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3.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4.xml" ContentType="application/vnd.openxmlformats-officedocument.presentationml.notesSlide+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notesSlides/notesSlide5.xml" ContentType="application/vnd.openxmlformats-officedocument.presentationml.notesSlide+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notesSlides/notesSlide6.xml" ContentType="application/vnd.openxmlformats-officedocument.presentationml.notesSlide+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notesSlides/notesSlide7.xml" ContentType="application/vnd.openxmlformats-officedocument.presentationml.notesSlide+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notesSlides/notesSlide8.xml" ContentType="application/vnd.openxmlformats-officedocument.presentationml.notesSlide+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notesSlides/notesSlide9.xml" ContentType="application/vnd.openxmlformats-officedocument.presentationml.notesSlide+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notesSlides/notesSlide10.xml" ContentType="application/vnd.openxmlformats-officedocument.presentationml.notesSlide+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notesSlides/notesSlide11.xml" ContentType="application/vnd.openxmlformats-officedocument.presentationml.notesSlide+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notesSlides/notesSlide12.xml" ContentType="application/vnd.openxmlformats-officedocument.presentationml.notesSlide+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notesSlides/notesSlide13.xml" ContentType="application/vnd.openxmlformats-officedocument.presentationml.notesSlide+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notesSlides/notesSlide14.xml" ContentType="application/vnd.openxmlformats-officedocument.presentationml.notesSlide+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notesSlides/notesSlide15.xml" ContentType="application/vnd.openxmlformats-officedocument.presentationml.notesSlide+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notesSlides/notesSlide16.xml" ContentType="application/vnd.openxmlformats-officedocument.presentationml.notesSlide+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notesSlides/notesSlide17.xml" ContentType="application/vnd.openxmlformats-officedocument.presentationml.notesSlide+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372" r:id="rId2"/>
    <p:sldId id="1436" r:id="rId3"/>
    <p:sldId id="1260" r:id="rId4"/>
    <p:sldId id="1261" r:id="rId5"/>
    <p:sldId id="848" r:id="rId6"/>
    <p:sldId id="1257" r:id="rId7"/>
    <p:sldId id="850" r:id="rId8"/>
    <p:sldId id="1437" r:id="rId9"/>
    <p:sldId id="1262" r:id="rId10"/>
    <p:sldId id="1263" r:id="rId11"/>
    <p:sldId id="1264" r:id="rId12"/>
    <p:sldId id="1265" r:id="rId13"/>
    <p:sldId id="1266" r:id="rId14"/>
    <p:sldId id="1267" r:id="rId15"/>
    <p:sldId id="1268" r:id="rId16"/>
    <p:sldId id="1438" r:id="rId17"/>
    <p:sldId id="1439" r:id="rId18"/>
    <p:sldId id="1269" r:id="rId19"/>
    <p:sldId id="1270" r:id="rId20"/>
    <p:sldId id="1271" r:id="rId21"/>
    <p:sldId id="1272" r:id="rId22"/>
    <p:sldId id="1273" r:id="rId23"/>
    <p:sldId id="1275" r:id="rId24"/>
    <p:sldId id="1276" r:id="rId25"/>
    <p:sldId id="1277" r:id="rId26"/>
    <p:sldId id="1278" r:id="rId27"/>
    <p:sldId id="1279" r:id="rId28"/>
    <p:sldId id="1280" r:id="rId29"/>
    <p:sldId id="1281" r:id="rId30"/>
    <p:sldId id="1282" r:id="rId31"/>
    <p:sldId id="1283" r:id="rId32"/>
    <p:sldId id="1285" r:id="rId33"/>
    <p:sldId id="1286" r:id="rId34"/>
    <p:sldId id="1288" r:id="rId35"/>
    <p:sldId id="1289" r:id="rId36"/>
    <p:sldId id="1290" r:id="rId37"/>
    <p:sldId id="1398" r:id="rId38"/>
    <p:sldId id="1400" r:id="rId39"/>
    <p:sldId id="1401" r:id="rId40"/>
    <p:sldId id="1402" r:id="rId41"/>
    <p:sldId id="1404" r:id="rId42"/>
    <p:sldId id="1405" r:id="rId43"/>
    <p:sldId id="1406" r:id="rId44"/>
    <p:sldId id="1407" r:id="rId45"/>
    <p:sldId id="1408" r:id="rId46"/>
    <p:sldId id="1409" r:id="rId47"/>
    <p:sldId id="1410" r:id="rId4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447" autoAdjust="0"/>
  </p:normalViewPr>
  <p:slideViewPr>
    <p:cSldViewPr snapToGrid="0">
      <p:cViewPr varScale="1">
        <p:scale>
          <a:sx n="59" d="100"/>
          <a:sy n="59" d="100"/>
        </p:scale>
        <p:origin x="7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8:00.011"/>
    </inkml:context>
    <inkml:brush xml:id="br0">
      <inkml:brushProperty name="width" value="0.05" units="cm"/>
      <inkml:brushProperty name="height" value="0.05" units="cm"/>
    </inkml:brush>
  </inkml:definitions>
  <inkml:trace contextRef="#ctx0" brushRef="#br0">188 10 11626,'-27'23'696,"2"2"-1,0 1 0,1 0 1,2 2-1,-22 34 0,41-58-639,1 0 1,-1 0-1,1 1 0,0-1 0,1 0 1,-1 1-1,1-1 0,0 1 0,0 0 1,0-1-1,0 1 0,1 9 0,0-13-33,0 1 0,1 0-1,-1-1 1,1 1-1,-1-1 1,1 0-1,-1 1 1,1-1 0,0 1-1,0-1 1,0 0-1,0 0 1,0 1-1,0-1 1,0 0 0,2 2-1,0-2-1,-1 1 0,1-1 0,-1 0 1,1 0-1,0 0 0,-1 0 0,1 0 0,0-1 0,0 1 0,-1-1 0,1 0 1,4 0-1,8 0 35,0-2 0,0 0 1,0 0-1,0-1 1,21-8-1,72-32 215,-102 41-256,88-43 440,-3-4 0,117-83 0,-196 122-196,-25 15-59,-11 10-139,1 1-1,0 0 0,1 2 1,0 1-1,2 0 1,0 2-1,1 0 0,2 1 1,-20 30-1,35-48-56,0 0 1,-1 0-1,2 0 0,-1 0 0,0 0 0,1 0 0,0 0 0,0 1 0,0-1 0,1 0 1,-1 1-1,1-1 0,0 0 0,1 7 0,-1-8-8,1 0 0,1 0 0,-1 0 0,0-1 1,1 1-1,-1 0 0,1-1 0,0 1 0,0-1 0,0 1 0,0-1 0,0 0 0,0 0 0,1 0 1,-1 0-1,1 0 0,0 0 0,-1-1 0,1 1 0,0-1 0,6 2 0,4 1-87,0-1 0,0 0 0,0 0 0,1-2 0,-1 0 0,1 0 0,0-1 0,-1-1 0,1 0 0,18-4 0,13-5-448,76-27 0,-56 12-165,-2-3 0,98-57 0,-161 85 703,0-1 1,0 1 0,1 0-1,-1 0 1,0 0 0,0-1-1,0 1 1,0 0 0,1 0-1,-1 0 1,0-1-1,0 1 1,1 0 0,-1 0-1,0 0 1,0 0 0,1 0-1,-1-1 1,0 1 0,0 0-1,1 0 1,-1 0 0,0 0-1,1 0 1,-1 0 0,0 0-1,0 0 1,1 0-1,-1 0 1,0 0 0,0 0-1,1 0 1,-1 0 0,0 1-1,1-1 1,-1 0 0,0 0-1,0 0 1,1 0 0,-1 0-1,0 1 1,0-1-1,1 0 1,-5 10 174,-11 16 140,-1-1-1,-27 31 0,20-27 21,-23 39-1,40-59-265,1 0 1,1 1-1,0-1 0,0 1 0,1 0 0,0 0 0,0 0 0,-1 18 0,4-27-63,0 1 0,0 0 0,0 0 0,0 0 1,0-1-1,1 1 0,-1 0 0,1 0 0,-1-1 1,1 1-1,-1 0 0,1-1 0,0 1 1,0 0-1,0-1 0,0 1 0,0-1 0,0 0 1,0 1-1,1-1 0,1 2 0,0-2-19,-1 0 0,0 0 0,1 0-1,-1 0 1,1 0 0,-1-1 0,1 1 0,-1-1-1,1 0 1,0 1 0,-1-1 0,1 0 0,3-1-1,5-1-20,0 0 0,-1-1 0,1 0-1,-1-1 1,19-9 0,-2-2-26,0-2 1,34-27-1,-19 5-100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03.075"/>
    </inkml:context>
    <inkml:brush xml:id="br0">
      <inkml:brushProperty name="width" value="0.05" units="cm"/>
      <inkml:brushProperty name="height" value="0.05" units="cm"/>
    </inkml:brush>
  </inkml:definitions>
  <inkml:trace contextRef="#ctx0" brushRef="#br0">178 354 13459,'-4'8'1327,"3"-6"-1115,1-1 1,-1 1-1,0 0 1,0-1 0,0 1-1,0-1 1,0 1-1,0-1 1,0 1-1,0-1 1,-1 0 0,1 0-1,0 1 1,-1-1-1,1 0 1,-1 0 0,0 0-1,1-1 1,-4 2-1,5-4-92,0-1-1,0 1 1,0-1-1,0 1 1,1-1-1,-1 1 1,1-1-1,0 1 1,0-1-1,1-2 1,-1 4 39,1-22 1074,2-2 801,-3 22-2467,0 1 0,0-1-1,-1 0 1,1 0 0,-1 0-1,1 0 1,-1 0 0,0 0-1,0 0 1,0 0 0,-1 0-1,0-5 1,1 7 464,0 1-1,-1-1 1,1 1 0,0-1-1,0 0 1,-1 1 0,1-1 0,0 1-1,-1-1 1,1 1 0,0-1-1,-1 1 1,1-1 0,-1 1-1,1-1 1,-1 1 0,1-1 0,-1 1-1,1 0 1,-1-1 0,1 1-1,-1 0 1,-1-1 0,1 1 55,0 0 1,0 1 0,0-1-1,-1 0 1,1 0-1,0 1 1,0-1 0,0 1-1,0-1 1,0 1-1,0-1 1,0 1 0,0 0-1,0 0 1,0-1-1,0 1 1,0 0-1,-1 1 1,-8 10 518,0 0 1,1 0-1,0 1 1,-9 19-1,-25 59 1158,35-72-1296,-10 35 0,16-49-408,1-1 0,0 1 0,0 0 0,1-1 0,-1 1 0,1 0 0,0 0 0,1-1 0,-1 1 1,1 0-1,0 0 0,0-1 0,3 9 0,-3-11-45,0 0 0,0-1 0,0 0 0,0 1 0,0-1 0,0 0 0,0 1 0,0-1 0,1 0 0,-1 0 0,0 0 0,1 0 0,-1 0 0,1 0 0,-1-1 0,1 1 0,0 0 0,-1-1 0,3 1 0,-1-1-1,0 1 0,0-1-1,1 0 1,-1 0 0,0 0-1,1-1 1,-1 1 0,0-1 0,5-1-1,0-1 5,0 0 0,0-1 0,0 0 0,-1 0 0,1-1 1,12-11-1,-2-1 5,-2-1 1,0 0 0,-1-1 0,-1-1 0,-1 0 0,12-26 0,55-137 41,-73 165-58,63-174 12,-68 181-35,-5 8 8,-7 12-4,4 1 6,1 0 0,0 0 0,1 0 1,0 1-1,1 0 0,0 0 0,0 0 0,1 0 0,1 0 1,-1 16-1,2 3-12,1 1 1,8 50-1,9 12-632,-15-82 440,0 1-1,1-1 0,1 0 0,0 0 0,10 17 1,3-8-91,-1-12-97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4:48.188"/>
    </inkml:context>
    <inkml:brush xml:id="br0">
      <inkml:brushProperty name="width" value="0.05" units="cm"/>
      <inkml:brushProperty name="height" value="0.05" units="cm"/>
    </inkml:brush>
  </inkml:definitions>
  <inkml:trace contextRef="#ctx0" brushRef="#br0">1281 118 13003,'-17'6'631,"-18"7"-164,-1-2-1,-1-1 1,-51 8 0,-5-12-445,64-6-30,0 2 0,1 0 0,-1 2 0,1 2 0,-48 14 0,43-5-6,1 1-1,1 1 1,0 2-1,1 2 1,2 0-1,0 2 1,-30 31-1,0 8 7,-95 132-1,106-128 42,3 2-1,-47 99 1,74-128-9,2 0 0,1 0 0,2 1 0,2 1 0,1 0 1,-4 59-1,11-47-17,3 0 0,2 0 0,2 0 0,15 69 0,-1-42-59,4-1 0,36 83 1,-36-108-10,2-1 0,2-2 0,3-1 1,67 86-1,-76-110 29,2-1-1,1 0 1,1-2-1,1-1 1,1-1-1,0-1 1,2-2-1,0-1 1,56 25 0,-50-30 2,-1-2 1,2-1 0,-1-1 0,1-2 0,0-2 0,69 0-1,-57-6 2,-1-3 0,0-1 0,-1-3 0,83-26 0,-59 9 15,-1-3 0,-2-3 1,-1-3-1,-1-3 0,-2-3 1,98-84-1,-56 29 10,-5-4 1,113-145-1,-128 130 8,-5-3 1,-5-4-1,84-185 0,-124 231-4,-3-2-1,22-88 1,-44 128 20,-1 1-1,-3-1 1,-1-1 0,-2 1 0,-1-1-1,-7-69 1,3 90-3,-2 1 0,0-1 0,-1 1 0,0 0 0,-2 0 0,0 1 0,0 0 0,-2 0 0,-14-21 0,9 20 11,0 0 0,-1 0 0,-1 2 0,0 0 0,-1 0 0,-36-22 0,20 18-1,-1 2-1,-1 1 1,0 2-1,-1 1 1,0 2-1,0 2 1,-2 1-1,-64-5 1,25 9-8,0 4 1,0 4-1,1 2 1,-1 4-1,2 3 1,-76 24-1,53-6 17,0 3 0,3 5 0,-179 101 0,196-92-83,2 4 0,2 3 1,3 3-1,-69 71 1,124-112 32,1-1 0,1 2 0,0 0 0,1 0 0,-12 25 0,23-39 5,1-1 0,0 0 0,0 1 0,0-1 0,1 1 0,-1-1 0,1 1 0,0 6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8.017"/>
    </inkml:context>
    <inkml:brush xml:id="br0">
      <inkml:brushProperty name="width" value="0.05" units="cm"/>
      <inkml:brushProperty name="height" value="0.05" units="cm"/>
    </inkml:brush>
  </inkml:definitions>
  <inkml:trace contextRef="#ctx0" brushRef="#br0">1 129 15747,'2'2'296,"1"0"-1,0 0 0,-1 0 0,1-1 0,0 1 0,0-1 1,0 0-1,0 0 0,0 0 0,0 0 0,0-1 1,1 1-1,-1-1 0,0 0 0,0 0 0,0 0 1,1 0-1,-1 0 0,0-1 0,0 1 0,0-1 1,0 0-1,6-3 0,2 0 270,0-1 0,0 0 0,0-1 1,-1 0-1,11-8 0,-19 12-493,7-5 234,0 0 0,13-13 0,-21 18-293,1 0-1,-1 1 1,1-1 0,-1 0 0,1 0 0,-1 0-1,0 0 1,0 0 0,0 0 0,0 0 0,-1 0 0,1 0-1,0 0 1,-1 0 0,0-1 0,1 1 0,-1 0-1,0 0 1,0-1 0,-1-2 0,1 4-17,-1 0 1,1 0 0,-1 0-1,1 0 1,-1 0-1,1 0 1,-1 0 0,0 1-1,0-1 1,0 0-1,1 0 1,-1 1-1,0-1 1,0 0 0,0 1-1,0-1 1,0 1-1,0 0 1,0-1-1,0 1 1,0 0 0,0-1-1,0 1 1,-1 0-1,1 0 1,0 0 0,0 0-1,0 0 1,0 0-1,0 0 1,0 0-1,0 1 1,0-1 0,0 0-1,0 1 1,-2 0-1,-3 0-13,0 1 0,0 1 1,0-1-1,0 1 0,-5 4 0,2-2 5,2 1 1,-1 0-1,1 1 0,0 0 1,0 0-1,0 1 0,-5 8 1,11-14 12,-1 1 1,1 0 0,-1-1-1,1 1 1,0 0-1,0 0 1,0 0-1,0 0 1,1 0-1,-1 0 1,1 5 0,0-6 1,0 0 0,0 0-1,1 0 1,-1-1 0,1 1 0,-1 0 0,1 0 0,0-1 0,0 1 0,0 0 0,0-1 0,0 1 0,0-1 0,0 1 0,1-1 0,-1 0 0,0 0 0,1 1 0,-1-1 0,1 0 0,1 1-1,3 1 7,0 0 0,1 0-1,-1-1 1,1 1 0,0-2-1,-1 1 1,1-1-1,7 1 1,60 1 1,-52-3-24,45-2-61,-45 0 0,0 2-1,-1 0 1,1 1 0,39 7 0,-53-4 89,-11 0 193,2-4-173,0 1-1,0-1 0,0 0 0,0 0 0,0 1 0,0-1 1,0 0-1,0 0 0,0 0 0,0 0 0,0 0 1,0-1-1,0 1 0,0 0 0,-2-1 0,-1-1 45,0-1 0,1 1-1,-1-1 1,1 0 0,-1 0 0,1 0-1,0-1 1,0 1 0,1-1-1,-1 0 1,1 0 0,-3-4 0,-21-53 202,22 50-261,3 9-68,0 0 1,0 0-1,0-1 1,0 1-1,0-1 0,1 1 1,0 0-1,-1-1 1,1 1-1,0-1 1,0 1-1,1-6 1,-1 7-35,1 0 0,0 0 1,0 0-1,0 0 0,0 0 1,0 1-1,0-1 0,0 0 1,0 0-1,0 1 0,1-1 1,-1 0-1,0 1 0,0 0 1,1-1-1,-1 1 0,0 0 1,0-1-1,1 1 0,-1 0 1,0 0-1,1 0 0,-1 0 1,0 0-1,3 1 0,63 8-1021,-24-4 409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8.593"/>
    </inkml:context>
    <inkml:brush xml:id="br0">
      <inkml:brushProperty name="width" value="0.05" units="cm"/>
      <inkml:brushProperty name="height" value="0.05" units="cm"/>
    </inkml:brush>
  </inkml:definitions>
  <inkml:trace contextRef="#ctx0" brushRef="#br0">1 39 16612,'2'2'275,"0"0"1,0 1-1,0-1 1,-1 1-1,1-1 1,-1 1-1,1 0 1,-1 0-1,0-1 1,0 1-1,0 0 1,0 0-1,0 0 1,-1 0-1,0 0 1,1 4-1,-1-2 113,1 0-1,0-1 0,0 1 1,0-1-1,0 0 0,4 7 1,-4-9-305,0-1 0,0 0 0,0 1 1,0-1-1,0 0 0,1 0 0,-1 0 0,0 0 1,1 0-1,-1 0 0,0 0 0,1 0 0,-1-1 0,1 1 1,0-1-1,-1 1 0,1-1 0,-1 1 0,1-1 1,0 0-1,-1 0 0,4 0 0,3 0 31,1-1 0,-1 0 0,0 0 0,0-1-1,0 0 1,0 0 0,0-1 0,0 0 0,0-1 0,7-4-1,13-9 15,32-26 0,-37 26-42,-14 11-67,-4 1-10,1 1 0,-1 0-1,1 0 1,0 1 0,0-1 0,1 2 0,-1-1 0,11-3 0,-16 6-8,0 0 0,-1 0 0,1 0 1,0 0-1,0 0 0,0 0 0,0 1 1,-1-1-1,1 0 0,0 0 0,0 1 1,0-1-1,-1 0 0,1 1 0,0-1 1,-1 1-1,1-1 0,0 1 0,-1-1 1,1 1-1,0-1 0,-1 1 0,1 0 1,-1-1-1,1 1 0,-1 0 0,0-1 1,1 1-1,-1 0 0,0 0 0,1 0 1,-1 1-1,6 31 15,-4-22-9,-1-7-7,0 10 17,2-1 0,0 0 1,0 0-1,8 18 1,-10-29-11,1 1 0,-1 0 0,0 0 0,1-1 0,0 1 0,0-1 0,0 1 1,0-1-1,0 0 0,0 0 0,0 0 0,1 0 0,-1 0 0,1-1 0,-1 1 0,1-1 1,0 1-1,0-1 0,-1 0 0,1 0 0,0 0 0,0-1 0,0 1 0,0-1 1,5 1-1,1-2-227,0 0 1,0-1 0,-1 0-1,1-1 1,-1 0 0,1 0-1,-1-1 1,0 0 0,0 0-1,-1-1 1,1 0 0,-1 0-1,0 0 1,-1-1 0,1 0-1,9-13 1,-15 17 81,1 0 0,-1 0 1,1-1-1,-1 1 0,0 0 0,0-1 0,0 1 1,-1-1-1,2-4 0,-4-4-731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9.055"/>
    </inkml:context>
    <inkml:brush xml:id="br0">
      <inkml:brushProperty name="width" value="0.05" units="cm"/>
      <inkml:brushProperty name="height" value="0.05" units="cm"/>
    </inkml:brush>
  </inkml:definitions>
  <inkml:trace contextRef="#ctx0" brushRef="#br0">0 2 14483,'10'-1'1592,"-1"1"-1191,5 4-538,7 5 1178,10 7-785,5-4-128,13 8-320</inkml:trace>
  <inkml:trace contextRef="#ctx0" brushRef="#br0" timeOffset="1">408 109 18892,'-25'2'1234,"-28"5"-1,47-6-1058,-1 1 0,1-1-1,-1 1 1,1 1-1,0-1 1,0 1-1,0 0 1,0 0-1,-8 7 1,13-9-157,1-1 0,-1 1-1,0-1 1,1 1 0,-1-1 0,1 1 0,-1-1-1,1 1 1,-1 0 0,1-1 0,-1 1 0,1 0-1,-1 0 1,1-1 0,0 1 0,-1 0 0,1 0-1,0 0 1,0-1 0,0 1 0,0 0 0,0 0-1,0 0 1,0 0 0,0-1 0,0 1 0,0 2-1,1-2-31,0 0-1,0 1 0,0-1 1,0 0-1,0 0 0,0 0 1,0 0-1,0 0 0,1 0 1,-1 0-1,0 0 0,1 0 1,2 1-1,8 2-259,0 1 0,0-2 1,13 3-1,-18-4 141,35 6-577,-28-6 513,1 1-1,-1 0 0,0 1 0,0 1 0,0 0 0,-1 0 0,22 13 1,-34-17 218,0-1 0,-1 1 0,1-1 0,0 1 0,0 0 0,-1-1 0,1 1 0,-1 0 0,1-1 0,0 1 0,-1 0 0,1 0 0,-1 0 0,0 0 0,1-1 0,-1 1 0,0 0 0,1 0 0,-1 0 0,0 0 0,0 0 0,0 0 0,0 0 0,0 0 0,0 0 0,0 1 0,-1-1 29,1 1 0,-1 0-1,0 0 1,0-1 0,0 1 0,0-1 0,0 1 0,0-1 0,0 1 0,-1-1 0,1 0 0,-3 2 0,-5 4 246,-1 0 1,0-2 0,-14 8-1,19-11-186,1 0-60,-1 0 0,0 0-1,0 0 1,1 0 0,-1-1 0,0 0 0,0 0-1,0-1 1,0 1 0,-1-1 0,-8-1-1,12 1-64,1 0 0,-1-1-1,0 1 1,1-1 0,-1 0-1,1 1 1,-1-1 0,1 0 0,0 0-1,-1 0 1,1 0 0,0 0-1,-1 0 1,1 0 0,-2-3-1,2 2 6,-1-1 0,1 1 0,0-1 0,0 1 0,1-1 0,-1 1 0,0-1-1,1 1 1,-1-1 0,1 0 0,0 1 0,0-1 0,0-2 0,6-36-186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9.578"/>
    </inkml:context>
    <inkml:brush xml:id="br0">
      <inkml:brushProperty name="width" value="0.05" units="cm"/>
      <inkml:brushProperty name="height" value="0.05" units="cm"/>
    </inkml:brush>
  </inkml:definitions>
  <inkml:trace contextRef="#ctx0" brushRef="#br0">5 1 16708,'4'21'619,"-2"1"0,-1 0 1,-1-1-1,-3 36 1,0-5 293,1 1-183,-2 113 931,6-129-1284,0 0-1,12 53 1,-13-86-325,0 0 1,0 0 0,0-1 0,0 1-1,1 0 1,0-1 0,0 1 0,0-1 0,0 0-1,0 0 1,1 0 0,4 5 0,-6-7-29,0 0-1,0-1 1,0 1 0,0-1 0,0 1 0,0-1-1,0 1 1,0-1 0,0 0 0,0 1 0,0-1-1,0 0 1,0 0 0,0 0 0,0 0 0,0 0 0,1 0-1,-1 0 1,1-1 0,0 1 3,0-1 0,0 0 0,0 0 0,0 0-1,0-1 1,0 1 0,-1 0 0,1-1 0,-1 1 0,1-1 0,-1 1 0,1-1 0,1-3 0,5-8-34,0 0 0,0-1 1,-2 0-1,0-1 0,0 1 1,-1-1-1,-1 0 0,-1 0 0,0-1 1,-1 1-1,0-1 0,-2 1 1,0-1-1,-2-17 0,2 31-7,0 1 0,0 0 0,0-1-1,0 1 1,-1 0 0,1-1-1,0 1 1,-1 0 0,1 0-1,-1-1 1,0 1 0,1 0-1,-1 0 1,0 0 0,0 0-1,1 0 1,-1 0 0,0 0-1,0 0 1,0 0 0,0 0-1,-1 0 1,1 1 0,0-1-1,-2 0 1,2 1 8,0 0-1,0 0 1,-1 0-1,1 0 1,0 1-1,0-1 1,0 0-1,0 1 1,0-1-1,0 1 1,0 0 0,0-1-1,0 1 1,0 0-1,0-1 1,0 1-1,0 0 1,0 0-1,1 0 1,-1 0-1,0 0 1,1 0-1,-1 0 1,0 0-1,1 0 1,-1 0-1,0 2 1,-1 3 26,0-1-1,0 1 0,1 0 1,-1-1-1,1 1 1,1 0-1,-1 0 1,1 0-1,0 0 1,0 0-1,0 0 1,1-1-1,0 1 1,0 0-1,1 0 1,0-1-1,4 11 1,-4-11 19,0-1 0,1 1 0,0-1 0,0 0 0,0 0 0,0 0 1,1 0-1,-1 0 0,1-1 0,0 0 0,0 1 0,0-1 0,0-1 0,1 1 1,0-1-1,-1 0 0,1 0 0,0 0 0,0 0 0,8 1 0,-6-2 6,1-1 0,-1 1 0,0-1 0,1-1-1,-1 0 1,1 0 0,-1 0 0,0-1 0,0 0 0,1 0-1,-1 0 1,-1-1 0,1-1 0,0 1 0,-1-1 0,0 0-1,11-8 1,-10 5-24,1 0 1,-1-1-1,0 1 0,-1-1 0,0-1 1,0 1-1,-1-1 0,0 0 0,0 0 0,-1-1 1,-1 1-1,4-13 0,-7 19-44,-2 5 14,-5 10-3,3 3 6,0 0-1,0 1 1,2 0-1,0 0 1,0 0 0,2 0-1,0 0 1,1 0-1,0 0 1,5 18-1,-5-31-69,-1-1 0,1 1 0,0 0 0,0-1 0,0 1 0,0-1 0,0 1 0,1-1 0,-1 0 0,1 0 0,0 0 0,-1 1 0,1-2 0,0 1 0,3 2 0,-4-3 18,1 0 1,0 0 0,-1-1-1,1 1 1,-1-1-1,1 1 1,0-1-1,0 0 1,-1 0-1,1 1 1,0-1-1,0 0 1,-1 0-1,1-1 1,0 1-1,-1 0 1,1-1-1,0 1 1,-1-1-1,1 1 1,0-1-1,-1 0 1,1 0-1,-1 0 1,3-1-1,16-15-466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4:00.317"/>
    </inkml:context>
    <inkml:brush xml:id="br0">
      <inkml:brushProperty name="width" value="0.05" units="cm"/>
      <inkml:brushProperty name="height" value="0.05" units="cm"/>
    </inkml:brush>
  </inkml:definitions>
  <inkml:trace contextRef="#ctx0" brushRef="#br0">3 35 16035,'0'-1'94,"14"-29"3441,-14 29-3494,0 1 0,0 0 0,0 0 0,0 0 0,0 0-1,0 0 1,0-1 0,0 1 0,0 0 0,0 0 0,0 0-1,1 0 1,-1 0 0,0 0 0,0 0 0,0-1 0,0 1 0,0 0-1,0 0 1,0 0 0,0 0 0,1 0 0,-1 0 0,0 0-1,0 0 1,0 0 0,0 0 0,0 0 0,1 0 0,-1 0 0,0 0-1,0 0 1,0 0 0,0 0 0,0 0 0,1 0 0,-1 0 0,0 0-1,0 0 1,0 0 0,0 0 0,0 0 0,0 0 0,1 0-1,-1 0 1,0 0 0,0 0 0,0 0 0,0 0 0,0 0 0,0 1-1,1-1 1,1 20 1712,-13 148 1132,0-23-2106,10-109-593,0 101 392,2-116-506,1 0-1,0 0 1,2-1-1,9 29 0,-12-46-61,1 1 0,-1 0 0,1-1 0,0 0 0,0 1 0,4 3-1,-6-6-7,0-1 0,1 0 0,-1 1 1,1-1-1,-1 0 0,0 1 0,1-1 0,-1 0 0,0 0 0,1 1 0,-1-1 0,1 0 0,-1 0 0,1 0 0,-1 1 0,1-1 0,-1 0 0,1 0 0,-1 0 0,1 0 0,-1 0 0,1 0 0,0 0 0,-1-1 0,1 1 1,-1-1-1,1 1 0,-1 0 0,1-1 0,-1 0 1,1 1-1,-1-1 0,1 1 0,-1-1 0,0 1 1,1-1-1,-1 0 0,0 1 0,0-1 0,1 0 1,-1 1-1,0-1 0,0 0 0,0 0 0,3-13-5,-1 0-1,0 0 0,-1-1 1,-2-25-1,-11-59-187,9 83 151,2 5-28,-1 0 0,0 0-1,-1 1 1,0-1 0,-8-18 0,11 29 62,0 0 1,0-1-1,0 1 1,0 0-1,0 0 1,0-1 0,0 1-1,-1 0 1,1 0-1,0-1 1,0 1-1,0 0 1,0 0 0,-1 0-1,1-1 1,0 1-1,0 0 1,0 0-1,-1 0 1,1 0-1,0-1 1,0 1 0,-1 0-1,1 0 1,0 0-1,0 0 1,-1 0-1,1 0 1,0 0 0,0 0-1,-1 0 1,1 0-1,0 0 1,-1 0-1,-3 9-87,2 13 26,2-11 56,1 0 1,0-1-1,1 1 1,0-1-1,0 1 1,1-1-1,1 0 1,0 0-1,0 0 0,11 17 1,-12-23 14,0 0 1,0-1-1,0 1 1,0-1-1,0 0 1,1 0-1,0 0 0,-1 0 1,1 0-1,0-1 1,0 0-1,1 0 1,-1 0-1,0 0 1,1-1-1,-1 1 0,1-1 1,-1 0-1,1-1 1,0 1-1,-1-1 1,1 0-1,0 0 1,-1 0-1,1-1 0,9-1 1,-6-1 5,0 0 0,0 0 0,0 0 0,0-1 0,0 0-1,-1-1 1,0 0 0,0 0 0,0 0 0,-1-1 0,1 0 0,-1 0 0,7-11 0,-6 8-6,0-1-1,-1 1 1,0-2-1,-1 1 1,0-1-1,0 0 1,-1 0-1,-1 0 1,4-15 0,-8 11-28,1 15 24,0 0 0,-1 0 1,1 0-1,0 0 0,0 0 0,-1 0 0,1 0 0,0 0 0,0 0 1,-1 0-1,1 0 0,0 0 0,0 0 0,-1 0 0,1 0 1,0 0-1,0 0 0,0 0 0,-1 0 0,1 1 0,0-1 1,0 0-1,-1 0 0,1 0 0,0 0 0,0 1 0,0-1 1,0 0-1,0 0 0,-1 1 0,1-1 0,-16 26 51,11-13 0,0 1-1,1 0 1,0 1 0,1-1 0,1 1 0,0 0 0,1-1 0,1 1 0,2 24 0,-2-38-44,0 1 0,1 0 0,-1-1 1,0 1-1,1-1 0,-1 0 0,1 1 0,-1-1 0,1 1 0,0-1 0,-1 0 1,1 1-1,0-1 0,0 0 0,0 0 0,0 1 0,0-1 0,0 0 0,0 0 1,1 0-1,-1-1 0,0 1 0,1 0 0,-1 0 0,0-1 0,1 1 0,-1 0 1,1-1-1,-1 0 0,1 1 0,-1-1 0,1 0 0,-1 0 0,1 0 0,-1 0 1,1 0-1,-1 0 0,1 0 0,-1 0 0,1-1 0,-1 1 0,1 0 0,-1-1 1,1 0-1,-1 1 0,2-2 0,5-2-8,0 1 1,-1-2-1,0 1 1,0-1-1,0 0 1,0-1-1,6-6 1,4-8-205,0-1 0,-2-1-1,0-1 1,18-37 0,-38 75 162,0 0 0,1 0-1,0 1 1,1 0 0,1 0-1,1-1 1,0 1-1,1 0 1,1 0 0,0 0-1,5 20 1,-6-34-12,1 0 0,-1 0 0,1-1 0,-1 1 0,1-1-1,0 1 1,0 0 0,0-1 0,0 1 0,0-1 0,0 0 0,0 1 0,0-1-1,1 0 1,-1 0 0,0 0 0,1 0 0,-1 0 0,1 0 0,-1 0 0,1 0-1,0-1 1,-1 1 0,4 0 0,-3-1-27,0 0 1,0 0-1,-1 0 0,1-1 0,0 1 0,0 0 1,0-1-1,0 0 0,0 1 0,0-1 1,-1 0-1,1 0 0,0 0 0,-1 0 0,1 0 1,-1-1-1,1 1 0,-1 0 0,0-1 1,1 1-1,-1-1 0,0 1 0,1-3 0,17-30-504,0-13-181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4:00.933"/>
    </inkml:context>
    <inkml:brush xml:id="br0">
      <inkml:brushProperty name="width" value="0.05" units="cm"/>
      <inkml:brushProperty name="height" value="0.05" units="cm"/>
    </inkml:brush>
  </inkml:definitions>
  <inkml:trace contextRef="#ctx0" brushRef="#br0">46 1 16844,'-2'3'245,"0"0"1,0 1 0,0-1-1,1 0 1,-1 1-1,1-1 1,0 1 0,0 0-1,0-1 1,0 1 0,1 0-1,-1 5 1,0 1 147,-5 43 1593,2 102 1,7-99-1620,2-1-1,3 0 1,24 89 0,-20-117-568,-12-27 193,0 0 1,0 0 0,0 0-1,0 1 1,0-1 0,0 0-1,0 0 1,0 0 0,0 0-1,0 0 1,0 0 0,0 0-1,0 0 1,0 0 0,0 0 0,0 0-1,0 0 1,0 0 0,1 0-1,-1 0 1,0 0 0,0 0-1,0 1 1,0-1 0,0 0-1,0 0 1,0 0 0,0 0-1,0 0 1,0 0 0,0 0-1,1 0 1,-1 0 0,0 0 0,0 0-1,0 0 1,0 0 0,0-1-1,0 1 1,0 0 0,0 0-1,0 0 1,0 0 0,0 0-1,1 0 1,-1 0 0,0 0-1,0 0 1,0 0 0,0 0-1,0 0 1,0 0 0,0 0 0,0 0-1,0 0 1,0 0 0,0-1-1,0 1 1,0 0 0,0 0-1,0 0 1,0 0 0,0 0-1,0 0 1,0 0 0,0 0-1,0 0 1,0-1 0,0-16-780,-7-26-1210,-2 0 0,-2 1 0,-32-80 0,36 110 1880,4 18 691,4 22 595,2-15-686,0 0 0,1-1 1,1 1-1,0-1 1,10 19-1,-13-27-360,0-1 0,1 1 0,0-1 0,-1 0 0,1 0-1,0 0 1,0 0 0,1 0 0,5 3 0,-7-5-72,0 0 0,0 0 0,0 0 0,1 0 0,-1-1 0,0 1 0,0-1-1,1 1 1,-1-1 0,0 0 0,1 0 0,-1 0 0,0 0 0,0-1 0,1 1 0,-1-1 0,0 1 0,5-2 0,57-29 367,-42 19-349,37-13 0,-44 21-58,0 0 0,16-1 0,11-2 46,-40 6-51,0 1-1,0-1 0,-1 0 0,1 0 0,0 0 0,0 0 0,0 0 0,-1-1 0,1 1 0,0 0 0,-1-1 1,1 1-1,-1-1 0,0 0 0,1 1 0,-1-1 0,0 0 0,0 0 0,0 0 0,0 0 0,-1 0 0,1 0 1,0 0-1,-1 0 0,1 0 0,-1 0 0,0 0 0,0 0 0,0 0 0,0 0 0,0-1 0,-1-3 0,0 0 13,1 0 0,-2 0 0,1 1-1,0-1 1,-1 0 0,0 1-1,-1-1 1,1 1 0,-1-1-1,-5-6 1,6 10 3,0-1-1,0 1 1,0 0-1,-1 0 1,1 0-1,0 0 1,-1 0-1,0 0 1,0 1-1,1-1 1,-1 1-1,0-1 1,0 1-1,0 0 1,0 1-1,0-1 1,-1 0-1,1 1 1,0 0-1,0-1 1,0 1-1,-1 1 1,1-1-1,0 0 1,0 1 0,0-1-1,0 1 1,0 0-1,0 0 1,0 1-1,0-1 1,0 0-1,-3 3 1,-2 1 35,1 0-1,-1 1 1,1-1 0,0 1 0,1 1 0,-1 0 0,1 0 0,1 0 0,-1 0 0,-6 13-1,7-10-33,0 0-1,1 1 0,1 0 0,-1-1 1,2 1-1,-1 0 0,2 1 0,-1-1 0,1 0 1,1 15-1,1-23-70,-1 1-1,0-1 1,1 1 0,-1-1 0,1 1 0,0-1-1,0 0 1,0 1 0,1-1 0,-1 0-1,1 0 1,0 0 0,0 0 0,0 0-1,0 0 1,0 0 0,1-1 0,-1 1-1,1-1 1,-1 0 0,1 0 0,0 0 0,0 0-1,0 0 1,0-1 0,1 1 0,-1-1-1,0 0 1,1 0 0,-1 0 0,0 0-1,1 0 1,-1-1 0,1 0 0,6 0-1,-3 0-16,0 0 0,0 0 0,0-1 0,10-3 0,36-15-389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4:01.423"/>
    </inkml:context>
    <inkml:brush xml:id="br0">
      <inkml:brushProperty name="width" value="0.05" units="cm"/>
      <inkml:brushProperty name="height" value="0.05" units="cm"/>
    </inkml:brush>
  </inkml:definitions>
  <inkml:trace contextRef="#ctx0" brushRef="#br0">1421 559 18780,'-8'3'270,"-1"0"0,0 0 0,1 1 0,-1 0 0,1 0 0,0 1 0,1 0 0,-1 1 0,1 0 0,0 0 0,0 0 0,1 1 0,0 0 0,0 0 0,1 1 0,0-1 0,0 1 0,-5 12 0,9-17-315,0 1-1,0-1 1,1 0-1,0 1 1,-1-1-1,1 1 1,0-1-1,1 1 0,-1-1 1,1 0-1,-1 1 1,1-1-1,0 0 1,0 1-1,1-1 0,-1 0 1,0 0-1,1 0 1,2 3-1,5 7-287,0-1-1,1-1 0,14 13 0,1 2 51,-19-19 367,0 0 1,0 1 0,-1-1 0,0 1 0,-1 0 0,1 1 0,-2-1 0,4 10 0,-6-15-17,0 0 1,-1 0-1,1-1 0,-1 1 1,0 0-1,0 1 0,0-1 1,0 0-1,0 0 0,-1 0 1,0-1-1,1 1 0,-1 0 1,0 0-1,0 0 0,0 0 1,-1-1-1,1 1 0,-1 0 1,1-1-1,-1 1 0,0-1 1,0 0-1,0 0 0,0 0 0,-1 0 1,1 0-1,-4 3 0,-1-2-89,1 1-1,-1-1 0,0 0 0,0-1 0,0 1 1,-1-1-1,1-1 0,0 1 0,-1-1 0,1-1 1,-1 1-1,1-1 0,-14-2 0,1-1-378,0 0-1,0-1 1,-36-14-1,42 13 286,0-1-1,0 0 0,-15-11 1,-44-40-549</inkml:trace>
  <inkml:trace contextRef="#ctx0" brushRef="#br0" timeOffset="1">1 0 21981,'11'17'2128,"7"-3"-1640,3-8-416,-2 2 640,-1 1-295,-3-6-65,-5-3-432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7.451"/>
    </inkml:context>
    <inkml:brush xml:id="br0">
      <inkml:brushProperty name="width" value="0.05" units="cm"/>
      <inkml:brushProperty name="height" value="0.05" units="cm"/>
    </inkml:brush>
  </inkml:definitions>
  <inkml:trace contextRef="#ctx0" brushRef="#br0">2 135 18164,'0'0'113,"-1"-1"1,1 0-1,0 0 0,0 0 1,-1 0-1,1 0 1,0 0-1,0 0 0,0 0 1,0 0-1,0 0 1,1 0-1,-1 0 0,0 0 1,0 0-1,1 0 1,-1 0-1,0 0 0,1 0 1,-1 0-1,1 0 1,-1 0-1,1 0 1,-1 1-1,1-1 0,1-1 1,0 1 34,0-1 0,0 0 0,0 1 0,0-1 0,0 1 0,1 0 0,-1 0 0,1 0 0,-1 0 0,5-1 0,-5 1-110,1 1 0,-1-1 0,1 1 0,-1-1 0,1 1 0,-1 0 0,1 0 0,-1 0 1,1 0-1,0 0 0,-1 1 0,1-1 0,-1 1 0,1-1 0,-1 1 0,0 0 1,1 0-1,-1 0 0,0 1 0,0-1 0,1 0 0,-1 1 0,0-1 0,2 4 0,-2-1-30,0 1-1,0-1 0,0 1 0,-1 0 0,0 0 0,0-1 0,0 1 0,0 0 0,-1 0 1,0 0-1,-1 7 0,-1 10 2,-6 28 1,3-22-3,-12 102 24,15-107-27,1 0 1,1 0-1,6 38 0,-5-55 0,0 0 0,0 0-1,1 0 1,0-1 0,0 1-1,1 0 1,0-1-1,0 1 1,0-1 0,0 0-1,1 0 1,4 5 0,-5-8 5,-1 0 1,1 0 0,-1 0-1,1 0 1,0 0 0,0-1-1,0 1 1,0-1-1,0 0 1,0 0 0,0 0-1,1 0 1,-1-1 0,0 1-1,0-1 1,1 0 0,-1 1-1,0-2 1,1 1 0,-1 0-1,0-1 1,0 1 0,6-3-1,3-1 48,-1-1 0,-1 0-1,1-1 1,-1 0 0,0-1 0,0 0-1,-1-1 1,0 0 0,0 0 0,11-14-1,-3 2 159,-1-1-1,-1-1 0,21-41 1,-28 46-32,0 1 0,7-30 0,-13 40-130,0 0 1,-1 0-1,0 0 0,-1-1 1,1 1-1,-1 0 1,0-1-1,-1 1 0,1 0 1,-1-1-1,-2-5 0,2 11-46,1 0-1,0 0 0,0 0 0,-1 0 0,1 0 0,0 0 0,-1 0 0,1 0 0,-1 1 0,1-1 1,-1 0-1,1 0 0,-1 1 0,0-1 0,1 0 0,-1 1 0,0-1 0,0 0 0,1 1 0,-1-1 1,0 1-1,0-1 0,0 1 0,0 0 0,0-1 0,0 1 0,1 0 0,-1 0 0,0-1 0,0 1 1,0 0-1,0 0 0,0 0 0,0 0 0,-2 1 0,2-1-1,-1 1 1,1 0-1,-1 0 1,1-1-1,-1 1 0,1 0 1,0 0-1,0 0 0,-1 1 1,1-1-1,0 0 0,0 0 1,0 1-1,0-1 0,0 0 1,1 1-1,-1-1 0,0 1 1,1-1-1,-1 1 0,0 1 1,0 0-4,1-1-1,-1 0 1,1 1 0,-1-1-1,1 1 1,0-1 0,0 1 0,0-1-1,0 1 1,0-1 0,0 0-1,1 1 1,-1-1 0,1 1-1,0-1 1,0 0 0,-1 1 0,2-1-1,-1 0 1,0 0 0,0 0-1,1 0 1,-1 0 0,1 0 0,0 0-1,-1 0 1,1-1 0,0 1-1,4 2 1,-3-2 3,1-1 0,0 1 0,0-1 0,0 0-1,0 0 1,0 0 0,0-1 0,0 1 0,0-1 0,0 0 0,0 0-1,0 0 1,0-1 0,0 1 0,0-1 0,0 0 0,7-3 0,-3 0 28,0 0 1,0 0-1,0-1 1,0 0-1,-1-1 1,0 0-1,0 0 1,0 0-1,10-14 1,-13 16-7,-1-1 0,1 1 0,-1-1 0,0 0 0,0-1 0,-1 1 0,0 0 0,0-1 0,0 1 0,0-1 0,-1 0 0,0 1 0,0-1 0,-1 0 0,1 0 0,-2-8 0,1 13-19,0-1 0,0 0 0,0 1 0,-1-1 0,1 1 0,-1-1 0,1 1 0,-1-1 0,1 1 0,-1-1 0,0 1 0,0-1 0,1 1 0,-1 0-1,0 0 1,0-1 0,-1 1 0,1 0 0,0 0 0,0 0 0,-1 0 0,1 0 0,0 0 0,-1 1 0,1-1 0,-1 0 0,1 1 0,-1-1 0,1 1 0,-1-1 0,1 1-1,-1 0 1,1 0 0,-3 0 0,2 0-6,0 0 0,1 1 0,-1-1 0,0 1 0,1 0 0,-1-1-1,1 1 1,-1 0 0,0 0 0,1 0 0,0 0 0,-1 0 0,1 1 0,0-1-1,-1 0 1,1 0 0,0 1 0,0-1 0,0 1 0,0-1 0,1 1 0,-1 0-1,0-1 1,0 1 0,1 0 0,-1-1 0,1 1 0,0 0 0,0 0 0,-1 2-1,1-2-3,0 0-1,0 0 1,0 0 0,0 0-1,0 0 1,0 0-1,0 0 1,1-1-1,-1 1 1,1 0-1,-1 0 1,1 0-1,0 0 1,0 0-1,-1-1 1,1 1-1,1 0 1,-1-1-1,2 3 1,-1-2-25,1-1-1,-1 1 1,0-1 0,1 1 0,-1-1 0,1 0-1,-1 0 1,1 0 0,-1 0 0,1-1-1,0 1 1,4 0 0,7-1-267,0 0 0,1-1-1,-1-1 1,19-4 0,-27 5 127,32-5-786,-26 5 819,1-1 0,-1 0 0,1-1 0,-1 0 0,0-1 0,0-1 0,22-11 0,-10 0 291,0-1 0,25-24 0,-42 35-25,0-1 0,0 0 0,-1-1 0,1 1 0,-2-1 0,1 0 0,-1-1 0,-1 0 0,1 1 0,3-13 0,-10 18 322,-4 7-262,-5 6-44,-51 87 184,54-83-325,1 0 0,1 1 0,0 0 0,1 0-1,-4 17 1,9-28-29,-1 0-1,1 0 1,-1 0-1,1 0 1,0 0-1,0 0 1,1 0-1,-1 0 1,1 0-1,0 0 1,0-1-1,0 1 1,1 0-1,1 4 1,-1-6-55,-1 0 0,0-1 0,1 1-1,-1 0 1,1-1 0,-1 1 0,1-1 0,0 0 0,0 1 0,0-1 0,0 0 0,-1 0 0,2 0-1,-1 0 1,0-1 0,0 1 0,0 0 0,0-1 0,0 1 0,1-1 0,-1 0 0,0 0-1,0 0 1,0 0 0,1 0 0,2-1 0,20-5-314,-1-4-141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8.257"/>
    </inkml:context>
    <inkml:brush xml:id="br0">
      <inkml:brushProperty name="width" value="0.05" units="cm"/>
      <inkml:brushProperty name="height" value="0.05" units="cm"/>
    </inkml:brush>
  </inkml:definitions>
  <inkml:trace contextRef="#ctx0" brushRef="#br0">223 135 17260,'0'0'116,"-1"-1"0,0 0 1,1 0-1,-1 0 1,0 1-1,0-1 0,1 0 1,-1 0-1,0 1 1,0-1-1,0 1 0,0-1 1,0 1-1,0-1 1,0 1-1,0 0 0,0-1 1,0 1-1,0 0 1,0 0-1,0 0 0,0 0 1,0 0-1,0 0 1,0 0-1,0 0 0,0 0 1,0 0-1,0 1 1,0-1-1,0 0 0,-2 1 1,-34 15 2084,23-8-1708,1 0-1,0 1 0,0 1 1,0 0-1,-12 14 0,18-17-430,0 1-1,0 0 0,1 0 1,0 1-1,1 0 0,0 0 1,0 0-1,-6 19 0,10-26-54,1 1 0,-1-1 0,1 0 0,-1 0 0,1 0 0,0 0-1,0 1 1,0-1 0,0 0 0,0 0 0,0 0 0,1 0 0,-1 1-1,1-1 1,-1 0 0,1 0 0,2 4 0,-2-5-4,0 0 0,0 0 1,1 1-1,-1-1 0,0 0 1,1 0-1,-1 0 0,1 0 0,-1-1 1,1 1-1,-1 0 0,1-1 0,0 1 1,-1-1-1,1 1 0,0-1 0,-1 0 1,1 0-1,0 1 0,0-1 1,-1 0-1,4-1 0,2 0 5,0 0-1,0-1 1,0 0-1,-1 0 1,1-1-1,-1 0 1,1 0 0,-1 0-1,0-1 1,0 0-1,0 0 1,0 0-1,-1-1 1,7-8 0,0 1 17,-2-1 0,1 0 1,-2 0-1,0-1 0,8-16 0,-10 9-2,-7 14-18,-7 12-3,5-2-4,-1 0 0,1 0 0,1 0 0,-1 1 0,0-1 0,1 1 0,0-1 0,0 1 0,0-1-1,0 1 1,0 0 0,1 0 0,0-1 0,0 1 0,0 0 0,0 0 0,0-1 0,2 5 0,-1-7 2,0 1 0,0-1 0,0 0 0,0 0 0,0 0 0,0 0 0,0 0 0,0 0 0,1-1 0,-1 1-1,0 0 1,1-1 0,-1 1 0,1-1 0,-1 1 0,1-1 0,-1 0 0,0 1 0,1-1 0,-1 0 0,1 0 0,-1 0 0,1 0 0,-1 0 0,3-1 0,43-7 1,-40 7 0,10-3 6,23-4-2,1 1 0,41-2 0,-79 9 4,0 0 1,0 0 0,0 0-1,0 0 1,-1 1-1,1-1 1,0 1 0,0 0-1,0-1 1,-1 2-1,1-1 1,0 0-1,-1 0 1,1 1 0,-1 0-1,1-1 1,-1 1-1,0 0 1,0 0 0,3 3-1,-5-4 5,1-1 0,-1 0 0,1 0 0,-1 0 0,0 0-1,1 0 1,-1 1 0,1-1 0,-1 0 0,0 0 0,1 0 0,-1 0 0,1 0-1,-1 0 1,0 0 0,1 0 0,-1-1 0,1 1 0,-1 0 0,0 0-1,1 0 1,-1 0 0,0 0 0,1-1 0,-1 1 0,1 0 0,-1 0 0,0-1-1,0 1 1,1 0 0,-1 0 0,0-1 0,1 1 0,-1 0 0,0-1 0,0 1-1,1-1 1,9-15 186,-9 15-169,5-10 46,0 0 1,1 1-1,0 0 0,1 0 1,0 0-1,15-13 1,-19 20-83,0 1 1,-1-1-1,1 1 1,0 0 0,0 0-1,1 0 1,-1 1-1,0-1 1,0 1-1,1 0 1,-1 0 0,1 1-1,-1-1 1,1 1-1,-1 0 1,1 0-1,-1 1 1,0-1 0,1 1-1,-1 0 1,1 0-1,4 2 1,12 4-23,1 1-9,1-1 1,41 7-1,-57-13 35,1 0 0,0-1 0,0 0-1,-1 0 1,1-1 0,0 0 0,-1 0 0,1-1-1,-1 0 1,1 0 0,-1-1 0,12-6-1,-13 5 6,0 0-1,0 0 0,-1 0 1,0-1-1,0 0 1,0 0-1,0 0 0,-1-1 1,8-11-1,-10 14-2,0 0-1,-1 1 1,1-1 0,-1 0-1,0-1 1,0 1 0,0 0 0,0 0-1,-1 0 1,1 0 0,-1-1 0,0 1-1,0 0 1,0 0 0,0-1-1,-1 1 1,1 0 0,-1 0 0,0-1-1,0 1 1,0 0 0,0 0-1,-3-4 1,3 5-3,1 1 0,-1 0 0,0-1 0,0 1 0,0 0 0,0 0 0,0 0 0,-1 0 0,1 0 0,0 0 0,0 0 0,-1 0 0,1 0 0,-1 1 0,1-1 0,0 0 0,-1 1 0,0-1 0,1 1 0,-1 0 0,-1-1 0,1 1-3,-1 1 0,1-1 0,-1 0 0,1 1 0,0-1 0,0 1 0,-1 0 0,1 0 0,0 0 0,0 0 0,0 0 0,-4 3 0,1 1-4,-1 0-1,1 0 0,-1 0 1,1 1-1,1 0 0,-1 0 0,1 0 1,-4 8-1,5-7-13,0 1 0,0-1 1,1 1-1,0-1 0,0 1 0,1 0 0,0 0 0,1 0 0,-1 0 1,2 11-1,0-14-34,-1-1 1,1 1-1,0-1 1,0 1-1,0-1 1,1 0-1,0 1 1,0-1-1,0 0 1,0 0-1,0 0 1,1-1-1,0 1 1,0 0-1,0-1 0,0 0 1,0 0-1,1 0 1,5 4-1,22 8-164,1-3-64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9.089"/>
    </inkml:context>
    <inkml:brush xml:id="br0">
      <inkml:brushProperty name="width" value="0.05" units="cm"/>
      <inkml:brushProperty name="height" value="0.05" units="cm"/>
    </inkml:brush>
  </inkml:definitions>
  <inkml:trace contextRef="#ctx0" brushRef="#br0">337 14 19428,'0'-1'61,"0"1"0,0 0 0,0-1 0,0 1 0,0-1-1,0 1 1,0-1 0,0 1 0,0-1 0,0 1 0,-1-1 0,1 1 0,0 0-1,0-1 1,0 1 0,-1-1 0,1 1 0,0 0 0,0-1 0,-1 1 0,1-1 0,0 1-1,-1 0 1,1 0 0,0-1 0,-1 1 0,1 0 0,-1-1 0,1 1 0,0 0-1,-1 0 1,1 0 0,-1 0 0,1-1 0,-1 1 0,-23 0 715,14 2-493,0 0 0,0 0 0,-9 5 0,3 0-82,1 1 0,0 1 1,0 1-1,1 0 0,1 1 0,-1 0 1,2 1-1,-1 1 0,-10 15 1,9-11-183,2 1 1,0 0-1,1 1 1,1 0-1,0 0 1,-12 40-1,22-58-17,-12 50 39,12-48-35,-1 0-1,1-1 0,0 1 0,0 0 1,0-1-1,0 1 0,0 0 0,1-1 1,-1 1-1,1 0 0,0-1 0,0 1 1,0-1-1,0 1 0,0-1 0,2 3 1,-2-4-2,0 0 0,0 0 1,0 0-1,0-1 1,0 1-1,1 0 1,-1-1-1,0 1 1,1-1-1,-1 1 1,0-1-1,1 1 1,-1-1-1,1 0 1,-1 0-1,0 0 1,1 0-1,-1 0 1,1 0-1,-1 0 1,0 0-1,1-1 1,-1 1-1,1 0 0,-1-1 1,2 0-1,3-2 10,0 1-1,0-1 0,0-1 0,8-5 0,2-4 16,0 0-1,-2-1 0,0 0 1,19-25-1,43-74 184,-34 50-36,-39 62-81,-4 10-39,-5 19 0,5-23-43,-43 165 184,-62 313 349,103-454-887,4-22-488,1-19-1138,12-97-1898,-6 55 2750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4:59.726"/>
    </inkml:context>
    <inkml:brush xml:id="br0">
      <inkml:brushProperty name="width" value="0.05" units="cm"/>
      <inkml:brushProperty name="height" value="0.05" units="cm"/>
    </inkml:brush>
  </inkml:definitions>
  <inkml:trace contextRef="#ctx0" brushRef="#br0">1532 281 13411,'-70'10'189,"0"4"1,2 2-1,-1 3 1,-74 33-1,91-29-224,1 2 0,1 3-1,2 1 1,0 3 0,-70 62 0,19 0 41,5 4 0,4 4-1,4 4 1,5 4 0,-67 122 0,123-191 39,2 1 0,2 2 0,2 0 1,2 1-1,-13 50 0,26-75-27,1-1 1,1 1 0,0-1-1,2 1 1,0 0-1,4 26 1,-1-31-13,0 0 1,1 0 0,0-1 0,1 0 0,1 1 0,1-2 0,0 1-1,0-1 1,12 15 0,4 0-7,0-1 0,2-1-1,1-2 1,1 0 0,1-2-1,1-1 1,1-1 0,0-2 0,56 25-1,-10-13-38,1-2-1,1-4 0,93 16 1,-29-15-9,0-6 1,1-6-1,1-7 0,0-6 1,0-6-1,272-48 0,-294 26 67,225-82 0,97-92-1,-311 129 0,146-108 0,101-116 82,-296 224-54,-4-3-1,73-89 0,-110 113-21,-3-2-1,-2-1 0,-3-3 0,45-97 0,-70 131-20,-2 1-1,0-1 1,-2 0-1,0-1 0,-2 0 1,-1 1-1,1-49 1,-5 54-3,0 0 1,-2 1-1,0-1 0,-1 0 1,-1 1-1,0 0 0,-2 0 1,0 0-1,-1 1 1,-1 0-1,-11-17 0,3 11-5,-1 1 0,-1 1-1,-1 1 1,-1 0-1,-1 1 1,0 2 0,-2 0-1,1 2 1,-2 0-1,0 2 1,-50-20-1,21 14 0,-1 3-1,0 2 1,-1 2-1,-1 3 1,-59-2-1,37 9 25,-1 3-1,1 4 0,-1 3 1,-87 21-1,22 6 40,-180 68-1,-152 105-74,23 41-96,292-154 49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9.600"/>
    </inkml:context>
    <inkml:brush xml:id="br0">
      <inkml:brushProperty name="width" value="0.05" units="cm"/>
      <inkml:brushProperty name="height" value="0.05" units="cm"/>
    </inkml:brush>
  </inkml:definitions>
  <inkml:trace contextRef="#ctx0" brushRef="#br0">39 23 18860,'-1'6'313,"0"-1"0,0 0 0,0 0 0,-1 0 0,0 0 0,-4 8 0,-5 17 305,7-11-300,0 0 1,2 1-1,0-1 1,1 25-1,1-43-294,0 0 0,-1 1 1,1-1-1,0 0 0,1 0 0,-1 0 0,0 0 0,0 0 1,0 0-1,1 0 0,-1 1 0,0-1 0,1 0 1,-1 0-1,1 0 0,0 0 0,-1 0 0,1-1 0,0 1 1,-1 0-1,1 0 0,0 0 0,0 0 0,0-1 1,0 1-1,-1 0 0,1-1 0,0 1 0,0-1 1,0 1-1,1-1 0,-1 0 0,0 1 0,0-1 0,0 0 1,0 0-1,0 1 0,0-1 0,0 0 0,1 0 1,-1 0-1,1-1 0,2 0 44,0 0 0,0 0 1,0-1-1,0 1 0,0-1 1,-1 0-1,1 0 0,-1-1 0,1 1 1,4-6-1,10-10 73,-1-1 0,-1 0-1,-1-2 1,0 1 0,-2-2 0,-1 0-1,0-1 1,8-24 0,-27 67-86,0 1 0,2 0 0,0 1 0,1-1 0,1 1 0,2 0 0,0 26 0,1-46-50,0-1-1,0 1 1,1 0 0,-1 0 0,0 0-1,1 0 1,-1-1 0,1 1 0,0 0-1,0 0 1,-1-1 0,1 1-1,0 0 1,1-1 0,-1 1 0,0-1-1,0 0 1,1 1 0,-1-1-1,0 0 1,1 0 0,2 2 0,-2-2-1,0-1 1,1 1 0,-1-1 0,0 0-1,1 1 1,-1-1 0,0 0 0,0 0-1,1-1 1,-1 1 0,0 0 0,1-1-1,-1 1 1,0-1 0,0 0 0,0 0-1,0 0 1,3-1 0,4-4 6,1 0 0,-1 0 0,0-1-1,0 0 1,-1-1 0,0 0 0,0-1 0,-1 1 0,8-12 0,2-6-1,-2 0 1,16-34-1,-11 15-253,-27 66 135,-3 5 7,2 0 0,0 1 1,2 0-1,-3 33 0,9-59 53,0 1 0,0-1 0,0 0 0,0 0 1,0 0-1,0 0 0,0 1 0,0-1 0,0 0 0,1 0 0,-1 0 1,0 0-1,1 0 0,-1 0 0,1 0 0,-1 0 0,1 0 0,0 0 0,-1 0 1,1 0-1,0 0 0,0 0 0,1 1 0,0-1-3,0-1 0,0 1 1,0 0-1,0-1 0,1 0 0,-1 1 0,0-1 0,0 0 1,0 0-1,0 0 0,0 0 0,3-1 0,17-3-353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0.252"/>
    </inkml:context>
    <inkml:brush xml:id="br0">
      <inkml:brushProperty name="width" value="0.05" units="cm"/>
      <inkml:brushProperty name="height" value="0.05" units="cm"/>
    </inkml:brush>
  </inkml:definitions>
  <inkml:trace contextRef="#ctx0" brushRef="#br0">198 12 17588,'0'-1'88,"-1"0"1,1 1-1,0-1 0,0 1 1,-1-1-1,1 1 1,0-1-1,-1 0 0,1 1 1,0-1-1,-1 1 1,1 0-1,-1-1 0,1 1 1,-1-1-1,1 1 1,-1 0-1,1-1 1,-1 1-1,0 0 0,1 0 1,-1-1-1,1 1 1,-1 0-1,0 0 0,0 0-15,1 1-1,-1-1 1,0 0-1,1 1 1,-1-1-1,1 1 1,0-1-1,-1 1 1,1 0-1,-1-1 1,1 1-1,0-1 1,-1 1-1,1 0 1,0-1-1,0 1 1,0 0-1,-1 1 1,-5 48 1167,5-37-878,-19 135 1244,2-23 1,-3 158 1,16-297-2032,-2 0 0,-9-18 0,1 4 60,-9-20-133,-21-45-26,47 91 700,5 5-74,12 9 16,-15-9-65,4 2-7,1 0-1,-1-1 1,1 0-1,0-1 1,0 0-1,0 0 1,1 0-1,-1-1 1,1-1-1,-1 0 1,1 0-1,0-1 1,17-1-1,-14-1-26,-1-1 0,1 0 0,-1 0 0,0-1 0,0-1 0,0 0 0,0-1 0,-1 0 0,0 0 0,11-9 0,0-5 11,0 0 0,-2-2 0,0 0 0,-1-1 0,30-50 0,-44 66-13,-20 29 73,-7 9-49,2 1 1,-17 37-1,33-59-33,-1 0-1,2 0 1,-1 0 0,1 0-1,1 0 1,0 1-1,0-1 1,1 1-1,0-1 1,1 1-1,1 0 1,2 19-1,-2-27 3,-1 0 0,1 0 0,0 0-1,0 0 1,1 0 0,-1 0-1,1 0 1,-1-1 0,1 1 0,0 0-1,0-1 1,0 0 0,0 1-1,0-1 1,1 0 0,-1 0 0,1 0-1,-1-1 1,1 1 0,0 0-1,0-1 1,0 0 0,-1 0 0,1 0-1,0 0 1,0 0 0,1 0-1,-1-1 1,0 0 0,0 1 0,0-1-1,0 0 1,5-1 0,-4 0-28,0 1 0,0-1 0,0 0 1,1 0-1,-1-1 0,0 1 0,-1-1 1,1 0-1,0 0 0,0-1 0,-1 1 1,1-1-1,-1 1 0,0-1 0,0 0 1,0 0-1,0 0 0,0-1 0,-1 1 1,0-1-1,1 0 0,-1 1 0,-1-1 0,3-5 1,-3 3-63,1 1 1,-1-1-1,-1 0 0,1 0 1,-1 1-1,0-1 1,0 0-1,0 0 0,-1 0 1,0 1-1,0-1 1,-1 0-1,-2-6 0,-11-28-249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0.655"/>
    </inkml:context>
    <inkml:brush xml:id="br0">
      <inkml:brushProperty name="width" value="0.05" units="cm"/>
      <inkml:brushProperty name="height" value="0.05" units="cm"/>
    </inkml:brush>
  </inkml:definitions>
  <inkml:trace contextRef="#ctx0" brushRef="#br0">2 15 16323,'-2'-8'1753,"4"2"-1561,1 6-432,-1 4 2640,1-1-2136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1.071"/>
    </inkml:context>
    <inkml:brush xml:id="br0">
      <inkml:brushProperty name="width" value="0.05" units="cm"/>
      <inkml:brushProperty name="height" value="0.05" units="cm"/>
    </inkml:brush>
  </inkml:definitions>
  <inkml:trace contextRef="#ctx0" brushRef="#br0">33 80 21565,'3'-5'315,"-1"-1"0,0 1 0,0 0 1,0-1-1,-1 1 0,1-1 0,-1 1 1,-1-1-1,1-6 0,-1 11-360,0 0-1,0 0 1,0 0-1,0 1 1,0-1-1,-1 0 1,1 0-1,0 0 1,0 1-1,-1-1 1,1 0-1,0 0 1,-1 1-1,1-1 1,-1 0-1,1 1 1,-1-1-1,1 0 1,-1 1-1,0-1 1,1 1-1,-1-1 1,0 1-1,-1-1 1,2 1 52,-1 0 0,0 0 1,1 1-1,-1-1 0,0 0 1,1 1-1,-1-1 0,0 0 1,1 1-1,-1-1 1,1 1-1,-1-1 0,1 1 1,-1 0-1,1-1 0,-1 1 1,1-1-1,0 1 0,-1 0 1,1-1-1,0 1 1,0 0-1,-1-1 0,1 1 1,0 0-1,0 0 0,0-1 1,0 1-1,0 0 0,0 0 1,-10 56 844,2 0 0,0 58 1,11 116-348,-2-220-506,-1 15-252,2-1 1,1 1-1,8 34 1,-10-58 132,-1 0 1,1 0-1,0 0 1,-1-1-1,1 1 1,0 0-1,0 0 1,1-1-1,-1 1 1,0-1 0,0 1-1,1-1 1,-1 1-1,2 1 1,-2-3 63,0 0 1,0 1-1,0-1 0,0 0 1,0 1-1,0-1 1,-1 0-1,1 0 1,0 0-1,0 0 1,0 0-1,0 0 1,0 0-1,0 0 1,0 0-1,0 0 1,0-1-1,0 1 1,-1 0-1,1 0 1,0-1-1,0 1 0,0-1 1,0 1-1,-1-1 1,1 1-1,0-1 1,-1 0-1,2 0 1,12-13-773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1.813"/>
    </inkml:context>
    <inkml:brush xml:id="br0">
      <inkml:brushProperty name="width" value="0.05" units="cm"/>
      <inkml:brushProperty name="height" value="0.05" units="cm"/>
    </inkml:brush>
  </inkml:definitions>
  <inkml:trace contextRef="#ctx0" brushRef="#br0">158 48 17452,'1'-1'134,"-1"1"0,0-1 0,0 0 1,0 0-1,0 0 0,0 0 0,1 0 0,-1 1 1,-1-1-1,1 0 0,0 0 0,0 0 0,0 0 0,0 0 1,-1 1-1,1-1 0,-1-1 0,1 1-86,0 1-1,-1 0 1,1 0 0,-1-1-1,1 1 1,0 0-1,-1 0 1,1 0-1,-1-1 1,1 1 0,0 0-1,-1 0 1,1 0-1,-1 0 1,1 0 0,-1 0-1,1 0 1,0 0-1,-1 0 1,1 0-1,-1 0 1,1 0 0,-1 0-1,0 0 1,-2 1 180,0 1 0,0-1 1,0 0-1,0 1 0,0 0 1,1 0-1,-1 0 0,-4 4 1,-6 8-51,2 0-1,-1 1 1,2 0 0,0 1 0,1 0 0,0 0 0,2 1 0,0 0 0,0 1 0,2 0 0,0 0 0,1 0 0,-2 37 0,5-49-176,1 1 1,1-1 0,-1 0-1,1 0 1,0 1-1,0-1 1,1 0 0,0 0-1,0 0 1,0 0-1,4 6 1,-4-9 5,0-1 0,-1 0 0,1 1 1,0-1-1,0 0 0,0 0 0,1 0 0,-1 0 0,0-1 0,1 1 1,-1-1-1,1 1 0,0-1 0,-1 0 0,1 0 0,0 0 0,0 0 0,0-1 1,0 1-1,0-1 0,-1 1 0,1-1 0,0 0 0,0 0 0,5-1 1,-1-1 38,1 0 1,-1 0 0,0 0 0,0-1 0,0 0-1,0 0 1,0-1 0,-1 1 0,0-2 0,0 1-1,0-1 1,0 0 0,0 0 0,-1 0 0,0-1-1,0 0 1,3-6 0,3-3 136,-2-1 0,0 0 1,-1-1-1,0 0 0,9-32 0,-13 34-35,-1 0 0,0 0 0,-1-1 0,-1 1 0,0-20 0,-1 29-106,-1 1 1,1-1-1,-1 1 1,0-1-1,0 1 1,0 0-1,-1-1 1,0 1-1,0 0 1,0 0-1,-1 0 1,1 1-1,-1-1 1,0 0-1,-1 1 1,1 0-1,-9-8 1,11 11-39,-1 0 1,1 0-1,-1 0 1,0 0-1,1 0 1,-1 0-1,0 0 1,0 1-1,0-1 1,0 1-1,1-1 1,-1 1-1,0 0 1,0 0-1,0 0 1,0 0-1,0 0 1,0 0-1,0 0 0,0 1 1,0-1-1,0 1 1,1-1-1,-1 1 1,0 0-1,0 0 1,1 0-1,-1 0 1,0 0-1,1 0 1,-1 0-1,1 0 1,-1 1-1,-1 1 1,1 0-19,0-1 1,1 0-1,-1 0 1,0 1-1,1-1 0,0 1 1,0-1-1,0 1 1,0 0-1,0-1 1,0 1-1,1 0 1,-1 0-1,1 0 0,0-1 1,0 1-1,0 0 1,0 0-1,0 0 1,1 0-1,-1-1 0,1 1 1,1 3-1,0-2-12,0-1-1,0 1 1,1-1 0,-1 0-1,1 0 1,0 0-1,0-1 1,0 1-1,0-1 1,0 1-1,0-1 1,1 0 0,-1 0-1,1-1 1,0 1-1,-1-1 1,1 1-1,0-1 1,0-1 0,0 1-1,5 0 1,9 1-107,1-1-1,-1-1 1,22-2 0,28-6-234,-45 4 197,-1 1 0,1 2 0,30 1 0,-50 0 148,1 0-1,-1 0 1,0 1-1,0 0 1,0-1-1,0 1 0,0 0 1,0 0-1,0 1 1,0-1-1,0 1 1,0-1-1,-1 1 1,1 0-1,-1 0 0,1 0 1,-1 1-1,0-1 1,3 4-1,-3-2 13,0 0-1,0-1 0,-1 1 1,0 0-1,0 0 1,0 0-1,0 0 1,0 0-1,-1 0 1,0 1-1,0-1 1,0 0-1,0 0 0,-1 0 1,0 5-1,-12 40 110,8-36 13,2-1 0,-5 28 0,8-39-102,0-1 0,0 1 0,0 0 0,0-1 0,-1 1 0,1 0 0,0-1 0,0 1 0,1 0 0,-1-1 0,0 1 0,0 0 0,0-1 0,0 1 0,0 0-1,1-1 1,-1 1 0,0-1 0,1 1 0,-1 0 0,0-1 0,1 1 0,-1-1 0,1 1 0,-1-1 0,1 1 0,-1-1 0,1 0 0,-1 1 0,1-1 0,-1 1 0,1-1 0,0 0 0,0 1 0,1-1 7,0 0 0,0 0 1,0 0-1,0-1 0,0 1 1,-1 0-1,1-1 0,0 1 0,0-1 1,0 0-1,3-1 0,6-5 45,0 1-1,16-14 1,52-56 129,-10 8-148,-69 68-47,1-1-1,0 0 1,-1 1-1,1-1 1,-1 1 0,1-1-1,0 1 1,-1 0-1,1-1 1,0 1 0,0 0-1,-1-1 1,1 1-1,0 0 1,0 0 0,-1 0-1,1 0 1,0 0-1,0 0 1,0 0 0,1 0-1,-2 0 2,1 1-1,-1-1 1,1 0-1,-1 1 1,1-1-1,-1 1 1,1-1-1,-1 1 1,0-1-1,1 1 0,-1-1 1,0 1-1,1 0 1,-1-1-1,0 1 1,0 0-1,1-1 1,-1 1-1,0-1 1,0 2-1,1 6-14,-1 1-1,1-1 0,-3 13 1,2-6-12,0-3 21,1 0 0,0 0-1,1 0 1,0 0 0,1 0 0,0-1-1,1 1 1,8 17 0,-10-26 23,0 0 1,0 1 0,0-1 0,0 0 0,1 0 0,-1 0-1,1 0 1,0-1 0,0 1 0,0-1 0,0 0 0,0 0-1,0 0 1,1 0 0,-1 0 0,1-1 0,-1 1 0,1-1-1,0 0 1,-1 0 0,1 0 0,0-1 0,0 1 0,0-1-1,0 0 1,-1 0 0,1-1 0,0 1 0,0-1 0,6-1-1,-1-1 49,-2 0-1,1-1 1,0 1-1,0-2 1,-1 1-1,0-1 1,0 0 0,0 0-1,-1-1 1,0 0-1,0 0 1,0 0-1,-1-1 1,0 0-1,0 0 1,-1 0-1,0-1 1,0 0-1,3-9 1,-2 6 8,-1 0-1,0-1 1,-1 0 0,0 0 0,-1 0 0,0 0 0,-1 0 0,-1 0-1,0 0 1,0 0 0,-1 0 0,-5-24 0,4 32-88,1-1 1,0 1-1,-1 0 1,0 0-1,0 0 0,0 0 1,-1 1-1,1-1 1,-1 1-1,0-1 0,0 1 1,0 0-1,0 0 1,-7-5-1,8 7-162,-1 0-1,1 0 1,0 0-1,0 0 0,0 1 1,-1-1-1,1 1 1,0-1-1,0 1 1,-1 0-1,1 0 0,0 0 1,-1 0-1,1 1 1,0-1-1,0 0 1,-1 1-1,1 0 1,0-1-1,0 1 0,0 0 1,0 0-1,0 0 1,0 1-1,0-1 1,0 0-1,0 1 1,-2 2-1,3-3 58,0 0-1,0-1 1,0 1-1,0 0 1,0 0-1,1 0 1,-1 0 0,0 0-1,1 0 1,-1 0-1,1 0 1,-1 0-1,1 0 1,-1 0 0,1 0-1,0 1 1,-1 1-1,5 5-1207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4:02.947"/>
    </inkml:context>
    <inkml:brush xml:id="br0">
      <inkml:brushProperty name="width" value="0.05" units="cm"/>
      <inkml:brushProperty name="height" value="0.05" units="cm"/>
    </inkml:brush>
  </inkml:definitions>
  <inkml:trace contextRef="#ctx0" brushRef="#br0">2888 453 12939,'-1'-19'231,"0"0"1,-1-1-1,-1 1 1,-1 0-1,-1 0 0,0 1 1,-2-1-1,-12-26 1,12 32-154,0 1 1,0-1 0,-2 1-1,1 1 1,-1-1-1,-1 2 1,0-1-1,-1 1 1,0 1 0,0 0-1,-1 0 1,-16-8-1,-7 1 36,0 2-1,-1 1 1,-1 1-1,0 2 1,-58-7-1,-194-6 155,152 21-261,-240 26 1,277-9-17,1 4 0,1 5 0,-106 40 1,106-27 94,-106 58 1,151-65 6,1 1 1,2 3-1,-67 58 0,61-40 57,2 2 0,3 2 0,3 2 0,-46 73 0,62-79-17,2 1-1,2 1 0,3 2 1,2 0-1,-25 96 1,29-68 26,4 1 0,-8 145 1,22-166-114,2 0 0,3-1 0,3 1 0,20 80 0,-20-115-43,2 0 0,1-1-1,2 0 1,0-1 0,2 0 0,1-1 0,1 0-1,1-1 1,1-1 0,2-1 0,0-1 0,1-1-1,1 0 1,1-2 0,1 0 0,0-2 0,2-1-1,33 17 1,-11-13 5,0-2-1,1-2 1,1-2-1,1-2 1,-1-3-1,59 4 1,315-4 209,668-84 673,-954 60-676,146-35 0,-232 37-88,-1-2 0,-1-3 0,0-1 0,-1-3 0,90-54-1,-93 43-26,-1-2 1,-2-2-1,-1-1 0,-2-3 0,-2-1 0,-2-2 0,-2-1 0,-1-2 0,-3-1 0,36-76 0,-43 73-102,-3-1-1,-1 0 1,-3-1 0,-2-1 0,-3-1-1,-2 1 1,-2-2 0,-3 1 0,-2-1-1,-9-95 1,0 110-126,-1 0 0,-1 0-1,-3 1 1,-1 0 0,-2 1 0,-2 1-1,-1 1 1,-2 0 0,-32-44 0,12 24 35,-3 2 0,-3 1 1,-2 3-1,-1 2 1,-3 2-1,-2 3 0,-2 2 1,-2 2-1,-68-35 0,-20 7 66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00.397"/>
    </inkml:context>
    <inkml:brush xml:id="br0">
      <inkml:brushProperty name="width" value="0.05" units="cm"/>
      <inkml:brushProperty name="height" value="0.05" units="cm"/>
    </inkml:brush>
  </inkml:definitions>
  <inkml:trace contextRef="#ctx0" brushRef="#br0">26 302 12403,'-9'0'694,"-6"1"428,13-2-532,10-1 14,85-12 788,130-5 0,-179 17-1250,640-13 322,43-3-406,363-89 595,-812 75-173,-217 25-385,184-13 92,-226 17-642,-18 3 430,-1 0 0,0 0 0,1-1 0,-1 1-1,0 0 1,1 0 0,-1-1 0,0 1 0,1 0 0,-1 0 0,0-1 0,0 1 0,1 0-1,-1-1 1,0 1 0,0 0 0,0-1 0,0 1 0,1 0 0,-1-1 0,0 1 0,0 0 0,0-1-1,0 1 1,0-1 0,-1-2-34,1 0-1,-1 0 0,0 1 1,-1-1-1,1 0 0,0 1 1,-1-1-1,0 1 1,-2-3-1,-14-21-340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01.934"/>
    </inkml:context>
    <inkml:brush xml:id="br0">
      <inkml:brushProperty name="width" value="0.05" units="cm"/>
      <inkml:brushProperty name="height" value="0.05" units="cm"/>
    </inkml:brush>
  </inkml:definitions>
  <inkml:trace contextRef="#ctx0" brushRef="#br0">71 416 13083,'-67'15'2247,"64"-12"-1020,11 0-620,12 0 7,308-5 2418,-194-2-2647,1093-66 449,-1110 57-722,1013-84 832,-1091 95-923,541-34 169,-7-43-42,-544 73-183,0-1 1,-1-2 0,-1-1 0,0-1 0,41-23-1,-65 33-73,-1 0-1,0-1 1,0 1-1,0-1 1,0 0-1,0 1 1,-1-1-1,1 0 1,2-3-1,-4 4 76,1 0 0,-1 0-1,1 0 1,-1 0-1,0 0 1,1 0 0,-1 0-1,0 0 1,0 0 0,0 0-1,0 0 1,0-1 0,0 1-1,0 0 1,0 0-1,-1 0 1,1 0 0,0 0-1,0 0 1,-1 0 0,1 0-1,-1 0 1,1 0 0,-1 0-1,-1-1 1,-9-10-401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42.776"/>
    </inkml:context>
    <inkml:brush xml:id="br0">
      <inkml:brushProperty name="width" value="0.05" units="cm"/>
      <inkml:brushProperty name="height" value="0.05" units="cm"/>
    </inkml:brush>
  </inkml:definitions>
  <inkml:trace contextRef="#ctx0" brushRef="#br0">386 190 12771,'0'0'52,"0"0"0,0 0 0,0 0-1,-1 0 1,1-1 0,0 1 0,0 0 0,0 0 0,0 0 0,0 0 0,0 0 0,0 0 0,0 0 0,0-1 0,0 1 0,-1 0 0,1 0 0,0 0 0,0 0 0,0 0-1,0-1 1,0 1 0,0 0 0,0 0 0,0 0 0,0 0 0,0-1 0,0 1 0,0 0 0,0 0 0,1 0 0,-1 0 0,0 0 0,0 0 0,0-1 0,0 1-1,0 0 1,0 0 0,0 0 0,0 0 0,0 0 0,0 0 0,1 0 0,-1-1 0,0 1 0,0 0 0,0 0 0,0 0 0,0 0 0,0 0 0,1 0 0,-1 0-1,0 0 1,0 0 0,0 0 0,0 0 0,0 0 0,1 0 0,16-8 1445,21-2-153,-29 9-1194,0 2-1,0 0 1,0 0-1,0 0 1,0 1 0,0 0-1,0 1 1,0 0 0,9 5-1,-8-4-6,-1 0 0,2 0-1,-1-1 1,0-1 0,0 1-1,19 0 1,55-9 615,-66 3-706,-1 2 0,1 0 0,0 0 0,0 2 0,0 0 0,26 6 0,28 14-20,-44-12-21,0-1-1,0-2 0,54 6 0,135 0 38,-152-9-46,0-4 0,74-10 1,-4 1-2,252-2 14,250-16 15,238-13-35,-421 30 21,61-23-9,-255-3 7,-214 35 21,-45 2 203,-1-1-250,-1 0 1,1 0 0,-1 1 0,1-1 0,-1 1 0,0-1 0,1 0 0,-1 1 0,0-1 0,1 1 0,-1 0 0,0-1 0,1 1-1,-1-1 1,0 1 0,0 0 0,0 0 0,1 0 0,-1-1 0,0 1 0,0 0 0,0 0 0,-1 0 0,-26-3-337,25 3 324,-162-17-943,-77-4 362,115 20 295,-363-20-857,350 9 1064,0 6 0,-211 19 0,17 15-150,-352 28-457,284-51 647,2-25 45,290 15 16,1 4 1,0 5 0,-1 5-1,-161 34 1,-49 21 93,-2-30-1112,305-34 876,11 1-65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29.084"/>
    </inkml:context>
    <inkml:brush xml:id="br0">
      <inkml:brushProperty name="width" value="0.05" units="cm"/>
      <inkml:brushProperty name="height" value="0.05" units="cm"/>
    </inkml:brush>
  </inkml:definitions>
  <inkml:trace contextRef="#ctx0" brushRef="#br0">11 8 13435,'-10'-1'2650,"24"-1"-269,3 0-1622,7 0-301,1 1 0,0 2 0,0 0 0,-1 1 0,36 8 0,56 5 271,42-21 108,-121 2-707,1 2-1,0 2 1,0 1-1,56 9 0,-30 1-107,0-2-1,0-3 0,94-4 0,-85-4-2,244 3 50,221 29-40,-275-19-20,717 66 55,-36-13-33,-846-59-31,-47-3-4,143 12 2,-146-9-1,-2 3 0,48 13 0,-83-18-2,-1 0 0,0 1-1,-1 0 1,1 1 0,-1 0-1,16 10 1,-21-11 4,1 0 0,-1 0 0,1 1 0,-1 0 0,0-1 0,-1 1 0,1 1 0,-1-1 1,0 0-1,-1 1 0,1 0 0,2 9 0,-4-11-18,0 0-1,1 0 1,-1-1 0,1 1 0,-1 0-1,1-1 1,5 6 0,-7-8 3,1-1 1,0 1-1,-1 0 1,1-1-1,0 1 1,0-1-1,0 1 1,-1-1-1,1 0 1,0 1-1,0-1 1,0 0-1,0 0 1,0 1-1,-1-1 1,1 0 0,0 0-1,0 0 1,0 0-1,0 0 1,0 0-1,0-1 1,0 1-1,0 0 1,-1 0-1,1 0 1,0-1-1,0 1 1,0-1-1,0 1 1,-1-1-1,1 1 1,0-1-1,0 1 1,-1-1-1,1 1 1,0-1-1,-1 0 1,1 0-1,9-8-157,15-13-387,-24 22 517,-14-8-197,12 8 251,-1-1 0,1 1 0,0-1 0,0 0 0,0 1 0,-1-1 0,1 0 0,0 0 0,0 1 0,0-1 0,0 0 0,-1-2 0,-6-8-51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3:50.364"/>
    </inkml:context>
    <inkml:brush xml:id="br0">
      <inkml:brushProperty name="width" value="0.05" units="cm"/>
      <inkml:brushProperty name="height" value="0.05" units="cm"/>
    </inkml:brush>
  </inkml:definitions>
  <inkml:trace contextRef="#ctx0" brushRef="#br0">1775 173 11674,'-62'-22'580,"-1"2"0,-1 4 0,-1 2 0,0 3 0,-121-5 0,137 17-586,0 1 0,1 3 0,0 2 0,0 2 0,1 2 0,0 2 0,0 3 0,2 1 0,-67 35 0,45-15 19,2 3 1,2 2-1,2 3 0,1 3 1,-74 77-1,96-85 65,1 2-1,2 1 1,-58 93 0,81-115-59,1 1 0,1 0 0,1 1 0,1-1 0,1 2 0,1-1 0,1 1 0,1 0 0,1 0 0,2 0 0,1 40 0,3-38-22,2 1 0,1-1 0,1-1 1,1 1-1,1-1 0,1-1 0,1 1 0,1-2 1,2 0-1,0 0 0,1-1 0,1-1 0,34 34 1,-22-28-12,1-1 0,1-2 0,0-1-1,2-1 1,1-1 0,1-2 0,0-2 0,73 26 0,-59-29-5,0-2 0,1-2 0,0-3 0,1-1 0,0-3 0,0-2-1,0-2 1,-1-2 0,59-12 0,-48 3 7,-1-3 0,-1-2-1,-1-3 1,0-2 0,-2-3-1,-1-2 1,61-40 0,-44 18-5,-2-2 1,-2-3-1,-3-3 0,-3-3 1,-2-2-1,-3-3 0,80-119 1,-103 134-2,-1-2 0,-3-2 0,24-60 1,-46 94 13,-1 0-1,-1-1 1,-1 1 0,0-1 0,0-24 0,-3 30 4,-2 1 0,0-1 0,0 0 0,-2 0 0,0 0 0,0 1 0,-1-1 0,-8-15 0,-2 1 3,-1 1 0,-2 0 0,-1 2 0,-1 0 0,-1 1 0,-1 1 0,-1 1 0,-2 0 0,0 2 0,-51-34 0,55 43 6,-1 0 0,0 1 1,0 2-1,-1 0 0,0 1 1,-1 1-1,-42-6 0,34 9 4,-1 1 1,0 2-1,1 2 0,-1 1 0,-35 6 0,12 3 9,1 2 0,-62 23 0,-95 51 12,5 16 12,133-64-44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4:46.245"/>
    </inkml:context>
    <inkml:brush xml:id="br0">
      <inkml:brushProperty name="width" value="0.05" units="cm"/>
      <inkml:brushProperty name="height" value="0.05" units="cm"/>
    </inkml:brush>
  </inkml:definitions>
  <inkml:trace contextRef="#ctx0" brushRef="#br0">1 310 11378,'87'-1'584,"0"-3"0,108-19-1,-102 10-262,825-78 406,-591 62-676,687-34 71,5 42-45,327 36 522,-802-11 83,-2-47 135,-453 30-699,114-14 155,-179 28-423,-23 0 130,0-1 0,-1 1 0,1 0 1,0-1-1,0 1 0,-1-1 0,1 1 0,0 0 0,-1 0 0,1-1 0,-1 1 1,1 0-1,-1 0 0,1 0 0,-1 0 0,0 0 0,1 0 0,-1-1 1,0 1-1,0 2 0,3 3-94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4:54.854"/>
    </inkml:context>
    <inkml:brush xml:id="br0">
      <inkml:brushProperty name="width" value="0.05" units="cm"/>
      <inkml:brushProperty name="height" value="0.05" units="cm"/>
    </inkml:brush>
  </inkml:definitions>
  <inkml:trace contextRef="#ctx0" brushRef="#br0">6632 205 11586,'-67'-20'338,"-1"3"0,-1 3 0,0 3-1,-1 3 1,0 3 0,0 3 0,-115 12-1,-108 33 162,-59 7-598,-248 11-448,261-28 357,-128-1 86,332-31-31,-198-25-1,117-7-85,58 6 92,-219-6-1,255 34 254,1 5 0,0 6-1,1 4 1,-199 59 0,222-46-11,2 3 0,2 5 0,-141 79 0,173-80-168,1 2 0,2 3 0,2 2 0,2 3-1,-88 99 1,71-56-71,-117 198 0,-26 119 65,179-338 61,-151 360-8,150-319 25,-45 230 1,15 273 100,42 6 3,19-444-92,-2 27-5,-20 1018 180,59 1 118,47-491-156,-41-514-117,87 281 0,195 355-99,-296-793 40,41 88-11,6-2-1,7-4 0,5-3 0,111 138 0,-84-139-53,7-5-1,5-5 0,218 176 0,-72-113-139,14-17 27,-107-67 99,17 9 32,114 72 49,-136-79 40,240 113 1,-277-162-2,3-5 0,221 56 1,-151-65-25,282 24 1,214-36 2,-516-37-12,364-54 0,167-111-2,-491 102 3,511-165-6,-536 154 7,194-106 0,68-78-20,-401 220 17,-2-3-1,-2-3 1,-2-2 0,-3-2-1,55-68 1,77-128 13,-146 189-6,-3-1 0,40-91 1,-63 115-5,-1-1 1,-2 0 0,-1 0 0,-2-1 0,-1 0-1,-3 0 1,0 0 0,-3-1 0,-1 1 0,-5-38-1,-12-33-5,-4 2 0,-41-118 0,-58-312-205,53 207-283,-24 7-234,55 228 488,-4 2 0,-4 2 0,-70-104-1,-191-234-183,245 347 423,-381-536 846,100 61-594,229 363-238,66 115-12,-255-470 232,260 449-142,5 0 1,-31-135-1,-25-215 78,28 119-149,58 301-22,-96-476 36,77 340-3,-6-182 0,26 43-4,-1-28-16,-20 3 41,14 256 21,-2 1-1,-31-86 1,-64-133 343,-15-48 56,100 256-395,-5-21 24,-52-115 0,68 187-59,-2 1-1,-1 1 0,-2 0 0,-1 1 1,-1 1-1,-1 1 0,-45-42 0,22 32 86,-1 2 1,-84-48-1,-113-37 81,202 102-226,0 3 1,-1 2 0,-68-13 0,82 21-20,0 2 0,0 1 0,0 1 0,0 2-1,-1 1 1,-48 9 0,28 2-23,-86 33 0,42-6-3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50.170"/>
    </inkml:context>
    <inkml:brush xml:id="br0">
      <inkml:brushProperty name="width" value="0.05" units="cm"/>
      <inkml:brushProperty name="height" value="0.05" units="cm"/>
    </inkml:brush>
  </inkml:definitions>
  <inkml:trace contextRef="#ctx0" brushRef="#br0">0 509 14115,'72'3'916,"257"-1"59,318-77-875,-15 0-92,-52 50 77,-125 7 13,-3-21-9,564-134-13,-1001 171-73,52-11 46,454-70 1610,-505 81-1451,-5 1 228,0 0 0,19 1 1,-24 4-166,-11-5-189,-4-8-121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01.195"/>
    </inkml:context>
    <inkml:brush xml:id="br0">
      <inkml:brushProperty name="width" value="0.05" units="cm"/>
      <inkml:brushProperty name="height" value="0.05" units="cm"/>
    </inkml:brush>
  </inkml:definitions>
  <inkml:trace contextRef="#ctx0" brushRef="#br0">0 228 12459,'3'1'2882,"16"6"-2288,-3-2-484,0 0 0,1-2 0,0 0 1,-1 0-1,1-2 0,0 0 0,27-3 0,120-22-152,-105 12 84,-31 7-1,1 1 0,-1 2 1,57 1-1,84 8 191,244-20 0,-368 10-225,90-8 117,227 11 1,-308 8-27,-1 2 1,76 24-1,22 6-29,-13-17-114,2-6 1,0-6-1,1-6 0,275-27 0,11 6-131,-300 16 155,126-20-72,-1-22-103,136-14-15,-122 38 196,349-38 80,-536 43-81,222-28-20,-239 36 177,1 2 0,115 12 0,-144-7-49,-22-1 198,-1-1 0,0 2 0,20 4 0,-38-6-288,-10-1-621,6-5 456,0 0-1,-20-15 1,28 19 131,-32-25-338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11.720"/>
    </inkml:context>
    <inkml:brush xml:id="br0">
      <inkml:brushProperty name="width" value="0.05" units="cm"/>
      <inkml:brushProperty name="height" value="0.05" units="cm"/>
    </inkml:brush>
  </inkml:definitions>
  <inkml:trace contextRef="#ctx0" brushRef="#br0">1 269 12915,'7'-7'290,"1"0"0,0 0 0,0 1 0,0 0 1,1 1-1,0 0 0,0 0 0,0 1 0,1 0 0,-1 1 0,1 0 1,13-2-1,-6 3-316,-1 0 0,0 2 0,0 0-1,0 1 1,0 0 0,0 1 0,17 5 0,33 9 65,12 3 89,152 16 1,140-20 189,-29-2-113,-17 3-140,342-26 1,-415-7-66,605-63 6,-497 14-10,-144 24-17,-92 19 3,354-50-44,-439 69 127,69-3 223,-95 7-154,-1 1 1,1 0 0,-1 0-1,1 1 1,-1 1-1,22 7 1,-32-10-115,-1 1 0,1-1 0,-1 0 1,1 0-1,-1 0 0,1 0 0,-1 1 0,1-1 1,-1 0-1,1 1 0,-1-1 0,1 0 0,-1 1 0,1-1 1,-1 1-1,0-1 0,1 1 0,-1-1 0,0 1 0,1-1 1,-1 1-1,0-1 0,0 1 0,1-1 0,-1 1 1,0-1-1,0 1 0,0 0 0,0 0 1,-1 0-1,1 0 1,0-1-1,-1 1 1,1 0 0,-1 0-1,1 0 1,-1-1-1,0 1 1,1 0 0,-1-1-1,0 1 1,1-1-1,-1 1 1,-2 0-1,-42 21-80,32-17-227,2 0 15,6-2 207,-1 0-1,0 0 1,1 0-1,-1-1 0,0 0 1,-1-1-1,1 1 1,-9 0-1,-8-8-203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23.306"/>
    </inkml:context>
    <inkml:brush xml:id="br0">
      <inkml:brushProperty name="width" value="0.05" units="cm"/>
      <inkml:brushProperty name="height" value="0.05" units="cm"/>
    </inkml:brush>
  </inkml:definitions>
  <inkml:trace contextRef="#ctx0" brushRef="#br0">100 222 10466,'-8'1'1101,"7"-1"-1023,1 0 0,-1 1-1,1-1 1,-1 0 0,1 0 0,-1 0-1,1 0 1,-1 1 0,1-1-1,-1 0 1,1 0 0,-1 0 0,1 0-1,-1 0 1,1 0 0,-1 0 0,1 0-1,-1-1 1,1 1 0,-1 0 0,1 0-1,-1 0 1,1-1 0,-1 1-1,1 0 1,-1 0 0,1-1 0,-1 1-1,1 0 1,0-1 0,-1 1 0,1 0-1,0-1 1,-1 1 0,1-1 0,0 1-1,-1-1 1,1 1 0,0-1-1,0 0-34,0 1 0,0 0 0,0 0 0,0-1 0,0 1 0,1 0 0,-1 0 0,0 0 0,0 0 0,0-1 0,1 1-1,-1 0 1,0 0 0,0 0 0,0 0 0,1 0 0,-1-1 0,0 1 0,0 0 0,1 0 0,-1 0 0,0 0-1,0 0 1,1 0 0,-1 0 0,0 0 0,0 0 0,1 0 0,-1 0 0,0 0 0,1 0 0,-1 0 0,0 0 0,0 0-1,1 1 1,-1-1 0,0 0 0,0 0 0,0 0 0,1 0 0,-1 0 0,0 1 0,0-1 0,0 0 0,1 0-1,13 8 922,-14-7-938,8 2 46,-1 1 0,1-1 0,0 0 0,-1-1 0,1 0 0,0 0 1,13 1-1,60-2 32,-56-1-62,36 3 0,146 37 77,-124-22-106,114 11-1,-80-24 55,194-17 1,115-44 132,-387 50-194,398-60 12,4 26-34,186 21 24,-45 26 1,-166 9 35,-283-19-38,149-20 0,-227 15-1,140-16-3,-104 21-1,-59 3 43,56-7 0,-100 0 206,-16-4-337,21 8 43,-35-13-222,0 2-1,-1 2 1,0 2-1,-1 1 1,-47-2-1,-14 7-80,-177 15 0,-102 38 373,53-6-17,-240 37 9,3 0-25,106-53-553,-1-24-107,-61 1 128,2 36 605,260 4 177,193-28-312,-115 43 0,164-51-18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43.367"/>
    </inkml:context>
    <inkml:brush xml:id="br0">
      <inkml:brushProperty name="width" value="0.05" units="cm"/>
      <inkml:brushProperty name="height" value="0.05" units="cm"/>
    </inkml:brush>
  </inkml:definitions>
  <inkml:trace contextRef="#ctx0" brushRef="#br0">102 102 12123,'1'-1'107,"0"1"1,-1-1 0,1 1-1,0-1 1,0 1 0,0 0-1,-1-1 1,1 1-1,0 0 1,0-1 0,0 1-1,0 0 1,0 0 0,0 0-1,-1 0 1,1 0 0,0 0-1,0 0 1,0 0 0,0 0-1,0 0 1,0 0 0,0 1-1,32 7-17,-15-3 7,-3-3 4,1-1 0,-1 0 0,1-2 0,23-2 0,21-1 256,144 10 179,100-3-453,-155-12-53,134-6 19,61-1-5,9-1-31,0 29-1,53 39 14,269 21 4,-111-61 56,-93-2 44,-185-2-85,382 24 64,-647-29-124,2 0 261,-45-1-9,-94 0-524,-148 20 0,-316 36-446,31-60 640,1-22-157,471 21 169,-934-26-269,1 25 354,19-41 172,912 36-232,-112-30-1,213 38-158,37 8 139,106-4 0,61-19 86,-140 10-21,1767-94-364,-291 54 351,-602 41-76,-782 12-252,-217 2 312,-364 35 127,307-31-107,-1108 122-21,-6-58 435,984-70-288,-856 16-151,869-26-121,122 3 39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53.848"/>
    </inkml:context>
    <inkml:brush xml:id="br0">
      <inkml:brushProperty name="width" value="0.05" units="cm"/>
      <inkml:brushProperty name="height" value="0.05" units="cm"/>
    </inkml:brush>
  </inkml:definitions>
  <inkml:trace contextRef="#ctx0" brushRef="#br0">1 303 15051,'1'1'54,"1"-1"0,0 1-1,0 0 1,-1-1-1,1 1 1,0-1 0,0 1-1,0-1 1,0 0 0,0 0-1,0 0 1,0 0 0,0 0-1,-1 0 1,4-1 0,30-10-330,-22 7 291,110-37-736,81-23-282,-153 51 897,0 2-1,56-4 1,232 4 793,-116 8-278,-181 2-367,1325-80 177,-837 39-250,2 43 360,63 26 105,1-33-239,-368-8-142,413-4 305,-514 31 55,126 29 0,-116-17-148,-100-20 94,-37-5-348,0 0 1,0 0 0,0 0 0,0 0 0,0 0-1,0 0 1,0 0 0,0 0 0,0 0-1,0 0 1,0 0 0,0 0 0,0 0 0,0 0-1,0 0 1,0-1 0,0 1 0,0 0-1,0 0 1,0 0 0,0 0 0,0 0 0,0 0-1,0 0 1,0 0 0,0 0 0,0 0-1,0 0 1,0 0 0,0 0 0,-20-6 12,6 2-551,-1 2 1,1 0 0,-17-1-1,6 3 56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7:12.201"/>
    </inkml:context>
    <inkml:brush xml:id="br0">
      <inkml:brushProperty name="width" value="0.05" units="cm"/>
      <inkml:brushProperty name="height" value="0.05" units="cm"/>
    </inkml:brush>
  </inkml:definitions>
  <inkml:trace contextRef="#ctx0" brushRef="#br0">29 1 14499,'-3'0'250,"-22"7"1519,25-7-1760,0 0 0,0 0 0,0 0 0,0 0 0,0 0 0,0 0 0,0 0 0,0 0 0,0 0 0,1 0 0,-1 1 0,0-1 0,0 0-1,0 0 1,0 0 0,0 0 0,0 0 0,0 0 0,0 0 0,0 0 0,0 0 0,0 0 0,0 0 0,0 0 0,0 0 0,0 0 0,0 0 0,0 0 0,0 0 0,0 0 0,0 0 0,0 0 0,0 0 0,0 0 0,0 0 0,0 0 0,0 1 0,0-1 0,0 0 0,0 0 0,0 0 0,0 0 0,0 0 0,0 0 0,0 0 0,0 0 0,0 0 0,0 0 0,17 0 167,608 6 37,-327 3-138,-1-4 154,487 13 211,-329-1-423,499 25 23,0-13-101,-190-10 18,79 6 86,-4-40 13,-690 9 29,216-22 1026,-337 23-821,31-10 0,-1-4-21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2.578"/>
    </inkml:context>
    <inkml:brush xml:id="br0">
      <inkml:brushProperty name="width" value="0.05" units="cm"/>
      <inkml:brushProperty name="height" value="0.05" units="cm"/>
    </inkml:brush>
  </inkml:definitions>
  <inkml:trace contextRef="#ctx0" brushRef="#br0">61 0 18780,'-11'33'1456,"2"0"-1,-9 60 1,-2 87-1121,19-173-318,-1 67 152,2-66-145,1-1-1,0 1 1,1-1-1,-1 1 0,1-1 1,1 0-1,5 12 1,-7-17-18,1 1 0,-1-1 0,1 0 0,0 0 0,0 0 1,0 0-1,0-1 0,0 1 0,0 0 0,0-1 0,0 0 0,1 1 1,-1-1-1,1 0 0,-1 0 0,1 0 0,-1 0 0,1-1 0,0 1 1,-1-1-1,1 0 0,-1 0 0,1 1 0,0-2 0,4 1 0,7-2 14,1 0 0,-1-1 0,22-8 0,-14 4 2,-10 4-7,6-2-2,0 1 0,24-3 0,-39 6-14,1 1 1,0 0-1,-1 0 0,1 0 0,0 0 0,0 0 0,-1 1 0,1 0 1,0-1-1,-1 1 0,1 1 0,-1-1 0,0 1 0,1-1 0,-1 1 1,0 0-1,6 4 0,-8-5 2,0 0 1,0 0-1,0 0 1,0 1-1,0-1 0,0 0 1,-1 1-1,1-1 1,0 0-1,0 1 0,-1-1 1,1 1-1,-1-1 1,0 1-1,1-1 1,-1 1-1,0-1 0,0 1 1,0 0-1,0-1 1,0 1-1,0-1 0,-1 2 1,0 0 21,0 0 0,0 0 0,-1 0-1,1 0 1,-1 0 0,0 0 0,0-1 0,0 1 0,0-1 0,-4 4 0,-3 2 107,0-1 0,-1-1 0,1 1 0,-1-2 1,-15 8-1,5-5 333,-41 11 0,51-17-407,1 0-1,-1-1 1,1 0 0,-1 0 0,1-1-1,-19-2 1,27 2-117,0 0 1,0 0-1,-1-1 0,1 1 0,0 0 1,0 0-1,0-1 0,-1 1 1,1-1-1,0 1 0,0-1 0,0 0 1,0 1-1,0-1 0,0 0 1,0 1-1,0-1 0,1 0 0,-1 0 1,0 0-1,0 0 0,1 0 1,-1 0-1,0 0 0,0-2 0,1 2 11,0-1 0,0 1 0,0-1 0,0 1-1,1 0 1,-1-1 0,0 1 0,1 0 0,-1 0-1,1-1 1,-1 1 0,1 0 0,-1 0-1,1-1 1,0 1 0,0 0 0,0 0 0,0 0-1,0 0 1,0 0 0,1-1 0,17-12-593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3:51.399"/>
    </inkml:context>
    <inkml:brush xml:id="br0">
      <inkml:brushProperty name="width" value="0.05" units="cm"/>
      <inkml:brushProperty name="height" value="0.05" units="cm"/>
    </inkml:brush>
  </inkml:definitions>
  <inkml:trace contextRef="#ctx0" brushRef="#br0">1948 172 14675,'-64'-21'255,"-1"2"-1,0 4 1,-1 2-1,-112-7 1,129 19-237,0 2 1,0 1-1,0 3 1,0 2-1,1 3 1,0 1-1,-52 20 0,38-6-15,0 3 1,2 3-1,1 2 0,2 3 0,1 2 0,-96 87 0,82-57-13,3 3 1,3 3-1,3 3 0,-59 98 1,92-130 20,2 2-1,2 1 1,2 0 0,2 2 0,-17 64-1,31-90 2,1 1 0,1 0 0,1 0-1,1 0 1,1 0 0,1 0 0,2 0 0,0 1-1,2-1 1,0-1 0,2 1 0,1-1-1,11 28 1,-9-34-1,0 0-1,2-1 1,0 0-1,0-1 1,2 0-1,0-1 1,1 0-1,0-1 1,21 15 0,-6-7-2,1-2 1,1-2 0,1 0 0,42 16 0,-27-17-1,2-2 0,0-2 1,0-2-1,1-2 0,0-2 1,1-3-1,86-3 0,-33-8 6,-1-4-1,177-44 0,-129 15-12,-3-7-1,-1-6 1,-3-6-1,-3-6 1,-3-7-1,143-99 1,-203 116-2,132-120-1,-169 135-3,-2-2 1,-1-2-1,-3-1 0,43-71 0,-62 86-14,-1-1 1,-1 0-1,-2 0 1,-1-2-1,-2 1 0,-1-1 1,-1-1-1,3-49 1,-9 61-37,0 0 1,-2 1 0,0-1 0,-2 0-1,0 1 1,-1 0 0,-2-1-1,0 2 1,-1-1 0,-1 1-1,0 0 1,-2 0 0,0 1 0,-18-23-1,13 24-58,0 1-1,-1 0 1,-1 1-1,0 1 0,-2 1 1,1 0-1,-2 1 1,0 1-1,-23-10 1,8 8 27,0 0 1,-1 2 0,-1 2 0,-70-10-1,-109-3-331,213 23 411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2.969"/>
    </inkml:context>
    <inkml:brush xml:id="br0">
      <inkml:brushProperty name="width" value="0.05" units="cm"/>
      <inkml:brushProperty name="height" value="0.05" units="cm"/>
    </inkml:brush>
  </inkml:definitions>
  <inkml:trace contextRef="#ctx0" brushRef="#br0">1 169 17284,'21'3'891,"1"-2"0,0-1 0,0 0 1,0-2-1,0-1 0,26-6 0,-20 2-727,-1-1-1,1-2 1,-2-1-1,0-1 1,0-1-1,33-22 1,-54 31-108,0-1 0,0 0 0,0 1 0,6-10 0,-10 14-45,-1 0-1,1-1 0,-1 1 1,1-1-1,-1 0 0,1 1 1,-1-1-1,0 1 1,1-1-1,-1 0 0,0 1 1,1-1-1,-1 1 0,0-1 1,0 0-1,1 0 0,-1 1 1,0-1-1,0 0 1,0 1-1,0-1 0,0 0 1,0 0-1,0 1 0,0-1 1,-1 0-1,1 1 1,0-1-1,0 0 0,-1 1 1,1-1-1,0 0 0,-1 1 1,1-1-1,0 1 0,-1-1 1,1 0-1,-1 1 1,1-1-1,-1 1 0,1 0 1,-1-1-1,1 1 0,-1-1 1,0 1-1,1 0 0,-1-1 1,0 1-1,1 0 1,-1 0-1,0-1 0,1 1 1,-1 0-1,-1 0 0,-5-1 41,0 0-1,0 1 0,0 0 0,-1 1 0,1-1 1,0 1-1,0 0 0,0 1 0,0 0 0,1 0 1,-1 0-1,0 1 0,1 0 0,-10 6 1,-2 2 13,0 1 0,1 1 0,-26 24 0,35-29-30,1-1 0,0 2-1,1-1 1,-1 1 0,2 0 0,-1 0-1,-7 18 1,12-24-25,0-1 0,0 1 0,0-1 0,0 1 0,1 0 0,-1-1 1,1 1-1,-1-1 0,1 1 0,0 0 0,0-1 0,1 1 0,-1 0 0,0-1 0,1 1 0,-1 0 0,1-1 0,0 1 0,0-1 0,0 1 0,0-1 0,1 0 1,-1 1-1,1-1 0,-1 0 0,1 0 0,0 0 0,0 0 0,-1 0 0,2-1 0,-1 1 0,0 0 0,0-1 0,0 0 0,1 1 0,3 0 0,3 2-129,0-1-1,0 0 1,1-1-1,-1 0 1,1 0-1,0-1 1,-1-1-1,15 0 1,5-2-462,45-9 0,-34 3 159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3.443"/>
    </inkml:context>
    <inkml:brush xml:id="br0">
      <inkml:brushProperty name="width" value="0.05" units="cm"/>
      <inkml:brushProperty name="height" value="0.05" units="cm"/>
    </inkml:brush>
  </inkml:definitions>
  <inkml:trace contextRef="#ctx0" brushRef="#br0">205 10 17788,'0'-1'133,"1"0"0,-1 0 0,1 1 1,0-1-1,0 0 0,-1 1 0,1-1 0,0 1 1,0-1-1,0 1 0,0-1 0,0 1 0,0 0 1,0-1-1,0 1 0,0 0-84,-1 0 0,0 0 1,1 0-1,-1 0 0,0 1 1,0-1-1,0 0 0,1 0 0,-1 0 1,0 1-1,0-1 0,0 0 0,1 0 1,-1 1-1,0-1 0,0 0 0,0 0 1,0 1-1,0-1 0,1 0 1,-1 1-1,0-1 0,0 0 0,0 0 1,0 1-1,0-1 0,0 0 0,0 1 1,0-1-1,0 0 0,0 1 0,-7 36 1894,5-29-1631,-57 299 2520,28 5-2364,37-202-486,-10-113-153,1 0-1,0 0 0,-1 0 1,2-1-1,-1 1 1,-4-7-1,-1-2-87,-55-94-1162,58 96 1470,0-1 0,0 0 0,1 0-1,1 0 1,0 0 0,1-1 0,0 1 0,-1-16 0,3 25-2,0 0 1,0-1 0,1 1-1,-1 0 1,1 0 0,-1 0-1,1 0 1,0 0 0,0 1-1,0-1 1,0 0-1,0 0 1,0 0 0,0 1-1,1-1 1,-1 1 0,1-1-1,-1 1 1,1-1 0,-1 1-1,1 0 1,0 0 0,0 0-1,-1 0 1,1 0 0,0 0-1,0 0 1,0 1 0,0-1-1,0 1 1,4-1 0,7-1 136,-1 1 0,1 0 0,-1 1 0,14 1 0,-18-1-121,17 2 149,29 7 0,-34-5-568,1-1 0,35 1 0,-54-4 336,-1 0 0,1 0 0,0 0 0,0-1-1,0 1 1,-1 0 0,1-1 0,0 1 0,0-1 0,-1 1 0,1-1 0,0 0 0,-1 0-1,1 0 1,-1 0 0,1 0 0,-1 0 0,1 0 0,-1 0 0,0-1 0,0 1 0,0 0-1,1-1 1,0-1 0,9-22-303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5.177"/>
    </inkml:context>
    <inkml:brush xml:id="br0">
      <inkml:brushProperty name="width" value="0.05" units="cm"/>
      <inkml:brushProperty name="height" value="0.05" units="cm"/>
    </inkml:brush>
  </inkml:definitions>
  <inkml:trace contextRef="#ctx0" brushRef="#br0">1 75 17348,'8'-8'438,"1"0"0,0 1 0,1 0 0,0 1 0,0 0 0,0 1 0,0 0 0,1 0 0,0 1 0,0 1 0,0 0 0,21-3 0,-27 5-374,0 1 0,-1-1 0,1 1-1,0 0 1,-1 0 0,1 1 0,0 0-1,-1 0 1,1 0 0,-1 0 0,1 0 0,-1 1-1,0 0 1,1 0 0,-1 0 0,0 1-1,0-1 1,0 1 0,-1 0 0,1 0 0,-1 0-1,0 0 1,1 1 0,-1 0 0,-1-1 0,1 1-1,-1 0 1,1 0 0,-1 1 0,0-1-1,-1 0 1,1 1 0,1 6 0,-1 0-44,0 1 1,0 0 0,-1-1-1,-1 1 1,0 0 0,-1-1-1,0 1 1,-1 0-1,0-1 1,0 1 0,-9 20-1,-5 6 16,-1-2 0,-24 39 1,25-47 17,12-15 7,4-13-58,0 1 0,0-1 1,0 0-1,0 0 1,0 0-1,1 0 1,-1 0-1,0 1 1,0-1-1,0 0 1,1 0-1,-1 0 1,0 0-1,0 0 1,0 0-1,1 0 1,-1 0-1,0 0 1,0 0-1,1 0 1,-1 0-1,0 0 1,0 0-1,0 0 1,1 0-1,-1 0 0,0 0 1,0 0-1,1 0 1,-1 0-1,0 0 1,0 0-1,1-1 1,24-14 154,1-8-55,0-1 1,-1-2 0,25-35 0,3-1-2,-53 61-102,0 1-1,1-1 1,-1 1 0,0 0-1,1-1 1,-1 1 0,1-1-1,-1 1 1,0 0 0,1-1-1,-1 1 1,1 0 0,-1 0-1,1-1 1,-1 1 0,1 0 0,-1 0-1,1 0 1,0 0 0,-1-1-1,2 1 1,3 9-17,-3 22-22,-2-24 31,0 11-4,1-1 0,0 1-1,2 0 1,0-1-1,7 24 1,-8-37 22,-1 0 1,1 0-1,0 0 1,0 0-1,0 0 1,1 0-1,-1 0 1,1-1-1,0 1 1,0-1-1,0 0 0,1 0 1,-1 0-1,1 0 1,-1-1-1,1 0 1,0 1-1,0-1 1,0 0-1,0-1 1,0 1-1,1-1 0,-1 0 1,0 0-1,1 0 1,8 0-1,-5-1 46,-1-1-1,1 0 0,0 0 0,-1-1 0,1 1 0,-1-2 0,0 1 1,1-1-1,-1 0 0,0-1 0,-1 1 0,1-1 0,-1-1 1,0 1-1,0-1 0,0 0 0,0-1 0,-1 1 0,0-1 1,7-10-1,-8 10-7,1 0 1,-1-1-1,0 0 1,0 0-1,-1 0 1,0 0-1,-1-1 1,1 1-1,-1-1 1,-1 1-1,1-1 1,-1 0-1,-1 0 0,1 0 1,-1 0-1,-1 1 1,0-1-1,0 0 1,0 0-1,-3-7 1,3 13-43,1 0 0,-1 1 0,1-1 1,-1 1-1,0-1 0,0 1 0,1-1 1,-1 1-1,0 0 0,0-1 0,-1 1 0,1 0 1,0 0-1,0 0 0,-1 0 0,1 0 1,0 0-1,-1 0 0,1 0 0,-1 0 0,1 1 1,-1-1-1,0 1 0,1-1 0,-1 1 1,1 0-1,-3-1 0,2 1-5,1 1 0,-1-1 0,1 1-1,0-1 1,-1 1 0,1-1 0,-1 1 0,1 0 0,0-1-1,0 1 1,-1 0 0,1 0 0,0 0 0,0 0 0,0 0-1,0 0 1,0 1 0,0-1 0,1 0 0,-1 0 0,0 1-1,0-1 1,1 0 0,-1 1 0,1-1 0,-1 1 0,1-1-1,0 0 1,0 1 0,-1 1 0,1 0-6,-1-1 0,1 1-1,0-1 1,0 1 0,-1-1 0,2 1 0,-1-1 0,0 1-1,0-1 1,1 1 0,0-1 0,-1 1 0,1-1 0,0 1-1,0-1 1,0 0 0,1 0 0,-1 0 0,0 1 0,4 2-1,-3-3-20,1 1-1,0-1 0,1 0 0,-1 0 0,0-1 1,0 1-1,1-1 0,-1 1 0,1-1 0,0 0 0,-1 0 1,7 0-1,6 0-143,1 0 0,-1-2-1,1 0 1,-1 0 0,21-6 0,-20 3 9,14-1-285,49-18 0,-71 20 410,-1 0 0,0-1 1,0 0-1,0-1 0,-1 1 0,1-1 0,-1-1 1,0 0-1,-1 0 0,11-11 0,-14 13 50,-1 0-1,1 0 1,-1-1-1,0 1 1,0 0-1,0-1 1,-1 1-1,0-1 1,0 1-1,0-1 1,0 0-1,-1 1 1,0-1-1,0 0 1,0 1-1,-1-9 1,1 13-10,0-1 0,0 0 0,-1 1 0,1-1 0,0 1 0,0-1 0,-1 0 0,1 1 1,0-1-1,0 1 0,-1-1 0,1 1 0,-1-1 0,1 1 0,0-1 0,-1 1 0,1-1 1,-1 1-1,1-1 0,-1 1 0,0 0 0,1-1 0,-1 1 0,1 0 0,-1 0 0,0-1 1,1 1-1,-2 0 0,1 0 2,0 0-1,-1 0 1,1 1 0,0-1 0,0 0-1,-1 1 1,1-1 0,0 1 0,0 0 0,0-1-1,0 1 1,0 0 0,-2 1 0,-3 3 15,0 1 0,1 0 1,-8 9-1,2 0 25,0 1 0,1 0 1,1 1-1,1-1 0,0 2 0,1-1 0,1 1 1,0 0-1,2 1 0,-3 19 0,6-35-32,1 0 1,0 0-1,0 0 0,0 0 1,0-1-1,1 1 0,-1 0 1,1 0-1,0-1 0,-1 1 1,1 0-1,1 0 0,-1-1 1,3 5-1,-3-6-4,1 1 0,-1 0 0,1-1 0,0 1 0,0-1 0,0 0 0,0 0 0,0 1 0,0-1 0,0-1 0,0 1 0,1 0 0,-1 0 0,0-1 0,0 1 0,1-1 0,-1 0 1,4 0-1,6 0 6,1-1 0,0 0 0,-1-1 0,1 0 1,-1-1-1,0-1 0,0 0 0,20-9 0,9-8 8,38-25 0,-59 33-16,-1 0-1,26-23 1,-39 31-5,0-1 0,-1 0 0,1 0 0,-1-1 0,0 0 0,-1 0 0,0 0 0,0 0 0,0 0 0,3-12 0,-6 17-2,-1 0 0,1 0 0,-1 0 0,1 0-1,-1 1 1,0-1 0,0 0 0,0 0 0,0 0 0,0 0 0,0 0 0,-1 0 0,1 0 0,-1 0-1,1 0 1,-1 0 0,-1-3 0,1 4 0,0 0-1,0 0 1,0 0 0,0 0-1,0 0 1,0 0 0,-1 0-1,1 0 1,0 0 0,-1 1-1,1-1 1,0 1-1,-1-1 1,1 1 0,-1-1-1,1 1 1,-1 0 0,-1-1-1,-2 1 1,-1 0-1,1 0 0,-1 1 0,1 0 1,0 0-1,-1 0 0,1 0 1,0 1-1,0 0 0,0 0 1,-7 4-1,2 0 0,2 0 0,-1 1 0,1 0 0,0 0 0,0 1 0,1 0 0,0 0-1,1 0 1,-8 14 0,10-15 1,0-1-1,1 1 1,0 1-1,0-1 1,1 0-1,0 0 1,0 1-1,1-1 1,0 1 0,0 0-1,0-1 1,1 1-1,2 15 1,-1-20-1,-1 0 0,1 1 0,0-1 0,0 0 0,1 0 1,-1 0-1,1 0 0,-1 0 0,1 0 0,0 0 1,0-1-1,0 1 0,1 0 0,-1-1 0,1 0 0,-1 0 1,4 3-1,-1-2 1,0-1 0,0 1 0,1-1 0,-1 0 0,1 0 0,-1-1 0,1 1 1,0-1-1,8 0 0,-4 0-1,1-1 1,-1 0 0,0-1-1,0 0 1,1-1-1,-1 0 1,0-1 0,-1 0-1,1 0 1,0-1-1,9-5 1,0-4-44,-1-1 0,28-27 0,5-4-92,-29 31 25,-22 14 107,1 0 0,-1 0 1,0-1-1,1 1 1,-1 0-1,1 0 0,-1 0 1,0 0-1,1 0 1,-1 0-1,1 0 0,-1 0 1,1 0-1,-1 0 0,0 0 1,1 0-1,-1 0 1,1 0-1,-1 1 0,0-1 1,1 0-1,-1 0 1,0 0-1,1 1 0,-1-1 1,0 0-1,1 0 1,-1 1-1,0-1 0,1 0 1,-1 0-1,0 1 1,0-1-1,1 0 0,-1 1 1,0-1-1,0 1 1,0-1-1,0 0 0,1 1 1,-1-1-1,0 1 1,0-1-1,0 0 0,0 1 1,0-1-1,0 1 1,0-1-1,0 0 0,0 1 1,0-1-1,0 1 1,-1-1-1,1 0 0,0 1 1,0-1-1,-1 1 0,-1 12-29,0-1-1,-1 1 0,-9 20 0,7-19 28,0-1-1,-4 25 0,9-37 8,0 0 0,-1-1 0,1 1-1,0 0 1,0-1 0,0 1 0,0 0-1,0-1 1,0 1 0,0 0 0,0-1-1,0 1 1,1 0 0,-1-1 0,0 1 0,0 0-1,0-1 1,1 1 0,-1-1 0,0 1-1,1 0 1,-1-1 0,1 1 0,-1-1-1,0 1 1,1-1 0,-1 1 0,1-1-1,0 1 1,1-1 1,-1 0 1,0 1-1,1-1 1,-1 0-1,0 0 1,1 0-1,-1 0 0,1 0 1,-1 0-1,0 0 1,1-1-1,-1 1 0,2-1 1,9-3 20,-2-1 1,19-11 0,-20 12-11,4-3 2,-4 1-11,1 1 0,0 1 0,0 0 0,20-6 1,-28 10-9,1-1 1,-1 1 0,0 0 0,0 0 0,1-1-1,-1 2 1,0-1 0,0 0 0,1 0-1,-1 1 1,0-1 0,0 1 0,0 0 0,1 0-1,-1 0 1,0 0 0,0 0 0,0 0 0,-1 0-1,1 1 1,0-1 0,0 1 0,-1-1 0,1 1-1,-1 0 1,1-1 0,-1 1 0,0 0 0,2 3 0,13 34 18,-15-37-30,-1 0 1,1 0 0,-1 0 0,1 0-1,-1 0 1,0 0 0,1 0-1,-1 0 1,0 0 0,0 0 0,-1 1-1,1-1 1,0 0 0,-1 0 0,1 0-1,-1 0 1,-1 3 0,1-5-76,1 1 0,-1-1 1,0 1-1,1-1 0,-1 1 0,0-1 0,1 1 1,-1-1-1,0 0 0,0 0 0,1 1 1,-1-1-1,0 0 0,0 0 0,0 0 1,1 0-1,-1 0 0,0 0 0,0 0 1,0 0-1,1 0 0,-1 0 0,0-1 1,0 1-1,1 0 0,-3-1 0,-4-3-427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0.846"/>
    </inkml:context>
    <inkml:brush xml:id="br0">
      <inkml:brushProperty name="width" value="0.05" units="cm"/>
      <inkml:brushProperty name="height" value="0.05" units="cm"/>
    </inkml:brush>
  </inkml:definitions>
  <inkml:trace contextRef="#ctx0" brushRef="#br0">0 458 17708,'13'3'1696,"23"-10"-1048,9-8-224,21-12 577,12-6-97,29-10-144,12-4-128,10-2-288,1 0-80,-3 4-200,0 2-120,-12 13-328,-8 4-168,-29 9-464,-12 3-216,-29 5 855,-19 4-303,-26 4-104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1.250"/>
    </inkml:context>
    <inkml:brush xml:id="br0">
      <inkml:brushProperty name="width" value="0.05" units="cm"/>
      <inkml:brushProperty name="height" value="0.05" units="cm"/>
    </inkml:brush>
  </inkml:definitions>
  <inkml:trace contextRef="#ctx0" brushRef="#br0">628 4 16420,'-8'-3'1715,"9"3"-409,0 0-1262,0 0 1,-1 1-1,1-1 0,-1 0 0,1 1 1,0-1-1,-1 1 0,1-1 0,-1 1 0,1-1 1,-1 1-1,1 0 0,-1-1 0,0 1 0,1-1 1,-1 1-1,0 0 0,1-1 0,-1 1 1,0 0-1,0-1 0,0 1 0,0 0 0,0 0 1,1-1-1,-1 2 0,0 5-8,-1-1-1,1 0 1,-1 1 0,0-1-1,-1 0 1,1 0-1,-1 0 1,0 0 0,-1 0-1,1 0 1,-8 10 0,-4 6 5,-28 33 0,-11 6 392,-118 104 1,-82 35 1118,238-189-1330,0 1 0,-22 22 1,37-33-215,-1 0 0,0-1 0,1 1 0,-1 0 0,1-1 0,-1 1 0,1 0 0,-1 0 0,1-1 0,0 1 0,-1 0 1,1 0-1,0 0 0,-1 0 0,1 0 0,0 0 0,0-1 0,0 2 0,0-1-5,0-1 0,1 1 0,-1-1 0,0 1 0,0-1 0,1 1 0,-1-1 0,0 1 0,1-1 0,-1 1 0,1-1 0,-1 1 0,0-1 0,1 0 0,-1 1 0,1-1 0,-1 0 0,1 0 0,-1 1 0,1-1 0,0 0-1,5 2 1,0-1 0,0 0-1,-1 0 1,1 0 0,7-1-1,260-13-16,-172 5-100,100-4-194,123-9 556,-214 7-248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2.969"/>
    </inkml:context>
    <inkml:brush xml:id="br0">
      <inkml:brushProperty name="width" value="0.05" units="cm"/>
      <inkml:brushProperty name="height" value="0.05" units="cm"/>
    </inkml:brush>
  </inkml:definitions>
  <inkml:trace contextRef="#ctx0" brushRef="#br0">4 212 18620,'-1'3'162,"0"0"1,1 0-1,-1 0 0,1 1 1,0-1-1,-1 0 1,1 0-1,1 0 0,-1 0 1,0 0-1,1 1 0,0-1 1,0 0-1,-1 0 1,2 0-1,-1 0 0,0-1 1,2 4-1,-1-4-69,0 0 1,0-1-1,1 1 0,-1-1 0,0 0 0,0 0 1,1 1-1,-1-1 0,1-1 0,-1 1 1,0 0-1,1-1 0,0 1 0,-1-1 0,1 0 1,-1 1-1,1-2 0,0 1 0,-1 0 1,1 0-1,-1-1 0,1 1 0,3-2 0,12-3 169,0 0 0,-1-2 0,1 0-1,-1-1 1,-1 0 0,17-12-1,-5 1 64,0-1-1,36-34 0,-61 51-297,42-44 309,-42 43-309,0 1 0,0-1-1,0 0 1,-1 0 0,0 0 0,0 0-1,0 0 1,0-1 0,-1 1 0,0-1-1,2-6 1,-3 11-19,0-1-1,0 0 0,0 0 1,0 0-1,0 0 0,0 0 1,-1 0-1,1 0 0,0 0 1,0 0-1,-1 0 1,1 0-1,0 0 0,-1 1 1,1-1-1,-1 0 0,1 0 1,-1 0-1,0 1 0,1-1 1,-1 0-1,0 1 1,1-1-1,-2 0 0,0 0 1,0 0-1,0 0 0,1 1 0,-1-1 0,0 0 1,0 1-1,0 0 0,0-1 0,0 1 1,0 0-1,-3 0 0,-2 1-3,0 0-1,0 0 1,0 0-1,1 1 1,-13 4-1,7 0-10,1 1 0,-1 0 0,1 1-1,1 0 1,0 0 0,0 1 0,0 0-1,1 1 1,-12 17 0,12-15-17,1 1-1,0 0 1,1 0 0,0 0 0,1 1-1,1 0 1,0 0 0,-3 18 0,7-26 2,0-1 1,1 0-1,-1 0 0,1 0 1,0 1-1,1-1 1,-1 0-1,1 0 1,0 0-1,1 1 1,1 5-1,-1-8-16,-1 0-1,1 0 0,0-1 1,0 1-1,0 0 1,0-1-1,0 1 0,0-1 1,1 1-1,-1-1 0,1 0 1,0 0-1,-1 0 0,1-1 1,0 1-1,0-1 1,0 1-1,6 0 0,-2 0-162,1 0 0,-1-1-1,1 0 1,0-1 0,0 1-1,-1-2 1,1 1 0,0-1 0,9-2-1,0-1-32,0-1 0,-1 0 0,18-9-1,14-9-338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3.433"/>
    </inkml:context>
    <inkml:brush xml:id="br0">
      <inkml:brushProperty name="width" value="0.05" units="cm"/>
      <inkml:brushProperty name="height" value="0.05" units="cm"/>
    </inkml:brush>
  </inkml:definitions>
  <inkml:trace contextRef="#ctx0" brushRef="#br0">252 28 17516,'0'-2'127,"0"1"1,0 0 0,0 0-1,-1 0 1,1 0 0,0 0 0,-1 0-1,1-1 1,-1 1 0,1 0-1,-1 0 1,0 0 0,1 0-1,-1 1 1,0-1 0,0 0-1,1 0 1,-1 0 0,0 0-1,0 1 1,0-1 0,-1 0 0,-1 0 56,1 0 1,0 1 0,0-1 0,-1 0 0,1 1 0,0 0-1,-1 0 1,1 0 0,0 0 0,-4 0 0,-4 2 303,0 0 0,0 0 0,1 1-1,-12 5 1,6-2-289,1 0 0,-1 2 0,1-1 0,1 2 0,-1 0 0,1 1 0,1 0 0,-16 17 0,27-26-197,0 0-1,0 0 0,0 0 0,0 0 0,0 0 0,1 0 0,-1 1 0,0-1 1,1 0-1,-1 0 0,1 1 0,-1-1 0,1 0 0,0 1 0,0-1 1,-1 1-1,1 1 0,0-3-7,1 1-1,-1 0 1,0-1 0,1 1 0,-1 0 0,1-1 0,-1 1-1,0 0 1,1-1 0,-1 1 0,1-1 0,-1 1-1,1-1 1,0 0 0,-1 1 0,1-1 0,0 1-1,-1-1 1,1 0 0,0 0 0,-1 1 0,1-1 0,0 0-1,7 2-92,-1-1-1,0-1 1,1 1-1,13-2 1,-20 1 87,102-9-1190,-72 4 712,1 2 0,-1 1 0,1 2-1,44 5 1,-74-5 461,1 1 0,-1-1 1,1 1-1,-1 0 0,1 0 0,-1 0 0,1 0 0,-1 0 0,0 0 0,1 1 1,1 1-1,-3-2 35,-1-1 1,1 1 0,-1 0-1,1 0 1,-1-1 0,1 1-1,-1 0 1,0 0 0,0-1-1,1 1 1,-1 0 0,0 0-1,0 0 1,0-1 0,0 1-1,0 0 1,0 0 0,0 0-1,0 0 1,0-1 0,0 1-1,0 0 1,0 0 0,-1 0-1,1-1 1,0 1 0,-1 0-1,1 0 1,0-1 0,-1 1-1,1 0 1,-1-1-1,1 1 1,-1 0 0,0-1-1,1 1 1,-2 0 0,-6 7 208,-1 0 1,0 0 0,-1-1 0,0-1-1,0 0 1,-19 9 0,9-6 335,-2 0 0,-35 8 0,-1-8 270,52-8-838,1-1 0,-1 0 0,1 0-1,0 0 1,-1-1 0,1 0 0,-1 0 0,-7-3 0,13 4-31,-1 0 1,0-1 0,1 1-1,-1 0 1,0 0-1,1-1 1,-1 1-1,0-1 1,1 1 0,-1 0-1,1-1 1,-1 1-1,1-1 1,-1 1-1,1-1 1,-1 0 0,1 1-1,-1-1 1,1 1-1,0-1 1,0 0-1,-1 1 1,1-1 0,0 0-1,0 1 1,-1-1-1,1 0 1,0 0-1,0 1 1,0-1 0,0 0-1,0 0 1,0 1-1,0-1 1,1 0-1,-1 1 1,0-1 0,0 0-1,0 1 1,1-1-1,-1 0 1,0 1-1,1-1 1,-1 0 0,1 1-1,-1-1 1,0 1-1,1-1 1,-1 1-1,1-1 1,0 1 0,-1-1-1,1 1 1,-1-1-1,1 1 1,0 0-1,-1-1 1,1 1 0,0 0-1,-1 0 1,2-1-1,14-4-705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4.801"/>
    </inkml:context>
    <inkml:brush xml:id="br0">
      <inkml:brushProperty name="width" value="0.05" units="cm"/>
      <inkml:brushProperty name="height" value="0.05" units="cm"/>
    </inkml:brush>
  </inkml:definitions>
  <inkml:trace contextRef="#ctx0" brushRef="#br0">343 26 15915,'0'-1'103,"0"0"-1,0 0 0,0 1 0,0-1 0,0 0 1,0 0-1,0 0 0,0 0 0,0 0 0,0 1 0,0-1 1,-1 0-1,1 0 0,0 0 0,-1 0 0,1 1 1,0-1-1,-1 0 0,1 1 0,-1-1 0,1 0 0,-1 1 1,0-1-1,0-1 0,-1 2 6,1-1 0,-1 0 0,0 1 0,1-1 0,-1 1 0,1-1 0,-1 1 0,0 0 0,1 0 0,-1-1 0,0 1 0,-1 1 0,-7 0 366,1 0 1,0 1-1,-16 5 0,-5 4-103,1 1-1,1 2 1,0 0 0,1 2-1,0 1 1,-46 40-1,72-56-359,-1 0 0,1 0-1,0 0 1,-1 0 0,1 0 0,0 1-1,0-1 1,0 0 0,0 1 0,0-1-1,0 1 1,1-1 0,-1 1 0,0-1-1,1 1 1,-1 0 0,0 2 0,2-3-7,-1 0 1,0 0 0,0-1-1,1 1 1,-1 0 0,1 0-1,-1-1 1,1 1-1,-1 0 1,1-1 0,-1 1-1,1-1 1,-1 1 0,1-1-1,0 1 1,-1-1 0,1 1-1,0-1 1,0 0 0,-1 1-1,1-1 1,0 0 0,0 1-1,-1-1 1,2 0 0,8 2-23,0-1 0,1 1 1,-1-2-1,13 0 1,-19 0-14,83-4-358,-54 1 173,1 1-1,0 2 0,0 1 1,60 11-1,-91-12 210,0 1 1,0 0-1,0 0 1,0 0-1,-1 0 1,1 1-1,0-1 0,0 1 1,-1 0-1,1 0 1,-1 0-1,0 0 1,1 0-1,-1 0 0,2 4 1,-3-6 20,-1 1 0,1 0-1,-1 0 1,0 0 0,1 0 0,-1 0 0,0 0 0,0 0 0,0 0 0,1 0 0,-1 0-1,0 0 1,0 0 0,-1-1 0,1 1 0,0 0 0,0 0 0,0 0 0,-1 0-1,1 1 1,-1 0 24,-1 0 0,1 0 0,0 0 0,-1-1 0,1 1 0,-1 0-1,1-1 1,-1 1 0,0-1 0,0 0 0,1 0 0,-4 2 0,-11 6 319,-1-1 0,-1-1 1,0 0-1,0-2 0,0 1 1,-20 1-1,13-3 135,-1-1 1,0-1-1,-48-3 0,72 1-526,-1 0-47,1 0-1,-1 0 1,1 0 0,0-1 0,-1 1 0,1-1 0,-1 1 0,1-1 0,0 0 0,0 0-1,-1 0 1,1 0 0,0 0 0,-3-2 0,6 2-9,0 1 0,0-1 1,-1 1-1,1-1 0,0 1 0,0 0 0,0-1 0,0 1 1,0 0-1,0 0 0,-1 0 0,1 0 0,0 0 1,0 0-1,0 0 0,0 0 0,1 0 0,0 0-39,22 1-431,9 1-188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0.540"/>
    </inkml:context>
    <inkml:brush xml:id="br0">
      <inkml:brushProperty name="width" value="0.05" units="cm"/>
      <inkml:brushProperty name="height" value="0.05" units="cm"/>
    </inkml:brush>
  </inkml:definitions>
  <inkml:trace contextRef="#ctx0" brushRef="#br0">1 87 14643,'6'-3'8490,"-3"-14"-5165,-1 4-2969,0-9 301,-3 20-363,0 16-300,1 23 12,2-1-1,2 0 1,1 0-1,14 53 1,-13-63-2,34 120 71,-42-177 160,-47-159-38,13 65-361,38 132 123,0 1 1,1-2-1,0 1 1,6 11-1,-3-10 36,0 0-1,1-1 1,0 0 0,0 0-1,1-1 1,0 0-1,0 0 1,0-1-1,1 0 1,-1-1 0,19 7-1,-15-7 3,0 0 1,0-1-1,1-1 0,-1 0 0,1-1 1,-1 0-1,1-1 0,-1 0 0,14-3 1,-16 2 3,0-1 0,-1 0 0,1-1 1,-1 0-1,0 0 0,0-1 1,0 0-1,-1-1 0,1 0 0,-1 0 1,13-11-1,-16 10 3,1 1 0,-1-1 0,0 0 0,-1-1-1,1 1 1,-1-1 0,-1 0 0,1 0 0,-1 0 0,0 0 0,-1-1 0,0 1 0,0-1 0,0 1 0,0-16 0,-2 20-2,1 0 1,-1 0-1,0-1 0,-1 1 1,1 0-1,0 0 1,-1 0-1,0 0 1,0 0-1,0 0 1,0 0-1,0 0 0,-1 0 1,1 0-1,-1 1 1,1-1-1,-4-2 1,4 3-4,-1 1 1,1 0 0,-1 0 0,1 1 0,-1-1 0,1 0 0,-1 0 0,0 1-1,1-1 1,-1 1 0,0 0 0,0-1 0,1 1 0,-1 0 0,0 0 0,0 0-1,1 0 1,-1 0 0,0 1 0,0-1 0,1 0 0,-1 1 0,0-1 0,1 1-1,-1 0 1,1-1 0,-1 1 0,0 0 0,1 0 0,0 0 0,-2 2 0,-7 4-3,0 0 0,1 1 0,0 1 0,0-1 0,1 2 0,0-1 0,1 1 0,0 0 1,1 0-1,-6 13 0,8-15 5,0 0 0,1 0 0,0 1 1,0-1-1,1 1 0,0 0 0,1 0 1,0 0-1,0 0 0,1 0 0,0 0 0,1 0 1,0-1-1,3 14 0,-3-17-43,0-1-1,1 1 1,0-1-1,0 0 1,0 0-1,0 1 1,1-1-1,0-1 1,0 1-1,0 0 1,0-1-1,0 1 1,1-1-1,0 0 1,-1 0 0,1-1-1,0 1 1,0-1-1,1 0 1,-1 0-1,0 0 1,1 0-1,-1-1 1,1 0-1,0 0 1,-1 0-1,1 0 1,7-1 0,-2 0-172,0 0 0,1-1 1,-1 0-1,0-1 1,1 0-1,-1-1 0,0 0 1,-1 0-1,1-1 1,0-1-1,-1 1 0,11-9 1,-2 0-185,-1-1 0,29-30 0,-10 3-423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0.974"/>
    </inkml:context>
    <inkml:brush xml:id="br0">
      <inkml:brushProperty name="width" value="0.05" units="cm"/>
      <inkml:brushProperty name="height" value="0.05" units="cm"/>
    </inkml:brush>
  </inkml:definitions>
  <inkml:trace contextRef="#ctx0" brushRef="#br0">195 1 18620,'-5'1'301,"0"0"0,0 0 0,0 1 0,0 0 0,0 0 0,0 0 0,1 0 0,-1 1 0,-4 4 0,-38 31 919,41-33-800,-5 5 9,1 0 0,0 1 0,0 0 1,-13 22-1,19-28-365,1 0 0,1 1 1,-1-1-1,1 1 1,-1 0-1,2 0 1,-1 0-1,1 0 0,-1 0 1,2 0-1,-1 0 1,1 0-1,0 10 1,0-14-56,1 0 0,-1 0 0,0 0 0,1 0 0,-1 0 0,1 0 0,0-1 0,0 1 0,-1 0 0,1 0 0,0-1 0,1 1 0,-1-1 0,0 1 0,0-1 0,1 1 0,-1-1 1,0 0-1,1 1 0,0-1 0,2 2 0,-1-2-2,0 0 1,0 0-1,1-1 1,-1 1-1,0-1 0,0 0 1,0 1-1,0-1 1,1-1-1,-1 1 1,0 0-1,4-2 1,4-1 12,0 0 0,1-1 0,-2-1 0,1 0 1,0 0-1,10-8 0,-2-1 25,-1-1 0,0 0 1,25-30-1,38-57 147,-79 97-179,-5 7-11,-8 11-2,0 5 2,2 0-1,0 1 1,-11 31 0,18-44-1,0 1 0,0-1 1,1 1-1,-1 0 1,2 0-1,-1-1 1,1 1-1,0 0 1,0 0-1,1 0 0,0-1 1,0 1-1,0 0 1,5 11-1,-5-16-18,0 0 0,0 1 1,1-1-1,-1 0 0,1 0 0,0 0 0,-1 0 0,1 0 1,0 0-1,0 0 0,0-1 0,1 1 0,-1-1 0,0 1 1,0-1-1,1 0 0,-1 0 0,5 1 0,-3-1-36,1 0 1,-1-1-1,0 1 0,1-1 1,-1 0-1,1-1 0,-1 1 0,0-1 1,1 0-1,5-2 0,3-2 16,1 0 0,-1-1 0,0-1 0,-1 0-1,22-17 1,5-12-161,-3-13-63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5:26.757"/>
    </inkml:context>
    <inkml:brush xml:id="br0">
      <inkml:brushProperty name="width" value="0.05" units="cm"/>
      <inkml:brushProperty name="height" value="0.05" units="cm"/>
    </inkml:brush>
  </inkml:definitions>
  <inkml:trace contextRef="#ctx0" brushRef="#br0">11178 5284 13051,'-2'-1'49,"1"1"-1,0-1 1,-1 0 0,1-1 0,0 1 0,-1 0 0,1 0-1,0 0 1,0-1 0,0 1 0,0-1 0,0 1 0,0-1 0,0 1-1,1-1 1,-1 1 0,0-1 0,1 0 0,0 1 0,-1-1-1,1 0 1,0 1 0,0-4 0,0-44-55,0 44 73,10-88-3,1-55-104,-12 114 49,-2 0-1,-1 0 0,-2 0 1,-1 1-1,-2-1 1,-1 2-1,-2-1 0,-1 2 1,-1 0-1,-2 0 0,-1 1 1,-1 1-1,-1 1 0,-39-42 1,-345-367 221,304 343-452,-129-94-1,8 8 91,-180-195 160,367 344-28,-490-491 77,334 330-57,-300-328 13,304 319-27,-83-102-70,-146-151-61,29 112 309,312 288-156,-3 2 0,-2 4 1,-134-61-1,47 43-71,-2 6-1,-2 8 1,-3 7-1,-1 8 1,-2 7-1,-323-12 1,-916 109-364,959-10 616,-476 124 0,635-101-268,-525 221 0,355-96 253,17 33 482,231-92-457,169-119-190,46-25-27,-1-1-1,0 1 1,0-1 0,0 0-1,0 0 1,0 0 0,0 0-1,0-1 1,0 0 0,-5 0 0,6 0-4,1-1 0,-1 0 1,1 0-1,-1 0 1,1 0-1,0 0 1,-1 0-1,1-1 0,0 1 1,-3-4-1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1.539"/>
    </inkml:context>
    <inkml:brush xml:id="br0">
      <inkml:brushProperty name="width" value="0.05" units="cm"/>
      <inkml:brushProperty name="height" value="0.05" units="cm"/>
    </inkml:brush>
  </inkml:definitions>
  <inkml:trace contextRef="#ctx0" brushRef="#br0">2 1 19284,'-2'3'1833,"2"20"-1153,2 10-248,-2 22 952,1 7-328,2 14-416,-1 4-199,4 4-161,0-4-72,0-13-344,3-12-417,1-24 497,5-7-88,2-16-56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2.821"/>
    </inkml:context>
    <inkml:brush xml:id="br0">
      <inkml:brushProperty name="width" value="0.05" units="cm"/>
      <inkml:brushProperty name="height" value="0.05" units="cm"/>
    </inkml:brush>
  </inkml:definitions>
  <inkml:trace contextRef="#ctx0" brushRef="#br0">142 75 19316,'-2'-9'875,"0"1"-524,0 0 0,0 0 0,-1 0 0,-4-9 0,7 16-311,-1 0 0,1 0 1,0 0-1,-1 0 0,1 0 0,-1 1 1,1-1-1,-1 0 0,0 0 1,1 1-1,-1-1 0,0 0 0,1 1 1,-1-1-1,0 0 0,0 1 1,0-1-1,0 1 0,1 0 0,-1-1 1,0 1-1,0 0 0,0-1 1,0 1-1,0 0 0,0 0 0,0 0 1,0 0-1,0 0 0,0 0 0,0 0 1,0 0-1,0 0 0,0 1 1,0-1-1,0 0 0,0 0 0,1 1 1,-1-1-1,0 1 0,0-1 1,0 1-1,0-1 0,-1 2 0,-3 3 112,0 0-1,0 0 1,1 0-1,0 1 1,0-1-1,0 1 1,1 0-1,-1 0 1,1 1-1,-3 9 1,-2 10 45,-8 35 0,10-36-145,-2 39-1,7-57-49,1 1-1,0-1 1,0 0 0,0 1-1,1-1 1,1 0 0,-1 1-1,1-1 1,0 0 0,4 7-1,-6-13-2,1 0-1,0 1 1,0-1 0,0 0-1,0 1 1,0-1-1,0 0 1,0 0 0,0 0-1,0 0 1,1 0 0,-1 0-1,1 0 1,-1 0-1,0 0 1,1-1 0,-1 1-1,1-1 1,-1 1-1,1-1 1,0 1 0,-1-1-1,1 0 1,-1 0-1,1 0 1,0 0 0,-1 0-1,1 0 1,2-1 0,5-1-9,-1-1 1,1 0 0,-1 0 0,13-7 0,16-5-72,-35 15 76,0 0-1,0 0 1,0 0-1,0 0 1,0 0 0,0 0-1,0 0 1,0 1-1,0-1 1,0 1-1,0-1 1,-1 1 0,1 0-1,0 0 1,0 0-1,0 0 1,-1 0-1,1 0 1,-1 1-1,1-1 1,-1 0 0,1 1-1,-1-1 1,0 1-1,0-1 1,0 1-1,2 3 1,2 4-14,-1 0 1,-1 0-1,0 0 0,4 15 1,9 53 98,-3 1 0,-4 1 1,0 130-1,-9-201-30,-4 62 435,3-63-376,0 0 1,-1 0-1,1 0 0,-2 0 1,1 0-1,-1 0 0,-4 8 1,6-14-87,1-1 0,0 1 0,-1 0 0,1 0 0,-1-1 0,1 1 1,-1 0-1,1-1 0,-1 1 0,1 0 0,-1-1 0,1 1 0,-1-1 0,0 1 0,1-1 0,-1 1 0,0-1 1,0 0-1,1 1 0,-1-1 0,0 0 0,0 0 0,0 1 0,1-1 0,-1 0 0,0 0 0,0 0 1,0 0-1,1 0 0,-1 0 0,0 0 0,0 0 0,0-1 0,0 1 0,1 0 0,-1 0 0,0-1 1,-1 1-1,0-2 38,0 0-1,-1 0 1,1 0 0,0 0 0,0-1 0,0 1 0,0-1 0,0 1 0,1-1 0,-3-4 0,-13-34 105,2 0 0,1-1 0,-10-63 1,17 73-192,3 17-8,-8-34-425,3-1 0,-6-64 0,15 113 391,0 0 0,0 0 0,0 0 0,0 0 0,0 0 0,0 0 0,0 0-1,0 0 1,1 0 0,-1 0 0,0 1 0,1-1 0,-1 0 0,0 0 0,1 0 0,-1 0 0,1 0 0,-1 0 0,1 1 0,0-1 0,-1 0-1,1 0 1,0 1 0,0-1 0,-1 1 0,1-1 0,0 0 0,0 1 0,0-1 0,0 1 0,0 0 0,-1-1 0,3 1 0,1-1-106,0 1 1,1 0 0,-1 0 0,0 0-1,0 0 1,6 2 0,-1 0 39,22 2-633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3.255"/>
    </inkml:context>
    <inkml:brush xml:id="br0">
      <inkml:brushProperty name="width" value="0.05" units="cm"/>
      <inkml:brushProperty name="height" value="0.05" units="cm"/>
    </inkml:brush>
  </inkml:definitions>
  <inkml:trace contextRef="#ctx0" brushRef="#br0">270 75 14595,'-3'-7'377,"0"0"0,0 0-1,-1 0 1,0 0 0,0 1 0,-6-7 0,8 11-262,0 0 1,0 0 0,0 0 0,0 1 0,0-1 0,0 1 0,-1 0 0,1-1 0,-1 1 0,1 0 0,-1 0 0,1 1 0,-1-1 0,1 0-1,-1 1 1,0 0 0,1-1 0,-1 1 0,0 0 0,1 0 0,-5 1 0,0 1 63,0 0 0,1 0 1,-1 1-1,0 0 0,1 0 1,0 0-1,0 1 0,0 0 1,0 0-1,1 0 0,0 1 0,-1 0 1,2 0-1,-1 0 0,-4 7 1,-2 3 57,1 0 1,1 0 0,0 2-1,-12 27 1,16-30-135,1 0 1,0 0-1,0 1 1,2-1-1,0 1 1,0-1-1,2 29 1,0-38-76,1 0 0,-1 0 1,1 0-1,1 0 0,-1 0 1,1 0-1,0 0 0,0 0 1,0-1-1,1 1 0,3 4 1,-3-6-12,-1 0 1,1 0-1,0-1 1,0 1-1,0-1 1,0 0-1,1 0 1,-1 0-1,0 0 1,1-1-1,0 1 1,-1-1-1,1 0 1,0 0-1,0 0 1,5 0-1,2 0 14,-1-1-1,1-1 1,-1 0-1,1 0 1,-1-1-1,0-1 1,1 1-1,-1-2 1,-1 1-1,1-1 0,0-1 1,-1 0-1,0 0 1,0-1-1,0 0 1,11-11-1,-11 9 10,0 0 0,0-1 0,-1 0 1,0 0-1,0-1 0,-1 0 0,-1-1 0,0 1 0,0-1 0,-1 0 0,0-1 0,-1 1 0,5-23 0,-8 27-21,0 0-1,-1 0 0,0 0 1,0 0-1,-1 0 1,0 0-1,0 1 0,0-1 1,-1 0-1,0 0 0,0 1 1,-5-8-1,6 11-31,-1 0 0,1 1-1,-1-1 1,0 1 0,0-1 0,0 1-1,0 0 1,0-1 0,-1 1 0,1 0-1,-1 1 1,1-1 0,-1 0 0,0 1-1,0-1 1,0 1 0,1 0 0,-1 0-1,0 0 1,0 1 0,-1-1 0,1 1-1,0-1 1,0 1 0,0 0 0,0 0-1,0 0 1,-6 2 0,3-1-165,0 1 0,0 0-1,0 0 1,0 1 0,0 0 0,0 0-1,1 0 1,0 0 0,-1 1 0,1 0 0,0 0-1,1 1 1,-9 9 0,8-8 2,1 0 0,0 0 1,0 1-1,0-1 0,0 1 1,1 0-1,0 0 0,1 1 0,0-1 1,0 0-1,-1 10 0,4 19-703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4.438"/>
    </inkml:context>
    <inkml:brush xml:id="br0">
      <inkml:brushProperty name="width" value="0.05" units="cm"/>
      <inkml:brushProperty name="height" value="0.05" units="cm"/>
    </inkml:brush>
  </inkml:definitions>
  <inkml:trace contextRef="#ctx0" brushRef="#br0">237 54 13411,'0'-3'269,"-1"0"1,0 1-1,-1-1 0,1 0 1,0 0-1,-1 0 0,0 1 1,1-1-1,-1 1 0,0-1 1,0 1-1,0 0 0,-1 0 1,1 0-1,-1 0 0,1 0 1,-1 1-1,1-1 0,-1 1 1,0-1-1,0 1 0,0 0 1,0 0-1,0 0 0,0 1 1,0-1-1,0 1 0,-5-1 1,3 2-90,-1-1 1,1 1-1,-1 0 1,1 1-1,-1-1 1,1 1-1,0 0 1,0 0 0,0 1-1,0-1 1,0 1-1,1 0 1,-1 1-1,1-1 1,-6 7-1,1-1-87,1 1 0,0 1 0,0-1 0,2 1 0,-1 1 0,1-1 0,1 1 0,-6 18 0,7-21-80,2 0 1,0 1 0,0-1 0,0 0-1,1 1 1,1-1 0,-1 1 0,2-1-1,-1 0 1,1 1 0,1-1 0,3 12-1,-5-18-9,1 0 0,0-1 0,1 1 0,-1 0 0,0-1 0,1 1 0,-1-1 0,1 0 0,0 1-1,0-1 1,0 0 0,0 0 0,0 0 0,1 0 0,-1-1 0,0 1 0,1 0 0,3 1 0,-2-2 7,0 0 0,0 0 0,0 0 0,-1-1 0,1 1 1,0-1-1,0 0 0,0 0 0,0-1 0,0 1 0,0-1 0,4-1 1,3-1 36,0-1 1,0 0 0,-1-1-1,1 0 1,-1-1 0,-1 0-1,1-1 1,10-9 0,-11 8 29,0-1 0,-1 0 0,0-1-1,-1 0 1,0 0 0,-1 0 0,0-1 0,0 0 0,-1 0 0,6-20 0,-10 27-80,1-1 0,-1 0 0,0 1 0,-1-1 0,1 0 0,-1 0 0,0 1-1,0-1 1,0 0 0,-1 0 0,0 1 0,0-1 0,0 0 0,0 1 0,-1-1 0,1 1 0,-1 0 0,-1-1 0,1 1 0,0 0 0,-1 0 0,0 0 0,0 1 0,0-1 0,0 1 0,-1-1 0,1 1-1,-1 0 1,0 1 0,-4-4 0,5 5-99,-1-1 0,1 0 0,-1 1 0,0 0-1,1 0 1,-1 0 0,0 0 0,1 1 0,-1-1-1,0 1 1,0 0 0,1 0 0,-1 0 0,0 1-1,0 0 1,1-1 0,-1 1 0,0 0 0,1 1-1,-1-1 1,1 1 0,-1-1 0,1 1 0,0 0-1,-4 3 1,-10 13-495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5.910"/>
    </inkml:context>
    <inkml:brush xml:id="br0">
      <inkml:brushProperty name="width" value="0.05" units="cm"/>
      <inkml:brushProperty name="height" value="0.05" units="cm"/>
    </inkml:brush>
  </inkml:definitions>
  <inkml:trace contextRef="#ctx0" brushRef="#br0">150 290 15419,'-2'-2'259,"-1"0"1,0 1-1,0-1 0,0 1 0,0-1 0,0 1 0,0 0 0,0 0 0,0 0 1,0 1-1,0-1 0,-1 1 0,-4-1 0,6 2-149,-1-1-1,0 1 1,1 0 0,-1 0-1,1 0 1,-1 0 0,1 0-1,0 0 1,-1 1 0,1-1-1,0 1 1,0 0 0,0 0-1,0-1 1,0 1-1,-3 5 1,-2 3 54,0 1 0,1-1 0,0 1 0,1 1 0,0-1 0,0 1 0,1 0 0,-4 23 0,5-17-39,1 0 0,0 0 0,1 0 0,1 0 0,4 29 0,-3-43-94,-1 0-1,1 1 1,0-1 0,1 0-1,-1 0 1,1 0-1,-1 0 1,1 0 0,1 0-1,-1-1 1,3 5 0,-3-7-12,0 1 1,0 0 0,0 0 0,0-1 0,0 0-1,0 1 1,1-1 0,-1 0 0,0 0-1,1 0 1,-1 0 0,1 0 0,0-1-1,-1 1 1,1-1 0,-1 0 0,1 0-1,0 0 1,-1 0 0,5 0 0,6-3 21,0 0 0,-1 0 0,1-1 1,-1-1-1,0 0 0,0 0 0,0-2 0,-1 1 1,0-1-1,14-12 0,13-12 167,48-52 0,-45 39 125,44-61 0,-68 82-176,-1-2 0,-1 0-1,-1 0 1,16-45 0,-27 62-83,0-1 1,-1 0-1,0 0 0,0 0 0,-1 0 1,0 0-1,-1 0 0,0 0 0,-1-14 1,1 22-61,0-1 0,-1 1 1,1 0-1,0-1 0,-1 1 0,1 0 0,0 0 1,-1-1-1,0 1 0,1 0 0,-1 0 1,0 0-1,1-1 0,-1 1 0,0 0 1,0 0-1,0 0 0,0 1 0,0-1 1,0 0-1,0 0 0,0 0 0,-1 1 1,1-1-1,0 1 0,0-1 0,0 1 1,-1-1-1,1 1 0,0 0 0,-1-1 1,1 1-1,0 0 0,-1 0 0,1 0 1,-1 0-1,1 0 0,0 0 0,-1 1 1,-1 0-1,-2 0 3,1 1 0,0-1 1,0 1-1,0 1 0,0-1 0,0 0 0,0 1 1,1 0-1,-1 0 0,1 0 0,-4 4 1,-2 6-20,0-1 1,1 2-1,0-1 1,1 1-1,1 0 1,0 0 0,1 1-1,-6 25 1,8-28-104,1 1 1,0-1-1,1 1 1,0-1-1,1 1 1,1 0-1,0-1 1,0 1-1,1-1 1,1 1-1,4 13 1,-5-21-44,0 0 0,1-1 0,-1 1 0,1-1 0,0 1 0,0-1 0,0 0-1,0 0 1,1 0 0,0-1 0,0 1 0,0-1 0,6 4 0,-6-5 64,-1 0 0,1 0-1,0-1 1,0 0-1,0 1 1,0-2 0,0 1-1,0 0 1,0-1-1,0 0 1,0 0 0,1 0-1,-1 0 1,0-1-1,0 1 1,0-1 0,5-2-1,31-14-712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6.345"/>
    </inkml:context>
    <inkml:brush xml:id="br0">
      <inkml:brushProperty name="width" value="0.05" units="cm"/>
      <inkml:brushProperty name="height" value="0.05" units="cm"/>
    </inkml:brush>
  </inkml:definitions>
  <inkml:trace contextRef="#ctx0" brushRef="#br0">203 12 22373,'-1'-1'70,"1"1"0,0-1 1,-1 0-1,1 1 1,0-1-1,-1 0 0,1 1 1,-1-1-1,1 1 0,-1-1 1,1 1-1,-1-1 0,0 1 1,1-1-1,-1 1 1,1-1-1,-1 1 0,0 0 1,0-1-1,1 1 0,-1 0 1,0 0-1,1-1 0,-1 1 1,0 0-1,0 0 0,1 0 1,-1 0-1,0 0 1,0 0-1,1 0 0,-1 0 1,0 1-1,0-1 0,1 0 1,-2 1-1,-28 10 806,17-4-783,0 1-1,1 1 1,0 0 0,1 0-1,0 1 1,0 1 0,1 0-1,0 0 1,1 1 0,1 0-1,0 1 1,-9 19-1,16-32-95,1 1-1,0-1 1,-1 1-1,1-1 0,0 1 1,0-1-1,0 1 1,-1-1-1,1 1 0,0-1 1,0 1-1,0-1 0,0 1 1,0-1-1,0 1 1,0-1-1,0 1 0,0-1 1,0 1-1,0-1 0,0 1 1,1-1-1,-1 1 1,0-1-1,0 1 0,0-1 1,1 1-1,-1-1 1,0 0-1,0 1 0,1-1 1,-1 1-1,0-1 0,1 0 1,-1 1-1,1-1 1,-1 0-1,1 1 0,-1-1 1,0 0-1,1 0 1,-1 1-1,1-1 0,-1 0 1,1 0-1,-1 0 0,1 0 1,28-2-197,-21 1 147,19-3-133,3 0-43,1 1 1,35 0-1,-58 3 190,0 1 0,0 0 0,0 0-1,0 0 1,0 1 0,-1 0 0,1 1 0,-1-1-1,1 2 1,-1-1 0,0 1 0,0 0 0,10 8-1,-15-11 50,0 1 1,0 0-1,-1-1 0,1 1 0,0 0 0,0 0 0,-1 0 0,0 0 0,1 1 0,-1-1 0,0 0 1,0 0-1,0 1 0,0-1 0,0 1 0,-1-1 0,1 1 0,-1-1 0,0 1 0,0-1 1,0 1-1,0-1 0,0 1 0,0 0 0,0-1 0,-1 1 0,0-1 0,1 1 0,-1-1 0,0 0 1,0 1-1,0-1 0,-1 0 0,1 0 0,0 0 0,-3 3 0,-3 3 73,1-1 0,-1 1 0,-1-2-1,1 1 1,-1-1 0,-1 0 0,1-1 0,-10 5-1,2-2 73,-1-1 0,1 0-1,-35 7 1,41-12-321,0 0 1,0-1-1,0 0 1,0 0-1,0-1 1,0-1-1,0 1 1,-12-4-1,20 4 134,0-1 0,0 0 0,1 1 0,-1-1 0,0 0 0,1 0 0,-1 0 0,1 0 0,-1 0 0,1 0 0,-1-1 0,1 1 0,0 0 0,0-1 0,0 1 0,-1-1 0,1 1 0,1-1 0,-1 0 0,0 1 0,0-1 0,1 0 0,-2-2 0,0-22-484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6.748"/>
    </inkml:context>
    <inkml:brush xml:id="br0">
      <inkml:brushProperty name="width" value="0.05" units="cm"/>
      <inkml:brushProperty name="height" value="0.05" units="cm"/>
    </inkml:brush>
  </inkml:definitions>
  <inkml:trace contextRef="#ctx0" brushRef="#br0">3 0 19268,'0'54'1736,"0"1"-1223,-2 3-233,5-1 616,3-4-512,5-13-992,3-8-1209,4-17 1489,3-5-296,5-10-272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7.419"/>
    </inkml:context>
    <inkml:brush xml:id="br0">
      <inkml:brushProperty name="width" value="0.05" units="cm"/>
      <inkml:brushProperty name="height" value="0.05" units="cm"/>
    </inkml:brush>
  </inkml:definitions>
  <inkml:trace contextRef="#ctx0" brushRef="#br0">1 61 17484,'3'-4'333,"0"0"0,1 0 0,-1 0 0,1 1 0,0-1 0,0 1 0,0 0-1,1 0 1,-1 0 0,1 0 0,0 1 0,9-4 0,-5 3-100,1 0-1,-1 1 0,1 0 1,0 0-1,19 0 0,-27 2-220,0 0 0,0 0 0,0 0-1,0 0 1,-1 0 0,1 1 0,0-1 0,0 1-1,0-1 1,0 1 0,0 0 0,-1 0-1,1 0 1,0 0 0,-1 0 0,1 0 0,0 0-1,-1 1 1,3 2 0,-2-1-5,-1-1-1,1 1 1,-1 0 0,0 0 0,0-1-1,0 1 1,0 0 0,0 0 0,-1 0-1,0 0 1,1 6 0,-2 7-9,0 1 1,-1-1 0,-1 0-1,-5 17 1,3-15 18,-3 17-12,2-14-4,2 0-1,0 1 1,1-1-1,0 34 1,3-54 0,0 0-1,0 0 1,0 0-1,0 1 1,0-1-1,0 0 1,1 0-1,-1 0 1,0 0-1,1 0 1,-1 0-1,1 0 1,-1 0-1,1 0 1,0 0-1,-1 0 1,1 0-1,0 0 1,-1 0 0,1 0-1,1 0 1,-1 0 0,1-1-1,-1 0 1,0 0 0,0 0 0,0 0 0,0 0 0,0 0 0,0 0 0,1 0 0,-1-1 0,0 1 0,0 0 0,0-1 0,0 1 0,0 0 0,0-1 0,0 0 0,0 1 0,0-1 0,0 1 0,0-1 0,-1 0 0,3-1 0,7-8 19,0 0-1,-1 0 1,0-1 0,0 0 0,9-17 0,33-68 209,-46 86-195,32-73 313,-34 102-144,-3-3-171,-1 6-34,1 1 0,3 25 0,-3-42 19,1-1-1,0 0 1,0 1-1,1-1 1,0 0-1,0 0 1,0 0-1,0 0 0,1 0 1,-1 0-1,1-1 1,1 1-1,-1-1 1,7 6-1,-8-8 22,0-1 0,0 1-1,0-1 1,0 1-1,0-1 1,1 0 0,-1 0-1,1 0 1,-1 0-1,1 0 1,-1-1 0,1 1-1,-1-1 1,1 0-1,0 0 1,-1 0 0,6 0-1,-4-1 36,1 0 0,0 0 0,0-1 0,-1 0 0,1 0 0,-1 0 0,0 0 0,0-1 0,5-2 0,3-5 201,1-1 0,-1-1 0,-1 1 0,17-24 0,-15 18 71,-2 0 0,17-32-1,-25 43-306,0 0-1,-1 0 0,1 0 0,-1 0 1,-1 0-1,1-1 0,-1 1 1,0-1-1,-1 1 0,0-1 0,0 1 1,0-1-1,-1-6 0,1 13-48,-1-1 0,1 0 0,0 1-1,0-1 1,0 1 0,0-1 0,-1 0 0,1 1-1,0-1 1,0 1 0,-1-1 0,1 1 0,0-1-1,-1 1 1,1-1 0,-1 1 0,1-1 0,-1 1-1,1 0 1,-1-1 0,1 1 0,-1 0 0,1-1-1,-1 1 1,1 0 0,-1 0 0,1-1 0,-1 1-1,0 0 1,1 0 0,-1 0 0,0 0 0,-1 0-123,0 1 0,0-1 1,0 0-1,0 1 1,0 0-1,0 0 1,0-1-1,1 1 1,-1 0-1,-2 2 0,-2 2-503,1-1-1,-1 1 1,1 0-1,0 0 1,-5 7-1,7-2-235,4-2-203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8.253"/>
    </inkml:context>
    <inkml:brush xml:id="br0">
      <inkml:brushProperty name="width" value="0.05" units="cm"/>
      <inkml:brushProperty name="height" value="0.05" units="cm"/>
    </inkml:brush>
  </inkml:definitions>
  <inkml:trace contextRef="#ctx0" brushRef="#br0">80 0 17340,'-27'125'2487,"6"0"1,-10 195 0,31-307-2351,0-1 1,1 1 0,0 0 0,4 15 0,-4-26-116,-1-1 1,1 1 0,-1 0 0,1 0 0,-1-1 0,1 1 0,0-1 0,0 1-1,0-1 1,0 1 0,0-1 0,0 0 0,0 1 0,1-1 0,-1 0 0,0 0 0,3 2-1,-3-3-7,1 0 0,-1 0-1,1 0 1,-1 0 0,1 0-1,-1 0 1,1 0 0,-1 0-1,1 0 1,-1-1 0,1 1-1,-1 0 1,1-1-1,-1 0 1,1 1 0,-1-1-1,0 0 1,0 1 0,1-1-1,-1 0 1,0 0 0,0 0-1,0 0 1,2-2 0,6-6 58,1-1 0,-1-1 1,-1 1-1,0-1 0,9-17 1,31-67 201,-30 58-217,-7 13-39,-4 10-36,0 0 0,11-18 0,-18 32 16,0 0 0,0 0-1,0 0 1,0 0 0,0 0 0,0 0 0,0 1-1,0-1 1,0 0 0,0 0 0,0 0-1,1 0 1,-1 0 0,0 0 0,0 0 0,0 0-1,0 0 1,0 0 0,0 0 0,0 0-1,0 1 1,0-1 0,0 0 0,0 0 0,0 0-1,0 0 1,0 0 0,0 0 0,0 0-1,0 0 1,1 0 0,-1 0 0,0 0 0,0 0-1,0 0 1,0 0 0,0 0 0,0 0-1,0 0 1,0 0 0,0 0 0,0 0 0,0 0-1,1 0 1,-1 0 0,0 0 0,0 0 0,0 0-1,0 0 1,0 0 0,0 0 0,0 0-1,0 0 1,0 0 0,0 0 0,0 0 0,0 0-1,0 0 1,1 0 0,-1-1 0,0 1-1,0 0 1,0 0 0,0 0 0,0 0 0,0 9-27,-7 56-81,4-51 101,0 1 0,2-1-1,0 1 1,0 0-1,1 0 1,1-1-1,4 23 1,-4-35 11,0 1-1,-1-1 1,1 1 0,0-1-1,1 0 1,-1 1-1,0-1 1,0 0 0,1 0-1,0 0 1,-1 0 0,1 0-1,0 0 1,0-1 0,0 1-1,0 0 1,0-1 0,0 0-1,4 3 1,-2-3-1,-1-1 1,1 1 0,-1 0 0,1-1-1,0 1 1,-1-1 0,1 0-1,-1-1 1,1 1 0,-1 0 0,1-1-1,5-2 1,0 1-30,-1-2 0,1 1 0,-1-1 0,0 0 0,-1-1 0,1 0 0,-1 0 0,0-1 0,0 0 0,8-9 0,-5-5-289,-8 15 59,-1 7-20,-1-2 284,0 0 0,0 0 0,0 0 1,0 0-1,1 1 0,-1-1 0,0 0 0,0 0 0,0 0 0,1 0 0,-1 0 0,0 0 1,0 0-1,0 0 0,1 0 0,-1 0 0,0 0 0,0 0 0,0 0 0,1 0 0,-1 0 1,0 0-1,0 0 0,0 0 0,1 0 0,-1-1 0,0 1 0,0 0 0,0 0 0,0 0 1,1 0-1,-1 0 0,0 0 0,0 0 0,0-1 0,0 1 0,0 0 0,1 0 0,-1 0 1,0 0-1,0-1 0,0 1 0,0 0 0,0 0 0,0 0 0,0-1 0,8-7 163,-3 3-126,-1-1 0,0 0-1,0 0 1,0 0 0,-1 0 0,0-1-1,0 1 1,0-1 0,-1 0-1,0 0 1,-1 0 0,1 0 0,-1-9-1,-13-32 658,10 32-555,2 16-146,0 0 1,0 0 0,0 0 0,0 0-1,0 0 1,0 0 0,0 0-1,0 0 1,0 0 0,0 0-1,0 0 1,0 1 0,0-1 0,0 0-1,0 0 1,0 0 0,0 0-1,0 0 1,0 0 0,0 0 0,0 0-1,-1 0 1,1 0 0,0 0-1,0 0 1,0 0 0,0 0-1,0 0 1,0 0 0,0 0 0,0 0-1,0 0 1,0 0 0,0 0-1,0 0 1,0 0 0,0 0-1,0 0 1,-1 0 0,1 0 0,0 0-1,0 0 1,0 0 0,0 0-1,0 0 1,0 0 0,0 0 0,0 0-1,0 0 1,0 0 0,0 0-1,0 0 1,0 0 0,0 0-1,0 0 1,-1 0 0,1 0 0,-4 30-24,2-21 40,1 2-5,-2 8 34,1 0 1,1 26-1,0-40-37,2-1 0,-1 0 1,1 0-1,-1 0 0,1 1 1,0-1-1,0 0 0,1 0 1,-1 0-1,1-1 0,0 1 1,0 0-1,1-1 0,-1 1 1,0-1-1,7 7 0,-8-9-57,0 0 0,0 0 0,0 0 0,1-1 0,-1 1 0,0 0 0,1 0 0,-1-1 0,0 1 0,1-1 0,-1 1 0,1-1 0,-1 1 0,1-1 0,-1 0 0,1 0 0,-1 0 0,1 0 0,-1 0 0,1 0 0,-1 0 0,1 0 0,-1-1 0,1 1 0,-1 0 0,1-1 0,-1 0 0,1 1 0,-1-1 0,0 0 0,0 0 0,1 1 0,-1-1 0,0 0 0,0 0 0,1-2 0,4-3-370,-1-1-1,0 1 0,0-1 1,0-1-1,3-8 1,-3 7 342,9-18-723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8.672"/>
    </inkml:context>
    <inkml:brush xml:id="br0">
      <inkml:brushProperty name="width" value="0.05" units="cm"/>
      <inkml:brushProperty name="height" value="0.05" units="cm"/>
    </inkml:brush>
  </inkml:definitions>
  <inkml:trace contextRef="#ctx0" brushRef="#br0">52 0 19052,'-13'3'2201,"0"2"-1529,3 4-312,-1 3 1432,8 2-1224,1 0-512,7 3-1008,1 0-304,6 4 920,5 2-240,9 0-241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1.260"/>
    </inkml:context>
    <inkml:brush xml:id="br0">
      <inkml:brushProperty name="width" value="0.05" units="cm"/>
      <inkml:brushProperty name="height" value="0.05" units="cm"/>
    </inkml:brush>
  </inkml:definitions>
  <inkml:trace contextRef="#ctx0" brushRef="#br0">21 104 14355,'-3'-103'5069,"12"237"-3673,-1-48-1274,10 630-78,-19-698-338,0 0-1,-5 24 1,6-42 255,0 1 0,0 0-1,-1 0 1,1-1 0,0 1 0,0 0 0,-1 0-1,1-1 1,0 1 0,-1 0 0,1-1 0,-1 1-1,1 0 1,-1-1 0,1 1 0,-1-1 0,0 1-1,0 0 27,1-1 1,0 0-1,-1 0 0,1 0 0,0 0 0,-1 0 0,1 0 0,0 0 0,-1 0 0,1 0 0,-1-1 0,1 1 1,0 0-1,-1 0 0,1 0 0,0 0 0,-1 0 0,1-1 0,0 1 0,0 0 0,-1 0 0,1 0 0,0-1 1,-1 1-1,1 0 0,-14-23-320,0-16-120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9.046"/>
    </inkml:context>
    <inkml:brush xml:id="br0">
      <inkml:brushProperty name="width" value="0.05" units="cm"/>
      <inkml:brushProperty name="height" value="0.05" units="cm"/>
    </inkml:brush>
  </inkml:definitions>
  <inkml:trace contextRef="#ctx0" brushRef="#br0">48 484 18596,'-1'2'326,"0"0"0,0 0 0,0 0 0,0-1 1,0 1-1,0 0 0,-1 0 0,1-1 0,0 1 0,-1-1 0,-1 2 1,-1 1 445,0 1-434,1 0-1,0-1 1,0 1-1,0 1 1,0-1-1,1 0 1,-3 8-1,5-12-315,0 0 0,-1 0 0,1 1 0,0-1 0,-1 0 0,1 0 0,0 0 0,0 0 0,0 0 0,0 0 0,0 1 0,0-1 0,1 0 0,-1 0 0,0 0 0,0 0 0,1 0-1,-1 0 1,1 0 0,-1 0 0,1 0 0,-1 0 0,1 0 0,0 0 0,0 0 0,-1 0 0,1 0 0,0-1 0,0 1 0,0 0 0,0 0 0,0-1 0,0 1 0,0-1 0,0 1 0,0-1 0,0 1 0,0-1 0,0 0 0,0 0 0,0 1 0,0-1-1,2 0 1,7 1 7,1-1-1,-1 0 1,1-1-1,-1 0 1,0-1-1,0 0 1,1 0-1,-1-1 1,-1 0-1,1-1 0,0 0 1,-1-1-1,0 0 1,14-10-1,-6 3-7,0-2 0,0 0 0,-2 0-1,0-2 1,0 0 0,13-20 0,-16 18-13,-1-1 0,0 0 1,-1-1-1,-1 0 0,-1 0 1,-1-1-1,-1 0 1,0 0-1,-2 0 0,0-1 1,-2 0-1,0 0 1,-2-33-1,-1 48-10,0 0 1,0 1-1,0-1 1,-1 1 0,0-1-1,0 1 1,-1 0-1,0-1 1,-6-9-1,7 13-1,0 1 1,0 0-1,0-1 0,0 1 0,-1 0 0,1 0 1,0 0-1,-1 1 0,0-1 0,1 1 1,-1-1-1,0 1 0,0 0 0,0 0 0,1 0 1,-1 0-1,0 1 0,0-1 0,0 1 1,0 0-1,-1 0 0,1 0 0,-4 0 1,-1 2-5,0 0 1,-1 0-1,1 1 1,0 0-1,1 0 1,-1 1-1,1 0 1,-1 1 0,1-1-1,1 1 1,-1 1-1,1-1 1,-1 1-1,2 0 1,-1 0-1,-8 13 1,9-12 3,0 0-1,1 0 1,-1 1 0,1 0 0,1-1-1,0 1 1,0 1 0,0-1-1,1 0 1,0 1 0,1-1 0,0 1-1,0 0 1,1-1 0,0 1-1,2 12 1,0-11-6,1 0-1,0 0 1,1-1-1,0 1 0,0-1 1,1 0-1,1 0 1,-1 0-1,2-1 1,8 11-1,7 4 10,1-2 0,28 20 1,26 24-304,-67-56 157,-2 0 1,1 1-1,-1 0 1,-1 1-1,11 19 1,-16-26 91,0 0 0,0 0 1,-1 1-1,0-1 0,0 0 1,1 7-1,-1 4-196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2.537"/>
    </inkml:context>
    <inkml:brush xml:id="br0">
      <inkml:brushProperty name="width" value="0.05" units="cm"/>
      <inkml:brushProperty name="height" value="0.05" units="cm"/>
    </inkml:brush>
  </inkml:definitions>
  <inkml:trace contextRef="#ctx0" brushRef="#br0">0 408 14163,'1'4'348,"-1"-1"1,0 1-1,1-1 0,0 1 1,-1-1-1,1 1 0,3 4 1,-4-7-255,1 0 0,0 0 0,0 0 1,0 0-1,0 0 0,-1 0 1,1 0-1,0-1 0,0 1 1,0 0-1,1-1 0,-1 1 1,0-1-1,0 1 0,0-1 1,0 1-1,1-1 0,-1 0 1,0 0-1,0 0 0,0 1 1,1-1-1,-1 0 0,0-1 1,0 1-1,3 0 0,2-2 95,1 1 0,0-1 0,-1-1 0,1 1 1,-1-1-1,0 0 0,0 0 0,0-1 0,-1 0 0,1 0 0,-1 0 0,0-1 0,0 0 0,7-7 0,-1-2 12,1-1 1,-2 0-1,0 0 0,10-22 0,-13 23-86,-1 0-1,0-1 0,-1 0 0,-1-1 1,0 1-1,-1-1 0,-1 0 1,0 1-1,-1-1 0,-1 0 0,0 0 1,-5-30-1,4 42-86,-1 0 0,1-1 1,0 1-1,-1 0 0,0 0 0,0 0 0,0 0 1,-1 0-1,1 0 0,-1 1 0,0-1 1,0 1-1,0 0 0,-5-4 0,6 6-18,0-1-1,0 1 1,0 0-1,0 0 1,0 0-1,0 1 0,-1-1 1,1 0-1,0 1 1,0 0-1,-1-1 1,1 1-1,0 0 1,-1 0-1,1 0 0,0 1 1,-1-1-1,1 0 1,0 1-1,0-1 1,0 1-1,-1 0 1,1 0-1,0 0 1,0 0-1,0 0 0,0 1 1,0-1-1,-2 2 1,-3 4 2,0 0 0,0 0 0,1 0 0,0 1 0,0 0-1,0 1 1,1-1 0,1 1 0,-1 0 0,-3 11 0,-3 11 8,-11 56 0,15-59-24,1 1 0,2 0-1,1 0 1,1 0 0,2 0 0,1 1 0,6 38 0,-6-62-51,0 0-1,1 0 0,0 0 1,1 0-1,-1 0 0,1 0 1,0 0-1,0-1 0,1 0 1,6 8-1,-7-10-75,0 0 0,1 0 0,-1 0-1,1-1 1,-1 1 0,1-1 0,0 0 0,0 0 0,0 0-1,0-1 1,1 1 0,-1-1 0,0 0 0,0-1-1,9 2 1,-2-2-65,0-1 0,0 0-1,0-1 1,0 0 0,-1-1 0,1 0-1,-1 0 1,0-1 0,0-1-1,14-7 1,22-14-655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2.969"/>
    </inkml:context>
    <inkml:brush xml:id="br0">
      <inkml:brushProperty name="width" value="0.05" units="cm"/>
      <inkml:brushProperty name="height" value="0.05" units="cm"/>
    </inkml:brush>
  </inkml:definitions>
  <inkml:trace contextRef="#ctx0" brushRef="#br0">0 93 17420,'12'-11'737,"0"0"0,0 1 0,1 1 0,0 0 0,27-14 0,-34 20-554,2 0 0,-1 0-1,0 1 1,0 0-1,1 0 1,-1 0 0,1 1-1,0 0 1,-1 1-1,1 0 1,0 0-1,-1 0 1,16 4 0,-20-3-167,0 0 1,-1 0 0,1 1-1,-1-1 1,1 1 0,-1-1 0,1 1-1,-1 0 1,0 0 0,0 0-1,0 0 1,0 1 0,0-1 0,0 0-1,-1 1 1,1-1 0,-1 1-1,0 0 1,0-1 0,0 1 0,0 0-1,0 0 1,0 0 0,-1 0-1,1 0 1,-1-1 0,0 7 0,0 6 4,0 0 1,-1 0 0,-1 0 0,-4 16 0,-9 39 150,-9 45 216,24-110-364,-1-1 0,1 0 0,-1 0 0,1 0-1,1 0 1,-1 0 0,1 0 0,-1 0 0,1 0 0,3 7-1,-3-9-10,0-1 0,0 0 0,0 1 0,0-1 0,0 0-1,0 0 1,0 1 0,1-1 0,-1 0 0,1 0 0,-1 0-1,0-1 1,1 1 0,0 0 0,-1-1 0,1 1-1,-1-1 1,1 1 0,0-1 0,-1 0 0,1 1 0,0-1-1,0 0 1,-1 0 0,1 0 0,0 0 0,2-1 0,7-1 21,0 0 0,0-1 1,0 0-1,0-1 0,-1 0 1,0-1-1,0 0 0,0 0 1,16-13-1,0-2 46,-1-1 0,25-27 1,-38 37-45,-1-1 1,-1-1 0,0 1-1,-1-2 1,0 1-1,-1-2 1,9-20 0,-15 31-26,-1 0 0,1-1 0,-1 1 0,0 0 0,0 0 0,-1-1 0,1 1 0,-1-1 0,0 1 0,0 0 0,0-1 0,-1 1 0,0-1 0,1 1 1,-2 0-1,1 0 0,0-1 0,-1 1 0,0 0 0,0 0 0,0 0 0,0 1 0,-1-1 0,1 0 0,-1 1 0,0 0 0,0 0 0,0 0 0,-1 0 0,1 0 0,-7-4 1,4 4 3,0-1 0,0 1 0,0 1 1,-1-1-1,1 1 0,0 0 1,-1 1-1,1-1 0,-1 1 0,0 1 1,0-1-1,-12 2 0,19-2-15,-1 1 0,1 0 1,-1 0-1,1 1 0,-1-1 0,1 0 0,0 0 0,-1 0 0,1 0 0,-1 0 0,1 0 0,-1 1 1,1-1-1,-1 0 0,1 0 0,0 1 0,-1-1 0,1 0 0,0 1 0,-1-1 0,1 0 1,0 1-1,-1-1 0,1 1 0,6 6-69,22 4-316,-1-9-171,0 0-1,0-2 0,0-1 0,37-6 0,-13-1-46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4.291"/>
    </inkml:context>
    <inkml:brush xml:id="br0">
      <inkml:brushProperty name="width" value="0.05" units="cm"/>
      <inkml:brushProperty name="height" value="0.05" units="cm"/>
    </inkml:brush>
  </inkml:definitions>
  <inkml:trace contextRef="#ctx0" brushRef="#br0">1 279 14123,'0'0'119,"0"1"1,0 0-1,0 0 1,0 0-1,0 0 1,0 0-1,0 0 1,0 0-1,0 0 1,0 0-1,1-1 1,-1 1-1,0 0 1,1 0-1,-1 0 1,1 0-1,-1-1 1,1 1-1,-1 0 1,1 0-1,-1-1 1,1 1-1,0 0 1,-1-1-1,2 1 0,-1 0 23,0-1 0,1 0-1,-1 0 1,0 0-1,0 0 1,0 0-1,0 0 1,1 0 0,-1 0-1,0-1 1,0 1-1,0 0 1,0-1-1,0 1 1,0-1 0,2 0-1,3-3 179,0 1-1,-1-1 1,0 0-1,0-1 1,0 1-1,5-7 1,-1-1-31,-1 0-1,0 0 1,-1-1 0,-1-1 0,0 1 0,6-21 0,-9 25-166,0-1 0,-1-1 0,0 1-1,-1 0 1,0 0 0,0-1 0,-1 1 0,-1 0 0,-3-20 0,4 29-110,0 0 1,0-1-1,-1 1 0,1 0 1,-1 0-1,1-1 0,-1 1 1,1 0-1,-1 0 0,0 0 1,0 0-1,0 0 0,-1-2 1,1 3-9,1-1 1,0 1 0,-1 0 0,1 0-1,-1 0 1,1-1 0,-1 1-1,1 0 1,-1 0 0,1 0 0,-1 0-1,1 0 1,-1 0 0,1 0-1,-1 0 1,1 0 0,-1 0 0,1 0-1,-1 0 1,1 1 0,-1-1-1,1 0 1,-1 0 0,0 1 0,-1 0 4,0 1 0,0 0 1,0 0-1,0-1 1,0 2-1,0-1 1,1 0-1,-1 0 1,1 0-1,-1 1 1,1-1-1,-1 3 0,-4 11-7,1-1 0,1 1-1,0 0 1,2 0 0,-1 1-1,2-1 1,0 1 0,1-1-1,1 1 1,1-1 0,3 17-1,-5-30-3,1 1-1,0-1 0,0 1 0,1-1 1,-1 0-1,0 0 0,1 0 0,0 0 1,0 0-1,0 0 0,3 3 0,-4-5 1,1 0-1,0 1 1,-1-1-1,1 0 1,0 0-1,0 0 0,0 0 1,0 0-1,0 0 1,0-1-1,0 1 1,0-1-1,0 1 1,0-1-1,1 0 1,-1 0-1,0 0 1,0 0-1,4-1 0,3-1-3,0 0 0,0-1-1,0 0 1,-1-1 0,1 1-1,-1-2 1,0 1 0,8-7 0,60-48-4,-71 54 8,28-27 4,-26 25-1,0-1 0,0 1 0,0 0 0,1 1 0,0 0 0,0 0 0,1 1 0,16-8 0,-24 13-2,-1 0 0,1 0 0,-1 0 0,1-1 0,0 1 0,-1 0 0,1 0 0,0 0 0,-1 0 1,1 1-1,0-1 0,-1 0 0,1 0 0,0 0 0,-1 0 0,1 1 0,-1-1 0,1 0 0,-1 1 0,1-1 0,0 0 0,-1 1 0,1-1 0,-1 1 0,0-1 0,1 0 0,-1 1 0,1-1 0,-1 1 0,0 0 0,1-1 0,-1 1 0,0-1 0,1 1 0,-1 0 0,0-1 0,0 2 0,4 28-8,-3-19-2,-1-8 5,1-1 0,-1 1 0,1 0 0,-1 0 1,1-1-1,0 1 0,0 0 0,1-1 0,-1 1 0,0-1 0,1 1 0,0-1 0,-1 0 0,1 1 0,2 1 1,-2-3 1,-1 0 0,1-1 1,-1 1-1,1 0 1,-1-1-1,1 1 0,-1-1 1,1 0-1,-1 1 1,1-1-1,0 0 1,-1 0-1,1 0 0,-1 0 1,1 0-1,0-1 1,-1 1-1,1 0 1,-1-1-1,1 1 0,-1-1 1,1 1-1,-1-1 1,1 0-1,-1 0 1,1 1-1,1-3 0,12-9-8,0 0 0,-1 0 0,-1-2 0,0 0 1,-1 0-1,-1-1 0,11-17 0,30-37-48,-42 63-9,-5 11 24,-2 21-3,-3-20 35,0-1 6,1 11-4,0 0 0,1 0 0,1 0 0,5 16-1,-7-28 11,0-1 1,0 0-1,0 0 0,0 0 0,1 0 0,-1-1 0,1 1 0,0 0 0,0 0 0,0-1 0,0 0 0,0 1 0,1-1 0,-1 0 0,1 0 0,-1 0 0,1 0 0,0-1 0,0 1 0,0-1 0,0 1 0,0-1 0,0 0 0,0 0 0,0 0 0,0-1 0,4 1 0,2-1 2,0-1 0,0 0 0,0 0 0,0-1 0,0 0 1,16-7-1,-14 5-5,0 1 0,0 0 1,17-2-1,-26 4 1,1 1 1,0 0-1,0 1 1,-1-1-1,1 0 1,0 1-1,-1 0 1,1 0-1,-1-1 0,1 2 1,-1-1-1,1 0 1,-1 0-1,1 1 1,-1-1-1,0 1 1,0 0-1,0-1 0,0 1 1,0 0-1,0 0 1,-1 1-1,1-1 1,0 0-1,0 3 1,4 7-8,0 0 0,-1 0 1,7 26-1,-8-24 5,11 37 21,-3 0-1,-2 0 1,-2 1-1,2 68 1,-10-111-6,0-1-1,0 1 1,-1-1-1,0 1 1,-1-1-1,-2 9 1,3-15-3,1 0 1,-1-1-1,0 1 1,1 0-1,-1 0 0,0-1 1,0 1-1,0-1 1,-1 1-1,1-1 1,0 1-1,-1-1 1,1 0-1,-1 1 1,1-1-1,-1 0 1,1 0-1,-1 0 0,0 0 1,1-1-1,-1 1 1,0 0-1,0-1 1,0 1-1,0-1 1,0 1-1,1-1 1,-1 0-1,0 0 1,0 0-1,0 0 0,0 0 1,-2-1-1,-3-1 25,0 0-1,0 0 0,1-1 0,-1 0 0,1 0 0,-1 0 0,1-1 0,1 0 0,-1-1 0,0 1 0,1-1 1,0 0-1,-8-9 0,-2-6 64,0 0 0,-18-34 0,21 33-30,1-1 0,-10-29 1,18 42-64,0-1 0,1 1-1,0-1 1,0 1 0,1-1 0,0 0 0,1 0 0,1-13 0,0 18-66,0 1-1,0-1 0,1 1 0,-1 0 1,1-1-1,0 1 0,1 0 0,-1 0 1,1 1-1,-1-1 0,1 0 0,0 1 1,1 0-1,-1 0 0,0 0 0,1 0 1,0 0-1,4-2 0,10-5-331,0 1 1,36-13-1,-43 18 410,44-16-474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5.039"/>
    </inkml:context>
    <inkml:brush xml:id="br0">
      <inkml:brushProperty name="width" value="0.05" units="cm"/>
      <inkml:brushProperty name="height" value="0.05" units="cm"/>
    </inkml:brush>
  </inkml:definitions>
  <inkml:trace contextRef="#ctx0" brushRef="#br0">1 0 16732,'20'49'1838,"-2"1"0,18 82 0,7 107 182,-33-180-1730,32 296 1330,-42-327-1230,-3-20 43,-3-14 10,-2-11-259,1-1 1,1 0-1,1 0 0,-5-33 1,3 18-82,-39-253 167,42 238-347,2 0 1,2 0-1,3 0 1,8-48-1,-10 87 43,1 0-1,0 0 1,1 0-1,0 1 1,0-1-1,1 1 1,0 0-1,0 0 1,1 0-1,7-9 1,-9 14 11,0 0-1,0 0 1,0 0 0,1 0-1,-1 1 1,1 0 0,0-1 0,0 1-1,0 0 1,0 1 0,0-1 0,0 1-1,0 0 1,1 0 0,-1 0 0,0 0-1,1 1 1,-1-1 0,0 1 0,1 1-1,-1-1 1,1 0 0,4 2 0,-4-1-8,1 1 0,-1 0 0,1 0 0,-1 0 0,0 0 0,0 1 0,0 0 0,0 0 0,-1 0 0,1 0 0,-1 1 0,0 0 0,0 0 0,7 9 0,-9-10 20,0 0 0,0 0 0,0 0 0,0 0 0,-1 0 0,0 0 0,0 0-1,0 1 1,0-1 0,0 0 0,-1 1 0,1-1 0,-1 1 0,0-1 0,0 1 0,0-1 0,0 1 0,-1-1 0,1 0 0,-1 1 0,0-1 0,0 0 0,0 1 0,-1-1 0,1 0 0,-3 3 0,-3 3-45,0 0 0,0-1 1,-1 0-1,-1 0 0,1-1 0,-1 0 1,0-1-1,-1 0 0,1 0 1,-1-1-1,0 0 0,-1-1 0,1 0 1,-1 0-1,0-1 0,0-1 1,-12 2-1,4-6-1113,16-2 776,11-2 96,8-1-210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5.454"/>
    </inkml:context>
    <inkml:brush xml:id="br0">
      <inkml:brushProperty name="width" value="0.05" units="cm"/>
      <inkml:brushProperty name="height" value="0.05" units="cm"/>
    </inkml:brush>
  </inkml:definitions>
  <inkml:trace contextRef="#ctx0" brushRef="#br0">1 0 17684,'2'28'1445,"1"-1"1,1 0 0,8 27 0,-2-10-546,-3-7-345,2 0 0,22 57 0,-30-91-532,0-1 0,0 0 1,0 0-1,0 1 0,1-1 0,-1 0 0,1 0 0,0 0 0,-1 0 1,1-1-1,0 1 0,0 0 0,0-1 0,4 3 0,-5-4-11,0 0 0,-1 1 0,1-1 0,0 0-1,-1 0 1,1 0 0,0 0 0,-1 0 0,1 0 0,0 0-1,0 0 1,-1 0 0,1 0 0,0 0 0,-1 0 0,1-1 0,0 1-1,-1 0 1,1-1 0,-1 1 0,2-1 0,-1 0 7,1 0 0,-1 0 0,0-1 1,0 1-1,0-1 0,0 1 0,0-1 1,0 1-1,-1-1 0,1 1 0,0-1 1,0-2-1,1-6 56,0-1 0,0 1 0,-1-1 1,-1 1-1,0-1 0,0 0 0,-1 1 1,0-1-1,-4-12 0,-2-6 41,-1 0-1,-13-28 1,20 55-116,-1-4-14,0 0-1,-1 0 1,0 0 0,0 0 0,0 1 0,0-1-1,-1 1 1,0 0 0,0 0 0,-6-5 0,10 10 3,-1-1 0,1 1 1,0 0-1,0 0 0,0 0 1,0 0-1,0 0 1,-1-1-1,1 1 0,0 0 1,0 0-1,0 0 0,-1 0 1,1 0-1,0 0 0,0 0 1,0 0-1,-1 0 0,1 0 1,0 0-1,0 0 1,-1 0-1,1 0 0,0 0 1,0 0-1,0 0 0,-1 0 1,1 0-1,0 0 0,0 0 1,0 0-1,-1 0 1,1 0-1,0 0 0,0 0 1,0 0-1,-1 1 0,1-1 1,0 0-1,0 0 0,-1 11-540,8 14-833,-5-22 1167,0 0 0,1 0 0,-1 0 0,0-1-1,1 1 1,-1-1 0,1 1 0,0-1-1,0 0 1,0 0 0,0 0 0,0-1-1,0 1 1,1-1 0,4 2 0,1-1-30,-1 0 0,1-1 1,0 0-1,-1 0 0,13-1 1,28-3-872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5.874"/>
    </inkml:context>
    <inkml:brush xml:id="br0">
      <inkml:brushProperty name="width" value="0.05" units="cm"/>
      <inkml:brushProperty name="height" value="0.05" units="cm"/>
    </inkml:brush>
  </inkml:definitions>
  <inkml:trace contextRef="#ctx0" brushRef="#br0">195 87 15947,'0'-1'101,"0"0"0,0 1-1,0-1 1,0 0-1,0 0 1,0 0 0,0 1-1,0-1 1,0 0-1,0 0 1,0 0 0,-1 1-1,1-1 1,0 0-1,-1 0 1,1 1 0,-1-1-1,1 0 1,-1 1-1,1-1 1,-1 1 0,1-1-1,-1 0 1,1 1-1,-1-1 1,0 1 0,1 0-1,-2-1 1,-1 0 87,1 0 0,0 0 0,-1 1 0,1-1 0,-1 1 0,1 0 0,-1-1 0,1 1 0,-5 1 0,-1 0 309,0 0-1,0 1 1,0 0 0,0 0-1,-11 5 1,11-2-297,0 0-1,1 0 1,-1 1-1,1 0 1,1 1 0,-1-1-1,1 1 1,0 1-1,0-1 1,1 1-1,-5 8 1,8-12-169,0 0 1,1 0-1,-1 0 1,1 0-1,0 0 1,0 1-1,0-1 0,0 0 1,1 0-1,0 1 1,0 5-1,0-7-20,1 0-1,0 0 0,-1-1 1,1 1-1,0 0 1,1-1-1,-1 1 1,0-1-1,1 0 0,-1 1 1,1-1-1,0 0 1,-1 0-1,1 0 1,0 0-1,1 0 0,-1 0 1,0-1-1,3 3 1,-1-2-6,-1 0 0,1-1 1,0 1-1,0-1 0,-1 1 1,1-1-1,0 0 0,0-1 0,0 1 1,0-1-1,0 0 0,0 1 1,0-2-1,5 0 0,-2 0 6,0 0-1,0-1 1,-1 0-1,1-1 0,-1 1 1,1-1-1,10-7 1,-8 4 8,-1 0 1,1-1-1,-1 0 1,0 0 0,-1-1-1,1 0 1,-2-1 0,1 1-1,-1-1 1,7-15-1,-10 19-20,-1-1-1,-1 0 1,1 0-1,-1 1 1,0-1-1,0 0 1,-1 0-1,1 0 1,-2 0-1,1 0 1,0 0-1,-1 0 1,0 0-1,-1 0 1,1 1-1,-4-10 1,3 12-87,1 0 1,-1 0-1,1 0 1,-1 0-1,0 1 0,0-1 1,0 0-1,-1 1 1,1 0-1,-1-1 1,1 1-1,-1 0 1,0 0-1,1 1 1,-1-1-1,0 0 1,0 1-1,0 0 1,-1 0-1,1 0 1,0 0-1,0 0 0,-1 0 1,1 1-1,0 0 1,-1 0-1,1 0 1,0 0-1,-1 0 1,-3 1-1,-2 1-135,1 1 1,-1-1-1,1 1 0,-12 6 1,-6 5-501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6.776"/>
    </inkml:context>
    <inkml:brush xml:id="br0">
      <inkml:brushProperty name="width" value="0.05" units="cm"/>
      <inkml:brushProperty name="height" value="0.05" units="cm"/>
    </inkml:brush>
  </inkml:definitions>
  <inkml:trace contextRef="#ctx0" brushRef="#br0">0 0 14827,'0'7'2714,"25"207"3086,68 282-3401,-91-484-2300,-1-5 13,0-1 0,1 0 0,0 0 0,4 9 0,-6-15-100,0 0 1,0 0-1,0 1 1,0-1-1,0 0 1,0 0-1,0 0 0,0 1 1,0-1-1,0 0 1,0 0-1,1 0 1,-1 0-1,0 1 0,0-1 1,0 0-1,0 0 1,0 0-1,1 0 1,-1 0-1,0 1 0,0-1 1,0 0-1,0 0 1,1 0-1,-1 0 1,0 0-1,0 0 0,0 0 1,1 0-1,-1 0 1,0 0-1,0 0 1,1 0-1,-1 0 0,0 0 1,0 0-1,5-8 301,0-20 66,3-279 719,0 10-1037,-8 296-63,1-8-33,0-1 1,0 1-1,1 0 0,5-15 1,-7 23 21,1-1-1,-1 1 1,1-1 0,0 1 0,-1 0 0,1 0-1,0-1 1,0 1 0,0 0 0,0 0-1,0 0 1,0 0 0,0 0 0,0 0 0,0 0-1,0 0 1,1 1 0,-1-1 0,0 0 0,1 1-1,-1-1 1,0 1 0,1-1 0,-1 1 0,1 0-1,-1-1 1,0 1 0,1 0 0,-1 0-1,1 0 1,-1 0 0,1 0 0,-1 1 0,1-1-1,-1 0 1,2 1 0,1 1-15,1-1 1,-1 0-1,0 1 0,0 0 1,0 0-1,-1 0 1,1 1-1,0-1 0,-1 1 1,1 0-1,-1 0 0,0 0 1,0 0-1,0 0 0,-1 1 1,1-1-1,-1 1 0,1 0 1,-1 0-1,-1 0 1,1 0-1,0 0 0,-1 0 1,0 0-1,0 1 0,0-1 1,-1 0-1,1 1 0,-1-1 1,0 1-1,0-1 1,-1 0-1,1 1 0,-1-1 1,0 0-1,0 1 0,0-1 1,-1 0-1,-4 8 0,0-3-12,-1 0 0,-1 0 0,0-1-1,0 1 1,0-2 0,-1 1 0,0-1-1,-1-1 1,1 0 0,-1 0 0,-1-1 0,1 0-1,-1-1 1,0 0 0,0-1 0,-18 4-1,28-7-14,0 1-1,0-1 0,-1 0 0,1 0 1,0 0-1,0 1 0,-1-1 1,1-1-1,0 1 0,0 0 1,-1 0-1,1 0 0,0-1 1,0 1-1,0 0 0,0-1 0,-1 1 1,1-1-1,0 0 0,0 1 1,0-1-1,0 0 0,0 1 1,0-1-1,0 0 0,1 0 0,-1 0 1,0 0-1,0 0 0,1 0 1,-1 0-1,1 0 0,-1 0 1,1-1-1,-1 1 0,1 0 0,-1 0 1,1 0-1,0-1 0,0 1 1,0 0-1,0 0 0,0-1 1,0 1-1,0 0 0,0 0 0,0 0 1,0-1-1,1 1 0,-1 0 1,1 0-1,-1 0 0,1 0 1,0-2-1,10-15-720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7.191"/>
    </inkml:context>
    <inkml:brush xml:id="br0">
      <inkml:brushProperty name="width" value="0.05" units="cm"/>
      <inkml:brushProperty name="height" value="0.05" units="cm"/>
    </inkml:brush>
  </inkml:definitions>
  <inkml:trace contextRef="#ctx0" brushRef="#br0">164 168 15331,'1'-2'210,"0"0"0,0 0 0,0 0 0,-1 0-1,1 0 1,0-1 0,-1 1 0,0 0 0,1 0 0,-1-1-1,0 1 1,0 0 0,-1-1 0,1 1 0,0 0 0,-1-1-1,0-2 1,0 4-86,0 0 0,1 0-1,-1 0 1,0 0 0,0 0 0,0 0-1,0 0 1,0 0 0,0 0 0,0 1-1,0-1 1,0 0 0,0 1 0,-1-1-1,1 0 1,0 1 0,0 0 0,-1-1-1,1 1 1,0 0 0,-1 0-1,1-1 1,0 1 0,-1 0 0,1 0-1,0 0 1,-1 1 0,1-1 0,0 0-1,-1 0 1,1 1 0,-2 0 0,-4 1 79,0 1-1,1 0 1,-1 0 0,1 1 0,0-1 0,0 1 0,0 1 0,0-1 0,1 1 0,-1 0-1,1 0 1,-8 11 0,8-9-165,0-1 0,1 1 0,0 1 0,0-1-1,0 1 1,1-1 0,0 1 0,0 0 0,1 0 0,-2 16 0,3-23-32,1 0 1,0 0 0,0 0-1,0 0 1,0 0 0,0 0 0,0 0-1,0 0 1,1 0 0,-1 0-1,0 0 1,0 0 0,1-1-1,-1 1 1,1 0 0,-1 0 0,1 0-1,-1 0 1,1 0 0,-1-1-1,1 1 1,0 0 0,-1 0-1,1-1 1,0 1 0,1 0 0,0 0 5,0 0 0,0-1 0,0 1 0,0-1 0,0 0 1,0 0-1,0 0 0,0 0 0,0 0 0,0 0 1,0 0-1,3-1 0,7-3 43,-1 1 0,0-1 1,17-9-1,140-76 337,-143 81-386,-19 9 21,-16 5 67,9-6-80,1 1 1,-1-1 0,0 0 0,1 1 0,-1-1 0,0 0 0,1 0 0,-1 0 0,0 1 0,1-1 0,-1 0 0,0 0 0,0 0 0,1 0 0,-1 0 0,0 0 0,1 0 0,-1 0 0,0-1 0,1 1 0,-1 0 0,0 0 0,1-1 0,-1 1 0,0 0 0,1 0 0,-1-1 0,1 1 0,-2-2 0,1 1-1,0 0 0,1-1 0,-1 1 0,1 0 0,-1-1-1,1 1 1,-1-1 0,1 1 0,0-1 0,0 1 0,0-1 0,0 1 0,0-3-1,0-4-126,1 1 0,1-1-1,-1 0 1,5-10 0,-1 7-458,0 1 0,1-1 0,0 1 0,1 1 0,0 0 0,1 0 0,-1 0 0,12-8 0,-3 1-407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7.659"/>
    </inkml:context>
    <inkml:brush xml:id="br0">
      <inkml:brushProperty name="width" value="0.05" units="cm"/>
      <inkml:brushProperty name="height" value="0.05" units="cm"/>
    </inkml:brush>
  </inkml:definitions>
  <inkml:trace contextRef="#ctx0" brushRef="#br0">37 1 19268,'-3'1'118,"1"0"0,0 1 0,0-1 0,0 1 0,0 0 0,1-1 0,-1 1 0,0 0 0,1 0 0,-1 0 0,1 0 0,0 0 0,0 1 0,0-1 0,0 0 0,0 1 0,0-1 0,0 1 0,1-1-1,-1 3 1,-1 10 146,0-1 0,0 17-1,2-25-35,-1 29 8,3 0 0,0 1 0,3-1 0,1 0 0,1-1 1,2 1-1,1-2 0,2 1 0,1-1 0,24 40 0,-34-67-206,20 32 118,-21-36-127,-1 0 1,1 1 0,0-1 0,0 0-1,0 0 1,0-1 0,1 1 0,-1 0-1,0-1 1,1 1 0,-1-1 0,4 2 0,-5-3-12,0 0 0,-1 0 1,1 0-1,-1 0 1,1 0-1,0 1 1,-1-1-1,1 0 1,0-1-1,-1 1 1,1 0-1,0 0 0,-1 0 1,1 0-1,0 0 1,-1-1-1,1 1 1,-1 0-1,1 0 1,0-1-1,-1 1 1,1-1-1,-1 1 0,1 0 1,0-2-1,7-17 202,-5-30 75,-3 42-241,-1-17 85,0 1 1,-7-32 0,7 46-113,-1 1 0,0 0 0,-1 0 0,1 0 1,-2 0-1,1 1 0,-1-1 0,0 1 0,-10-13 0,13 19-18,1 0 0,0 1 0,-1-1 0,1 0 0,-1 1 0,0-1 0,1 0 0,-1 1 0,1-1-1,-1 1 1,0-1 0,0 1 0,1-1 0,-1 1 0,0-1 0,0 1 0,1 0 0,-1-1 0,0 1-1,0 0 1,0 0 0,0 0 0,0 0 0,1 0 0,-1 0 0,0 0 0,0 0 0,0 0-1,0 0 1,0 0 0,1 0 0,-1 0 0,0 1 0,0-1 0,0 0 0,1 1 0,-1-1 0,0 1-1,0-1 1,1 1 0,-2 0 0,1 1 0,-1 0 0,1 0 0,0 0 0,0 0 0,0 0 0,0 1 0,0-1 0,1 0 0,-1 0 0,1 1 0,-1-1 0,1 0 0,0 1 0,0 3 0,0-1-2,1 1 0,0-1 0,0 1 0,0-1 1,1 0-1,-1 0 0,1 1 0,1-1 1,-1 0-1,1-1 0,-1 1 0,2 0 0,-1-1 1,0 1-1,1-1 0,0 0 0,0 0 1,0-1-1,0 1 0,0-1 0,1 0 0,0 0 1,0 0-1,0-1 0,0 0 0,0 0 1,0 0-1,0 0 0,1-1 0,-1 0 0,0 0 1,1-1-1,-1 1 0,1-1 0,-1 0 1,1 0-1,-1-1 0,1 0 0,-1 0 0,1 0 1,-1-1-1,0 1 0,0-1 0,0-1 1,0 1-1,0-1 0,6-4 0,-4 2 4,-1 0 0,0 0 0,0 0 0,0-1 0,-1 0 0,1-1 0,-2 1 0,1-1-1,-1 0 1,0 0 0,0 0 0,-1 0 0,1-1 0,-2 0 0,1 1 0,-1-1 0,-1 0 0,1 0 0,-1 0 0,0-10 0,-3 16-3,-2 8-2,-2 10-2,3 2 8,0-1-1,1 1 1,2 0 0,-1 0 0,2 0-1,0 0 1,8 33 0,-8-48-4,0 0 0,0 0 0,0 0 0,0 0 0,0 0 0,1-1 0,0 1 0,-1 0 0,1-1 0,0 1 0,0-1 0,0 0 0,1 0 0,-1 0 0,1 0 0,-1 0 0,1 0 0,-1-1 1,1 1-1,6 2 0,-7-4-45,1 1 0,-1-1 0,1 0 1,-1 1-1,1-1 0,-1 0 0,1-1 1,-1 1-1,1 0 0,-1-1 0,1 1 1,-1-1-1,1 0 0,-1 0 1,0 0-1,1 0 0,-1 0 0,0 0 1,0-1-1,0 1 0,0-1 0,0 1 1,0-1-1,0 0 0,0 0 0,1-2 1,1-2-13,0 1 0,0-1 0,-1 0 1,0-1-1,0 1 0,0 0 0,-1-1 1,2-9-1,6-39-273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1.666"/>
    </inkml:context>
    <inkml:brush xml:id="br0">
      <inkml:brushProperty name="width" value="0.05" units="cm"/>
      <inkml:brushProperty name="height" value="0.05" units="cm"/>
    </inkml:brush>
  </inkml:definitions>
  <inkml:trace contextRef="#ctx0" brushRef="#br0">1 1 15955,'0'51'578,"3"0"-1,1-1 1,3 1-1,3-1 1,1 0-1,28 74 1,-30-98-324,23 44 1,-29-64-213,0 0 1,1 0-1,0-1 0,-1 1 1,2-1-1,-1 0 0,1-1 0,0 1 1,0-1-1,0 0 0,0 0 1,1 0-1,7 3 0,-9-6-15,-1 0 0,1 0 0,-1 0-1,1-1 1,0 0 0,-1 0 0,1 0 0,0 0 0,0 0-1,-1-1 1,1 1 0,-1-1 0,1 0 0,-1 0 0,1-1-1,-1 1 1,1-1 0,-1 0 0,0 0 0,0 0 0,0 0-1,4-3 1,4-5 51,-1 0-1,1 0 1,-1-1-1,11-16 0,12-23-675,-3-2 0,31-69 0,-1 2-139,-21 54 185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8.077"/>
    </inkml:context>
    <inkml:brush xml:id="br0">
      <inkml:brushProperty name="width" value="0.05" units="cm"/>
      <inkml:brushProperty name="height" value="0.05" units="cm"/>
    </inkml:brush>
  </inkml:definitions>
  <inkml:trace contextRef="#ctx0" brushRef="#br0">13 0 18700,'-9'17'1856,"5"4"-1247,4-1-273,4-1 984,5-2-720,4 1-1104,3-4 680,1-5-360,-1 0-112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8.448"/>
    </inkml:context>
    <inkml:brush xml:id="br0">
      <inkml:brushProperty name="width" value="0.05" units="cm"/>
      <inkml:brushProperty name="height" value="0.05" units="cm"/>
    </inkml:brush>
  </inkml:definitions>
  <inkml:trace contextRef="#ctx0" brushRef="#br0">103 0 20060,'-10'12'794,"-8"7"733,-27 39 0,41-53-1388,0 1 0,1 0 0,0 0 0,0 0 0,0 1 0,1-1 0,0 1 0,0-1 0,1 1 0,0 0 0,0 0 0,0 6 0,1-11-131,0 0 0,1-1 1,-1 1-1,0 0 0,0-1 0,1 1 1,-1-1-1,1 1 0,0-1 0,-1 1 0,1-1 1,0 1-1,0-1 0,0 0 0,0 1 1,0-1-1,0 0 0,0 0 0,0 0 1,0 0-1,1 0 0,-1 0 0,0 0 1,1 0-1,-1 0 0,1-1 0,-1 1 1,1-1-1,-1 1 0,1-1 0,-1 1 1,1-1-1,-1 0 0,1 0 0,0 0 0,-1 0 1,1 0-1,0 0 0,1 0 0,6-1-1,1-1 0,-1 1-1,1-1 1,-1-1 0,11-4-1,65-32 45,-60 26-28,1 1 1,37-12 0,-60 23-13,-1 1 0,0-1 0,1 0 1,-1 1-1,0-1 0,1 1 0,-1 0 0,1 0 1,-1 0-1,0 0 0,1 0 0,-1 1 1,1-1-1,-1 0 0,0 1 0,1 0 0,-1 0 1,0 0-1,0 0 0,0 0 0,0 0 1,3 2-1,-2 1 57,1 0 1,-1 1 0,0-1-1,-1 1 1,1 0 0,-1-1-1,0 1 1,3 9 0,-5-13-47,0 0 0,0 0-1,1 0 1,-1 0 0,0 1 0,1-1 0,-1 0 0,1 0 0,0 0 0,-1 0 0,1 0 0,0 0 0,-1 0-1,1 0 1,0-1 0,0 1 0,0 0 0,0 0 0,0-1 0,0 1 0,0 0 0,0-1 0,0 1 0,0-1-1,0 1 1,1-1 0,-1 0 0,0 1 0,1-1 0,1-1 10,0 0 1,0 0 0,0 0-1,0 0 1,-1 0-1,1-1 1,-1 1-1,1-1 1,-1 0-1,4-3 1,12-11 53,-13 12-106,-1-1 1,1 1 0,0-1 0,1 1 0,-1 1 0,1-1 0,-1 1 0,1 0 0,0 0 0,12-3 0,-18 6-19,1 0 0,0 0 1,-1 1-1,1-1 0,-1 0 1,1 0-1,-1 0 0,1 1 1,-1-1-1,1 0 0,-1 1 0,1-1 1,-1 1-1,1-1 0,-1 0 1,1 1-1,-1-1 0,0 1 1,1-1-1,-1 1 0,0 0 1,1-1-1,-1 1 0,0-1 1,0 1-1,1-1 0,-1 1 1,0 0-1,0-1 0,0 1 0,0-1 1,0 1-1,0 0 0,0-1 1,0 2-1,-1 26-1242,0-24 1244,-1 16-439,0-2-113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9.160"/>
    </inkml:context>
    <inkml:brush xml:id="br0">
      <inkml:brushProperty name="width" value="0.05" units="cm"/>
      <inkml:brushProperty name="height" value="0.05" units="cm"/>
    </inkml:brush>
  </inkml:definitions>
  <inkml:trace contextRef="#ctx0" brushRef="#br0">192 328 16548,'-2'-2'278,"0"0"1,0 0 0,0 0 0,0 0 0,-1 0 0,1 1-1,0-1 1,-1 1 0,1-1 0,-1 1 0,0 0 0,1 0-1,-1 0 1,0 1 0,0-1 0,1 0 0,-1 1 0,0 0-1,0 0 1,0 0 0,0 0 0,1 0 0,-1 1 0,0-1 0,0 1-1,0-1 1,-4 3 0,0 0-95,1-1 0,0 1 1,0 1-1,0-1 0,0 1 0,1 0 1,-1 0-1,1 1 0,0 0 0,-6 7 1,4-3-120,1 0 0,0 0 1,1 1-1,0-1 0,-4 12 0,8-18-59,-1 1 0,1-1-1,0 1 1,0 0-1,1-1 1,-1 1-1,1 0 1,-1 0 0,1-1-1,0 1 1,1 0-1,-1 0 1,1 0-1,-1-1 1,1 1 0,0 0-1,3 5 1,-4-8-6,1 0 1,0 0-1,-1 0 1,1 0-1,0 0 1,0-1 0,-1 1-1,1 0 1,0 0-1,0-1 1,0 1-1,0 0 1,0-1-1,0 1 1,0-1-1,0 0 1,1 1-1,-1-1 1,0 0 0,0 1-1,0-1 1,3 0-1,-1 0 2,0-1-1,0 1 1,0-1 0,0 1-1,0-1 1,0 0-1,0 0 1,4-3 0,5-2 5,-1-1 0,0 0-1,12-12 1,-3 1 13,-1-2-1,0 0 0,-2-1 1,0 0-1,-2-2 0,0 0 1,17-38-1,-30 58-17,-1 0 1,0-1-1,0 1 0,0 0 0,0-1 1,0 1-1,0-6 0,-1 9-2,0 0 0,0 0 0,0 0 0,0 1 0,0-1 0,0 0 0,0 0 0,0 0 0,0 0 0,0 0 0,-1 0 0,1 0 0,0 0 0,0 0 0,0 0 0,0 0 0,0 0 0,0 0 0,0 0 0,0 0 0,0 0 1,0 0-1,0 0 0,0 0 0,0 0 0,0 0 0,0 0 0,0 0 0,-1 0 0,1 0 0,0 0 0,0 0 0,0 0 0,0 0 0,0 0 0,0 0 0,0 0 0,0 0 0,0 0 0,0 0 0,0 0 0,0 0 0,0 0 0,0 0 0,0 0 0,0 0 0,0 0 0,-1 0 0,1 0 0,0 0 0,-5 17 0,2-1-7,1 1 0,0-1 1,1 0-1,1 1 0,3 30 0,-2-39 5,0-1 0,0 0 1,1 0-1,0 0 0,0 0 0,0 0 0,1 0 0,0 0 0,1-1 0,-1 1 1,1-1-1,1 0 0,-1 0 0,1-1 0,8 9 0,-10-12 2,-1-1 0,1 1 0,0 0 0,0-1 0,0 1 0,0-1 0,0 0 0,0 0 0,0 0 0,0-1 0,0 1 0,0-1 0,1 1 0,-1-1 0,0 0 0,6-1-1,-4 0 3,1-1 0,-1 1-1,0-1 1,0 0 0,0 0-1,0-1 1,0 1 0,0-1-1,4-4 1,4-4 7,0-1-1,-1 0 1,0-1 0,-1 0-1,11-18 1,-4 1 2,-1 0-1,-2-2 1,-1 0 0,-1 0-1,-2-1 1,-2-1 0,10-57-1,-17 78-30,-1 0 0,0-23-1,-4 29-30,-2 15 15,-3 24 10,0 0-1,2 0 1,-3 63-1,8-89 27,-2 48 16,2 1 1,3-1 0,2 1-1,2-1 1,3 0 0,2-1-1,35 100 1,-24-98-10,-13-34-3,0 1 0,-1 0 0,-2 0 0,0 1 0,5 40 0,-11-62 2,0 1 1,0-1 0,0 1-1,0 0 1,0-1-1,0 1 1,-1 0 0,1-1-1,0 1 1,-1-1-1,0 1 1,1-1 0,-1 1-1,0-1 1,0 1 0,1-1-1,-1 0 1,0 1-1,0-1 1,-3 2 0,3-2 2,0-1 1,0 0 0,0 1 0,0-1 0,0 0 0,-1 0 0,1 0 0,0 1-1,0-1 1,0 0 0,-1-1 0,1 1 0,0 0 0,0 0 0,0 0 0,0-1 0,-1 1-1,1-1 1,0 1 0,0-1 0,0 1 0,0-1 0,0 0 0,0 1 0,0-1 0,0 0-1,1 0 1,-3-1 0,-6-8 51,0 0 0,0 0-1,1-1 1,0 0 0,1 0 0,1-1 0,-8-16-1,0-5 74,-14-55 0,27 85-134,-7-27 10,-4-32-1,10 54-83,2 0 1,-1 0-1,1 1 0,0-1 1,0 0-1,1 0 0,0 0 1,1 1-1,4-14 0,-5 18 24,1 0 1,0 1-1,-1-1 0,1 1 1,0-1-1,1 1 0,-1 0 1,0 0-1,1 0 0,-1 0 0,1 0 1,-1 1-1,1-1 0,0 1 1,0 0-1,0-1 0,0 1 1,0 1-1,0-1 0,0 0 0,5 0 1,3-2-67,23-6-240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0.678"/>
    </inkml:context>
    <inkml:brush xml:id="br0">
      <inkml:brushProperty name="width" value="0.05" units="cm"/>
      <inkml:brushProperty name="height" value="0.05" units="cm"/>
    </inkml:brush>
  </inkml:definitions>
  <inkml:trace contextRef="#ctx0" brushRef="#br0">11 265 17636,'-1'0'73,"1"-1"0,-1 1 0,1 0 0,-1-1 0,1 1-1,-1 0 1,0-1 0,1 1 0,-1 0 0,1-1 0,0 1 0,-1-1 0,1 1 0,-1-1 0,1 1 0,0-1 0,-1 0 0,1 1 0,0-1 0,0 1 0,-1-1 0,1 0 0,0 1 0,0-1 0,0 1 0,0-1-1,0 0 1,0 1 0,0-1 0,0 0 0,0 1 0,0-1 0,0 0 0,0 1 0,0-1 0,0 0 0,1 1 0,-1-1 0,0 1 0,1-1 0,-1 1 0,0-1 0,1 0 0,16-29 1262,-7 19-1093,0 1 1,0 0-1,1 1 1,0 0-1,1 1 1,0 0-1,0 0 1,1 2-1,-1-1 1,2 2-1,-1 0 1,19-5-1,-29 9-238,-1 1 0,1-1-1,0 1 1,-1-1-1,1 1 1,-1 0 0,1 0-1,0 0 1,-1 0-1,1 1 1,-1-1 0,1 1-1,-1-1 1,1 1-1,-1 0 1,1 0 0,-1 0-1,0 0 1,0 1-1,1-1 1,-1 0 0,0 1-1,0 0 1,0-1-1,0 1 1,-1 0 0,1 0-1,0 0 1,-1 0-1,0 1 1,1-1 0,-1 0-1,0 0 1,0 1-1,0-1 1,0 1 0,-1-1-1,1 1 1,0 2-1,1 10 9,0 1 0,-1-1 0,-1 1 0,-1-1 0,-2 18 0,-13 81-6,8-58-1,-3 56 0,11-103-6,0-1 0,0 0-1,1 0 1,0 0 0,2 9-1,-2-16 2,-1 1 0,0-1 0,1 1 0,0-1-1,-1 1 1,1-1 0,0 1 0,-1-1-1,1 1 1,0-1 0,0 0 0,0 0-1,1 0 1,-1 1 0,0-1 0,0 0-1,0 0 1,1 0 0,-1-1 0,1 1 0,-1 0-1,0 0 1,1-1 0,0 1 0,-1-1-1,1 0 1,-1 1 0,1-1 0,-1 0-1,1 0 1,0 0 0,-1 0 0,4 0-1,0-1 2,1-1-1,-1 0 1,1 0-1,-1 0 0,0 0 1,0-1-1,0 0 1,0 0-1,0 0 0,-1-1 1,6-5-1,8-7 8,20-27 1,-17 17 36,0-1-1,-2-1 1,-1-1 0,-1 0 0,-2-2 0,0 0 0,16-54 0,-30 79-27,1 1 1,-1-1-1,0 0 1,-1 1-1,1-1 1,-1 0-1,0-7 1,-9 35 74,7 4-86,0 1 0,1-1 0,5 40 0,-2-50-8,1 0 0,0 0 0,1 0 0,0-1-1,2 1 1,0-1 0,8 14 0,-12-25 9,0-1 1,0 1 0,0-1 0,1 0 0,-1 0 0,1 0-1,0 0 1,0-1 0,0 1 0,0-1 0,0 0-1,0 1 1,1-2 0,6 4 0,-7-4 4,-1-1 0,1 1 0,0-1 0,-1 0 0,1 0-1,0 0 1,-1 0 0,1 0 0,0 0 0,-1-1 0,1 1 0,-1-1 0,1 0 0,-1 0 0,1 0 0,-1 0 0,1 0-1,-1-1 1,0 1 0,0-1 0,0 1 0,4-5 0,5-5 63,-1-1 0,0 0 0,-1 0 1,-1-1-1,0 0 0,0-1 0,-1 0 0,-1 0 0,0-1 1,-1 1-1,-1-1 0,0-1 0,-1 1 0,-1 0 0,0-1 1,-1 1-1,-1-1 0,-2-23 0,2 36-66,-1 0 1,0 1-1,1-1 0,-1 1 1,0-1-1,0 1 1,0-1-1,-1 1 0,1-1 1,-1 1-1,1 0 0,-1 0 1,0 0-1,1 0 0,-5-3 1,5 4-10,1 1 0,-1 0 1,0-1-1,1 1 1,-1 0-1,0-1 0,1 1 1,-1 0-1,0 0 0,1 0 1,-1 0-1,0 0 0,1 0 1,-1 0-1,0 0 0,1 0 1,-1 0-1,0 0 0,0 0 1,1 1-1,-1-1 0,0 0 1,0 1-1,-1 0-2,1 0 0,-1 0-1,1 1 1,0-1 0,0 0-1,-1 1 1,1-1 0,0 1 0,0 0-1,0-1 1,1 1 0,-1 0-1,0 1 1,-2 5-8,1 0 0,0-1 0,1 1 0,0 0 0,0 0 0,0 0 0,1 0 0,2 15 0,-2-20 4,1 1-1,0 0 1,0-1-1,0 1 1,0-1-1,1 1 1,-1-1-1,1 0 1,3 6-1,-3-8 4,-1 1 0,1 0 0,-1-1 0,1 0 0,-1 1 0,1-1 0,0 0 0,0 0 0,-1 0 0,1 0 0,0 0 1,0 0-1,0-1 0,0 1 0,0-1 0,0 1 0,0-1 0,3 0 0,2 0-1,-1-1 1,1 1-1,-1-2 1,1 1 0,-1-1-1,0 0 1,0 0 0,0 0-1,0-1 1,0 0-1,0 0 1,7-6 0,9-8 1,32-29 0,-51 43 2,96-96 31,-84 82-32,0-2-1,-2 0 1,0 0 0,11-22-1,-22 36-2,0 0-1,0 0 0,-1 0 1,1-1-1,0-5 0,-2 10 3,0 1-1,1-1 0,-1 0 1,0 1-1,0-1 0,0 1 0,0-1 1,0 1-1,0-1 0,0 0 0,0 1 1,0-1-1,0 1 0,0-1 0,0 1 1,0-1-1,0 1 0,-1-1 0,1 0 1,0 1-1,0-1 0,-1 1 0,1-1 1,0 1-1,-1 0 0,1-1 1,0 1-1,-1-1 0,1 1 0,-1 0 1,1-1-1,-1 1 0,1 0 0,-1-1 1,1 1-1,-1 0 0,1 0 0,-1-1 1,1 1-1,-1 0 0,1 0 0,-1 0 1,0 0-1,1 0 0,-1 0 0,1 0 1,-1 0-1,1 0 0,-1 0 1,0 0-1,1 0 0,-1 0 0,1 0 1,-1 1-1,1-1 0,-1 0 0,0 1 1,-4 1-5,1 1 1,0-1-1,0 1 0,0 0 1,0 0-1,0 0 1,0 1-1,1-1 1,0 1-1,0 0 0,-6 8 1,0 3 11,1-1 0,-7 20 1,10-22 7,1 0 1,0 0 0,1 0-1,1 1 1,0-1 0,0 0-1,1 1 1,1 0 0,0-1-1,3 18 1,-3-25-59,1-1 1,0 1-1,0-1 1,1 1-1,-1-1 0,1 1 1,0-1-1,0 0 1,0 0-1,1 0 0,-1 0 1,1 0-1,0-1 1,0 1-1,0-1 1,1 0-1,-1 0 0,1 0 1,0 0-1,-1-1 1,1 1-1,1-1 0,-1 0 1,0 0-1,0-1 1,1 1-1,-1-1 0,1 0 1,-1 0-1,1-1 1,5 1-1,1-1-43,0 0 0,0-2 0,0 1 0,0-1 0,0-1 0,18-6 0,19-11-310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2.629"/>
    </inkml:context>
    <inkml:brush xml:id="br0">
      <inkml:brushProperty name="width" value="0.05" units="cm"/>
      <inkml:brushProperty name="height" value="0.05" units="cm"/>
    </inkml:brush>
  </inkml:definitions>
  <inkml:trace contextRef="#ctx0" brushRef="#br0">119 38 17420,'0'-3'158,"0"1"0,0-1-1,0 1 1,-1 0 0,1-1 0,-1 1 0,1 0 0,-1 0 0,0-1 0,0 1 0,0 0 0,-3-4-1,4 6-130,0 0-1,0-1 0,-1 1 1,1 0-1,0 0 0,-1-1 1,1 1-1,0 0 0,-1 0 1,1-1-1,0 1 0,-1 0 1,1 0-1,-1 0 0,1 0 1,0 0-1,-1 0 0,1 0 0,-1 0 1,1 0-1,-1 0 0,1 0 1,0 0-1,-1 0 0,1 0 1,-1 0-1,0 0 0,0 1 31,0 0 1,0 0-1,-1 0 0,1 0 0,0 0 0,0 0 0,0 0 1,0 0-1,0 0 0,0 0 0,0 1 0,0 1 0,-8 13 230,1 0-1,1 1 0,1 1 0,0-1 0,-5 27 0,-7 93-51,14-81-4,7 107 0,-1-135-90,2 1 0,1-1 1,2 0-1,0 0 0,19 43 0,-25-68-123,1 1 35,0 1 0,0 0 0,0 0 0,1-1 0,0 1 0,0-1 0,0 0 0,0 0 0,1 0 1,5 5-1,-9-9-45,1 0 0,-1 0 0,0 1 0,0-1 0,1 0 0,-1 0 0,0 0 0,0 0 0,1 0 0,-1 0 0,0 0 0,1 0 0,-1 0 0,0 0 0,0 0 0,1 0 0,-1 0 0,0 0 0,1 0 0,-1 0 0,0 0 0,0 0 0,1 0 0,-1 0 0,0 0 0,0 0 0,1 0 0,-1-1 0,0 1 0,0 0 0,1 0 0,-1 0 0,0 0 0,0-1 0,0 1 0,1 0 1,-1 0-1,0 0 0,0-1 0,0 1 0,0 0 0,0 0 0,0-1 0,1 1 0,-1 0 0,0-1 0,0 1 0,0 0 0,0 0 0,0-1 0,0 1 0,0 0 0,0-1 0,0-16 215,0 17-215,-4-28 144,-2 0 0,-1 1 0,-1 0 0,-13-29 0,12 32-127,2 3-11,-2-6-36,-2 1 0,-20-39 0,28 63-48,3 10 39,6 12 10,-2-10 15,1 0 0,0-1 0,0 1 1,1-1-1,1 0 0,-1 0 0,1-1 1,1 0-1,-1 0 0,11 7 1,-13-12 5,-1 1 0,2-1 1,-1 0-1,0-1 1,0 1-1,1-1 0,0 0 1,-1 0-1,1-1 1,0 1-1,0-1 0,0-1 1,0 1-1,0-1 1,0 0-1,0 0 0,0-1 1,0 0-1,-1 0 1,7-2-1,-3 0 14,1 0 1,-1-1-1,-1-1 1,1 0-1,-1 0 1,1 0-1,-1-1 1,-1 0-1,1-1 1,-1 0-1,6-8 0,-1 0 69,0 0 0,-1-2-1,-1 1 1,12-28 0,-18 61 105,-1 0-189,1 1 0,11 31 0,-14-47 9,0 0 0,0 1-1,1-1 1,-1-1 0,1 1-1,-1 0 1,1 0 0,0-1 0,0 1-1,0-1 1,0 1 0,0-1-1,0 0 1,0 1 0,0-1 0,0-1-1,1 1 1,-1 0 0,0 0 0,1-1-1,-1 1 1,1-1 0,-1 0-1,1 0 1,-1 0 0,0 0 0,1 0-1,-1 0 1,1-1 0,-1 1 0,0-1-1,1 0 1,-1 0 0,3-1-1,9-4 46,-1-1-1,1 0 1,-1 0-1,16-14 1,-20 14-26,26-20 84,31-20 35,-59 43-141,-1 0 0,1 1 0,-1-1 0,1 2 0,0-1 0,0 1 0,1 0 0,8-1 0,-14 3-6,1-1 1,-1 1-1,0 1 1,0-1-1,1 0 1,-1 0-1,0 1 1,0-1-1,0 1 1,0 0-1,0 0 1,0 0-1,0 0 1,0 0-1,0 0 1,4 3-1,-2 0-2,1 1-1,0 0 1,-1 1-1,4 6 1,-6-8 1,1 0 0,-1-1 0,0 0 0,1 1 0,0-1 1,0 0-1,0 0 0,0 0 0,0-1 0,1 1 0,-1-1 0,1 0 0,5 3 1,-8-5-47,1 1 0,0-1 0,0 0 0,-1 0 1,1 0-1,0 0 0,0 0 0,-1 0 0,1 0 1,0-1-1,0 1 0,-1-1 0,1 1 0,0-1 1,-1 0-1,1 1 0,-1-1 0,1 0 0,-1 0 1,1 0-1,-1 0 0,0-1 0,1 1 1,-1 0-1,0 0 0,0-1 0,0 1 0,0-1 1,0 1-1,0-1 0,0 1 0,-1-1 0,1 0 1,0-2-1,3-5-275,-1 1 1,-1-1-1,0 0 1,0 0 0,0-14-1,-1-17-265,-2-4-204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3.050"/>
    </inkml:context>
    <inkml:brush xml:id="br0">
      <inkml:brushProperty name="width" value="0.05" units="cm"/>
      <inkml:brushProperty name="height" value="0.05" units="cm"/>
    </inkml:brush>
  </inkml:definitions>
  <inkml:trace contextRef="#ctx0" brushRef="#br0">23 3 16996,'-7'-3'2400,"-1"3"-1424,3 3-440,2 2 2049,3 1-1585,3 2-392,5-2-904,1 1-600,8 1 736,3 0-184,8-4-168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3.454"/>
    </inkml:context>
    <inkml:brush xml:id="br0">
      <inkml:brushProperty name="width" value="0.05" units="cm"/>
      <inkml:brushProperty name="height" value="0.05" units="cm"/>
    </inkml:brush>
  </inkml:definitions>
  <inkml:trace contextRef="#ctx0" brushRef="#br0">134 241 17468,'-2'1'1837,"-7"6"-1262,1-1-1,-1 2 1,2-1-1,-1 1 0,1 0 1,0 0-1,-8 16 1,4-7 0,1 2 0,0-1 0,-6 23 1,12-31-448,1 1-1,1-1 1,0 1 0,0 0 0,1 0 0,0 16 0,2-24-104,-1 0 0,0 0 0,1-1 0,-1 1-1,1 0 1,0 0 0,0 0 0,0 0 0,0-1 0,0 1 0,1-1 0,2 5 0,-2-6-16,-1 0 0,0 1 1,1-1-1,-1 0 1,1 0-1,0 0 0,-1 0 1,1-1-1,0 1 0,-1 0 1,1-1-1,0 1 0,0-1 1,0 1-1,0-1 0,-1 0 1,1 0-1,0 0 0,0 0 1,0 0-1,3-1 0,3-1-1,-1 0-1,0-1 0,1 1 1,-1-1-1,0-1 0,0 0 0,-1 0 1,1 0-1,-1 0 0,0-1 1,0 0-1,5-7 0,8-7 9,-2-1-1,18-27 1,-10 9 5,-1-1 1,-3-2 0,-1 0 0,-1-1-1,-3 0 1,21-87 0,-32 97-21,-7 20 0,-5 15-2,-7 15-3,4 4 2,1 0-1,1 1 1,1 0 0,1 0-1,1 1 1,1 0-1,1-1 1,0 30 0,3-52 2,1 56-278,0-54 255,-1 1-1,1-1 1,0 1 0,0-1 0,0 0 0,0 1-1,1-1 1,-1 0 0,1 0 0,0 0-1,0 0 1,0 0 0,3 3 0,-4-5 17,0 0 0,0 0 1,0-1-1,0 1 0,-1 0 1,1-1-1,0 1 0,0-1 1,0 1-1,0-1 0,0 0 1,0 1-1,0-1 0,1 0 1,0 1-1,16-7-150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3.937"/>
    </inkml:context>
    <inkml:brush xml:id="br0">
      <inkml:brushProperty name="width" value="0.05" units="cm"/>
      <inkml:brushProperty name="height" value="0.05" units="cm"/>
    </inkml:brush>
  </inkml:definitions>
  <inkml:trace contextRef="#ctx0" brushRef="#br0">0 1 18620,'4'30'1538,"0"3"-408,2 0-1,17 60 0,-22-89-1098,1-1-1,-1 1 0,0-1 0,1 0 1,0 1-1,0-1 0,0 0 0,0 0 1,0 0-1,1 0 0,-1-1 0,1 1 1,0-1-1,0 0 0,0 1 0,0-1 1,0 0-1,0-1 0,1 1 0,-1 0 1,1-1-1,-1 0 0,1 0 0,-1 0 1,1 0-1,0-1 0,-1 1 0,1-1 1,0 0-1,-1 0 0,1 0 0,0-1 1,-1 1-1,1-1 0,0 0 0,-1 0 1,6-2-1,3-2 2,0 0 0,-1 0-1,1-1 1,-1-1 0,0 0 0,15-13 0,56-58 138,-59 54-84,49-40 0,-72 63-83,1 0 0,0 1-1,0-1 1,0 0 0,0 1-1,-1-1 1,1 1 0,0-1-1,0 1 1,0-1 0,0 1-1,0-1 1,1 1 0,-1 0-1,0 0 1,0 0 0,0 0-1,0-1 1,0 1 0,0 1 0,0-1-1,0 0 1,0 0 0,0 0-1,0 0 1,1 1 0,-1-1-1,0 1 1,0-1 0,0 1-1,-1-1 1,1 1 0,0-1-1,0 1 1,0 0 0,0-1-1,0 1 1,-1 0 0,1 0-1,0 0 1,-1 0 0,1-1-1,-1 1 1,1 0 0,-1 0-1,1 2 1,3 5 12,-1 1 0,-1-1 0,0 1 0,2 14 0,-2-11-1,0-1-11,-1-4 10,0-1 0,0 1 0,1-1 1,3 11-1,-4-17-10,-1 1 0,0 0 1,1 0-1,-1-1 0,0 1 0,1 0 0,-1 0 0,1-1 1,-1 1-1,1-1 0,0 1 0,-1 0 0,1-1 0,0 1 0,-1-1 1,1 0-1,0 1 0,0-1 0,-1 0 0,1 1 0,0-1 1,0 0-1,0 0 0,-1 1 0,1-1 0,0 0 0,0 0 1,0 0-1,0 0 0,-1 0 0,1 0 0,0 0 0,0-1 1,0 1-1,-1 0 0,1 0 0,0-1 0,0 1 0,0 0 0,-1-1 1,1 1-1,0-1 0,0 0 0,11-7 23,-1-1 1,-1 0-1,19-20 0,-17 16-15,25-21-1,-32 30-21,-1 1 0,1 0 0,0 0 1,0 1-1,0-1 0,0 1 0,0 0 0,0 1 0,1-1 1,5 0-1,-9 2 3,0 0 1,0 0-1,0 0 0,0 0 1,0 0-1,1 0 1,-1 0-1,0 1 0,0-1 1,-1 1-1,1 0 1,0 0-1,0-1 1,0 1-1,0 0 0,-1 1 1,1-1-1,2 2 1,-1-1 1,-1 1 1,1 1-1,0-1 1,-1 0 0,0 1-1,1-1 1,-2 1-1,4 6 1,-2 0-48,1 1 1,-2-1-1,0 0 0,0 1 1,0 0-1,-1 11 0,-1-22 72,-1 0 0,1 0 0,0 0 0,0 0 0,-1 0 0,1 0-1,0 0 1,0 0 0,-1 0 0,1 0 0,0 0 0,0 0 0,-1 0 0,1 0-1,0 0 1,0 0 0,0 0 0,-1 0 0,1 0 0,0 0 0,0 0 0,0 0-1,-1-1 1,1 1 0,0 0 0,0 0 0,0 0 0,-1 0 0,1-1 0,0 1-1,0 0 1,0 0 0,0 0 0,0-1 0,0 1 0,-1 0 0,1 0 0,0 0-1,0-1 1,0 1 0,0-1 0,-9-10-23,-3-6 100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4.324"/>
    </inkml:context>
    <inkml:brush xml:id="br0">
      <inkml:brushProperty name="width" value="0.05" units="cm"/>
      <inkml:brushProperty name="height" value="0.05" units="cm"/>
    </inkml:brush>
  </inkml:definitions>
  <inkml:trace contextRef="#ctx0" brushRef="#br0">24 1 21533,'-9'5'1632,"-2"2"-1280,8-4-296,3-1-208,4-2 472,7-5-296,0-2-152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4.930"/>
    </inkml:context>
    <inkml:brush xml:id="br0">
      <inkml:brushProperty name="width" value="0.05" units="cm"/>
      <inkml:brushProperty name="height" value="0.05" units="cm"/>
    </inkml:brush>
  </inkml:definitions>
  <inkml:trace contextRef="#ctx0" brushRef="#br0">202 121 16852,'-4'1'293,"1"-1"1,-1 1 0,1 0 0,-1-1 0,1 2 0,0-1 0,-1 0 0,1 1-1,0-1 1,0 1 0,-4 3 0,-32 27 1161,36-29-1217,-10 9 6,1 0 0,0 1 1,1 1-1,0 0 0,1 0 0,1 1 0,0 0 0,1 0 0,0 1 0,-5 18 0,14-21-52,7-11-21,13-12 22,-7-2-118,-1 0 0,0-1 0,0 0 0,18-26 0,38-67 176,-54 82-181,54-101 308,-62 118-233,-3 13-83,-4 17-5,-1 115 85,3-114-169,0-1 0,2 1 0,11 43 0,-13-60-63,1-1 0,0 1 0,0-1 0,0 0 0,0 0 0,1 0 0,0-1 0,0 1 0,10 8 0,-12-11 29,1-1 1,-1 0 0,1 0 0,0-1-1,0 1 1,-1-1 0,1 1 0,0-1 0,0 0-1,1 0 1,-1 0 0,0 0 0,0-1 0,0 1-1,1-1 1,-1 0 0,0 0 0,0 0-1,1 0 1,-1-1 0,0 1 0,5-3 0,-4 2 21,0 0 0,0-1 0,-1 0 0,1 1 0,-1-1 0,0-1 0,0 1 0,1 0 0,1-4 0,32-39-461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2.367"/>
    </inkml:context>
    <inkml:brush xml:id="br0">
      <inkml:brushProperty name="width" value="0.05" units="cm"/>
      <inkml:brushProperty name="height" value="0.05" units="cm"/>
    </inkml:brush>
  </inkml:definitions>
  <inkml:trace contextRef="#ctx0" brushRef="#br0">6 13 18348,'0'-1'50,"1"0"1,-1 0 0,1 0-1,0 1 1,-1-1-1,1 0 1,0 0-1,0 1 1,0-1 0,0 0-1,0 1 1,0-1-1,0 1 1,0-1-1,0 1 1,0 0-1,0-1 1,0 1 0,0 0-1,0 0 1,0-1-1,0 1 1,0 0-1,0 0 1,0 0 0,0 0-1,1 1 1,-1-1-1,0 0 1,1 1-1,0 1-4,-1-1-1,1 1 1,-1 0-1,0 0 1,0-1-1,0 1 1,0 0-1,0 0 1,-1 0-1,1 1 1,0-1-1,-1 0 1,0 0-1,1 0 0,-1 0 1,0 3-1,26 197 755,2 27-646,-27-221-99,0 1-243,0 1-1,-1 0 1,0 0 0,-2 14 0,2-23 148,0 0-1,0 0 1,0 0-1,0 0 0,-1 0 1,1 0-1,0 0 0,-1 0 1,1 0-1,-1 0 1,1 0-1,-1 0 0,1 0 1,-1 0-1,0 0 1,0 0-1,1-1 0,-1 1 1,0 0-1,0-1 1,0 1-1,0 0 0,0-1 1,0 1-1,0-1 1,0 1-1,0-1 0,0 0 1,0 1-1,0-1 0,0 0 1,0 0-1,0 0 1,0 0-1,0 0 0,0 0 1,0 0-1,0 0 1,0 0-1,0 0 0,-1-1 1,1 1-1,0 0 1,0-1-1,0 1 0,0-1 1,1 1-1,-1-1 1,0 1-1,-1-2 0,-27-18-464,-5-9-167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6.517"/>
    </inkml:context>
    <inkml:brush xml:id="br0">
      <inkml:brushProperty name="width" value="0.05" units="cm"/>
      <inkml:brushProperty name="height" value="0.05" units="cm"/>
    </inkml:brush>
  </inkml:definitions>
  <inkml:trace contextRef="#ctx0" brushRef="#br0">1 0 17484,'0'1'127,"0"0"0,-1 0 0,1-1 0,0 1 0,0 0-1,0 0 1,0 0 0,0 0 0,0-1 0,0 1 0,0 0 0,1 0 0,-1-1 0,0 1 0,1 1 0,0 4 97,9 102 2085,-4-28-1334,18 89 0,-23-163-911,1-1 0,-1 1-1,1 0 1,1 0-1,4 9 1,-7-15-48,1 1 0,-1 0 0,1 0 0,-1 0 0,1-1 0,0 1 0,-1 0 0,1-1 0,0 1 0,-1 0 0,1-1 0,0 1 0,0-1 0,0 1 0,0-1 0,-1 1 1,1-1-1,0 0 0,0 1 0,0-1 0,0 0 0,0 0 0,0 0 0,0 0 0,0 0 0,0 0 0,0 0 0,0 0 0,0 0 0,0 0 0,-1 0 0,1-1 0,0 1 0,0 0 0,0-1 0,0 1 0,0 0 0,0-1 0,-1 1 0,3-2 0,3-3 70,0 0 0,-1-1 0,1 1 0,-1-1 0,0-1 0,-1 1 0,1 0 0,5-13 0,26-63 486,-26 55-357,14-42 264,-16 45-285,0 0 1,19-37 0,-27 61-193,0 0 1,0-1 0,0 1 0,0 0 0,0 0 0,0 0 0,1-1 0,-1 1 0,0 0 0,0 0 0,0 0 0,0 0-1,0-1 1,0 1 0,0 0 0,1 0 0,-1 0 0,0 0 0,0 0 0,0-1 0,0 1 0,1 0 0,-1 0 0,0 0-1,0 0 1,0 0 0,1 0 0,-1 0 0,0 0 0,0 0 0,0 0 0,1 0 0,-1 0 0,0 0 0,0 0-1,1 0 1,-1 0 0,0 0 0,0 0 0,0 0 0,1 0 0,-1 0 0,0 0 0,0 0 0,0 0 0,1 0 0,-1 0-1,0 1 1,0-1 0,0 0 0,0 0 0,1 0 0,-1 0 0,0 0 0,0 1 0,0-1 0,8 19 76,0 29-46,-8-46-31,4 27-1,-3-16-1,0 0 1,1 0-1,1 1 0,0-1 1,0-1-1,2 1 0,6 15 1,-10-27-1,-1 0 1,1-1 0,-1 1-1,1 0 1,0 0 0,-1 0-1,1 0 1,0-1-1,0 1 1,0 0 0,0-1-1,-1 1 1,1 0 0,0-1-1,0 0 1,0 1 0,0-1-1,0 1 1,0-1 0,1 0-1,-1 0 1,0 0-1,1 1 1,0-2 0,0 1 0,0 0 0,0-1 0,0 1 0,0-1-1,0 0 1,0 0 0,0 0 0,0 0 0,0 0 0,2-1 0,4-5 3,0 0 1,0 0 0,11-14 0,-19 20-5,49-63 25,-34 43-18,1 0 0,1 1-1,35-32 1,-51 51-9,0 0 1,0 0-1,0 0 0,1 0 1,-1 1-1,0-1 0,0 0 1,1 1-1,-1-1 0,0 1 1,1-1-1,-1 1 0,1-1 1,-1 1-1,1 0 0,-1 0 1,1 0-1,-1 0 0,2 0 1,-1 1-2,-1-1 1,0 1 0,0-1-1,0 1 1,0 0-1,0-1 1,0 1 0,0 0-1,0 0 1,0 0-1,0 0 1,-1 0 0,1 0-1,0 0 1,0 0-1,-1 0 1,2 2 0,0 4-40,0 0 1,0 0 0,0 0-1,-1 0 1,2 14 0,4 87-2384,-1-113-619,1-9 2622,3-15-374,3-5-183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7.603"/>
    </inkml:context>
    <inkml:brush xml:id="br0">
      <inkml:brushProperty name="width" value="0.05" units="cm"/>
      <inkml:brushProperty name="height" value="0.05" units="cm"/>
    </inkml:brush>
  </inkml:definitions>
  <inkml:trace contextRef="#ctx0" brushRef="#br0">174 112 16652,'-6'-7'1634,"4"4"-959,-1 1 0,0-1 0,1 1 0,-1-1 1,0 1-1,-6-4 0,8 6-608,0 0 1,0-1-1,0 1 0,0 0 0,0 0 1,0 0-1,0 0 0,0 0 0,0 0 1,0 0-1,0 0 0,0 0 0,0 0 1,0 0-1,0 1 0,0-1 0,0 0 1,1 1-1,-1-1 0,0 1 0,0-1 1,0 1-1,0-1 0,1 1 0,-1 0 1,0-1-1,1 1 0,-1 0 0,0-1 1,1 1-1,-2 2 0,-6 10 22,0 1-1,0-1 1,2 2-1,-1-1 1,-7 30-1,-5 12 168,27-95 222,-7 25-480,1 1 1,1-1-1,1 1 1,6-17 0,21-17-287,-18 27-74,-9 16 132,-5 5 164,-8 11 191,-4 0 66,1 1-1,0 0 1,1 0-1,1 1 0,-17 28 1,24-35-146,-1 0 1,1 0-1,0 0 1,0 0 0,1 0-1,0 1 1,0-1-1,1 1 1,0-1-1,0 1 1,1 0-1,0-1 1,0 1-1,1 0 1,2 11 0,-2-18-42,-1 1 1,0-1 0,0 0 0,1 0-1,-1 0 1,1 1 0,-1-1 0,1 0-1,0 0 1,-1 0 0,1 0 0,0 0 0,0 0-1,0 0 1,0 0 0,-1-1 0,1 1-1,0 0 1,1 0 0,-1-1 0,0 1-1,0-1 1,0 1 0,0-1 0,0 1-1,1-1 1,-1 0 0,0 1 0,0-1 0,0 0-1,1 0 1,-1 0 0,0 0 0,0 0-1,1 0 1,-1 0 0,0-1 0,0 1-1,1 0 1,-1-1 0,0 1 0,0-1 0,0 1-1,0-1 1,2 0 0,4-3 13,-1-1 0,1 1 0,0-1 0,-1 0 0,9-10 1,1-2 33,-2-1 0,0-1 0,-1-1 0,-1 0 0,0 0 0,-2-1 1,-1 0-1,0-1 0,8-33 0,-17 54-46,1 0 0,-1-1 0,0 1 0,1 0 0,-1-1-1,0 1 1,0 0 0,0 0 0,0-1 0,0 1 0,0 0 0,0-1 0,0 1 0,-1-3-1,1 4-3,-1 0 0,1 0 0,-1 0-1,1 0 1,0 0 0,-1 0 0,1 0-1,0 0 1,-1 0 0,1 0-1,0 0 1,-1 0 0,1 0 0,0 0-1,-1 0 1,1 0 0,-1 0 0,1 0-1,0 0 1,-1 1 0,1-1 0,0 0-1,0 0 1,-1 0 0,1 1-1,0-1 1,-1 0 0,1 0 0,0 1-1,0-1 1,-1 1 0,-4 3 3,1 1 1,-1 0 0,1 0-1,-4 7 1,-1 2-3,0 0 20,0 1 1,1 0 0,0 0 0,-8 25-1,16-40-21,0 1 1,0 0-1,0 0 0,-1-1 0,1 1 0,0 0 0,0 0 0,0-1 0,0 1 0,0 0 0,1 0 0,-1-1 0,0 1 0,0 0 0,0 0 0,1-1 0,-1 1 0,0 0 0,1-1 0,-1 1 0,0 0 0,1-1 0,-1 1 0,1-1 0,-1 1 0,1 0 0,1 0 0,-1 0 0,1 0 0,0 0 1,0 0-1,0 0 0,0-1 0,0 1 0,1-1 0,-1 1 0,4-1 0,1 1-2,1-1 1,-1 0-1,1-1 1,13-2-1,-11-1 4,-1 1 0,1-2-1,-1 1 1,0-1-1,12-9 1,-11 7 2,1 0-1,19-8 1,-29 15-6,0-1-1,0 1 0,-1 0 1,1-1-1,0 1 0,0 0 1,0 0-1,0 0 0,0-1 1,0 1-1,0 0 0,0 0 1,0 0-1,-1 0 1,1 1-1,0-1 0,0 0 1,0 0-1,0 1 0,0-1 1,0 0-1,-1 1 0,1-1 1,0 1-1,0-1 0,0 1 1,-1-1-1,1 1 1,0-1-1,-1 1 0,1 0 1,-1 0-1,1-1 0,0 2 1,0-1-1,0-4 100,-1 0-1,0 0 0,0 1 0,0-1 1,0 0-1,0 0 0,0 0 0,-2-4 1,-5-19 357,-1 0 1,-1 1-1,-15-30 0,83 58-4376,-43-4 3307,0-3-125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8.207"/>
    </inkml:context>
    <inkml:brush xml:id="br0">
      <inkml:brushProperty name="width" value="0.05" units="cm"/>
      <inkml:brushProperty name="height" value="0.05" units="cm"/>
    </inkml:brush>
  </inkml:definitions>
  <inkml:trace contextRef="#ctx0" brushRef="#br0">3 0 17332,'-1'110'3728,"0"4"-1928,17 166 0,-14-271-1694,-1 1 1,2-1 0,-1 1-1,1-1 1,0 0-1,6 11 1,-8-18-71,0-1-1,0 0 1,0 1 0,0-1 0,0 0 0,0 1 0,0-1 0,0 0-1,0 0 1,1 0 0,-1 0 0,0 0 0,1-1 0,-1 1-1,1 0 1,-1 0 0,1-1 0,2 1 0,-2-1 4,0 0 0,0 0 0,0-1 0,0 1 0,0 0 0,0-1-1,0 0 1,0 1 0,0-1 0,-1 0 0,1 0 0,0 0 0,0 0 0,-1-1 0,1 1 0,-1 0 0,1-1 0,-1 1 0,2-2 0,8-9 137,-1-1 1,-1 1-1,0-2 0,-1 1 1,0-1-1,-1 0 1,6-16-1,32-109 579,-42 127-707,32-156 380,-18 72-914,-16 91-983,-3 16-95,-8 21-193,2-15 806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8.653"/>
    </inkml:context>
    <inkml:brush xml:id="br0">
      <inkml:brushProperty name="width" value="0.05" units="cm"/>
      <inkml:brushProperty name="height" value="0.05" units="cm"/>
    </inkml:brush>
  </inkml:definitions>
  <inkml:trace contextRef="#ctx0" brushRef="#br0">0 1 16492,'14'32'2104,"0"-1"-1304,0-4-328,-2-1 953,2-6-473,-1-2-400,3-8-1136,-2-9 472,-1-6-16,1-4-184,-3-6-152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9.040"/>
    </inkml:context>
    <inkml:brush xml:id="br0">
      <inkml:brushProperty name="width" value="0.05" units="cm"/>
      <inkml:brushProperty name="height" value="0.05" units="cm"/>
    </inkml:brush>
  </inkml:definitions>
  <inkml:trace contextRef="#ctx0" brushRef="#br0">1 282 14931,'7'1'428,"0"0"-1,0 0 1,0 0-1,0-1 1,0 0-1,0 0 1,0-1-1,0 0 1,0 0-1,0-1 1,0 0-1,0 0 1,0 0-1,8-6 1,3 0 398,-1-2 1,0-1 0,30-24 0,-36 25-448,0 0 1,0-1-1,-1 0 1,14-22-1,-21 29-297,0 0-1,0-1 1,-1 1-1,1-1 1,-1 1-1,0-1 1,-1 0-1,1 0 1,-1 0-1,0 0 1,0 0-1,-1 0 1,1-1-1,-1 1 1,0 0-1,-2-10 1,1 13-67,1 0-1,-1 0 1,1 1 0,-1-1 0,0 0-1,0 0 1,0 1 0,0-1 0,0 0-1,-1 1 1,1-1 0,0 1 0,-1 0-1,1-1 1,-1 1 0,1 0 0,-1 0-1,0 0 1,0 0 0,1 0 0,-1 0-1,0 0 1,0 1 0,0-1 0,0 1-1,0-1 1,0 1 0,0 0 0,0 0-1,1 0 1,-1 0 0,0 0 0,0 0-1,0 1 1,0-1 0,0 0-1,-4 2 1,-2 1-7,-1 0 0,1 0 0,0 1-1,0 0 1,0 0 0,-14 11 0,6-3-11,1 1 0,1 1 0,1 1 0,-1 0 0,-17 28 0,24-34 3,1 2 0,0-1 0,1 1 0,1 0 1,-1 0-1,2 0 0,-1 0 0,1 1 0,1-1 1,-1 23-1,2-31-1,1 0 0,1 0 0,-1-1 0,0 1 0,1 0 0,-1-1 0,1 1 0,0-1 0,0 1 0,0-1 0,0 1 0,0-1 0,1 0 0,-1 1 0,1-1 0,-1 0 0,1 0 0,0 0 1,4 3-1,-2-2 5,0-1 0,0 1 1,0-1-1,1-1 0,-1 1 1,1 0-1,-1-1 0,1 0 1,-1 0-1,8 0 1,7 0-198,0-1 0,-1-1 0,1-1 0,32-6 0,84-24-1653,-110 24 1340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0.563"/>
    </inkml:context>
    <inkml:brush xml:id="br0">
      <inkml:brushProperty name="width" value="0.05" units="cm"/>
      <inkml:brushProperty name="height" value="0.05" units="cm"/>
    </inkml:brush>
  </inkml:definitions>
  <inkml:trace contextRef="#ctx0" brushRef="#br0">100 34 14195,'-2'-12'1281,"-1"-7"-143,1 16 149,1 10 1098,0 39-1582,2 0 1,2-1 0,14 68 0,-9-62-573,19 102 40,-21-127-203,2-1-1,0 1 1,20 40-1,-26-63-58,0 1-1,0-1 0,0 0 1,0 0-1,1 0 0,-1 0 1,1 0-1,-1 0 0,1-1 1,4 4-1,-7-6-12,1 0 0,-1 0 0,0 0 0,1 0 1,-1 0-1,0 0 0,0 0 0,1 1 0,-1-1 0,0 0 0,1 0 0,-1 0 0,0 0 0,1 0 0,-1 0 0,0-1 0,1 1 0,-1 0 0,0 0 1,1 0-1,-1 0 0,0 0 0,1 0 0,-1 0 0,0-1 0,0 1 0,1 0 0,-1 0 0,0 0 0,0-1 0,1 1 0,-1 0 0,0 0 0,0-1 0,0 1 1,1 0-1,-1-1 0,0 1 0,0 0 0,0 0 0,0-1 0,0 1 0,0 0 0,0-1 0,0 1 0,0 0 0,0-1 0,0 1 0,0 0 0,0-1 1,0 1-1,0 0 0,0-1 0,0 1 0,0 0 0,0-1 0,0 1 0,0 0 0,-1-1 0,-3-20-419,-3 3-85,0 2-1,-2-1 1,0 1 0,-12-16-1,-49-58-1750,43 56 1534,7 8 292,11 13 560,-1 0-1,-1 1 1,-19-19-1,27 31 878,6 5-334,6 8 210,0-7-652,-1 1 0,1-1 0,1-1-1,-1 1 1,1-2 0,0 1 0,0-1 0,0-1 0,0 0 0,18 3-1,-22-5-241,-1 0 0,0 0-1,1-1 1,-1 0-1,0 0 1,1 0-1,-1-1 1,0 0 0,0 0-1,1 0 1,-1 0-1,0-1 1,0 0 0,0 0-1,0 0 1,-1-1-1,1 1 1,-1-1 0,1 0-1,-1-1 1,0 1-1,0-1 1,4-5 0,8-20-181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3.876"/>
    </inkml:context>
    <inkml:brush xml:id="br0">
      <inkml:brushProperty name="width" value="0.05" units="cm"/>
      <inkml:brushProperty name="height" value="0.05" units="cm"/>
    </inkml:brush>
  </inkml:definitions>
  <inkml:trace contextRef="#ctx0" brushRef="#br0">1 297 17388,'0'4'141,"0"1"1,0-1-1,1 1 1,0 0-1,0-1 1,0 0 0,1 1-1,-1-1 1,1 0-1,0 1 1,0-1-1,0 0 1,1-1-1,0 1 1,0 0-1,0-1 1,4 5 0,-4-6-45,1 1 0,0-1 0,-1 0 0,1 0 0,0-1 0,0 1 0,0-1 0,0 0 0,0 0 0,0 0 0,0 0 0,1-1 0,-1 0 0,0 0 0,0 0 0,0 0 1,1-1-1,-1 1 0,7-3 0,4-2 113,0 0 1,0-1-1,-1 0 1,1-2-1,-2 1 1,1-2-1,-1 0 1,0 0-1,21-22 1,-21 18-58,0 0 0,-1-1-1,-1 0 1,0-1 0,-1-1 0,-1 1 0,-1-1 0,10-24-1,-15 32-83,-1 0-1,0-1 0,0 1 0,-1 0 0,0-1 1,0 0-1,-1-11 0,0 17-52,0 0 0,0 1 0,-1-1 0,1 1 1,-1-1-1,0 0 0,0 1 0,0-1 0,0 1 0,0 0 0,0-1 1,0 1-1,-1 0 0,0 0 0,1 0 0,-1 0 0,0 0 1,0 0-1,0 0 0,0 1 0,0-1 0,0 1 0,0-1 0,-1 1 1,1 0-1,0 0 0,-4-1 0,2 1-6,0 0 0,-1 1 0,1 0 0,0 0 0,0 0 0,-1 0 0,1 1 0,0-1 0,-1 1 0,1 0 0,0 0 0,0 1 0,0-1 0,0 1 0,0 0 0,0 0 0,1 1 0,-1-1 0,-4 5 0,-4 2-6,1 1 0,0 1-1,1 0 1,-13 17 0,10-10-12,2-1-1,0 1 1,1 1 0,1 0 0,1 0 0,0 1 0,1 0 0,2 0 0,0 1 0,1 0 0,1-1 0,1 1-1,0 28 1,2-45-7,1 1-1,-1-1 1,1 0-1,0 1 0,0-1 1,1 0-1,-1 1 1,1-1-1,0 0 1,4 6-1,-5-8-11,1 0 0,0 0 0,0 0 0,0 0 0,0 0 0,0-1 0,0 1 0,0-1 0,1 1 0,-1-1 0,0 0 0,1 0 0,-1 0 0,1 0 0,0-1 0,-1 1 0,1 0 0,-1-1 0,6 0 1,2 0-135,-1-1 1,1-1 0,-1 1 0,0-2 0,1 1 0,-1-1-1,0 0 1,-1-1 0,1 0 0,-1-1 0,10-6 0,15-12-260,39-34 0,-7-1-163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4.305"/>
    </inkml:context>
    <inkml:brush xml:id="br0">
      <inkml:brushProperty name="width" value="0.05" units="cm"/>
      <inkml:brushProperty name="height" value="0.05" units="cm"/>
    </inkml:brush>
  </inkml:definitions>
  <inkml:trace contextRef="#ctx0" brushRef="#br0">434 1 17476,'-29'44'1888,"-8"11"-1152,-2 7-280,-1 2 849,0 0-249,8-7-408,4-8-312,8-19-688,5-11-384,3-16-472,0-8-1753,-1-18 2361,-2-9-488,-5-15-297</inkml:trace>
  <inkml:trace contextRef="#ctx0" brushRef="#br0" timeOffset="1">1 93 16371,'12'12'1705,"5"6"-977,6 4-232,11 4 728,4-2-151,6-1-313,1-1-408,1-7-896,0-1 632,-1-10-168,-3-4-152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4.707"/>
    </inkml:context>
    <inkml:brush xml:id="br0">
      <inkml:brushProperty name="width" value="0.05" units="cm"/>
      <inkml:brushProperty name="height" value="0.05" units="cm"/>
    </inkml:brush>
  </inkml:definitions>
  <inkml:trace contextRef="#ctx0" brushRef="#br0">208 21 17436,'-1'-2'193,"-1"1"1,1-1-1,-1 1 1,1-1-1,-1 1 1,0-1-1,0 1 1,1 0-1,-1 0 1,0 0-1,0 0 1,0 0-1,0 0 1,0 1-1,0-1 1,0 1-1,-1-1 1,1 1-1,-3 0 1,2 0 30,-1 1 0,1-1 0,-1 1-1,1 0 1,0 0 0,-1 0 0,1 1 0,0-1 0,0 1 0,-6 3 0,1 1-47,1 0 1,-1 1-1,1-1 1,1 2 0,-1-1-1,1 1 1,-8 13-1,4-5-149,2 1 0,0 1 0,0-1 0,2 1 0,0 0 0,1 1 0,1 0 0,1-1 0,0 1 0,2 0 0,0 21 0,1-37-49,0 0 0,1 0 0,-1 0 0,1 0 0,0 0 0,-1 0 0,1 0 0,0 0-1,1-1 1,-1 1 0,0 0 0,1-1 0,0 1 0,-1-1 0,1 1 0,0-1-1,0 0 1,5 3 0,-5-3-59,1-1 0,0 0 0,-1 0 0,1 0 0,0 0 0,0-1 0,0 1 0,-1-1 0,1 0 0,0 1 0,0-1 0,0-1 0,0 1 0,0 0 0,0-1 0,0 1 0,-1-1 0,1 0 0,4-2 0,3-1-36,0-1 0,-1 0 0,1-1 0,-1 0 0,0 0 0,15-14 0,16-23-407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5.130"/>
    </inkml:context>
    <inkml:brush xml:id="br0">
      <inkml:brushProperty name="width" value="0.05" units="cm"/>
      <inkml:brushProperty name="height" value="0.05" units="cm"/>
    </inkml:brush>
  </inkml:definitions>
  <inkml:trace contextRef="#ctx0" brushRef="#br0">42 0 16860,'-6'12'417,"0"-1"1,1 0 0,0 1-1,1 0 1,0 0 0,1 1-1,0-1 1,1 1 0,0-1-1,1 23 1,1-5 106,2 1-1,1-1 0,8 39 1,-4-39-125,17 50 1,-20-71-330,-1-1 0,1 1-1,1 0 1,0-1 0,0 0 0,0 0 0,1-1 0,0 0 0,13 12-1,-17-17-51,1 0-1,0 0 1,-1 0-1,1-1 1,0 1-1,0-1 1,0 0-1,0 1 1,0-1-1,1-1 1,-1 1-1,0 0 1,0-1-1,1 0 1,-1 0-1,0 0 1,1 0-1,3-1 0,-2 0 2,1-1 0,-1 0 0,0 0 0,0 0 0,0 0 0,0-1 0,-1 0-1,1 0 1,-1 0 0,5-5 0,5-7 36,0 0 0,-1-1 0,0 0 0,17-31 0,24-52 172,-54 98-224,0 1 1,0 0-1,0-1 0,0 1 0,0-1 1,0 1-1,0 0 0,0-1 1,1 1-1,-1 0 0,0 0 0,0-1 1,1 1-1,-1 0 0,0-1 1,0 1-1,1 0 0,-1 0 1,0 0-1,0-1 0,1 1 0,-1 0 1,0 0-1,1 0 0,-1 0 1,0-1-1,1 1 0,0 0 1,1 10 62,-3 24 14,1-30-69,-4 41 51,-2 87-510,6-131 382,0 0 0,0 0 1,0 0-1,0 0 0,0 0 1,0 0-1,0 0 0,0 0 1,1 1-1,-1-2 0,0 1 1,1 0-1,-1 0 1,0 0-1,2 1 0,-2-2 45,1 0 0,-1-1 0,1 1 0,0 0 0,-1-1 0,1 1 0,-1-1 0,1 1 0,-1-1 0,1 1 0,-1-1 0,1 1 0,-1-1 0,0 1 0,1-1-1,-1 0 1,0 1 0,1-1 0,-1 0 0,0 0 0,11-21-379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2.816"/>
    </inkml:context>
    <inkml:brush xml:id="br0">
      <inkml:brushProperty name="width" value="0.05" units="cm"/>
      <inkml:brushProperty name="height" value="0.05" units="cm"/>
    </inkml:brush>
  </inkml:definitions>
  <inkml:trace contextRef="#ctx0" brushRef="#br0">12 313 14851,'-9'-21'1817,"6"4"-1113,12 6-120,11 0 1120,18-1-504,8-2-119,13-7-329,5 0-112,3-2-232,-1-3-320,-3-7-1024,-7-2 936,-11 0-240,-7 3-128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6.013"/>
    </inkml:context>
    <inkml:brush xml:id="br0">
      <inkml:brushProperty name="width" value="0.05" units="cm"/>
      <inkml:brushProperty name="height" value="0.05" units="cm"/>
    </inkml:brush>
  </inkml:definitions>
  <inkml:trace contextRef="#ctx0" brushRef="#br0">149 142 16708,'-2'-3'250,"-1"-1"0,1 1 1,-1 0-1,0 0 0,0 0 1,0 0-1,-1 0 0,1 0 1,-6-3-1,7 6-168,1-1-1,-1 0 1,1 0 0,-1 1-1,0-1 1,0 1 0,1 0-1,-1-1 1,0 1 0,1 0-1,-1 0 1,0 0 0,0 0 0,1 0-1,-1 1 1,0-1 0,0 0-1,1 1 1,-1 0 0,0-1-1,1 1 1,-1 0 0,1-1-1,-1 1 1,1 0 0,-3 2 0,-1 2 79,0 1 1,0-1-1,0 1 1,0 0 0,1 1-1,0-1 1,0 1-1,1 0 1,0 0 0,-4 12-1,3-5 20,0 0 0,1 0 1,1 0-1,-2 26 0,4-36-134,0 0 1,0 1 0,1-1-1,-1 0 1,1 0 0,0 0-1,0 0 1,1 0-1,2 6 1,-3-8-26,0 0-1,0 0 1,1-1-1,-1 1 1,0 0-1,1-1 1,-1 1-1,1-1 1,0 0-1,-1 0 1,1 1-1,0-1 1,0 0-1,0 0 1,0-1-1,0 1 1,0 0-1,0-1 1,0 1-1,0-1 1,3 1-1,2-1 4,0 0-1,0-1 0,-1 0 1,1 0-1,0-1 1,-1 1-1,1-1 0,-1-1 1,1 1-1,-1-1 1,0 0-1,6-4 0,12-9 45,32-27-1,-49 37-54,63-59 175,0-2 96,-69 67-274,0-1-1,-1 1 1,1-1 0,-1 1-1,1-1 1,-1 1 0,1-1-1,0 1 1,-1 0 0,1-1-1,0 1 1,-1 0 0,1 0-1,0 0 1,0-1 0,-1 1-1,1 0 1,0 0-1,0 0 1,-1 0 0,2 0-1,-1 1-2,-1-1 0,1 0 0,-1 1 0,0-1 0,1 1 0,-1-1 0,0 1 0,0-1 0,1 1 0,-1-1 0,0 1 0,0-1 0,0 1 0,0 0 0,0-1 0,0 1 0,1-1 0,-1 1 0,0-1 0,-1 1 0,1 0 0,0 0 0,-9 42 232,6-32-181,1-3-12,-5 41 152,6-47-181,1 0 1,0 0-1,0 1 0,0-1 0,0 0 1,1 0-1,-1 0 0,1 0 0,-1 0 0,1 0 1,-1 0-1,1 0 0,0 0 0,0 0 1,0 0-1,0 0 0,1 0 0,1 2 1,-1-3-5,-1 0 0,1-1 0,0 1 1,0 0-1,-1-1 0,1 1 1,0-1-1,0 0 0,0 0 0,0 0 1,0 0-1,-1 0 0,1 0 1,0 0-1,0 0 0,0-1 0,0 1 1,0-1-1,-1 1 0,1-1 1,0 0-1,-1 0 0,1 1 0,0-1 1,1-2-1,8-4 39,-2 1 0,16-14 0,-24 18-42,83-84 109,-31 30-627,-53 56 500,0 0 0,0 0 0,0 0 0,0 0 1,0 0-1,0 0 0,0 0 0,0 0 0,0 0 0,0 0 0,0 0 0,0 1 0,0-1 0,0 0 0,0 0 0,0 0 0,0 0 0,0 0 0,0 0 0,0 0 0,0 0 1,0 0-1,0 0 0,0 0 0,0 0 0,0 0 0,0 0 0,0 0 0,0 0 0,0 0 0,0 1 0,0-1 0,0 0 0,0 0 0,1 0 0,-1 0 0,0 0 1,0 0-1,0 0 0,0 0 0,0 0 0,0 0 0,0 0 0,0 0 0,0 0 0,0 0 0,0 0 0,0 0 0,0 0 0,0 0 0,1 0 0,-1 0 0,0 0 0,0 0 1,0 0-1,0 0 0,0 0 0,0 0 0,0 0 0,0-1 0,0 1 0,0 0 0,0 0 0,0 0 0,0 0 0,0 0 0,0 0 0,0 0 0,0 9-195,-4 11 10,3-17 158,-1 5-32,0-1 1,1 0-1,0 1 1,0 9-1,1-17 63,0 0 0,0 1 0,0-1 0,0 0-1,0 1 1,0-1 0,0 0 0,0 1 0,0-1 0,0 0 0,1 0-1,-1 1 1,0-1 0,0 0 0,0 1 0,0-1 0,1 0-1,-1 0 1,0 0 0,0 1 0,1-1 0,-1 0 0,0 0 0,1 0-1,-1 1 1,0-1 0,0 0 0,1 0 0,-1 0 0,0 0-1,1 0 1,-1 0 0,0 0 0,1 0 0,-1 0 0,0 0 0,1 0-1,-1 0 1,0 0 0,1 0 0,-1 0 0,0 0 0,1 0-1,-1 0 1,0 0 0,1 0 0,-1-1 0,16-6-206,-16 7 203,17-12-388,0-1 0,-1-1 1,23-25-1,23-19-1157,-58 55 1467,8-6-302,-10 9 269,-5 7 161,-16 17 428,14-19-322,1-1 0,1 1 0,-1 0 0,1 0 0,-1 1 0,-2 7-1,8-11 402,5-4-325,8-7-105,-14 8-56,4-1 3,-2 0-36,-1 0 0,0 1 1,1 0-1,0 0 0,-1-1 0,1 1 1,0 1-1,4-2 0,-6 2-31,0 0 0,0 1 0,-1-1 0,1 0 0,0 0 0,0 1 0,0-1 0,-1 1 0,1-1 0,0 1 0,0-1 0,-1 1 0,1-1 0,0 1 0,-1 0 0,1-1 0,-1 1 0,1 0 0,-1-1 0,1 1 1,-1 0-1,1 0 0,-1 0 0,0-1 0,0 1 0,1 0 0,-1 0 0,0 0 0,0 0 0,0 0 0,0-1 0,0 1 0,0 0 0,0 1 0,33 176 440,2 8 57,-29-140-321,-1 1 1,-3 46-1,-3-75-55,0-1 0,-1 1 1,-1-1-1,-8 27 0,9-38-43,0 0-1,0 0 1,-1 0-1,0 0 1,0-1 0,0 1-1,-1-1 1,0 0-1,0 0 1,0 0-1,0 0 1,-1-1-1,0 0 1,0 0 0,-9 6-1,12-9-42,0 0 0,0 0 0,0 0 0,0 0 0,-1-1 0,1 1 0,0-1 0,0 1 0,0-1 1,-1 0-1,1 0 0,0 0 0,-1 0 0,1 0 0,0 0 0,0-1 0,-1 1 0,1-1 0,-3-1 0,2 1 0,0-1-1,0 0 1,0 0-1,0 0 1,1-1 0,-1 1-1,1-1 1,-1 1-1,1-1 1,0 0 0,-3-4-1,0-3 4,0 0 0,1 0 0,0-1 0,1 1-1,0-1 1,1 1 0,-2-15 0,2 8-70,2 0 0,0 0 0,1 0 0,1 0-1,0 0 1,2 0 0,0 1 0,0-1 0,2 1 0,0 0 0,0 0-1,2 1 1,0 0 0,1 0 0,12-16 0,5-1-114,1 1 0,2 2 0,1 0 0,1 2 0,41-27 0,-55 41 96,82-63-185,-86 65 206,0-1-1,-2 0 1,1-1 0,-2-1 0,12-16 0,-20 26 30,0-1-1,0 1 1,0-1 0,0 1 0,-1-1 0,1 0 0,-1 1 0,0-1 0,-1 0 0,1-7 0,-1 11-1,0-1 1,0 1-1,-1 0 1,1 0-1,0-1 1,0 1-1,-1 0 1,1 0-1,-1-1 1,1 1-1,-1 0 1,0 0-1,0 0 1,1 0-1,-1 0 1,0 0-1,0 0 1,0 0-1,0 0 1,0 0-1,0 0 1,0 1-1,0-1 1,0 0-1,-1 1 1,1-1-1,0 1 1,0-1-1,-1 1 1,1-1-1,0 1 0,0 0 1,-1 0-1,1 0 1,0 0-1,-1 0 1,1 0-1,0 0 1,-1 0-1,1 0 1,0 1-1,-3 0 1,-3 1 4,0 0 0,0 0 1,0 1-1,1-1 0,-1 2 0,1-1 0,0 1 0,-1 0 1,2 0-1,-1 1 0,0-1 0,1 1 0,-6 7 0,5-5 2,0 0 0,1 0-1,0 0 1,0 1-1,0 0 1,1 0-1,0 0 1,1 1-1,0-1 1,-3 12-1,6-17-35,-1 0 0,0 1 0,1-1 0,0 1 0,0-1-1,0 0 1,0 1 0,0-1 0,1 1 0,0-1 0,-1 0-1,1 1 1,0-1 0,1 0 0,-1 0 0,1 0 0,-1 0 0,1 0-1,2 3 1,-1-4-50,0 1-1,-1-1 0,1 0 1,0 0-1,0 0 1,1 0-1,-1 0 0,0-1 1,1 0-1,-1 1 1,1-1-1,-1-1 1,1 1-1,-1 0 0,1-1 1,0 0-1,6 0 1,26-4-242,4-6-121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7.555"/>
    </inkml:context>
    <inkml:brush xml:id="br0">
      <inkml:brushProperty name="width" value="0.05" units="cm"/>
      <inkml:brushProperty name="height" value="0.05" units="cm"/>
    </inkml:brush>
  </inkml:definitions>
  <inkml:trace contextRef="#ctx0" brushRef="#br0">1 7 16283,'1'-6'2476,"3"10"-1439,3 13-41,3 20-27,-2 1 0,-1 0 0,3 59 0,-7-60-708,14 468 1665,-18-486-1605,1-25-39,2-32 1,9-64-214,5 2 0,4 0 1,62-183-1,-75 265-86,-5 9 5,1 1 0,0-1 0,0 1-1,1 0 1,0 0 0,0 1 0,1-1 0,0 1 0,1 0 0,-1 0-1,9-7 1,-13 13 8,0 0 0,0 1 0,0-1-1,0 0 1,0 0 0,0 1 0,0-1-1,1 0 1,-1 1 0,0 0 0,0-1 0,1 1-1,-1 0 1,0-1 0,1 1 0,-1 0-1,0 0 1,1 0 0,-1 0 0,0 0 0,1 0-1,-1 1 1,0-1 0,1 0 0,-1 1-1,0-1 1,1 1 0,-1-1 0,0 1-1,0 0 1,0-1 0,0 1 0,0 0 0,0 0-1,0 0 1,0 0 0,0 0 0,0 0-1,0 0 1,0 0 0,-1 0 0,1 0 0,0 0-1,-1 1 1,1 1 0,2 2-13,-2 0-1,1-1 1,-1 1 0,1 0 0,-2 0-1,1 0 1,0 0 0,-1 0 0,0 0-1,0 0 1,-1 8 0,-1-6 5,-1-1 0,1 0-1,-1 1 1,-1-1 0,1 0 0,-1 0 0,0-1-1,0 1 1,0-1 0,-1 0 0,0 0 0,0 0 0,0-1-1,-10 6 1,0 1 10,-2-1 0,0 0 0,0-2 0,-19 7-1,28-11-97,0-1-1,-1 0 0,1-1 0,0 0 0,-1 0 0,0-1 0,1 0 0,-13-1 0,21 0 51,-1 0 0,0 1 0,1-2 0,-1 1 0,1 0 0,-1 0 0,1 0-1,-1 0 1,1 0 0,-1 0 0,1 0 0,-1-1 0,1 1 0,-1 0 0,1 0 0,-1-1-1,1 1 1,-1 0 0,1-1 0,-1 1 0,1-1 0,0 1 0,-1 0 0,1-1 0,0 1-1,-1-1 1,1 1 0,0-1 0,0 1 0,-1-1 0,1 1 0,0-1 0,0 1 0,0-1 0,0 1-1,0-1 1,0 0 0,0 1 0,0-1 0,0 1 0,0-1 0,0 1 0,0-1 0,0 1-1,0-1 1,0 1 0,1-1 0,-1 1 0,0-1 0,0 1 0,1-1 0,-1 1 0,0-1-1,1 0 1,1-2-83,0 0-1,1 0 1,-1 0 0,1 0-1,-1 0 1,6-3-1,17-11-755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7.992"/>
    </inkml:context>
    <inkml:brush xml:id="br0">
      <inkml:brushProperty name="width" value="0.05" units="cm"/>
      <inkml:brushProperty name="height" value="0.05" units="cm"/>
    </inkml:brush>
  </inkml:definitions>
  <inkml:trace contextRef="#ctx0" brushRef="#br0">30 0 15323,'-2'17'5490,"-4"21"-2626,-3 15-1444,7-36-1114,-3 12 43,2 1-1,1 0 0,1 0 0,7 59 0,-6-86-338,1 0-1,0-1 1,0 1-1,0 0 0,0 0 1,0-1-1,0 1 1,0-1-1,1 1 0,0-1 1,-1 0-1,1 1 1,0-1-1,0 0 0,4 3 1,-5-5-7,0 1 0,-1-1-1,1 1 1,0-1 0,0 1 0,0-1 0,0 0 0,0 0 0,0 1 0,0-1-1,0 0 1,0 0 0,0 0 0,0 0 0,0 0 0,0 0 0,0-1 0,2 1-1,-1-1 2,0 0-1,0 0 0,0 0 0,-1 0 0,1-1 1,0 1-1,-1 0 0,1-1 0,-1 1 1,1-1-1,-1 0 0,2-2 0,1-3 9,0 0-1,-1 0 0,0-1 1,0 1-1,-1-1 0,1 0 1,-2 0-1,1 1 0,-1-1 1,-1 0-1,1-10 1,-2-11 32,-7-50 1,5 58-17,-9-32 1,11 47-28,-1 1 0,1 0 0,-1 0 0,-1 0-1,1 0 1,-1 0 0,0 1 0,0-1 0,0 1 0,-1 0 0,-6-7 0,10 11-2,0-1 0,-1 1 0,1-1 0,-1 1 0,1 0 0,-1-1 1,0 1-1,1 0 0,-1-1 0,1 1 0,-1 0 0,0 0 1,1 0-1,-1-1 0,1 1 0,-1 0 0,0 0 0,1 0 0,-1 0 1,0 0-1,1 0 0,-1 0 0,0 0 0,1 0 0,-1 1 0,1-1 1,-1 0-1,0 0 0,1 0 0,-1 1 0,0 0 0,0 0-6,0 0 0,0 0 0,0 1 0,0-1-1,0 0 1,0 1 0,1-1 0,-1 1 0,1-1 0,-1 1-1,1-1 1,-1 3 0,0 3-69,0 0 1,1 0-1,0 0 0,0 0 0,1 10 1,0-13-59,0 0-1,0 0 1,0-1 0,1 1 0,0 0-1,-1-1 1,1 0 0,0 1 0,0-1-1,1 0 1,-1 0 0,1 0-1,0 0 1,0 0 0,-1-1 0,2 1-1,-1-1 1,0 0 0,7 4 0,-5-4-38,1 0 0,-1-1-1,1 1 1,-1-1 0,1 0 0,-1 0 0,1-1 0,-1 1 0,1-1 0,0-1 0,-1 1 0,1-1-1,8-2 1,24-10-662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8.434"/>
    </inkml:context>
    <inkml:brush xml:id="br0">
      <inkml:brushProperty name="width" value="0.05" units="cm"/>
      <inkml:brushProperty name="height" value="0.05" units="cm"/>
    </inkml:brush>
  </inkml:definitions>
  <inkml:trace contextRef="#ctx0" brushRef="#br0">154 47 19420,'-10'4'297,"1"1"-1,-1 0 1,1 1-1,-1 0 1,2 1 0,-1 0-1,1 0 1,0 1-1,0 0 1,1 0-1,0 1 1,1 0 0,0 0-1,0 0 1,-4 12-1,6-13-212,1 0 0,-1 0 0,2 0-1,-1 0 1,1 0 0,1 1 0,0-1 0,0 1 0,0-1-1,1 1 1,0 0 0,1-1 0,0 1 0,0-1-1,1 1 1,0-1 0,0 0 0,1 0 0,7 14 0,-8-19-75,-1 0 0,1 0 0,0 0 0,1 0 0,-1 0 0,0 0 1,1-1-1,0 1 0,-1-1 0,1 0 0,0 0 0,0 0 1,0 0-1,1 0 0,-1-1 0,0 1 0,1-1 0,-1 0 0,0 0 1,1 0-1,0-1 0,-1 1 0,1-1 0,-1 0 0,1 0 1,5 0-1,-3-1 13,0-1 0,0 1 0,0-1 0,-1 0 0,1 0 1,-1-1-1,1 0 0,-1 0 0,0 0 0,0 0 0,0-1 0,-1 0 1,1 0-1,-1 0 0,5-7 0,-1 1 36,-1-1 0,-1 0 1,0 0-1,-1 0 0,0-1 0,0 0 0,-1 0 0,-1 0 1,0 0-1,-1-1 0,1-14 0,-2 16-28,0 0-1,-1 0 0,-1 0 1,0 0-1,0 0 0,-1 0 1,0 1-1,-1-1 1,0 0-1,-1 1 0,0 0 1,-1 0-1,-6-10 1,9 17-59,0 0 1,0 0-1,0 1 1,0-1 0,-1 1-1,0 0 1,1 0-1,-1 0 1,0 0 0,0 0-1,0 0 1,0 1-1,0 0 1,0-1 0,-7 0-1,8 1-53,0 1 0,0 0-1,0 0 1,0 0 0,0 0 0,0 0-1,0 0 1,0 1 0,0-1 0,0 1 0,0-1-1,1 1 1,-1 0 0,0 0 0,0 0-1,0 0 1,1 0 0,-1 0 0,1 0-1,-1 1 1,1-1 0,-1 0 0,1 1-1,0-1 1,-1 1 0,1 0 0,0-1-1,-1 3 1,-1 2-75,1 0 0,0-1 0,0 1 0,0 0 0,1 0 0,-1 7 0,1 9-492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8.867"/>
    </inkml:context>
    <inkml:brush xml:id="br0">
      <inkml:brushProperty name="width" value="0.05" units="cm"/>
      <inkml:brushProperty name="height" value="0.05" units="cm"/>
    </inkml:brush>
  </inkml:definitions>
  <inkml:trace contextRef="#ctx0" brushRef="#br0">288 10 18628,'0'0'108,"0"0"0,0-1-1,0 1 1,0 0 0,0-1 0,0 1 0,0-1 0,0 1-1,0 0 1,0-1 0,0 1 0,-1 0 0,1-1 0,0 1-1,0 0 1,0-1 0,0 1 0,-1 0 0,1 0-1,0-1 1,0 1 0,-1 0 0,1-1 0,0 1 0,-1 0-1,1 0 1,0 0 0,-1-1 0,1 1 0,0 0-1,-1 0 1,-13 1 1563,-15 14 163,6-1-1565,0 2 0,1 0-1,1 2 1,1 0 0,1 1 0,0 1 0,2 1 0,0 0 0,-18 32-1,31-46-260,1-1-1,0 1 0,1 0 1,-1 0-1,1 0 1,0 0-1,1 0 0,-1 10 1,1-14-10,1-1 1,0 0 0,0 1 0,1-1-1,-1 0 1,0 1 0,1-1-1,-1 0 1,1 1 0,0-1 0,0 0-1,0 0 1,0 0 0,0 0 0,0 1-1,1-2 1,-1 1 0,1 0-1,-1 0 1,1 0 0,0-1 0,-1 1-1,1-1 1,0 1 0,0-1 0,0 0-1,0 0 1,4 2 0,1-1-61,0-1 1,0 1-1,0-1 1,0-1-1,0 1 1,0-1-1,0 0 0,0-1 1,0 0-1,9-1 1,-2-2-368,1 0 0,0 0 0,23-12 0,-26 10 272,0 0 0,-1-1 0,0-1 0,0 0-1,9-10 1,7-13-443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8.997"/>
    </inkml:context>
    <inkml:brush xml:id="br0">
      <inkml:brushProperty name="width" value="0.05" units="cm"/>
      <inkml:brushProperty name="height" value="0.05" units="cm"/>
    </inkml:brush>
  </inkml:definitions>
  <inkml:trace contextRef="#ctx0" brushRef="#br0">8 126 13675,'-4'-24'1587,"3"19"-1342,0 1 0,0 0 0,1-1 0,-1 1 0,1-1 0,0 1 0,0-1 0,1 1 1,-1 0-1,1-1 0,0 1 0,2-6 0,-3 10-194,0-1 0,1 1 0,-1 0 1,0-1-1,1 1 0,-1 0 0,0 0 0,1-1 0,-1 1 1,0 0-1,1 0 0,-1-1 0,1 1 0,-1 0 0,1 0 0,-1 0 1,0 0-1,1 0 0,-1 0 0,1 0 0,-1 0 0,1 0 1,-1 0-1,1 0 0,-1 0 0,0 0 0,1 0 0,-1 0 1,1 1-1,-1-1 0,1 0 0,-1 0 0,0 0 0,1 1 0,-1-1 1,0 0-1,1 0 0,-1 1 0,0-1 0,1 0 0,-1 1 1,0-1-1,1 0 0,-1 1 0,0-1 0,0 1 0,0-1 1,1 1-1,14 23 1192,4 27-665,-3 1-1,-1 1 1,8 62-1,-2-12-353,-19-94-213,-1-5-6,-1-1 0,1 1 0,0-1 0,0 0 0,0 1 0,0-1 0,0 0 0,1 0 0,0 0 0,-1 0 0,1 0 0,4 4 0,-6-6-4,1-1 1,-1 0-1,0 0 1,1 1 0,-1-1-1,1 0 1,-1 0-1,1 0 1,-1 1-1,0-1 1,1 0-1,-1 0 1,1 0-1,-1 0 1,1 0-1,-1 0 1,1 0-1,-1 0 1,1 0-1,-1 0 1,0 0-1,1-1 1,-1 1-1,1 0 1,-1 0-1,1 0 1,-1 0-1,0-1 1,1 1-1,-1 0 1,1 0-1,-1-1 1,0 1-1,1 0 1,0-1-1,9-16 29,-9 16-27,12-29 50,0 0-1,-3-1 1,14-64 0,-4 18 2,-19 71-52,-1 5-3,0-1 0,0 1 0,1 0 0,-1 0 1,0-1-1,0 1 0,1 0 0,-1 0 0,1 0 0,-1 0 0,1 0 1,0 0-1,-1 0 0,1 0 0,0 0 0,0 0 0,-1 0 0,1 0 0,0 0 1,1 0-1,-1 1 0,0 0 0,-1 1 0,1-1 0,-1 1 0,1-1 0,0 1 0,-1-1 0,1 1 0,-1 0 0,0-1 0,1 1 0,-1 0 0,1-1 0,-1 1 0,0 0 0,0-1 0,1 1 0,-1 0 0,0 0 0,0-1 0,0 1 0,0 0 0,0 0 0,0 1 0,1 0 0,6 35-10,-5-21 7,2 0-1,0 0 0,10 26 1,-14-41 4,0-1-1,0 1 1,0-1 0,1 1 0,-1 0 0,0-1 0,0 1 0,1-1 0,-1 0 0,1 1-1,-1-1 1,0 1 0,1-1 0,-1 0 0,1 1 0,-1-1 0,1 0 0,-1 1 0,1-1-1,-1 0 1,1 1 0,-1-1 0,1 0 0,-1 0 0,1 0 0,0 0 0,-1 0-1,1 0 1,-1 0 0,1 0 0,-1 0 0,1 0 0,0 0 0,-1 0 0,1 0 0,-1 0-1,1 0 1,-1-1 0,1 1 0,-1 0 0,1 0 0,0-1 0,-1 1 0,0 0 0,1-1-1,-1 1 1,1 0 0,-1-1 0,1 1 0,-1-1 0,0 1 0,1-1 0,-1 1-1,1-1 1,18-29 55,20-70 127,-7 15-2,-32 85-181,0 0 1,0-1-1,0 1 1,0 0-1,0 0 1,0 0 0,0 0-1,0 0 1,0 0-1,0-1 1,0 1-1,0 0 1,0 0-1,0 0 1,0 0-1,0 0 1,0-1-1,0 1 1,0 0-1,0 0 1,1 0 0,-1 0-1,0 0 1,0 0-1,0 0 1,0 0-1,0-1 1,0 1-1,0 0 1,0 0-1,1 0 1,-1 0-1,0 0 1,0 0-1,0 0 1,0 0 0,0 0-1,0 0 1,1 0-1,-1 0 1,0 0-1,0 0 1,0 0-1,0 0 1,0 0-1,0 0 1,1 0-1,-1 0 1,0 0-1,0 0 1,0 0 0,0 0-1,0 0 1,0 0-1,1 0 1,-1 0-1,0 0 1,0 0-1,0 0 1,0 1-1,0-1 1,0 0-1,0 0 1,0 0-1,1 0 1,-1 0 0,0 0-1,4 16 4,-1 21-26,-3-36 21,1 11-9,-2-5 9,1 1 0,1-1 0,0 1 0,0 0 0,0-1 0,1 0 0,0 1 0,1-1 0,5 12 0,-8-18 3,1-1-1,-1 1 0,1 0 1,-1-1-1,1 1 1,-1 0-1,1-1 1,0 1-1,-1-1 1,1 1-1,0-1 0,0 1 1,-1-1-1,1 0 1,0 1-1,0-1 1,0 0-1,-1 0 1,1 1-1,0-1 0,0 0 1,0 0-1,0 0 1,-1 0-1,1 0 1,1 0-1,0-1 2,1 0 0,-1 0-1,0 0 1,-1 0 0,1 0 0,0 0 0,0 0-1,0 0 1,-1-1 0,3-1 0,3-5 11,0 1 0,0-2 0,6-10-1,-3 2 14,-1-1-1,7-21 0,-10 24-24,1-1 1,0 1 0,13-18 0,-17 61-122,-3-7 91,-1-15 19,0 0 0,1 1-1,0-1 1,0 0-1,1 0 1,0 1 0,0-1-1,0 0 1,4 10 0,-4-15 9,-1 0 0,1 0 0,0 0 0,-1-1 0,1 1 0,0 0 0,-1 0 0,1 0 0,0-1-1,0 1 1,0 0 0,0-1 0,0 1 0,0-1 0,0 1 0,0-1 0,0 1 0,0-1 0,0 0 0,0 1 0,0-1 0,0 0 0,2 0 0,0 0 1,0 0 1,0-1-1,0 1 1,0-1-1,-1 0 0,1 0 1,0 0-1,-1 0 1,4-2-1,3-3 4,0 0 0,-1 0-1,0-1 1,9-9 0,12-16-8,-1-2 0,26-43 0,-54 76-1,0 1 0,0-1 0,1 1 0,-1 0 0,0-1 0,0 1 0,1-1 0,-1 1 0,0-1 0,1 1 0,-1 0 0,0-1 0,1 1 0,-1 0 0,1-1 0,-1 1 0,1 0-1,-1 0 1,0-1 0,1 1 0,-1 0 0,1 0 0,-1 0 0,1 0 0,-1 0 0,1 0 0,0 0 0,0 0 0,-1 0-1,1 1 0,-1 0 0,1-1 1,-1 1-1,1-1 0,-1 1 0,1 0 0,-1-1 1,0 1-1,1 0 0,-1-1 0,0 1 1,0 0-1,0-1 0,0 1 0,1 1 1,2 42-107,-3-35 90,1 12-2,0 0 0,2 0 0,0 0 0,10 31-1,-13-50 3,1-1-1,-1 1 0,1 0 0,0-1 1,0 1-1,0-1 0,0 1 0,0-1 1,0 1-1,0-1 0,0 0 0,0 1 1,1-1-1,-1 0 0,1 0 0,-1 0 1,2 1-1,-1-2-45,-1 1 0,0-1 0,1 0 0,-1 0 0,0 0 0,1 0 0,-1 0 0,0 0 0,1 0 0,-1 0 0,0 0-1,1 0 1,-1-1 0,0 1 0,1-1 0,-1 1 0,2-2 0,3-1-126,-1-1-1,1 0 1,-1 0-1,0-1 1,0 0-1,-1 0 1,7-7-1,10-16-396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9.382"/>
    </inkml:context>
    <inkml:brush xml:id="br0">
      <inkml:brushProperty name="width" value="0.05" units="cm"/>
      <inkml:brushProperty name="height" value="0.05" units="cm"/>
    </inkml:brush>
  </inkml:definitions>
  <inkml:trace contextRef="#ctx0" brushRef="#br0">112 0 17812,'-42'46'3697,"34"-39"-3389,1 0 0,0 0 0,0 1 0,1 0 0,0 0 0,0 1 0,1-1 0,0 1 0,-7 17 0,12-25-322,0-1-1,0 1 1,0 0-1,0-1 1,0 1-1,0 0 1,0-1 0,0 1-1,0 0 1,0-1-1,0 1 1,0 0-1,1-1 1,-1 1-1,0 0 1,0-1-1,1 1 1,-1-1-1,0 1 1,1-1-1,-1 1 1,1 0-1,-1-1 1,1 1 0,-1-1-1,1 0 1,-1 1-1,1-1 1,-1 1-1,1-1 1,-1 0-1,1 0 1,0 1-1,-1-1 1,1 0-1,0 0 1,-1 1-1,1-1 1,0 0 0,-1 0-1,2 0 1,32 1-512,-31-1 462,12-1-23,0 1 0,-1 1 0,1 0 0,0 1 0,-1 1 0,0 0 0,1 1 0,-1 0 0,-1 1 0,1 1 0,-1 0 0,22 14 0,-33-19 96,-1 0 0,0 0-1,1 0 1,-1 0 0,0 0 0,0 0 0,0 1 0,1-1 0,-1 0 0,0 1 0,-1-1 0,1 1 0,0-1-1,0 1 1,-1-1 0,1 1 0,-1-1 0,1 1 0,-1 0 0,1 2 0,-2-3 17,1 1 0,0-1 0,-1 1 0,1-1 0,-1 1 1,0-1-1,1 1 0,-1-1 0,0 0 0,0 1 0,0-1 0,0 0 0,0 0 0,0 0 0,0 0 1,0 0-1,-2 2 0,-5 2 129,0 0 1,0-1-1,-1 0 1,1 0-1,-18 4 0,10-3 41,-1-1 0,1-1 0,-23 1 0,33-4-297,0 1 0,0-1 0,0-1 0,0 1 0,0-1 0,0 0 0,1-1 0,-1 1 0,0-1 0,1 0 0,-1-1 0,-8-4 0,10 2-184,3 3-130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0.249"/>
    </inkml:context>
    <inkml:brush xml:id="br0">
      <inkml:brushProperty name="width" value="0.05" units="cm"/>
      <inkml:brushProperty name="height" value="0.05" units="cm"/>
    </inkml:brush>
  </inkml:definitions>
  <inkml:trace contextRef="#ctx0" brushRef="#br0">43 0 16315,'4'3'146,"-1"0"-1,0 1 1,1-1-1,-1 0 0,0 1 1,-1 0-1,1-1 0,-1 1 1,1 0-1,-1 1 1,0-1-1,-1 0 0,1 0 1,-1 1-1,2 6 0,4 11 198,155 354 3234,-143-341-3661,27 37 0,-44-68 10,-12-15-645,0 1-1,0 1 0,-1 0 0,0 0 0,-21-11 0,20 12 348,-40-23-263,-62-27 1,57 30 2420,83 22 1000,11-3-1799,63-22 0,-82 23-1049,0 0 1,0-1-1,-1 0 1,0-2-1,20-15 0,-6-2-100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5.288"/>
    </inkml:context>
    <inkml:brush xml:id="br0">
      <inkml:brushProperty name="width" value="0.05" units="cm"/>
      <inkml:brushProperty name="height" value="0.05" units="cm"/>
    </inkml:brush>
  </inkml:definitions>
  <inkml:trace contextRef="#ctx0" brushRef="#br0">1 1 16267,'9'36'1098,"-2"2"-1,3 38 1,0-5-478,6 37-52,39 204 943,-53-303-1370,-2-8-96,0 1-1,0 0 1,1 0 0,-1 0 0,1 0 0,-1 0-1,1-1 1,-1 1 0,1 0 0,0 0 0,0-1-1,0 1 1,0-1 0,0 1 0,0-1 0,1 1-1,1 1 1,-3-3-28,1 0-1,-1 0 1,0 0-1,0 0 1,1 0-1,-1 0 1,0 0-1,1 0 1,-1 0-1,0 0 1,1 0-1,-1 0 1,0 0-1,1 0 1,-1-1-1,0 1 1,0 0-1,1 0 1,-1 0-1,0 0 1,0-1-1,1 1 1,-1 0 0,0 0-1,0 0 1,0-1-1,1 1 1,-1 0-1,0 0 1,0-1-1,0 1 1,0 0-1,0-1 1,0 1-1,1 0 1,-1-1-1,0 1 1,0 0-1,0 0 1,0-1-1,0 0 1,3-16 231,-3 16-188,3-82 463,-3 0-1,-15-119 1,6 100-444,5 65-77,2 20-32,1-1 0,0 0 0,1 1 0,2-21 0,-1 37 11,-1 0 0,0 0 0,0 0 1,0 0-1,1-1 0,-1 1 0,1 0 0,-1 0 1,1 0-1,-1 0 0,1 0 0,-1 0 0,1 0 1,0 0-1,0 1 0,0-1 0,-1 0 1,1 0-1,0 0 0,0 1 0,0-1 0,0 1 1,2-2-1,-1 2-28,0-1 0,1 1 0,-1-1 0,0 1 0,0 0 0,1 0 0,-1 0 0,0 0 0,1 1 0,-1-1 0,3 1 0,6 3-186,0 0-1,0 0 0,16 10 0,-26-14 226,2 2-14,0-1 0,0 1 0,0 0 0,0 0 0,0 0 0,0 1 0,-1-1 1,1 1-1,-1-1 0,0 1 0,0 0 0,0 0 0,0 0 0,0 0 0,0 0 0,-1 0 0,1 0 0,-1 1 0,1 3 0,-2-3 37,0 1 0,0-1 0,0 0 0,0 0 1,-1 0-1,1 0 0,-1 0 0,0 0 0,-1 0 0,1 0 0,-1 0 0,1 0 0,-1 0 0,0-1 0,0 1 0,-3 3 0,-1 1 24,-1 1 0,0-1-1,0 0 1,0-1 0,-1 1-1,0-1 1,-1-1 0,1 0-1,-1 0 1,-1-1 0,1 0-1,-1 0 1,1-1 0,-21 5-1,29-8-76,0-1-1,0 0 0,1 0 0,-1 1 0,0-1 0,0 0 1,0 0-1,1 0 0,-1 0 0,0 0 0,0 0 0,0-1 1,1 1-1,-1 0 0,0 0 0,0-1 0,1 1 0,-1 0 1,0-1-1,0 1 0,1 0 0,-1-1 0,0 1 0,1-1 1,-2 0-1,2 0-23,-1-1-1,1 1 1,0 0 0,0 0 0,-1 0-1,1 0 1,0 0 0,0 0 0,0 0-1,0 0 1,0-1 0,0 1 0,0 0-1,1 0 1,-1 0 0,1-1 0,1-4-109,0 0 0,1 0 0,0 0 0,0 1 0,5-8-1,12-11-468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5.704"/>
    </inkml:context>
    <inkml:brush xml:id="br0">
      <inkml:brushProperty name="width" value="0.05" units="cm"/>
      <inkml:brushProperty name="height" value="0.05" units="cm"/>
    </inkml:brush>
  </inkml:definitions>
  <inkml:trace contextRef="#ctx0" brushRef="#br0">233 49 14963,'-6'-6'499,"0"1"0,0 0 0,0 1-1,-1 0 1,0 0 0,0 0 0,0 1 0,0-1-1,-13-2 1,16 5-326,-1 0-1,1 0 0,0 1 0,0 0 1,-1 0-1,1 0 0,0 0 1,0 1-1,-1 0 0,1-1 0,0 2 1,0-1-1,0 0 0,0 1 1,0 0-1,0 0 0,1 0 0,-1 0 1,-5 5-1,2-1-115,1 1 1,0-1-1,1 2 0,-1-1 1,1 0-1,1 1 0,0 0 1,0 0-1,0 0 0,1 1 1,0-1-1,1 1 0,0-1 1,0 1-1,1 0 0,-1 13 1,1-14-57,1 1 0,0-1 1,1 1-1,-1-1 0,2 1 1,-1-1-1,1 0 0,0 0 1,1 1-1,0-1 1,0-1-1,1 1 0,0 0 1,0-1-1,1 0 0,0 0 1,8 8-1,-11-12 1,1 0-1,0-1 1,0 1 0,0-1 0,0 0-1,1 0 1,-1 0 0,1-1 0,-1 1-1,1-1 1,0 0 0,-1 1 0,1-2-1,0 1 1,0 0 0,0-1 0,6 0-1,-5-1 16,0 0-1,0 0 1,0 0-1,0-1 0,0 1 1,-1-1-1,1-1 0,0 1 1,-1-1-1,0 1 1,0-1-1,5-4 0,-1-1 59,1 0 0,-1-1 0,-1 0 0,1-1 0,-1 1 0,-1-1 0,0-1 0,-1 1 0,0-1 0,7-21 0,-10 24 16,0-1 0,0 0-1,-1 0 1,0 1-1,-1-1 1,0 0 0,-1 0-1,-2-17 1,2 23-67,1 0 0,-1 0 0,0 0 0,0 0 0,0 1 0,-1-1 0,1 0 0,0 1 0,-1-1 0,0 1 0,0-1 0,0 1 0,0 0 0,0 0 0,0 0 0,0 0 0,-1 0 0,1 0 0,-1 1 0,0-1 0,1 1 0,-1 0 0,0-1-1,0 1 1,1 1 0,-1-1 0,0 0 0,0 1 0,-5-1 0,4 1-55,0 0 0,0 1 0,0 0 0,0 0-1,0 0 1,0 0 0,0 0 0,0 1 0,1-1-1,-1 1 1,0 0 0,1 0 0,-6 5 0,7-5-134,-1-1 1,1 1 0,0 0-1,0 0 1,0 0 0,0 1-1,1-1 1,-1 0 0,0 1-1,1-1 1,0 1 0,-1-1-1,1 1 1,0 0 0,0 0-1,1-1 1,-1 1 0,1 0-1,-1 5 1,1-8 162,0 1 0,0-1 1,0 1-1,0-1 0,0 0 0,0 1 0,0-1 1,0 1-1,0-1 0,0 0 0,0 1 1,1-1-1,-1 0 0,0 1 0,0-1 0,0 0 1,1 1-1,-1-1 0,0 0 0,0 1 0,1-1 1,-1 0-1,0 0 0,1 1 0,-1-1 1,0 0-1,1 0 0,-1 0 0,0 1 0,1-1 1,-1 0-1,0 0 0,1 0 0,-1 0 0,1 0 1,-1 0-1,0 0 0,1 0 0,-1 0 1,1 0-1,-1 0 0,1 0 0,15-6-566,4-5-11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3.219"/>
    </inkml:context>
    <inkml:brush xml:id="br0">
      <inkml:brushProperty name="width" value="0.05" units="cm"/>
      <inkml:brushProperty name="height" value="0.05" units="cm"/>
    </inkml:brush>
  </inkml:definitions>
  <inkml:trace contextRef="#ctx0" brushRef="#br0">3 1 17492,'-1'68'1428,"0"-3"21,8 74-1,-5-120-1240,1-2 1,0 1 0,1 0-1,1-1 1,1 0 0,1 0-1,0 0 1,18 29-1,-21-40-216,-1-1-1,1 0 0,0 0 1,1-1-1,-1 1 0,1-1 0,0 0 1,0 0-1,0 0 0,0-1 1,1 0-1,-1 0 0,1 0 1,0-1-1,0 0 0,0 0 0,0 0 1,0-1-1,0 1 0,1-2 1,-1 1-1,0-1 0,0 0 0,1 0 1,-1-1-1,0 1 0,1-2 1,-1 1-1,0-1 0,0 1 1,0-2-1,0 1 0,-1-1 0,1 0 1,5-3-1,1-3-41,-1 0 0,-1-1 0,0 0 0,10-12 0,25-25 19,-44 47 35,-1-1 1,0 1-1,1 0 1,-1-1 0,0 1-1,1 0 1,-1-1 0,1 1-1,-1 0 1,0 0 0,1-1-1,-1 1 1,1 0-1,-1 0 1,1 0 0,-1 0-1,1 0 1,-1 0 0,1 0-1,-1 0 1,1 0-1,-1 0 1,1 0 0,-1 0-1,1 0 1,-1 0 0,1 0-1,-1 0 1,1 1-1,0-1 5,-1 1-1,1 0 1,0 0-1,-1-1 1,1 1-1,-1 0 1,1 0-1,-1 0 1,0 0-1,1 0 1,-1-1-1,0 1 1,1 0-1,-1 1 1,2 42 185,-2-37-162,-2 52 175,0-33-161,2-1 0,0 1 0,7 41-1,-6-65-96,-1-1-1,0 1 0,1-1 0,-1 0 0,1 1 0,-1-1 0,1 0 1,0 1-1,-1-1 0,1 0 0,2 3 0,-3-4 26,1 0-1,-1 0 0,0 1 1,1-1-1,-1 0 1,1 0-1,-1 0 1,0 1-1,1-1 1,-1 0-1,1 0 0,-1 0 1,1 0-1,-1 0 1,0 0-1,1 0 1,-1 0-1,1 0 0,-1 0 1,1 0-1,-1 0 1,1 0-1,-1 0 1,0-1-1,2 1 0,0-1-21,0-1-1,0 0 1,0 1 0,0-1-1,0 0 1,-1 0-1,1 0 1,0 0-1,-1 0 1,0-1-1,1 1 1,0-4-1,15-36-369</inkml:trace>
  <inkml:trace contextRef="#ctx0" brushRef="#br0" timeOffset="1">701 331 13355,'2'2'137,"-1"0"0,1 0 1,0 0-1,0-1 0,0 1 1,0-1-1,0 1 0,1-1 1,-1 0-1,0 0 0,1 0 1,-1 0-1,0 0 0,1-1 0,-1 1 1,1-1-1,-1 1 0,1-1 1,0 0-1,-1 0 0,1 0 1,-1 0-1,1-1 0,-1 1 1,1-1-1,-1 1 0,1-1 1,-1 0-1,1 0 0,-1 0 0,0 0 1,0 0-1,4-3 0,6-4 238,0-1 0,-1 0-1,0-1 1,15-17-1,-10 10-21,26-38 1,-36 47-244,-1 0 1,0-1 0,-1 0 0,0 0-1,-1 0 1,0 0 0,3-13 0,-5 20-69,-1-1-1,0 1 1,0 0 0,1 0 0,-2 0 0,1 0 0,0 0 0,0 0 0,0 0 0,-1 0 0,1 0 0,-1 0 0,0 0 0,-1-3-1,1 4-14,0 0 0,0 0 1,0 0-1,0 1 0,0-1 0,0 0 0,0 0 0,0 1 0,0-1 0,0 1 0,0-1 0,0 1 0,-1-1 0,1 1 0,0 0 0,0 0 0,0-1 0,-1 1 0,1 0 0,0 0 0,0 0 0,-1 0 0,1 1 0,0-1 0,0 0 0,0 0 0,-2 1 0,-4 2 58,0 0 0,0 0 0,1 0 0,-1 0 0,1 1 0,0 0 0,0 1 0,1-1-1,-1 1 1,1 0 0,0 1 0,-7 8 0,-2 4 106,1 1 0,-19 37 0,22-37-94,1 1 1,1 0 0,1 1 0,1 0 0,0 0-1,-3 34 1,8-47-76,1 0 0,0 0-1,0 0 1,1 0 0,0 0-1,0 0 1,1-1 0,0 1 0,4 10-1,-4-13-32,1-1 0,0 1-1,0 0 1,0-1 0,0 0-1,1 0 1,-1 0-1,1 0 1,0-1 0,0 1-1,1-1 1,-1 0 0,1 0-1,-1 0 1,7 2 0,-3-2-62,1-1 0,0 1 0,0-2 0,0 1 0,0-1 0,0 0 0,1-1 0,-1 0 1,0-1-1,0 1 0,0-2 0,0 1 0,0-2 0,0 1 0,0-1 0,-1 0 0,9-5 0,45-23-264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6.140"/>
    </inkml:context>
    <inkml:brush xml:id="br0">
      <inkml:brushProperty name="width" value="0.05" units="cm"/>
      <inkml:brushProperty name="height" value="0.05" units="cm"/>
    </inkml:brush>
  </inkml:definitions>
  <inkml:trace contextRef="#ctx0" brushRef="#br0">155 3 16123,'0'0'41,"0"0"-1,0 0 0,0 0 0,0 0 0,0 0 0,0 0 0,0 0 0,0 0 0,-1 0 0,1 0 0,0 0 0,0 0 0,0 0 0,0 0 0,0 0 0,0-1 0,0 1 1,0 0-1,0 0 0,0 0 0,0 0 0,0 0 0,0 0 0,0 0 0,0 0 0,0 0 0,0 0 0,0 0 0,0 0 0,0 0 0,0 0 0,0-1 0,0 1 1,0 0-1,0 0 0,0 0 0,0 0 0,0 0 0,0 0 0,0 0 0,0 0 0,0 0 0,0 0 0,0 0 0,0 0 0,0 0 0,0 0 0,0 0 0,0-1 1,0 1-1,0 0 0,0 0 0,1 0 0,-1 0 0,0 0 0,0 0 0,0 0 0,0 0 0,0 0 0,0 0 0,0 0 0,-9 3 937,-13 7 319,6 2-270,0 1 0,-25 26 0,35-33-974,0 1 0,1 0 0,-1 0 0,1 1 0,1 0 0,0-1-1,0 2 1,-5 13 0,9-20-62,-1-1 0,1 0 0,0 0 0,-1 0 0,1 0 0,0 0 0,0 0 0,0 1-1,0-1 1,0 0 0,0 0 0,0 0 0,1 0 0,-1 0 0,0 0 0,1 1 0,-1-1 0,1 0 0,-1 0 0,1 0 0,-1 0-1,1 0 1,-1 0 0,1-1 0,0 1 0,0 0 0,0 0 0,-1 0 0,1-1 0,0 1 0,0 0 0,0-1 0,0 1 0,0-1-1,0 1 1,0-1 0,0 1 0,1-1 0,-1 0 0,0 0 0,0 1 0,2-1 0,6 1-133,-1-1 0,1 0 0,0 0 1,13-2-1,-11 1 26,12-1-118,6-2-40,0 2-1,0 1 1,0 1 0,54 8 0,-78-7 278,-1 0-1,1 0 1,-1 1-1,0 0 1,0 0 0,5 2-1,-8-3 11,0-1 1,-1 1-1,1-1 0,0 1 0,-1-1 0,1 1 1,0-1-1,-1 1 0,1 0 0,-1-1 1,1 1-1,-1 0 0,1 0 0,-1-1 0,0 1 1,1 0-1,-1 0 0,0-1 0,0 1 1,1 0-1,-1 0 0,0 0 0,0 0 0,0-1 1,0 1-1,0 0 0,0 0 0,0 0 1,0 0-1,-1-1 0,1 1 0,0 0 0,0 0 1,-1 0-1,1-1 0,-1 1 0,1 0 1,0 0-1,-1-1 0,1 1 0,-2 0 0,-3 5 126,0-1 0,-1 1 0,0-1 0,0-1 0,0 1 0,-1-1 0,0 0-1,1 0 1,-12 3 0,-70 23 1029,85-30-1129,0 1-10,-60 14 676,58-14-752,-1 0-1,1 0 1,0-1 0,0 0-1,-1 0 1,1 0-1,0-1 1,0 0 0,0 0-1,-5-1 1,9 1 14,0 1 0,0-1 0,1 1 1,-1-1-1,0 1 0,1-1 0,-1 1 0,1-1 0,-1 0 0,0 1 1,1-1-1,0 0 0,-1 0 0,1 1 0,-1-1 0,1 0 0,0 0 1,0 1-1,-1-1 0,1 0 0,0 0 0,0 0 0,0 0 0,0 1 1,0-1-1,0 0 0,0 0 0,0 0 0,0 0 0,0 0 0,1 1 1,-1-1-1,0 0 0,1 0 0,-1 1 0,0-1 0,1 0 0,-1 0 1,1 1-1,-1-1 0,1 0 0,-1 1 0,1-1 0,0 1 0,-1-1 1,2 0-1,14-12-462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6.573"/>
    </inkml:context>
    <inkml:brush xml:id="br0">
      <inkml:brushProperty name="width" value="0.05" units="cm"/>
      <inkml:brushProperty name="height" value="0.05" units="cm"/>
    </inkml:brush>
  </inkml:definitions>
  <inkml:trace contextRef="#ctx0" brushRef="#br0">221 1 19260,'-11'3'385,"0"0"0,1 0 0,-1 1 1,1 1-1,0 0 0,0 0 0,-17 13 0,8-4 214,0 2-1,-26 27 1,42-40-540,-1 1-5,0 0 0,1 0 0,-1 0 0,1 1 0,0-1 0,0 1 0,0 0 0,0 0 0,-1 6 0,4-11-54,-1 1 0,1-1 0,0 0 0,0 1 0,0-1 0,0 0 0,0 1 0,0-1 0,0 0 0,0 1 0,1-1 0,-1 0 0,0 1 0,0-1 1,0 0-1,0 1 0,0-1 0,0 0 0,1 1 0,-1-1 0,0 0 0,0 0 0,0 1 0,1-1 0,-1 0 0,0 0 0,1 0 0,-1 1 0,0-1 0,0 0 0,1 0 0,-1 0 0,0 0 0,1 1 0,-1-1 0,0 0 0,1 0 0,-1 0 0,0 0 1,1 0-1,-1 0 0,0 0 0,1 0 0,16-1-50,-15 1 43,106-22-650,-67 12-121,67-6-1,-107 15 766,1 1 0,-1 0 0,1 0-1,-1 0 1,1 0 0,-1 0-1,1 0 1,-1 0 0,1 1 0,-1-1-1,1 1 1,-1-1 0,1 1-1,-1-1 1,0 1 0,2 0 0,-3 0 27,1-1 0,-1 1 0,0 0 1,1-1-1,-1 1 0,0-1 0,0 1 1,1-1-1,-1 1 0,0 0 1,0-1-1,0 1 0,0-1 0,0 1 1,0 0-1,0-1 0,0 1 0,0-1 1,0 1-1,0 0 0,0-1 1,0 1-1,-1-1 0,1 1 0,0 0 1,-1 0-1,-1 3 113,-1 1 1,0 0 0,0-1-1,0 0 1,-1 0 0,0 0-1,-4 4 1,-6 5 139,-46 38 997,53-46-1361,0 0 0,-1-1 1,1 1-1,-1-2 0,0 1 0,-14 4 0,11-7-386,18-4 158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7.006"/>
    </inkml:context>
    <inkml:brush xml:id="br0">
      <inkml:brushProperty name="width" value="0.05" units="cm"/>
      <inkml:brushProperty name="height" value="0.05" units="cm"/>
    </inkml:brush>
  </inkml:definitions>
  <inkml:trace contextRef="#ctx0" brushRef="#br0">0 0 16860,'8'26'1968,"3"3"-1120,-2 0-368,3 3 1289,2 4-721,1-3-360,2-2-288,-2-7-984,2-7-456,-6-11 848,-6-3-168,-5-4-152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7.718"/>
    </inkml:context>
    <inkml:brush xml:id="br0">
      <inkml:brushProperty name="width" value="0.05" units="cm"/>
      <inkml:brushProperty name="height" value="0.05" units="cm"/>
    </inkml:brush>
  </inkml:definitions>
  <inkml:trace contextRef="#ctx0" brushRef="#br0">1 0 15803,'32'122'5205,"-8"-38"-3583,-6-14-366,36 94 1,-53-162-1237,2 5 46,0 0 1,1 0-1,7 12 0,-10-18-57,0 1 1,0-1-1,0 0 1,0 0-1,1 1 0,-1-1 1,0 0-1,0 0 1,1 0-1,-1 0 0,0-1 1,1 1-1,-1 0 0,1-1 1,-1 1-1,1-1 1,-1 1-1,1-1 0,0 0 1,-1 1-1,1-1 1,-1 0-1,1 0 0,0 0 1,2-1-1,0 0-6,1-1 0,-1 0 0,0 0 0,0 0 0,0-1 0,0 1 0,0-1 0,-1 0 0,1 0 0,-1 0 0,0 0 0,3-5 0,36-50-66,-32 41 42,9-15-29,16-23-77,-33 52 106,1-1 0,0 0 1,1 1-1,-1 0 0,0 0 0,1 0 1,0 0-1,0 0 0,-1 1 0,8-4 0,-9 6 12,0-1 0,-1 1-1,1 0 1,0-1 0,0 1-1,0 0 1,0 0 0,-1 0-1,1 0 1,0 1 0,0-1-1,0 0 1,0 1 0,-1-1-1,1 1 1,0 0 0,0-1-1,-1 1 1,1 0 0,0 0-1,-1 0 1,1 0 0,-1 1-1,0-1 1,1 0 0,-1 0-1,0 1 1,0-1-1,0 1 1,0 0 0,0-1-1,0 1 1,1 1 0,3 7-12,0 0-1,-1 1 1,0-1 0,2 12-1,-6-19 16,6 17 7,4 35 0,-9-48 54,-1 0 0,1-1 1,-1 1-1,-1 0 1,1 0-1,-1-1 0,0 1 1,-1 0-1,-2 7 1,2-11-11,0 0 0,1 0 0,-1-1 0,-1 1 0,1-1 0,0 0 0,0 1 0,-1-1 0,1 0 0,-1 0 1,0-1-1,1 1 0,-1-1 0,0 1 0,0-1 0,0 0 0,0 0 0,0 0 0,-1 0 0,1-1 0,0 1 0,-7-1 0,-4 1 117,-1-1-1,0 0 0,-23-5 0,5-2-83,22 5-405,0-1 0,-21 0 1,47 11-4768,23 11 3329,-10-11 438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8.275"/>
    </inkml:context>
    <inkml:brush xml:id="br0">
      <inkml:brushProperty name="width" value="0.05" units="cm"/>
      <inkml:brushProperty name="height" value="0.05" units="cm"/>
    </inkml:brush>
  </inkml:definitions>
  <inkml:trace contextRef="#ctx0" brushRef="#br0">1 9 15331,'0'0'71,"0"-1"-1,0 1 1,0 0-1,0 0 1,0-1-1,0 1 1,0 0-1,0 0 1,0-1-1,0 1 1,0 0-1,0-1 0,0 1 1,0 0-1,0 0 1,0-1-1,0 1 1,0 0-1,0 0 1,0-1-1,1 1 1,-1 0-1,0 0 1,0-1-1,0 1 1,0 0-1,1 0 1,-1 0-1,0-1 1,0 1-1,1 0 1,-1 0-1,0 0 1,8 5 1154,7 16 357,16 44 214,-2 2 0,23 84-1,-22-60-1246,-17-49-394,-6-21-144,0 0-1,0-1 1,19 32-1,-26-51-35,0-1 0,0 1 0,0-1 0,0 1 0,1-1 0,-1 0 0,0 1 0,0-1 0,1 1 0,-1-1 0,0 0 0,1 1 0,-1-1 1,0 0-1,1 1 0,-1-1 0,1 0 0,-1 1 0,0-1 0,1 0 0,-1 0 0,1 0 0,0 1 0,0-11-713,-6-19-496,-16-29 211,9 24 402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9.026"/>
    </inkml:context>
    <inkml:brush xml:id="br0">
      <inkml:brushProperty name="width" value="0.05" units="cm"/>
      <inkml:brushProperty name="height" value="0.05" units="cm"/>
    </inkml:brush>
  </inkml:definitions>
  <inkml:trace contextRef="#ctx0" brushRef="#br0">0 107 13275,'7'1'617,"-1"1"0,1 0 0,-1 0 0,1 0 0,-1 1 0,0 0 0,0 1 1,0-1-1,10 9 0,0-1 35,0 0-96,1-1 0,0-1 0,0 0 0,32 10 1,-44-17-501,0-1 0,0 0 0,0 0 0,0-1 0,0 1 0,0-1 0,0 0 0,0-1 0,0 1 0,0-1 0,1 0 0,-2 0 0,1 0 0,0-1 0,0 0 0,0 0 0,-1 0 0,1-1 0,-1 1 0,0-1 0,1 0 0,6-6 0,-4 1-22,-1 0 0,1 0 0,-1 0 1,0 0-1,-1-1 0,0 0 1,-1 0-1,0-1 0,0 1 0,-1-1 1,0 0-1,0 0 0,0-11 1,-2 20-20,-1-1 0,0 1 1,1-1-1,-1 1 0,0-1 1,0 1-1,0-1 0,0 1 0,-1-1 1,1 0-1,0 1 0,0-1 1,-1 1-1,1 0 0,-1-1 1,0 1-1,1-1 0,-1 1 1,0 0-1,0-1 0,0 1 1,0 0-1,0 0 0,0 0 1,0 0-1,0 0 0,0 0 0,-1 0 1,1 0-1,0 0 0,-1 0 1,1 1-1,-1-1 0,1 1 1,-1-1-1,1 1 0,-1-1 1,1 1-1,-1 0 0,1 0 1,-1 0-1,-2 0 0,-3 0 26,0 0 0,0 1 0,0 0 1,0 0-1,0 1 0,0 0 0,1 0 0,-8 3 0,3 1-22,0 0 0,0 1 1,1 0-1,0 0 1,0 1-1,1 1 0,0 0 1,1 0-1,0 0 0,0 1 1,-9 15-1,12-16 12,0-1-1,1 1 1,0 1-1,0-1 1,1 1-1,0-1 1,0 1 0,1 0-1,1 0 1,0 0-1,0 0 1,1 0-1,0 0 1,2 15 0,-1-20-14,0 0 1,0 0 0,1-1-1,-1 1 1,1 0 0,0-1-1,0 1 1,1-1 0,-1 0-1,1 0 1,0 0 0,0 0-1,0-1 1,1 1 0,-1-1-1,6 4 1,-3-3 1,0-1 0,0 0-1,0 0 1,1 0 0,-1-1-1,1 0 1,-1 0 0,1-1 0,0 1-1,10-1 1,0 0-47,1-2 0,0 0 1,0-1-1,-1-1 0,1-1 0,-1 0 0,0-1 0,17-8 1,-14 5-379,-1-1 1,25-16 0,-38 21 303,0-1 0,0 1 1,0-1-1,-1-1 0,1 1 1,-1-1-1,0 0 1,-1 0-1,8-12 0,-3-9-386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0.127"/>
    </inkml:context>
    <inkml:brush xml:id="br0">
      <inkml:brushProperty name="width" value="0.05" units="cm"/>
      <inkml:brushProperty name="height" value="0.05" units="cm"/>
    </inkml:brush>
  </inkml:definitions>
  <inkml:trace contextRef="#ctx0" brushRef="#br0">0 27 16956,'0'2'309,"1"-1"1,-1 0 0,0 0 0,0 0 0,1 1 0,-1-1-1,0 0 1,1 0 0,-1 0 0,1 0 0,0 0 0,-1 0-1,1 0 1,0 0 0,0 1 0,19 11 1206,-19-12-1505,1 0 0,0 0 1,0-1-1,0 1 1,-1-1-1,1 1 1,0-1-1,0 0 1,0 0-1,0 0 1,0 0-1,0 0 0,0 0 1,0 0-1,0-1 1,0 1-1,0-1 1,0 1-1,-1-1 1,3-1-1,-2 0 33,0 0 0,-1 0 0,0 0 0,1-1 0,-1 1 0,0-1 0,0 1 0,0-1 0,0 1 0,-1-1 0,1-3 0,-2-12 418,1 17-439,0 1 0,0-1 1,0 1-1,-1 0 0,1-1 0,0 1 0,0-1 0,-1 1 1,1 0-1,-1-1 0,1 1 0,0 0 0,-1-1 0,1 1 1,-1 0-1,1-1 0,0 1 0,-1 0 0,1 0 0,-1 0 0,1-1 1,-1 1-1,1 0 0,-1 0 0,1 0 0,-1 0 0,1 0 1,-1 0-1,0 0-6,0 0 0,0 1 0,0-1 0,1 0 1,-1 1-1,0-1 0,0 0 0,1 1 0,-1-1 0,0 1 1,0-1-1,1 1 0,-1 0 0,1-1 0,-1 1 1,1 0-1,-1-1 0,1 1 0,-1 0 0,1 0 0,0-1 1,-1 1-1,1 0 0,0 0 0,-1 0 0,1 1 0,-5 25 111,5-26-118,-1 7 8,-1-1-9,1 0 0,0 1 0,1-1 0,0 0 0,0 1 0,1-1 0,2 14 0,2-42 84,-5 12 22,1-2-657,-1 10 510,1 1 0,-1 0 1,0 0-1,0 0 0,0 0 0,1 0 1,-1 0-1,0 0 0,0 0 0,1-1 1,-1 1-1,0 0 0,0 0 0,1 0 1,-1 0-1,0 0 0,0 0 0,1 0 1,-1 0-1,0 1 0,0-1 0,1 0 1,-1 0-1,0 0 0,0 0 0,0 0 1,1 0-1,-1 0 0,0 0 0,0 1 1,0-1-1,1 0 0,-1 0 0,0 0 1,0 0-1,0 1 0,0-1 0,1 0 1,-1 0-1,0 1 0,0-1 0,0 0 1,10 8-259,1-2-106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6.557"/>
    </inkml:context>
    <inkml:brush xml:id="br0">
      <inkml:brushProperty name="width" value="0.05" units="cm"/>
      <inkml:brushProperty name="height" value="0.05" units="cm"/>
    </inkml:brush>
  </inkml:definitions>
  <inkml:trace contextRef="#ctx0" brushRef="#br0">161 0 17228,'5'35'1890,"0"60"1,-2-19-493,0-35-922,10 104 666,-9-114-961,2 0-1,15 48 1,-16-66-168,-12-23-336,0-1 0,0 1 1,-1 1-1,-16-15 0,11 10 185,-27-28-2332,-79-63 1,119 105 2497,0 0 0,0 0 0,0 0 0,0 1 0,0-1 0,0 0 0,1 0 1,-1 0-1,0 0 0,0 0 0,0 0 0,0 0 0,0 0 0,0 0 0,0 0 0,1 0 0,-1 0 0,0-1 0,0 1 0,0 0 0,0 0 0,0 0 0,0 0 0,0 0 0,1 0 0,-1 0 0,0 0 0,0 0 0,0 0 0,0 0 1,0 0-1,0-1 0,0 1 0,0 0 0,0 0 0,0 0 0,0 0 0,0 0 0,0 0 0,1 0 0,-1 0 0,0-1 0,0 1 0,0 0 0,0 0 0,0 0 0,0 0 0,0 0 0,0 0 0,0-1 0,0 1 0,0 0 0,-1 0 1,1 0-1,0 0 0,0 0 0,0 0 0,0 0 0,0-1 0,0 1 0,0 0 0,12 1 1234,74 7 1681,-27-7-3402,84-11-1,-91 4 119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6.960"/>
    </inkml:context>
    <inkml:brush xml:id="br0">
      <inkml:brushProperty name="width" value="0.05" units="cm"/>
      <inkml:brushProperty name="height" value="0.05" units="cm"/>
    </inkml:brush>
  </inkml:definitions>
  <inkml:trace contextRef="#ctx0" brushRef="#br0">162 1 18748,'-15'4'599,"1"2"-1,0 0 1,0 1-1,1 0 1,0 1-1,0 0 1,1 1-1,0 0 1,-14 15-1,24-22-563,1-1 0,-1 1 1,1 0-1,0-1 0,0 1 0,-1 0 0,1 0 0,1 0 0,-1-1 0,0 1 0,0 0 0,1 0 0,-1 0 0,1 1 0,-1-1 0,1 0 1,0 0-1,0 0 0,0 0 0,0 0 0,0 0 0,1 0 0,-1 0 0,1 0 0,0 3 0,0-3-32,1 0-1,-1 0 1,1 0-1,0-1 1,-1 1 0,1 0-1,0-1 1,0 1-1,0-1 1,0 1-1,0-1 1,0 0-1,1 0 1,-1 0 0,0 0-1,1 0 1,-1-1-1,0 1 1,1-1-1,-1 1 1,5-1-1,7 0 17,0 0-1,0-1 0,0 0 0,0-1 0,0-1 0,0 0 1,18-7-1,-9 1 163,0 0 0,0-2 1,28-18-1,-20 3 245,-30 26-403,0-1 1,0 0-1,0 0 0,-1 0 1,1 0-1,0 0 0,-1 0 1,1-1-1,-1 1 0,1 0 1,-1 0-1,1-2 0,-1 2-9,0 1 0,-1-1 0,1 1 0,0-1-1,0 1 1,0-1 0,0 0 0,-1 1 0,1 0-1,0-1 1,0 1 0,-1-1 0,1 1 0,0-1-1,-1 1 1,1-1 0,-1 1 0,1 0 0,0-1-1,-1 1 1,1 0 0,-1 0 0,1-1-1,-1 1 1,1 0 0,-1 0 0,1 0 0,-1-1-1,0 1 1,-7-2-105,0 1-1,0 0 0,0 0 0,0 1 1,1 0-1,-1 0 0,0 1 1,-13 2-1,-3 2-636,-35 12-1,35-10 237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8.138"/>
    </inkml:context>
    <inkml:brush xml:id="br0">
      <inkml:brushProperty name="width" value="0.05" units="cm"/>
      <inkml:brushProperty name="height" value="0.05" units="cm"/>
    </inkml:brush>
  </inkml:definitions>
  <inkml:trace contextRef="#ctx0" brushRef="#br0">268 47 18708,'0'-2'179,"-1"-1"1,1 1-1,-1 0 1,0 0-1,1 0 1,-1 0-1,0-1 0,0 1 1,-1 1-1,1-1 1,0 0-1,-1 0 0,1 0 1,-1 1-1,1-1 1,-1 1-1,0-1 1,0 1-1,1-1 0,-1 1 1,0 0-1,0 0 1,0 0-1,-1 0 1,1 1-1,0-1 0,0 0 1,0 1-1,-1 0 1,-3-1-1,0 1-4,0-1-1,0 1 1,0 1-1,0-1 1,0 1-1,0 0 1,0 0-1,0 1 1,0 0-1,-6 3 1,1 0-119,0 2 0,1 0 1,0 0-1,0 0 0,1 1 1,0 1-1,1 0 0,-1 0 1,-12 20-1,16-22-52,1-1 0,0 1 0,0 0 0,1 1 0,0-1-1,0 1 1,0-1 0,1 1 0,0 0 0,1 0 0,0 0 0,0 0 0,1 0-1,0 0 1,0 0 0,2 8 0,-1-13-21,-1 0-1,1 0 1,0-1 0,0 1 0,0 0-1,1-1 1,-1 1 0,0-1 0,1 1-1,0-1 1,0 0 0,0 0-1,0 1 1,0-1 0,0-1 0,0 1-1,4 2 1,-2-2-18,0 0 0,0 0 0,1-1-1,-1 1 1,0-1 0,1 0 0,-1 0 0,1-1 0,-1 1-1,6-1 1,4-1 40,-1 0 0,0-1-1,0-1 1,0 0-1,-1 0 1,23-11 0,11-9-144,-1-5-62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04.210"/>
    </inkml:context>
    <inkml:brush xml:id="br0">
      <inkml:brushProperty name="width" value="0.05" units="cm"/>
      <inkml:brushProperty name="height" value="0.05" units="cm"/>
    </inkml:brush>
  </inkml:definitions>
  <inkml:trace contextRef="#ctx0" brushRef="#br0">314 622 17260,'-1'-6'199,"0"0"0,0-1 0,0 1 0,-1 0 0,0 0 1,0 0-1,-1 0 0,0 0 0,0 0 0,0 0 0,-1 1 0,0 0 0,0 0 1,0 0-1,0 0 0,-1 1 0,0-1 0,0 1 0,0 0 0,-1 1 1,1-1-1,-1 1 0,0 0 0,1 1 0,-1-1 0,-1 1 0,-9-2 1,9 3-153,1 0 0,0 1 0,-1-1 0,1 1-1,-1 1 1,1-1 0,0 1 0,-1 0 0,1 1 0,0-1 0,0 1 0,0 0 0,0 1 0,0 0 0,0 0 0,1 0 0,-1 0 0,1 1 0,0 0 0,0 0 0,-6 7 0,5-5-30,1 1 1,-1 0-1,1 0 0,0 0 0,1 1 0,0 0 0,0 0 0,0 0 1,1 0-1,1 1 0,-1-1 0,1 1 0,1 0 0,-2 17 0,3-23-3,-1 0 0,1 0 0,0 0 0,1 0 0,-1-1 0,0 1-1,1 0 1,-1 0 0,1 0 0,0 0 0,0 0 0,0-1 0,1 1-1,-1 0 1,0-1 0,1 1 0,0-1 0,0 0 0,-1 1 0,1-1-1,1 0 1,-1 0 0,0 0 0,0-1 0,1 1 0,-1 0 0,1-1-1,-1 0 1,7 3 0,-4-3 21,1 0-1,-1 0 1,1-1 0,0 0-1,-1 0 1,1 0-1,0-1 1,-1 1 0,1-1-1,0-1 1,-1 1 0,0-1-1,1 0 1,8-4-1,4-4 46,-1-1-1,0 0 0,-1-2 0,0 0 0,-1 0 1,0-1-1,-1-1 0,19-27 0,-17 20-6,-1-1-1,-1 0 0,-1-1 1,-1-1-1,16-50 0,-24 63-63,-1 0 0,-1 0-1,1 0 1,-2 0 0,1-21-1,-2 32-7,0 0-1,0 0 0,0 0 1,0 0-1,0 0 1,-1 0-1,1-1 0,0 1 1,0 0-1,-1 0 1,1 0-1,-1 0 0,1 0 1,-1 0-1,1 0 0,-1 0 1,1 0-1,-1 0 1,0 1-1,0-1 0,1 0 1,-3-1-1,3 2 0,-1 1 0,0-1 0,0 0 0,0 0 0,0 0-1,0 1 1,0-1 0,0 0 0,0 1 0,0-1 0,0 1 0,1-1 0,-1 1-1,0 0 1,0-1 0,1 1 0,-1 0 0,0 0 0,1-1 0,-1 1 0,0 0-1,1 0 1,-1 0 0,1 0 0,0-1 0,-1 1 0,1 0 0,-1 1 0,-5 14-4,0-1 0,0 0 0,2 1 0,0 0 1,1 0-1,0 1 0,1-1 0,1 1 1,1-1-1,0 1 0,3 17 0,-2-31 9,-1 0 0,1 0 0,0-1 0,0 1 0,0 0 0,0-1 0,1 1 0,-1-1 0,1 1 0,-1-1 0,1 0 0,2 3 0,-3-4 0,1 0 0,-1 0-1,0 0 1,0 0 0,0-1 0,1 1 0,-1-1 0,0 1 0,1-1-1,-1 1 1,0-1 0,1 0 0,-1 1 0,1-1 0,-1 0 0,0 0-1,1 0 1,-1 0 0,1-1 0,-1 1 0,0 0 0,1 0 0,-1-1-1,0 1 1,1-1 0,-1 1 0,0-1 0,2-1 0,4-2 20,0-1 0,0 0 0,-1 0 0,0-1 0,0 1 0,11-14 0,29-47 104,-39 55-108,34-55 60,-3-2 1,-4-2-1,51-145 0,-85 213-134,-1 6 16,-7 17-4,-9 34 19,10-22 29,1 1-1,2 1 1,2-1-1,1 0 0,1 1 1,8 53-1,2-31 8,2-1-1,3 0 0,25 61 1,-10-41-26,31 87-59,-53-137 61,-2 1-1,0-1 1,-2 1-1,2 35 1,-6-57 10,0-1-1,-1 1 1,1-1 0,-1 0-1,0 1 1,-2 6-1,3-10 2,0-1 0,0 1 0,0-1 0,-1 0 0,1 1 0,0-1 0,-1 1 0,1-1 0,0 1-1,-1-1 1,1 0 0,0 1 0,-1-1 0,1 1 0,-1-1 0,1 0 0,-1 0 0,1 1 0,0-1 0,-1 0 0,1 0-1,-1 0 1,1 1 0,-2-1 0,1 0 2,0-1-1,0 1 1,0 0 0,0-1-1,0 1 1,0-1 0,0 1-1,0-1 1,0 1 0,0-1-1,0 0 1,0 1 0,1-1-1,-1 0 1,0 0 0,0 1-1,0-2 1,-28-36 104,3-1 0,-35-65 0,41 68-65,-44-88 72,58 109-107,0 0 0,1-1 0,1 1 0,0-1 0,1 0 0,-2-24 0,5 37-14,0 1 0,0-1 1,0 0-1,1 0 0,-1 1 1,1-1-1,-1 0 0,1 1 1,0-1-1,0 0 0,0 1 1,1-1-1,-1 1 1,0 0-1,1-1 0,0 1 1,-1 0-1,1 0 0,0 0 1,0 0-1,0 0 0,0 1 1,1-1-1,-1 0 0,0 1 1,6-2-1,3-1-118,0 0-1,0 1 1,0 0 0,1 1-1,12 0 1,-3-1-72,1-1 95,0-1-1,-1 0 0,35-15 1,8-9-163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3.697"/>
    </inkml:context>
    <inkml:brush xml:id="br0">
      <inkml:brushProperty name="width" value="0.05" units="cm"/>
      <inkml:brushProperty name="height" value="0.05" units="cm"/>
    </inkml:brush>
  </inkml:definitions>
  <inkml:trace contextRef="#ctx0" brushRef="#br0">89 1 19732,'-1'0'115,"1"1"1,-1 0-1,1 0 0,0 0 0,-1 0 1,1 0-1,0 0 0,0 0 0,0 0 1,0 0-1,0 0 0,0 0 0,0 0 1,0 0-1,1 2 0,-1 2 75,26 388 3059,-5-137-2827,-22-237-362,1-19-59,0 1 0,0-1 0,0 0 0,0 0 0,0 0 1,0 0-1,0 0 0,0 0 0,0 0 0,-1 1 0,1-1 0,0 0 0,0 0 0,0 0 0,0 0 0,0 0 0,0 0 0,0 0 0,0 0 1,0 0-1,-1 0 0,1 0 0,0 0 0,0 0 0,0 0 0,0 0 0,0 0 0,0 0 0,0 0 0,-1 0 0,1 0 0,0 0 0,0 0 1,0 0-1,0 0 0,0 0 0,0 0 0,0 0 0,-1 0 0,1 0 0,0 0 0,0 0 0,0 0 0,0 0 0,0 0 0,0 0 0,0 0 1,0 0-1,-1 0 0,1 0 0,0-1 0,0 1 0,0 0 0,0 0 0,0 0 0,0 0 0,0 0 0,0 0 0,-15-29 71,11 20-66,-95-248-119,97 252 100,1 0 2,-1 0 0,1 0 0,-1 0 0,1 0 1,0-6-1,1 10 8,0 0-1,0 1 1,0-1 0,0 0 0,0 0 0,1 1-1,-1-1 1,0 0 0,0 1 0,1-1 0,-1 0-1,0 0 1,1 1 0,-1-1 0,0 1 0,1-1-1,-1 0 1,1 1 0,-1-1 0,1 1-1,-1-1 1,1 1 0,0-1 0,-1 1 0,1 0-1,0-1 1,-1 1 0,1 0 0,0-1 0,-1 1-1,1 0 1,0 0 0,0 0 0,-1 0 0,1 0-1,0 0 1,0-1 0,-1 2 0,1-1 0,0 0-1,1 0 1,50 3-944,-10-1-496,70-4 0,-49-5 815,3-4-211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8.574"/>
    </inkml:context>
    <inkml:brush xml:id="br0">
      <inkml:brushProperty name="width" value="0.05" units="cm"/>
      <inkml:brushProperty name="height" value="0.05" units="cm"/>
    </inkml:brush>
  </inkml:definitions>
  <inkml:trace contextRef="#ctx0" brushRef="#br0">26 9 18636,'0'0'68,"0"0"-1,0-1 1,-1 1-1,1 0 1,0-1-1,0 1 1,0-1-1,0 1 1,0 0 0,0-1-1,-1 1 1,1 0-1,0-1 1,0 1-1,0 0 1,-1 0 0,1-1-1,0 1 1,-1 0-1,1-1 1,0 1-1,-1 0 1,1 0-1,0 0 1,-1 0 0,1-1-1,0 1 1,-1 0-1,1 0 1,0 0-1,-1 0 1,1 0 0,0 0-1,-1 0 1,1 0-1,-1 0 1,1 0-1,-1 0 1,-6 16 1273,2 33-171,5-46-1014,-3 281 942,3-273-1079,1-1 0,0 1 0,1-1 0,0 0 1,6 17-1,-7-26-14,-1 1 1,1 0 0,0-1 0,0 1 0,0-1 0,0 0-1,0 1 1,0-1 0,0 0 0,0 0 0,1 1-1,-1-1 1,0 0 0,1 0 0,-1 0 0,1-1 0,1 2-1,0-1 1,-1-1 0,0 0 0,0 0-1,0 0 1,0 0 0,1 0 0,-1 0-1,0-1 1,0 1 0,0-1 0,0 1-1,0-1 1,0 0 0,0 0 0,0 0-1,0 0 1,3-2 0,12-8 37,-1-1 1,25-24 0,-28 23-12,1 1 0,1 0 1,28-17-1,-41 28-31,-1 0 0,1 0 1,-1 0-1,1 1 0,0-1 0,-1 0 1,1 1-1,-1-1 0,1 1 0,0 0 1,0 0-1,-1-1 0,1 1 0,0 0 1,0 0-1,-1 1 0,1-1 0,0 0 1,-1 1-1,1-1 0,0 1 0,1 0 1,-1 0-2,0 1 1,-1-1 0,1 1 0,-1 0 0,0 0 0,1-1 0,-1 1-1,0 0 1,0 0 0,0 0 0,0 0 0,-1 0 0,1 0-1,-1 0 1,1 0 0,-1 1 0,1 3 0,0 12 4,0 0 1,-4 35-1,-1 3 5,6-64-277,-1 0 0,1 0 0,0 1 0,1-1 0,0 1-1,0-1 1,6-10 0,-5 12 141,12-25-287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9.486"/>
    </inkml:context>
    <inkml:brush xml:id="br0">
      <inkml:brushProperty name="width" value="0.05" units="cm"/>
      <inkml:brushProperty name="height" value="0.05" units="cm"/>
    </inkml:brush>
  </inkml:definitions>
  <inkml:trace contextRef="#ctx0" brushRef="#br0">140 180 19916,'-2'-1'246,"-1"-1"0,0 1 0,1-1 0,-1 1 0,0 0 0,0 0 0,0 0 0,0 1 0,0-1 0,0 1 0,0-1 0,0 1-1,-4 0 1,4 1-135,0 0 0,1 0-1,-1 0 1,0 1-1,1-1 1,-1 0 0,1 1-1,0 0 1,0-1 0,-1 1-1,1 0 1,0 0-1,0 1 1,-2 2 0,-3 4-67,1 1 0,0-1 0,0 2 0,0-1 1,2 0-1,-1 1 0,1 0 0,1 0 0,0 0 1,0 1-1,1-1 0,1 1 0,-1 16 0,2-26-44,0-1-1,0 1 0,0 0 0,1 0 0,-1 0 1,0 0-1,1-1 0,-1 1 0,1 0 0,-1 0 1,1-1-1,0 1 0,0 0 0,0-1 0,0 1 0,0 0 1,2 2-1,-2-4 1,0 1 0,1-1-1,-1 1 1,0-1 0,0 1 0,0-1 0,0 1 0,1-1 0,-1 0-1,0 0 1,0 0 0,1 0 0,-1 0 0,0 0 0,0 0 0,1 0 0,-1 0-1,0 0 1,2-2 0,4 0 0,0-1 1,-1 0-1,1-1 0,-1 0 1,0 0-1,0 0 0,7-7 1,8-11 13,37-47 0,4-4 3,-62 72-18,1 0 0,0 1 0,0-1 0,0 0 0,0 0 0,0 0-1,0 0 1,0 1 0,0-1 0,0 1 0,0-1 0,0 1 0,0-1 0,1 1 0,-1-1-1,0 1 1,0 0 0,3-1 0,-4 2 0,1-1 1,0 0-1,-1 1 0,1-1 0,-1 0 0,1 1 1,0-1-1,-1 1 0,1-1 0,-1 1 0,1-1 1,-1 1-1,0-1 0,1 1 0,-1-1 0,1 1 1,-1 0-1,0-1 0,0 1 0,1-1 1,-1 1-1,0 0 0,0 0 0,2 7-3,-1-1-1,0 0 1,-1 1-1,0 10 0,-1 4-4,0-6 17,1 0 0,2 17 0,-2-32-3,0 0 0,0 0 0,0 0-1,0 0 1,0 0 0,0 0 0,1-1 0,-1 1-1,0 0 1,1 0 0,-1 0 0,1 0 0,-1-1-1,1 1 1,-1 0 0,1 0 0,-1-1 0,1 1-1,0 0 1,-1-1 0,1 1 0,0-1 0,0 1-1,-1-1 1,2 1 0,0 0 1,-1-1 0,0 0 0,1 0 0,-1 0 0,0-1 0,0 1 0,1 0 0,-1 0 0,0-1 0,1 1 0,-1-1 0,0 1 0,0-1 0,0 1 0,2-2 0,5-4 26,0 0 0,0-1 1,11-11-1,-17 15-22,35-39 62,-28 30-124,2-1 0,-1 2 0,1 0-1,1 0 1,22-16 0,-33 27 30,0-1 0,0 0 0,1 1 0,-1-1 0,0 1 0,0-1 0,1 1 0,-1 0 0,0-1 1,0 1-1,1 0 0,0 0 0,-1 0 6,-1 0 0,1 0 0,-1 0 0,1 1 1,-1-1-1,1 0 0,-1 0 0,1 0 0,-1 1 0,0-1 0,1 0 1,-1 0-1,1 1 0,-1-1 0,0 0 0,1 1 0,-1-1 1,0 1-1,0-1 0,1 0 0,-1 1 0,0 0 0,1 2-112,0 0-1,0 0 0,-1 1 1,1-1-1,-1 0 1,0 1-1,0 3 0,0 8-627,0-14 723,0-1 0,0 0 1,1 1-1,-1-1 1,0 0-1,0 1 0,0-1 1,0 0-1,0 0 0,0 1 1,1-1-1,-1 0 1,0 1-1,0-1 0,0 0 1,1 0-1,-1 0 0,0 1 1,0-1-1,1 0 1,-1 0-1,0 0 0,0 1 1,1-1-1,-1 0 1,0 0-1,1 0 0,-1 0 1,0 0-1,1 0 0,-1 0 1,0 0-1,1 0 1,-1 0-1,0 0 0,1 0 1,-1 0-1,0 0 0,1 0 1,-1 0-1,0 0 1,1 0-1,-1 0 0,0 0 1,0 0-1,1-1 1,-1 1-1,0 0 0,1 0 1,-1 0-1,0-1 0,0 1 1,0 0-1,1-1 1,15-12-912,-15 12 864,68-77-2820,-8 8 1256,-48 56 596,-10 10 708,0 0-1,0 1 1,1-1 0,-1 1 0,1 0 0,-1 0-1,1 0 1,0 1 0,0-1 0,5-1 0,-8 3 342,-1 1 0,0 0 0,1 0 0,-1 0 0,0 0 0,1 0 0,-1 0 0,0 0 0,1 0 0,-1 0 0,1 0 0,-1 0 0,0 0 0,1 0 0,-1 1 0,0-1 0,1 0 0,-1 0 1,0 0-1,1 0 0,-1 0 0,0 1 0,0-1 0,1 0 0,-1 0 0,0 1 0,0-1 0,1 0 0,-1 1 0,0-1 0,0 0 0,1 0 0,-1 1 0,3 16 656,-6 18 692,-7 12 912,5-29-863,1 1 1,-1 20 0,5-38-1344,0 0 1,0 0-1,0 0 1,0 0-1,0 0 1,1 0-1,-1 0 1,0 0-1,0-1 1,1 1 0,-1 0-1,0 0 1,1 0-1,-1 0 1,1-1-1,-1 1 1,1 0-1,-1-1 1,1 1 0,0 0-1,-1-1 1,2 2-1,19 7 345,-4-2-454,-10-2 14,0 0 1,0 0 0,-1 1-1,0 0 1,0 0 0,0 0-1,-1 1 1,0 0-1,-1 0 1,1 0 0,-1 1-1,0-1 1,-1 1-1,0 0 1,2 10 0,0 1 105,-1 0 1,0 0 0,-2 0-1,-1 1 1,-1 30 0,0-41 136,-1 0 0,0 0 0,-1 0 0,-5 16 0,6-22-105,0 0 0,0 0 0,-1-1 0,1 1 0,-1 0 0,1-1 0,-1 1 0,0-1 0,0 1 0,0-1 0,0 0 0,0 0 0,-1 0 0,1 0 0,-1 0 0,1 0 0,-5 2 0,6-4-59,-1 0 1,1 1 0,0-1 0,0 0-1,0 1 1,0-1 0,-1 0-1,1 0 1,0 0 0,0 0 0,0 0-1,-1 0 1,1 0 0,0 0-1,0-1 1,0 1 0,0 0 0,-1-1-1,1 1 1,0-1 0,0 1-1,0-1 1,0 0 0,-1-1 0,0 1-31,0-1 0,1 0 1,-1-1-1,1 1 0,0 0 1,-1 0-1,1-1 0,0 1 1,0-1-1,-1-4 1,0-3-174,1 0 0,0 1 0,0-1 0,1-20 0,3 13-132,0 0 0,0 0 0,2 0 0,10-27-1,36-64-548,2-8 973,-47 101-37,16-50 418,-20 58-375,0-1-1,-1 1 1,0 0 0,0-1-1,-1 1 1,-1-15-1,1 22-113,0-1 0,0 0 0,1 1 0,-1-1 0,-1 0 0,1 0 0,0 1 0,0-1 0,0 0-1,0 1 1,0-1 0,-1 0 0,1 1 0,0-1 0,-1 0 0,1 1 0,0-1 0,-1 1 0,1-1 0,-1 1-1,1-1 1,-1 1 0,1-1 0,-1 1 0,1-1 0,-1 1 0,1-1 0,-1 1 0,0 0 0,1-1-1,-1 1 1,0 0 0,1 0 0,-1 0 0,0-1 0,1 1 0,-1 0 0,0 0 0,0 0 0,1 0 0,-1 0-1,0 0 1,-1 1 0,0 0 22,0 0 0,0 0 0,0 0 0,0 0 0,0 1 0,0-1 0,0 1 0,0-1 0,0 1 0,1 0 0,-1 0 0,-1 2 0,-3 5-3,1 0 0,1 0 0,0 1 1,0-1-1,0 1 0,1 0 0,-2 11 0,4-16-74,0 0 1,1 0-1,-1 0 1,1 0-1,0 1 1,0-1 0,0 0-1,1 0 1,0 0-1,0 0 1,0 0-1,1-1 1,-1 1 0,1 0-1,0 0 1,4 5-1,-5-8-51,1 0 1,-1-1-1,1 1 0,-1-1 0,1 0 0,0 1 1,-1-1-1,1 0 0,0 0 0,0 0 0,0 0 0,0 0 1,0-1-1,0 1 0,0-1 0,3 1 0,0 0-62,-1-1 0,1 0 0,-1 0 0,1-1 0,-1 0-1,0 1 1,8-3 0,2-3-168,1 0 1,-1-1-1,20-12 0,13-12-444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9.917"/>
    </inkml:context>
    <inkml:brush xml:id="br0">
      <inkml:brushProperty name="width" value="0.05" units="cm"/>
      <inkml:brushProperty name="height" value="0.05" units="cm"/>
    </inkml:brush>
  </inkml:definitions>
  <inkml:trace contextRef="#ctx0" brushRef="#br0">173 162 18724,'-3'-1'183,"0"1"-1,-1-1 1,1 1 0,0 0-1,-1 0 1,1 0-1,0 0 1,-1 0 0,1 1-1,0-1 1,-1 1 0,1 0-1,0 0 1,0 0-1,0 1 1,0-1 0,0 1-1,0 0 1,-3 2 0,-3 2 218,0 1 0,0 0 0,1 1 0,-10 11 1,11-10-192,0 0 1,0 1-1,1-1 1,0 1 0,-6 18-1,10-24-170,1 1-1,-1-1 1,1 1-1,0-1 0,1 1 1,-1-1-1,1 9 1,0-11-29,1 0 1,-1 0-1,0 0 1,1 0-1,-1 0 1,1 0-1,0 0 0,0 0 1,0-1-1,0 1 1,0 0-1,0 0 1,0-1-1,0 1 1,1-1-1,-1 1 1,3 2-1,-1-3-6,0 1 0,0-1 0,0 1 0,0-1 0,0 0 0,1 0 1,-1 0-1,0-1 0,0 1 0,1-1 0,-1 0 0,0 0 0,1 0 0,-1 0 0,0 0 0,0-1 0,1 1 0,-1-1 0,0 0 0,0 0 0,5-2 0,4-3-3,1 0 0,-1 0 0,21-15 0,-8 1 1,0-2 0,-1 0 0,-1-1 0,-1-1 0,-1-1 0,-1-1 0,-1-1 0,28-56 0,-44 77-18,0 0 1,0 0-1,0 0 1,-1 0-1,0-1 1,-1 1-1,2-8 1,-3 13 11,0 1 1,0-1 0,0 1 0,1 0 0,-1-1 0,0 1-1,0 0 1,0-1 0,0 1 0,0-1 0,0 1 0,0 0-1,-1-1 1,1 1 0,0 0 0,0-1 0,0 1 0,0 0-1,0-1 1,-1 1 0,1 0 0,0-1 0,0 1 0,0 0-1,-1-1 1,1 1 0,0 0 0,0 0 0,-1-1 0,1 1-1,0 0 1,-1 0 0,1 0 0,0-1 0,-1 1 0,1 0-1,0 0 1,-1 0 0,1 0 0,-1 0 0,1 0 0,0 0-1,-1 0 1,1 0 0,0 0 0,-1 0 0,1 0 0,-1 0-1,1 0 1,0 0 0,-1 0 0,1 0 0,0 0 0,-1 1-1,1-1 1,0 0 0,-1 0 0,1 0 0,-1 1 0,-20 15-75,12-5 9,1-1 1,0 1-1,1 1 1,1-1-1,-1 1 1,2 1-1,0-1 1,0 1-1,1 0 1,1 0-1,0 0 1,-2 25-1,5-35 20,0 0 0,0 0 0,0 0-1,0 0 1,1 0 0,-1 0 0,1 0-1,-1 0 1,1 0 0,2 4-1,-2-5 34,0-1-1,0 1 0,0-1 0,0 0 0,0 1 0,1-1 0,-1 0 0,0 0 0,1 0 0,-1 0 0,1 0 0,-1 0 0,1 0 0,-1-1 0,1 1 1,-1 0-1,1-1 0,0 1 0,-1-1 0,3 0 0,21 1-275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0.523"/>
    </inkml:context>
    <inkml:brush xml:id="br0">
      <inkml:brushProperty name="width" value="0.05" units="cm"/>
      <inkml:brushProperty name="height" value="0.05" units="cm"/>
    </inkml:brush>
  </inkml:definitions>
  <inkml:trace contextRef="#ctx0" brushRef="#br0">173 84 15555,'-1'-2'232,"0"-1"0,0 1 0,-1 0-1,1 0 1,-1 0 0,0 1 0,1-1 0,-1 0-1,0 0 1,0 1 0,0 0 0,0-1-1,-1 1 1,1 0 0,0 0 0,0 0-1,-1 0 1,1 0 0,-1 0 0,-4 0 0,3 1 23,-1 0 1,1 0 0,0 1 0,-1-1 0,1 1 0,0 0 0,0 0 0,0 0 0,0 1 0,0 0 0,-7 3 0,6-2-155,0 0 0,0 0 1,1 0-1,-1 1 0,1-1 1,0 1-1,0 0 1,0 0-1,0 1 0,1-1 1,-1 1-1,1 0 1,0 0-1,1 0 0,-1 0 1,1 1-1,0-1 1,1 0-1,-2 8 0,3-12-92,-1 0 0,1 1 0,0-1 0,0 0 0,1 0 0,-1 0 0,0 1 0,0-1 0,1 0 0,-1 0 0,0 0 0,1 1 0,-1-1-1,1 0 1,0 0 0,-1 0 0,1 0 0,0 0 0,0 0 0,-1 0 0,1-1 0,0 1 0,2 1 0,-1-1 2,0 0 1,0 0 0,0 0-1,0-1 1,0 1 0,1-1-1,-1 1 1,0-1 0,0 0-1,1 0 1,-1 0 0,3-1-1,4 0 18,-1-1-1,1 0 1,0 0 0,-1-1-1,13-6 1,-4 0 40,-1-1 0,0 0-1,-1-1 1,27-24 0,46-59 645,-85 90-675,-10 39 348,-12 52-314,18-77-72,-1-1 0,2 1 0,0-1 0,0 1 0,0-1 0,1 1-1,3 11 1,-3-19 0,-1 0 0,1 0 0,0 0 0,-1 0 0,1-1 1,0 1-1,0 0 0,1-1 0,-1 1 0,0 0 0,0-1 0,1 0 0,-1 1 0,1-1 0,-1 0 0,1 0 0,0 1 0,0-1 0,-1 0 0,1-1 0,0 1 0,0 0 0,0-1 1,0 1-1,0-1 0,0 1 0,0-1 0,0 0 0,0 0 0,0 0 0,0 0 0,0 0 0,0 0 0,3-1 0,2-1-6,1 0 0,-1 0 0,1 0 0,-1-1 0,0 0 0,0-1 1,10-6-1,-2 0-378,-1-1 1,0-1-1,0 0 1,-2-1-1,1 0 1,-2-1-1,0-1 1,18-29 0,-22 26-192,-6 7-202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1.115"/>
    </inkml:context>
    <inkml:brush xml:id="br0">
      <inkml:brushProperty name="width" value="0.05" units="cm"/>
      <inkml:brushProperty name="height" value="0.05" units="cm"/>
    </inkml:brush>
  </inkml:definitions>
  <inkml:trace contextRef="#ctx0" brushRef="#br0">1 19 16812,'0'-1'144,"0"0"1,0 0 0,0 0 0,1 0-1,-1 0 1,0 0 0,1 1 0,-1-1 0,1 0-1,-1 0 1,1 0 0,-1 1 0,1-1-1,0 0 1,-1 0 0,1 1 0,0-1-1,0 1 1,-1-1 0,1 1 0,0-1 0,0 1-1,0-1 1,0 1 0,1-1 0,-1 2-11,-1-1 1,1 1-1,0-1 1,0 1-1,0 0 1,-1-1-1,1 1 0,0 0 1,-1 0-1,1 0 1,-1-1-1,1 1 1,-1 0-1,1 0 1,-1 0-1,1 0 1,-1 0-1,1 2 1,2 10 642,1 0 0,0 16 1,-4-29-777,16 227 2430,-5-28-2495,-11-196-34,0-1-1,1 0 1,-1 1-1,1-1 1,0 0 0,0 1-1,0-1 1,0 0-1,2 4 1,-3-6 76,1 1 0,-1-1 0,1 1 0,-1-1 0,1 1 1,-1-1-1,1 0 0,-1 0 0,1 1 0,-1-1 0,1 0 0,0 0 1,-1 1-1,1-1 0,-1 0 0,1 0 0,0 0 0,-1 0 0,1 0 1,-1 0-1,1 0 0,0 0 0,-1 0 0,1 0 0,0-1 0,-1 1 1,1 0-1,-1 0 0,1-1 0,-1 1 0,1 0 0,-1 0 0,1-1 1,-1 1-1,1-1 0,-1 1 0,1 0 0,-1-1 0,1 1 0,-1-1 1,0 1-1,1-1 0,27-34-557,-10 13 120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1.562"/>
    </inkml:context>
    <inkml:brush xml:id="br0">
      <inkml:brushProperty name="width" value="0.05" units="cm"/>
      <inkml:brushProperty name="height" value="0.05" units="cm"/>
    </inkml:brush>
  </inkml:definitions>
  <inkml:trace contextRef="#ctx0" brushRef="#br0">117 42 16668,'1'-3'545,"1"-1"1,-1 0 0,0 0 0,0 0 0,0-7 0,0 10-469,-1 1 1,0-1-1,0 1 1,0-1 0,0 1-1,0-1 1,-1 1-1,1-1 1,0 1 0,0-1-1,0 1 1,0-1-1,0 1 1,-1-1 0,1 1-1,0-1 1,0 1-1,-1 0 1,1-1 0,0 1-1,-1 0 1,0-1-1,1 1 40,-1-1 0,0 1-1,0 0 1,0 0 0,1 0-1,-1 0 1,0 0 0,0 0-1,1 0 1,-1 1 0,0-1-1,0 0 1,1 0 0,-1 1-1,0-1 1,0 0 0,1 1-1,-1-1 1,0 1 0,0 0-1,-5 3 199,1 0 0,0 1-1,0 0 1,0 0 0,0 0 0,-7 12-1,-23 40-28,29-47-240,5-8-45,-2 3-8,0 0 0,0 0 0,1 1 1,0-1-1,-3 11 0,4-15-2,1 0 0,0 0 0,0 0 1,0 0-1,0 0 0,0 0 0,0 0 0,0 0 1,1 0-1,-1 0 0,0 0 0,1 0 1,-1 0-1,0 0 0,1 0 0,-1 0 0,1 0 1,-1 0-1,1-1 0,0 1 0,-1 0 1,1 0-1,0-1 0,0 1 0,-1 0 0,1-1 1,0 1-1,0-1 0,0 1 0,0-1 1,0 1-1,0-1 0,0 0 0,0 1 0,0-1 1,0 0-1,0 0 0,0 0 0,0 0 1,0 0-1,1 0 0,125 3-1265,-101-5 969,1 2 0,0 1 0,0 1 0,0 1 0,41 10 1,-67-12 299,0-1 0,0 0 0,1 0 1,-1 1-1,0-1 0,0 1 0,1-1 1,-1 1-1,0 0 0,0-1 1,0 1-1,0 0 0,0 0 0,0 0 1,0 0-1,0 0 0,0 0 0,0 0 1,-1 0-1,1 0 0,1 2 0,-2-3 16,-1 1 0,1 0 0,0 0-1,0 0 1,0 0 0,-1 0 0,1 0-1,0 0 1,-1 0 0,1 0 0,-1-1-1,1 1 1,-1 0 0,0 0 0,1-1-1,-1 1 1,0 0 0,1-1 0,-1 1-1,0 0 1,-1 0 0,-9 6 175,1-1-1,-2-1 1,-15 7 0,20-9-102,-23 10 269,0-1 0,-1-1 1,-1-2-1,-60 10 1,66-20-1021,26 1 654,-1 0 0,0 0 0,1 0-1,-1 0 1,1 0 0,-1-1 0,1 1 0,-1 0 0,0 0 0,1 0-1,-1-1 1,1 1 0,-1 0 0,1-1 0,-1 1 0,1 0 0,-1-1-1,1 1 1,0-1 0,-1 1 0,1-1 0,0 1 0,-1-1 0,1 1-1,0-1 1,-1 1 0,1-1 0,0 0 0,0 1 0,0-1 0,0 1-1,-1-1 1,2-7-367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2.155"/>
    </inkml:context>
    <inkml:brush xml:id="br0">
      <inkml:brushProperty name="width" value="0.05" units="cm"/>
      <inkml:brushProperty name="height" value="0.05" units="cm"/>
    </inkml:brush>
  </inkml:definitions>
  <inkml:trace contextRef="#ctx0" brushRef="#br0">155 98 13763,'4'-13'1327,"-2"8"-883,-1 0-1,1 0 1,-1 0-1,1 0 1,-2 0-1,1 0 0,0 0 1,-1 0-1,0 0 1,0 0-1,-1 0 1,-1-9-1,2 13-353,0 1 1,-1-1-1,1 1 0,0-1 0,-1 1 0,1-1 1,0 1-1,-1-1 0,1 1 0,0-1 0,-1 1 1,1 0-1,-1-1 0,1 1 0,-1 0 0,1-1 1,-1 1-1,1 0 0,-1 0 0,1-1 1,-1 1-1,1 0 0,-1 0 0,0 0 0,1 0 1,-1 0-1,0 0 0,-18 7 1225,-13 19-269,20-13-881,0 1 0,1 0 0,0 0 0,-14 28 1,21-33-156,-1 0 1,1 0 0,1 0 0,-1 1-1,2-1 1,-1 1 0,1 0 0,1 0-1,-1 19 1,2-27-4,0-1-1,0 1 1,0-1 0,0 1 0,0 0-1,0-1 1,1 1 0,-1-1 0,1 1-1,-1-1 1,1 1 0,0-1-1,-1 1 1,1-1 0,0 0 0,0 1-1,0-1 1,0 0 0,0 1-1,0-1 1,0 0 0,1 0 0,-1 0-1,0 0 1,1 0 0,-1-1 0,0 1-1,1 0 1,-1-1 0,1 1-1,-1-1 1,1 1 0,0-1 0,-1 0-1,1 1 1,-1-1 0,1 0-1,0 0 1,-1 0 0,1 0 0,-1-1-1,1 1 1,0 0 0,1-1 0,5-1 39,0-1 0,1 1 0,-1-2 0,0 1 0,-1-1 0,1 0 0,7-6 0,-1 0 80,0-1 0,-1-1 0,0 0 1,-1 0-1,18-24 0,-25 29-78,-1 1 0,0-1 1,0 0-1,0 0 0,0-1 0,-1 1 0,-1-1 1,1 1-1,-1-1 0,-1 0 0,1 0 1,-1 0-1,-1 0 0,1-12 0,-1 19-47,0-1 0,0 1 0,0 0 0,-1-1 0,1 1 0,0-1 0,-1 1 0,1 0 0,0-1 0,-1 1-1,0 0 1,1-1 0,-1 1 0,0 0 0,1 0 0,-1-1 0,0 1 0,0 0 0,0 0 0,0 0 0,0 0 0,0 0 0,-1 1 0,1-1 0,0 0-1,0 0 1,-1 1 0,1-1 0,0 1 0,-1-1 0,1 1 0,0 0 0,-1-1 0,1 1 0,-1 0 0,1 0 0,0 0 0,-1 0 0,1 0 0,-2 0 0,-1 1-75,0 0 0,0 0 0,0 1 0,0-1 1,1 1-1,-1-1 0,1 1 0,-1 1 0,1-1 0,0 0 1,-1 1-1,1-1 0,-3 5 0,1-1-51,1 0 0,0 0-1,0 1 1,0-1-1,0 1 1,1 0 0,0 0-1,1 0 1,0 1 0,0-1-1,0 1 1,0 9 0,2 16-400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4.004"/>
    </inkml:context>
    <inkml:brush xml:id="br0">
      <inkml:brushProperty name="width" value="0.05" units="cm"/>
      <inkml:brushProperty name="height" value="0.05" units="cm"/>
    </inkml:brush>
  </inkml:definitions>
  <inkml:trace contextRef="#ctx0" brushRef="#br0">39 81 16500,'0'0'63,"0"0"1,1-1 0,-1 1-1,0 0 1,0 0 0,-1-1-1,1 1 1,0 0 0,0 0-1,0-1 1,0 1 0,0 0 0,0 0-1,0-1 1,0 1 0,0 0-1,-1 0 1,1 0 0,0-1-1,0 1 1,0 0 0,0 0 0,-1 0-1,1-1 1,0 1 0,0 0-1,0 0 1,-1 0 0,1 0-1,0 0 1,0-1 0,-1 1 0,1 0-1,0 0 1,0 0 0,-1 0-1,1 0 1,0 0 0,0 0-1,-1 0 1,1 0 0,0 0 0,0 0-1,-1 0 1,1 0 0,0 0-1,-1 1 1,-8 13 1498,-3 25 171,9-21-1372,0 0 0,0 0 0,2 1 0,1 34 0,1-48-347,0 0 0,0 1 0,0-1 0,1 0 0,-1 0 0,1 0 0,0 0 0,1 0 0,3 6 0,-4-8 0,0 0-1,0-1 1,1 0 0,-1 0-1,0 0 1,1 0 0,0 0-1,-1 0 1,1 0 0,0-1-1,0 1 1,0-1-1,0 0 1,0 0 0,0 0-1,0 0 1,4 0 0,2-1 18,0 0-1,1 0 1,-1-1 0,0 0 0,0 0 0,0-1 0,0 0 0,0-1 0,-1 0-1,1 0 1,-1-1 0,0 0 0,0-1 0,0 1 0,0-2 0,8-6 0,3-4 100,-1-1-1,0 0 1,-2-1 0,28-38 0,-33 39 7,-1 1-1,12-27 0,-19 37-94,-1 0 0,1 0 1,-1 0-1,0-1 0,-1 1 1,0 0-1,0-1 0,0 1 0,-1-1 1,0-9-1,0 16-41,0 0 0,0 0 0,0 0 0,0 0-1,0-1 1,0 1 0,0 0 0,0 0 0,0 0 0,0 0 0,0 0 0,-1 0 0,1-1 0,0 1 0,0 0 0,0 0 0,0 0 0,0 0-1,0 0 1,0 0 0,0-1 0,-1 1 0,1 0 0,0 0 0,0 0 0,0 0 0,0 0 0,0 0 0,-1 0 0,1 0 0,0 0 0,0 0 0,0 0-1,0 0 1,0 0 0,-1 0 0,1 0 0,0 0 0,0 0 0,0 0 0,0 0 0,0 0 0,-1 0 0,1 0 0,0 0 0,0 0 0,0 0 0,0 0-1,0 0 1,-1 0 0,1 0 0,0 1 0,0-1 0,0 0 0,0 0 0,0 0 0,0 0 0,0 0 0,-1 0 0,1 1 0,0-1 0,0 0-1,0 0 1,0 0 0,0 0 0,0 0 0,0 0 0,0 1 0,-8 11 67,-2 10-67,1 1-1,1 0 1,1 0 0,1 1 0,2 0 0,0 0-1,1 0 1,1 1 0,2-1 0,2 29 0,-2-49 3,1-1 0,0 1 1,0-1-1,0 1 1,0-1-1,0 0 1,1 1-1,-1-1 1,1 0-1,0 0 1,0 0-1,0 0 1,0 0-1,4 3 1,-5-5-1,1 1 0,0-1 0,0 0 0,0 0 1,0 0-1,0 0 0,0 0 0,0 0 0,0-1 1,0 1-1,0-1 0,0 1 0,0-1 0,0 0 1,1 0-1,-1 0 0,0 0 0,0 0 0,0-1 1,0 1-1,1 0 0,-1-1 0,0 0 0,2 0 1,3-3 21,0 1 1,0-1 0,-1-1 0,1 1 0,-1-1 0,0 0 0,-1 0 0,1-1-1,-1 0 1,0 0 0,0 0 0,-1-1 0,0 1 0,5-11 0,0-3 45,0 0 0,-1 0 0,9-40 0,-10 5-30,-8 45-61,-2 10-12,-5 12-18,5-1 24,0 0 0,0 1 1,1-1-1,1 1 0,0-1 1,1 19-1,0-29 22,0 0 0,0 0 0,0 0 0,0 0 0,0 0 0,0 0 1,0-1-1,0 1 0,0 0 0,1 0 0,-1 0 0,0 0 0,1-1 0,-1 1 0,1 0 0,-1 0 0,1-1 0,-1 1 1,1 0-1,0-1 0,-1 1 0,1 0 0,0-1 0,-1 1 0,2 0 0,0-1 1,-1 0-1,0 0 1,0 0-1,0 0 1,0 0-1,1 0 1,-1 0-1,0 0 1,0-1-1,0 1 1,0 0 0,0-1-1,1 1 1,-1-1-1,0 0 1,1 0-1,5-4 3,-1 0 0,0 0 0,0 0 0,9-12-1,3-7-4,-1-1 0,-1 0-1,-1-1 1,-2-1 0,12-33-1,-50 157-914,19-72 481,3-16 205,1 2-287,-1-1 0,1 1 1,1-1-1,-1 21 0,4-24-63,3-12-157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4.422"/>
    </inkml:context>
    <inkml:brush xml:id="br0">
      <inkml:brushProperty name="width" value="0.05" units="cm"/>
      <inkml:brushProperty name="height" value="0.05" units="cm"/>
    </inkml:brush>
  </inkml:definitions>
  <inkml:trace contextRef="#ctx0" brushRef="#br0">28 0 16259,'1'13'929,"-1"0"-1,0 0 0,-1-1 0,-1 1 0,-3 14 0,0 6 278,2-11-710,-3 12-107,2 0-1,2 0 1,1 1 0,5 47-1,-4-77-646,1-1-1,0 1 0,0 0 0,1-1 0,-1 1 0,4 6 0,-5-11 203,0 0-1,0 0 1,0 0-1,0 0 1,0 0-1,0 0 0,0 0 1,0 0-1,0-1 1,0 1-1,0 0 1,0 0-1,0 0 1,0 0-1,0 0 1,0 0-1,0 0 1,0 0-1,1 0 1,-1-1-1,0 1 1,0 0-1,0 0 1,0 0-1,0 0 1,0 0-1,0 0 1,0 0-1,0 0 1,0 0-1,0 0 1,0 0-1,0 0 1,1 0-1,-1 0 1,0 0-1,0 0 1,0 0-1,0 0 1,0-1-1,0 1 1,0 0-1,0 0 1,0 0-1,1 0 1,-1 0-1,0 1 1,0-1-1,0 0 1,0 0-1,0 0 1,0 0-1,0 0 1,0 0-1,0 0 1,1 0-1,-1 0 1,0 0-1,0 0 1,0 0-1,0 0 1,0 0-1,0 0 1,0 0-1,0 1 1,1-9-617,-5-5-303,-2-6-191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4.857"/>
    </inkml:context>
    <inkml:brush xml:id="br0">
      <inkml:brushProperty name="width" value="0.05" units="cm"/>
      <inkml:brushProperty name="height" value="0.05" units="cm"/>
    </inkml:brush>
  </inkml:definitions>
  <inkml:trace contextRef="#ctx0" brushRef="#br0">1 355 14467,'0'3'501,"2"22"1191,-2-24-1641,0-1 0,0 1 0,0-1 0,0 1 0,1-1-1,-1 0 1,0 1 0,0-1 0,1 1 0,-1-1 0,0 0 0,0 1 0,1-1 0,-1 0-1,0 1 1,1-1 0,-1 0 0,1 0 0,-1 1 0,0-1 0,1 0 0,-1 0 0,1 0 0,-1 0-1,1 1 1,-1-1 0,0 0 0,1 0 0,-1 0 0,1 0 0,-1 0 0,1 0 0,-1 0-1,1 0 1,-1 0 0,1 0 0,-1-1 0,0 1 0,1 0 0,-1 0 0,1 0 0,-1 0 0,0-1-1,1 1 1,-1 0 0,1 0 0,-1-1 0,0 1 0,1 0 0,-1-1 0,0 1 0,1-1-1,6-5 340,1-1 0,-1 0-1,0 0 1,-1 0 0,0-1-1,0 0 1,-1-1 0,7-13 0,31-77 921,-40 91-1186,11-28 152,-2 0 0,-2 0 0,8-45 0,-18 81-295,0-1-1,0 1 0,0 0 1,0 0-1,0-1 0,0 1 1,0 0-1,0 0 0,0-1 1,0 1-1,0 0 0,0-1 1,0 1-1,0 0 0,0 0 1,0-1-1,0 1 0,0 0 1,0 0-1,0-1 0,0 1 0,0 0 1,0 0-1,-1-1 0,1 1 1,0 0-1,0 0 0,0-1 1,0 1-1,-1 0 0,1 0 1,-1-1-1,-6 6-636,-7 11-1454,13-16 2064,1 0-1,0 0 1,0 0 0,0 0 0,0 0 0,0 0-1,0 1 1,-1-1 0,1 0 0,0 0 0,0 0-1,0 0 1,0 0 0,0 0 0,-1 0 0,1 0 0,0 0-1,0 0 1,0 0 0,0 0 0,-1 0 0,1 0-1,0 0 1,0-1 0,0 1 0,0 0 0,0 0-1,0 0 1,-1 0 0,1 0 0,0 0 0,0 0 0,0 0-1,0 0 1,0 0 0,0-1 0,0 1 0,-1 0-1,1 0 1,0 0 0,0 0 0,0 0 0,0-1-1,0 1 1,0 0 0,0 0 0,0 0 0,0 0-1,0 0 1,0-1 0,0 1 0,-4-8-249,3-2-223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4.118"/>
    </inkml:context>
    <inkml:brush xml:id="br0">
      <inkml:brushProperty name="width" value="0.05" units="cm"/>
      <inkml:brushProperty name="height" value="0.05" units="cm"/>
    </inkml:brush>
  </inkml:definitions>
  <inkml:trace contextRef="#ctx0" brushRef="#br0">165 0 16452,'-8'3'318,"1"0"-1,0 0 1,0 0 0,0 1 0,1 0 0,0 0 0,-1 1 0,1-1 0,1 2 0,-1-1 0,1 0 0,-7 10 0,1-1 111,1 0-1,1 1 1,0 0-1,-8 21 1,13-26-311,0-1 1,1 1 0,1-1 0,0 1 0,0 0-1,1 0 1,0 0 0,0 11 0,1-18-98,0 1-1,1-1 1,-1 0 0,1 1 0,-1-1-1,1 0 1,0 0 0,0 0 0,0 0-1,1 0 1,-1 0 0,1 0 0,0 0-1,0 0 1,0 0 0,0-1 0,0 1-1,0-1 1,1 0 0,-1 0 0,1 0-1,0 0 1,-1 0 0,1 0 0,0-1-1,0 1 1,0-1 0,5 2 0,-3-2-16,1-1 1,-1 1-1,1-1 1,-1 0-1,1 0 1,0 0 0,-1-1-1,1 0 1,-1 0-1,0 0 1,1-1-1,-1 0 1,0 0 0,0 0-1,0-1 1,0 0-1,0 1 1,5-6-1,0 0-1,0 0 0,-1 0 0,0-1-1,0 0 1,-1 0 0,0-1 0,7-12 0,-8 10 7,0 1 0,-1-1 0,-1-1 0,0 1 0,0-1 0,-1 0 0,-1 0 0,0 0 0,2-25 0,-9 19 17,4 18-27,0 1 0,0-1 1,-1 1-1,1 0 1,0-1-1,0 1 1,-1 0-1,1-1 1,0 1-1,-1 0 1,1 0-1,0-1 1,-1 1-1,1 0 0,0 0 1,-1 0-1,1-1 1,0 1-1,-1 0 1,1 0-1,-1 0 1,1 0-1,-1 0 1,0 0-1,0 0 1,0 1 1,-1-1-1,1 1 0,0-1 1,-1 1-1,1 0 0,0 0 1,0-1-1,-1 1 1,1 0-1,0 0 0,0 0 1,0 0-1,0 1 0,0-1 1,0 0-1,1 0 0,-1 1 1,0 1-1,-4 6 7,0 1 1,1 0-1,0 0 0,1 0 1,0 1-1,-2 16 0,4-22-66,0-1 0,1 1 0,-1 0 0,1 0-1,0 0 1,1 0 0,-1-1 0,1 1 0,0 0-1,0 0 1,1-1 0,-1 1 0,1-1 0,0 1-1,0-1 1,5 7 0,-5-9 10,-1-1-1,1 1 1,0-1-1,0 0 1,0 0 0,0 0-1,0 0 1,0 0-1,0 0 1,1-1-1,-1 1 1,0-1-1,0 1 1,1-1 0,-1 0-1,0 0 1,1 0-1,-1 0 1,0 0-1,0-1 1,1 1 0,-1-1-1,0 1 1,0-1-1,0 0 1,0 0-1,1 0 1,-1 0 0,2-2-1,26-15-405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5.472"/>
    </inkml:context>
    <inkml:brush xml:id="br0">
      <inkml:brushProperty name="width" value="0.05" units="cm"/>
      <inkml:brushProperty name="height" value="0.05" units="cm"/>
    </inkml:brush>
  </inkml:definitions>
  <inkml:trace contextRef="#ctx0" brushRef="#br0">0 43 13787,'2'-43'4257,"1"63"828,3 12-4047,1 240 1726,-4-70-2129,-2-175-564,0 10 50,10 65-1,-10-99-110,0 1-1,0 0 1,0-1-1,0 1 1,1-1 0,-1 0-1,3 4 1,-4-6-9,1-1 1,-1 0 0,0 1-1,0-1 1,0 0-1,1 0 1,-1 1 0,0-1-1,1 0 1,-1 0-1,0 0 1,1 1 0,-1-1-1,0 0 1,1 0-1,-1 0 1,0 0 0,1 0-1,-1 0 1,0 0-1,1 0 1,-1 0 0,1 0-1,-1 0 1,0 0-1,1 0 1,0 0 1,0-1-1,0 1 1,-1-1-1,1 1 1,0-1-1,0 1 1,-1-1-1,1 0 0,0 1 1,-1-1-1,1 0 1,-1 0-1,1 0 1,-1 1-1,1-2 1,7-17 12,-2 1 1,0-1-1,0-1 1,-2 1-1,-1-1 0,2-21 1,0 2-25,7-74-102,2-12-450,-11 121 326,0 9 104,2 11 16,-5-15 98,1 4-6,1 1-1,0-1 0,0 0 1,0 0-1,1 0 1,0 0-1,0 0 1,0 0-1,0 0 1,6 5-1,-7-8 30,0 0-1,0-1 1,1 1-1,-1-1 1,0 0 0,1 1-1,-1-1 1,0 0-1,1 0 1,0 0-1,-1-1 1,1 1-1,-1-1 1,1 1 0,0-1-1,-1 0 1,1 0-1,0 0 1,-1 0-1,1-1 1,-1 1-1,1-1 1,0 0 0,3-1-1,2-1 20,-1 0 1,0-1-1,0 0 0,0 0 1,0-1-1,-1 0 0,1 0 1,-1-1-1,-1 1 0,1-1 1,-1-1-1,0 1 0,0-1 1,5-9-1,-5 6-2,0 0-1,-1 0 1,1-1 0,-2 0-1,0 0 1,0 0 0,-1 0-1,0 0 1,0-19 0,-2 26-23,-1-1 1,1 1-1,-1-1 1,1 1-1,-1 0 0,0-1 1,-1 1-1,1 0 1,-5-7-1,6 9-2,-1 1-1,0 0 1,0 0 0,0-1 0,0 1 0,0 0-1,0 0 1,0 0 0,0 0 0,-1 0-1,1 0 1,0 0 0,-1 1 0,1-1-1,-1 0 1,1 1 0,0-1 0,-1 1-1,1 0 1,-1-1 0,0 1 0,1 0-1,-1 0 1,1 0 0,-1 0 0,1 0-1,-1 0 1,1 0 0,-1 1 0,-2 0 0,-1 1-5,0 0 0,0 1 0,0-1 0,1 1 0,-1 1 1,1-1-1,0 0 0,0 1 0,0 0 0,0 0 1,1 0-1,-1 0 0,1 1 0,0-1 0,-3 8 1,0 0-6,0 0 0,1 1 0,0-1 0,1 1 0,-3 16 0,6-24 5,0-1 1,0 1-1,1-1 0,0 1 0,0-1 0,0 1 0,0-1 0,1 1 0,-1 0 0,1-1 0,0 0 0,1 1 0,-1-1 0,1 0 0,0 1 0,0-1 0,0 0 0,0 0 0,1-1 0,0 1 0,-1 0 0,2-1 0,-1 0 0,0 1 0,0-1 0,1-1 0,0 1 0,6 4 0,10 2-123,1 0 1,29 9-1,-28-11-29,-1 0 0,1 2 0,28 16 0,-45-22 124,-1 0 0,1 0 0,-1 0 0,0 1 0,0 0 1,0-1-1,0 1 0,-1 1 0,0-1 0,0 1 0,0-1 0,0 1 0,-1 0 0,1 0 0,-1 0 0,0 0 0,-1 0 1,1 1-1,0 5 0,-2-9-5,0 1 0,0-1 0,0 1 0,0 0 0,0-1 0,0 1 0,-1-1 0,1 1 0,-1-1 0,1 1 0,-1-1 0,0 1 0,0-1 0,-1 0 0,1 0 0,0 1 0,-1-1 0,1 0 0,-1 0 0,0 0 0,1-1 0,-1 1 0,0 0 0,0-1 0,-4 3 0,3-2-32,0-1-1,0 0 0,0 0 0,0 0 1,0 0-1,0 0 0,0 0 0,0-1 1,0 0-1,-1 1 0,1-1 0,0 0 1,0-1-1,0 1 0,0-1 0,-1 1 1,1-1-1,0 0 0,0 0 0,-5-3 1,-27-20-298,-1-7-107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5.882"/>
    </inkml:context>
    <inkml:brush xml:id="br0">
      <inkml:brushProperty name="width" value="0.05" units="cm"/>
      <inkml:brushProperty name="height" value="0.05" units="cm"/>
    </inkml:brush>
  </inkml:definitions>
  <inkml:trace contextRef="#ctx0" brushRef="#br0">0 56 16924,'0'9'1648,"2"-8"-1648,1-5-864,-2-13 1664,2-3-432,1-5-320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6.467"/>
    </inkml:context>
    <inkml:brush xml:id="br0">
      <inkml:brushProperty name="width" value="0.05" units="cm"/>
      <inkml:brushProperty name="height" value="0.05" units="cm"/>
    </inkml:brush>
  </inkml:definitions>
  <inkml:trace contextRef="#ctx0" brushRef="#br0">34 65 17388,'-3'4'308,"1"0"0,-1 0 0,1 0 0,0 1 0,0-1 0,0 0 0,0 1 0,1 0 0,-2 5 0,-4 46 729,6-45-499,-1 28-32,0 1-1,3-1 1,1 0-1,2 0 1,1 0-1,19 67 0,-22-101-450,0 0 1,0 0-1,0 0 0,1 0 0,0-1 0,0 1 0,0-1 0,0 1 0,7 5 0,-9-9-33,1 1 0,-1-1 1,1 0-1,-1 0 0,1 0 0,0 0 1,0 0-1,0 0 0,-1-1 0,1 1 1,0-1-1,0 1 0,0-1 1,0 0-1,0 1 0,0-1 0,0 0 1,0 0-1,0-1 0,0 1 1,0 0-1,0-1 0,0 1 0,0-1 1,-1 1-1,1-1 0,0 0 0,3-2 1,0-1 23,1 0-1,0-1 1,-1 1 0,0-1 0,0-1 0,-1 1-1,1-1 1,-1 0 0,0 0 0,-1 0-1,4-8 1,1-4 62,0 0-1,8-37 1,-11 34-103,-1-1 1,2-32-1,-5 45-36,-1-1-1,-1 1 1,1 0 0,-1-1 0,-1 1-1,0-1 1,0 1 0,-4-10 0,5 17 12,0 0 0,0 1 1,0-1-1,0 0 1,0 0-1,0 1 1,0-1-1,-1 0 1,1 1-1,0 0 0,-1-1 1,1 1-1,-1 0 1,0-1-1,1 1 1,-4-1-1,5 2 10,-1 0 0,1 0 0,-1 0 0,1 0 0,-1-1 0,1 1 0,-1 0 0,1 0 0,-1 1 0,1-1 0,-1 0 0,1 0 0,-1 0 0,1 0 0,-1 0 0,1 0 0,-1 1 0,1-1 0,-1 0 0,1 0 0,0 1 0,-1-1 0,0 1 0,0 0-7,0 0 1,1 0 0,-1 1 0,0-1-1,1 0 1,-1 1 0,0-1 0,1 0-1,-1 1 1,1-1 0,-1 3 0,1 0 5,-1 0 0,0 0 0,1-1 0,0 1 0,0 0 0,0 0 0,0 0 0,1-1 0,-1 1 0,1 0 0,0 0 0,0-1 0,0 1 0,1-1 0,-1 1 0,1-1 0,0 1 0,0-1 0,0 0 0,0 0 0,1 0 0,-1 0 0,1 0 0,0-1 0,0 1 0,0-1 0,0 0 0,0 0 0,0 0 0,1 0 0,-1 0 0,1-1 0,4 2 0,0-1 33,0 0-1,-1 0 1,1-1-1,0 0 1,0-1-1,0 1 0,0-2 1,-1 1-1,1-1 1,0 0-1,0-1 1,0 1-1,-1-2 1,1 1-1,12-7 1,-8 2 36,0-1 0,0 0 0,-1-1 0,-1 0 0,1-1 0,-2 0 1,1 0-1,-1-1 0,-1 0 0,11-20 0,-8 13-1,-2-1 0,-1-1 0,0 1 0,-1-1 0,-1 0 0,5-31 0,-11 50-59,0-1 1,1 0-1,-1 0 1,0 0 0,0 0-1,0 0 1,-1 0-1,1 0 1,-1-3-1,1 5 0,0 0 1,0 0-1,0 0 1,-1-1-1,1 1 0,0 0 1,0 0-1,0 0 0,0 0 1,0 0-1,0 0 0,0 0 1,0-1-1,-1 1 0,1 0 1,0 0-1,0 0 0,0 0 1,0 0-1,0 0 1,-1 0-1,1 0 0,0 0 1,0 0-1,0 0 0,0 0 1,-1 0-1,1 0 0,0 0 1,0 0-1,0 0 0,0 0 1,-1 0-1,1 0 0,0 0 1,0 0-1,0 0 0,0 0 1,0 0-1,-1 0 1,-9 12-40,-9 23-5,1 1-1,2 0 0,1 2 1,-16 65-1,27-89 45,1-1-1,0 1 1,1 0 0,-1 26-1,3-37 2,0 1 0,1-1 0,-1 0 0,0 0 0,1 0 0,0 0 0,0 0 0,0 0 0,0 0 0,0 0 0,1-1 0,-1 1 0,1 0 0,-1-1 0,1 1 0,0-1 0,0 1 0,1-1 0,-1 0 0,0 0-1,1 0 1,-1 0 0,1 0 0,-1-1 0,1 1 0,0-1 0,0 0 0,4 2 0,3-1 3,0 0-1,-1-1 1,1 0 0,0-1-1,-1 0 1,1-1-1,0 1 1,0-2-1,-1 1 1,1-2 0,-1 1-1,14-6 1,0-1 14,-2-1 1,1-1 0,37-27-1,-50 32-6,0-1 0,-1 0 0,1-1 0,7-10 0,-14 16-5,1-1 1,-1 0-1,0-1 0,0 1 1,0 0-1,0-1 0,-1 1 1,1-1-1,-1 1 0,0-1 1,0 1-1,0-1 0,-1 0 1,1 0-1,-1-4 0,0 7-3,0 0-1,0 0 0,0 0 0,-1-1 1,1 1-1,0 0 0,-1 0 0,1 0 1,0 0-1,-1 0 0,1 0 1,-1 0-1,0 0 0,1 0 0,-1 0 1,0 0-1,1 1 0,-1-1 0,0 0 1,0 0-1,0 1 0,0-1 1,-2-1-1,1 2 0,0-1 0,0 0 0,0 1 0,-1 0 0,1-1 0,0 1 0,0 0 0,-1 0 0,1 0 0,0 0 0,-4 1 0,0 1 1,-1 0-1,0 0 1,1 0-1,0 1 0,-1 0 1,1 0-1,-6 4 1,6-2-2,0 1 0,1-1 0,0 1 0,0 0 0,0 0 0,0 0 0,1 1 0,0-1 0,1 1 0,-1 0 0,2 0 0,-4 11 0,5-15-65,0 0 0,0 0-1,0 0 1,1 0 0,-1 0 0,1 0 0,0 0-1,0 0 1,0 1 0,1-1 0,-1 0 0,1 0-1,-1 0 1,1 0 0,0 0 0,0 0 0,1 0-1,-1 0 1,0-1 0,1 1 0,0 0-1,0-1 1,0 1 0,0-1 0,0 0 0,0 1-1,0-1 1,1 0 0,-1 0 0,1-1 0,0 1-1,5 2 1,-2-1-25,1-1 1,0 0-1,0 0 0,0 0 0,0-1 1,0 0-1,0-1 0,9 0 0,35-4-471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7.722"/>
    </inkml:context>
    <inkml:brush xml:id="br0">
      <inkml:brushProperty name="width" value="0.05" units="cm"/>
      <inkml:brushProperty name="height" value="0.05" units="cm"/>
    </inkml:brush>
  </inkml:definitions>
  <inkml:trace contextRef="#ctx0" brushRef="#br0">112 64 18148,'0'-5'318,"0"0"1,0 1 0,0-1-1,-1 1 1,0-1-1,0 0 1,0 1-1,-3-7 1,3 10-267,1 0 1,0 1-1,-1-1 1,1 0-1,-1 0 1,1 0 0,-1 1-1,1-1 1,-1 0-1,1 0 1,-1 1-1,0-1 1,1 1-1,-1-1 1,0 0-1,0 1 1,1-1 0,-1 1-1,0 0 1,0-1-1,0 1 1,1 0-1,-1-1 1,0 1-1,0 0 1,0 0-1,0 0 1,0 0-1,0 0 1,0 0 0,0 0-1,0 0 1,1 0-1,-1 0 1,0 0-1,0 1 1,0-1-1,0 0 1,0 1-1,1-1 1,-1 1 0,0-1-1,0 1 1,0-1-1,1 1 1,-1-1-1,0 1 1,1 0-1,-1-1 1,0 2-1,-5 4 25,1 0 0,0 0 0,0 1 0,0 0 0,1-1 0,0 2 0,0-1 0,1 0 0,0 1 0,-2 8 0,0-1-58,2 1 0,0-1 1,1 1-1,-1 19 0,3-33-17,-1 0-1,1 0 1,0 0 0,0-1-1,1 1 1,-1 0-1,0 0 1,1 0 0,-1 0-1,1-1 1,-1 1-1,1 0 1,0 0 0,0-1-1,-1 1 1,1 0-1,0-1 1,3 3 0,-3-3-1,0-1 1,0 0-1,1 1 1,-1-1-1,0 0 1,1 1-1,-1-1 1,0 0-1,1 0 0,-1 0 1,0 0-1,1 0 1,-1-1-1,0 1 1,1 0-1,-1-1 1,0 1-1,0-1 1,1 1-1,-1-1 1,0 1-1,0-1 1,0 0-1,0 0 1,0 1-1,0-1 1,1-1-1,8-6 9,-1-1-1,-1 1 1,1-2 0,-1 1-1,-1-1 1,8-13-1,-8 12 0,1-1 0,1 1 0,-1 1-1,16-14 1,-23 23-10,0-1 1,1 1-1,0 0 0,-1 0 0,1 0 1,0 0-1,0 0 0,-1 0 1,1 0-1,0 1 0,0-1 1,0 0-1,0 1 0,0 0 0,0-1 1,0 1-1,0 0 0,0 0 1,0 0-1,0 1 0,0-1 1,0 0-1,0 1 0,0-1 0,0 1 1,0 0-1,0-1 0,-1 1 1,1 0-1,0 0 0,0 0 1,-1 1-1,1-1 0,-1 0 1,1 1-1,1 1 0,4 5-8,1 1 0,-2 0 0,1 1 0,-1 0 0,5 11-1,-9-17 7,18 34 66,-2 1-1,-2 1 1,-1 1 0,-3 0-1,-1 0 1,-2 1 0,-1 0-1,-3 1 1,1 58 0,-6-91 15,-1-1 1,0 1-1,0 0 1,-1-1-1,0 1 1,-1-1-1,0 1 1,-1-1-1,-6 13 1,8-19-52,0-1 1,1 1-1,-1-1 0,0 0 1,0 1-1,-1-1 1,1 0-1,0 0 1,-1 0-1,1-1 1,-1 1-1,0-1 0,1 1 1,-1-1-1,0 0 1,0 0-1,0 0 1,0 0-1,0-1 0,0 1 1,0-1-1,0 0 1,0 0-1,0 0 1,0 0-1,0 0 0,0-1 1,0 1-1,0-1 1,0 0-1,0 0 1,0 0-1,-4-3 0,-3-1-4,0 0 0,0-1 0,1 0 0,0 0 0,1-1 0,-1 0-1,1-1 1,1 0 0,-1 0 0,-8-13 0,4 3-7,0-1 0,1 0 0,1 0 0,-10-29 1,15 34-10,1-1 0,0 0 1,1 0-1,0 0 0,1 0 1,1 0-1,1-31 1,1 39-23,-1 0 0,2 0 1,-1 0-1,1 0 0,0 1 1,0-1-1,1 0 1,0 1-1,0 0 0,0 0 1,1 0-1,0 0 0,0 0 1,0 1-1,1 0 1,0 0-1,0 0 0,0 0 1,10-5-1,-1 1-197,2 1 0,-1 1 0,1 0 0,27-7-1,69-10 94,-97 21 24,35-7-228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9.122"/>
    </inkml:context>
    <inkml:brush xml:id="br0">
      <inkml:brushProperty name="width" value="0.05" units="cm"/>
      <inkml:brushProperty name="height" value="0.05" units="cm"/>
    </inkml:brush>
  </inkml:definitions>
  <inkml:trace contextRef="#ctx0" brushRef="#br0">0 530 15115,'2'3'210,"1"-1"0,0 1 0,-1-1 0,1 0 0,0 0 0,0 0 0,0-1 0,0 1 0,1-1 0,-1 1 0,0-1-1,0 0 1,1 0 0,-1-1 0,1 1 0,-1-1 0,1 1 0,-1-1 0,1 0 0,-1-1 0,1 1 0,-1 0 0,1-1 0,-1 0 0,1 0 0,-1 0 0,5-3-1,2 0 97,0-1 0,0 0-1,-1 0 1,0-1 0,0-1-1,0 1 1,13-15-1,-12 10-57,-1 0 0,-1-1 0,0 1 1,0-2-1,-1 1 0,-1-1 0,8-22 0,-11 27-142,0-1 0,0 0 0,-2 1 1,1-1-1,-1 0 0,0 0 0,-1 0 0,0 0 1,0 0-1,-1 0 0,0 0 0,-1 0 1,-2-9-1,3 15-82,0 1 0,0 0 0,0-1 0,0 1 0,0 0 0,0 0 0,0 0 0,-1 0 0,1 0 0,-1 0 0,0 0 0,1 0 0,-1 1 0,0-1 1,-2-1-1,2 3-11,1-1-1,-1 0 1,0 1 0,1-1 0,-1 1 0,1 0 0,-1 0 0,0-1 0,1 1 0,-1 0 0,0 0 0,1 1 0,-1-1 0,0 0 0,1 1 0,-1-1-1,-1 1 1,-3 2-3,1-1 0,0 1 1,0 0-1,0 1 0,1-1 0,-1 1 0,1 0 0,0 0 0,0 0 0,-6 9 0,1 1-15,-1 1 0,2 0 0,0 1 0,1 0 0,1 0 0,0 0 0,1 1 0,1 0 0,0 0 0,-1 29 0,5-45 5,-1 1 0,1 0 0,0-1 0,0 1 0,1 0 0,-1-1 0,0 1 0,0 0 0,1-1-1,-1 1 1,1-1 0,0 1 0,-1-1 0,1 1 0,0-1 0,0 1 0,1 1 0,-1-3 0,-1 1 1,1-1-1,0 1 1,0-1-1,0 0 0,0 1 1,-1-1-1,1 0 1,0 1-1,0-1 1,0 0-1,0 0 1,0 0-1,0 0 0,0 0 1,0 0-1,0 0 1,0 0-1,0-1 1,0 1-1,1-1 0,6-2 4,-1-1 0,1 1 0,-1-2 0,0 1-1,8-7 1,-9 6-3,14-10 6,1 1 0,0 1-1,1 1 1,0 0-1,47-15 1,-62 25-14,1-1 0,0 1-1,0 1 1,0 0 0,1 0 0,-1 1-1,0-1 1,0 2 0,0-1 0,0 1-1,0 1 1,0-1 0,0 1 0,0 1-1,0-1 1,-1 1 0,1 1 0,-1-1 0,0 1-1,0 1 1,0-1 0,6 6 0,-3 1 24,0 0 1,-1 1 0,0 0 0,-1 1 0,-1-1 0,0 1 0,0 1 0,8 26 0,-14-37 22,-10-58 929,5 35-883,-2 1 0,0-1 1,-1 1-1,-1 0 0,-1 1 0,-1 0 0,-17-25 0,26 42-87,1 0 0,-1 0 0,0 0 1,1 1-1,-1-1 0,0 0 1,0 0-1,0 1 0,0-1 0,0 0 1,0 1-1,0-1 0,-1 0 0,2 1 0,-1 0-1,1 0 0,0 0 0,0 0 1,-1 0-1,1 0 0,0 0 0,0 0 0,-1 0 1,1 0-1,0 1 0,0-1 0,-1 0 1,1 0-1,0 0 0,0 0 0,0 0 1,-1 1-1,1-1 0,0 0 0,0 0 1,0 0-1,-1 1 0,1-1 0,0 0 0,0 0 1,0 0-1,0 1 0,0-1 0,0 0 1,0 0-1,-1 1 0,1-1 0,0 3-10,0-1-1,-1 0 1,1 0-1,0 1 0,0-1 1,1 0-1,-1 1 1,0-1-1,1 0 0,-1 0 1,2 4-1,-1-3 1,1 0 1,-1 0-1,0 0 0,1-1 1,-1 1-1,1 0 0,0-1 0,0 1 1,0-1-1,0 0 0,1 0 0,-1 0 1,0 0-1,1 0 0,-1 0 0,1-1 1,0 1-1,3 0 0,-2-1-15,0 0 0,0 0 0,0-1 0,-1 1 0,1-1 0,0 0 1,0 0-1,0-1 0,0 1 0,0-1 0,0 0 0,5-1 0,6-4-144,-1-1 0,0 0 0,-1 0-1,1-1 1,-2-1 0,13-10 0,-14 9 16,0 0 1,0 0-1,-2-1 0,1-1 0,-1 1 0,-1-1 1,0-1-1,10-22 0,-14 27 165,-1-1 0,1 0-1,-2 0 1,1 0 0,-1 0 0,-1 0-1,0-1 1,0 1 0,-1-1 0,0 1-1,0 0 1,-1-1 0,0 1-1,-5-16 1,6 23 6,-1 0 0,1 1 0,-1-1 0,1 1 0,-1-1 0,0 1 0,0-1 0,0 1 0,1 0 0,-1-1 0,-1 1-1,1 0 1,0 0 0,0-1 0,0 1 0,-1 0 0,1 0 0,0 0 0,-1 1 0,1-1 0,-1 0 0,1 0 0,-1 1 0,1-1 0,-3 0 0,2 1-1,0 1 1,0-1 0,0 0 0,0 1 0,0-1 0,0 1 0,1-1-1,-1 1 1,0 0 0,0 0 0,1 0 0,-1 0 0,1 0-1,-1 0 1,1 0 0,-1 1 0,1-1 0,-1 0 0,1 1 0,0 0-1,0-1 1,-1 3 0,-5 7 2,1 1 0,1 1 0,0-1 0,0 1 1,1-1-1,1 1 0,0 0 0,1 1 0,0-1 0,1 0 0,1 1 0,0-1 0,3 23 0,-2-35-13,-1 0-1,0 0 0,0 0 0,0 0 0,1 0 0,-1 0 0,0 0 0,1 0 0,-1 0 1,1 0-1,-1-1 0,1 1 0,-1 0 0,1 0 0,0 0 0,-1-1 0,1 1 0,0 0 0,0-1 1,-1 1-1,1-1 0,0 1 0,0-1 0,0 1 0,0-1 0,0 1 0,0-1 0,0 0 1,0 0-1,0 1 0,1-1 0,0 0 8,0-1 0,0 1 1,0 0-1,0-1 0,0 1 1,-1-1-1,1 0 0,0 0 0,0 0 1,-1 0-1,1 0 0,-1 0 1,1 0-1,-1 0 0,3-2 1,-40-17 211,35 20-212,-7 3-3471,8-3 3398,0 0-1,0 0 1,-1 0-1,1 1 0,0-1 1,0 0-1,-1 0 1,1 0-1,0 0 0,0 0 1,-1 0-1,1 0 1,0 0-1,0 0 0,-1 0 1,1 0-1,0 0 0,0 0 1,-1 0-1,1-1 1,0 1-1,0 0 0,-1 0 1,1 0-1,0 0 1,0 0-1,-1 0 0,1-1 1,0 1-1,0 0 1,0 0-1,0 0 0,-1-1 1,1 1-1,0 0 1,0 0-1,0 0 0,0-1 1,0 1-1,-1 0 1,1-5-976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9.723"/>
    </inkml:context>
    <inkml:brush xml:id="br0">
      <inkml:brushProperty name="width" value="0.05" units="cm"/>
      <inkml:brushProperty name="height" value="0.05" units="cm"/>
    </inkml:brush>
  </inkml:definitions>
  <inkml:trace contextRef="#ctx0" brushRef="#br0">8 86 15043,'-7'-23'3533,"7"18"-1241,4 16-614,5 21-779,-2 1 0,-1-1 0,4 66 0,-5-44-550,-3-18-153,7 47 157,-7-74-288,-1 1 0,2-1 0,-1 0 0,1 0 0,1 0 0,5 9 0,-9-17-55,0 0 0,1 0 0,-1-1-1,1 1 1,-1 0 0,0-1 0,1 1 0,0 0-1,-1-1 1,1 1 0,-1-1 0,1 1-1,0-1 1,-1 1 0,1-1 0,0 1 0,-1-1-1,1 0 1,0 0 0,0 1 0,0-1 0,-1 0-1,1 0 1,0 0 0,0 1 0,0-1-1,-1 0 1,1 0 0,0 0 0,0-1 0,0 1-1,-1 0 1,1 0 0,0 0 0,0-1 0,0 1-1,-1 0 1,1-1 0,0 1 0,-1 0-1,1-1 1,0 1 0,-1-1 0,1 1 0,1-2-1,2-2 31,-1 0 0,1 0-1,-1 0 1,0-1 0,6-8-1,11-31 100,-2 0 1,-2-1-1,16-75 0,-22 84-106,6-36 23,-9 36-32,14-40 0,-21 75-25,0 1 1,0 0 0,0-1-1,0 1 1,0 0-1,0 0 1,0-1-1,0 1 1,0 0-1,0 0 1,0-1 0,0 1-1,1 0 1,-1-1-1,0 1 1,0 0-1,0 0 1,0 0 0,0-1-1,0 1 1,1 0-1,-1 0 1,0-1-1,0 1 1,0 0-1,1 0 1,-1 0 0,0 0-1,0 0 1,1-1-1,-1 1 1,0 0-1,0 0 1,1 0 0,-1 0-1,0 0 1,0 0-1,1 0 1,-1 0-1,0 0 1,1 0-1,-1 0 1,0 0 0,0 0-1,1 0 1,-1 0-1,0 0 1,0 0-1,1 0 1,-1 1-1,9 16-25,2 28-28,-2 15 34,-3 2 0,-3-1 0,-8 123 0,0-156-378,9-43-3393,8-31 2240,-2 11 586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0.327"/>
    </inkml:context>
    <inkml:brush xml:id="br0">
      <inkml:brushProperty name="width" value="0.05" units="cm"/>
      <inkml:brushProperty name="height" value="0.05" units="cm"/>
    </inkml:brush>
  </inkml:definitions>
  <inkml:trace contextRef="#ctx0" brushRef="#br0">0 253 18172,'0'2'276,"0"5"254,0-1 0,1 1-1,-1 0 1,4 10-1,-4-16-452,0 0 0,0 0-1,1 1 1,-1-1 0,1 0-1,-1 0 1,1 0 0,-1 0-1,1 0 1,0 0 0,-1 0-1,1-1 1,0 1 0,0 0-1,0 0 1,-1 0 0,1-1-1,0 1 1,0 0 0,0-1-1,0 1 1,0-1 0,0 1-1,1-1 1,-1 0 0,0 1-1,0-1 1,0 0 0,0 0-1,0 0 1,1 0 0,-1 0-1,0 0 1,2 0 0,2-2 59,1 0 0,-1 0 0,0 0 1,0 0-1,0-1 0,0 0 0,-1 0 1,1 0-1,-1-1 0,0 1 0,0-1 0,0 0 1,0 0-1,3-7 0,4-3 25,-2 0-1,0-1 1,9-19 0,-12 21-49,-1 0 1,0 0-1,4-23 0,-8 31-87,0 0-1,0-1 0,-1 1 1,0 0-1,0-1 0,0 1 0,-1 0 1,1-1-1,-1 1 0,-1 0 1,1 0-1,-4-8 0,5 11-23,-1 1 1,0-1-1,0 1 0,0-1 1,0 1-1,0 0 0,0-1 0,0 1 1,-1 0-1,1 0 0,0 0 0,-1 0 1,1 0-1,-1 0 0,1 0 0,-1 0 1,0 0-1,1 1 0,-1-1 1,0 1-1,1-1 0,-1 1 0,0 0 1,1 0-1,-1 0 0,0-1 0,0 2 1,1-1-1,-1 0 0,0 0 1,0 1-1,1-1 0,-1 0 0,0 1 1,1 0-1,-1-1 0,-2 3 0,-2 0-13,0 0-1,0 1 1,1 0-1,0 0 0,-1 0 1,1 1-1,1-1 0,-9 11 1,4-1-16,1-1 1,0 1 0,1 0 0,-7 19-1,11-25 20,1-1 1,0 0-1,0 0 0,1 1 0,-1-1 0,2 1 0,-1-1 0,1 1 1,0-1-1,1 1 0,1 8 0,-2-15 7,1 1 0,0 0 0,-1-1 0,1 1 0,0 0 0,0-1 0,-1 1 0,1-1 0,0 0 0,1 1 0,-1-1 0,0 0 0,0 1 0,1-1 0,-1 0 0,0 0 0,1 0 0,-1 0 0,1 0 0,0-1 0,-1 1 1,1 0-1,-1-1 0,1 1 0,0-1 0,0 1 0,-1-1 0,1 0 0,0 0 0,0 0 0,2 0 0,5-1 0,0 0 1,0 0 0,0-1-1,15-5 1,-23 7 0,74-24-6,78-21 4,-136 41 1,1 1 0,-1 1 0,1 1-1,0 0 1,0 1 0,29 4 0,-15 4 123,-32-8-112,0 0-1,0 1 1,1-1-1,-1 0 0,0 0 1,0 0-1,0 0 0,0 0 1,0 0-1,1 0 0,-1 0 1,0 0-1,0 0 1,0-1-1,0 1 0,1 0 1,-1 0-1,0 0 0,0 0 1,0 0-1,0 0 0,0 0 1,1 0-1,-1 0 1,0 0-1,0-1 0,0 1 1,0 0-1,0 0 0,0 0 1,0 0-1,0 0 0,1 0 1,-1-1-1,0 1 1,0 0-1,0 0 0,0 0 1,0 0-1,0-1 0,0 1 1,0 0-1,0 0 0,0 0 1,0 0-1,0-1 1,0 1-1,0 0 0,0 0 1,0 0-1,0 0 0,0 0 1,0-1-1,0 1 1,-1 0-1,1 0 0,0 0 1,0 0-1,-4-11 273,-77-136 1666,51 105-4832,34 46 2543,1 0 0,-1 0 0,1 0 0,1 0 0,-1-1-1,0 0 1,1 0 0,9 3 0,13 4-627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0.856"/>
    </inkml:context>
    <inkml:brush xml:id="br0">
      <inkml:brushProperty name="width" value="0.05" units="cm"/>
      <inkml:brushProperty name="height" value="0.05" units="cm"/>
    </inkml:brush>
  </inkml:definitions>
  <inkml:trace contextRef="#ctx0" brushRef="#br0">94 529 18724,'-6'3'211,"-1"1"-1,1 1 1,0-1 0,0 1-1,0 0 1,1 0-1,-1 1 1,2-1 0,-1 1-1,0 1 1,1-1 0,0 0-1,1 1 1,-1 0-1,-1 7 1,2-8-95,1 1 1,0-1-1,1 1 0,-1 0 1,2 0-1,-1-1 0,1 1 1,-1 0-1,2 0 0,-1 0 1,1-1-1,0 1 0,1 0 1,-1-1-1,1 1 0,5 10 1,-6-14-88,0-1-1,1 0 1,-1 1 0,0-1 0,1 0-1,0 0 1,-1 1 0,1-1 0,0-1-1,0 1 1,0 0 0,1 0-1,-1-1 1,0 1 0,0-1 0,1 0-1,-1 0 1,1 0 0,-1 0 0,1 0-1,0 0 1,-1-1 0,1 1 0,0-1-1,-1 0 1,1 0 0,0 0 0,0 0-1,-1 0 1,1 0 0,0-1 0,-1 1-1,1-1 1,0 0 0,-1 0 0,1 0-1,-1 0 1,3-2 0,5-2 26,0-1 0,0-1 1,-1 1-1,0-2 0,0 1 0,0-1 1,12-15-1,-8 6-21,0-1 0,-1 0 0,-1-1 1,-1 0-1,-1-1 0,0 0 0,-2-1 1,8-32-1,-19 76-157,-4 40 0,8-56 156,-1 0 0,1 0 0,1 0 0,-1 0 0,1-1 1,0 1-1,1 0 0,-1-1 0,1 1 0,1-1 0,-1 1 0,6 8 0,-7-14-14,-1 0-1,1 0 1,0 0 0,0 0-1,0 0 1,0-1 0,0 1-1,0 0 1,0 0 0,0-1-1,1 1 1,-1-1 0,0 1-1,0-1 1,0 1 0,1-1-1,-1 0 1,0 0 0,0 0-1,1 1 1,-1-1 0,0 0-1,1-1 1,-1 1 0,0 0-1,0 0 1,1 0 0,-1-1-1,0 1 1,0-1 0,1 1-1,-1-1 1,0 1 0,2-2-1,3-2 46,-1 0 0,1 0-1,-1-1 1,0 1-1,6-8 1,5-7 11,-2-1 1,0-1-1,-1 0 0,-1 0 1,-1-2-1,-1 1 0,-1-1 1,6-25-1,-1-9-33,-1 0-1,5-72 1,-17 118-38,2-8 0,-1-1-1,-1 1 1,-1 0 0,-1 0 0,0-1 0,-6-25-1,7 43-4,0 1 0,0 0 0,0 0 0,-1 0 0,1 0 0,0-1 0,-1 1 0,1 0 0,-1 0 0,1 0 0,-1 0-1,1 0 1,-1 0 0,0 0 0,0 0 0,1 0 0,-1 1 0,0-1 0,0 0 0,0 0 0,0 1 0,0-1 0,0 0 0,0 1 0,-2-2-1,1 3 0,1-1 0,-1 1 0,1 0 0,-1 0 0,1-1 0,0 1 0,-1 0 0,1 0 0,0 0 0,0 0 0,0 0 0,-1 1 0,1-1 0,0 0-1,1 0 1,-1 1 0,0-1 0,0 1 0,0-1 0,1 1 0,-1 1 0,-11 26 3,1-1-1,2 2 1,1-1 0,2 1-1,0 1 1,2-1 0,2 1-1,0 0 1,5 52 0,-2-72 3,1 0 0,0-1 0,0 1 0,1-1 0,1 0 0,-1 0 0,2 0 0,-1 0 0,1 0 0,9 11 0,-9-14-151,0-1 1,1 0-1,0 0 0,0 0 1,0-1-1,1 0 0,-1 0 1,1-1-1,0 0 1,1 0-1,-1-1 0,1 0 1,-1 0-1,10 2 0,3-2-203,-3-2-148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1.568"/>
    </inkml:context>
    <inkml:brush xml:id="br0">
      <inkml:brushProperty name="width" value="0.05" units="cm"/>
      <inkml:brushProperty name="height" value="0.05" units="cm"/>
    </inkml:brush>
  </inkml:definitions>
  <inkml:trace contextRef="#ctx0" brushRef="#br0">157 121 17500,'1'-13'640,"0"0"1,-1 0 0,-1 1 0,-2-17-1,3 27-506,0-1-1,-1 1 1,0-1 0,0 1-1,0-1 1,0 1-1,0-1 1,0 1 0,0 0-1,-1 0 1,1 0-1,-4-3 1,4 4-16,0 0 0,0 0 0,-1 0-1,1 1 1,0-1 0,-1 1 0,1-1 0,0 1 0,-1-1 0,1 1 0,-1 0-1,1 0 1,-1 0 0,1 0 0,0 0 0,-1 0 0,1 0 0,-1 0 0,1 0-1,-1 1 1,1-1 0,0 0 0,-1 1 0,-1 0 0,-2 2 22,1-1 1,0 1 0,0 0-1,0 0 1,0 1-1,0-1 1,1 1 0,-1 0-1,1 0 1,0 0-1,0 0 1,0 0 0,-2 7-1,-5 9 120,-12 34-1,19-46-250,0 1 1,0-1-1,1 1 0,0-1 1,0 1-1,1 0 0,0 0 1,0 0-1,1-1 0,2 16 1,-2-23-11,0 0 0,0 0 0,0 0 0,1 0 0,-1 0 0,0 0 0,1 0 0,-1 0 0,0 0 0,1 0 0,0-1 0,-1 1 0,1 0 0,-1 0 0,1 0 0,0 0 0,-1-1 0,1 1 0,0 0 0,0-1 0,0 1 0,0 0 0,0-1 0,0 1 0,-1-1 0,1 0 0,0 1 0,0-1 0,0 0 0,1 0 0,-1 1 0,0-1 0,0 0 0,0 0 0,0 0 0,0 0 0,0 0 0,0 0 0,0-1 0,0 1 0,1 0 0,5-3-12,-1 1 1,0-1-1,1 0 0,-1-1 1,7-4-1,-1 0-12,-6 4 3,-1 1 0,1 0 1,0 0-1,0 1 0,0 0 0,0 0 0,0 0 1,1 1-1,-1 0 0,0 0 0,1 0 1,-1 1-1,10 1 0,-10 0 2,-1 1 0,1-1 0,-1 1 0,1 1-1,-1-1 1,0 1 0,0 0 0,0 0 0,-1 0 0,1 1 0,-1-1 0,0 1 0,0 0-1,0 1 1,6 7 0,2 5-3,-1 1 1,-1 0-1,0 1 0,-1 0 0,-1 0 0,-1 1 0,-1 0 1,5 26-1,-5-11 151,-1-1 0,-2 1 1,-1 0-1,-4 42 0,1-64-12,0-1 0,-1 0 0,-1 0 0,0 0 0,-8 20 0,10-28-70,-1-1-1,0 0 1,1 0 0,-1 0-1,-1 0 1,1 0 0,0-1 0,-1 1-1,1-1 1,-6 5 0,6-6-17,0 0 0,0 0 1,0 0-1,-1-1 0,1 1 1,0 0-1,0-1 1,0 1-1,-1-1 0,1 0 1,0 0-1,0 0 0,-1 0 1,1 0-1,0 0 1,0-1-1,-1 1 0,-3-2 1,-1-2-25,-1 1 0,1-1 1,-1-1-1,1 1 0,0-1 1,1 0-1,-1-1 0,1 0 0,0 0 1,1 0-1,0-1 0,-9-12 1,0-4-368,1 0-1,-18-43 1,24 48-284,0-1-1,2 1 0,-6-32 1,10 44 446,0 0 1,0 0-1,1-1 1,0 1-1,0 0 0,1 0 1,-1 0-1,1-1 0,1 1 1,-1 0-1,1 0 1,0 1-1,1-1 0,-1 0 1,5-7-1,15-8-773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2.035"/>
    </inkml:context>
    <inkml:brush xml:id="br0">
      <inkml:brushProperty name="width" value="0.05" units="cm"/>
      <inkml:brushProperty name="height" value="0.05" units="cm"/>
    </inkml:brush>
  </inkml:definitions>
  <inkml:trace contextRef="#ctx0" brushRef="#br0">134 62 20692,'-1'-1'73,"0"-1"-1,1 1 0,-1 0 1,0 0-1,0 0 0,0-1 0,0 1 1,0 0-1,0 0 0,0 1 0,0-1 1,0 0-1,0 0 0,-1 0 1,1 1-1,0-1 0,-1 0 0,1 1 1,0 0-1,-1-1 0,1 1 0,-1 0 1,1-1-1,0 1 0,-1 0 1,1 0-1,-1 0 0,1 0 0,0 1 1,-1-1-1,1 0 0,-1 1 1,1-1-1,0 0 0,-1 1 0,1 0 1,0-1-1,-1 1 0,1 0 0,0 0 1,0-1-1,-2 3 0,-3 2 135,0-1 1,0 2-1,1-1 0,0 1 0,0 0 1,-8 11-1,8-8-107,0 0 0,1 0 0,0 0 0,1 0 0,0 0 0,0 1 0,1 0 0,-1 10 0,2-15-71,1 1 0,0-1 0,0 1 1,0-1-1,0 1 0,1-1 1,0 1-1,0-1 0,1 1 0,-1-1 1,1 0-1,0 0 0,1 0 0,-1 0 1,6 7-1,-6-9-7,-1-1-1,1 0 1,0 0-1,0 0 1,0 0-1,1-1 1,-1 1-1,0-1 1,1 1-1,-1-1 1,1 0-1,-1 0 1,1 0-1,-1 0 1,1 0 0,0 0-1,-1-1 1,5 1-1,-2-1 9,-1 0 0,1-1 0,-1 1 1,1-1-1,-1 0 0,1-1 0,-1 1 0,0-1 0,0 1 0,6-4 0,1-2 46,0-1 0,0 0 0,-1 0 0,0-1 0,0 0 0,15-20 0,-15 16-4,-1 0-1,-1-1 0,0-1 1,10-24-1,-15 32-64,0-1 1,-1 0-1,0 1 1,0-1-1,-1 0 1,0 0 0,-1 0-1,0 0 1,0 0-1,0 0 1,-2-9-1,2 16-9,0 0 1,-1 0-1,1 0 0,0 0 1,0 0-1,0-1 0,-1 1 1,1 0-1,-1 0 0,1 0 1,-1 1-1,1-1 0,-1 0 1,1 0-1,-1 0 0,0 0 1,0 0-1,1 1 0,-1-1 1,0 0-1,0 1 0,0-1 1,0 0-1,0 1 0,0-1 1,0 1-1,0 0 0,0-1 1,0 1-1,0 0 0,0 0 1,0-1-1,0 1 0,0 0 1,0 0-1,0 0 0,0 0 1,0 0-1,0 1 0,-1-1 1,1 0-1,0 0 0,0 1 0,0-1 1,0 0-1,0 1 0,0-1 1,0 1-1,1 0 0,-1-1 1,-2 2-1,-2 2-20,-1 0 1,1 1-1,0-1 0,0 1 1,0 0-1,-7 9 0,8-8-147,0 1-1,-1 0 1,2 0-1,-1 0 0,1 0 1,0 1-1,1-1 1,0 1-1,0-1 1,1 1-1,0 0 0,-1 16 1,2-23 121,0-1 0,0 1 0,0 0 0,1 0 0,-1-1 0,0 1 0,0 0 0,0-1 0,1 1 0,-1 0 0,0 0 0,1-1 0,-1 1 0,0-1 0,1 1 0,-1 0 0,1-1 0,-1 1 0,1-1 0,0 1 0,-1-1 0,1 1 0,-1-1 0,1 0 0,0 1 0,-1-1 0,1 0 0,0 1 0,-1-1 0,1 0 0,0 0 0,0 0 0,-1 1 0,1-1 0,0 0 0,0 0 0,-1 0 0,1 0 0,0-1 0,0 1 0,-1 0 0,1 0 0,0 0 0,-1 0 0,1-1 0,1 0 0,3-1-120,1 0 1,-1-1-1,0 0 1,0 0 0,5-4-1,19-16-701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4.482"/>
    </inkml:context>
    <inkml:brush xml:id="br0">
      <inkml:brushProperty name="width" value="0.05" units="cm"/>
      <inkml:brushProperty name="height" value="0.05" units="cm"/>
    </inkml:brush>
  </inkml:definitions>
  <inkml:trace contextRef="#ctx0" brushRef="#br0">184 7 17780,'1'-1'50,"-1"1"0,0 0-1,0 0 1,0 0 0,0 0 0,0 0 0,1 0 0,-1 0-1,0 0 1,0 0 0,0 0 0,0 0 0,0 0 0,0 0 0,0 0-1,1 0 1,-1 0 0,0 0 0,0-1 0,0 1 0,0 0-1,0 0 1,0 0 0,0 0 0,0 0 0,0 0 0,0 0 0,0-1-1,0 1 1,0 0 0,1 0 0,-1 0 0,0 0 0,0 0-1,0 0 1,0-1 0,0 1 0,0 0 0,0 0 0,-1 0 0,1 0-1,0 0 1,0-1 0,0 1 0,0 0 0,0 0 0,0 0 0,0 0-1,0 0 1,0 0 0,0 0 0,0-1 0,0 1 0,-1 0-1,-9-1 865,-17 5 601,13 1-1050,0 0 0,1 1 0,-21 11 0,28-13-471,1-1 0,0 1 0,-1-1 0,2 1 0,-1 1 0,0-1 0,1 1 0,0 0 0,0 0 0,-6 9 0,10-12-18,-1-1 0,1 0 0,-1 0 0,1 0 0,-1 1 0,1-1 0,-1 0 0,1 0 0,0 1 0,0-1 0,0 0 0,0 1 0,0-1 0,0 0 0,0 0 0,0 1 0,1-1 0,-1 0 0,0 0 0,1 1 0,-1-1-1,1 0 1,-1 0 0,1 0 0,0 0 0,-1 1 0,1-1 0,0 0 0,0 0 0,0 0 0,0-1 0,0 1 0,0 0 0,0 0 0,0 0 0,0-1 0,0 1 0,0-1 0,0 1 0,1-1 0,1 1 0,7 3-190,0-2 0,0 1 0,1-1 0,13 0 0,-8 0-29,27 3-311,29 5-255,-66-9 770,0 0-1,0 1 1,0 0 0,0 0-1,-1 1 1,1-1-1,-1 1 1,10 7-1,-14-9 59,0 0-1,0 0 0,1 0 0,-1 0 0,0 0 0,0 0 0,0 0 1,-1 1-1,1-1 0,0 0 0,0 1 0,-1-1 0,1 0 0,-1 1 1,1-1-1,-1 1 0,0-1 0,1 1 0,-1-1 0,0 1 0,0-1 0,0 2 1,-1-1 26,1 1 0,-1-1 0,0 0 0,0 0 0,0 0 0,0 0 0,0 0 1,0 0-1,0 0 0,-1 0 0,1 0 0,-4 2 0,-3 3 135,0-1-1,0 0 1,-1 0 0,1-1 0,-14 6-1,10-6 26,-1 0 0,1-1-1,0-1 1,-1 0 0,0 0 0,-13 0-1,19-2-122,1-1-1,0 0 1,-1 0-1,1-1 1,-1 0-1,1 0 1,0-1-1,0 1 1,0-1-1,0 0 1,0-1-1,0 0 1,0 0-1,-5-4 0,-16-16 163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2.449"/>
    </inkml:context>
    <inkml:brush xml:id="br0">
      <inkml:brushProperty name="width" value="0.05" units="cm"/>
      <inkml:brushProperty name="height" value="0.05" units="cm"/>
    </inkml:brush>
  </inkml:definitions>
  <inkml:trace contextRef="#ctx0" brushRef="#br0">163 15 17756,'-49'32'4845,"39"-27"-4237,0 2-1,0-1 1,0 1-1,-14 14 1,18-15-447,1 1-1,0-1 1,0 1 0,0 0 0,1 1-1,0-1 1,0 1 0,-3 11 0,6-16-145,0-1 0,0 1 0,1 0 0,-1 0 0,1-1 0,0 1 0,0 0 0,0 0 0,0 0 0,0-1 0,1 1 0,-1 0 0,1 0 0,0-1 0,0 1 0,0 0 0,0-1 0,0 1 0,1-1 0,-1 1 0,1-1 0,-1 0 0,1 0 0,0 1 0,0-1 0,0 0 0,0-1 0,4 4 0,-2-3-10,-1 0 0,1 0 0,0-1 0,0 1-1,0-1 1,0 0 0,0 0 0,0 0 0,1-1 0,-1 0 0,0 1 0,0-1 0,0-1 0,0 1 0,1-1-1,-1 1 1,0-1 0,0 0 0,6-3 0,0 0 8,0 0 1,0-1-1,-1 0 1,0 0-1,0-1 0,13-10 1,-13 7 13,0 0 1,0 0 0,-1-1-1,0 0 1,-1 0 0,9-16-1,-14 22-8,0-1-1,0 0 1,0 0-1,0 0 0,-1 0 1,0 0-1,1-11 0,-2 14-7,0-1 0,0 0-1,-1 0 1,1 0-1,-1 1 1,1-1 0,-1 0-1,0 0 1,0 1-1,0-1 1,0 1 0,-1-1-1,1 1 1,-1-1-1,-2-2 1,1 2-3,0 0 0,0 1 1,0 0-1,-1-1 0,1 1 0,-1 0 0,1 1 1,-1-1-1,1 1 0,-1 0 0,0 0 0,0 0 1,0 0-1,0 0 0,1 1 0,-1 0 0,0 0 1,0 0-1,0 0 0,0 0 0,0 1 0,0 0 0,0 0 1,-6 2-1,-1 1-16,0 0 0,0 1 1,0 0-1,1 1 0,0 0 1,0 0-1,-9 9 0,13-10-72,1 0 0,0 0 0,0 1 0,1-1 0,0 1 0,0 0 0,0 0 0,-3 9 0,6-14-4,0 1 0,0 0 0,0-1 0,1 1-1,-1 0 1,1 0 0,0-1 0,-1 1 0,1 0 0,0 0 0,0 0-1,0 0 1,0-1 0,0 1 0,0 0 0,1 0 0,-1 0 0,1 0-1,-1-1 1,1 1 0,0 0 0,-1-1 0,1 1 0,0 0-1,0-1 1,0 1 0,0-1 0,1 0 0,-1 1 0,0-1 0,1 0-1,-1 1 1,1-1 0,-1 0 0,1 0 0,2 1 0,1 0-45,0-1 0,0 1 0,0-1 0,0 0-1,0-1 1,0 1 0,0-1 0,0 0 0,1 0 0,9-2 0,30-7-781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2.851"/>
    </inkml:context>
    <inkml:brush xml:id="br0">
      <inkml:brushProperty name="width" value="0.05" units="cm"/>
      <inkml:brushProperty name="height" value="0.05" units="cm"/>
    </inkml:brush>
  </inkml:definitions>
  <inkml:trace contextRef="#ctx0" brushRef="#br0">77 210 17196,'0'-1'152,"1"0"0,-1 0 0,0 0 1,0 0-1,0 0 0,0 0 0,0 0 1,0 0-1,0 0 0,-1 0 0,1 0 1,0 0-1,0 0 0,-1 0 1,1 0-1,-1 0 0,1 0 0,-1 0 1,1 0-1,-1 1 0,1-1 0,-1 0 1,0 0-1,0 1 0,1-1 0,-1 0 1,0 1-1,0-1 0,-1 0 0,1 1-21,0 1-1,-1-1 1,1 0-1,0 1 1,0-1-1,-1 0 1,1 1-1,0 0 1,0-1-1,0 1 0,-1 0 1,1 0-1,0-1 1,0 1-1,0 0 1,1 0-1,-1 0 1,0 0-1,0 0 1,0 1-1,1-1 0,-2 2 1,-4 8 19,0 1 1,1 1-1,0-1 0,1 1 0,0-1 1,1 1-1,1 0 0,0 1 0,0-1 1,2 0-1,-1 0 0,2 1 1,0-1-1,0 0 0,5 18 0,-5-28-137,-1-1-1,1 0 0,-1 0 0,1 0 0,0 0 0,0 0 0,0 0 0,0 0 0,0-1 0,0 1 0,1 0 1,-1 0-1,1-1 0,-1 1 0,1-1 0,-1 0 0,1 1 0,0-1 0,0 0 0,0 0 0,0 0 0,0 0 0,3 1 1,-2-2 1,0 1 1,0-1-1,-1 0 1,1 0-1,0-1 0,0 1 1,0-1-1,0 1 1,-1-1-1,1 0 1,0 0-1,0 0 1,-1 0-1,1-1 1,-1 1-1,1-1 1,2-2-1,12-9 45,-2-1-1,1-1 1,-2 0 0,0-1-1,14-21 1,-3-1 48,27-54 1,-37 63-75,11-34 0,-22 52-29,-1 0 0,0-1 0,0 1 0,-1-1 1,-1 0-1,1-13 0,-2 24-5,0 0 0,0 0 0,0 0 0,0 0 0,-1 0 0,1 0 1,0-1-1,0 1 0,-1 0 0,1 0 0,0 0 0,-1 0 0,1 0 0,-1 0 1,0 0-1,1 0 0,-1 0 0,0 0 0,0 0 0,0 0 0,0 1-1,0 0 1,1-1-1,-1 1 1,0 0 0,0 0-1,0 0 1,1-1-1,-1 1 1,0 0-1,0 0 1,0 0 0,0 0-1,1 0 1,-1 1-1,0-1 1,0 0 0,0 0-1,-1 1 1,-1 0-5,0 1 0,-1 0 1,1 0-1,0 0 0,0 0 1,0 0-1,1 1 0,-1-1 1,-4 6-1,1 1-8,1 0-1,0 0 1,1 1-1,0 0 1,0-1-1,1 1 1,0 0-1,1 1 1,0-1-1,-1 20 1,3-19-159,0 0-1,0 0 1,1 0 0,0 0-1,1 0 1,0 0 0,1 0-1,0 0 1,1-1 0,4 11-1,-6-18 130,-1 0 1,1-1-1,0 1 0,-1 0 0,1-1 0,0 0 0,1 1 0,-1-1 1,0 0-1,1 0 0,-1 0 0,1 0 0,0 0 0,-1-1 0,1 1 0,0-1 1,6 2-1,24-2-470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3.646"/>
    </inkml:context>
    <inkml:brush xml:id="br0">
      <inkml:brushProperty name="width" value="0.05" units="cm"/>
      <inkml:brushProperty name="height" value="0.05" units="cm"/>
    </inkml:brush>
  </inkml:definitions>
  <inkml:trace contextRef="#ctx0" brushRef="#br0">130 281 19908,'-4'0'186,"-1"0"-1,1 1 0,-1-1 0,0 1 0,1 0 1,-1 0-1,1 1 0,0-1 0,-1 1 1,1 0-1,0 0 0,0 0 0,0 1 1,0 0-1,1-1 0,-1 1 0,1 0 1,-1 1-1,1-1 0,-4 6 0,2-3-96,1 0-1,0 0 0,0 1 0,0-1 0,1 1 0,-1 0 0,2-1 0,-1 2 1,1-1-1,0 0 0,-1 15 0,2-22-83,1 1-1,0 0 1,0-1 0,0 1 0,0 0-1,0-1 1,0 1 0,0 0 0,0-1-1,0 1 1,1-1 0,-1 1 0,0 0-1,0-1 1,1 1 0,-1-1-1,0 1 1,0 0 0,1-1 0,-1 1-1,1-1 1,-1 1 0,0-1 0,1 1-1,-1-1 1,1 0 0,-1 1 0,2 0-1,-1-1 3,0 0-1,1 0 0,-1 0 0,0 0 1,0 0-1,0 0 0,1 0 1,-1 0-1,0-1 0,0 1 1,0 0-1,0-1 0,1 1 0,0-1 1,5-3 20,0 0 1,0-1 0,11-9 0,-4 2 24,-1-1 0,0-1 1,-1 0-1,18-29 0,30-68 218,-7 14-70,-44 88-155,-3 11-3,0 17-15,0 37-18,-5-33 13,2-1-1,0 0 1,1 0 0,2 0-1,12 34 1,-17-54-3,0 1 0,0 0 0,1-1 0,-1 1-1,1-1 1,0 1 0,0-1 0,0 0 0,0 0 0,0 0 0,0 0 0,1 0 0,-1 0 0,1-1 0,-1 1 0,6 2-1,-5-4 6,-1 1-1,1-1 0,-1 1 0,1-1 0,0 0 1,-1 0-1,1 0 0,0-1 0,-1 1 0,1-1 0,-1 1 1,1-1-1,-1 0 0,1 0 0,3-2 0,2-1 35,0-1-1,-1-1 1,1 0-1,-1 0 1,-1 0-1,1-1 1,-1 0-1,0 0 0,6-10 1,-1-1-45,-2 0 1,0-1 0,-1 0-1,-1 0 1,-1-1-1,-1 0 1,0 0-1,-2 0 1,0-1 0,0-39-1,-4 56-49,1 0 0,0 0-1,-1 0 1,1 0 0,-1 0 0,0 1-1,-1-1 1,-2-6 0,4 10 28,0-1 0,-1 1 0,1 0 0,0-1 0,0 1 0,0 0 1,-1-1-1,1 1 0,0 0 0,-1-1 0,1 1 0,0 0 0,-1 0 0,1 0 0,0-1 0,-1 1 1,1 0-1,0 0 0,-1 0 0,1 0 0,0 0 0,-1-1 0,1 1 0,-1 0 0,1 0 0,0 0 1,-1 0-1,1 0 0,-1 0 0,1 0 0,-1 1 0,0-1-7,0 1 0,-1 0 0,1 0 0,0 0 0,0 0 0,0 0 1,0 1-1,0-1 0,0 0 0,0 0 0,1 1 0,-1-1 0,-1 3 0,-4 9-42,1 1-1,0 0 1,1 1-1,-3 21 1,-5 62 67,11-87 0,-2 11 24,2 0-1,1 0 0,0 0 1,2 0-1,0 0 0,1 0 1,2 0-1,0-1 0,1 0 1,1 0-1,1 0 0,19 32 1,94 124 76,-45-71-136,-69-96 18,0 0 0,-2 1 0,1-1 0,-1 1 0,4 14 0,-8-22 6,-1 0 1,1 0 0,-1-1-1,1 1 1,-1 0 0,0 0 0,0 0-1,0-1 1,0 1 0,-1 0-1,1 0 1,-2 3 0,1-4 2,0 0 1,0 0-1,0-1 1,0 1-1,-1-1 0,1 1 1,0-1-1,-1 1 1,1-1-1,-1 0 1,1 0-1,-1 0 1,0 0-1,1 0 0,-1 0 1,0 0-1,0 0 1,0-1-1,1 1 1,-4 0-1,-2 0 11,-1 0-1,0 0 1,1-1-1,-1 0 1,0 0-1,1-1 1,-1 0-1,0 0 0,1-1 1,-1 0-1,1-1 1,0 1-1,0-1 1,0-1-1,0 1 1,0-1-1,1 0 1,-7-5-1,-4-5 14,0 0-1,1-1 0,1 0 1,0-1-1,-15-22 0,17 19-12,0-1-1,1 0 1,1 0-1,-12-32 1,19 41-9,0 0 0,1 0 0,1 0 0,0 0 0,0 0 0,1-1 0,0 1 0,1-1 0,0 1 0,1-1 0,2-11 0,-1 19-29,-1-1 0,1 1 0,0-1 1,0 1-1,0 0 0,1 0 1,-1 0-1,1 0 0,0 0 0,0 0 1,1 1-1,-1 0 0,1-1 1,-1 1-1,1 1 0,0-1 0,0 0 1,0 1-1,1 0 0,5-2 1,10-4-415,1 2 0,0 0 1,28-3-1,1-1-206,-2-3 162,-2 0-183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4.111"/>
    </inkml:context>
    <inkml:brush xml:id="br0">
      <inkml:brushProperty name="width" value="0.05" units="cm"/>
      <inkml:brushProperty name="height" value="0.05" units="cm"/>
    </inkml:brush>
  </inkml:definitions>
  <inkml:trace contextRef="#ctx0" brushRef="#br0">7 45 19268,'0'1'62,"-3"28"1464,1 0-1,1 1 1,3 32-1,-2-61-1501,0 0 0,0 1 0,0-1 0,0 0 0,0 0 0,1 1 0,-1-1-1,0 0 1,1 0 0,-1 1 0,1-1 0,-1 0 0,1 0 0,-1 0 0,1 0 0,0 0 0,0 0 0,0 0 0,-1 0 0,1 0-1,0 0 1,0 0 0,0 0 0,0-1 0,0 1 0,1 0 0,-1-1 0,0 1 0,0-1 0,0 1 0,1-1 0,-1 0 0,0 1-1,0-1 1,1 0 0,-1 0 0,0 0 0,1 0 0,-1 0 0,0 0 0,0 0 0,1 0 0,-1-1 0,0 1 0,0 0 0,1-1-1,-1 1 1,0-1 0,2-1 0,7-3-2,0 0 0,0-1 0,-1 0 0,12-11 0,-18 15-10,41-36 20,-29 25-43,-1 0 0,2 1 0,0 0 0,0 1 0,29-14 0,-43 24 6,-1 0 0,1 1-1,0-1 1,-1 1 0,1-1 0,-1 1-1,1 0 1,0 0 0,-1-1-1,1 1 1,0 0 0,-1 1 0,1-1-1,0 0 1,-1 0 0,1 1-1,3 0 1,-4 0 3,0 0 0,0 0 1,0-1-1,0 1 0,0 0 0,0 0 1,0 1-1,0-1 0,-1 0 0,1 0 1,0 0-1,-1 0 0,1 1 0,0-1 1,-1 0-1,0 1 0,1 0 0,0 7 32,0 0 1,0 0-1,-1 0 0,0 0 0,-2 11 0,1-14 18,0 5-13,0-6 58,1 0-1,-1 0 1,1 0-1,0 0 0,1 8 1,-1-12-76,0-1 0,0 1 0,0-1 0,1 1 0,-1-1 0,0 0 0,0 1 0,0-1 0,1 1 1,-1-1-1,0 1 0,1-1 0,-1 0 0,0 1 0,1-1 0,-1 1 0,1-1 0,-1 0 0,0 0 0,1 1 0,-1-1 0,1 0 0,0 1 0,0-1 9,1 0 0,-1 0-1,0 0 1,0 0 0,0-1-1,0 1 1,1 0-1,-1 0 1,0-1 0,0 1-1,0-1 1,0 1 0,0-1-1,0 0 1,1 0-1,13-10 147,0 0 0,-2-1 0,24-25-1,-2 1-87,-16 17-71,33-28-88,-48 44 51,0-1 1,1 1 0,-1 0-1,1 1 1,0-1 0,0 1-1,0 0 1,0 0 0,10-2-1,-14 4 14,1 0-1,0 0 0,-1 0 1,1 0-1,0 0 0,-1 1 1,1-1-1,0 0 1,-1 1-1,1-1 0,0 1 1,-1 0-1,1 0 0,-1-1 1,0 1-1,1 0 1,-1 0-1,1 0 0,-1 0 1,0 0-1,0 1 0,0-1 1,0 0-1,0 1 1,0-1-1,0 0 0,0 1 1,0-1-1,-1 1 1,1 0-1,0-1 0,0 4 1,1 5-19,1 0 0,-2 0 0,0 1 0,1 11 0,-2-11 24,1 20-25,-1-21-141,0 1-1,1 0 1,0-1 0,3 11-1,-4-20 114,0-1 0,0 0 1,0 0-1,0 0 0,0 1 0,0-1 0,0 0 0,1 0 0,-1 0 1,0 0-1,0 1 0,0-1 0,0 0 0,0 0 0,0 0 0,1 0 1,-1 0-1,0 1 0,0-1 0,0 0 0,0 0 0,1 0 0,-1 0 1,0 0-1,0 0 0,0 0 0,1 0 0,-1 0 0,0 0 0,0 0 1,0 0-1,1 0 0,-1 0 0,0 0 0,0 0 0,0 0 0,1 0 1,-1 0-1,0 0 0,0 0 0,0 0 0,1 0 0,-1 0 0,0 0 0,0-1 1,0 1-1,0 0 0,1 0 0,-1 0 0,0 0 0,0 0 0,0-1 1,0 1-1,0 0 0,0 0 0,1-1 0,6-8-265,3-10-462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4.885"/>
    </inkml:context>
    <inkml:brush xml:id="br0">
      <inkml:brushProperty name="width" value="0.05" units="cm"/>
      <inkml:brushProperty name="height" value="0.05" units="cm"/>
    </inkml:brush>
  </inkml:definitions>
  <inkml:trace contextRef="#ctx0" brushRef="#br0">164 62 17460,'0'-2'111,"0"0"0,-1 1 0,1-1 1,0 1-1,0-1 0,-1 0 0,1 1 1,-1-1-1,0 1 0,1-1 0,-1 1 1,0-1-1,0 1 0,0-1 0,0 1 1,0 0-1,0-1 0,0 1 0,0 0 1,-1 0-1,1 0 0,0 0 0,-1 0 1,1 0-1,-1 1 0,1-1 0,-1 0 1,1 1-1,-1-1 0,1 1 0,-1-1 1,0 1-1,1 0 0,-1 0 0,0 0 1,1 0-1,-1 0 0,0 0 0,1 0 1,-1 0-1,0 1 0,-2 0 0,-2 1 115,1 0-1,0 0 0,0 1 0,0 0 0,0 0 0,0 0 1,0 0-1,1 1 0,-1-1 0,1 1 0,-5 6 0,3 0-130,0-1 1,0 1-1,1 0 0,1 1 0,-1-1 0,2 1 0,-1 0 0,1 0 1,1 0-1,0 0 0,1 0 0,0 1 0,1-1 0,0 0 0,0 1 0,1-1 1,3 12-1,-3-21-77,-1 1 0,1 0 1,-1 0-1,1-1 0,0 1 1,0 0-1,0-1 0,1 1 1,-1-1-1,1 0 0,-1 1 1,1-1-1,0 0 0,0 0 1,0 0-1,0 0 0,0 0 1,0 0-1,0-1 0,1 1 1,-1-1-1,1 1 0,-1-1 1,1 0-1,0 0 0,-1 0 1,1-1-1,0 1 0,0 0 1,-1-1-1,1 0 0,0 0 1,0 0-1,5 0 0,0-2 48,0 1-1,0-2 1,-1 1-1,1-1 1,-1 0-1,1 0 0,-1-1 1,0 0-1,0 0 1,-1-1-1,7-5 1,-3 0 32,0 1 1,-1-1 0,0-1-1,-1 1 1,0-2 0,0 1-1,-1-1 1,6-15 0,-9 18-62,-1 1 0,0 0 0,0-1 0,-1 0 1,0 1-1,-1-1 0,0 0 0,0 0 0,-1 0 0,0 0 0,-1 0 1,0 0-1,-2-12 0,2 19-33,1 0 1,-1 0-1,1 1 0,-1-1 1,0 0-1,1 0 0,-1 1 0,0-1 1,0 1-1,0-1 0,0 1 1,-1-1-1,1 1 0,0 0 1,0-1-1,-1 1 0,1 0 1,-3-1-1,3 2-2,0-1 0,-1 1-1,1 0 1,0-1 0,-1 1 0,1 0 0,0 0-1,-1 0 1,1 0 0,-1 0 0,1 1 0,0-1 0,-1 0-1,1 1 1,0-1 0,0 1 0,-1-1 0,-1 2-1,-2 1-2,1 0 0,0 0 0,0 0 0,0 1 0,0 0 0,0 0-1,1 0 1,0 0 0,-1 0 0,-2 8 0,1-3-3,0 0 0,1 1 1,0 0-1,1 0 0,0 0 0,1 0 1,0 1-1,1-1 0,0 1 0,0-1 0,2 20 1,-1-29 3,1 1 1,-1-1 0,0 1 0,0-1 0,1 0 0,-1 0 0,0 1-1,1-1 1,0 0 0,-1 0 0,1 1 0,0-1 0,-1 0-1,1 0 1,0 0 0,0 0 0,0 0 0,0 0 0,0 0 0,0 0-1,0 0 1,0-1 0,1 1 0,-1 0 0,0-1 0,0 1-1,1-1 1,-1 1 0,0-1 0,0 0 0,1 0 0,-1 1 0,1-1-1,-1 0 1,0 0 0,1 0 0,-1 0 0,0-1 0,1 1-1,-1 0 1,2-1 0,2 0 1,0-1 1,0 0-1,0 0 0,-1-1 0,1 1 0,0-1 0,-1 0 1,0 0-1,7-7 0,2-4-150,-1 0 0,-1-1 0,0 0 0,-1 0 0,-1-1 0,-1-1 0,0 0 0,-1 0 0,0 0 0,4-24 0,-42 109-839,31-66 931,-1-1 1,0 1 0,1-1-1,-1 0 1,0 0-1,0 1 1,0-1-1,0 0 1,0 0 0,0 0-1,0 0 1,-1 0-1,1 0 1,0 0-1,-1-1 1,1 1 0,0 0-1,-1-1 1,1 1-1,-1-1 1,1 1 0,0-1-1,-1 0 1,1 0-1,-1 0 1,0 1-1,1-1 1,-1-1 0,1 1-1,-1 0 1,1 0-1,-1-1 1,1 1-1,0 0 1,-1-1 0,1 1-1,-1-1 1,1 0-1,0 0 1,-1 1 0,1-1-1,0 0 1,0 0-1,-2-2 1,-10-8-408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5.413"/>
    </inkml:context>
    <inkml:brush xml:id="br0">
      <inkml:brushProperty name="width" value="0.05" units="cm"/>
      <inkml:brushProperty name="height" value="0.05" units="cm"/>
    </inkml:brush>
  </inkml:definitions>
  <inkml:trace contextRef="#ctx0" brushRef="#br0">9 1 14859,'2'6'4029,"-4"12"-2446,1-13-479,-1 20 585,-4 80 1351,6-92-2847,1 1 0,0 0 0,1 0 1,1 0-1,5 17 0,-8-30-178,0 1 0,1-1 1,-1 0-1,1 0 0,-1 0 0,1 1 0,-1-1 0,1 0 0,0 0 0,0 0 0,-1 0 1,1 0-1,0 0 0,0 0 0,0 0 0,0-1 0,0 1 0,0 0 0,1 0 0,-1-1 1,0 1-1,0-1 0,2 1 0,-1-1-2,0 0 0,0 0-1,0 0 1,0 0 0,0 0 0,0-1 0,0 1-1,0-1 1,0 1 0,0-1 0,-1 0 0,1 0 0,0 0-1,1-1 1,8-6 26,-1 0-1,-1 0 0,17-19 0,-23 24-27,61-75 118,-40 47-86,50-51 0,-71 80-45,-1 0 1,1 0 0,-1 0-1,1 0 1,0 0 0,0 1-1,3-2 1,-5 3 0,0-1 1,0 1-1,-1 0 1,1 0-1,0 0 1,0 0-1,-1 0 1,1 0-1,0 0 0,0 0 1,-1 0-1,1 0 1,0 0-1,0 1 1,-1-1-1,1 0 0,0 0 1,0 1-1,-1-1 1,1 0-1,-1 1 1,1-1-1,0 1 1,-1-1-1,1 1 0,-1-1 1,1 1-1,-1 0 1,1-1-1,-1 1 1,1-1-1,-1 1 1,0 0-1,1 0 0,-1-1 1,0 1-1,1 1 1,2 12 3,-1 0 1,0 0 0,-1 0-1,0 0 1,-1 1 0,0-1-1,-4 16 1,3-11 16,-13 116 291,14-135-325,1 0-1,-1 0 1,0 0 0,0 0 0,0 0 0,0 0-1,0 0 1,0 0 0,0 0 0,0-1-1,0 1 1,0 0 0,0 0 0,1 0 0,-1 0-1,0 0 1,0 0 0,0 0 0,0 0 0,0 0-1,0 0 1,0 0 0,0 0 0,1 0-1,-1 0 1,0 0 0,0 0 0,0 0 0,0 0-1,0 0 1,0 0 0,0 0 0,0 0 0,1 0-1,-1 1 1,0-1 0,0 0 0,0 0 0,0 0-1,0 0 1,0 0 0,0 0 0,0 0-1,0 0 1,0 0 0,0 0 0,1 0 0,-1 1-1,0-1 1,0 0 0,0 0 0,0 0 0,0 0-1,0 0 1,0 0 0,0 0 0,0 0-1,0 1 1,0-1 0,0 0 0,0 0 0,0 0-1,0 0 1,0 0 0,0 0 0,6-6-890,21-43-1648,-19 29 1674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6.527"/>
    </inkml:context>
    <inkml:brush xml:id="br0">
      <inkml:brushProperty name="width" value="0.05" units="cm"/>
      <inkml:brushProperty name="height" value="0.05" units="cm"/>
    </inkml:brush>
  </inkml:definitions>
  <inkml:trace contextRef="#ctx0" brushRef="#br0">0 191 16396,'1'4'258,"1"0"1,-1 0 0,1 0 0,0 0 0,0 0 0,0 0 0,0 0 0,1-1 0,-1 1 0,1-1 0,0 0 0,0 1 0,0-1 0,0-1-1,1 1 1,0 0 0,-1-1 0,1 0 0,0 0 0,0 0 0,0 0 0,0 0 0,0-1 0,0 0 0,1 0 0,-1 0 0,0-1 0,1 1-1,-1-1 1,0 0 0,8-1 0,-3 0-194,-1-1 1,1 0-1,-1 0 0,0-1 0,0 0 0,0 0 0,0-1 1,-1 0-1,1 0 0,-1-1 0,0 0 0,0-1 0,-1 1 1,0-1-1,0 0 0,0-1 0,-1 1 0,1-1 0,-2 0 1,1-1-1,-1 1 0,0-1 0,-1 0 0,1 0 0,-2 0 1,1 0-1,-1-1 0,1-10 0,-2 17-55,-1-1 1,0 0-1,0 1 0,0-1 1,0 0-1,0 1 0,0-1 1,-1 0-1,0 1 0,1-1 1,-1 1-1,0-1 0,0 1 1,0-1-1,-1 1 0,1 0 1,-1-1-1,1 1 0,-1 0 1,1 0-1,-1 0 1,0 0-1,0 1 0,0-1 1,0 0-1,-1 1 0,1 0 1,0-1-1,-1 1 0,1 0 1,-1 0-1,1 0 0,-1 0 1,1 1-1,-1-1 0,1 1 1,-1-1-1,0 1 0,1 0 1,-1 0-1,0 0 0,1 1 1,-1-1-1,0 1 0,1-1 1,-1 1-1,1 0 0,-5 2 1,-2 1-7,1 0 0,1 0 0,-1 1 0,0 0 0,1 1 0,0 0 0,1 0 0,-1 0 0,1 1 0,0 0 0,1 0 0,-1 1 0,2-1 0,-7 13 0,3-3 0,1 0 0,0 0 0,1 0-1,1 1 1,1-1 0,-3 25-1,7-36-1,-1 0 0,1 0 0,0-1-1,0 1 1,1 0 0,-1 0-1,2 0 1,-1-1 0,0 1-1,4 7 1,-4-11-12,0-1 0,0 1 0,0 0 1,0 0-1,1 0 0,-1-1 0,1 1 0,-1 0 0,1-1 0,0 1 0,0-1 0,0 0 0,-1 0 0,1 0 0,0 0 1,0 0-1,1 0 0,-1 0 0,0-1 0,0 1 0,0-1 0,0 1 0,1-1 0,-1 0 0,0 0 0,0 0 0,1 0 1,-1 0-1,4-1 0,2-2-82,0 1 0,0-1 1,0 0-1,0 0 0,0-1 1,-1 0-1,1-1 0,-1 0 0,0 0 1,-1 0-1,7-7 0,14-14-486,25-33 0,-51 58 561,45-59-1385,56-98-1,-98 152 1345,5-6 29,-8 15 282,-8 23 305,6-24-547,-23 84 1273,22-78-1140,1 1-1,0-1 1,0 0-1,1 0 0,0 1 1,1-1-1,-1 0 1,4 13-1,-4-19-120,1-1-1,-1 0 0,1 1 0,-1-1 0,1 0 0,-1 1 0,1-1 0,0 0 1,0 0-1,-1 0 0,1 0 0,0 0 0,0 0 0,0 0 0,0 0 0,1 0 1,-1 0-1,0-1 0,0 1 0,0 0 0,1-1 0,0 1 0,1 0-12,-1-1 1,1 1-1,-1-1 0,1 0 0,-1 0 0,1-1 0,-1 1 0,1 0 0,-1-1 1,0 1-1,5-2 0,4-3-60,0 0-1,-1-1 1,20-13 0,-28 17 43,83-66-500,-85 67 491,1 0 0,0 1-1,0-1 1,0 0 0,0 0-1,0 1 1,1-1 0,-1 1 0,0-1-1,0 1 1,0-1 0,0 1-1,1 0 1,-1-1 0,0 1-1,0 0 1,2 0 0,-2 0 12,-1 0 0,1 1 0,-1-1 0,1 0 0,-1 1 0,1-1 0,-1 0 0,1 1 0,-1-1 0,1 1 0,-1-1 0,1 1 0,-1-1 0,0 1 0,1-1 0,-1 1 0,0-1 0,0 1 0,1-1 0,-1 1 0,0-1 0,0 1 0,0 0 0,0 0 0,1 6 21,0 0 0,-1 1 0,0-1-1,-2 12 1,1-10 8,-1 39 145,3 0 1,1 1-1,2-1 0,3-1 0,1 1 0,3-1 0,2-1 0,19 47 0,-22-67-119,-2 1 0,0 0 1,6 44-1,-12-64 6,-2 0 0,1 0-1,-1 0 1,0 1 0,0-1 0,-1 0 0,0 0 0,0 0 0,-1 0 0,0 0 0,0-1 0,0 1 0,-1 0 0,0-1 0,0 0 0,-1 1-1,0-1 1,0-1 0,-8 10 0,9-13-7,1 0 0,-1 0 0,1 0 0,-1 0 0,0 0 0,0-1 0,1 1-1,-1-1 1,0 0 0,-1 0 0,1 0 0,0 0 0,0-1 0,0 1 0,-1-1 0,1 0 0,0 0 0,0 0-1,-1 0 1,1 0 0,0-1 0,0 1 0,0-1 0,0 0 0,-1 0 0,1 0 0,0-1 0,1 1 0,-6-4-1,0 0 46,1 0 0,0-1 0,0 0 0,0 0 0,1 0 0,0-1 0,0 0 0,1 0 0,-9-15 0,5 4-46,1 0 0,0 0-1,2-1 1,0 1 0,1-1-1,1-1 1,1 1 0,0-1-1,2 1 1,0-1 0,1 0-1,1 1 1,1-1 0,4-21-1,-2 27-146,-1-1 0,2 1 0,0 0 0,0 0-1,1 1 1,1-1 0,0 1 0,1 1 0,1 0-1,0 0 1,0 0 0,1 1 0,0 0 0,1 1 0,1 1-1,-1-1 1,1 2 0,1 0 0,16-9 0,87-29-1721,-55 23 1257,-7 0-177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7.728"/>
    </inkml:context>
    <inkml:brush xml:id="br0">
      <inkml:brushProperty name="width" value="0.05" units="cm"/>
      <inkml:brushProperty name="height" value="0.05" units="cm"/>
    </inkml:brush>
  </inkml:definitions>
  <inkml:trace contextRef="#ctx0" brushRef="#br0">152 12 16780,'2'-12'1999,"-2"19"-1275,-4 23 236,-67 271 1466,14-57-1509,45-207-479,12-37-429,0 0 0,0 0 0,0 1-1,0-1 1,0 0 0,0 0 0,0 0-1,0 1 1,0-1 0,-1 0 0,1 0-1,0 0 1,0 1 0,0-1 0,0 0-1,0 0 1,0 0 0,0 0 0,-1 1-1,1-1 1,0 0 0,0 0 0,0 0-1,0 0 1,-1 0 0,1 0 0,0 1-1,0-1 1,0 0 0,-1 0 0,1 0-1,0 0 1,0 0 0,0 0 0,-1 0-1,1 0 1,0 0 0,0 0 0,-1 0-1,1 0 1,-3-20 327,3-30-244,3 0 0,2 1 0,14-64 0,-19 112-94,11-34-103,-11 35 101,1-1 0,-1 1 1,0-1-1,0 1 0,1 0 0,-1-1 0,0 1 1,0-1-1,1 1 0,-1 0 0,0-1 0,1 1 1,-1 0-1,1 0 0,-1-1 0,1 1 0,-1 0 1,0 0-1,1-1 0,-1 1 0,1 0 0,0 0 1,0 0-3,0 0 1,-1 1 0,1-1 0,0 0 0,-1 1 0,1-1 0,0 1 0,-1-1 0,1 1 0,-1-1 0,1 1-1,0-1 1,-1 1 0,0 0 0,1-1 0,-1 1 0,1 0 0,-1-1 0,1 2 0,16 37-76,-14-30 63,1-1 0,0 1-1,0 0 1,1-1 0,0 0 0,9 10-1,-12-16 17,0 0 0,0 0 0,0-1-1,0 1 1,0-1 0,1 1-1,-1-1 1,0 0 0,1 0 0,-1 0-1,1 0 1,-1-1 0,1 1-1,0-1 1,-1 1 0,1-1-1,0 0 1,-1 0 0,1 0 0,0 0-1,-1-1 1,1 1 0,0-1-1,-1 0 1,1 1 0,-1-1 0,1 0-1,1-2 1,8-2 2,-2-1 1,1-1-1,-1 1 0,0-2 1,0 1-1,-1-2 0,14-14 1,1-4 20,26-40 0,-28 34 6,-1-1-1,29-66 0,-49 100-26,7-26-9,-8 25 9,0 1-1,0-1 1,0 1 0,0 0 0,0-1-1,1 1 1,-1-1 0,0 1-1,0 0 1,0-1 0,0 1 0,0-1-1,0 1 1,-1-1 0,1 1 0,0 0-1,0-1 1,0 1 0,0-1-1,0 1 1,-1 0 0,1-1 0,0 1-1,0 0 1,-1-1 0,1 1 0,0 0-1,0-1 1,-1 1 0,1 0-1,0 0 1,-1-1 0,1 1 0,-1 0-1,1 0 1,0 0 0,-1-1 0,1 1-1,0 0 1,-1 0 0,1 0-1,-1 0 1,1 0 0,-1 0 0,1 0-1,0 0 1,-1 0 0,1 0 0,-1 0-1,1 0 1,0 0 0,-1 0 0,1 0-1,-1 1 1,1-1 0,0 0-1,-1 0 1,1 0 0,-1 1 0,-6 2-5,1 0 0,-1 1 0,1 0 0,0 0 0,0 0 0,0 1 1,-6 6-1,-41 45-18,34-34 25,18-21-2,-22 23 20,2 0 0,0 2 0,2 0 1,-22 39-1,40-63-16,0 1-1,0-1 1,0 1-1,0-1 1,0 1-1,0 0 1,1-1-1,-1 1 1,1 0 0,0 0-1,0-1 1,0 1-1,0 0 1,1 4-1,0-5 0,0 0-1,-1-1 0,1 1 1,0-1-1,0 1 1,0-1-1,1 1 0,-1-1 1,0 1-1,1-1 0,-1 0 1,0 0-1,1 0 0,0 0 1,-1 0-1,1 0 1,-1 0-1,1 0 0,0-1 1,0 1-1,2 0 0,50 11 15,-38-10-40,0 2-1,25 8 1,-36-10 3,1 0 1,-1 1-1,0-1 1,-1 1 0,1 1-1,0-1 1,-1 1-1,0-1 1,0 1-1,0 1 1,5 6 0,-5-5-58,0 1 1,-1 0-1,0 0 1,0 0-1,0 0 1,-1 0-1,0 0 1,-1 1-1,0-1 1,1 10-1,-2-12-107,1 1-1,-1-1 1,-1 0 0,1 0-1,-1 0 1,0 0 0,0 0-1,0 0 1,0 0 0,-1 0-1,0-1 1,0 1-1,-1 0 1,1-1 0,-1 0-1,-3 5 1,6-9 157,-1 1-1,1-1 1,-1 1-1,1-1 1,0 1 0,-1-1-1,1 0 1,-1 1-1,1-1 1,-1 0 0,1 1-1,-1-1 1,1 0-1,-1 1 1,1-1-1,-1 0 1,1 0 0,-1 0-1,1 0 1,-1 0-1,0 1 1,1-1 0,-1 0-1,1 0 1,-1 0-1,0-1 1,1 1-1,-1 0 1,1 0 0,-1 0-1,1 0 1,-1 0-1,1-1 1,-1 1-1,1 0 1,-1-1 0,1 1-1,-1 0 1,1-1-1,-1 1 1,1 0 0,-1-1-1,-6-19-772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8.132"/>
    </inkml:context>
    <inkml:brush xml:id="br0">
      <inkml:brushProperty name="width" value="0.05" units="cm"/>
      <inkml:brushProperty name="height" value="0.05" units="cm"/>
    </inkml:brush>
  </inkml:definitions>
  <inkml:trace contextRef="#ctx0" brushRef="#br0">20 95 13539,'7'5'627,"0"0"0,0-1 1,0 0-1,1 0 0,0-1 0,14 5 0,-18-8-456,-1 1-1,0-1 0,1 0 0,-1 0 0,0 0 1,0 0-1,1-1 0,-1 0 0,0 1 0,1-1 0,-1 0 1,0 0-1,0-1 0,0 1 0,0-1 0,0 1 1,0-1-1,-1 0 0,1 0 0,2-3 0,1 0 31,-1 0 0,0-1 0,-1 1 0,1-1 0,4-9 0,-7 12-135,0 1 1,-1-1-1,0 0 0,1 0 1,-1 0-1,-1 0 1,1 0-1,0 0 1,-1 0-1,1 0 0,-1 0 1,0-1-1,0 1 1,-1-6-1,1 9-51,0-1 0,0 0 0,-1 0-1,1 1 1,-1-1 0,1 0 0,0 1 0,-1-1 0,1 0 0,-1 1-1,1-1 1,-1 1 0,0-1 0,1 1 0,-1-1 0,0 1 0,1-1-1,-1 1 1,0 0 0,1-1 0,-1 1 0,0 0 0,0 0-1,1-1 1,-1 1 0,0 0 0,0 0 0,0 0 0,1 0 0,-1 0-1,0 0 1,0 0 0,0 0 0,1 0 0,-1 1 0,0-1-1,0 0 1,1 0 0,-1 1 0,0-1 0,1 0 0,-2 2 0,-30 16 242,18-6-165,0-1 0,1 2 0,0 0 0,1 1-1,-16 23 1,22-28-39,1 0 0,0 0 0,0 1 1,0 0-1,1 0 0,1 0 0,0 0 0,0 1 0,1-1 0,-1 18 0,3-24-66,0-1-1,0 1 0,1 0 1,-1-1-1,1 1 0,0-1 1,0 1-1,0-1 0,1 0 1,-1 1-1,1-1 0,0 0 1,0 0-1,0 0 0,0 0 1,0 0-1,1 0 0,-1-1 1,1 1-1,0-1 0,5 4 1,-1-2-111,0 0 1,1 0-1,0 0 1,0-1-1,0 0 0,0-1 1,0 0-1,11 2 1,10-2-212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8.912"/>
    </inkml:context>
    <inkml:brush xml:id="br0">
      <inkml:brushProperty name="width" value="0.05" units="cm"/>
      <inkml:brushProperty name="height" value="0.05" units="cm"/>
    </inkml:brush>
  </inkml:definitions>
  <inkml:trace contextRef="#ctx0" brushRef="#br0">59 1 16876,'-3'11'2273,"-10"22"-609,3-10-848,2 0 1,1 0-1,-9 45 0,16-67-801,-1 0-1,1 0 0,0 0 0,0 0 1,0 0-1,0 0 0,0 0 0,0 0 0,0 0 1,0 0-1,0 0 0,0 0 0,1 0 0,-1 0 1,0 0-1,1-1 0,-1 1 0,1 0 0,-1 0 1,1 0-1,-1 0 0,1 0 0,0-1 0,-1 1 1,1 0-1,0-1 0,-1 1 0,1 0 1,0-1-1,0 1 0,0-1 0,0 1 0,0-1 1,0 0-1,0 1 0,-1-1 0,1 0 0,0 1 1,0-1-1,0 0 0,0 0 0,0 0 0,0 0 1,0 0-1,0 0 0,0 0 0,0 0 0,0-1 1,1 1-1,8-2 27,0-1-1,-1 0 1,0 0-1,11-5 1,-11 4-2,5-2-1,0 0 0,0 1 0,0 1 0,1 0 0,25-3 0,-38 7-37,-1 0 0,0 0 0,0 0 0,1 0 0,-1 0 0,0 0 0,1 0 0,-1 0 0,0 1 0,0-1 0,0 1 0,1-1 1,-1 1-1,0-1 0,0 1 0,0-1 0,0 1 0,0 0 0,0 0 0,0-1 0,0 1 0,0 0 0,0 0 0,0 0 0,1 2 0,-1 1 3,0-1 0,0 1 0,0-1 0,0 1-1,-1 0 1,1-1 0,-1 6 0,0-5-1,0 0 0,1 0 0,-1 0 0,1 0 0,2 7 0,-2-10-3,-1-1 0,1 1 1,-1-1-1,1 1 0,-1-1 1,1 1-1,-1-1 0,1 1 1,0-1-1,-1 1 0,1-1 1,0 1-1,-1-1 0,1 0 1,0 0-1,0 1 0,-1-1 1,1 0-1,0 0 0,0 0 1,-1 0-1,1 0 0,0 0 1,0 0-1,0 0 0,-1 0 1,1 0-1,0 0 0,0 0 1,-1-1-1,2 1 0,26-11 1,-24 9-3,12-6-25,31-12-113,-44 18 117,0 1 0,1 0 0,-1 1 0,1-1 0,0 0 0,-1 1 0,1 0-1,-1 0 1,1 0 0,0 0 0,3 2 0,-6-2 8,1 1 1,-1 0 0,1 0-1,-1 0 1,0 0-1,0 1 1,1-1-1,-1 0 1,0 0-1,0 1 1,0-1-1,0 1 1,0-1-1,0 1 1,-1-1-1,1 1 1,-1-1-1,1 1 1,-1 0-1,1-1 1,-1 1-1,0 0 1,0 0-1,0-1 1,0 1-1,0 0 1,0-1-1,-1 4 1,2-2-45,-2 0 0,1 0 1,0 0-1,-1 0 0,1 0 1,-1 0-1,0-1 0,0 1 1,0 0-1,-1 0 0,1 0 1,-1-1-1,1 1 0,-1-1 1,-3 4-1,5-5 25,-1-1-1,0 0 1,0 0 0,1 0-1,-1 1 1,0-1 0,0 0-1,1 0 1,-1 0 0,0 0-1,0 0 1,0 0 0,1-1 0,-1 1-1,0 0 1,0 0 0,1 0-1,-1-1 1,0 1 0,1 0-1,-1-1 1,0 1 0,1 0-1,-1-1 1,0 1 0,1-1-1,-1 1 1,1-1 0,-1 0-1,1 1 1,-1-1 0,1 0-1,0 1 1,-1-1 0,1 0-1,0 1 1,-1-2 0,-7-12-334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4.903"/>
    </inkml:context>
    <inkml:brush xml:id="br0">
      <inkml:brushProperty name="width" value="0.05" units="cm"/>
      <inkml:brushProperty name="height" value="0.05" units="cm"/>
    </inkml:brush>
  </inkml:definitions>
  <inkml:trace contextRef="#ctx0" brushRef="#br0">32 2 16700,'0'0'46,"0"-1"0,0 1 0,0 0 0,-1 0 0,1 0 0,0 0 0,0 0 0,0 0 0,-1 0 0,1 0 0,0 0 0,0-1 0,0 1 0,-1 0 0,1 0 0,0 0 0,0 0 0,0 0 0,-1 0 0,1 0 0,0 1 0,0-1 0,0 0 0,-1 0 0,1 0 0,0 0 0,0 0 0,0 0 0,-1 0 0,1 0 0,0 0 0,0 1 0,0-1 0,0 0 0,-1 0 0,1 0 0,0 0 0,0 0 0,0 1 0,0-1 0,0 0 0,0 0 0,0 0 0,-1 1 0,1-1 0,0 0 0,0 0 0,0 0 0,0 1 0,0-1 0,0 0 0,0 0 0,0 0 0,0 1 0,0-1 0,-4 18 422,3-13-110,-15 119 3340,14 65-2725,2-180-910,1 0-1,0 0 0,0 0 0,1 0 0,1 0 1,3 8-1,-6-15-45,1-1-1,-1 0 1,1 0-1,-1 0 1,1 0-1,0 0 1,0 1 0,0-2-1,0 1 1,-1 0-1,1 0 1,0 0 0,1 0-1,-1 0 1,0-1-1,0 1 1,0-1-1,0 1 1,0-1 0,2 1-1,-1-1 2,0 0 0,0 0 0,0 0 0,0-1 0,0 1 1,-1-1-1,1 1 0,0-1 0,0 0 0,0 1 0,-1-1 0,1 0 0,0 0 0,-1 0 0,1-1 0,-1 1 0,1 0 0,1-2 0,12-13 98,-1 1-1,0-2 1,-1 0-1,13-22 1,40-80 290,-59 106-372,11-21-38,38-83-1698,-55 117 1648,-1-1-1,0 1 1,1 0 0,-1-1 0,0 1-1,0-1 1,0 1 0,1-1-1,-1 1 1,0-1 0,0 0-1,0 1 1,0-1 0,0 1 0,0-1-1,0 1 1,0-1 0,0 1-1,0-1 1,0 1 0,0-1-1,0 1 1,-1-1 0,1 1 0,0-1-1,0 1 1,-1-2 0,0 2 1,0 0 1,0 1 0,0-1-1,0 0 1,0 0 0,0 1 0,1-1-1,-1 0 1,0 1 0,0-1-1,0 1 1,0-1 0,1 1-1,-1 0 1,0-1 0,1 1-1,-2 1 1,-16 17-781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9.330"/>
    </inkml:context>
    <inkml:brush xml:id="br0">
      <inkml:brushProperty name="width" value="0.05" units="cm"/>
      <inkml:brushProperty name="height" value="0.05" units="cm"/>
    </inkml:brush>
  </inkml:definitions>
  <inkml:trace contextRef="#ctx0" brushRef="#br0">28 1 17364,'0'15'1776,"-2"-7"-1240,-1-5-616,0-3 1080,-3-3-640,-2-6 25,2 2-321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9.810"/>
    </inkml:context>
    <inkml:brush xml:id="br0">
      <inkml:brushProperty name="width" value="0.05" units="cm"/>
      <inkml:brushProperty name="height" value="0.05" units="cm"/>
    </inkml:brush>
  </inkml:definitions>
  <inkml:trace contextRef="#ctx0" brushRef="#br0">242 80 13739,'0'-1'135,"1"1"1,0-1-1,0 0 1,-1 1-1,1-1 1,0 0-1,-1 0 1,1 1-1,-1-1 0,1 0 1,-1 0-1,1 0 1,-1 0-1,0 0 1,0 0-1,1 0 1,-1 0-1,0 0 1,0 0-1,0 0 0,0 0 1,0 0-1,0 1 1,0-1-1,0 0 1,0 0-1,-1 0 1,1 0-1,0 0 0,0 0 1,-1 0-1,1 0 1,-1 0-1,1 0 1,-1 1-1,1-1 1,-1 0-1,0 0 1,1 1-1,-1-1 0,0 0 1,0 1-1,1-1 1,-1 1-1,0-1 1,0 1-1,0-1 1,0 1-1,0-1 0,1 1 1,-3-1-1,-1 0 141,-1 0 0,1 0 0,-1 0 0,0 0 0,0 1 0,0-1-1,1 1 1,-1 1 0,-6 0 0,2 1-183,0 1 0,0 0 0,0 1 0,1 0 1,-1 0-1,1 1 0,0 0 0,1 0 0,-1 1 0,-8 8 0,7-5-81,0 0 0,1 0-1,0 1 1,0 0 0,1 1-1,1-1 1,-7 16 0,10-21-12,2 0 1,-1 0 0,0 0-1,1 0 1,0 0 0,1 0-1,-1 0 1,1 0 0,0 8 0,0-11-1,0 0 1,1 0-1,-1-1 1,0 1 0,1 0-1,0-1 1,-1 1-1,1-1 1,0 1 0,0-1-1,0 1 1,0-1 0,0 1-1,0-1 1,0 0-1,0 0 1,1 1 0,-1-1-1,0 0 1,1 0-1,-1 0 1,1-1 0,-1 1-1,1 0 1,0 0 0,-1-1-1,1 1 1,0-1-1,-1 0 1,1 1 0,2-1-1,3 0 3,1 1 0,-1-2 0,0 1 0,0-1 0,0 0-1,1-1 1,-1 0 0,0 0 0,-1 0 0,1-1 0,7-4-1,11-7 13,34-24 0,-55 36-12,46-34 22,-2-3 0,-2-1 0,44-50 0,-116 120-69,-35 52 0,49-64 44,1 1 0,1 0 1,0 1-1,2 0 0,-7 24 0,14-41 1,0 1-1,0-1 1,1 1-1,-1-1 1,1 1-1,0-1 1,0 1-1,0-1 1,0 0-1,1 1 1,-1-1-1,1 1 1,0-1-1,0 0 1,2 4-1,-2-5 0,0 0 0,0-1 0,1 1 0,-1-1 0,1 1 0,-1-1 0,1 0 0,-1 1 0,1-1 0,0 0 0,0 0 0,0 0 0,-1 0 0,1-1 0,0 1 0,0 0 0,0-1 0,0 1 0,1-1 0,-1 0 0,0 0 0,0 0 0,0 0 0,0 0 0,0 0 0,2-1 0,9-1-4,0 0-1,0-2 1,-1 1-1,0-2 1,1 1-1,-1-2 1,20-12-1,77-57-127,-94 63 91,-15 12 39,0 0 0,0 0 1,0 1-1,0-1 0,0 0 1,0 0-1,0 0 0,0 0 0,0 1 1,0-1-1,0 0 0,1 0 1,-1 0-1,0 0 0,0 0 0,0 1 1,0-1-1,0 0 0,0 0 1,0 0-1,0 0 0,0 0 0,1 0 1,-1 0-1,0 0 0,0 1 1,0-1-1,0 0 0,0 0 0,1 0 1,-1 0-1,0 0 0,0 0 1,0 0-1,0 0 0,0 0 0,1 0 1,-1 0-1,0 0 0,0 0 1,0 0-1,0 0 0,0 0 0,1 0 1,-1 0-1,0 0 0,0 0 1,0 0-1,0 0 0,0 0 0,1 0 1,-1-1-1,0 1 0,0 0 1,0 0-1,0 0 0,0 0 0,0 0 1,1 0-1,-1 0 0,0-1 1,0 1-1,-3 10-5,-1-1-1,0 1 1,0-1 0,-1 0 0,0 0 0,-8 9-1,-9 20 43,19-33-29,-2 4 19,0 0 0,0 1 0,1 0 0,0 0 0,1 0 0,0 0 0,0 1 0,-1 19 0,4-29-33,0-1 0,0 1 0,0-1 0,0 1 0,0 0 0,0-1 0,0 1 0,0-1 0,1 1 1,-1-1-1,0 0 0,0 1 0,1-1 0,-1 1 0,0-1 0,1 1 0,-1-1 0,0 0 0,1 1 1,-1-1-1,0 0 0,1 1 0,-1-1 0,1 0 0,-1 1 0,1-1 0,-1 0 0,1 0 0,-1 0 0,1 1 1,-1-1-1,1 0 0,-1 0 0,1 0 0,-1 0 0,1 0 0,-1 0 0,1 0 0,-1 0 0,1 0 1,0 0-1,0-1 0,22-7-917,-13 1 668,0-1 0,-1 1 0,0-2 0,14-15 0,-3 2-51,13-11-244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0.196"/>
    </inkml:context>
    <inkml:brush xml:id="br0">
      <inkml:brushProperty name="width" value="0.05" units="cm"/>
      <inkml:brushProperty name="height" value="0.05" units="cm"/>
    </inkml:brush>
  </inkml:definitions>
  <inkml:trace contextRef="#ctx0" brushRef="#br0">31 5 19980,'-12'-4'1793,"6"4"-1281,0 1-232,3 2 648,0 0-368,4 4-464,2 0-224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1.143"/>
    </inkml:context>
    <inkml:brush xml:id="br0">
      <inkml:brushProperty name="width" value="0.05" units="cm"/>
      <inkml:brushProperty name="height" value="0.05" units="cm"/>
    </inkml:brush>
  </inkml:definitions>
  <inkml:trace contextRef="#ctx0" brushRef="#br0">32 52 10914,'-1'0'45,"-28"-2"7084,29 2-7039,0 0 0,0 0 0,0-1 0,-1 1 1,1 0-1,0 0 90,0 0-90,0 0 0,0 0 1,0 0-1,0 0 0,0-1 0,0 1 0,-1 0 1,1 0-1,0 0 0,0 0 0,0 0 0,0-1 0,0 1 1,0 0-1,0 0 0,0 0 0,0 0 0,0 0 1,0-1-1,0 1 0,0 0 0,0 0 0,0 0 0,0 0 1,0 0-1,0 0 0,1-1 0,-1 1 0,0 0 1,0 0-1,0 0 0,0 0 0,0 0 0,0-1 91,0 1-91,13-11 937,-6 7-770,-2 0-148,-1 1 1,1-1-1,0 1 1,0 1 0,0-1-1,1 1 1,-1 0-1,11-3 1,-16 5-106,0 0 0,1 0 0,-1 0 0,0 0 0,1 0-1,-1 0 1,0 0 0,1 0 0,-1 0 0,0 0 0,1 0 0,-1 0 0,0 0 0,1 1 0,-1-1 0,0 0 0,0 0 0,1 0 0,-1 0 0,0 1-1,0-1 1,1 0 0,-1 0 0,0 1 0,0-1 0,0 0 0,1 0 0,-1 1 0,0-1 0,0 0 0,0 1 0,0-1 0,1 1 0,-2 14 58,-9 18-20,9-31-35,-11 28 22,2-6-15,1 1 0,1 0 0,1 0-1,1 1 1,-3 26 0,9-50-14,-1 0-1,1 0 1,0-1-1,0 1 1,0 0-1,0 0 1,0 0 0,1 0-1,-1-1 1,0 1-1,1 0 1,0 0-1,-1 0 1,1-1-1,0 1 1,0 0-1,0-1 1,0 1-1,0-1 1,0 1-1,0-1 1,0 0-1,1 1 1,-1-1-1,1 0 1,-1 0 0,1 0-1,-1 0 1,1 0-1,0 0 1,-1 0-1,1-1 1,0 1-1,-1-1 1,1 1-1,0-1 1,0 0-1,0 1 1,0-1-1,-1 0 1,1 0-1,0 0 1,0-1 0,0 1-1,0 0 1,-1-1-1,4 0 1,8-3 3,0 0 1,0-1-1,0 0 1,-1-1 0,0-1-1,0 0 1,0 0-1,14-13 1,-12 9 17,-1-2 0,0 0 1,0 0-1,-1-1 0,17-27 1,-29 41-19,15-28 93,-14 26-86,-1 1 1,1 0-1,-1 0 0,1-1 0,-1 1 0,0-1 1,1 1-1,-1-1 0,0 1 0,0 0 0,0-1 1,0 1-1,0-1 0,0 1 0,0-1 0,-1 1 1,1 0-1,-1-2 0,1 2-4,-1 1 0,1-1 0,-1 1 0,1 0 0,-1-1 0,1 1-1,-1 0 1,0-1 0,1 1 0,-1 0 0,1-1 0,-1 1 0,0 0 0,1 0 0,-1 0 0,0 0 0,1 0 0,-1 0-1,1 0 1,-1 0 0,0 0 0,1 0 0,-1 0 0,0 0 0,1 0 0,-1 0 0,0 1 0,1-1 0,-1 0 0,1 0 0,-1 1-1,1-1 1,-1 0 0,1 1 0,-1-1 0,1 1 0,-1-1 0,1 1 0,-1-1 0,1 1 0,-1-1 0,1 2 0,-20 22 139,18-21-135,0 1 0,0-1 0,0 1 0,1 0 0,-1 0 0,1 0 0,0 0 0,0 0 0,0 7 0,1-10-9,0 0-1,0 1 1,0-1-1,0 0 1,1 0 0,-1 1-1,0-1 1,1 0-1,-1 0 1,1 0 0,-1 1-1,1-1 1,0 0-1,-1 0 1,1 0 0,0 0-1,0 0 1,0 0-1,-1-1 1,1 1 0,0 0-1,0 0 1,1 0-1,-1-1 1,0 1 0,0-1-1,0 1 1,0-1-1,0 1 1,1-1 0,-1 0-1,0 0 1,0 1-1,1-1 1,0 0-1,6 0 5,-1 1 0,0-2-1,0 1 1,0-1-1,0 0 1,0 0-1,0-1 1,0 0 0,0 0-1,0 0 1,-1-1-1,1 0 1,6-5-1,10-7 23,0-1-1,23-22 0,-2 2 16,-47 55-42,-30 68-17,25-70-9,0 1 0,2-1 0,0 1 1,1 0-1,1 1 0,-4 29 0,8-47-13,0 0 0,0 1 0,0-1 0,0 1 0,0-1-1,0 0 1,0 1 0,1-1 0,-1 0 0,0 1 0,1-1 0,-1 0 0,1 0-1,0 1 1,-1-1 0,1 0 0,0 0 0,0 1 0,0-1-9,0-1 1,0 1-1,-1-1 1,1 0-1,0 1 0,0-1 1,0 0-1,-1 0 1,1 1-1,0-1 1,0 0-1,0 0 0,0 0 1,0 0-1,-1 0 1,1 0-1,0 0 1,0-1-1,0 1 0,0 0 1,0-1-1,4-1-81,0 0 1,-1 0-1,1-1 0,-1 1 0,0-1 0,0 0 0,7-7 1,15-19-415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1.590"/>
    </inkml:context>
    <inkml:brush xml:id="br0">
      <inkml:brushProperty name="width" value="0.05" units="cm"/>
      <inkml:brushProperty name="height" value="0.05" units="cm"/>
    </inkml:brush>
  </inkml:definitions>
  <inkml:trace contextRef="#ctx0" brushRef="#br0">35 0 17916,'-17'10'2048,"9"-1"-1424,2-3-280,3 1 1257,5-2-1353,-1-3-640,8-2 400,2-2-192,3-3-176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2.087"/>
    </inkml:context>
    <inkml:brush xml:id="br0">
      <inkml:brushProperty name="width" value="0.05" units="cm"/>
      <inkml:brushProperty name="height" value="0.05" units="cm"/>
    </inkml:brush>
  </inkml:definitions>
  <inkml:trace contextRef="#ctx0" brushRef="#br0">247 262 17892,'1'-1'72,"0"1"1,-1 0-1,1 0 1,-1 0 0,1 0-1,0 0 1,-1-1-1,1 1 1,-1 0-1,1 0 1,-1-1-1,1 1 1,-1-1 0,1 1-1,-1 0 1,1-1-1,-1 1 1,0-1-1,1 1 1,-1-1 0,1 1-1,-1-1 1,0 1-1,0-1 1,1 1-1,-1-1 1,0 0-1,0 1 1,0-1 0,0 1-1,1-1 1,-1 0-1,0 1 1,0-1-1,0 0 1,0 1-1,-1-1 1,1 1 0,0-1-1,0 0 1,0 1-1,0-1 1,-1 1-1,1-1 1,0 1-1,-1-2 1,0 1 54,-1-1 0,1 1 1,0 0-1,-1 0 0,1 0 0,-1 0 1,1 0-1,-1 0 0,0 0 0,1 1 1,-1-1-1,0 0 0,0 1 0,1 0 1,-1-1-1,-2 1 0,-3 0-3,1 0 1,-1 1-1,0 0 0,0 0 1,1 1-1,-1-1 0,1 2 1,-1-1-1,1 1 1,0 0-1,-8 5 0,0 0-78,0 2-1,1 0 0,-19 18 1,19-16-23,1 1 0,-10 15 0,19-25-19,0 0 1,1 1-1,0-1 0,0 1 0,0 0 1,1 0-1,-1 0 0,1 0 0,0 0 1,0 0-1,0 0 0,0 0 1,1 0-1,0 7 0,0-11-2,0 1-1,0 0 1,0 0 0,0 0-1,1 0 1,-1 0 0,0 0-1,1 0 1,-1 0 0,1 0-1,-1 0 1,1 0 0,-1-1-1,1 1 1,-1 0-1,1 0 1,0-1 0,0 1-1,-1 0 1,1-1 0,0 1-1,0-1 1,0 1 0,1 0-1,0-1 2,1 1 0,-1-1 0,1 1 0,-1-1 0,0 0 0,1 0 0,-1 0 0,1 0 0,4-1 0,3-1 2,0 0 0,-1-1 1,19-9-1,2-3-1,-2-1 1,0-1-1,-1-2 1,-1-1-1,42-41 0,-29 21-6,-2-3 0,47-70 0,-75 100-19,0 0-1,-1-1 1,7-17 0,-15 31 20,0 0-1,0 0 1,1-1 0,-1 1 0,0 0 0,0 0 0,0 0 0,0-1-1,0 1 1,1 0 0,-1 0 0,0 0 0,0-1 0,0 1 0,0 0-1,0 0 1,0-1 0,0 1 0,0 0 0,0 0 0,0 0 0,0-1-1,0 1 1,0 0 0,0 0 0,0-1 0,0 1 0,0 0 0,0 0-1,0-1 1,0 1 0,0 0 0,-1 0 0,1 0 0,0-1 0,0 1-1,0 0 1,0 0 0,0 0 0,-1-1 0,1 1 0,0 0 0,0 0-1,0 0 1,-1 0 0,1 0 0,0 0 0,0-1 0,0 1 0,-1 0-1,1 0 1,0 0 0,-13 7-41,-1 8 17,0 1-1,0 0 0,2 1 1,-13 21-1,-38 79 14,60-112 13,-4 8 7,1 1 0,0 0 0,0 0 0,-4 23 0,9-34-7,0 0 0,1 0 0,0 0 1,-1 0-1,1 0 0,0 0 0,0 0 0,1 1 0,-1-1 1,1 0-1,-1 0 0,1 0 0,0 0 0,0 0 0,0-1 1,1 1-1,-1 0 0,1 0 0,-1-1 0,1 1 0,0-1 1,0 1-1,0-1 0,0 0 0,1 0 0,-1 0 1,1 0-1,-1 0 0,4 1 0,5 2-6,-1-1 1,1 0-1,0-1 1,0 0-1,1-1 0,-1 0 1,0-1-1,19 0 1,-8-1-17,-1-1 0,1-1 0,33-8 0,-16-2 4,-38 12 21,1-1 1,-1 0-1,1 0 1,-1 1-1,1-1 0,-1 0 1,1 0-1,-1 0 1,0 0-1,0-1 0,0 1 1,1 0-1,-1 0 1,0-1-1,0 1 1,-1-1-1,1 1 0,0-1 1,0 1-1,0-3 1,-1 4-1,0-1 1,0 1 0,0-1 0,0 0 0,0 1-1,0-1 1,0 0 0,-1 1 0,1-1-1,0 1 1,0-1 0,0 1 0,-1-1 0,1 1-1,0-1 1,-1 0 0,1 1 0,0 0-1,-1-1 1,1 1 0,-1-1 0,1 1-1,-1-1 1,1 1 0,-1 0 0,1-1 0,-1 1-1,1 0 1,-1 0 0,0-1 0,1 1-1,-1 0 1,1 0 0,-1 0 0,0 0 0,1 0-1,-1 0 1,1 0 0,-1 0 0,0 0-1,1 0 1,-1 0 0,1 0 0,-1 0-1,0 0 1,0 1 0,-2-1 19,-1 1 0,1-1 0,-1 1 0,1 0 0,0 0 0,-7 4 0,7-4-13,1 1 1,-1 0-1,1 0 0,-1 1 1,1-1-1,0 0 0,0 1 1,0-1-1,0 1 0,1 0 1,-1 0-1,-1 3 1,3-5-11,-1 0 0,1 0 0,0 0 0,0 0 0,0-1 1,0 1-1,0 0 0,0 0 0,0 0 0,0 0 0,0-1 1,0 1-1,0 0 0,0 0 0,1 0 0,-1 0 0,0-1 1,1 1-1,0 1 0,-1-1-1,1 0 1,0 0-1,0 0 1,0 0-1,1-1 1,-1 1-1,0 0 0,0-1 1,0 1-1,0-1 1,1 1-1,-1-1 1,0 1-1,1-1 1,-1 0-1,2 1 0,5-1-5,0 0-1,-1 0 0,1 0 1,0-1-1,0 0 1,-1 0-1,1-1 0,0 0 1,-1 0-1,0-1 0,1 0 1,8-6-1,7-4-66,-1-1 1,25-20-1,-65 58 47,1 2 0,-22 43-1,38-66 21,-1 0-1,1 1 1,0-1-1,0 0 1,0 1-1,0-1 0,0 1 1,1-1-1,0 1 1,0 6-1,0-9-22,0 0 0,0 0 0,0 0 0,1-1 0,-1 1 0,0 0 0,1 0-1,-1-1 1,1 1 0,-1 0 0,1-1 0,-1 1 0,1-1 0,-1 1 0,1 0 0,-1-1 0,1 1-1,0-1 1,0 1 0,1 0-36,0-1 1,0 1-1,-1-1 0,1 1 0,0-1 1,0 0-1,0 0 0,0 0 0,-1 0 1,1 0-1,3 0 0,14-4-211,-1-2-98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2.923"/>
    </inkml:context>
    <inkml:brush xml:id="br0">
      <inkml:brushProperty name="width" value="0.05" units="cm"/>
      <inkml:brushProperty name="height" value="0.05" units="cm"/>
    </inkml:brush>
  </inkml:definitions>
  <inkml:trace contextRef="#ctx0" brushRef="#br0">198 206 15011,'0'0'78,"0"0"0,1 0 1,-1-1-1,0 1 0,0 0 0,0 0 0,0 0 0,0-1 1,0 1-1,0 0 0,1 0 0,-1-1 0,0 1 0,0 0 0,0 0 1,0 0-1,0-1 0,0 1 0,0 0 0,0 0 0,0-1 0,0 1 1,0 0-1,0 0 0,-1-1 0,1 1 0,0 0 0,0 0 0,0 0 1,0-1-1,0 1 0,0 0 0,0 0 0,-1 0 0,1-1 0,0 1 1,0 0-1,0 0 0,0 0 0,-1 0 0,1 0 0,0-1 0,-15-2 1670,-15 5 336,20 1-1898,-1-1 0,1 2-1,1 0 1,-1 0 0,0 0-1,1 1 1,0 1 0,0 0-1,1 0 1,0 1-1,0-1 1,0 2 0,1-1-1,-10 13 1,16-18-181,0-1-1,0 0 1,1 0 0,-1 0 0,0 0-1,1 1 1,-1-1 0,1 0 0,-1 1-1,1-1 1,-1 0 0,1 1 0,0-1-1,0 1 1,0-1 0,0 3-1,0-3 0,0-1-1,1 1 0,-1-1 0,0 1 1,1-1-1,-1 1 0,0-1 0,1 1 0,-1-1 1,1 1-1,-1-1 0,1 1 0,-1-1 1,1 0-1,0 1 0,-1-1 0,1 0 0,-1 1 1,1-1-1,0 0 0,-1 0 0,1 0 1,0 1-1,0-1 0,4 0 8,0 0 1,0 0-1,1 0 1,-1-1-1,0 0 1,0 0-1,-1 0 1,6-2-1,29-13 48,0-2 1,70-46-1,-66 38-45,-62 59-85,13-24 64,-30 48 10,34-52 6,-1 0 0,1 0 0,0 0 0,0 1 0,0-1 0,1 1 0,0-1 0,0 0 0,0 8 0,1-12-6,0 0 1,0 0 0,0 0-1,1 0 1,-1 0 0,0 0-1,1 0 1,-1 0-1,0 0 1,1 0 0,-1 0-1,1 0 1,-1 0 0,1-1-1,-1 1 1,1 0-1,0 0 1,0-1 0,-1 1-1,1 0 1,0-1 0,0 1-1,0-1 1,-1 1-1,1-1 1,0 0 0,0 1-1,0-1 1,0 0 0,0 1-1,0-1 1,0 0-1,0 0 1,0 0 0,0 0-1,0 0 1,0 0 0,0 0-1,0 0 1,0 0-1,1-1 1,6 0 13,0-1 1,0 0-1,15-7 0,-22 9-16,52-24-107,-1-2-1,-1-2 0,-1-3 1,-2-2-1,-1-2 0,74-71 1,-111 96 60,0 0 0,-1-1 0,12-17 0,-21 28 45,1-1 1,-1 1-1,1-1 0,-1 1 1,0-1-1,1 1 1,-1-1-1,0 1 1,1-1-1,-1 1 1,0-1-1,0 1 0,0-1 1,1 1-1,-1-1 1,0 0-1,0 1 1,0-1-1,0 1 1,0-1-1,0 1 0,0-1 1,0 0-1,0 1 1,-1-1-1,1 1 1,0-1-1,0 0 1,-1 1 1,0 0 0,0-1 1,0 1-1,0 0 1,0 0-1,1 0 0,-1 0 1,0 1-1,0-1 1,0 0-1,0 0 1,1 0-1,-1 1 0,0-1 1,-1 1-1,-34 20 67,35-21-68,-50 32 309,0 3-1,-88 80 1,132-108-262,1 1 0,0-1 0,1 1 0,-1 0 0,1 1 0,1-1 0,0 1 0,0 0 0,1 0 0,0 0 0,0 1 0,1-1 0,0 1 0,0 16 0,2-21-65,0 0 1,0 0-1,0 0 0,1 0 0,0 0 1,0 0-1,1 0 0,-1 0 1,1 0-1,0 0 0,0-1 0,0 1 1,1-1-1,0 0 0,0 1 0,0-1 1,0-1-1,0 1 0,1 0 1,0-1-1,0 1 0,0-1 0,0-1 1,0 1-1,1 0 0,-1-1 0,1 0 1,0 0-1,5 2 0,-5-3 10,1 0 0,-1 0 0,0 0 0,1 0 0,-1-1-1,0 0 1,1 0 0,-1 0 0,0-1 0,1 1 0,7-4 0,-2 1 15,0-1 0,-1-1 0,1 0 1,13-8-1,11-9-153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3.701"/>
    </inkml:context>
    <inkml:brush xml:id="br0">
      <inkml:brushProperty name="width" value="0.05" units="cm"/>
      <inkml:brushProperty name="height" value="0.05" units="cm"/>
    </inkml:brush>
  </inkml:definitions>
  <inkml:trace contextRef="#ctx0" brushRef="#br0">318 10 16516,'13'-2'3979,"-22"-1"-1013,-22-1-1580,8 5-1243,1 1 0,-1 2 1,1 0-1,0 1 0,0 2 1,1 0-1,-37 18 1,55-24-127,0 1 1,0-1 0,1 1 0,-1 0 0,1 0 0,-1 0-1,-2 4 1,5-6-17,-1 1 0,1-1 0,0 1 0,0-1 0,-1 1 0,1-1 0,0 1-1,0-1 1,0 1 0,0-1 0,-1 1 0,1-1 0,0 1 0,0-1 0,0 1 0,0-1-1,0 1 1,1-1 0,-1 1 0,0-1 0,0 1 0,0-1 0,0 1 0,0-1-1,1 1 1,-1-1 0,0 1 0,1-1 0,-1 1 0,0-1 0,0 0 0,1 1 0,-1-1-1,1 0 1,-1 1 0,0-1 0,1 0 0,-1 1 0,1-1 0,-1 0 0,1 0 0,-1 1-1,1-1 1,-1 0 0,1 0 0,-1 0 0,1 0 0,-1 0 0,1 0 0,0 0 0,15 4-112,1 0 0,-1-1 1,1-1-1,31-1 0,-2 1-104,-28 0 126,49 5-230,-59-6 291,-1 0-1,-1 1 1,1 0 0,0 1 0,0-1 0,12 8 0,-18-9 43,0 0-1,1-1 1,-1 1 0,0 0-1,1 0 1,-1 0 0,0 1-1,0-1 1,0 0 0,0 0-1,0 1 1,0-1-1,-1 0 1,1 1 0,0-1-1,-1 1 1,1-1 0,-1 1-1,1-1 1,-1 1 0,1-1-1,-1 1 1,0-1 0,0 1-1,0 0 1,0-1 0,0 1-1,-1-1 1,1 1 0,0-1-1,-1 1 1,1 0 0,-1-1-1,1 0 1,-1 1 0,0-1-1,1 1 1,-1-1 0,0 0-1,0 1 1,-2 0 0,-1 4 121,-1 0 0,-1-1 0,1 0 1,-1 0-1,0-1 0,0 1 0,-9 4 1,3-3 44,-1 0 1,0-1-1,0-1 1,0 0-1,0 0 1,-1-2-1,1 0 0,-1 0 1,0-1-1,1-1 1,-1 0-1,-19-3 1,20 1-318,1-1 1,-1 0-1,1 0 1,0-2-1,0 1 0,0-1 1,1-1-1,-13-8 1,12 6-3544,12 4 2910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8.174"/>
    </inkml:context>
    <inkml:brush xml:id="br0">
      <inkml:brushProperty name="width" value="0.05" units="cm"/>
      <inkml:brushProperty name="height" value="0.05" units="cm"/>
    </inkml:brush>
  </inkml:definitions>
  <inkml:trace contextRef="#ctx0" brushRef="#br0">317 113 15459,'0'-3'190,"0"-1"0,0 1 0,0 0-1,-1 0 1,1 0 0,-1 0 0,0 0 0,0 0-1,0 0 1,0 0 0,0 0 0,0 0 0,-1 1-1,0-1 1,1 1 0,-1-1 0,0 1 0,0-1-1,0 1 1,-1 0 0,1 0 0,-1 0-1,1 0 1,-1 0 0,1 1 0,-1-1 0,0 1-1,0 0 1,0 0 0,0 0 0,0 0 0,0 0-1,0 1 1,0-1 0,0 1 0,0 0 0,-5 0-1,-2 0-20,1 0 0,-1 1-1,1 1 1,-1-1-1,1 1 1,0 1 0,-1 0-1,1 0 1,1 1-1,-1 0 1,-9 6 0,7-2-96,1-1 1,1 2-1,0-1 1,0 1-1,0 1 0,1 0 1,1 0-1,0 0 1,-9 18-1,12-21-60,0 1-1,1 0 0,0 0 0,0 0 1,1 1-1,0-1 0,1 1 1,0-1-1,0 1 0,1-1 0,0 1 1,0-1-1,1 1 0,3 15 0,-3-21-13,-1-1 0,1 1 0,0-1 0,0 0 0,0 1 0,0-1 0,1 0 0,-1 0 0,0 1 0,1-1-1,0 0 1,-1-1 0,1 1 0,0 0 0,0 0 0,0-1 0,0 1 0,1-1 0,-1 0 0,0 0 0,0 0-1,1 0 1,-1 0 0,1 0 0,-1 0 0,1-1 0,4 1 0,-1-1-3,0 0 0,0 0 1,1-1-1,-1 0 0,0 0 0,0-1 1,0 1-1,0-1 0,0-1 0,10-5 0,1-2 2,0-1 0,0-1-1,-1-1 1,0 0 0,-1-1-1,-1-1 1,19-24-1,-13 12 18,-1-2-1,-2 0 1,25-54-1,-35 70-6,-6 10-5,1 0 0,-1 0 1,0 0-1,0 0 0,0 0 1,0 0-1,0 0 0,0 0 1,-1 0-1,0-4 0,0 7 0,-1 0 0,1 0 0,-1 0 0,1 1-1,-1-1 1,1 0 0,-1 0 0,1 1 0,-1-1 0,1 0 0,-1 1 0,1-1-1,0 0 1,-1 1 0,1-1 0,0 1 0,-1-1 0,1 1 0,0-1-1,-1 1 1,1-1 0,0 1 0,0-1 0,0 1 0,-1-1 0,1 1 0,-14 24 19,4-1 4,-11 45 1,18-57-34,1 1 1,0-1 0,0 1 0,1 0 0,2 23 0,-1-35-37,0 0 0,0 0 0,0 0 1,0 0-1,1 0 0,-1 0 0,0 0 0,1 0 0,-1 0 0,0 0 0,1 0 0,-1 0 1,1 0-1,0 0 0,-1 0 0,1 0 0,0 0 0,-1 0 0,1-1 0,0 1 0,0 0 1,0-1-1,0 1 0,1 1 0,0-2-36,-1 0 1,1 0 0,0 0-1,-1 0 1,1 0-1,-1 0 1,1 0-1,-1 0 1,1-1-1,-1 1 1,1 0 0,-1-1-1,1 1 1,-1-1-1,2-1 1,5-2-123,0-1 0,0 0 0,-1-1 0,0 0 0,7-7 0,17-23-457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8.594"/>
    </inkml:context>
    <inkml:brush xml:id="br0">
      <inkml:brushProperty name="width" value="0.05" units="cm"/>
      <inkml:brushProperty name="height" value="0.05" units="cm"/>
    </inkml:brush>
  </inkml:definitions>
  <inkml:trace contextRef="#ctx0" brushRef="#br0">294 1 17724,'-32'29'2016,"-11"3"-1184,-1-2-327,-1 1 1079,4 1-408,6-3-408,3-4-248,16-5-352,10-4-80,12-6-80,8-4-8,14-6 8,4-2 8,11-4-304,3-5-336,4 2 552,4 2-88,-4 2-32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5.303"/>
    </inkml:context>
    <inkml:brush xml:id="br0">
      <inkml:brushProperty name="width" value="0.05" units="cm"/>
      <inkml:brushProperty name="height" value="0.05" units="cm"/>
    </inkml:brush>
  </inkml:definitions>
  <inkml:trace contextRef="#ctx0" brushRef="#br0">0 0 16948,'14'28'1552,"8"-10"-1024,-1-4-472,5-13 464,-2-4 80,2-11-112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0.522"/>
    </inkml:context>
    <inkml:brush xml:id="br0">
      <inkml:brushProperty name="width" value="0.05" units="cm"/>
      <inkml:brushProperty name="height" value="0.05" units="cm"/>
    </inkml:brush>
  </inkml:definitions>
  <inkml:trace contextRef="#ctx0" brushRef="#br0">8 8 17692,'-3'-8'1094,"0"9"-378,1 18-222,3 153 1117,36 285 0,-35-442-1503,-2-8 0,1 0-1,1 0 1,-1-1 0,1 1-1,2 7 1,-4-14-97,0 0 0,0 0 0,0 1 0,0-1 0,0 0 0,0 0 0,0 0-1,1 0 1,-1 1 0,0-1 0,0 0 0,0 0 0,0 0 0,0 0 0,0 0 0,0 1 0,0-1 0,0 0 0,0 0 0,0 0 0,1 0 0,-1 0 0,0 1 0,0-1 0,0 0 0,0 0 0,0 0 0,1 0 0,-1 0 0,0 0 0,0 0 0,0 0-1,0 0 1,1 0 0,-1 0 0,0 0 0,0 0 0,0 0 0,0 0 0,1 0 0,-1 0 0,0 0 0,0 0 0,0 0 0,0 0 0,1 0 0,2-10 309,0-19 45,-4-30 0,-2-1-1,-12-63 1,13 111-354,2 7-8,-1 0-1,0 0 1,0 0-1,0 0 1,0 0-1,-4-7 1,4 28-24,5 15-3,3-3-32,15 42 0,-20-63 48,1 0 0,1 0 1,-1 0-1,1 0 1,0-1-1,0 0 1,1 0-1,0 0 1,0 0-1,1-1 0,7 7 1,-10-10 6,-1-1 0,0 0 0,1 1 0,-1-1 1,1 0-1,-1 0 0,1-1 0,-1 1 0,1 0 0,0-1 0,-1 1 0,1-1 1,0 0-1,-1 0 0,1 0 0,0 0 0,0-1 0,3 0 0,-1-1 9,-1 0 0,1 0-1,-1 0 1,1 0-1,-1-1 1,0 0 0,0 0-1,0 0 1,5-5-1,3-5 37,-1 0 1,-1-1-1,0-1 0,14-26 0,24-54 205,-48 95-248,0 1 0,0-1-1,0 0 1,0 0-1,1 1 1,-1-1 0,0 0-1,0 0 1,0 0-1,0 0 1,0 1 0,0-1-1,0 0 1,1 0 0,-1 0-1,0 0 1,0 1-1,0-1 1,0 0 0,1 0-1,-1 0 1,0 0-1,0 0 1,0 0 0,1 0-1,-1 0 1,0 1 0,0-1-1,0 0 1,1 0-1,-1 0 1,0 0 0,0 0-1,1 0 1,-1 0-1,0 0 1,0 0 0,0-1-1,1 1 1,-1 0-1,0 0 1,0 0 0,0 0-1,1 0 1,-1 0 0,0 0-1,0 0 1,0 0-1,0-1 1,1 1 0,-1 0-1,0 0 1,0 0-1,0 0 1,0-1 0,0 1-1,1 0 1,-1 0 0,0 0-1,0-1 1,0 1-1,0 0 1,2 20-14,-2-17 14,2 37-21,-2-14 8,1 0 0,1 0 0,2 0 0,8 33 0,-11-57 16,-1 0 0,1 0-1,0-1 1,0 1 0,-1 0 0,1 0-1,0 0 1,1-1 0,-1 1 0,0-1-1,0 1 1,1-1 0,-1 1 0,1-1-1,-1 0 1,1 0 0,-1 1 0,3 0 0,-2-2 3,0 1 0,-1-1 0,1 0 0,0 0 0,-1 0 0,1 0 0,0 0 0,-1 0 0,1 0 0,0 0 1,-1-1-1,1 1 0,-1 0 0,1-1 0,0 0 0,-1 1 0,2-2 0,6-4 28,-1 1-1,0-2 0,0 1 1,-1-1-1,10-12 0,13-14 69,-18 17-62,1 1 1,1 1 0,0 0-1,1 1 1,20-14-1,-33 26-42,0 0 0,0-1 0,1 1-1,-1 0 1,0 0 0,1 0 0,-1 1-1,1-1 1,-1 0 0,1 1 0,-1 0-1,1-1 1,-1 1 0,1 0 0,-1 1-1,1-1 1,-1 0 0,1 1 0,0-1-1,-1 1 1,0 0 0,1 0 0,-1 0-1,0 0 1,1 0 0,-1 0 0,0 1-1,0-1 1,0 1 0,0-1 0,0 1-1,0 0 1,0 0 0,-1 0 0,1 0-1,-1 0 1,3 4 0,4 8-15,-1 1 0,0-1-1,-1 1 1,7 27 0,-11-36 15,-1-2-8,9 24 17,-10-27-9,0-1-1,0 1 0,1-1 0,-1 0 1,0 1-1,0-1 0,0 1 0,0-1 0,1 0 1,-1 1-1,0-1 0,0 0 0,1 1 1,-1-1-1,0 0 0,0 1 0,1-1 0,-1 0 1,0 0-1,1 1 0,-1-1 0,1 0 0,-1 0 1,0 0-1,1 0 0,-1 1 0,1-1 1,-1 0-1,0 0 0,1 0 0,-1 0 0,1 0 1,-1 0-1,0 0 0,1 0 0,-1 0 1,1 0-1,-1 0 0,0-1 0,1 1 0,-1 0 1,1 0-1,-1 0 0,0 0 0,1-1 1,-1 1-1,0 0 0,1 0 0,-1-1 0,0 1 1,1 0-1,-1 0 0,0-1 0,1 1 0,-1 0 1,0-1-1,0 0 0,5-6-176,-1 0 0,-1 0-1,1 0 1,-2 0 0,1-1 0,-1 0 0,3-14-1,-2 5 67,-1-1 0,-1-27-1,-2 7-238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0.988"/>
    </inkml:context>
    <inkml:brush xml:id="br0">
      <inkml:brushProperty name="width" value="0.05" units="cm"/>
      <inkml:brushProperty name="height" value="0.05" units="cm"/>
    </inkml:brush>
  </inkml:definitions>
  <inkml:trace contextRef="#ctx0" brushRef="#br0">19 2 18668,'-6'-1'1896,"0"1"-1416,1 3-279,3 0 1031,4 1-1632,3 1-304,2-1 528,7 3-209,3 2-175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1.392"/>
    </inkml:context>
    <inkml:brush xml:id="br0">
      <inkml:brushProperty name="width" value="0.05" units="cm"/>
      <inkml:brushProperty name="height" value="0.05" units="cm"/>
    </inkml:brush>
  </inkml:definitions>
  <inkml:trace contextRef="#ctx0" brushRef="#br0">199 1 15523,'-11'2'408,"0"0"1,0 0-1,0 1 0,0 1 0,1 0 0,0 0 0,-1 1 0,1 1 0,1 0 0,-14 9 1,17-10-284,1-1 0,-1 1 0,1 0 0,0 0 0,0 1 0,1-1 0,-1 1 1,1 0-1,0 0 0,1 1 0,0-1 0,0 1 0,0 0 0,1-1 0,0 1 1,0 0-1,-1 9 0,3-15-120,0 0-1,0 0 1,0 0 0,0 0 0,0 0-1,0 1 1,0-1 0,0 0 0,0 0-1,1 0 1,-1 0 0,0 0 0,1 0-1,-1 0 1,1 0 0,-1 0 0,1 0-1,-1-1 1,2 2 0,-1-1-1,-1-1 0,1 1 0,0-1 0,-1 0 1,1 0-1,0 1 0,0-1 0,0 0 0,-1 0 0,1 0 0,0 0 0,0 1 0,0-1 1,-1 0-1,1-1 0,0 1 0,0 0 0,0 0 0,1 0 0,2-2 9,1 0-1,-1 0 1,1 0-1,-1 0 1,0-1-1,0 0 1,5-4-1,9-10 41,0-1 0,-1-1-1,15-23 1,12-13 59,-43 54-110,0 0 0,-1 0 0,1 0 1,1 0-1,-1 0 0,0 0 0,0 0 0,0 0 0,0 1 0,1-1 1,-1 0-1,0 1 0,2-1 0,-2 1-2,-1 0 1,1 0-1,-1 0 0,0 0 1,1 0-1,-1 0 0,1 0 0,-1 0 1,1 0-1,-1 0 0,0 1 1,1-1-1,-1 0 0,0 0 1,1 1-1,-1-1 0,1 0 0,-1 0 1,0 1-1,0-1 0,1 0 1,-1 1-1,0-1 0,1 0 1,-1 1-1,0-1 0,0 1 0,2 4-1,0 0 0,-1 0 0,0 0 0,0 1 0,0 8 0,0-6 2,17 178 204,27 187 1583,-31-309-1460,-4-18-63,-1 0 1,-2 1 0,1 78 0,-8-121-192,0 1 1,-1 0-1,1 0 1,-1-1 0,-1 1-1,1 0 1,-1-1-1,-3 8 1,5-11-51,-1 0 0,1 0 0,-1-1 0,0 1 0,1 0 0,-1 0 0,0 0 0,0-1 0,0 1 0,0 0 0,0-1 0,1 1 0,-1 0 0,0-1 0,0 1 0,0-1 0,-1 0 0,1 1 0,0-1 0,0 0 0,0 0 0,0 0 0,0 1 0,0-1 0,0 0 0,0 0 0,-1-1 0,1 1 0,0 0 0,0 0 0,0-1 0,0 1 0,0 0 0,0-1 0,0 1 0,0-1 0,0 1 0,0-1 0,0 0 0,0 1 0,-1-2 0,-4-3 61,0 0 0,0 0 0,1-1 1,-1 0-1,1 0 0,0 0 0,-5-10 1,-25-52 244,34 68-327,-16-39 155,-25-76 0,38 98-232,0-1 0,0 0 1,2 1-1,0-1 0,1 0 1,1 0-1,2-21 0,-1 33-59,0 1 0,0-1 0,0 1 1,1 0-1,0-1 0,0 1 0,1 0 0,-1 0 0,1 1 0,0-1 0,0 0 0,8-7 0,-3 4-74,1 1-1,0 0 1,0 0-1,1 1 1,13-7-1,17-9-444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2.103"/>
    </inkml:context>
    <inkml:brush xml:id="br0">
      <inkml:brushProperty name="width" value="0.05" units="cm"/>
      <inkml:brushProperty name="height" value="0.05" units="cm"/>
    </inkml:brush>
  </inkml:definitions>
  <inkml:trace contextRef="#ctx0" brushRef="#br0">1 37 13195,'6'-36'4643,"-4"50"-662,2 15-2928,9 122 1261,-9-124-2149,1-1 1,1 0-1,16 42 0,-21-64-151,0-1 0,1 1 0,0-1 0,0 1 1,0-1-1,0 1 0,0-1 0,1 0 0,-1 0 0,1 0 1,0-1-1,0 1 0,0-1 0,0 1 0,1-1 0,6 4 1,-7-6-3,0 1 1,0-1 0,0 1-1,0-1 1,0 0 0,1 0-1,-1 0 1,0 0 0,0-1 0,0 1-1,0-1 1,0 0 0,0 0-1,0 0 1,0 0 0,0-1-1,0 1 1,0-1 0,-1 0 0,1 0-1,3-3 1,8-6 43,-1-1 1,-1 0-1,0-1 0,14-19 1,38-63 200,-4 6-79,-58 85-178,1 1 0,0-1 0,0 1-1,0 0 1,0 0 0,5-3 0,-8 6-1,0 0-1,1-1 1,-1 1 0,0 0 0,1 0 0,-1 0 0,1-1 0,-1 1 0,1 0 0,-1 0 0,0 0 0,1 0-1,-1 0 1,1 0 0,-1 0 0,1 0 0,-1 0 0,1 0 0,-1 0 0,0 0 0,1 1 0,-1-1 0,1 0 0,0 0-1,-1 1 0,1 0 0,0 0-1,0 0 1,-1 0 0,1-1-1,-1 1 1,1 0 0,-1 0-1,1 0 1,-1 0 0,0 0-1,1 0 1,-1 0 0,0 2-1,3 14-21,-2-1 0,0 21 0,2 23 20,-3-59 5,0-1 1,0 0-1,0 1 0,0-1 0,0 0 0,0 1 0,0-1 0,1 1 0,-1-1 0,0 0 0,0 1 0,0-1 0,0 0 0,0 1 0,1-1 0,-1 0 0,0 1 0,0-1 0,0 0 0,1 0 0,-1 1 0,0-1 1,0 0-1,1 0 0,-1 1 0,0-1 0,1 0 0,-1 0 0,0 0 0,1 1 0,-1-1 0,1 0 0,10-7 35,9-22 15,-19 28-49,7-11 12,40-60 47,-44 65-64,1 1 0,1 0 1,-1 0-1,1 1 0,0 0 0,0-1 0,1 2 1,7-5-1,-13 8 0,0 0 0,0 1 1,1-1-1,-1 1 0,0-1 0,0 1 0,1 0 1,-1-1-1,0 1 0,0 0 0,1 0 1,-1 0-1,0 0 0,1 0 0,-1 0 1,0 0-1,0 1 0,1-1 0,-1 0 1,0 1-1,0-1 0,2 2 0,-1-1 0,-1 0-1,1 1 1,-1-1 0,0 0-1,0 1 1,1-1-1,-1 1 1,0 0-1,0-1 1,-1 1-1,1 0 1,0 0-1,0 2 1,2 6-10,-1 0 0,-1-1 0,0 1 1,0 13-1,0 21-55,-6 44 1,1-74-440,-1-20-673,-4-25-283,8 27 1642,-7-30-671,-2-4-183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2.508"/>
    </inkml:context>
    <inkml:brush xml:id="br0">
      <inkml:brushProperty name="width" value="0.05" units="cm"/>
      <inkml:brushProperty name="height" value="0.05" units="cm"/>
    </inkml:brush>
  </inkml:definitions>
  <inkml:trace contextRef="#ctx0" brushRef="#br0">18 42 20316,'-13'11'1785,"12"-5"-1249,-2-6-16,4-4-2673,7-10 2137,-2-5-448,-1-2-456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3.142"/>
    </inkml:context>
    <inkml:brush xml:id="br0">
      <inkml:brushProperty name="width" value="0.05" units="cm"/>
      <inkml:brushProperty name="height" value="0.05" units="cm"/>
    </inkml:brush>
  </inkml:definitions>
  <inkml:trace contextRef="#ctx0" brushRef="#br0">174 449 15643,'2'-4'267,"-1"-1"-1,0 1 1,0-1-1,0 1 0,0-1 1,-1 1-1,0-1 1,0 1-1,0-1 0,0 1 1,-1-1-1,-1-6 1,1 8-129,0 1 1,0-1-1,0 1 0,-1 0 1,1-1-1,-1 1 1,1 0-1,-1 0 1,0 0-1,0 0 0,1 0 1,-1 1-1,-1-1 1,1 1-1,0-1 0,0 1 1,-1-1-1,1 1 1,0 0-1,-1 0 1,1 1-1,-1-1 0,-3 0 1,3 0-87,0 1 0,-1 0 0,1 0 0,0 0 1,-1 0-1,1 1 0,0-1 0,-1 1 0,1 0 0,0 0 0,0 0 1,0 1-1,0-1 0,0 1 0,0-1 0,0 1 0,0 0 0,1 0 1,-1 0-1,1 0 0,0 1 0,-1-1 0,1 1 0,0-1 1,-3 6-1,-1 2-40,0 0 1,0 1-1,1 0 1,0 0-1,-6 22 1,11-32-12,-4 13 4,1 0 1,-2 18-1,5-29 2,0 0-1,0 1 1,0-1-1,0 0 1,1 0-1,-1 0 1,3 5-1,-3-7 1,0-1-1,0 1 1,1 0-1,-1 0 1,1-1 0,-1 1-1,0 0 1,1-1-1,0 1 1,-1-1-1,1 1 1,-1 0 0,1-1-1,0 0 1,-1 1-1,1-1 1,0 1-1,-1-1 1,1 0 0,0 1-1,0-1 1,-1 0-1,1 0 1,0 1-1,0-1 1,-1 0 0,3 0-1,0-1 16,0 0 0,1 0 0,-1 0 0,0 0 0,0 0 0,0-1-1,0 1 1,0-1 0,0 0 0,0 0 0,0 0 0,-1 0 0,1-1 0,-1 1 0,0-1 0,4-4-1,0 1 15,14-18 123,-1-1-1,0-1 0,-2 0 0,17-37 1,-8 8 237,23-72 1,-40 102-274,-1 0 0,-2-1 0,0 1 0,3-42 1,-9 51-47,-3 20-8,-5 33-1,-13 135-82,1 177-1,20-338 5,2 36 6,-1-45-14,-1 0 0,0-1 0,0 1 1,1 0-1,-1 0 0,1 0 0,0-1 0,-1 1 0,1 0 0,0-1 0,0 1 0,0-1 0,0 1 0,0-1 0,1 1 0,-1-1 0,0 0 0,1 0 0,-1 1 0,4 0 0,-4-1-27,0-1-1,0 0 1,0 0-1,0 1 0,0-1 1,0 0-1,0 0 1,0 0-1,0 0 0,0-1 1,0 1-1,0 0 1,0 0-1,1-1 0,-1 1 1,-1-1-1,1 1 1,0 0-1,0-1 1,0 0-1,0 1 0,0-1 1,0 0-1,0 1 1,-1-1-1,1 0 0,0 0 1,-1 0-1,1 1 1,0-1-1,-1 0 0,1 0 1,-1 0-1,0 0 1,1 0-1,-1 0 1,0 0-1,1-2 0,1-4-70,0 1 0,-1-1 0,1 0 0,-2 1-1,1-8 1,0-26-432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6.033"/>
    </inkml:context>
    <inkml:brush xml:id="br0">
      <inkml:brushProperty name="width" value="0.05" units="cm"/>
      <inkml:brushProperty name="height" value="0.05" units="cm"/>
    </inkml:brush>
  </inkml:definitions>
  <inkml:trace contextRef="#ctx0" brushRef="#br0">0 250 12963,'11'-128'4734,"-9"103"1515,7 349-4232,22-1-1449,-30-319-555,14 96 241,-33-265 366,-28-95-599,51 278-56,1-1 0,0 0-1,1 0 1,1-1-1,1 0 1,0-1 0,1 1-1,0-2 1,18 20 0,-25-32 32,-1 1 1,1-1 0,0 1-1,0-1 1,0 0 0,0 0-1,0-1 1,0 1 0,0 0-1,1-1 1,-1 0 0,0 0-1,1 0 1,-1 0 0,1-1-1,-1 1 1,1-1 0,0 0-1,-1 0 1,1 0 0,-1 0-1,1-1 1,-1 0 0,1 1-1,-1-1 1,1 0 0,-1-1-1,0 1 1,1-1-1,-1 1 1,0-1 0,0 0-1,0 0 1,-1 0 0,1-1-1,5-4 1,3-6 14,1-1 0,-2 0 0,0-1 0,-1 0 0,0 0 0,-1-1 0,10-28 0,-3 1 67,16-80 1,-24 83-22,2-44 0,-8 65-36,-1 0 0,0 0 0,-2-1-1,-5-25 1,7 42-22,-1-1 1,0 1-1,0 0 0,0 0 0,0 0 0,-1 0 1,0 0-1,1 0 0,-1 1 0,0-1 0,-4-3 1,6 5-2,-1 1 0,1-1 0,-1 1 1,0-1-1,1 1 0,-1 0 0,1-1 0,-1 1 1,0 0-1,0 0 0,1 0 0,-1-1 1,0 1-1,1 0 0,-1 0 0,0 0 0,0 0 1,1 0-1,-1 0 0,0 0 0,0 1 1,-1-1-2,1 1 0,-1 0 0,1 0 0,0 0 0,-1-1 1,1 1-1,0 0 0,0 1 0,-1-1 0,1 0 1,0 0-1,0 0 0,-1 3 0,-7 10-10,1 1 0,1 0 0,0 0-1,0 1 1,-5 25 0,-15 87-12,26-123 23,-12 90 5,12-87-3,1 0 1,0 0-1,1 1 0,0-1 1,0 0-1,0 0 1,1 0-1,0 0 1,5 10-1,-6-16 0,0 0-1,0 0 1,0-1-1,0 1 1,0 0-1,0-1 1,0 1-1,1-1 1,-1 1-1,1-1 1,-1 0-1,1 1 1,0-1-1,-1 0 1,1 0-1,0 0 1,0-1-1,-1 1 1,1 0-1,0-1 1,0 1-1,0-1 1,0 1-1,0-1 1,0 0-1,3 0 1,4-1-1,-1 0 0,1-1 0,-1-1 0,1 1 0,9-5 0,27-8-28,-42 14 22,0 1 0,0-1 1,0 1-1,0-1 0,0 1 1,0 0-1,0 1 0,0-1 1,0 0-1,0 1 0,4 1 0,-2 0-1,-1 1 0,-1-1-1,1 1 1,0 0-1,0 0 1,-1 1-1,0-1 1,0 1 0,0-1-1,0 1 1,0 0-1,-1 0 1,0 0-1,0 0 1,0 1 0,0-1-1,2 9 1,0 3-11,0 1 1,0 0-1,1 26 0,-5-35-34,2 33 173,-2-40-145,0 1 0,0-1 0,0 0 0,0 0 0,0 1 0,-1-1 1,1 0-1,0 0 0,-1 1 0,1-1 0,-1 0 0,1 0 0,-1 0 0,0 0 0,1 0 0,-1 0 0,0 0 0,0 0 0,0 0 1,1 0-1,-1 0 0,0 0 0,0-1 0,-1 1 0,0 1 0,1-2-41,1 0-1,-1 0 1,1-1-1,-1 1 1,0 0-1,1 0 1,-1 0-1,1 0 1,-1-1-1,1 1 1,-1 0-1,1-1 1,-1 1-1,1 0 1,0-1-1,-1 1 1,1 0-1,-1-1 1,1 1-1,0-1 1,-1 1-1,1-1 1,0 1-1,-1-1 1,1 1-1,0-1 1,0 1-1,0-1 1,0 1-1,-1-1 1,1 1-1,0-1 1,0-1-1,-4-22-654,4 2 49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6.468"/>
    </inkml:context>
    <inkml:brush xml:id="br0">
      <inkml:brushProperty name="width" value="0.05" units="cm"/>
      <inkml:brushProperty name="height" value="0.05" units="cm"/>
    </inkml:brush>
  </inkml:definitions>
  <inkml:trace contextRef="#ctx0" brushRef="#br0">10 129 15571,'3'3'205,"0"1"0,0 0 0,0-1-1,0 0 1,0 0 0,0 0 0,1 0-1,0-1 1,-1 1 0,1-1 0,0 0-1,0 0 1,0 0 0,1 0 0,-1-1-1,0 0 1,1 0 0,-1 0-1,0 0 1,1-1 0,-1 0 0,1 0-1,-1 0 1,1 0 0,-1-1 0,1 1-1,-1-1 1,0 0 0,1-1 0,-1 1-1,0-1 1,0 0 0,0 0 0,0 0-1,0 0 1,0-1 0,4-3 0,-3 1 3,1 0 1,-1 0-1,0-1 0,0 0 1,0 0-1,-1 0 1,0 0-1,0-1 1,-1 1-1,0-1 1,3-10-1,-5 15-178,0 0 0,-1 0 0,1 0 0,-1 0 1,1 0-1,-1 0 0,0 0 0,0 0 0,0 0 0,0 0 0,0-1 0,-1 1 0,1 0 1,0 0-1,-1 0 0,0 0 0,1 0 0,-1 0 0,0 0 0,0 0 0,0 1 0,0-1 1,-1 0-1,1 1 0,0-1 0,-1 0 0,1 1 0,-1-1 0,0 1 0,1 0 0,-1 0 1,0 0-1,0 0 0,0 0 0,1 0 0,-1 0 0,0 0 0,0 1 0,0-1 0,-1 1 0,1-1 1,0 1-1,-2 0 0,-1 0-23,1-1 0,-1 1 0,1 1 0,-1-1 0,1 1 0,-1-1 0,1 1 1,-1 1-1,1-1 0,0 1 0,-1-1 0,1 1 0,0 0 0,0 1 0,1-1 0,-1 1 0,0 0 1,1 0-1,-1 0 0,1 0 0,-4 5 0,-2 3-7,1 0 0,0 1 0,0-1 0,2 1 0,-11 24 0,12-22 7,0 1 0,0-1 0,-3 30 0,7-36-1,0 1 1,1-1-1,0 1 1,0-1-1,1 1 1,0-1-1,1 1 1,3 12 0,-3-17-6,0-1 0,0 0 0,0 1 0,0-1 0,0 0 0,0 0 0,1 0 0,-1 0 0,1-1 0,0 1 0,0-1 0,0 0 0,0 1 0,1-1 0,-1-1 0,0 1 0,1 0 1,0-1-1,-1 0 0,1 0 0,0 0 0,-1 0 0,1 0 0,0-1 0,0 0 0,5 0 0,5 0-198,0 0-1,1-2 1,-1 1-1,0-2 1,26-7-1,-26 5-66,1 0 0,-1-1 0,0 0 0,-1-1 0,0 0 0,0-1 0,0-1 0,-1 0 0,14-14 0,9-15-451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7.385"/>
    </inkml:context>
    <inkml:brush xml:id="br0">
      <inkml:brushProperty name="width" value="0.05" units="cm"/>
      <inkml:brushProperty name="height" value="0.05" units="cm"/>
    </inkml:brush>
  </inkml:definitions>
  <inkml:trace contextRef="#ctx0" brushRef="#br0">0 1 16804,'1'1'167,"0"0"0,0 0 0,-1 0 0,1 0 0,0 1 0,-1-1 0,1 0 0,-1 0 0,1 1 0,-1-1 0,0 0 0,0 1 0,1 2 0,-1 0 147,21 102 2657,15 58-894,-36-161-2001,1 0 0,0 1 0,0-1 0,1 0 1,-1 0-1,0 0 0,1 0 0,0 0 0,0 0 0,3 3 0,-5-6-49,1 1-1,-1-1 1,1 0-1,-1 1 1,1-1-1,0 0 1,-1 1-1,1-1 1,-1 0-1,1 0 0,0 0 1,-1 0-1,1 1 1,0-1-1,-1 0 1,1 0-1,-1 0 1,1 0-1,0 0 1,-1-1-1,1 1 0,0 0 1,1-1 9,-1 1 0,1-1 0,-1 0-1,1 0 1,-1 0 0,1 0 0,-1 0 0,0-1 0,0 1 0,0 0-1,2-3 1,10-16 251,0-1 0,-2 0 0,0-1 0,14-45 0,-15 37-80,28-54 0,-37 83-208,-1 0 1,1 0-1,-1 0 1,1 0 0,-1 0-1,1 0 1,0 1-1,-1-1 1,1 0 0,0 0-1,0 1 1,-1-1-1,1 0 1,0 1 0,0-1-1,0 0 1,0 1-1,0 0 1,0-1 0,1 0-1,-1 1 0,0 1-1,-1-1 1,1 0-1,0 0 1,-1 1-1,1-1 1,0 0-1,-1 1 1,1-1 0,-1 1-1,1-1 1,-1 1-1,1-1 1,-1 1-1,1-1 1,-1 1-1,1-1 1,-1 1-1,0-1 1,1 1-1,-1 0 1,1 0 0,2 7-14,-1 0 0,1 1 0,1 13 0,-3-19 14,6 45-37,-3-22 30,8 30-1,-12-55 11,0 0 1,0-1-1,0 1 0,0 0 0,1 0 0,-1-1 1,0 1-1,0 0 0,1 0 0,-1-1 0,1 1 0,-1 0 1,0-1-1,1 1 0,-1-1 0,1 1 0,0-1 0,-1 1 1,1-1-1,-1 1 0,1-1 0,0 1 0,-1-1 0,1 0 1,0 1-1,0-1 0,-1 0 0,2 1 0,0-2 3,-1 1-1,1 0 0,-1-1 0,0 1 1,1-1-1,-1 1 0,0-1 0,0 0 0,1 1 1,-1-1-1,0 0 0,0 0 0,0 0 1,2-2-1,5-6 24,0 0 1,12-20 0,-18 24-26,17-24 37,-11 15-20,1 0 0,0 0 0,1 0 0,21-20 0,-30 34-21,-1-1-1,1 0 1,0 1-1,-1-1 1,1 1-1,0-1 1,0 0-1,-1 1 1,1 0-1,0-1 1,0 1-1,0-1 1,-1 1-1,1 0 1,0 0-1,0 0 1,0-1-1,0 1 1,0 0-1,0 0 1,0 0-1,-1 0 1,1 0-1,0 1 1,1-1-1,0 1-3,-2 0-1,1-1 1,0 1-1,0 0 0,0 0 1,0 0-1,0 0 1,-1 0-1,1 0 1,0 0-1,-1 1 1,1-1-1,-1 0 1,0 0-1,1 0 1,-1 2-1,3 8-116,-2 0-1,1 0 0,-1 15 0,-1-17-86,1 53-2812,-1-62 2996,0 0-1,0 0 1,0 1-1,0-1 1,0 0-1,0 0 0,0 0 1,0 0-1,0 0 1,0 0-1,0 0 1,0 0-1,0 0 1,0 1-1,0-1 1,0 0-1,0 0 0,0 0 1,0 0-1,0 0 1,1 0-1,-1 0 1,0 0-1,0 0 1,0 0-1,0 0 1,0 0-1,0 0 0,0 0 1,0 0-1,0 1 1,0-1-1,1 0 1,-1 0-1,0 0 1,0 0-1,0 0 0,0 0 1,0 0-1,0 0 1,0 0-1,0 0 1,0 0-1,1 0 1,-1 0-1,0-1 1,0 1-1,0 0 0,0 0 1,0 0-1,0 0 1,0 0-1,0 0 1,0 0-1,0 0 1,1 0-1,-1 0 1,0 0-1,0 0 0,0 0 1,0 0-1,0 0 1,0-1-1,0 1 1,0 0-1,0 0 1,0 0-1,8-11-712,7-18 52,-15 28 517,14-25-686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7.845"/>
    </inkml:context>
    <inkml:brush xml:id="br0">
      <inkml:brushProperty name="width" value="0.05" units="cm"/>
      <inkml:brushProperty name="height" value="0.05" units="cm"/>
    </inkml:brush>
  </inkml:definitions>
  <inkml:trace contextRef="#ctx0" brushRef="#br0">103 64 16724,'-1'0'97,"1"0"0,-1-1 0,1 1 0,-1 0 0,1 0 0,-1 0 0,1 0 0,-1 0 1,1 0-1,-1 0 0,1 0 0,-1 0 0,1 0 0,-1 0 0,0 0 0,1 0 1,-1 0-1,1 0 0,-1 0 0,1 1 0,-1-1 0,1 0 0,-1 0 0,1 1 0,-1-1 1,1 0-1,0 1 0,-1-1 0,1 0 0,-1 1 0,1-1 0,0 1 0,-1 0 0,-17 15 1126,17-15-982,-6 7 193,-1 0 1,1 1 0,0-1 0,0 2 0,1-1 0,1 1 0,0 0 0,0 0 0,-4 14 0,9-24-427,0 0 1,0 1 0,-1-1 0,1 0 0,0 1 0,0-1 0,0 0-1,0 0 1,0 1 0,0-1 0,0 0 0,0 1 0,0-1 0,0 0-1,0 0 1,0 1 0,0-1 0,1 0 0,-1 1 0,0-1 0,0 0-1,0 0 1,0 1 0,0-1 0,0 0 0,1 0 0,-1 1 0,0-1-1,0 0 1,1 0 0,-1 0 0,0 1 0,0-1 0,13 0 136,20-11-61,-23 7-28,15-4 30,1 1 0,32-4 0,-50 10-78,0 0 0,0 1 0,0 0-1,0 0 1,0 1 0,-1 0-1,1 0 1,0 1 0,0 0 0,-1 0-1,15 7 1,-12-3 51,-10-6-45,0 0 0,0 0 0,0 0 1,0 0-1,0 0 0,0 0 0,0 0 1,0-1-1,0 1 0,0 0 0,0 0 0,0 0 1,0 0-1,1 0 0,-1 0 0,0 0 0,0 0 1,0 0-1,0 0 0,0 0 0,-7-11 165,-5-11 71,1-2 1,1 1-1,1-2 0,2 1 1,-6-27-1,14 54-358,1 0 0,-1 0-1,1 0 1,-1 0 0,1-1 0,0 1 0,0 0 0,0-1 0,0 0-1,1 1 1,-1-1 0,1 0 0,-1 0 0,1 0 0,0 0 0,0-1 0,4 3-1,-4-3-38,-1 0-1,1 0 1,0 0 0,0 0-1,0 0 1,0 0-1,-1-1 1,1 1-1,0-1 1,0 0-1,0 0 1,0 0-1,0 0 1,0-1-1,0 1 1,0-1-1,0 0 1,0 0-1,-1 0 1,1 0-1,0 0 1,4-3-1,13-13-697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5.797"/>
    </inkml:context>
    <inkml:brush xml:id="br0">
      <inkml:brushProperty name="width" value="0.05" units="cm"/>
      <inkml:brushProperty name="height" value="0.05" units="cm"/>
    </inkml:brush>
  </inkml:definitions>
  <inkml:trace contextRef="#ctx0" brushRef="#br0">106 403 14123,'-4'2'373,"1"0"-1,0 0 1,-1 0-1,1 1 1,0 0 0,0 0-1,-4 5 1,7-8-271,-13 15 944,0-1 0,-10 18 0,20-27-956,-1 1-1,1 0 0,0 0 1,1 0-1,-1 1 0,1-1 1,0 0-1,1 1 1,-2 10-1,3-15-72,0-1 0,0 1 0,0-1 0,0 1 0,0-1 0,0 1 0,0-1 1,0 1-1,1-1 0,-1 1 0,1-1 0,-1 0 0,1 1 0,0-1 0,-1 0 0,1 1 0,0-1 0,0 0 1,0 0-1,0 0 0,0 0 0,1 2 0,0-2 2,0 0-1,0 0 1,0-1-1,0 1 1,0 0 0,0-1-1,0 1 1,1-1-1,-1 1 1,0-1 0,0 0-1,0 0 1,4-1-1,3 0 18,0 0-1,-1-1 0,1-1 0,0 1 1,-1-1-1,12-7 0,2-1 34,-2-2-1,0 0 1,27-24 0,-36 27-38,0 0 1,0-1 0,-1-1 0,-1 0 0,0 0 0,12-22 0,-16 19 30,-13 32-4,7-11-51,0 0 1,1 0 0,-1 0-1,1 0 1,0 0 0,1 1 0,-1-1-1,1 0 1,0 0 0,1-1 0,2 8-1,-3-11-3,0 1 1,0-1-1,0 0 0,0 1 0,1-1 0,-1 0 1,1 0-1,0 0 0,0 0 0,-1-1 1,1 1-1,0 0 0,0-1 0,1 1 0,-1-1 1,0 0-1,0 0 0,1 0 0,-1 0 0,1 0 1,-1 0-1,1-1 0,-1 1 0,1-1 0,-1 1 1,1-1-1,-1 0 0,6-1 0,-1 0 4,0 0 1,1-1-1,-1 0 0,0-1 0,0 1 1,0-1-1,0-1 0,0 1 0,-1-1 1,0 0-1,10-8 0,-2-1 6,1 0 1,-2-1-1,18-22 0,-10 4 5,0-1 0,-2-1 0,-2 0 0,-1-1-1,-1-1 1,-2-1 0,11-53 0,-21 78-17,-1 8-1,-1-1 1,0 1-1,0-1 0,0 0 0,-1 0 1,1 0-1,-1 1 0,0-1 0,-1 0 1,0-5-1,1 9-1,0 1 0,0 0 1,0 0-1,0 0 0,0 0 0,0-1 0,0 1 1,0 0-1,0 0 0,0 0 0,0 0 0,0-1 1,-1 1-1,1 0 0,0 0 0,0 0 0,0 0 1,0-1-1,0 1 0,0 0 0,-1 0 0,1 0 1,0 0-1,0 0 0,0 0 0,0 0 0,0 0 1,-1-1-1,1 1 0,0 0 0,0 0 0,0 0 1,0 0-1,-1 0 0,1 0 0,0 0 1,0 0-1,0 0 0,-1 0 0,1 0 0,0 0 1,0 0-1,0 0 0,0 0 0,-1 0 0,1 1 1,0-1-1,0 0 0,0 0 0,0 0 0,-1 0 1,1 0-1,0 0 0,0 0 0,0 0 0,0 1 1,0-1-1,-1 0 0,-2 4 8,0 0 1,0 0-1,0 1 1,1-1-1,0 1 0,0-1 1,0 1-1,-2 7 0,-10 47 84,9-36-51,-7 32 121,3 1 0,-5 88 1,14-109-113,1 0 0,2 0 0,1-1 1,2 0-1,14 49 0,20 28-318,3 9-200,-41-114 464,-1-1 1,0 0-1,0 1 1,-1-1-1,1 1 1,-1-1-1,-1 10 1,1-15 12,0 1 0,-1-1 0,1 1 1,0-1-1,0 1 0,0 0 0,0-1 0,0 1 1,-1-1-1,1 1 0,0-1 0,-1 1 0,1-1 1,0 1-1,-1-1 0,1 0 0,0 1 0,-1-1 1,1 1-1,-1-1 0,1 0 0,-1 1 0,1-1 1,-1 0-1,1 0 0,-1 1 0,1-1 0,-2 0 1,1 0 12,-1-1 1,0 1-1,1 0 1,-1-1 0,1 0-1,-1 1 1,1-1-1,-1 0 1,1 0 0,0 0-1,-1 0 1,1 0-1,0 0 1,0 0 0,-2-3-1,-8-8 71,0-1 0,1 0-1,0 0 1,2-1 0,-1-1 0,-6-17-1,2 2-53,2-1-1,-8-36 0,15 54-117,2 0 0,-1 0 0,2-1-1,0 1 1,0 0 0,1-1 0,3-15 0,-2 23 25,0 0 1,0 1-1,1 0 1,0-1 0,0 1-1,0 0 1,1 0-1,-1 0 1,1 0 0,0 0-1,1 1 1,-1-1-1,1 1 1,0 0 0,0 0-1,1 1 1,-1-1-1,1 1 1,7-5 0,23-9-250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8.262"/>
    </inkml:context>
    <inkml:brush xml:id="br0">
      <inkml:brushProperty name="width" value="0.05" units="cm"/>
      <inkml:brushProperty name="height" value="0.05" units="cm"/>
    </inkml:brush>
  </inkml:definitions>
  <inkml:trace contextRef="#ctx0" brushRef="#br0">1 1 16900,'-1'99'2830,"2"104"1390,2-163-3434,1 0 1,19 77 0,-21-110-704,0 0 0,0 0 0,1 0 0,0 0 0,1-1 1,-1 1-1,6 5 0,-8-10-60,-1-1 1,1 0-1,0 0 1,0-1-1,0 1 1,0 0-1,0 0 1,1 0-1,-1-1 1,0 1-1,0 0 1,0-1-1,1 1 1,-1-1-1,0 0 1,1 1-1,2-1 1,-3 0-1,1 0 1,0-1 0,-1 1 0,1-1 0,0 1-1,-1-1 1,1 0 0,-1 0 0,1 1 0,-1-1-1,1 0 1,-1 0 0,1-1 0,-1 1 0,0 0-1,0 0 1,2-3 0,5-5 70,-2-1 1,1 0-1,-1 0 1,-1-1-1,8-19 1,16-61 239,-18 51-219,65-261 53,-67 275-473,-7 24-259,-5 13-268,0-3 227,0 0 0,0 0 0,-1-1 0,0 1 0,-1-1 0,-8 10 0,1-2-312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8.680"/>
    </inkml:context>
    <inkml:brush xml:id="br0">
      <inkml:brushProperty name="width" value="0.05" units="cm"/>
      <inkml:brushProperty name="height" value="0.05" units="cm"/>
    </inkml:brush>
  </inkml:definitions>
  <inkml:trace contextRef="#ctx0" brushRef="#br0">0 1 16003,'14'42'1857,"-1"0"-913,0-2-344,3-4 1040,0-2-311,1-5-417,0-6-320,0-11-760,0-6-496,-5-6 584,-1-6-160,-2-3-168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9.058"/>
    </inkml:context>
    <inkml:brush xml:id="br0">
      <inkml:brushProperty name="width" value="0.05" units="cm"/>
      <inkml:brushProperty name="height" value="0.05" units="cm"/>
    </inkml:brush>
  </inkml:definitions>
  <inkml:trace contextRef="#ctx0" brushRef="#br0">49 303 15363,'4'0'324,"0"0"1,0 0-1,0 0 0,-1-1 0,1 0 0,0 0 0,0 0 1,0 0-1,0 0 0,-1-1 0,1 0 0,-1 0 0,1 0 1,-1 0-1,0 0 0,0 0 0,0-1 0,0 0 0,0 0 1,0 0-1,-1 0 0,0 0 0,1 0 0,1-4 0,1-1-80,0 0-1,-1 0 1,0-1 0,-1 0-1,1 1 1,-1-1-1,-1 0 1,0 0-1,1-12 1,-3 18-212,0 1 1,1 0-1,-2-1 1,1 1-1,0 0 1,0 0-1,-1-1 0,1 1 1,-1 0-1,0 0 1,0 0-1,0-1 1,0 1-1,0 0 1,0 0-1,0 1 0,-1-1 1,1 0-1,-4-3 1,4 4-15,-1 0 1,0 0 0,1 0-1,-1 1 1,0-1 0,0 0-1,1 1 1,-1-1 0,0 1-1,0 0 1,0-1 0,0 1-1,0 0 1,1 0-1,-1 0 1,0 1 0,0-1-1,0 0 1,0 1 0,0-1-1,1 1 1,-1-1 0,0 1-1,1 0 1,-3 1-1,-3 2-3,1 1 0,0-1-1,0 1 1,0 0 0,0 1-1,1 0 1,0-1 0,1 1-1,-1 1 1,1-1-1,0 1 1,0 0 0,1 0-1,-3 7 1,1 2-18,-1 0 0,2 0 1,0 1-1,1-1 0,-1 25 0,3-34 5,1 0 1,0 1-1,1-1 0,0 1 0,0-1 0,0 0 1,1 0-1,0 1 0,0-1 0,5 8 0,-6-11 0,1-2 0,0 1 0,0 0 0,1 0 0,-1-1 0,0 1 0,1-1 0,0 1 0,-1-1 0,1 0 0,0 0 0,0-1 0,0 1-1,1 0 1,-1-1 0,0 0 0,0 0 0,1 0 0,-1 0 0,1-1 0,-1 1 0,1-1 0,5 0 0,0 0-78,1-1 0,-1 0 0,1-1 0,-1 0 0,0-1 0,0 0 0,0 0 0,0-1-1,0 0 1,-1-1 0,1 1 0,-1-2 0,-1 1 0,1-1 0,7-8 0,1-2-438,0 0-1,-1-1 1,-1-1-1,-1 0 1,15-27-1,-16 21-47,0-1 0,-3 0 0,0-1 0,-1 0 0,8-47 0,-7 9-452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9.501"/>
    </inkml:context>
    <inkml:brush xml:id="br0">
      <inkml:brushProperty name="width" value="0.05" units="cm"/>
      <inkml:brushProperty name="height" value="0.05" units="cm"/>
    </inkml:brush>
  </inkml:definitions>
  <inkml:trace contextRef="#ctx0" brushRef="#br0">114 2 16732,'0'0'70,"0"0"1,-1 0-1,1-1 1,-1 1-1,1 0 1,-1 0 0,1 0-1,0 0 1,-1 0-1,1-1 1,-1 1-1,1 0 1,-1 0 0,1 0-1,0 0 1,-1 0-1,1 0 1,-1 0-1,1 1 1,-1-1 0,1 0-1,-1 0 1,1 0-1,0 0 1,-1 0-1,1 1 1,-1-1-1,1 0 1,-1 1 0,-4 13 1003,7 22 211,-2-35-1238,23 132 1364,56 179 0,-74-294-1317,-4-9-41,2-1 0,-1 0 0,1 0 0,0 0 0,1 0 0,0 0 0,8 12 0,-2-13-34,-5-12-172,-5 3 113,0 0 0,0-1-1,0 1 1,0 0-1,0 0 1,0-1-1,0 1 1,-1 0 0,0-3-1,-3-3-84,1 0-1,-1 1 0,-1-1 1,0 1-1,0 0 1,0 0-1,-1 1 0,1-1 1,-12-8-1,-8-5-249,-32-21 0,44 33 325,-14-9 56,17 12 178,1 0-1,1-1 0,-1 0 0,1-1 0,-13-13 0,20 20-146,1 0-1,0-1 0,-1 1 0,1-1 1,0 0-1,0 1 0,0-1 0,-1 1 1,1-1-1,0 1 0,0-1 1,0 1-1,0-1 0,0 0 0,0 1 1,0-1-1,0 1 0,0-1 0,0 0 1,0 1-1,0-1 0,1 1 1,-1-1-1,0 1 0,0-1 0,1 1 1,-1-1-1,0 1 0,0-1 0,1 1 1,-1-1-1,1 1 0,-1-1 1,0 1-1,1 0 0,-1-1 0,1 1 1,-1 0-1,1-1 0,-1 1 1,1 0-1,-1 0 0,1-1 0,0 1 1,-1 0-1,1 0 0,-1 0 0,2 0 1,36-10 581,-29 9-485,25-7-320,-2-2 0,54-22 1,-44 11-4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9.904"/>
    </inkml:context>
    <inkml:brush xml:id="br0">
      <inkml:brushProperty name="width" value="0.05" units="cm"/>
      <inkml:brushProperty name="height" value="0.05" units="cm"/>
    </inkml:brush>
  </inkml:definitions>
  <inkml:trace contextRef="#ctx0" brushRef="#br0">0 10 16051,'11'40'1269,"-1"1"-1,-2 0 0,-2 0 1,0 44-1,1-7-395,0 19-198,13 90 271,-19-184-898,-1-1-1,1 1 1,0-1 0,-1 1 0,1-1 0,0 1 0,0-1 0,3 4-1,-4-6-39,0 1 0,0-1 0,0 0 0,1 0 0,-1 0 0,0 0 0,0 0 0,0 0 0,0 0 0,0 0 0,0 0 0,1 0 0,-1 0 0,0 0 0,0 0 0,0 0-1,0 0 1,0 0 0,1 0 0,-1 0 0,0 0 0,0 0 0,0 0 0,0 0 0,0 0 0,1 0 0,-1 0 0,0 0 0,0 0 0,0 0 0,0 0 0,0 0 0,0 0 0,1 0-1,-1 0 1,0 0 0,0-1 0,0 1 0,0 0 0,0 0 0,0 0 0,0 0 0,0 0 0,0 0 0,1-1 0,4-15 215,28-273 714,-7 52-822,-24 222-117,5-32-15,-6 44 5,0-1 0,0 1 1,0 1-1,0-1 0,0 0 0,1 0 1,-1 0-1,1 1 0,-1-1 0,1 0 1,4-3-1,-6 6 4,1 0 1,-1-1 0,1 1-1,-1 0 1,1 0 0,-1 0-1,1-1 1,-1 1 0,1 0-1,-1 0 1,1 0 0,-1 0-1,1 0 1,0 0 0,-1 0-1,1 0 1,-1 0 0,1 0-1,-1 0 1,1 1-1,-1-1 1,1 0 0,-1 0-1,1 0 1,-1 1 0,1-1-1,-1 0 1,1 1 0,-1-1-1,1 0 1,-1 1 0,0-1-1,1 1 1,-1-1 0,1 0-1,-1 2 1,12 16-187,-8-9 142,0 0-1,-1 1 0,-1 0 0,1-1 1,-1 1-1,-1 0 0,0 0 0,-1 0 1,0 0-1,0 1 0,-1-1 0,0 0 1,-4 13-1,1-3 38,-2 0 0,-1 0 1,0 0-1,-1-1 0,-16 26 0,18-35-52,0 0-1,-1-1 1,-9 10-1,14-17-15,0 0 0,-1 1-1,1-1 1,-1-1-1,1 1 1,-1 0 0,-4 1-1,6-2 20,0-1 0,0 1 0,0-1-1,0 0 1,0 0 0,0 0 0,0 1 0,0-1-1,0 0 1,0 0 0,0 0 0,0-1 0,0 1-1,0 0 1,0 0 0,0-1 0,0 1-1,0 0 1,0-1 0,0 1 0,-2-2 0,2 1 24,-1-1 0,1 0 1,-1 0-1,1 1 0,0-1 0,0 0 1,0 0-1,0-1 0,0 1 1,1 0-1,-1 0 0,0 0 1,1 0-1,0-1 0,-1 1 1,1 0-1,0 0 0,0-1 1,0 1-1,1-4 0,-1 3-12,3-38-525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0.322"/>
    </inkml:context>
    <inkml:brush xml:id="br0">
      <inkml:brushProperty name="width" value="0.05" units="cm"/>
      <inkml:brushProperty name="height" value="0.05" units="cm"/>
    </inkml:brush>
  </inkml:definitions>
  <inkml:trace contextRef="#ctx0" brushRef="#br0">1 1 16572,'5'13'556,"-1"0"1,0 1 0,0 0 0,-1 0 0,1 16 0,7 31 592,-10-56-1049,2 7 49,1-1 0,7 17 0,-11-26-132,1 0 0,0 0 0,0 0-1,0-1 1,0 1 0,0 0 0,1 0 0,-1-1 0,0 1-1,1-1 1,-1 1 0,1-1 0,0 0 0,-1 0 0,1 0-1,0 0 1,0 0 0,0 0 0,0 0 0,0 0 0,4 0-1,-5-1-8,0 0-1,0 0 0,0 0 0,0 0 1,0-1-1,0 1 0,0 0 0,1-1 1,-1 1-1,0-1 0,0 1 0,-1-1 1,1 0-1,0 1 0,0-1 0,0 0 1,0 0-1,0 0 0,-1 1 0,1-1 1,0 0-1,-1 0 0,1 0 0,-1 0 1,1 0-1,-1 0 0,1 0 0,-1-2 1,2-2-16,0 0 1,-1-1-1,0 1 1,0-10 0,0 5-58,-2-1 0,0 1 0,0-1 1,0 1-1,-2 0 0,1 0 0,-1-1 0,-1 2 1,0-1-1,0 0 0,-1 1 0,0 0 0,0 0 1,-1 0-1,0 1 0,-13-13 0,4 12 15,15 9 47,0 0 1,-1 0 0,1 0 0,0 0 0,-1 0 0,1 0 0,0 0 0,0 0 0,-1 0-1,1 0 1,0 0 0,0 0 0,-1 0 0,1 0 0,0 0 0,0 0 0,0 1 0,-1-1 0,1 0-1,0 0 1,0 0 0,-1 0 0,1 0 0,0 1 0,0-1 0,0 0 0,0 0 0,-1 0-1,1 1 1,0-1 0,0 0 0,0 1 0,0 0-54,0 0 0,0 0 0,0 1 0,0-1 0,0 0 0,0 0 0,0 1 0,1-1 1,-1 0-1,0 0 0,1 0 0,-1 1 0,1-1 0,0 0 0,-1 0 0,1 0 0,0 0 0,0 0 0,-1 0 0,3 1 0,0 1-128,0 0 0,1 0-1,-1-1 1,1 1-1,-1-1 1,1 0 0,0 0-1,0-1 1,0 1 0,0-1-1,0 0 1,6 1 0,21 4-492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0.753"/>
    </inkml:context>
    <inkml:brush xml:id="br0">
      <inkml:brushProperty name="width" value="0.05" units="cm"/>
      <inkml:brushProperty name="height" value="0.05" units="cm"/>
    </inkml:brush>
  </inkml:definitions>
  <inkml:trace contextRef="#ctx0" brushRef="#br0">166 189 17780,'-5'-1'193,"-1"0"0,1 0 0,-1 0-1,1 0 1,-1 1 0,1 0 0,-1 1 0,0-1 0,1 1 0,-1 0 0,1 0 0,0 1 0,-1-1-1,1 1 1,0 0 0,0 1 0,0-1 0,0 1 0,1 0 0,-8 6 0,8-6-140,0 1 0,0-1 0,0 1 0,1 0 0,0 0 1,0 0-1,0 0 0,0 0 0,0 1 0,1-1 0,0 1 0,0 0 1,0 0-1,1-1 0,-1 1 0,1 0 0,0 0 0,1 1 0,-1-1 1,1 0-1,0 0 0,1 8 0,0-11-39,-1 1 1,1-1 0,-1 0-1,1 1 1,0-1-1,0 0 1,0 0-1,0 0 1,0 0-1,0 0 1,1 0 0,-1 0-1,1 0 1,-1 0-1,1-1 1,0 1-1,-1-1 1,1 1-1,0-1 1,0 0 0,0 1-1,0-1 1,0 0-1,1-1 1,-1 1-1,0 0 1,0 0-1,1-1 1,-1 0 0,0 1-1,1-1 1,-1 0-1,0 0 1,1 0-1,2-1 1,3 1 38,-1-2 1,1 1-1,0-1 1,0-1-1,-1 1 1,1-1-1,-1 0 1,0-1-1,8-5 1,-4 2 22,-1-1 1,0 0-1,-1-1 1,0 0-1,0 0 1,14-21-1,-20 26-105,-1 0 1,0-1-1,1 1 0,-2 0 0,1-1 0,0 1 0,-1-1 0,0 0 0,1-7 1,-2 9-53,0 1 1,0-1 0,0 0 0,-1 1-1,1-1 1,-1 1 0,1-1 0,-1 1 0,0-1-1,0 1 1,0-1 0,0 1 0,-1 0-1,1 0 1,-1 0 0,1-1 0,-1 1-1,-3-2 1,2 1-82,1 1-1,-1 0 1,0 0 0,0 0-1,0 0 1,0 1-1,-1-1 1,1 1 0,0 0-1,-1 0 1,1 0-1,0 1 1,-1-1 0,1 1-1,-1-1 1,0 1-1,1 0 1,-1 1 0,1-1-1,-1 1 1,-6 1-1,-6 7-742</inkml:trace>
  <inkml:trace contextRef="#ctx0" brushRef="#br0" timeOffset="1">507 8 18228,'1'0'52,"-1"0"0,0 0 0,0-1 1,0 1-1,-1 0 0,1-1 0,0 1 0,0 0 1,0-1-1,0 1 0,0 0 0,0 0 0,0-1 0,0 1 1,-1 0-1,1 0 0,0-1 0,0 1 0,0 0 1,0 0-1,-1-1 0,1 1 0,0 0 0,0 0 1,-1 0-1,1 0 0,0-1 0,0 1 0,-1 0 0,1 0 1,0 0-1,-1 0 0,1 0 0,0 0 0,0 0 1,-1 0-1,1 0 0,0 0 0,-1 0 0,1 0 0,-18 5 708,-15 15 306,19-9-885,2 1 0,-1 0 0,2 0 0,0 1 0,0 1 0,1 0 0,1 0 0,0 1 0,1 0 0,1 1 0,0-1 1,-4 20-1,9-31-172,2-1 1,-1 1-1,0 0 1,1 0 0,-1 0-1,1 0 1,0 0-1,1 0 1,-1-1-1,2 9 1,-1-10-10,0 0 0,-1 0 0,1 0-1,0-1 1,1 1 0,-1 0 0,0 0 0,0-1-1,1 1 1,-1-1 0,1 1 0,-1-1 0,1 1-1,0-1 1,0 0 0,-1 0 0,1 0 0,0 0-1,0 0 1,0 0 0,3 0 0,5 1-196,0 0 0,0 0 0,0-1 0,0-1 0,1 1 0,-1-2 0,12-1 0,73-16-719,-81 15 856,37-9-442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1.155"/>
    </inkml:context>
    <inkml:brush xml:id="br0">
      <inkml:brushProperty name="width" value="0.05" units="cm"/>
      <inkml:brushProperty name="height" value="0.05" units="cm"/>
    </inkml:brush>
  </inkml:definitions>
  <inkml:trace contextRef="#ctx0" brushRef="#br0">80 314 18292,'2'1'203,"1"1"-1,-1 0 1,0-1 0,1 0 0,-1 1 0,1-1-1,0 0 1,-1 0 0,1-1 0,0 1 0,-1 0-1,1-1 1,0 0 0,0 0 0,-1 0-1,1 0 1,0 0 0,0 0 0,0-1 0,-1 1-1,1-1 1,0 0 0,2-1 0,5-1 217,0-1 1,0-1 0,0 0 0,14-10 0,-12 7-268,-1-1-1,0-1 1,0 0 0,-1 0 0,-1-1-1,0 0 1,10-15 0,-14 18-133,-1 0-1,1-1 1,-1 1-1,-1-1 1,1 0-1,-2 1 1,1-2-1,-1 1 1,0 0-1,-1 0 1,0 0 0,-1-11-1,0 17-18,0 0 0,0 0 0,-1 0 0,1 0 0,-1 0 0,0 0 0,0 0 0,0 0 0,0 0 0,0 0 0,-1 0 0,1 1 0,-1-1 0,0 0 0,0 1-1,0 0 1,0-1 0,0 1 0,0 0 0,-1 0 0,1 0 0,-1 0 0,-3-1 0,3 1-3,-1 1-1,1 0 0,-1 0 0,0 1 1,0-1-1,1 1 0,-1 0 1,0 0-1,0 0 0,0 0 1,1 1-1,-1-1 0,0 1 1,1 0-1,-1 0 0,0 0 0,1 1 1,-1-1-1,-3 3 0,-8 5-11,0 1 1,0 0-1,1 1 0,0 0 0,1 1 0,1 1 0,-13 15 0,11-10 2,0 1 0,1 1 0,1 0 1,-18 42-1,27-54 2,0 1 1,0-1 0,1 1 0,0 0-1,-1 9 1,3-16-30,-1 1 0,1-1 0,0 0 0,1 0 0,-1 1 0,0-1 0,0 0 1,1 0-1,0 0 0,-1 1 0,1-1 0,0 0 0,0 0 0,0 0 0,0 0 0,0 0 0,1 0 0,-1-1 0,1 1 0,-1 0 0,1-1 0,-1 1 0,1-1 0,0 1 0,2 0 0,2 1-181,0 0 0,1-1 0,-1 1 0,1-2 0,-1 1 0,1-1 0,0 0 0,0 0 0,8-1 0,3 0-106,0-1 0,25-4 0,7-6-472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1.592"/>
    </inkml:context>
    <inkml:brush xml:id="br0">
      <inkml:brushProperty name="width" value="0.05" units="cm"/>
      <inkml:brushProperty name="height" value="0.05" units="cm"/>
    </inkml:brush>
  </inkml:definitions>
  <inkml:trace contextRef="#ctx0" brushRef="#br0">287 18 15091,'-2'-1'200,"0"-1"-1,0 0 1,0 1-1,0-1 1,0 1 0,-1 0-1,1 0 1,0 0-1,-1 0 1,1 0-1,0 0 1,-1 0 0,1 1-1,-1-1 1,0 1-1,-4 0 1,2 0 62,0 1-1,0-1 1,0 1 0,0 1 0,1-1 0,-1 1 0,0 0-1,-4 2 1,-5 3 251,1 1 0,0 1-1,1 0 1,-20 19 0,21-17-429,-1 1 1,1 1 0,1 0-1,0 0 1,1 1-1,1 0 1,0 0 0,1 1-1,0 0 1,-8 30 0,14-43-83,1-1 1,0 1 0,-1-1 0,1 1 0,0-1 0,0 1 0,0-1-1,0 1 1,0-1 0,0 1 0,0-1 0,1 0 0,-1 1 0,1-1-1,0 3 1,0-4-1,0 1-1,-1 0 1,1 0-1,0-1 1,0 1 0,0-1-1,0 1 1,0-1-1,0 1 1,0-1-1,0 0 1,0 1-1,0-1 1,0 0-1,0 0 1,0 0 0,1 0-1,-1 0 1,0 0-1,0 0 1,0 0-1,2 0 1,24-5-162,1-1 1,-1-1 0,46-18-1,8-3-241,-77 27 379,87-22-624,-78 21 474,1 0 0,0 0 1,-1 2-1,25 0 0,-36 0 177,-1 0 0,1 0 0,-1 0 1,1 1-1,0-1 0,-1 0 0,1 0 0,-1 1 0,1-1 1,-1 1-1,1 0 0,-1-1 0,0 1 0,1 0 0,-1 0 1,0 0-1,0 0 0,1 0 0,-1 0 0,0 0 0,0 0 0,0 0 1,0 1-1,0-1 0,-1 0 0,1 1 0,0-1 0,-1 1 1,1-1-1,-1 1 0,1-1 0,-1 1 0,1-1 0,-1 1 1,0-1-1,0 1 0,0-1 0,0 1 0,0-1 0,0 1 0,-1 0 1,1-1-1,0 1 0,-1-1 0,1 1 0,-1-1 0,1 0 1,-1 1-1,0-1 0,0 1 0,0-1 0,-1 2 0,-6 9 270,0-1-1,-1 1 0,-1-2 1,0 1-1,-1-1 0,1 0 0,-20 12 1,6-7 398,0 0 0,-50 21 1,60-31-395,-1 1 0,-25 5-1,36-10-305,-1 0-1,0-1 0,0 1 0,1-1 0,-1 0 0,0 0 0,1-1 1,-1 1-1,0-1 0,1 0 0,-1 0 0,0-1 0,-4-1 0,8 2-77,-1 0-1,1 0 1,-1 0 0,1 0-1,-1 0 1,1-1-1,0 1 1,0 0-1,0-1 1,0 1-1,0-1 1,0 1-1,0-1 1,0 0-1,1 1 1,-1-1-1,0 0 1,1 1-1,0-1 1,-1 0-1,1 0 1,0 0 0,0 1-1,0-1 1,0 0-1,0 0 1,0 0-1,1 1 1,-1-1-1,0 0 1,1 1-1,1-3 1,0-4-171,1 1 1,0-1 0,1 1 0,0 0-1,0 1 1,7-9 0,20-20-818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1.974"/>
    </inkml:context>
    <inkml:brush xml:id="br0">
      <inkml:brushProperty name="width" value="0.05" units="cm"/>
      <inkml:brushProperty name="height" value="0.05" units="cm"/>
    </inkml:brush>
  </inkml:definitions>
  <inkml:trace contextRef="#ctx0" brushRef="#br0">251 10 19276,'0'-1'54,"0"1"0,0-1-1,0 1 1,0 0 0,0-1 0,0 1-1,-1-1 1,1 1 0,0 0 0,0-1-1,0 1 1,-1 0 0,1-1 0,0 1-1,0 0 1,-1-1 0,1 1 0,0 0 0,-1 0-1,1-1 1,0 1 0,-1 0 0,1 0-1,-1 0 1,1-1 0,0 1 0,-1 0-1,1 0 1,-1 0 0,1 0 0,0 0-1,-1 0 1,1 0 0,-1 0 0,1 0-1,-1 0 1,1 0 0,0 0 0,-1 0-1,1 0 1,-1 0 0,1 0 0,0 1-1,-1-1 1,1 0 0,-1 1 0,-23 9 496,5-1-127,2 2-1,-1 0 1,1 1 0,1 1 0,0 0-1,1 1 1,1 1 0,-15 19 0,28-33-415,0 0 0,1 0 0,-1 0 0,0 0 0,0 0 0,1 0 0,-1 0 0,1 1 0,-1-1 0,1 0 0,0 0 0,-1 0 0,1 1 0,0-1 0,0 0 0,0 1 0,0-1 0,0 2 0,1-2-8,-1 0 0,0-1 0,1 1 0,-1 0 0,1-1 0,-1 1 1,1 0-1,0-1 0,-1 1 0,1 0 0,-1-1 0,1 1 0,0-1 0,0 0 1,-1 1-1,1-1 0,0 1 0,0-1 0,0 0 0,1 1 0,5 0-39,-1 0 0,2 0 0,-1-1 0,0 0 0,7 0 0,53-5-355,40-1-107,-92 6 389,1 0 0,-1 2 0,0 0 0,27 7 0,-40-8 100,1 0 0,0 0 0,0 0 0,-1 0 0,1 1 0,0-1 0,-1 1 0,1-1 0,-1 1 0,0 0 0,0 0 0,0 0 0,0 0 0,0 0 0,0 1 0,0-1 0,1 3 0,-2-3 21,-1 1 0,1-1 1,0 0-1,-1 0 1,0 0-1,0 1 0,1-1 1,-1 0-1,-1 0 1,1 0-1,0 1 0,0-1 1,-1 0-1,1 0 0,-1 0 1,0 0-1,0 0 1,0 1-1,0-2 0,0 1 1,0 0-1,0 0 1,-2 2-1,-12 14 128,0-1-1,0-1 1,-2 0-1,-23 17 1,-79 47 520,100-68-899,-1-1 0,-1-1 0,1 0 0,-1-2-1,-1-1 1,-40 9 0,50-15-150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6.306"/>
    </inkml:context>
    <inkml:brush xml:id="br0">
      <inkml:brushProperty name="width" value="0.05" units="cm"/>
      <inkml:brushProperty name="height" value="0.05" units="cm"/>
    </inkml:brush>
  </inkml:definitions>
  <inkml:trace contextRef="#ctx0" brushRef="#br0">12 42 13139,'0'-10'888,"-1"-1"-464,-2 3-504,-3 0 808,4 4-608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0.998"/>
    </inkml:context>
    <inkml:brush xml:id="br0">
      <inkml:brushProperty name="width" value="0.05" units="cm"/>
      <inkml:brushProperty name="height" value="0.05" units="cm"/>
    </inkml:brush>
  </inkml:definitions>
  <inkml:trace contextRef="#ctx0" brushRef="#br0">1 1 16948,'0'0'100,"1"0"0,-1 1 1,1-1-1,-1 0 0,1 0 1,-1 1-1,0-1 0,1 0 1,-1 1-1,1-1 0,-1 1 1,0-1-1,1 0 0,-1 1 1,0-1-1,0 1 0,1-1 1,-1 1-1,0-1 0,0 1 0,0-1 1,0 1-1,0-1 0,0 1 1,0-1-1,0 1 0,0 0 1,2 22 349,-2-18-53,0 38 508,1-1-257,6 52 0,-6-91-617,-1 0 0,1-1-1,-1 1 1,1 0 0,0-1 0,0 1 0,0-1 0,0 1 0,1-1 0,1 3-1,-2-4-13,0 0-1,0 0 0,0-1 0,0 1 0,0 0 0,0 0 0,0-1 1,0 1-1,1 0 0,-1-1 0,0 1 0,0-1 0,1 0 0,-1 1 0,0-1 1,1 0-1,-1 0 0,0 0 0,1 0 0,-1 0 0,0 0 0,1 0 1,1-1-1,7-1 49,-1-1 0,1 0 0,0-1 1,-1 0-1,0 0 0,10-7 1,53-37 207,-45 28-162,12-9 72,49-32 170,-78 55-306,0 0-1,1 1 1,-1 1 0,1-1 0,0 2-1,20-5 1,-30 7-38,1 1-1,-1 0 1,1 0 0,-1-1-1,1 1 1,-1 0 0,1 0-1,-1 0 1,1 1-1,-1-1 1,1 0 0,-1 1-1,1-1 1,-1 1 0,1-1-1,-1 1 1,0-1 0,1 1-1,-1 0 1,0 0-1,0 0 1,0 0 0,1 0-1,-1 0 1,0 0 0,1 2-1,0 1 11,0 0 0,0 0-1,-1 1 1,0-1 0,0 1-1,0-1 1,0 6 0,-1-7-12,1 1 0,-1-1 0,1 0 0,-1 1 0,1-1 0,0 0 1,0 0-1,0 0 0,1 0 0,-1 0 0,1 0 0,0 0 0,0 0 0,3 4 0,-2-7-6,-1 1 0,1-1-1,0 1 1,-1-1-1,1 0 1,0 0 0,-1 0-1,1-1 1,0 1-1,-1-1 1,1 1-1,-1-1 1,1 0 0,-1 0-1,5-2 1,8-2-33,-14 4-3,1 1 0,-1 0 1,1 0-1,-1-1 0,1 1 0,-1 0 1,1 0-1,-1 0 0,1 0 0,-1 1 1,1-1-1,-1 0 0,0 1 0,1-1 1,-1 1-1,1-1 0,-1 1 0,0 0 1,1-1-1,0 2 0,-1-1-19,0 0 0,0 0 1,-1 0-1,1 1 0,0-1 0,-1 0 0,1 0 0,-1 1 0,0-1 1,1 0-1,-1 1 0,0-1 0,0 0 0,0 1 0,1-1 0,-2 0 1,1 1-1,0-1 0,0 0 0,0 1 0,0-1 0,-1 2 0,-2 6-299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1.416"/>
    </inkml:context>
    <inkml:brush xml:id="br0">
      <inkml:brushProperty name="width" value="0.05" units="cm"/>
      <inkml:brushProperty name="height" value="0.05" units="cm"/>
    </inkml:brush>
  </inkml:definitions>
  <inkml:trace contextRef="#ctx0" brushRef="#br0">10 1 15787,'0'6'2177,"-2"5"-1329,1-2-360,-2-1 1609,3-1-1737,-3-2 2040,3-10-2264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2.903"/>
    </inkml:context>
    <inkml:brush xml:id="br0">
      <inkml:brushProperty name="width" value="0.05" units="cm"/>
      <inkml:brushProperty name="height" value="0.05" units="cm"/>
    </inkml:brush>
  </inkml:definitions>
  <inkml:trace contextRef="#ctx0" brushRef="#br0">24 61 9650,'3'-15'1506,"-3"11"-841,1 0-1,-1 0 1,1 0-1,0 0 1,0 0-1,0 0 1,1 0-1,-1 1 1,5-7-1,-1 31 2969,-5 16-3067,-1 0 0,-3 0 0,0-1 0,-14 52 0,16-77-494,-4 14-16,3-15-29,1 1 0,0 0 1,-1 15-1,3-26-25,0 0 1,0 0-1,0 0 0,0 0 0,0 1 0,0-1 0,0 0 0,0 0 0,0 0 1,0 0-1,0 0 0,0 0 0,-1 0 0,1 0 0,1 1 0,-1-1 0,0 0 1,0 0-1,0 0 0,0 0 0,0 0 0,0 0 0,0 0 0,0 0 0,0 0 1,0 1-1,0-1 0,0 0 0,0 0 0,0 0 0,0 0 0,0 0 0,0 0 1,0 0-1,0 0 0,1 0 0,-1 0 0,0 0 0,0 0 0,0 1 1,0-1-1,0 0 0,0 0 0,0 0 0,0 0 0,1 0 0,-1 0 0,0 0 1,0 0-1,0 0 0,0 0 0,0 0 0,0 0 0,0 0 0,0 0 0,1 0 1,-1 0-1,0 0 0,0 0 0,0-1 0,0 1 0,7-7 66,5-11 14,-1-2-8,21-40 208,63-88-1,-92 143-273,1 1 0,0 0 0,0 0 0,0 0-1,0 0 1,0 1 0,7-4 0,-10 7-7,-1-1-1,1 1 1,0-1 0,0 1-1,0 0 1,0-1-1,0 1 1,0 0 0,0 0-1,0 0 1,0 0 0,0 0-1,0 0 1,0 0-1,-1 0 1,1 0 0,0 0-1,0 1 1,2-1-1,-2 1 0,0 0 0,0 0 0,0 0 0,0 0 0,0 0-1,-1 0 1,1 0 0,0 0 0,0 0 0,-1 0 0,1 0-1,0 1 1,-1-1 0,1 0 0,-1 1 0,0-1-1,1 0 1,-1 2 0,2 12 12,0 0-1,-1 0 0,-1-1 1,-1 1-1,-2 16 0,0 29 18,19-98-2826,-13 28 2298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3.701"/>
    </inkml:context>
    <inkml:brush xml:id="br0">
      <inkml:brushProperty name="width" value="0.05" units="cm"/>
      <inkml:brushProperty name="height" value="0.05" units="cm"/>
    </inkml:brush>
  </inkml:definitions>
  <inkml:trace contextRef="#ctx0" brushRef="#br0">136 81 13283,'4'-5'819,"0"0"-1,0 0 1,0 0 0,-1-1 0,4-7-1,-6 11-527,0 0 0,0 0 0,0-1 0,-1 1 0,1 0 0,-1 0 0,0-1 0,1-3 0,-1 6-164,0-1-1,0 0 1,-1 0 0,1 0 0,0 1 0,0-1-1,-1 0 1,1 0 0,0 1 0,-1-1 0,1 0-1,0 0 1,-1 1 0,1-1 0,-1 0 0,0 1-1,1-1 1,-1 1 0,1-1 0,-1 1 0,0-1-1,1 1 1,-2-1 0,0 0-51,0 1 0,0 0 0,0-1 0,1 1 0,-1 0 0,0 0 1,0 0-1,0 0 0,0 1 0,0-1 0,1 0 0,-1 1 0,0-1 0,0 1 0,0 0 0,1 0 0,-1-1 0,0 1 0,1 0 0,-1 0 0,1 1 1,-1-1-1,1 0 0,-2 2 0,-33 36 204,35-37-253,-9 11-11,0 0 0,2 1 1,-1 0-1,2 1 1,0 0-1,1 0 1,0 0-1,-4 21 1,9-35-17,1 1 1,0 0-1,-1 0 1,1-1-1,0 1 1,0 0-1,0 0 1,0 0-1,1-1 1,-1 1-1,1 3 1,0-4-1,-1 0 1,1-1-1,-1 1 0,1 0 0,0-1 1,-1 1-1,1 0 0,0-1 1,0 1-1,0-1 0,-1 1 1,1-1-1,0 1 0,0-1 1,0 0-1,0 1 0,0-1 0,0 0 1,0 0-1,-1 0 0,1 0 1,0 0-1,0 0 0,0 0 1,0 0-1,1 0 0,18-2 7,-1-1-1,0-1 1,37-13-1,0 1 11,-44 12-9,20-4 11,48-6 1,-71 13-17,-1 1 1,1-1-1,-1 1 1,1 1-1,-1 0 1,0 0 0,1 0-1,-1 1 1,0 1-1,0-1 1,9 5-1,-4 6 120,-12-9 172,-5-10 113,-3-8-81,0 0 0,1 0 1,1-1-1,-7-27 0,0 2 4,11 38-336,6 21-1110,-4-16 907,1 0 0,0 0 0,1 0 0,-1 0 0,1 0 0,-1 0 0,1-1 0,0 0 0,0 1 0,0-1 0,0 0 0,0 0 0,0-1 0,1 1 0,-1 0 0,1-1 0,4 1 0,15 4-668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5.098"/>
    </inkml:context>
    <inkml:brush xml:id="br0">
      <inkml:brushProperty name="width" value="0.05" units="cm"/>
      <inkml:brushProperty name="height" value="0.05" units="cm"/>
    </inkml:brush>
  </inkml:definitions>
  <inkml:trace contextRef="#ctx0" brushRef="#br0">200 341 14819,'1'-2'136,"0"1"-1,0-1 1,0 0-1,0 1 1,-1-1 0,1 0-1,-1 0 1,1 1-1,-1-1 1,1 0-1,-1 0 1,0 0-1,0 0 1,0 0 0,0 1-1,0-1 1,0 0-1,-1 0 1,1 0-1,0 0 1,-1 1 0,0-1-1,1 0 1,-1 0-1,0 1 1,0-1-1,0 1 1,0-1-1,0 1 1,0-1 0,-1 1-1,1-1 1,0 1-1,-1 0 1,1 0-1,-1 0 1,1 0-1,-1 0 1,0 0 0,1 0-1,-1 0 1,0 1-1,0-1 1,1 1-1,-1-1 1,0 1 0,0 0-1,0-1 1,0 1-1,1 0 1,-1 0-1,0 1 1,0-1-1,0 0 1,0 1 0,-3 0-1,-3 3-17,0 0 1,0 0-1,1 0 0,-1 1 1,1 1-1,0-1 0,1 1 1,-1 0-1,1 1 0,0-1 0,1 1 1,-8 12-1,4-6-40,2 0 0,-1 1 0,2 0 0,0 0-1,1 1 1,-6 21 0,11-35-64,-1 1-1,1 0 1,0-1 0,0 1-1,-1-1 1,1 1-1,0 0 1,1-1-1,-1 1 1,0 0 0,0-1-1,1 1 1,-1 0-1,0-1 1,2 3 0,-2-4-7,1 1 1,-1-1 0,1 1 0,-1-1-1,1 0 1,-1 1 0,1-1 0,-1 1-1,1-1 1,0 0 0,-1 1 0,1-1-1,0 0 1,-1 0 0,1 0-1,0 1 1,-1-1 0,1 0 0,0 0-1,-1 0 1,1 0 0,0 0 0,-1 0-1,2-1 1,2 0 14,1 0 0,-1 0 1,0-1-1,0 0 0,0 0 0,0 0 0,0 0 0,-1-1 0,5-2 0,59-60 341,-64 61-293,-29 36-15,24-31-45,1 1-1,-1-1 0,0 1 1,0-1-1,0 0 0,0 0 1,0 0-1,0 0 0,0 0 1,0 0-1,0 0 0,0-1 1,0 1-1,-1-1 1,-1 1-1,4-1-7,0 0 0,0 0 0,0 0-1,1 0 1,-1 0 0,0 0 0,0 0 0,0 0 0,0 0 0,0 0 0,1 0 0,-1 0 0,0 0 0,0 0-1,0-1 1,0 1 0,0 0 0,1 0 0,-1 0 0,0 0 0,0 0 0,0 0 0,0 0 0,0 0-1,0-1 1,0 1 0,0 0 0,0 0 0,1 0 0,-1 0 0,0 0 0,0 0 0,0-1 0,0 1 0,1 1-5,-1 1 0,1-1 0,0 0 0,0 0 1,0 1-1,0-1 0,0 0 0,0 0 1,0 0-1,1 0 0,-1-1 0,0 1 0,1 0 1,-1 0-1,0-1 0,1 1 0,-1-1 1,1 1-1,-1-1 0,1 1 0,-1-1 0,1 0 1,-1 0-1,3 0 0,-1-1 0,-1 1 1,1-1-1,0 0 0,0 0 0,-1 0 0,1-1 1,-1 1-1,1-1 0,-1 1 0,0-1 0,0 0 1,3-2-1,5-7 4,0 0 0,-1-1 0,15-24 0,2-8 25,-1-1 0,-3-2 0,-2 0 0,-2-2 0,-1 0 0,10-57 0,-27 98-23,-4 11 0,-4 10-1,6-8-2,-70 180 24,60-149-14,2 1 0,1 0 0,-4 46 0,12-80-4,1 1 1,0 0 0,0 0 0,0 0 0,0 0 0,0 0 0,1-1-1,0 1 1,0 0 0,0 0 0,0-1 0,0 1 0,1-1 0,0 1-1,2 3 1,-2-5-1,-1 0-1,1-1 0,0 1 1,0-1-1,0 0 1,0 0-1,0 0 0,0 0 1,0 0-1,0 0 0,0 0 1,1-1-1,-1 1 1,0-1-1,0 1 0,1-1 1,-1 0-1,0 0 0,1 0 1,-1 0-1,0 0 1,0-1-1,1 1 0,-1-1 1,4-1-1,0 0 3,-1 0-1,0-1 1,0 0-1,0 0 1,0 0-1,-1 0 1,1-1-1,-1 1 1,0-1-1,0-1 1,0 1-1,3-5 1,8-11 21,16-31 0,-25 42-20,-1-1-4,-1 5 0,-1 0-1,0 0 1,0-1-1,-1 1 1,4-11-1,-6 15-3,0 1-1,0 0 0,0 0 0,0-1 1,0 1-1,0 0 0,0 0 1,0-1-1,0 1 0,0 0 0,0 0 1,0-1-1,0 1 0,0 0 0,0 0 1,0 0-1,-1-1 0,1 1 1,0 0-1,0 0 0,0 0 0,0-1 1,0 1-1,-1 0 0,1 0 1,0 0-1,0-1 0,0 1 0,-1 0 1,1 0-1,0 0 0,0 0 0,0 0 1,-1 0-1,1 0 0,0 0 1,0-1-1,-1 1 0,1 0 0,0 0 1,0 0-1,-1 0 0,1 0 0,0 0 1,0 0-1,-1 0 0,1 1 1,0-1-1,0 0 0,0 0 0,-1 0 1,1 0-1,0 0 0,0 0 0,-1 0 1,1 0-1,0 1 0,0-1 1,0 0-1,-1 0 0,-12 8 14,6-2-11,0 0 0,1 0-1,0 0 1,0 1 0,1 0 0,-1 0-1,1 0 1,1 1 0,0-1 0,0 1 0,-5 15-1,9-22-2,0 1-1,0-1 1,0 1-1,0-1 0,0 0 1,0 1-1,0-1 1,1 0-1,-1 0 0,1 1 1,-1-1-1,1 0 1,-1 0-1,1 1 0,0-1 1,0 0-1,-1 0 1,1 0-1,0 0 0,0 0 1,0 0-1,0 0 1,0 0-1,0-1 0,1 1 1,-1 0-1,0-1 1,0 1-1,0-1 0,1 1 1,1 0-1,6 2-2,0 0 1,1 0-1,12 1 0,-12-2 1,8 1-1,187 45 48,-204-48-37,0 1 0,0-1 0,0 0 0,-1 0 1,1 1-1,0-1 0,0 0 0,0 0 0,-1 0 1,1 0-1,0 0 0,0 0 0,0 0 0,0 0 1,-1 0-1,1-1 0,0 1 0,0 0 0,0 0 1,-1-1-1,1 1 0,0-1 0,0 1 0,-1 0 1,1-1-1,0 1 0,-1-1 0,1 0 0,0 1 1,-1-1-1,1 1 0,-1-1 0,1 0 0,-1 0 1,0 1-1,1-1 0,-1 0 0,0 0 0,1 1 0,-1-1 1,0 0-1,0 0 0,0 0 0,1 0 0,-1 1 1,0-1-1,0 0 0,0 0 0,-1-1 0,1-7 94,-1 0 0,0-1-1,-4-15 1,2 11-6,-6-25 183,0-4-13,9 32-158,0 11-106,0 0 0,0 0-1,0 0 1,0 0 0,0-1 0,1 1 0,-1 0 0,0 0 0,0 0 0,0 0 0,0 0 0,1 0-1,-1 0 1,0 0 0,0 0 0,0 0 0,0 0 0,1 0 0,-1 1 0,0-1 0,0 0 0,0 0-1,0 0 1,0 0 0,1 0 0,-1 0 0,0 0 0,0 0 0,0 0 0,0 0 0,0 1 0,0-1-1,1 0 1,-1 0 0,0 0 0,0 0 0,0 0 0,0 1 0,0-1 0,0 0 0,0 0-1,0 0 1,0 0 0,0 0 0,0 1 0,5 4-118,0 0 0,0 0 0,1 0 0,-1-1 0,1 0 0,0 0 0,0 0-1,1-1 1,-1 0 0,1 0 0,0-1 0,7 3 0,-1-2-416,1 0 0,0-1 0,-1-1 0,1 0 0,19-1 0,-21-2-196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7.179"/>
    </inkml:context>
    <inkml:brush xml:id="br0">
      <inkml:brushProperty name="width" value="0.05" units="cm"/>
      <inkml:brushProperty name="height" value="0.05" units="cm"/>
    </inkml:brush>
  </inkml:definitions>
  <inkml:trace contextRef="#ctx0" brushRef="#br0">184 34 18004,'12'-32'2691,"-11"31"-2225,-2 4 7,-6 20 677,-8 26-866,3 1 1,1 1-1,3 0 1,1 0-1,4 0 1,1 1-1,10 100 1,-7-141-274,7 35 13,-7-42-8,0-1 0,0 1 0,0-1 0,0 0-1,1 1 1,0-1 0,-1 0 0,1 0 0,5 5-1,-7-8-11,0 1 0,0-1 0,0 0-1,0 0 1,0 0 0,1 0-1,-1 1 1,0-1 0,0 0 0,0 0-1,0 0 1,1 0 0,-1 0-1,0 0 1,0 0 0,0 1 0,1-1-1,-1 0 1,0 0 0,0 0-1,0 0 1,1 0 0,-1 0 0,0 0-1,0 0 1,0 0 0,1 0-1,-1 0 1,0 0 0,0 0 0,0 0-1,1 0 1,-1 0 0,0-1-1,0 1 1,0 0 0,1 0 0,-1 0-1,0 0 1,4-11 93,-4-15 45,-3 9-79,0 0 0,-2 0 0,0 1 0,-1 0 0,-15-30-1,16 36-62,-1 0 0,0 0 1,-1 1-1,0-1 0,0 1 0,-1 1 0,0 0 0,-1 0 0,-16-12 0,23 18-7,0 1-1,0 0 1,0 0 0,0 1 0,0-1 0,0 0-1,0 1 1,0-1 0,0 1 0,0-1 0,0 1-1,0 0 1,0 0 0,-3 0 0,4 1 3,1-1 1,-1 0-1,0 1 1,0-1-1,1 0 1,-1 1-1,0-1 1,1 1-1,-1-1 1,0 1-1,1 0 1,-1-1-1,1 1 1,-1 0-1,1-1 1,-1 1 0,1 0-1,-1-1 1,1 1-1,0 0 1,0 0-1,-1 0 1,1-1-1,0 1 1,0 0-1,0 0 1,0 0-1,0 0 1,0-1-1,0 1 1,0 0-1,0 0 1,0 0-1,0 0 1,0-1-1,1 1 1,-1 0-1,1 0 1,-1 1-8,1 0 1,0 0-1,-1-1 0,1 1 1,0 0-1,0-1 0,0 1 1,0-1-1,1 1 0,-1-1 1,0 0-1,1 1 1,-1-1-1,0 0 0,1 0 1,0 0-1,-1 0 0,1 0 1,0 0-1,-1-1 0,1 1 1,0 0-1,0-1 0,-1 0 1,4 1-1,5 1-280,-1-1-1,0-1 0,16 0 1,109-10-1523,-79 5 1245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7.615"/>
    </inkml:context>
    <inkml:brush xml:id="br0">
      <inkml:brushProperty name="width" value="0.05" units="cm"/>
      <inkml:brushProperty name="height" value="0.05" units="cm"/>
    </inkml:brush>
  </inkml:definitions>
  <inkml:trace contextRef="#ctx0" brushRef="#br0">78 27 20668,'-7'4'385,"1"0"0,0 1-1,-1 0 1,1 0 0,1 0-1,-1 0 1,1 1 0,-8 12-1,11-16-325,0 0 0,0 0 0,1 1-1,-1-1 1,1 1 0,0-1 0,0 1-1,0-1 1,0 1 0,0 0-1,0 0 1,1-1 0,0 1 0,-1 0-1,1 0 1,0 0 0,0-1 0,0 1-1,1 0 1,-1 0 0,1 0-1,0-1 1,-1 1 0,1 0 0,0-1-1,1 1 1,1 2 0,-1-3-58,0 0 0,0 0 1,0 0-1,0-1 0,0 1 0,1-1 1,-1 0-1,1 0 0,-1 0 1,1 0-1,0 0 0,-1 0 0,1 0 1,0-1-1,-1 0 0,1 1 0,0-1 1,0 0-1,-1 0 0,1-1 0,0 1 1,0-1-1,-1 1 0,5-2 1,3-1-3,1 0 1,-1-1-1,0 0 1,17-9-1,-11 3 81,-1 0 0,20-17-1,-31 24-28,0-1 0,0 1 1,-1-1-1,1 0 0,-1 0 0,0 0 0,0 0 0,0 0 0,-1-1 1,0 0-1,0 1 0,0-1 0,2-7 0,-4 11-29,0 0 1,0 0-1,1-1 1,-1 1-1,0 0 0,-1 0 1,1 0-1,0 0 0,0-1 1,0 1-1,-1 0 0,1 0 1,-1 0-1,1 0 1,-1 0-1,1 0 0,-1 0 1,0 0-1,1 0 0,-1 0 1,0 0-1,-1-1 1,0 1 6,0-1 1,0 1 0,0 0 0,-1 0 0,1 0 0,0 1 0,0-1 0,-1 0 0,1 1 0,-5-1 0,0 1-54,-1 0 0,1 0 1,-1 1-1,1 0 0,0 0 0,-10 3 1,14-3-40,-29 12-1159,30-12 1176,1-1 0,0 1 0,1-1 0,-1 1 0,0 0-1,0-1 1,0 1 0,0 0 0,0 0 0,1-1 0,-1 1 0,0 0 0,1 0-1,-1 0 1,0 0 0,1 0 0,0 0 0,-1 0 0,1 0 0,-1 1-1,1-1 1,0 0 0,0 0 0,0 0 0,0 0 0,0 2 0,3 5-480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8.172"/>
    </inkml:context>
    <inkml:brush xml:id="br0">
      <inkml:brushProperty name="width" value="0.05" units="cm"/>
      <inkml:brushProperty name="height" value="0.05" units="cm"/>
    </inkml:brush>
  </inkml:definitions>
  <inkml:trace contextRef="#ctx0" brushRef="#br0">0 1 15955,'3'5'327,"0"1"-1,0-1 0,0 1 0,-1 0 0,0 0 0,0 0 1,-1 0-1,0 1 0,0-1 0,0 0 0,-1 7 0,2 6 500,7 91 576,-6 0-1,-14 154 1,11-253-1247,3-31-45,5-69 42,2-14-66,39-182 0,-47 278-94,0 0 0,1 0 0,0 0 0,0 0 0,4-6 0,-6 12 2,-1 0-1,1 0 0,-1 0 1,1 0-1,0 0 1,-1 0-1,1 1 0,0-1 1,-1 0-1,1 0 1,0 1-1,0-1 0,0 1 1,0-1-1,-1 0 1,1 1-1,0 0 0,0-1 1,0 1-1,0 0 1,0-1-1,0 1 0,0 0 1,0 0-1,0 0 1,0 0-1,0 0 0,0 0 1,1 0-1,-1 0 1,0 0-1,0 0 0,0 1 1,0-1-1,0 0 1,-1 1-1,1-1 0,0 1 1,0-1-1,0 1 1,0 0-1,1 1 0,0-1-9,-1 1-1,0-1 1,1 1-1,-1 0 1,0 0-1,0 0 1,0-1-1,0 1 1,-1 0-1,1 0 1,0 0-1,-1 0 0,1 1 1,-1-1-1,0 0 1,0 0-1,0 0 1,0 0-1,0 0 1,0 0-1,-1 0 1,1 0-1,-1 1 1,1-1-1,-1 0 1,0 0-1,1-1 1,-3 4-1,0 2-5,-1 0 0,0-1 0,0 1 0,0-1 0,-1 0 0,-8 9 0,10-12-65,1-1-1,-1 1 1,0 0-1,0-1 1,0 0 0,0 1-1,0-1 1,-1-1-1,1 1 1,-1 0 0,1-1-1,-1 0 1,1 1-1,-7 0 1,10-2 59,-1 0-1,1 0 1,0 0 0,0 0 0,-1-1-1,1 1 1,0 0 0,0 0-1,-1 0 1,1 0 0,0 0 0,0 0-1,0 0 1,-1-1 0,1 1-1,0 0 1,0 0 0,0 0 0,-1 0-1,1-1 1,0 1 0,0 0-1,0 0 1,0-1 0,0 1 0,0 0-1,-1 0 1,1 0 0,0-1-1,0 1 1,0 0 0,0 0 0,0-1-1,0 1 1,0 0 0,0 0-1,0-1 1,0 1 0,0 0 0,0 0-1,0-1 1,0 1 0,1 0-1,-1 0 1,0-1 0,0 1 0,0 0-1,0 0 1,1-1 0,6-10-368,4 0-195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8.624"/>
    </inkml:context>
    <inkml:brush xml:id="br0">
      <inkml:brushProperty name="width" value="0.05" units="cm"/>
      <inkml:brushProperty name="height" value="0.05" units="cm"/>
    </inkml:brush>
  </inkml:definitions>
  <inkml:trace contextRef="#ctx0" brushRef="#br0">139 65 17540,'1'0'72,"-1"0"1,0-1-1,0 1 0,1 0 1,-1-1-1,0 1 1,0-1-1,1 1 1,-1 0-1,0-1 0,0 1 1,0-1-1,0 1 1,0 0-1,0-1 1,0 1-1,0-1 0,0 1 1,0 0-1,0-1 1,0 1-1,0-1 1,0 1-1,0-1 0,0 1 1,0 0-1,0-1 1,-1 1-1,1-1 1,0 1-1,0 0 0,0-1 1,-1 1-1,1-1 1,-18-4 1260,14 5-1072,-1 0 0,0 0 0,1 0 1,-1 1-1,1 0 0,-1 0 0,-4 1 0,3 1-118,0 1 0,1-1-1,-1 1 1,1 0 0,0 0 0,0 1-1,0 0 1,0 0 0,1 0 0,-6 8-1,8-9-132,-1 0-1,1 0 1,0 0-1,0 0 1,1 0-1,-1 1 1,1-1-1,0 0 0,0 1 1,0-1-1,0 1 1,1-1-1,0 1 1,0-1-1,0 1 1,1 4-1,0-7-8,-1-1 0,0 0 1,1 0-1,-1 0 0,1 1 0,-1-1 1,1 0-1,0 0 0,-1 0 0,1 0 0,0 0 1,0 0-1,-1 0 0,1 0 0,0 0 0,0-1 1,0 1-1,0 0 0,1 0 0,-1-1 0,0 1 1,0-1-1,0 1 0,0-1 0,1 1 1,-1-1-1,0 0 0,0 0 0,1 1 0,-1-1 1,0 0-1,0 0 0,1 0 0,-1-1 0,0 1 1,0 0-1,1 0 0,1-1 0,4-1 11,0 0-1,1-1 1,-1 0-1,0 0 1,7-5-1,2-1 50,0-1 1,0-1-1,-1 0 0,0-1 0,-1-1 0,0 0 1,-1-1-1,-1 0 0,13-19 0,-24 32-51,0-1 0,-1 1 0,1 0 0,0 0 0,0-1 1,-1 1-1,1 0 0,-1-1 0,0 1 0,1 0 0,-1-1 0,0 1 0,0-1 0,0 1 0,0-1 0,0 1 0,0-1 0,0 1 0,0 0 0,0-1 0,-1 1 0,1-1 0,-1-1 0,-1 2-4,1 0-1,0 0 0,0 0 0,0 0 1,-1 0-1,1 1 0,0-1 0,-1 0 1,1 1-1,0-1 0,-1 1 0,1-1 0,-1 1 1,1 0-1,-1 0 0,1 0 0,-1 0 1,1 0-1,-1 0 0,1 0 0,-1 0 0,1 0 1,-3 1-1,-3 1-185,-1-1 1,1 1-1,-1 1 0,1-1 1,0 1-1,0 1 1,0-1-1,0 1 0,0 0 1,1 1-1,0-1 0,0 1 1,0 1-1,1-1 1,-10 12-1,15-16 98,-1 0 1,0 0-1,1 0 0,-1 0 1,1 0-1,0 0 0,-1 0 1,1 0-1,0 0 0,0 0 1,-1 0-1,1 0 0,0 0 1,0 0-1,0 0 0,0 1 1,1-1 50,-1-1 0,0 0 0,0 1 0,1-1 0,-1 1 0,0-1 0,0 1 0,1-1 1,-1 0-1,1 1 0,-1-1 0,0 0 0,1 1 0,-1-1 0,1 0 0,-1 0 0,0 1 1,1-1-1,-1 0 0,1 0 0,-1 0 0,1 0 0,0 0 0,3 1-95,0-1-1,0 0 0,0 0 0,0 0 1,0-1-1,0 0 0,4-1 1,27-8-648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9.043"/>
    </inkml:context>
    <inkml:brush xml:id="br0">
      <inkml:brushProperty name="width" value="0.05" units="cm"/>
      <inkml:brushProperty name="height" value="0.05" units="cm"/>
    </inkml:brush>
  </inkml:definitions>
  <inkml:trace contextRef="#ctx0" brushRef="#br0">172 2 13587,'0'0'76,"0"-1"1,0 1-1,1 0 1,-1 0-1,1 0 1,-1 0-1,0 0 0,1 0 1,-1 0-1,0 0 1,1 0-1,-1 0 1,0 0-1,1 0 1,-1 0-1,1 0 0,-1 0 1,0 0-1,1 0 1,-1 0-1,0 0 1,1 1-1,-1-1 1,0 0-1,1 0 0,-1 0 1,0 1-1,0-1 1,1 0-1,-1 0 1,0 1-1,0-1 1,1 1-1,-9 9 1537,-29 15 370,32-22-1445,-128 73 4055,176-84-4571,-21 4-171,0 1-1,1 2 1,27 0 0,-42 2 99,0-1 0,0 1-1,0 1 1,0-1-1,-1 1 1,1 1 0,0-1-1,-1 1 1,0 0 0,0 1-1,0 0 1,11 8 0,-16-10 59,0-1-1,-1 0 1,1 1 0,0-1 0,-1 1 0,0-1-1,1 1 1,-1 0 0,0 0 0,0-1 0,0 1-1,0 0 1,0 0 0,-1 0 0,1 0 0,-1 0-1,1 0 1,-1 0 0,1 0 0,-1 0 0,0 1 0,0-1-1,0 0 1,-1 0 0,1 0 0,0 0 0,-1 0-1,1 0 1,-1 0 0,0 0 0,1 0 0,-1 0-1,0 0 1,0 0 0,0-1 0,-1 1 0,1 0-1,0-1 1,-3 3 0,0 0 63,-1 1 0,1-2 0,-1 1 0,0 0 1,0-1-1,0 0 0,0 0 0,0-1 0,-1 1 0,0-1 0,1 0 0,-1-1 0,-6 2 0,4-3-64,0 1-1,0-1 1,0 0-1,0-1 1,0 0-1,0 0 0,-13-5 1,18 6-104,0-1-1,0 0 1,1 0-1,-1-1 1,0 1-1,0-1 1,1 1-1,-1-1 1,1 0-1,-1 0 1,1 0 0,0 0-1,0 0 1,0 0-1,0-1 1,0 1-1,1-1 1,-1 1-1,1-1 1,-1 0 0,1 1-1,0-1 1,-1-4-1,2 6 60,0-1 0,0 1-1,0 0 1,0 0 0,0-1 0,0 1 0,0 0-1,0 0 1,1-1 0,-1 1 0,1 0-1,0-2 1,11-14-624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6.913"/>
    </inkml:context>
    <inkml:brush xml:id="br0">
      <inkml:brushProperty name="width" value="0.05" units="cm"/>
      <inkml:brushProperty name="height" value="0.05" units="cm"/>
    </inkml:brush>
  </inkml:definitions>
  <inkml:trace contextRef="#ctx0" brushRef="#br0">29 1 17164,'0'-1'1904,"-2"8"-555,-2 24 133,-5 43-247,0 15-526,4 1 0,9 102 0,-4-187-697,0 0 0,0 1 1,1-1-1,0 0 1,0 0-1,0 0 1,1 0-1,-1 1 1,5 7-1,-6-13-11,0 0-1,0 1 0,0-1 1,1 1-1,-1-1 1,0 0-1,0 1 0,0-1 1,0 0-1,1 1 0,-1-1 1,0 0-1,0 1 0,1-1 1,-1 0-1,0 0 1,0 1-1,1-1 0,-1 0 1,0 0-1,1 1 0,-1-1 1,0 0-1,1 0 0,-1 0 1,1 0-1,-1 0 1,0 0-1,1 1 0,-1-1 1,0 0-1,1 0 0,-1 0 1,1 0-1,-1 0 0,0-1 1,1 1-1,-1 0 1,1 0-1,-1 0 0,0 0 1,1 0-1,-1 0 0,0-1 1,1 1-1,-1 0 0,0 0 1,1 0-1,-1-1 0,0 1 1,1 0-1,-1 0 1,0-1-1,0 1 0,1 0 1,-1-1-1,0 1 0,0 0 1,0-1-1,1 0 0,8-28 2,-5-5-85,-1-1-1,-2 0 0,-1 1 0,-2-1 0,-2 0 0,-10-46 1,14 78 49,-1 0 0,0 0 1,0 0-1,0 0 0,-1 0 0,1 0 1,-3-4-1,4 7 31,0 0 0,0 0 0,0 0 0,0 1 0,0-1 0,0 0 0,0 0 0,0 0 0,0 0 0,0 0 0,0 0 0,0 0 0,0 0 0,0 0 0,0 0 0,0 0 0,0 0 0,0 0 0,0 0 0,0 1 0,0-1 0,0 0 0,0 0 0,0 0 0,0 0 0,0 0 0,0 0 0,0 0 0,0 0 0,0 0 0,0 0 0,0 0 0,0 0 0,0 0 0,0 0 0,0 0 0,-1 0 0,1 0 0,0 0 0,0 0 0,0 0 0,0 0 0,0 0 0,0 0 0,0 0 0,0 0 0,0 0 0,0 0 0,0 0 0,0 0 0,0 0 0,0 0 0,-1 0 0,1 0 0,0 0 0,0 0 0,0 0 0,0 0 0,0 0 0,4 17-71,-1-10 70,0 1 0,0 0 0,1-1 0,0 0 0,0 0 0,0 0 0,1 0 1,0-1-1,1 0 0,10 10 0,-11-12 16,-1-1 1,1 0-1,0 0 1,0 0-1,0 0 1,1-1-1,-1 0 1,0 0-1,1-1 1,-1 1-1,1-1 1,0-1-1,-1 1 0,1-1 1,0 0-1,9-1 1,-5 0 14,0-1-1,0-1 1,-1 0-1,1 0 1,-1-1 0,0 0-1,0-1 1,0 0-1,0 0 1,-1-1 0,0 0-1,0-1 1,-1 1-1,0-1 1,0-1 0,10-13-1,-11 12-4,0 1-1,-1-1 1,1 0-1,-2-1 1,0 1 0,0-1-1,0 0 1,-1 0-1,-1 0 1,0 0-1,0-1 1,-1 1-1,0 0 1,-1-1 0,0 1-1,-2-12 1,2 20-19,0 0 0,-1 0 0,1 0 0,-1 0 0,1 0 0,-1 0 0,0 0 1,0 0-1,0 0 0,0 0 0,0 1 0,0-1 0,-1 0 0,1 1 0,0-1 0,-1 1 0,1-1 1,-1 1-1,0 0 0,-2-2 0,3 3-2,-1-1-1,1 1 1,-1 0 0,1-1 0,-1 1-1,1 0 1,-1 0 0,1 0-1,-1 0 1,0 1 0,1-1 0,-1 0-1,1 1 1,0-1 0,-1 1-1,1-1 1,-1 1 0,1 0 0,0 0-1,-1-1 1,1 1 0,0 0-1,0 0 1,0 0 0,-1 0 0,1 1-1,-1 1 1,-6 7 4,1 0 0,0 0-1,0 1 1,2-1 0,-1 1 0,1 1 0,-4 15-1,2-7 15,2 1 1,1-1-1,-3 34 0,7-50-15,-1 1 0,1-1 0,0 1 0,1-1 0,-1 1 0,1-1 0,0 1 0,0-1 0,0 0 0,1 1 0,0-1 0,-1 0 0,4 5 0,-2-6-10,-1 0 1,0-1 0,0 0-1,1 1 1,-1-1 0,1 0-1,0 0 1,0 0 0,0-1-1,0 1 1,0-1 0,0 0-1,0 1 1,0-1 0,0-1-1,1 1 1,-1 0 0,6 0-1,8-1-78,1-1 0,-1 0 0,0-1 0,0-1-1,0 0 1,29-10 0,-23 6-40,0 1 1,36-4-1,-57 9 136,0 1 0,-1 0 0,1 0 0,0 0-1,-1 0 1,1 0 0,0 0 0,-1 0 0,1 0 0,0 1 0,-1-1-1,1 1 1,-1-1 0,1 1 0,-1-1 0,1 1 0,-1 0 0,1 0-1,-1 0 1,0 0 0,1 0 0,-1 0 0,0 0 0,0 1 0,0-1-1,0 0 1,0 1 0,0-1 0,0 0 0,0 1 0,-1-1-1,1 1 1,0-1 0,-1 1 0,1 3 0,0 3 128,0 1-1,-1 0 1,0 0 0,-1 0-1,-2 14 1,0 1 13,5-20-1818,5-9 787,13-16 305,-10 11 165,10-9-338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9.445"/>
    </inkml:context>
    <inkml:brush xml:id="br0">
      <inkml:brushProperty name="width" value="0.05" units="cm"/>
      <inkml:brushProperty name="height" value="0.05" units="cm"/>
    </inkml:brush>
  </inkml:definitions>
  <inkml:trace contextRef="#ctx0" brushRef="#br0">250 0 18836,'-5'4'1678,"-106"34"1392,-15 6-1318,126-44-1752,-1 0-1,1 0 1,0 0 0,-1 0-1,1 0 1,-1 0 0,1 0-1,0 1 1,-1-1 0,1 0-1,0 0 1,0 0 0,-1 0 0,1 1-1,0-1 1,-1 0 0,1 0-1,0 1 1,0-1 0,-1 0-1,1 1 1,0-1 0,0 0-1,0 0 1,0 1 0,-1-1-1,1 0 1,0 1 0,10 2-35,30-3-73,-30 0 67,14 0-74,74 2-359,-84-1 365,-1 1 0,1 0 0,-1 1 0,26 9 0,-37-11 103,1 0 0,-1 0 0,0 0 1,0 0-1,1 0 0,-1 1 0,0-1 0,0 1 0,-1-1 0,1 1 0,0 0 0,0 0 0,-1 0 1,1 0-1,-1 0 0,0 0 0,1 0 0,-1 0 0,1 5 0,-1-4 35,-1 0 0,0 0 0,1 0 0,-1 0 0,-1 0 0,1 0 0,0 0 0,-1 0 0,1 0 0,-1 0 0,0-1 0,0 1 0,0 0 0,-2 3 0,-1 1 99,-1 1 0,0-1 0,0 0 1,-1 0-1,1-1 0,-1 0 0,-1 0 0,1 0 1,-1-1-1,-10 7 0,14-10-87,-1 0-1,1-1 1,-1 1 0,0-1-1,0 1 1,0-1-1,1-1 1,-1 1 0,0 0-1,0-1 1,0 0-1,0 0 1,0 0 0,0 0-1,0-1 1,0 1-1,-5-2 1,6 0-136,0 1 0,0 0 0,0-1 0,0 0 1,1 0-1,-1 0 0,0 0 0,1 0 0,0 0 0,0 0 0,-1-1 1,1 1-1,1-1 0,-1 0 0,0 1 0,1-1 0,-1 0 0,1 0 0,0 0 1,0 0-1,-1-6 0,-7-46-895,8 29 317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9.832"/>
    </inkml:context>
    <inkml:brush xml:id="br0">
      <inkml:brushProperty name="width" value="0.05" units="cm"/>
      <inkml:brushProperty name="height" value="0.05" units="cm"/>
    </inkml:brush>
  </inkml:definitions>
  <inkml:trace contextRef="#ctx0" brushRef="#br0">28 1 16147,'-2'3'2241,"1"8"-1305,-4 9-400,-1 6 2177,3 6-1745,-2 3-224,1 2-336,2 1-144,2-6-320,3-3-296,3-12-704,2-11-1665,1-13 2297,3-12-376,-1-7-320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0.436"/>
    </inkml:context>
    <inkml:brush xml:id="br0">
      <inkml:brushProperty name="width" value="0.05" units="cm"/>
      <inkml:brushProperty name="height" value="0.05" units="cm"/>
    </inkml:brush>
  </inkml:definitions>
  <inkml:trace contextRef="#ctx0" brushRef="#br0">1 1 16628,'1'0'125,"1"0"0,-1 0 0,1 1 0,-1-1 0,1 0 0,-1 1 0,1-1 1,-1 1-1,0-1 0,1 1 0,-1 0 0,0 0 0,1 0 0,-1-1 1,0 1-1,0 0 0,0 1 0,0-1 0,0 0 0,0 0 0,0 0 0,0 0 1,0 1-1,-1-1 0,1 0 0,-1 1 0,1-1 0,-1 1 0,1 2 0,1 5 282,0 0-1,-1 0 0,0 18 0,0-13 138,1 49 560,4 42-262,-6-103-836,0 0 0,0 0 0,1 0 0,-1 0 0,0 0 1,1 0-1,0 0 0,-1 0 0,1 0 0,0-1 0,0 1 0,0 0 0,0-1 0,1 1 0,-1 0 1,0-1-1,1 1 0,-1-1 0,1 0 0,-1 1 0,1-1 0,2 1 0,-1-1-5,-1 0-1,1-1 1,-1 1-1,1-1 0,-1 0 1,1 0-1,0 0 1,-1 0-1,1-1 1,-1 1-1,1-1 0,-1 1 1,1-1-1,-1 0 1,0 0-1,1 0 0,3-2 1,45-29-9,-39 24 3,0 0 0,0 1 0,26-11 0,-37 17 5,1 0 0,0 1-1,0-1 1,1 1 0,-1-1 0,0 1 0,0 0-1,0 0 1,0 0 0,0 0 0,0 0 0,0 0-1,1 0 1,2 2 0,-3-1 0,-1-1 0,0 1 0,1 0 0,-1 0 0,0 0 0,0 0 1,0 1-1,0-1 0,0 0 0,0 0 0,0 1 0,0-1 0,0 0 0,0 1 0,-1-1 0,1 1 0,-1-1 0,1 1 0,-1 0 1,1 2-1,1 8 6,-1 0 0,0 1 1,0-1-1,-2 0 0,1 1 1,-1-1-1,-1 0 0,-1 0 1,-4 18-1,4-22 51,0 0 1,0 1-1,-1-1 0,0-1 0,0 1 0,-1-1 1,1 1-1,-2-1 0,1-1 0,-1 1 0,0-1 1,-1 0-1,1 0 0,-9 5 0,10-8-1,1-1 1,0-1-1,-1 1 0,1 0 1,-1-1-1,1 0 0,-1 0 0,0 0 1,0-1-1,1 0 0,-1 0 1,0 0-1,0 0 0,1-1 0,-1 0 1,0 0-1,1 0 0,-1 0 1,1-1-1,-8-3 0,6 2-70,0 0-1,0 0 1,1-1 0,-1 0 0,1 0-1,0-1 1,0 1 0,0-1-1,0 0 1,1 0 0,0-1-1,0 1 1,-5-12 0,8 16-57,0 0 1,1 0 0,-1 0 0,1-1 0,0 1-1,-1 0 1,1 0 0,0 0 0,0-1-1,-1 1 1,1 0 0,0-1 0,0 1 0,1-2-1,-1 3 44,0-1 0,0 1 0,1-1 0,-1 1 1,0 0-1,0-1 0,1 1 0,-1 0 0,0 0 0,1-1 0,-1 1 0,0 0 0,1 0 0,-1-1 0,1 1 0,-1 0 0,0 0 0,1 0 0,-1 0 0,1-1 0,-1 1 0,0 0 0,1 0 0,-1 0 0,1 0 0,-1 0 1,1 0-1,4 1-94,-1-1 0,1 1 0,-1 0 0,0 1 0,1-1 1,4 3-1,16 7-426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1.092"/>
    </inkml:context>
    <inkml:brush xml:id="br0">
      <inkml:brushProperty name="width" value="0.05" units="cm"/>
      <inkml:brushProperty name="height" value="0.05" units="cm"/>
    </inkml:brush>
  </inkml:definitions>
  <inkml:trace contextRef="#ctx0" brushRef="#br0">74 0 16291,'0'0'79,"-1"1"0,0-1 0,1 0 0,-1 0 0,1 0-1,-1 1 1,1-1 0,-1 0 0,1 0 0,-1 1 0,1-1-1,-1 1 1,1-1 0,-1 0 0,1 1 0,-1-1 0,1 1-1,0-1 1,-1 1 0,1-1 0,0 1 0,-1-1 0,1 1-1,0 0 1,0-1 0,0 1 0,-1-1 0,1 1-1,0 1 1,-9 27 216,7-22 35,-12 43 663,2 1 0,3 1-1,-6 91 1,15-136-947,0 0 1,0 0-1,1 0 1,-1-1-1,4 12 1,-4-17-40,0 0 1,1 0-1,-1 0 1,0 0-1,1 0 1,-1-1-1,1 1 0,-1 0 1,1 0-1,0 0 1,-1 0-1,1-1 0,0 1 1,-1 0-1,1-1 1,0 1-1,0 0 1,-1-1-1,1 1 0,0-1 1,0 1-1,0-1 1,0 0-1,0 1 1,0-1-1,0 0 0,0 0 1,0 1-1,0-1 1,0 0-1,0 0 0,0 0 1,0 0-1,0 0 1,0-1-1,0 1 1,0 0-1,0 0 0,0-1 1,0 1-1,0-1 1,0 1-1,-1 0 0,1-1 1,0 0-1,1 0 1,6-5 15,0 0 1,0 0-1,-1-1 0,0 0 1,0 0-1,-1-1 1,0 0-1,7-10 0,-8 10-5,1-1 0,0 1 0,0 1 0,1-1 0,0 1 0,0 1 0,12-9 1,-19 15-20,0 0 1,1-1 0,-1 1-1,1 0 1,-1 0 0,1 0-1,-1 0 1,1 0 0,-1 0 0,1 0-1,-1-1 1,1 2 0,-1-1-1,1 0 1,-1 0 0,1 0-1,-1 0 1,1 0 0,-1 0 0,1 0-1,-1 1 1,0-1 0,1 0-1,-1 0 1,1 1 0,-1-1-1,0 0 1,1 0 0,-1 1 0,1-1-1,-1 1 1,0-1 0,0 0-1,1 1 1,-1-1 0,0 1-1,0-1 1,1 0 0,-1 1 0,0-1-1,0 1 1,0-1 0,0 1-1,0-1 1,0 1 0,1-1-1,-1 1 1,-1 0 0,5 27-27,-4-26 23,0 75-27,-1-45 46,2-1 1,6 46-1,-7-74-8,1-1 1,-1 1-1,1 0 1,0 0-1,0-1 1,0 1-1,0-1 1,0 1-1,0-1 1,1 1-1,-1-1 1,1 0-1,0 0 1,-1 1-1,1-1 1,0-1-1,3 4 1,-2-4 0,-1-1 0,0 1 1,0 0-1,0-1 0,0 1 1,1-1-1,-1 0 0,0 0 1,0 0-1,1 0 1,-1 0-1,0 0 0,0-1 1,1 1-1,-1-1 0,0 1 1,0-1-1,0 0 0,0 0 1,0 0-1,3-2 1,36-24 101,-27 17-57,27-16 0,-37 24-49,-1 1 0,0-1-1,1 1 1,-1 0 0,1 0 0,-1 0 0,1 0 0,-1 0 0,1 1 0,0 0 0,-1 0 0,1 0-1,0 0 1,3 1 0,-5 0-3,0 0-1,0 0 0,0 0 1,0 0-1,0 0 0,-1 0 1,1 1-1,0-1 0,-1 0 1,1 1-1,-1 0 0,0-1 1,1 1-1,-1 0 1,0 0-1,0 0 0,0-1 1,0 1-1,0 0 0,-1 0 1,1 1-1,-1-1 0,1 0 1,-1 0-1,0 0 0,1 4 1,-1 8 8,1 1-1,-4 27 1,2-30 6,-2 17 147,-1 0 0,-2-1 0,-1 0 0,0 0 0,-2 0 0,-2-1 0,0 0 0,-27 44 0,36-68-118,1-1-1,-1 1 1,0-1 0,0 0 0,0 0 0,0 0 0,0 0 0,0 0 0,-1 0 0,1 0 0,0-1 0,-1 1-1,0-1 1,1 1 0,-7 1 0,7-3-29,1 0 0,-1 0-1,0 0 1,0-1 0,0 1-1,0 0 1,0-1 0,1 1-1,-1-1 1,0 1 0,0-1-1,1 0 1,-1 0 0,0 0-1,1 0 1,-1 0 0,1 0-1,-1 0 1,1 0 0,0-1-1,0 1 1,-1-1 0,1 1-1,0-1 1,0 1 0,-1-4 0,-4-5-53,0-1 0,1 0 0,0 0 1,0-1-1,2 1 0,-5-22 1,7 27 14,0 1 0,1 0 1,0 0-1,0 0 0,0 0 1,1-1-1,-1 1 0,3-7 0,-2 9 13,0 0-1,0 1 0,0-1 0,1 1 0,-1 0 1,0-1-1,1 1 0,0 0 0,0 0 0,-1 0 0,1 0 1,0 0-1,1 0 0,-1 1 0,0-1 0,5-2 0,7-2-254,0 1 0,29-7 0,-26 8-426,30-12-1,-41 13 606,0 0 0,-1 0-1,1 0 1,-1-1 0,0 0-1,0 0 1,0 0-1,8-9 1,10-24-458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1.520"/>
    </inkml:context>
    <inkml:brush xml:id="br0">
      <inkml:brushProperty name="width" value="0.05" units="cm"/>
      <inkml:brushProperty name="height" value="0.05" units="cm"/>
    </inkml:brush>
  </inkml:definitions>
  <inkml:trace contextRef="#ctx0" brushRef="#br0">2 0 17020,'-2'6'1312,"5"0"-1248,2 4-304,2-6 608,3-2-120,0-2-168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1.998"/>
    </inkml:context>
    <inkml:brush xml:id="br0">
      <inkml:brushProperty name="width" value="0.05" units="cm"/>
      <inkml:brushProperty name="height" value="0.05" units="cm"/>
    </inkml:brush>
  </inkml:definitions>
  <inkml:trace contextRef="#ctx0" brushRef="#br0">238 93 13995,'3'-2'494,"0"-1"0,0 1 0,0-1 0,0 0 0,-1 0 0,1 0 0,-1 0 0,0 0 1,1-1-1,1-5 0,-3 7-330,-1 1 1,1 0-1,-1-1 0,0 1 1,1-1-1,-1 1 1,0 0-1,0-1 0,0 1 1,0-1-1,-1 1 1,1 0-1,0-1 1,-1 1-1,1-1 0,-1 1 1,1 0-1,-1-1 1,1 1-1,-1 0 1,0 0-1,0 0 0,1-1 1,-1 1-1,0 0 1,0 0-1,0 0 1,-1 0-1,1 0 0,0 1 1,0-1-1,0 0 1,-3 0-1,0-1-71,0 0 0,0 0 0,-1 0 0,1 1 0,-1 0 0,1 0 0,-1 0 0,1 1 0,-1-1 0,0 1 0,1 0 0,-1 1 0,0-1 0,1 1 0,-1 0 0,1 0 0,-1 0 0,1 0 0,0 1 0,-1 0 0,1 0 0,0 0 0,0 1 0,-6 4 0,0 0-78,0 1-1,1 0 1,-1 1 0,2 0-1,-1 0 1,1 1-1,-13 21 1,13-17-15,0 1-1,1 1 1,1-1-1,1 1 1,0 0 0,-3 20-1,7-28-59,0-1 0,0 0-1,1 0 1,0 1-1,1-1 1,0 0-1,2 11 1,-2-15-35,0 1-1,1 0 1,-1 0-1,1-1 1,0 1-1,0 0 1,0-1-1,1 0 1,-1 0-1,1 0 1,0 0 0,0 0-1,0 0 1,4 2-1,-3-2-34,0-1 0,0 0 0,0 0 0,0 0 0,1 0 0,-1-1-1,1 0 1,-1 1 0,1-2 0,0 1 0,7 0 0,0-2-70,0 1 1,0-2-1,18-3 1,20-9-621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2.527"/>
    </inkml:context>
    <inkml:brush xml:id="br0">
      <inkml:brushProperty name="width" value="0.05" units="cm"/>
      <inkml:brushProperty name="height" value="0.05" units="cm"/>
    </inkml:brush>
  </inkml:definitions>
  <inkml:trace contextRef="#ctx0" brushRef="#br0">233 1 14027,'-3'2'283,"0"0"-1,0 0 1,0-1-1,0 1 1,0-1-1,0 0 1,0 0-1,0 0 1,0 0 0,0 0-1,-1-1 1,1 1-1,0-1 1,-6 0-1,-16 4 1153,14-1-975,1 1 0,-1 0 0,1 1-1,1 0 1,-1 1 0,1 0 0,-18 14 0,22-16-342,0 1 0,0 0 1,0 0-1,1 0 0,-1 1 0,1-1 1,1 1-1,-1 0 0,1 0 1,0 1-1,0-1 0,1 1 0,-3 12 1,4-18-110,1 1 1,-1 0-1,1-1 1,0 1-1,0 0 1,0 0-1,0-1 1,0 1-1,0 0 1,0-1-1,1 1 1,-1 0-1,1-1 1,-1 1 0,1 0-1,-1-1 1,1 1-1,0-1 1,0 1-1,0-1 1,0 0-1,0 1 1,0-1-1,2 2 1,-1-2-5,0 0 0,0 0 1,0-1-1,0 1 1,1 0-1,-1-1 0,0 1 1,1-1-1,-1 0 1,0 0-1,1 0 0,-1 0 1,0 0-1,1 0 0,2-2 1,10-1-3,0-2 1,0 0-1,27-14 0,-40 18 0,79-44 22,15-6 43,-92 49-63,1 0 0,-1 0-1,1 1 1,-1 0 0,1 0-1,0 0 1,-1 0 0,9 0 0,-11 2-3,-1-1 0,1 0 0,-1 0 0,0 1 0,1-1 0,-1 1 0,1-1 0,-1 1 0,0-1 0,1 1 0,-1 0 0,0 0 1,0-1-1,0 1 0,1 0 0,-1 0 0,0 1 0,0-1 0,0 0 0,-1 0 0,1 0 0,0 0 0,0 1 0,-1-1 0,1 0 0,0 1 1,-1-1-1,0 1 0,1-1 0,-1 3 0,3 13 21,-2-1 0,0 30 1,0 10 72,-1-56-92,0 0-1,0 1 0,0-1 0,0 0 0,0 1 1,0-1-1,0 0 0,0 1 0,0-1 0,0 0 1,0 0-1,0 1 0,0-1 0,0 0 0,0 1 0,0-1 1,0 0-1,1 0 0,-1 1 0,0-1 0,0 0 1,0 0-1,1 1 0,-1-1 0,0 0 0,0 0 1,0 1-1,1-1 0,-1 0 0,0 0 0,0 0 0,1 0 1,-1 0-1,0 1 0,1-1 0,-1 0 0,0 0 1,0 0-1,1 0 0,-1 0 0,0 0 0,1 0 1,-1 0-1,0 0 0,1 0 0,-1 0 0,0 0 0,1 0 1,-1 0-1,0 0 0,0 0 0,1-1 0,-1 1 1,0 0-1,14-11 95,-13 10-95,32-37 183,-21 22-84,23-21 0,-32 33-91,1 1 0,0 0 0,0 0 0,0 0 0,0 0-1,1 1 1,-1 0 0,1 0 0,-1 0 0,1 0 0,6-1 0,-10 3-14,1 0 0,0 0 0,0 0 0,-1 0 0,1 0 0,0 0 0,0 0 0,-1 0 1,1 1-1,0-1 0,-1 1 0,1-1 0,0 1 0,-1 0 0,1-1 0,-1 1 0,1 0 0,-1 0 0,1 0 0,1 2 0,0 0 22,-1 0-1,1 1 1,-1-1-1,0 0 1,0 1-1,0-1 1,-1 1-1,3 5 1,-1 2-283,0 0-1,-1 0 1,2 20 0,-5-66-699,0 12 688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3.347"/>
    </inkml:context>
    <inkml:brush xml:id="br0">
      <inkml:brushProperty name="width" value="0.05" units="cm"/>
      <inkml:brushProperty name="height" value="0.05" units="cm"/>
    </inkml:brush>
  </inkml:definitions>
  <inkml:trace contextRef="#ctx0" brushRef="#br0">311 30 17092,'1'-1'159,"-1"0"1,0 0 0,0 0 0,1 0-1,-1 0 1,0 0 0,0 0 0,0 0 0,0 0-1,0 0 1,0 0 0,0 0 0,0 0-1,-1 0 1,1 0 0,0 0 0,0 0-1,-1 0 1,1 0 0,-1 0 0,1 1 0,-1-1-1,1 0 1,-1 0 0,0 0 0,1 1-1,-2-2 1,0 1-2,1 1 0,-1-1 1,0 1-1,1 0 0,-1-1 0,1 1 0,-1 0 0,0 0 0,1 0 0,-1 0 1,0 1-1,1-1 0,-1 0 0,1 1 0,-3 0 0,-7 3 240,-1 1-1,1 0 0,-14 8 1,25-12-387,-17 8 183,-170 109 556,177-108-746,7-4-214,25-10 86,0 1 1,0 1 0,0 2 0,43 2 0,-52 0 90,0-1 0,0 2 1,0 0-1,-1 0 0,0 2 1,0-1-1,0 1 1,0 1-1,-1 0 0,12 8 1,-19-10 31,0-1 1,0 1-1,0-1 0,-1 1 1,1 0-1,-1 0 0,0 1 1,0-1-1,-1 1 1,1-1-1,-1 1 0,0 0 1,2 9-1,-3-11 22,-1 0-1,1-1 1,-1 1 0,0 0-1,0 0 1,0-1-1,0 1 1,-1 0 0,1-1-1,-1 1 1,1-1 0,-1 1-1,0 0 1,0-1-1,0 0 1,-1 1 0,1-1-1,0 0 1,-1 1 0,0-1-1,1 0 1,-1 0-1,0 0 1,0 0 0,0-1-1,0 1 1,0-1 0,-4 3-1,-2 0 65,0-1-1,0 1 0,0-1 1,-1-1-1,1 0 0,-1 0 1,1 0-1,-1-1 0,0-1 1,0 1-1,1-1 1,-12-2-1,6 0-59,1 0-1,-1-1 1,1 0 0,0-1 0,0-1 0,1 0-1,-16-8 1,25 11-144,0 0 1,0 0-1,0 0 0,0-1 0,0 1 1,1-1-1,-5-4 0,7 6 60,0 1-1,-1-1 0,1 1 1,0-1-1,-1 1 1,1-1-1,0 1 1,0-1-1,0 1 1,0-1-1,-1 1 1,1-1-1,0 1 1,0-1-1,0 1 1,0-1-1,0 0 1,0 1-1,0-1 1,1 1-1,-1-2 0,1 2-14,-1-1-1,1 0 0,-1 1 0,1-1 0,0 1 0,-1-1 0,1 1 0,0-1 0,-1 1 0,1-1 0,0 1 0,0 0 0,0-1 0,-1 1 0,1 0 0,0 0 0,0 0 0,0 0 0,1-1 0,5 1-135,0 0 0,1 0 0,-1 0 1,0 1-1,1 0 0,6 2 1,-13-3 186,41 9-929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3.941"/>
    </inkml:context>
    <inkml:brush xml:id="br0">
      <inkml:brushProperty name="width" value="0.05" units="cm"/>
      <inkml:brushProperty name="height" value="0.05" units="cm"/>
    </inkml:brush>
  </inkml:definitions>
  <inkml:trace contextRef="#ctx0" brushRef="#br0">45 14 16908,'0'-1'86,"0"0"-1,0 1 1,0-1 0,0 0 0,0 1 0,0-1 0,0 0 0,0 1 0,0-1 0,0 1-1,-1-1 1,1 0 0,0 1 0,0-1 0,-1 0 0,1 1 0,0-1 0,-1 1 0,0-2 0,-6 7 884,-7 23 364,9-9-654,0 1 1,-3 39-1,7-53-637,1 1 0,-1 0 0,2-1 0,-1 1 0,1 0 0,0-1-1,0 1 1,1-1 0,-1 1 0,2-1 0,-1 0 0,5 10 0,-5-14-29,-1-1 0,1 1 0,-1-1 0,1 0 1,0 1-1,-1-1 0,1 0 0,0 0 0,0 0 0,0 0 0,0 0 0,0 0 0,0-1 0,0 1 1,0-1-1,0 1 0,0-1 0,0 0 0,0 0 0,0 0 0,1 0 0,-1 0 0,0 0 0,0-1 1,0 1-1,0-1 0,0 1 0,3-2 0,8-3 55,-1 0 0,0 0 0,16-11 0,-19 11-34,102-65 305,-28 16-121,-78 51-207,-1 1-5,-1 0 1,0-1-1,1 1 1,0 1-1,-1-1 1,1 0-1,0 1 1,0 0 0,0 0-1,0 0 1,0 0-1,0 1 1,5-1-1,-8 2-4,1-1-1,-1 1 0,0-1 0,0 1 1,1 0-1,-1-1 0,0 1 0,0 0 0,0 0 1,0 0-1,0 0 0,0 0 0,0 0 1,0 0-1,-1 0 0,1 0 0,0 0 1,0 1-1,-1-1 0,1 0 0,-1 0 1,1 1-1,-1-1 0,0 0 0,0 1 1,1-1-1,-1 0 0,0 1 0,0-1 0,0 1 1,0-1-1,-1 2 0,1 9 32,-1-1 1,-4 19-1,4-26-20,-7 29 106,5-20 43,0 0 0,0 0-1,0 18 1,3-31-147,1 0-1,-1 0 1,0 0 0,1 0-1,-1 0 1,0 0 0,1 0-1,-1 0 1,0 0 0,1 0-1,-1-1 1,0 1 0,1 0 0,-1 0-1,0 0 1,1-1 0,-1 1-1,0 0 1,0 0 0,1-1-1,-1 1 1,0 0 0,0 0-1,0-1 1,1 1 0,-1 0 0,0-1-1,0 1 1,0 0 0,0-1-1,0 1 1,1-1 0,13-19 173,-10 16-121,9-14 66,38-49 187,-45 61-308,0 0 0,0 0 0,1 1 0,0-1 0,0 1 0,0 1 0,12-7-1,-17 10-12,-1 0-1,1 1 0,0-1 0,-1 0 0,1 1 0,0-1 0,-1 1 0,1 0 0,0 0 0,0 0 0,-1 0 0,1 0 0,0 0 0,0 0 0,-1 0 0,1 0 0,0 1 0,-1-1 0,1 1 0,0 0 0,-1-1 1,1 1-1,0 0 0,2 2 0,-2-1-3,0 0 0,0 1 0,0 0 0,0 0 0,0-1 1,-1 1-1,1 0 0,-1 0 0,1 0 0,-1 1 0,0-1 1,0 4-1,2 10-11,-1-1 1,-1 1 0,0-1-1,-2 21 1,0-28 23,0 15 50,1-24-58,0 0-1,0 0 1,0 0 0,0 0-1,0 0 1,0 1 0,0-1-1,0 0 1,0 0 0,0 0-1,0 0 1,0 0 0,0 0-1,0 0 1,0 0 0,0 1-1,0-1 1,0 0-1,0 0 1,0 0 0,1 0-1,-1 0 1,0 0 0,0 0-1,0 0 1,0 0 0,0 0-1,0 0 1,0 0 0,0 0-1,0 1 1,1-1 0,-1 0-1,0 0 1,0 0 0,0 0-1,0 0 1,0 0-1,0 0 1,0 0 0,0 0-1,1 0 1,-1 0 0,0 0-1,0 0 1,0 0 0,0 0-1,0 0 1,0-1 0,1 1-1,7-11 23,-1 1-5,2-6 4,1 0 0,1 1 0,0 0 0,1 1 0,21-20 0,-32 33-24,0-1 1,0 1-1,0 0 1,0 1-1,1-1 1,-1 0-1,0 0 1,1 0 0,-1 1-1,0-1 1,1 1-1,-1-1 1,1 1-1,-1-1 1,1 1-1,-1 0 1,1 0 0,-1 0-1,1 0 1,-1 0-1,1 0 1,0 0-1,-1 0 1,1 1 0,-1-1-1,0 1 1,1-1-1,-1 1 1,1-1-1,-1 1 1,0 0-1,1 0 1,-1 0 0,0-1-1,0 1 1,0 0-1,1 1 1,-1-1-1,0 0 1,0 0-1,-1 0 1,1 1 0,0-1-1,0 0 1,-1 1-1,1-1 1,-1 1-1,1-1 1,0 3-1,3 11-6,-1 0-1,0 0 0,-1 1 1,0-1-1,-1 1 0,-2 20 0,1-20 41,1-12-388,0-6-344,-3-5-302,-4 4 602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4.383"/>
    </inkml:context>
    <inkml:brush xml:id="br0">
      <inkml:brushProperty name="width" value="0.05" units="cm"/>
      <inkml:brushProperty name="height" value="0.05" units="cm"/>
    </inkml:brush>
  </inkml:definitions>
  <inkml:trace contextRef="#ctx0" brushRef="#br0">97 194 14395,'28'-15'6968,"2"-1"-3912,-15 4-2843,0-1 1,-1-1-1,0 0 1,-1-1-1,-1 0 1,17-25 0,-28 37-196,0 1 0,0 0 0,0 0 0,0-1 1,0 1-1,-1 0 0,1-1 0,-1 1 1,1-5-1,-1 6-12,0 1 1,0-1-1,0 1 1,-1-1-1,1 1 1,0-1-1,0 1 1,-1-1-1,1 1 1,0-1-1,0 1 1,-1-1-1,1 1 1,-1-1-1,1 1 0,0 0 1,-1-1-1,1 1 1,-1-1-1,1 1 1,-1 0-1,1 0 1,-1-1-1,1 1 1,-1 0-1,1 0 1,-1 0-1,0-1 1,1 1-1,-1 0 1,1 0-1,-1 0 1,1 0-1,-1 0 0,0 0 1,1 0-1,-1 0 1,1 1-1,-1-1 1,1 0-1,-1 0 1,1 0-1,-1 1 1,1-1-1,-2 1 1,-8 2 51,0 0 0,1 1 0,-1 1 0,1 0 0,-1 0 0,1 1 0,-8 7 0,-3 3 80,-32 33 1,36-32-23,1 1 1,-24 37-1,36-50-91,-1 1-1,1 0 1,0 1 0,0-1-1,1 0 1,-1 1 0,2 0-1,-1-1 1,1 1 0,0 0-1,0 0 1,1 0 0,0 0-1,1 8 1,-1-12-11,1 0 0,0 0 0,0 0-1,0 0 1,0 0 0,0 0 0,1 0 0,-1-1 0,1 1-1,-1 0 1,1-1 0,0 0 0,0 1 0,1-1 0,-1 0 0,5 3-1,-3-2-76,0-1-1,1 0 0,0 0 0,-1 0 0,1 0 0,0-1 0,0 0 0,0 0 0,7 1 0,6-2-285,1 0 0,-1-1 0,0-1-1,28-6 1,-3-3-48,-5-6-137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7.323"/>
    </inkml:context>
    <inkml:brush xml:id="br0">
      <inkml:brushProperty name="width" value="0.05" units="cm"/>
      <inkml:brushProperty name="height" value="0.05" units="cm"/>
    </inkml:brush>
  </inkml:definitions>
  <inkml:trace contextRef="#ctx0" brushRef="#br0">13 139 17676,'6'1'315,"-1"-1"1,1 0-1,-1 0 1,1 0-1,-1 0 1,1-1-1,-1 0 0,1 0 1,-1-1-1,0 1 1,1-1-1,-1 0 1,0-1-1,0 1 1,5-5-1,-1 1 8,0 0 0,0-1 1,-1 0-1,0-1 0,0 0 0,11-15 0,-18 21-290,0 1-1,0-1 0,1 0 0,-1 0 0,-1 0 0,1 0 1,0 0-1,0-1 0,-1 1 0,1 0 0,-1 0 1,0 0-1,1 0 0,-1-4 0,-1 5-24,1 0-1,0 0 1,0 0-1,-1 1 0,1-1 1,-1 0-1,1 0 1,-1 0-1,1 0 1,-1 0-1,1 1 1,-1-1-1,0 0 1,1 0-1,-1 1 1,0-1-1,0 1 1,1-1-1,-1 0 0,0 1 1,0 0-1,0-1 1,0 1-1,0-1 1,0 1-1,0 0 1,0 0-1,0-1 1,1 1-1,-1 0 1,0 0-1,0 0 1,0 0-1,-2 1 1,-3-1 3,-1 1 0,1 0 1,0 1-1,0 0 0,0 0 1,0 0-1,1 0 0,-1 1 1,1 0-1,-1 0 1,-7 7-1,4-4 2,1 1 0,0 0 0,0 0 0,1 1 0,-13 17 0,17-20-7,1 0 0,-1 0 0,1 0 0,0 0-1,0 0 1,1 1 0,-1-1 0,0 10 0,2-12-26,-1-1 0,1 0 1,0 1-1,0-1 1,1 0-1,-1 1 0,0-1 1,1 0-1,-1 0 0,1 1 1,0-1-1,0 0 0,0 0 1,0 0-1,0 0 1,0 0-1,0 0 0,1 0 1,-1 0-1,1 0 0,-1-1 1,1 1-1,2 1 0,1 0 0,0 0-1,1-1 1,-1 0-1,1 0 1,0 0-1,-1-1 1,1 0-1,0 0 1,11 1-1,42-2-118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5.811"/>
    </inkml:context>
    <inkml:brush xml:id="br0">
      <inkml:brushProperty name="width" value="0.05" units="cm"/>
      <inkml:brushProperty name="height" value="0.05" units="cm"/>
    </inkml:brush>
  </inkml:definitions>
  <inkml:trace contextRef="#ctx0" brushRef="#br0">154 364 14395,'3'-3'330,"-1"0"0,0 0 0,0-1 0,0 1 0,0 0 0,0-1 0,-1 1 0,3-8-1,-4 10-181,0-1 0,0 0-1,0 0 1,0 1-1,0-1 1,0 0-1,0 1 1,-1-1-1,1 0 1,-1 1-1,1-1 1,-1 0-1,0 1 1,0-1-1,1 1 1,-1-1 0,0 1-1,0 0 1,0-1-1,-1 1 1,1 0-1,-2-2 1,0 0 32,-1 0 1,1 0 0,-1 1-1,0-1 1,0 1 0,0-1-1,0 1 1,0 0 0,-1 1-1,1-1 1,-1 1 0,1 0 0,-1 0-1,1 0 1,-1 1 0,0 0-1,1 0 1,-1 0 0,0 0-1,-5 1 1,7 0-164,-1 0 0,1 0 1,0 1-1,0-1 0,0 0 1,0 1-1,0 0 0,0 0 1,0 0-1,0 0 0,1 0 0,-1 1 1,1-1-1,-1 1 0,1-1 1,0 1-1,0 0 0,0 0 0,1 0 1,-1 0-1,1 0 0,-1 1 1,1-1-1,0 0 0,0 1 0,1-1 1,-1 5-1,0-3-17,1 1 1,-1-1-1,1 0 0,1 0 0,-1 1 1,1-1-1,0 0 0,0 0 0,0 0 1,1 0-1,0 0 0,0 0 0,0 0 1,0-1-1,1 1 0,5 6 1,-7-9 4,2 0 1,-1 0 0,0 0 0,0 0-1,1-1 1,-1 1 0,0 0 0,1-1 0,0 0-1,-1 0 1,1 0 0,0 0 0,0 0-1,0 0 1,-1-1 0,1 1 0,0-1 0,0 0-1,0 0 1,0 0 0,0 0 0,0-1-1,0 1 1,-1-1 0,1 0 0,0 1 0,0-1-1,-1 0 1,1-1 0,0 1 0,2-2-1,5-3 37,-1 0-1,0 0 0,0-1 0,0 0 0,-1-1 1,0 0-1,0 0 0,-1-1 0,0 0 0,-1 0 1,0-1-1,0 1 0,-1-1 0,-1-1 0,1 1 1,-1-1-1,2-13 0,-5 22-35,-1 1-1,0-1 1,1 1-1,-1 0 1,0-1 0,0 1-1,0-1 1,0 1 0,-1-1-1,1 1 1,0-1-1,-1 1 1,1-1 0,0 1-1,-1 0 1,0-1 0,1 1-1,-1 0 1,0 0-1,0-1 1,0 1 0,0 0-1,0 0 1,0 0 0,0 0-1,0 0 1,0 0-1,0 0 1,0 0 0,-1 1-1,1-1 1,0 0 0,-1 1-1,-1-1 1,2 1-8,-1-1 0,0 1 1,1 0-1,-1 0 0,0 0 1,1 0-1,-1 1 0,0-1 0,1 0 1,-1 1-1,0-1 0,1 1 0,-1-1 1,1 1-1,-1 0 0,1 0 1,-1 0-1,1 0 0,0 0 0,-1 0 1,1 0-1,0 0 0,0 0 1,0 0-1,0 1 0,0-1 0,0 1 1,0-1-1,-1 2 0,2-3-2,0 1 0,0-1-1,0 0 1,0 1-1,0-1 1,0 0 0,0 1-1,-1-1 1,1 1 0,0-1-1,0 0 1,0 1 0,0-1-1,1 0 1,-1 1 0,0-1-1,0 0 1,0 1 0,0-1-1,0 0 1,0 1 0,0-1-1,1 0 1,-1 1-1,0-1 1,0 0 0,1 0-1,-1 1 1,0-1 0,0 0-1,1 0 1,-1 1 0,0-1-1,0 0 1,1 0 0,-1 0-1,0 0 1,1 1 0,-1-1-1,0 0 1,1 0-1,-1 0 1,0 0 0,1 0-1,-1 0 1,1 0 0,-1 0-1,0 0 1,1 0 0,-1 0-1,1 0 1,23-1-130,5-5-4,33-12 0,22-5-16,-73 21 146,-1 0-1,1 1 1,0 0-1,0 1 0,19 2 1,-27-2 7,0 0 1,-1 1-1,1 0 1,0 0 0,0 0-1,0 0 1,0 0-1,0 0 1,-1 1-1,1-1 1,-1 1 0,1 0-1,-1 0 1,0 0-1,1 0 1,-1 0-1,2 3 1,-2-1-1,0-1 0,0 1 1,0 0-1,-1 0 0,1 0 0,-1 0 0,0 1 0,0-1 1,0 0-1,0 8 0,-1 6 0,-1 0-1,-1 1 1,-1-1 0,-6 26-1,7-37 3,-5 35 55,7-41-54,-1-1 0,1 0 0,0 0 1,0 1-1,0-1 0,0 0 0,0 0 0,0 1 0,0-1 0,0 0 1,1 0-1,-1 1 0,0-1 0,0 0 0,0 0 0,0 1 0,0-1 1,0 0-1,0 0 0,0 1 0,1-1 0,-1 0 0,0 0 0,0 0 1,0 0-1,1 1 0,-1-1 0,0 0 0,0 0 0,0 0 0,1 0 1,-1 0-1,0 0 0,0 1 0,1-1 0,-1 0 0,0 0 0,0 0 0,1 0 1,-1 0-1,0 0 0,0 0 0,1 0 0,-1 0 0,0 0 0,0 0 1,1 0-1,-1 0 0,0 0 0,0-1 0,1 1 0,-1 0 0,0 0 1,0 0-1,0 0 0,1 0 0,-1 0 0,0-1 0,0 1 0,0 0 1,1 0-1,-1 0 0,0-1 0,0 1 0,0 0 0,0 0 0,0 0 1,1-1-1,14-16 102,128-221 420,-143 238-523,0 0-1,0 0 0,0 0 0,0 0 1,0 0-1,0 1 0,1-1 0,-1 0 1,0 0-1,0 0 0,0 0 1,0 0-1,0 0 0,0 0 0,0 0 1,0 0-1,0 0 0,0 0 1,0 0-1,0 0 0,0 0 0,1 0 1,-1 0-1,0 1 0,0-1 0,0 0 1,0 0-1,0 0 0,0 0 1,0 0-1,0 0 0,0 0 0,1 0 1,-1 0-1,0 0 0,0 0 0,0 0 1,0-1-1,0 1 0,0 0 1,0 0-1,0 0 0,0 0 0,1 0 1,-1 0-1,0 0 0,0 0 1,0 0-1,0 0 0,0 0 0,0 0 1,0 0-1,0 0 0,0 0 0,0-1 1,0 1-1,0 0 0,0 0 1,2 16 24,-2-12-20,1 0-1,-1 0 1,1 0-1,-1 1 0,1-2 1,1 1-1,2 7 1,-3-10-4,0 0 1,0 1-1,0-1 1,1 0-1,-1 0 1,1 0-1,-1-1 1,0 1 0,1 0-1,0 0 1,-1-1-1,1 1 1,-1-1-1,1 0 1,0 1-1,-1-1 1,1 0-1,0 0 1,-1 0 0,1 0-1,0 0 1,-1 0-1,1 0 1,0-1-1,-1 1 1,1-1-1,1 0 1,6-2 14,-1 0 0,0-1-1,14-9 1,2-2 19,0-1 1,-2-1-1,0-1 0,-1-1 0,-1 0 0,-1-2 0,0 0 0,18-30 0,-35 49-31,-1 0 0,0 0 0,0 0-1,0 0 1,0 0 0,-1 0 0,1 0 0,0 0-1,-1 0 1,1 0 0,-1 0 0,0 0 0,0 0-1,0-1 1,0-3 0,0 6-2,0-1-1,-1 1 1,1-1 0,0 1-1,0-1 1,-1 1-1,1-1 1,0 1 0,-1 0-1,1-1 1,-1 1 0,1-1-1,0 1 1,-1 0 0,1-1-1,-1 1 1,1 0 0,-1 0-1,1-1 1,-1 1 0,1 0-1,-2 0 1,0-1 0,0 1 1,1 0-1,-1 0 0,0 0 0,0 1 1,0-1-1,0 0 0,0 1 0,-3 0 1,-5 3 1,0 1 1,0 0 0,0 0-1,0 1 1,1 0-1,0 1 1,1 0 0,-1 0-1,1 1 1,1 0 0,-1 0-1,2 1 1,-1 0 0,1 0-1,0 1 1,-5 12-1,10-21-4,1 1-1,-1 0 1,1-1-1,-1 1 0,1-1 1,0 1-1,-1 0 1,1-1-1,0 1 1,0 0-1,0-1 0,0 1 1,1 0-1,-1-1 1,0 1-1,1 0 1,-1-1-1,1 1 0,0-1 1,-1 1-1,1-1 1,0 1-1,0-1 0,0 1 1,0-1-1,0 0 1,0 0-1,0 0 1,1 1-1,-1-1 0,0 0 1,1 0-1,-1-1 1,3 3-1,5 0-2,-1 1-1,1-1 1,0-1-1,0 0 1,11 2-1,-7-2-1,31 6-4,-15-3-33,0 1 0,56 19-1,-77-22 33,-1 0 0,1 1 0,0 0 0,-1 0 0,0 1 0,0 0 0,-1 1 0,1-1 0,-1 1 0,0 0 0,-1 1 0,1-1 0,-1 1 0,7 15 0,-6-31 346,0-24 132,4-65 0,-6 42-197,-1 11-96,7-47-26,-10 91-169,1 1-1,-1-1 1,0 0-1,0 0 0,0 1 1,1-1-1,-1 0 1,1 0-1,-1 1 1,0-1-1,1 0 0,-1 1 1,1-1-1,-1 1 1,1-1-1,0 1 0,-1-1 1,1 1-1,-1-1 1,1 1-1,0-1 0,0 1 1,-1 0-1,1-1 1,0 1-1,0 0 1,-1 0-1,1 0 0,0-1 1,0 1-1,-1 0 1,1 0-1,1 0 0,28 6-1356,-16-2 600,41 0-340,-27-6 434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7.487"/>
    </inkml:context>
    <inkml:brush xml:id="br0">
      <inkml:brushProperty name="width" value="0.05" units="cm"/>
      <inkml:brushProperty name="height" value="0.05" units="cm"/>
    </inkml:brush>
  </inkml:definitions>
  <inkml:trace contextRef="#ctx0" brushRef="#br0">43 97 13787,'11'-24'1255,"-2"4"306,19-32 0,-25 51 760,-2 6-1551,-2 10-126,-29 279 3085,-7 137-2282,40-395-1281,2-24-57,-5-11-105,1-1 0,-1 0 1,0 0-1,0 0 0,1 0 0,-1 0 0,0 0 0,1 0 0,-1 0 0,0 0 0,1 0 0,-1 0 1,0 0-1,1 0 0,-1 0 0,0-1 0,0 1 0,1 0 0,-1 0 0,0 0 0,0 0 0,1 0 0,-1-1 1,0 1-1,0 0 0,1 0 0,-1 0 0,0-1 0,0 1 0,0 0 0,1 0 0,-1-1 0,0 1 1,0 0-1,0 0 0,0-1 0,4-5 23,-1-1 1,0 1-1,0-1 1,-1 1-1,0-1 1,0 0-1,-1 0 1,0 0-1,1-7 0,1-71 128,-3 71-131,0 9-14,-6-118 100,5 113-102,0 0-1,-1 1 0,0-1 0,-1 0 0,0 1 0,0-1 0,-1 1 0,0 0 0,-11-16 0,15 25-7,0-1 0,-1 1 0,1-1 0,0 0 0,-1 1 0,1-1 0,-1 1 0,1-1 0,-1 1 0,1-1 0,-1 1 0,1-1 0,-1 1 0,0 0 0,1-1 0,-1 1 0,0 0 0,1 0 0,-1-1 0,0 1-1,1 0 1,-1 0 0,0 0 0,1 0 0,-1 0 0,-1 0 0,2 0 0,-1 1 0,0-1 0,1 1 0,-1-1 0,1 1 0,-1 0 0,1-1-1,-1 1 1,1 0 0,-1-1 0,1 1 0,0 0 0,0 0 0,-1-1 0,1 1 0,0 0 0,0 0-1,-1 1 1,0 4 0,1 0-1,-1 0 0,1 0 0,1 10 0,0-6-5,1 0-1,0 0 0,1 0 0,0 0 0,1-1 0,0 1 0,0-1 1,1 0-1,0-1 0,7 10 0,-9-15 4,-1 0 0,1 0 1,0-1-1,-1 1 0,1-1 0,0 0 0,1 1 0,-1-1 1,0-1-1,1 1 0,-1 0 0,1-1 0,-1 0 1,1 1-1,0-2 0,-1 1 0,1 0 0,0-1 0,0 1 1,0-1-1,-1 0 0,1-1 0,0 1 0,0-1 0,0 1 1,-1-1-1,1 0 0,0 0 0,6-4 0,-2 1-4,0 0 0,0-1 0,0 0 0,0 0 0,-1-1 0,0 0 0,0 0 0,0-1 0,7-10 0,3-7-10,24-41-1,-41 64 16,0 1 0,0 0 0,0 0 0,0 0 1,0 0-1,0 0 0,0-1 0,0 1 0,0 0 0,0 0 0,0 0 0,0 0 0,0 0 1,0 0-1,1-1 0,-1 1 0,0 0 0,0 0 0,0 0 0,0 0 0,0 0 0,0 0 1,0 0-1,0 0 0,0-1 0,1 1 0,-1 0 0,0 0 0,0 0 0,0 0 0,0 0 1,0 0-1,0 0 0,1 0 0,-1 0 0,0 0 0,0 0 0,0 0 0,0 0 0,0 0 1,0 0-1,1 0 0,-1 0 0,0 0 0,0 0 0,0 0 0,0 0 0,0 0 0,0 0 1,1 0-1,-1 0 0,0 0 0,0 1 0,0-1 0,0 0 0,0 0 0,0 0 0,0 0 1,1 0-1,-1 0 0,0 0 0,0 0 0,0 0 0,0 1 0,0-1 0,0 0 0,0 0 1,3 17-74,-2 36-6,-1-37 40,0-6 30,0 0 1,1 0-1,0 0 1,0-1-1,1 1 1,0 0-1,5 13 1,-6-22 10,-1 0 1,1-1 0,-1 1-1,1 0 1,0 0 0,-1 0-1,1-1 1,0 1 0,0 0 0,-1-1-1,1 1 1,0 0 0,0-1-1,0 1 1,0-1 0,0 1-1,0-1 1,0 0 0,0 0 0,0 1-1,0-1 1,0 0 0,0 0-1,0 0 1,0 0 0,0 0-1,0 0 1,0 0 0,0 0 0,0 0-1,0-1 1,0 1 0,0 0-1,0-1 1,0 1 0,-1 0-1,1-1 1,2 0 0,3-3 8,0 0-1,0 0 1,-1-1 0,8-6 0,-9 7-4,30-31 23,20-19-26,-49 50-12,0 1 1,0-1 0,0 1 0,0 0-1,0 0 1,1 0 0,-1 1-1,1-1 1,8-1 0,-12 4 3,1-1 1,-1 1-1,0 0 1,0 0-1,0 1 0,0-1 1,0 0-1,0 1 1,0-1-1,0 1 0,0 0 1,0-1-1,0 1 1,-1 0-1,1 0 1,0 0-1,0 1 0,-1-1 1,1 0-1,-1 1 1,1-1-1,-1 0 0,1 1 1,-1 0-1,0-1 1,2 4-1,2 5-24,0-1 0,0 2 0,5 18 0,-4-13 3,-3-8 17,-1-3 12,0 1-1,0-1 1,0 1-1,1-1 1,5 7-1,-7-11 3,0 0-1,0 0 1,0 0 0,0 0 0,0 0 0,0 0-1,0 0 1,1 0 0,-1 0 0,0-1-1,0 1 1,1-1 0,-1 1 0,1-1-1,-1 1 1,0-1 0,1 0 0,-1 0 0,1 0-1,-1 1 1,1-2 0,-1 1 0,1 0-1,-1 0 1,0 0 0,1-1 0,2 0 0,4-2 13,0-1 0,0-1 0,-1 1 1,1-1-1,-1-1 0,0 1 1,0-1-1,0 0 0,10-14 1,-11 13-7,2-1 1,-1 1-1,1 0 1,0 0-1,0 1 0,17-10 1,-24 15-15,1 1 1,-1-1-1,1 0 0,-1 1 0,1-1 1,-1 1-1,1-1 0,-1 1 1,1 0-1,-1 0 0,1 0 1,0 0-1,-1 0 0,1 0 1,-1 0-1,1 0 0,-1 1 1,1-1-1,-1 1 0,1-1 1,-1 1-1,1-1 0,-1 1 0,1 0 1,-1 0-1,0 0 0,2 1 1,1 2-12,-1 1 0,1-1 0,-1 1 1,0-1-1,-1 1 0,4 8 0,-4-8 1,0 0 0,1 0 0,-1-1 0,1 1-1,0-1 1,6 8 0,-7-11 12,-1-1 1,0 1 0,0 0-1,1-1 1,-1 1-1,0 0 1,1-1 0,-1 0-1,1 1 1,-1-1-1,0 0 1,1 0-1,-1 0 1,1 0 0,-1 0-1,1 0 1,-1 0-1,1 0 1,-1-1 0,0 1-1,1 0 1,-1-1-1,0 1 1,1-1 0,-1 0-1,0 1 1,1-1-1,-1 0 1,0 0-1,2-2 1,5-3 1,0-1-1,0-1 1,8-10 0,-6 7-5,8-9-30,-14 14-8,1 1 0,-1-1 0,1 1-1,0 0 1,1 0 0,-1 1 0,1 0-1,0 0 1,0 0 0,13-6 0,-18 10 27,0 0 1,0 0-1,-1 0 1,1 0-1,0 0 1,0 0-1,0 0 1,0 0 0,-1 0-1,1 0 1,0 0-1,0 0 1,0 0-1,-1 1 1,1-1-1,0 0 1,0 1-1,-1-1 1,1 0-1,0 1 1,0-1-1,-1 1 1,1 0 0,-1-1-1,2 2 1,-1 0-13,0-1 0,0 1 0,0 0 0,0 0 0,0 0 0,-1 0 0,1 0 0,-1 0 0,1 5 1,0 3-56,-1 0 0,0 0 0,-2 12 0,2-21 75,-8 43-101,7-42 67,1 0-1,-1 0 1,1 0 0,-1 0-1,0 0 1,0 0-1,0 0 1,0 0 0,0 0-1,0 0 1,-1-1 0,1 1-1,-1-1 1,1 1-1,-1-1 1,0 1 0,-2 1-1,2-3-54,1 0 0,0 0 0,0 0 0,0 0 0,0 0 0,0 0 0,0 0 0,0-1 0,0 1 0,0 0 0,0-1 0,0 1 0,0-1 0,0 1 0,0-1 0,0 1 0,0-1 0,0 0 0,0 0 0,0 1 0,1-1 0,-1 0 0,0 0 0,1 0 0,-1 0 0,1 0 0,-1 0 0,0-1 0,-16-35-719,15 33 655,-11-28-670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7.917"/>
    </inkml:context>
    <inkml:brush xml:id="br0">
      <inkml:brushProperty name="width" value="0.05" units="cm"/>
      <inkml:brushProperty name="height" value="0.05" units="cm"/>
    </inkml:brush>
  </inkml:definitions>
  <inkml:trace contextRef="#ctx0" brushRef="#br0">2 0 17036,'-1'3'1760,"2"14"-1104,2 0-272,2 6 921,1 0-369,2 0-936,4-2-528,2-4 520,4 0-176,2 0-153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8.292"/>
    </inkml:context>
    <inkml:brush xml:id="br0">
      <inkml:brushProperty name="width" value="0.05" units="cm"/>
      <inkml:brushProperty name="height" value="0.05" units="cm"/>
    </inkml:brush>
  </inkml:definitions>
  <inkml:trace contextRef="#ctx0" brushRef="#br0">13 277 16756,'6'1'353,"1"1"1,-1-1-1,1-1 1,-1 1-1,1-1 1,0 0-1,-1-1 0,1 0 1,-1 0-1,1 0 1,-1 0-1,1-1 1,-1 0-1,0-1 1,0 1-1,0-1 1,0-1-1,-1 1 1,1-1-1,7-6 1,3-3-158,-1-1 0,-1 0 0,-1 0 0,0-1 0,18-27 0,-23 28-52,0 1 1,8-19-1,-14 29-101,-1 0 0,0 0-1,0-1 1,0 1-1,0 0 1,0-1 0,0 1-1,-1-1 1,0 1-1,0-1 1,0 1-1,0-1 1,0 1 0,-1-1-1,1 1 1,-2-4-1,2 6-24,-1 0 0,1 0-1,-1 1 1,1-1 0,-1 0-1,1 1 1,-1-1 0,1 0-1,-1 1 1,0-1 0,1 1 0,-1-1-1,0 1 1,1-1 0,-1 1-1,0 0 1,0-1 0,0 1-1,1 0 1,-1 0 0,0-1-1,0 1 1,0 0 0,0 0-1,0 0 1,-2 0 15,0 1-1,0-1 1,0 0 0,1 1-1,-1 0 1,0 0 0,1 0-1,-3 1 1,-7 4 76,1 1 0,-16 12 0,26-18-93,-22 17 93,0 1 1,2 1-1,1 1 1,0 1-1,1 1 1,2 0-1,-18 30 1,33-48-81,-1 1 1,1-1-1,-1 0 0,1 1 1,1 0-1,-1-1 1,1 1-1,0 0 0,0 7 1,1-11-21,0 0 1,0 0 0,0 0-1,1 0 1,-1 0 0,1 0-1,-1 0 1,1 0 0,0 0-1,0 0 1,0 0 0,0 0-1,0 0 1,0 0-1,0-1 1,0 1 0,1 0-1,-1-1 1,1 0 0,-1 1-1,1-1 1,0 0 0,-1 1-1,1-1 1,0 0 0,0 0-1,4 1 1,2 0-76,1 1 0,0-2-1,0 1 1,0-2 0,0 1 0,0-1 0,0 0 0,0-1 0,17-3-1,9-4-565,38-13 0,-70 20 617,39-14-334,-7 1-116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18.580"/>
    </inkml:context>
    <inkml:brush xml:id="br0">
      <inkml:brushProperty name="width" value="0.05" units="cm"/>
      <inkml:brushProperty name="height" value="0.05" units="cm"/>
    </inkml:brush>
  </inkml:definitions>
  <inkml:trace contextRef="#ctx0" brushRef="#br0">0 80 15579,'26'16'1753,"14"-7"-1209,12-8-224,9-2 936,22-8-744,9-1-80,7-3-72,1-3-104,-5 1-312,-5 1-176,-10 5-320,-8 1-184,-25 2 560,-10 2-112,-16 7-152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18.971"/>
    </inkml:context>
    <inkml:brush xml:id="br0">
      <inkml:brushProperty name="width" value="0.05" units="cm"/>
      <inkml:brushProperty name="height" value="0.05" units="cm"/>
    </inkml:brush>
  </inkml:definitions>
  <inkml:trace contextRef="#ctx0" brushRef="#br0">0 0 13523,'5'4'360,"1"-1"0,-1 0 0,0 0 0,1-1 0,-1 0-1,1 0 1,0 0 0,0-1 0,0 1 0,-1-1 0,13 0 0,-2 1 670,32 5-292,0 2 1,87 29-1,-121-33-728,0 0-1,-1 1 1,1 1-1,-1 1 1,0-1 0,-1 2-1,0 0 1,0 0 0,-1 1-1,0 1 1,-1 0 0,0 0-1,14 21 1,-20-24-7,0 0 0,0 0-1,-1 0 1,0 1 0,-1 0 0,1-1 0,-2 1 0,1 0 0,-1 14-1,-1-8 8,0-1 0,-2 0 0,0-1 0,0 1-1,-8 22 1,0-9-20,-1 0 0,-1 0-1,-2-2 1,-1 1 0,-23 30-1,27-42-1,0 0 0,-1-1 0,-21 18 0,8-13-22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19.770"/>
    </inkml:context>
    <inkml:brush xml:id="br0">
      <inkml:brushProperty name="width" value="0.05" units="cm"/>
      <inkml:brushProperty name="height" value="0.05" units="cm"/>
    </inkml:brush>
  </inkml:definitions>
  <inkml:trace contextRef="#ctx0" brushRef="#br0">184 25 16628,'-1'-2'114,"-1"0"1,0 0 0,0 1 0,0-1 0,0 1-1,0-1 1,0 1 0,0 0 0,0 0 0,-1 0 0,1 0-1,0 0 1,-1 1 0,1-1 0,-1 1 0,1-1 0,0 1-1,-1 0 1,1 0 0,-4 0 0,2 1-7,1 0 1,-1 0 0,1 1-1,-1-1 1,1 1-1,0-1 1,-1 1-1,1 0 1,0 0-1,0 1 1,0-1 0,-2 4-1,-4 3 58,1 1-1,1-1 1,-1 2-1,2-1 1,-1 1-1,2 0 1,-6 12-1,5-4-74,0-1 0,1 1 0,1 0-1,-3 37 1,6-45-79,1 0 0,0 0 0,1 0 0,0 0-1,1 0 1,0 0 0,1 0 0,0-1 0,0 1-1,6 10 1,-8-19-2,0 0-1,0 0 1,0 0-1,1 0 1,-1 0-1,1 0 1,-1 0-1,1-1 1,-1 1-1,1 0 1,0-1-1,0 1 1,0-1-1,0 0 1,0 0-1,0 0 1,3 1-1,-2-1 10,-1-1-1,0 0 0,0 0 0,0 0 0,0 0 0,0-1 0,0 1 0,1-1 1,-1 1-1,0-1 0,0 1 0,0-1 0,0 0 0,-1 0 0,1 0 1,0 0-1,0-1 0,-1 1 0,1 0 0,2-4 0,7-5 83,-1-1 0,-1-1 0,0 0 0,0 0 0,-1-1 0,-1 0 0,0-1 0,5-15 0,2-10 379,17-70 1,-31 106-451,4-11 99,-1 1 1,0-1-1,-1 0 0,-1 1 0,0-1 1,-2-25-1,1 39-126,0 0 0,0 0 0,0 0 0,0 1 0,0-1 0,0 0 0,-1 0 0,1 0 1,0 0-1,0 0 0,0 0 0,0 1 0,0-1 0,0 0 0,0 0 0,0 0 0,-1 0 0,1 0 0,0 0 0,0 0 1,0 0-1,0 0 0,0 0 0,0 0 0,-1 0 0,1 0 0,0 0 0,0 1 0,0-1 0,0 0 0,0 0 0,-1 0 1,1-1-1,0 1 0,0 0 0,0 0 0,0 0 0,0 0 0,-1 0 0,1 0 0,0 0 0,0 0 0,0 0 0,0 0 1,0 0-1,0 0 0,-1 0 0,1 0 0,0-1 0,0 1 0,0 0 0,0 0 0,0 0 0,0 0 0,0 0 0,0 0 0,0 0 1,0-1-1,0 1 0,0 0 0,-1 0 0,1 0 0,0 0 0,0 0 0,0-1 0,0 1 0,0 0 0,-6 13 83,0 12-33,1 0 0,1 0 0,-2 38 0,6 80-109,1-138 43,4 69-168,-4-67 90,0 1 1,1 0-1,0-1 0,0 0 1,1 1-1,0-1 0,4 7 1,-7-13 32,1 0 1,-1 0-1,1 1 1,0-1-1,-1-1 1,1 1-1,0 0 1,0 0 0,0 0-1,0 0 1,0 0-1,0-1 1,0 1-1,0 0 1,0-1-1,0 1 1,0-1-1,0 1 1,0-1-1,1 0 1,-1 1 0,0-1-1,2 0 1,-1 0 5,0-1 0,0 1 0,-1-1 0,1 1 1,0-1-1,0 0 0,-1 1 0,1-1 0,-1 0 1,1 0-1,-1 0 0,1-1 0,-1 1 0,2-1 1,4-6-107,-1 0 1,0 0-1,0 0 1,7-15-1,11-31-508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0.186"/>
    </inkml:context>
    <inkml:brush xml:id="br0">
      <inkml:brushProperty name="width" value="0.05" units="cm"/>
      <inkml:brushProperty name="height" value="0.05" units="cm"/>
    </inkml:brush>
  </inkml:definitions>
  <inkml:trace contextRef="#ctx0" brushRef="#br0">13 157 16764,'0'1'71,"1"0"1,0-1-1,-1 1 1,1 0 0,-1 0-1,1 0 1,-1 0-1,0 0 1,1-1 0,-1 1-1,0 0 1,0 0-1,0 0 1,1 0 0,-1 0-1,0 0 1,0 0-1,0 0 1,-1 0 0,1 0-1,0 0 1,0 0-1,0 0 1,-1 0 0,1 0-1,-1 1 1,0 3 131,-6 40 367,3 0 0,1 0 0,2 0 0,3 0 0,1 0 0,16 80 0,-16-113-510,0 0 0,1 1 0,1-1 0,0-1 0,10 19 0,-14-28-55,0 0 1,0 1-1,1-1 1,-1 0 0,1 0-1,-1-1 1,1 1-1,0 0 1,0-1-1,0 1 1,0-1 0,0 1-1,0-1 1,0 0-1,0 0 1,0 0-1,1 0 1,-1 0 0,0 0-1,1-1 1,-1 1-1,1-1 1,-1 0-1,0 1 1,1-1 0,-1 0-1,1-1 1,-1 1-1,1 0 1,-1-1-1,1 1 1,-1-1 0,0 0-1,1 0 1,2-1-1,2-2 2,0-1-1,-1 1 0,0-1 1,0 0-1,0 0 0,0-1 1,-1 1-1,0-2 0,0 1 0,7-12 1,-1-3 11,0-1 1,11-30 0,-3-4 29,-3 0 1,14-86 0,-4-119 142,-26 242-167,-1 22-4,-2 28-7,2-13-15,-3 87 151,18 207 1,-12-304-112,9 53-503,-10-57 415,0-1 0,1 1 0,-1 0 0,1-1 0,-1 1 0,1-1 0,0 1-1,1-1 1,-1 0 0,0 0 0,1 0 0,5 4 0,-8-6 42,1-1 1,-1 1-1,1-1 1,0 0-1,-1 0 1,1 1-1,0-1 0,0 0 1,-1 0-1,1 0 1,0 1-1,-1-1 1,1 0-1,0 0 1,0 0-1,-1 0 0,1-1 1,0 1-1,0 0 1,0 0-1,16-8-233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2.967"/>
    </inkml:context>
    <inkml:brush xml:id="br0">
      <inkml:brushProperty name="width" value="0.05" units="cm"/>
      <inkml:brushProperty name="height" value="0.05" units="cm"/>
    </inkml:brush>
  </inkml:definitions>
  <inkml:trace contextRef="#ctx0" brushRef="#br0">7 157 17708,'3'-14'1355,"-1"19"-289,0 26-2,-2-31-1063,5 122 1030,38 212 1,-35-300-577,-5-25 82,-2-24-97,-6-38-71,-3 0-1,-2 1 1,-21-64 0,28 105-369,-7-18-9,5 21-25,3 11 15,3 6 5,0-1 1,1 0 0,0 0-1,0 0 1,1 0 0,6 14 0,-1-6-24,0 0 0,15 20 0,-19-31 26,0 0 1,0 0 0,0 0 0,1-1 0,0 1 0,0-1 0,0 0 0,0-1 0,1 1 0,9 4 0,-11-7 6,-1 0 0,1 0 0,0 0 0,0 0 0,0-1 0,0 1-1,-1-1 1,1 0 0,0 0 0,0 0 0,0-1 0,0 1 0,0-1 0,0 0 0,-1 0 0,1-1 0,0 1 0,-1-1 0,5-2-1,2-2 8,-1-2 0,0 1 0,0-1-1,0 0 1,-1-1 0,0 0-1,-1 0 1,0-1 0,0 1-1,-1-2 1,9-19 0,-2 0 30,-2 0 1,-1 0 0,8-40-1,2-43 99,-18 95-113,-1 0 0,0 0 0,-2 0 0,-2-22 0,-2 25-23,5 14 4,-1 1 0,1 0 0,0 0-1,0 0 1,0-1 0,0 1-1,-1 0 1,1 0 0,0 0 0,0 0-1,0 0 1,0-1 0,-1 1 0,1 0-1,0 0 1,0 0 0,-1 0-1,1 0 1,0 0 0,0 0 0,0 0-1,-1 0 1,1 0 0,0 0 0,0 0-1,-1 0 1,1 0 0,0 0 0,0 0-1,0 0 1,-1 0 0,1 0-1,0 1 1,-2 0-2,1 0 0,-1 1 1,1-1-1,0 1 0,0-1 0,0 1 0,0 0 0,0-1 0,0 1 0,0 0 0,1 0 0,-2 3 1,-12 48-25,2 1 0,2 0 1,3 0-1,-1 72 1,8-118 24,-1 0-2,1 0-1,1 0 1,-1 0 0,4 13-1,-4-20 4,0 1-1,0-1 1,0 0 0,1 0-1,-1 0 1,1 0-1,-1 0 1,1 0 0,-1-1-1,1 1 1,0 0-1,-1 0 1,1 0-1,0 0 1,-1-1 0,1 1-1,0 0 1,0-1-1,0 1 1,0 0 0,0-1-1,0 0 1,0 1-1,0-1 1,0 1 0,0-1-1,0 0 1,0 0-1,0 1 1,0-1-1,0 0 1,0 0 0,0 0-1,0 0 1,0-1-1,1 1 1,-1 0 0,0 0-1,0 0 1,0-1-1,1 0 1,4-1-2,-1-1 0,0 0-1,0 0 1,0-1 0,0 1 0,-1-1 0,1 0 0,-1 0-1,4-6 1,-4 5-2,1 1 0,0-1 0,0 1 0,0-1 0,0 1 0,1 1 1,6-5-1,-11 8 2,0 0 0,-1 0 0,1-1 0,0 1 1,0 0-1,0 0 0,-1 0 0,1-1 1,0 1-1,0 0 0,0 0 0,-1 0 1,1 1-1,0-1 0,0 0 0,0 0 0,-1 0 1,1 0-1,0 1 0,0-1 0,-1 0 1,1 1-1,0-1 0,0 1 0,1 1-1,-1-1 0,0 1 0,1-1 0,-1 1 0,0-1 0,0 1 0,0 0 0,0-1 0,-1 1-1,2 2 1,1 7-12,0 1-1,2 21 0,-3-19 3,-1-9 5,0 1 4,0-1-1,0 0 1,1 1 0,-1-1 0,4 7-1,-4-11 5,-1 0 1,0-1-1,1 1 0,-1-1 0,0 1 0,1-1 1,-1 1-1,1-1 0,-1 0 0,1 1 0,-1-1 0,1 0 1,-1 1-1,1-1 0,-1 0 0,1 1 0,-1-1 1,1 0-1,0 0 0,-1 0 0,1 0 0,0 1 1,0-2-1,0 1 1,1 0 0,-1 0-1,0-1 1,0 1 0,0-1-1,0 1 1,0-1 0,0 0 0,0 1-1,0-1 1,0 0 0,0 0-1,0 1 1,0-1 0,0-1-1,10-10 5,1 1 0,0 0 0,0 1 0,1 0 0,23-13 0,-35 22-3,0 0 1,0 0 0,0 0-1,-1 0 1,1 0-1,0 0 1,0 0 0,-1 0-1,1 0 1,-1-1-1,1 1 1,-1 0-1,1 0 1,-1-1 0,0 1-1,0 0 1,0-1-1,1 1 1,-1 0 0,-1 0-1,1-1 1,0 1-1,0 0 1,0-1 0,-1 1-1,0-2 1,1-1-43,-2 0 0,1 0 1,0 0-1,-1 0 0,0 0 1,-4-7-1,7 16-992,1-17 862,6-21 257,-2 0-1,-1 0 0,1-40 1,-6 72-83,0 0 0,0 0 1,0 1-1,0-1 1,0 0-1,0 0 0,0 0 1,-1 1-1,1-1 0,0 0 1,0 0-1,-1 0 1,1 1-1,0-1 0,-1 0 1,1 0-1,-1 1 0,0-2 1,1 2-2,-1 0 0,1 0 1,-1-1-1,1 1 0,-1 0 0,1 0 0,0 0 1,-1 0-1,1 0 0,-1 0 0,1 0 1,-1 0-1,1 0 0,0 0 0,-1 0 1,1 0-1,-1 1 0,1-1 0,0 0 1,-1 0-1,1 0 0,-1 1 0,1-1 0,-1 0 1,-2 2 9,1 0 0,-1 1 1,1-1-1,-1 1 0,1-1 1,-4 6-1,-3 7 46,1-1 0,0 2 0,1-1 1,1 1-1,-7 28 0,11-34-15,0 0 0,0 0-1,1 1 1,0-1 0,1 0 0,0 1 0,1-1 0,0 0 0,0 1 0,5 14 0,-5-22-32,0 0 0,0-1 0,0 1 1,1 0-1,-1-1 0,1 1 1,-1-1-1,1 0 0,0 1 1,0-1-1,0 0 0,0 0 0,0 0 1,0 0-1,1-1 0,-1 1 1,1-1-1,3 2 0,-2-1-15,0-1 0,0 0 0,-1-1 0,1 1 0,0-1 0,0 1 0,0-1 0,0-1 0,0 1 0,0 0 0,8-3 0,-2 0-435,0 0 0,0-1 0,-1 0 0,0-1 0,0 0 0,0 0 0,0-1 0,-1 0 0,12-11 0,-14 11 171,0-1 0,-1 0 0,0 1 0,0-2 0,-1 1 0,7-14 0,4-18-955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3.418"/>
    </inkml:context>
    <inkml:brush xml:id="br0">
      <inkml:brushProperty name="width" value="0.05" units="cm"/>
      <inkml:brushProperty name="height" value="0.05" units="cm"/>
    </inkml:brush>
  </inkml:definitions>
  <inkml:trace contextRef="#ctx0" brushRef="#br0">103 1 16524,'-4'10'955,"0"0"1,0 0 0,-11 16-1,-4 9 888,9-15-1128,-21 49 579,28-60-1210,0-1 0,1 1 0,-1-1 0,2 1-1,-2 17 1,3-25-84,0-1-1,0 1 0,0-1 1,0 1-1,0-1 0,0 0 1,0 1-1,0-1 1,0 1-1,0-1 0,0 1 1,0-1-1,1 1 0,-1-1 1,0 0-1,0 1 1,1-1-1,-1 0 0,0 1 1,0-1-1,1 1 0,-1-1 1,0 0-1,1 0 0,-1 1 1,1-1-1,-1 0 1,0 0-1,1 1 0,0-1 1,16-2-43,24-19-51,-32 15 76,5-1 2,-1 1 1,1 0 0,0 0 0,1 2 0,19-5 0,-30 8 15,1 1 1,-1-1-1,0 1 1,0 0-1,1 1 1,-1-1-1,0 1 1,0-1-1,1 1 1,5 3-1,-7-3 3,-1 0-1,1 1 0,-1-1 0,1 1 1,-1 0-1,0 0 0,0 0 1,0 0-1,0 0 0,0 0 1,0 0-1,-1 1 0,1-1 0,-1 1 1,0-1-1,1 1 0,0 4 1,-1-3 27,0 0 0,0 1 0,-1-1 1,0 1-1,0-1 0,0 1 0,0-1 1,-1 1-1,1-1 0,-1 1 0,0-1 1,-1 0-1,1 0 0,-1 1 1,1-1-1,-2 0 0,1 0 0,0 0 1,-1-1-1,1 1 0,-1-1 0,0 1 1,0-1-1,-7 5 0,5-3-1,0 0 0,-1-1 0,1 0 0,-1 0 0,0 0 1,0-1-1,-1 0 0,1 0 0,-1 0 0,0-1 0,1 0 0,-1 0 0,0-1 0,0 0 0,-9 0 0,13-1-8,-1-1 0,1 0 0,0 0 0,-1 0-1,1 0 1,0-1 0,0 1 0,0-1 0,0 0 0,0 0 0,0 0-1,1 0 1,-1 0 0,0-1 0,1 1 0,0-1 0,0 1 0,0-1-1,0 0 1,0 0 0,0 0 0,1 0 0,-1 0 0,-1-5 0,-10-29-17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8.308"/>
    </inkml:context>
    <inkml:brush xml:id="br0">
      <inkml:brushProperty name="width" value="0.05" units="cm"/>
      <inkml:brushProperty name="height" value="0.05" units="cm"/>
    </inkml:brush>
  </inkml:definitions>
  <inkml:trace contextRef="#ctx0" brushRef="#br0">338 71 17092,'0'-5'238,"0"-1"0,-1 1 0,1 0 0,-1-1 0,0 1 1,0 0-1,-3-7 0,3 10-189,0 1 0,1 0 1,-1 0-1,0-1 0,0 1 0,1 0 1,-1 0-1,0 0 0,0 0 0,0 0 1,0 0-1,-1 0 0,1 0 0,0 1 0,0-1 1,-1 0-1,1 1 0,0-1 0,0 1 1,-1-1-1,1 1 0,-1-1 0,1 1 1,0 0-1,-1 0 0,1 0 0,-1 0 1,1 0-1,-1 0 0,1 0 0,0 1 0,-4 0 1,1 0 72,0 1 1,-1 0 0,1 0 0,0 0-1,0 1 1,0 0 0,1-1-1,-1 1 1,1 1 0,-1-1-1,1 0 1,0 1 0,0-1 0,0 1-1,-3 6 1,-3 6 173,1 1 0,-11 26 0,8-9-29,1 1 0,2-1 0,1 1 0,2 0-1,1 1 1,2 43 0,3-23 3,4 1 0,1-1 1,17 65-1,-21-109-243,0-3-11,-1-1-1,2 0 1,-1 0 0,1 0 0,0 0-1,0 0 1,9 12 0,-12-20-15,0 0-1,0 0 1,0 0-1,0 0 1,0 0-1,0 0 1,0 0-1,0 0 1,0 0-1,0-1 1,0 1-1,0 0 1,0 0-1,0 0 1,0 0-1,0 0 1,0 0-1,0 0 1,0 0-1,0 0 1,1 0 0,-1 0-1,0 0 1,0 0-1,0 0 1,0 0-1,0 0 1,0 0-1,0 0 1,0 0-1,0 0 1,0 0-1,0 0 1,1 0-1,-1 0 1,0 0-1,0 0 1,0 0-1,0 0 1,0 0-1,0 0 1,0 0 0,0 0-1,0 0 1,0 0-1,0 0 1,0 0-1,1 0 1,-1 0-1,0 0 1,0 0-1,0 0 1,0 0-1,0 0 1,0 0-1,0 0 1,0 0-1,0 0 1,0 1-1,0-1 1,-1-9 14,-8-18-33,-2 1 0,0 1 0,-2 0 1,-29-43-1,24 40-21,-83-118-272,100 145 306,1 1 1,-1-1-1,1 1 1,-1-1-1,1 1 1,-1-1-1,1 0 0,0 1 1,-1-1-1,1 0 1,0 1-1,0-1 1,-1 0-1,1 0 0,0 1 1,0-1-1,0 0 1,0 0-1,0 1 1,0-3-1,0 3 3,1 0 1,-1-1-1,0 1 0,1 0 0,-1-1 1,1 1-1,-1 0 0,1 0 0,-1-1 1,1 1-1,-1 0 0,1 0 0,-1 0 1,1 0-1,-1 0 0,1-1 0,-1 1 1,1 0-1,-1 0 0,1 0 1,-1 0-1,2 1 0,43 9-41,-29-6-21,22 3-697,59 3-1,-79-9 428,1-1 0,-1-1 0,0-1 0,0 0 0,26-8 0,-10-2-338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3.959"/>
    </inkml:context>
    <inkml:brush xml:id="br0">
      <inkml:brushProperty name="width" value="0.05" units="cm"/>
      <inkml:brushProperty name="height" value="0.05" units="cm"/>
    </inkml:brush>
  </inkml:definitions>
  <inkml:trace contextRef="#ctx0" brushRef="#br0">0 165 15947,'0'1'133,"1"1"-1,-1-1 0,1 1 0,-1-1 1,1 1-1,0-1 0,-1 1 0,1-1 1,0 0-1,0 1 0,0-1 0,0 0 1,0 0-1,0 0 0,0 0 0,1 0 1,-1 0-1,0 0 0,1 0 0,-1 0 1,0 0-1,1-1 0,-1 1 0,3 0 0,3 2 240,0-1 0,0 0 0,0 0 0,9 0 0,-2 0-73,0-2 0,0 0 1,1-1-1,-1 0 1,0-1-1,0 0 1,0-1-1,0-1 1,21-8-1,-27 8-203,0 1-1,0-1 0,0-1 0,0 1 0,-1-1 0,0-1 1,0 1-1,0-1 0,0 0 0,-1-1 0,0 0 1,-1 0-1,0 0 0,0 0 0,0-1 0,5-11 0,-9 17-77,-1 0 0,1 1 0,0-1 0,-1 0 0,1 0 0,-1 0 0,1 0-1,-1 0 1,0 0 0,0 0 0,0 0 0,0 0 0,0 0 0,0 1 0,-1-1 0,1 0-1,0 0 1,-1 0 0,0 0 0,1 0 0,-1 0 0,0 1 0,0-1 0,0 0-1,0 1 1,0-1 0,-1 1 0,1-1 0,0 1 0,-1 0 0,1-1 0,-1 1-1,1 0 1,-1 0 0,0 0 0,0 0 0,1 0 0,-1 0 0,0 1 0,0-1-1,0 1 1,-2-1 0,-3-1 9,-1 1 0,1 0 0,-1 0 0,1 0 0,-1 1 0,1 0 0,-1 1 0,1 0 0,-1 0 0,-7 2 0,5 1-19,-1 0-1,0 1 1,1 0 0,0 1 0,0 0-1,1 1 1,0-1 0,0 2-1,0-1 1,1 1 0,0 1 0,1 0-1,0 0 1,-11 17 0,13-18-4,0 1 0,1 0 1,0 0-1,0 1 0,1-1 1,0 1-1,1-1 0,0 1 1,0 0-1,1 0 0,0 0 1,1 0-1,0 0 0,1 0 0,0 0 1,0 0-1,4 12 0,-3-18-41,-1 0 0,1 0-1,-1 0 1,1 0 0,0 0-1,0 0 1,1-1 0,-1 1-1,1-1 1,0 0 0,0 0-1,0 0 1,0 0-1,0 0 1,1-1 0,-1 1-1,1-1 1,0 0 0,-1 0-1,1 0 1,0-1 0,0 1-1,1-1 1,-1 0 0,0 0-1,0-1 1,8 1 0,-1-1-95,1 0 0,-1-1 0,1-1 0,0 0 0,-1 0 0,0-1 0,0-1 0,21-9 0,37-22-234,1-5-110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4.650"/>
    </inkml:context>
    <inkml:brush xml:id="br0">
      <inkml:brushProperty name="width" value="0.05" units="cm"/>
      <inkml:brushProperty name="height" value="0.05" units="cm"/>
    </inkml:brush>
  </inkml:definitions>
  <inkml:trace contextRef="#ctx0" brushRef="#br0">1 1 15107,'3'3'244,"0"0"0,1 1 1,-1-1-1,-1 1 0,1 0 0,0 0 0,-1 0 0,0 0 0,0 0 0,3 9 1,10 51 672,-9-36-93,24 137 1907,15 286 1,-48-726-2011,7 208-701,2 2 0,18-77 0,-21 129-35,0 0 1,1 1 0,0-1 0,11-20-1,-14 31 7,0 0-1,0 0 0,0 0 0,0 0 1,0 0-1,1 0 0,-1 1 0,1-1 1,-1 1-1,1-1 0,0 1 0,0-1 1,-1 1-1,1 0 0,0 0 0,0 0 1,0 0-1,0 0 0,0 0 0,1 0 1,-1 1-1,0-1 0,0 1 0,0-1 1,1 1-1,-1 0 0,0 0 0,0 0 1,1 0-1,-1 1 0,0-1 0,0 1 1,0-1-1,1 1 0,-1 0 0,2 1 1,0 0-12,0 0 0,0 1 1,0 0-1,-1 0 1,0 0-1,1 0 0,-1 1 1,0-1-1,0 1 0,-1 0 1,1 0-1,-1 0 0,0 0 1,0 0-1,0 0 0,-1 1 1,2 6-1,0 1 5,0 0 0,-1 1 1,0-1-1,-2 1 0,0 15 0,0-20 54,-1 0 0,0 0 0,-1 0 1,0 0-1,-1-1 0,1 1 0,-1-1 0,-1 0 0,1 1 0,-1-1 0,0-1 1,-1 1-1,0-1 0,-10 12 0,12-15-18,-1 0 0,1 0 0,-1-1 0,1 1 0,-1-1 0,0 1 0,0-1 0,0 0 0,0-1 0,0 1 0,-1-1 0,1 1 0,0-1 0,-1-1 0,1 1 0,-1-1 0,1 1 0,-1-1 0,1-1 0,0 1 0,-1 0 0,1-1 0,-1 0 0,1 0 0,0-1 0,-1 1 0,-6-4 0,10 5-67,0-1 0,0 0 0,-1 1-1,1-1 1,0 1 0,0-1 0,0 0 0,-1 0 0,1 0 0,0 0 0,0 0 0,0 0-1,1 0 1,-1 0 0,0 0 0,0 0 0,0-1 0,1 1 0,-1 0 0,1 0-1,-1-1 1,1 1 0,0 0 0,-1-1 0,1 1 0,0-1 0,0 1 0,0 0 0,0-1-1,0 1 1,0 0 0,0-1 0,0 1 0,1-1 0,-1 1 0,1-2 0,2-2-90,0 0 0,0-1 1,0 2-1,0-1 0,1 0 1,0 1-1,6-7 1,19-14-432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6.551"/>
    </inkml:context>
    <inkml:brush xml:id="br0">
      <inkml:brushProperty name="width" value="0.05" units="cm"/>
      <inkml:brushProperty name="height" value="0.05" units="cm"/>
    </inkml:brush>
  </inkml:definitions>
  <inkml:trace contextRef="#ctx0" brushRef="#br0">1 1 17348,'0'1'68,"0"-1"1,0 0 0,0 0 0,0 1-1,1-1 1,-1 0 0,0 0-1,0 0 1,0 0 0,0 1-1,0-1 1,1 0 0,-1 0-1,0 0 1,0 0 0,0 0 0,1 1-1,-1-1 1,0 0 0,0 0-1,0 0 1,1 0 0,-1 0-1,0 0 1,0 0 0,1 0 0,-1 0-1,0 0 1,0 0 0,1 0-1,-1 0 1,0 0 0,0 0-1,0 0 1,1 0 0,-1 0 0,0 0-1,0-1 1,1 1 0,-1 0-1,0 0 1,0 0 0,0 0-1,0 0 1,1 0 0,-1-1 0,0 1-1,0 0 1,0 0 0,0 0-1,0-1 1,1 1 0,-1 0-1,0 0 1,0 0 0,0-1 0,0 1-1,0 0 1,9 22 1323,44 199 211,-27-106-1434,-25-110-149,0 1 54,1 1 0,0-1 1,0 0-1,4 9 0,-6-15-68,0 0 0,0 0 0,0 0-1,0 0 1,0 0 0,0 0 0,0 1 0,0-1 0,0 0-1,1 0 1,-1 0 0,0 0 0,0 0 0,0 0 0,0 0-1,0 0 1,1 0 0,-1 0 0,0 0 0,0 1 0,0-1 0,0 0-1,0 0 1,1 0 0,-1 0 0,0 0 0,0 0 0,0 0-1,0 0 1,0 0 0,1 0 0,-1 0 0,0 0 0,0-1-1,0 1 1,0 0 0,0 0 0,1 0 0,-1 0 0,0 0 0,0 0-1,0 0 1,0 0 0,0 0 0,0 0 0,1-1 0,-1 1-1,0 0 1,0 0 0,0 0 0,0 0 0,0 0 0,0 0-1,0-1 1,0 1 0,0 0 0,0 0 0,0 0 0,0 0 0,0-1-1,4-11 227,-2-18 35,-1 0 0,-2-1 1,-1 1-1,-1 0 0,-11-45 0,14 74-260,-8-27 52,8 27-57,0 0 0,0 0-1,0 0 1,0 0 0,-1 1 0,1-1 0,0 0 0,-1 0 0,1 0-1,-1 1 1,1-1 0,-1 0 0,1 1 0,-1-1 0,1 0 0,-1 1-1,0-1 1,1 1 0,-1-1 0,0 1 0,0-1 0,1 1-1,-1-1 1,-2 1 0,3 0-4,-1 0 0,1 1 0,0-1 0,-1 1 0,1 0 0,-1-1 0,1 1 0,0-1 0,0 1 0,-1 0 0,1-1 0,0 1 0,0-1 0,0 1 0,0 0 0,-1-1 0,1 1 0,0 0 0,0-1 0,0 1 0,1 0 0,-1-1 0,0 1 0,0 0 0,1 0 0,2 20-155,-2-19 41,0 1 1,-1 0-1,1 0 0,0 0 1,0-1-1,1 1 0,-1 0 1,0-1-1,1 1 0,0-1 1,0 0-1,-1 0 0,1 1 1,1-1-1,-1 0 1,0 0-1,0-1 0,1 1 1,-1-1-1,1 1 0,-1-1 1,1 0-1,0 1 0,0-1 1,-1-1-1,1 1 1,0 0-1,0-1 0,0 1 1,0-1-1,0 0 0,0 0 1,0 0-1,0 0 0,-1-1 1,1 1-1,0-1 1,0 0-1,0 0 0,0 0 1,-1 0-1,1 0 0,-1-1 1,4-1-1,30-18-2158,36-29-1,-37 21 957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7.003"/>
    </inkml:context>
    <inkml:brush xml:id="br0">
      <inkml:brushProperty name="width" value="0.05" units="cm"/>
      <inkml:brushProperty name="height" value="0.05" units="cm"/>
    </inkml:brush>
  </inkml:definitions>
  <inkml:trace contextRef="#ctx0" brushRef="#br0">116 1 16099,'-7'2'323,"0"1"-1,0 1 0,0-1 1,1 1-1,0 0 0,-1 1 0,2-1 1,-1 1-1,0 1 0,1-1 0,0 1 1,0 0-1,1 0 0,-7 11 1,8-11-250,0 0 1,0 0 0,1 0 0,-1 0 0,1 0 0,1 0 0,-1 1 0,1-1 0,1 1 0,-1-1 0,1 1 0,0 0-1,0-1 1,1 1 0,0-1 0,3 13 0,-3-17-59,-1 1 1,1-1-1,0 0 1,0 0-1,0 0 1,0 0-1,1 0 0,-1 0 1,0 0-1,1 0 1,-1-1-1,1 1 0,0 0 1,-1-1-1,1 0 1,0 1-1,0-1 0,0 0 1,0 0-1,0 0 1,0 0-1,1 0 0,-1 0 1,0-1-1,0 1 1,1-1-1,-1 1 0,0-1 1,0 0-1,1 0 1,-1 0-1,0 0 0,1-1 1,-1 1-1,3-1 1,1-1 82,0 0-1,0 0 1,0 0 0,0-1 0,-1 0 0,1 0-1,-1 0 1,0-1 0,0 0 0,0 0 0,9-9-1,-7 3 162,1 0-1,-2 0 1,1 0-1,-1-1 1,8-19 0,-13 26-173,1 1 0,-1-1 0,1 0 0,-1 0 0,0 0 1,-1 0-1,1 0 0,-1 0 0,0 0 0,0 0 0,0 0 1,0 0-1,-1 0 0,1 0 0,-1 0 0,0 0 0,-1 0 1,1 0-1,0 0 0,-5-6 0,5 8-91,-1 1 0,0-1 0,1 1 0,-1 0 0,0-1 0,0 1 0,0 0 0,0 0-1,0 0 1,0 1 0,0-1 0,0 0 0,0 1 0,0-1 0,-1 1 0,1 0 0,0 0 0,0 0 0,0 0 0,-1 0 0,1 0-1,0 0 1,-4 2 0,4-2-124,0 0 0,0 1-1,-1 0 1,1-1 0,0 1 0,0 0-1,0 0 1,0 0 0,0 0-1,0 1 1,1-1 0,-1 0 0,0 1-1,1 0 1,-1-1 0,1 1-1,-1 0 1,1-1 0,0 1 0,0 0-1,0 0 1,0 0 0,-1 3-1,2 3-490,4-2-153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8.242"/>
    </inkml:context>
    <inkml:brush xml:id="br0">
      <inkml:brushProperty name="width" value="0.05" units="cm"/>
      <inkml:brushProperty name="height" value="0.05" units="cm"/>
    </inkml:brush>
  </inkml:definitions>
  <inkml:trace contextRef="#ctx0" brushRef="#br0">4 53 12307,'1'-18'6761,"-1"17"-6694,0 1-1,0 0 0,0 0 1,0 0-1,0-1 1,0 1-1,0 0 0,0 0 1,0-1-1,0 1 1,0 0-1,0 0 1,0-1-1,0 1 0,0 0 1,0 0-1,0-1 1,0 1-1,0 0 0,1 0 1,-1 0-1,0-1 1,0 1-1,0 0 0,0 0 1,0 0-1,1 0 1,-1-1-1,0 1 0,0 0 1,0 0-1,1 0 1,-1 0-1,0 0 0,0-1 1,0 1-1,1 0 1,-1 0-1,0 0 0,0 0 1,1 0-1,-1 0 1,0 0-1,0 0 1,0 0-1,1 0 0,-1 0 1,0 0-1,0 0 1,1 0-1,-1 0 0,0 0 1,0 0-1,1 0 1,-1 1-1,0-1 0,0 0 1,1 0-1,-1 1 133,0-2-187,-11-20 754,9 14-409,5 18-228,52 200-6,38 297 0,-91-491-95,0-7 29,-1 0-1,0 0 0,0-1 1,-2 20-1,1-29-51,0 0-1,0 0 1,0 1-1,0-1 1,0 0-1,0 0 1,0 0-1,0 0 1,0 0-1,0 0 1,0 1-1,0-1 1,0 0-1,-1 0 1,1 0-1,0 0 1,0 0-1,0 1 1,0-1-1,0 0 1,0 0-1,0 0 1,0 0-1,0 0 0,0 0 1,-1 0-1,1 0 1,0 0-1,0 1 1,0-1-1,0 0 1,0 0-1,0 0 1,0 0-1,-1 0 1,1 0-1,0 0 1,0 0-1,0 0 1,0 0-1,0 0 1,-1 0-1,1 0 1,0 0-1,0 0 1,0 0-1,0 0 1,0 0-1,-1 0 1,1 0-1,0 0 1,-6-7 136,0-6-50,0 0-1,1-1 0,1 0 1,-6-26-1,4 15-30,-10-48-7,2-1 0,3 0 0,4-1-1,4-140 1,4 200-65,1 1-1,0-1 0,0 1 1,2 0-1,-1 0 1,8-15-1,-10 26 1,1-1 0,0 0 0,0 0 0,0 1 0,1-1 0,-1 1 0,1 0 0,0 0 0,0 0 0,0 0 0,0 0 0,1 1 0,-1-1 0,1 1 0,0 0 0,-1 0 0,1 0 0,0 0 0,0 1 0,0 0 0,0 0 0,0 0 0,0 0 0,1 1 0,5-1 0,-3 1-15,1 1 1,0 0-1,-1 1 0,1-1 0,-1 2 0,0-1 1,1 1-1,-1 0 0,0 0 0,-1 1 0,1 0 1,0 0-1,-1 0 0,0 1 0,0 0 0,-1 0 1,1 1-1,-1 0 0,0 0 0,7 11 0,-9-12 29,0-1-1,0 2 0,0-1 1,-1 0-1,1 1 0,-1-1 1,-1 1-1,1-1 0,-1 1 1,0 0-1,0 0 0,0 0 1,-1 0-1,0-1 0,0 1 1,-1 0-1,0 0 0,0 0 1,0 0-1,0-1 0,-1 1 1,0 0-1,0-1 0,-1 0 1,0 1-1,1-1 0,-7 7 1,6-9 12,0 1 1,0-1-1,-1 0 1,0 0-1,0-1 1,1 1-1,-2-1 1,1 1-1,0-1 1,0 0-1,-1-1 1,1 1-1,-1-1 1,1 0-1,-1 0 1,1-1-1,-1 1 0,0-1 1,-5 0-1,4 0-163,1-1-1,-1 1 0,0-1 0,1 0 0,-1-1 1,1 1-1,0-1 0,-1 0 0,1-1 0,0 1 1,0-1-1,0 0 0,1 0 0,-1-1 0,-6-6 1,1-6-1236,9 15 1355,1 1 0,0 0 0,0-1 0,0 1 1,0-1-1,0 1 0,0-1 0,0 1 0,0-1 0,0 1 0,0-1 0,0 1 1,0 0-1,0-1 0,0 1 0,0-1 0,1 1 0,-1-1 0,0 1 0,0 0 1,0-1-1,1 1 0,-1-1 0,0 1 0,0 0 0,1-1 0,-1 1 1,0 0-1,1 0 0,-1-1 0,1 1 0,-1 0 0,0 0 0,1-1 0,-1 1 1,1 0-1,-1 0 0,0 0 0,1 0 0,-1-1 0,1 1 0,19-1-922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8.714"/>
    </inkml:context>
    <inkml:brush xml:id="br0">
      <inkml:brushProperty name="width" value="0.05" units="cm"/>
      <inkml:brushProperty name="height" value="0.05" units="cm"/>
    </inkml:brush>
  </inkml:definitions>
  <inkml:trace contextRef="#ctx0" brushRef="#br0">17 286 16556,'8'-6'446,"-1"0"0,-1 0 0,1-1 0,-1 0 1,0 0-1,0 0 0,-1-1 0,0 0 0,-1 0 1,6-11-1,-6 9-115,0 0 1,0 0-1,-1 0 0,-1-1 1,0 1-1,0-1 1,-1 1-1,0-19 1,-1 28-302,0-1 1,0 1 0,0-1 0,0 1 0,0 0-1,0-1 1,-1 1 0,1 0 0,-1-1 0,1 1-1,-1 0 1,1-1 0,-1 1 0,0 0 0,1 0-1,-1 0 1,0 0 0,0 0 0,0 0 0,0 0-1,0 0 1,0 0 0,0 0 0,0 0 0,-2 0-1,1 0-9,1 1 0,-1 0-1,1 0 1,-1 0 0,1 0-1,-1 1 1,1-1 0,-1 0-1,1 1 1,-1-1 0,1 1-1,0-1 1,-1 1 0,1 0-1,0-1 1,-1 1 0,1 0-1,0 0 1,0 0 0,0 0-1,-1 0 1,1 0 0,0 0-1,0 2 1,-6 5 3,0 1 0,1 0 0,0 1 0,1 0 0,0-1-1,0 2 1,1-1 0,1 0 0,-1 1 0,0 11 0,3-22-25,1 1 1,0-1-1,-1 1 0,1-1 0,0 1 1,0-1-1,0 1 0,0 0 1,0-1-1,-1 1 0,1-1 1,0 1-1,0 0 0,1-1 1,-1 1-1,0-1 0,0 1 1,0-1-1,0 1 0,0 0 0,0-1 1,1 1-1,-1-1 0,0 1 1,1-1-1,-1 1 0,0-1 1,1 1-1,-1-1 0,0 0 1,1 1-1,-1-1 0,1 1 1,-1-1-1,1 0 0,-1 1 1,1-1-1,-1 0 0,1 0 0,-1 1 1,1-1-1,-1 0 0,1 0 1,0 0-1,-1 0 0,1 0 1,-1 0-1,1 0 0,0 0 1,-1 0-1,1 0 0,-1 0 1,1 0-1,-1 0 0,1 0 1,0-1-1,-1 1 0,1 0 0,-1 0 1,1-1-1,-1 1 0,1 0 1,0-1-1,8-4-10,1 0 1,16-12-1,-12 8 3,-4 3-1,1 1 0,0 0-1,0 1 1,0 1 0,0-1 0,1 2 0,-1 0 0,16-1-1,-23 2 44,1 1 0,-1 0-1,0 0 1,0 0 0,0 1-1,0-1 1,0 1 0,0 0-1,-1 0 1,1 1-1,0-1 1,0 1 0,-1 0-1,1 0 1,-1 0 0,1 0-1,-1 0 1,0 1 0,0 0-1,0-1 1,0 1-1,0 0 1,-1 1 0,0-1-1,4 5 1,-92-190 1636,88 185-1920,1-1 0,-1 1 1,0-1-1,1 1 0,-1-1 1,1 0-1,0 0 0,0 0 1,0 0-1,5 1 0,36 17-1272,-13-12 811,8-12-125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9.668"/>
    </inkml:context>
    <inkml:brush xml:id="br0">
      <inkml:brushProperty name="width" value="0.05" units="cm"/>
      <inkml:brushProperty name="height" value="0.05" units="cm"/>
    </inkml:brush>
  </inkml:definitions>
  <inkml:trace contextRef="#ctx0" brushRef="#br0">29 0 16532,'-1'1'122,"0"-1"1,0 1-1,0 0 1,1-1 0,-1 1-1,0 0 1,0 0-1,0-1 1,0 1 0,1 0-1,-1 0 1,0 0 0,1 0-1,-1 0 1,1 0-1,-1 0 1,1 0 0,0 0-1,-1 0 1,1 2-1,-4 27 141,3-22 55,-5 56 427,3 0 0,2 1-1,4-1 1,2 0 0,18 83 0,-21-136-677,10 34 146,-11-43-189,-1-1 0,1 1-1,-1-1 1,1 1 0,0-1 0,0 0 0,-1 1-1,1-1 1,0 0 0,0 1 0,0-1-1,0 0 1,1 0 0,-1 0 0,0 0 0,0 0-1,1 0 1,-1 0 0,0-1 0,1 1-1,-1 0 1,3 0 0,-3-1-1,0 0 0,1-1-1,-1 1 1,0-1 0,0 1 0,1 0 0,-1-1-1,0 0 1,0 1 0,0-1 0,0 0 0,0 0-1,0 1 1,0-1 0,0 0 0,0 0 0,0 0-1,0 0 1,0 0 0,-1 0 0,1 0 0,-1-1-1,1 1 1,0 0 0,-1 0 0,0-1 0,1-1 0,10-39 345,-11 42-359,5-37 298,-2 0 0,-1 0 1,-7-72-1,3 94-279,2 36-38,2 9-19,1 0 0,1 0 0,1 0 0,16 46 0,-20-74 26,0 0 0,0 1 1,0-1-1,0 0 0,0 0 0,0 0 0,1 0 0,-1 0 1,1-1-1,-1 1 0,3 2 0,-3-4 1,0 0 0,0 1 0,0-1 0,-1 0 0,1 1-1,0-1 1,0 0 0,0 0 0,0 0 0,0 0 0,0 0 0,0 0 0,0 0 0,0 0 0,0 0 0,0 0-1,0 0 1,0-1 0,0 1 0,0 0 0,0-1 0,0 1 0,-1-1 0,1 1 0,0-1 0,0 1 0,0-1-1,-1 0 1,1 1 0,1-2 0,5-5-1,-1 0 0,0-1 0,0 1 0,-1-1 0,1 0 0,-2-1 0,7-14 0,23-70 29,-23 58-6,-2 3 5,-8 24-19,1-1 0,1 1 0,0-1 0,0 1 0,8-14 0,-11 22-7,0 0 0,0 0 0,1 0 0,-1-1 0,0 1 0,0 0 1,0 0-1,0 0 0,1 0 0,-1 0 0,0 0 0,0 0 0,0 0 0,1 0 0,-1 0 0,0 0 0,0 0 0,0 0 0,1 0 0,-1 0 0,0 0 0,0 0 0,0 0 0,1 0 1,-1 0-1,0 0 0,0 0 0,0 0 0,0 0 0,1 0 0,-1 1 0,0-1 0,0 0 0,0 0 0,0 0 0,1 0 0,-1 0 0,0 1 0,0-1 0,0 0 0,0 0 0,0 0 0,0 0 1,0 1-1,0-1 0,1 0 0,-1 0 0,0 0 0,0 0 0,0 1 0,0-1 0,0 0 0,0 1 0,4 12 0,38 192-24,-41-202 24,0 3 2,1 0-1,0 0 1,0 0 0,5 8 0,-6-12-2,-1-1 1,1 0 0,0 1-1,0-1 1,0 0-1,1 0 1,-1 0-1,0 1 1,0-1 0,1-1-1,-1 1 1,0 0-1,1 0 1,-1 0-1,1-1 1,-1 1 0,1-1-1,-1 1 1,1-1-1,-1 1 1,1-1-1,0 0 1,2 0-1,1-1 3,1 0-1,-1 0 0,0-1 1,0 0-1,0 0 0,0 0 1,0 0-1,-1-1 0,1 0 1,-1 0-1,0 0 0,1 0 0,-1-1 1,-1 0-1,1 0 0,5-6 1,6-10 16,0-1 0,12-23 0,-27 44-18,52-111 88,-45 97-75,-15 52-23,3-1 1,1 1 0,2 0-1,3 46 1,-1-80 7,1 0 0,-1 0 0,1 0-1,0 0 1,0 0 0,0 0 0,1 0 0,1 4-1,-2-8-4,-1 1-1,1 0 1,0 0-1,-1 0 0,1 0 1,0-1-1,-1 1 1,1 0-1,0-1 0,0 1 1,0 0-1,0-1 1,0 1-1,0-1 1,0 0-1,0 1 0,0-1 1,0 0-1,0 1 1,0-1-1,0 0 0,0 0 1,0 0-1,0 0 1,0 0-1,0 0 0,0 0 1,0 0-1,0-1 1,0 1-1,0 0 0,0 0 1,0-1-1,0 1 1,1-2-1,2 1-76,-1-1-1,0-1 1,0 1 0,0 0 0,0-1-1,0 0 1,0 1 0,0-1-1,-1 0 1,0-1 0,1 1-1,-1 0 1,0-1 0,-1 1-1,1-1 1,-1 1 0,1-1-1,-1 0 1,0 0 0,0 1-1,0-8 1,0 0 25,0 1 0,-1 0 0,0 0 0,-1 0 0,0 0-1,-1 0 1,-3-14 0,-14-24-394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0.088"/>
    </inkml:context>
    <inkml:brush xml:id="br0">
      <inkml:brushProperty name="width" value="0.05" units="cm"/>
      <inkml:brushProperty name="height" value="0.05" units="cm"/>
    </inkml:brush>
  </inkml:definitions>
  <inkml:trace contextRef="#ctx0" brushRef="#br0">2 7 18412,'0'-5'1648,"-1"3"-936,4 2 249,0 4-545,5 2-1032,-1-2 624,1 5-224,3 4-113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0.491"/>
    </inkml:context>
    <inkml:brush xml:id="br0">
      <inkml:brushProperty name="width" value="0.05" units="cm"/>
      <inkml:brushProperty name="height" value="0.05" units="cm"/>
    </inkml:brush>
  </inkml:definitions>
  <inkml:trace contextRef="#ctx0" brushRef="#br0">106 0 17716,'-5'4'534,"-9"4"1042,0 2-1,-26 21 1,37-28-1509,0 0 0,1 0 0,-1 0 0,0 0-1,1 1 1,0-1 0,0 1 0,0-1 0,0 1-1,0 0 1,1-1 0,0 1 0,0 0 0,0 0-1,0 0 1,0 0 0,1 8 0,0-11-76,0 1 0,0-1-1,1 0 1,-1 0 0,1 1 0,-1-1 0,1 0 0,-1 0-1,1 0 1,0 0 0,0 0 0,-1 0 0,1 0 0,0 0-1,0 0 1,0 0 0,0 0 0,0-1 0,0 1 0,0 0-1,0-1 1,1 1 0,-1 0 0,0-1 0,0 0 0,0 1-1,3-1 1,39 6-169,-34-5 143,4 0 21,-1 1 0,1 1 0,-1 0 0,0 0 0,0 1 0,-1 1 0,1 0 0,-1 1 0,0 0 0,0 0 0,14 12 0,-21-15 60,0 0 0,-1 1 0,1-1 0,0 1 0,-1 0 0,0 0 0,0 0 0,0 0 0,-1 0 0,1 1 0,-1-1 0,0 1 0,0 0 0,-1-1 0,1 1 0,-1 0 0,0 0 0,-1 0 0,1 0 0,-1 0 0,0 0 0,0 0 0,0 0 0,-1 0 0,0 0 0,0 0 0,0 0 0,0 0 0,-1 0 0,-4 8 0,2-6 125,0 1 0,-1-1 0,0 0 0,0-1 0,-1 1 0,0-1 0,0 0 0,-10 7 0,13-11-149,0 0-1,0 0 0,0 0 0,0-1 0,0 1 0,-1-1 0,1 0 0,0 0 0,-1 0 0,-4 0 0,6-1-89,0 0-1,0 0 0,0 0 0,0 0 0,0-1 0,0 1 0,0-1 0,0 1 1,0-1-1,0 0 0,0 0 0,0 0 0,0 0 0,1 0 0,-1 0 0,0 0 0,1-1 1,-3-2-1,2 2 9,0-1 0,1 1 0,0 0 1,-1-1-1,1 1 0,0-1 0,1 0 0,-1 1 0,0-1 1,1 0-1,-1 1 0,1-5 0,0-15-460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1.307"/>
    </inkml:context>
    <inkml:brush xml:id="br0">
      <inkml:brushProperty name="width" value="0.05" units="cm"/>
      <inkml:brushProperty name="height" value="0.05" units="cm"/>
    </inkml:brush>
  </inkml:definitions>
  <inkml:trace contextRef="#ctx0" brushRef="#br0">145 232 16868,'2'-4'415,"0"0"0,0 0 1,-1-1-1,1 1 0,-1-1 0,0 1 1,0-1-1,0 1 0,-1-1 1,1-7-1,-1 10-323,0 1 0,0 0 1,0-1-1,-1 1 0,1 0 0,0 0 0,0-1 1,-1 1-1,1 0 0,-1 0 0,1 0 1,-1 0-1,0 0 0,1 0 0,-1-1 0,0 1 1,0 1-1,0-1 0,1 0 0,-1 0 0,0 0 1,0 0-1,0 1 0,-1-1 0,1 0 1,0 1-1,0-1 0,0 1 0,0-1 0,-1 1 1,1 0-1,0-1 0,0 1 0,-1 0 0,1 0 1,0 0-1,0 0 0,-1 0 0,1 0 1,0 0-1,0 1 0,-1-1 0,0 1 0,-2 0-31,1 0-1,-1 0 0,1 1 0,0-1 1,-1 1-1,1 0 0,0 0 0,0 0 0,0 1 1,0-1-1,1 1 0,-1-1 0,1 1 1,-4 5-1,-3 5-6,1 0 0,-8 17 0,10-18-55,0-1 0,1 1 0,1 1 0,0-1 0,0 1-1,1 0 1,1 0 0,0 0 0,1 0 0,1 17 0,0-29-1,0 0-1,0 0 1,0 1 0,0-1-1,0 0 1,0 0 0,1 0-1,-1 0 1,0 0 0,1 0 0,-1 0-1,1 0 1,-1 0 0,1 0-1,0 0 1,-1 0 0,1 0-1,0 0 1,0-1 0,0 1-1,1 1 1,-1-2 0,0 0 1,0 1-1,0-1 0,0 0 1,0 0-1,0 0 0,0 0 1,0 0-1,0-1 0,0 1 1,0 0-1,-1 0 0,1-1 1,0 1-1,0 0 0,0-1 1,0 1-1,0-1 0,1 0 1,4-4-6,0 1-1,0-2 1,0 1 0,8-12 0,59-88 18,-31 41 30,-39 60-36,-1 0 0,1 0 1,0 1-1,0-1 0,1 1 0,-1 0 0,1-1 0,0 2 1,6-5-1,-9 6-4,0 1 0,0 0 0,0-1 1,-1 1-1,1 0 0,0 0 1,0 0-1,0 0 0,0 0 0,0 0 1,0 0-1,-1 0 0,1 0 0,0 0 1,0 0-1,0 1 0,0-1 0,-1 0 1,1 1-1,0-1 0,1 1 1,-1 0-1,1 1 1,0-1-1,-1 1 1,0 0-1,1-1 1,-1 1 0,0 0-1,0 0 1,0 0-1,0 0 1,0 0-1,0 2 1,7 24 2,-1 0 1,-1 0-1,3 47 1,-5-36 25,9 39-1,-13-77-21,0 0 0,0 1 0,1-1-1,-1 0 1,0 0 0,1 1-1,-1-1 1,0 0 0,1 0 0,0 0-1,-1 0 1,1 1 0,0-1-1,-1 0 1,1 0 0,0 0 0,0-1-1,0 1 1,0 0 0,0 0-1,0 0 1,0-1 0,2 2 0,-2-2 1,0 0 1,0 0 0,0-1 0,0 1 0,0 0-1,0-1 1,1 1 0,-1-1 0,0 1-1,0-1 1,-1 0 0,1 1 0,0-1 0,0 0-1,0 1 1,0-1 0,0 0 0,-1 0-1,1 0 1,0-1 0,6-8 69,-1 0 1,0 0-1,7-17 1,1-14 106,-1-1 1,-2 0 0,7-56-1,-17 90-170,1-3 5,-2 15-28,1 20-33,0-13 18,1 6-35,7 33 1,-9-47 49,1-1-1,-1 1 1,1-1 0,0 1 0,0-1-1,0 0 1,0 1 0,1-1 0,-1 0 0,0 0-1,1 1 1,0-1 0,-1 0 0,1-1-1,0 1 1,0 0 0,0 0 0,0-1-1,0 1 1,5 1 0,-4-3 2,0 1-1,-1-1 1,1 0 0,0-1-1,0 1 1,0 0-1,0-1 1,-1 0 0,1 1-1,0-1 1,0 0 0,-1-1-1,1 1 1,-1 0 0,1-1-1,-1 1 1,0-1 0,1 0-1,2-3 1,7-6-6,-1 0 0,12-15 0,-19 20 8,14-15 6,-1-2-1,-1 0 0,-1 0 1,-1-2-1,-1 0 0,-1 0 1,-1-1-1,9-34 1,-21 49-21,-6 12-1,-9 12 0,-88 92 84,102-103-61,0 0 0,1 0 0,-1 0 0,1 1-1,0-1 1,0 0 0,-1 1 0,1-1 0,1 1 0,-1-1 0,0 1 0,1-1 0,-1 1 0,1 0-1,0-1 1,0 1 0,0-1 0,0 1 0,0 0 0,1 2 0,1 8 3,1 0-1,9 23 1,-6-17-5,0 0-5,1 1-1,1-1 1,14 26 0,-20-41-74,0 0 1,1 0 0,0 0-1,0 0 1,0 0-1,0 0 1,0-1 0,1 0-1,0 1 1,0-1-1,0-1 1,0 1 0,0-1-1,0 1 1,1-1-1,-1 0 1,1-1 0,0 1-1,-1-1 1,7 1-1,-7-2 45,-1 0 0,1 0 0,-1 0 0,0-1 0,1 1 0,-1-1 0,0 0 0,1 0 0,-1 0 0,0-1-1,0 1 1,0-1 0,0 0 0,0 1 0,0-1 0,0-1 0,-1 1 0,1 0 0,2-4 0,29-26-374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05.956"/>
    </inkml:context>
    <inkml:brush xml:id="br0">
      <inkml:brushProperty name="width" value="0.05" units="cm"/>
      <inkml:brushProperty name="height" value="0.05" units="cm"/>
    </inkml:brush>
  </inkml:definitions>
  <inkml:trace contextRef="#ctx0" brushRef="#br0">263 244 16211,'23'-15'1587,"-11"7"-982,0 0 1,12-11 0,-22 17-380,1-1 1,-1 1 0,0 0 0,0-1 0,0 0-1,0 1 1,0-1 0,0 0 0,-1 0 0,0 0 0,1 0-1,-1 0 1,0 0 0,0-6 0,-1 8-174,1 1 1,-1-1-1,0 0 1,-1 0-1,1 0 1,0 0-1,0 1 0,0-1 1,0 0-1,-1 0 1,1 0-1,0 1 1,-1-1-1,1 0 1,0 0-1,-1 1 0,1-1 1,-1 0-1,1 1 1,-1-1-1,0 0 1,1 1-1,-1-1 1,0 1-1,1-1 0,-1 1 1,0 0-1,0-1 1,1 1-1,-1 0 1,0-1-1,0 1 0,0 0 1,1 0-1,-1-1 1,0 1-1,-1 0 1,-4 0 38,1 0 0,0 0 1,0 0-1,0 1 0,-7 1 0,-5 1-51,1 2-1,-1 0 0,1 1 1,0 1-1,1 0 1,0 1-1,0 1 0,0 0 1,1 1-1,0 1 0,-22 22 1,36-33-41,0 0 0,0 0 0,0 0 1,0 0-1,0 0 0,0 0 0,0 0 1,0 0-1,0 0 0,0 0 1,0 0-1,0 0 0,0 0 0,1 0 1,-1 0-1,0 0 0,0 0 1,0 0-1,0 0 0,0 0 0,0 0 1,0 0-1,0 0 0,0 0 0,0 0 1,0 0-1,0 0 0,0 0 1,1 0-1,-1 0 0,0 0 0,0 0 1,0 0-1,0 0 0,0 1 0,0-1 1,0 0-1,0 0 0,0 0 1,0 0-1,0 0 0,0 0 0,0 0 1,0 0-1,0 0 0,0 0 1,0 0-1,0 0 0,0 0 0,0 0 1,0 1-1,0-1 0,0 0 0,0 0 1,0 0-1,0 0 0,0 0 1,0 0-1,0 0 0,0 0 0,0 0 1,0 0-1,0 0 0,0 0 0,0 0 1,0 1-1,0-1 0,0 0 1,0 0-1,7-2 13,3-3 7,1-1 1,-1 0 0,0-1 0,-1 0-1,17-15 1,-17 13-18,0 1-1,1 0 1,0 1-1,1 0 1,14-8 0,-24 15-7,-1 0 0,1 0 0,-1 0 0,1 0 1,-1 0-1,1 0 0,0 0 0,-1 0 1,1 0-1,-1 0 0,1 0 0,-1 0 0,1 0 1,-1 0-1,1 0 0,-1 0 0,1 1 0,-1-1 1,1 0-1,-1 0 0,1 1 0,-1-1 0,1 0 1,-1 1-1,0-1 0,1 1 0,-1-1 1,0 0-1,1 1 0,-1-1 0,0 1 0,1-1 1,-1 1-1,0-1 0,0 1 0,0-1 0,1 1 1,-1-1-1,0 1 0,0 0 0,4 23-81,-4-24 83,4 45-76,-3 0 1,-9 88-1,4-103 71,-2 1 0,-1-1 0,-2 0-1,-1 0 1,-16 33 0,19-48 1,-50 96-35,49-97 45,-1-2-1,0 1 1,0-1-1,-1 0 0,-1-1 1,-12 10-1,21-19 3,-1 0 0,0 0 0,0 0 0,0 0 0,0 0 0,0-1 0,-1 1 0,1-1 0,0 0 0,-1 0-1,1 0 1,-1 0 0,1-1 0,-6 1 0,9-1-3,-1-1-1,0 1 1,0 0-1,1 0 1,-1 0-1,0-1 1,1 1 0,-1 0-1,0-1 1,1 1-1,-1 0 1,1-1-1,-1 1 1,0-1-1,1 1 1,-1-1-1,1 1 1,-1-1-1,1 1 1,0-1 0,-1 0-1,1 1 1,0-1-1,-1 1 1,1-1-1,-1-1 1,1 0 0,0-1 0,0 1-1,0-1 1,0 1 0,0-1 0,0 0 0,1 1 0,-1-1 0,1 1-1,0 0 1,1-5 0,9-20 8,2 1-1,28-44 0,42-48-9,-82 116-1,91-121 24,133-137 0,-219 253-20,1 0 4,0-1-1,0 1 1,0 0 0,1 1-1,0 0 1,0 0 0,1 1-1,-1 0 1,1 0 0,13-4-1,-21 9-5,-1-1-1,1 1 0,0 0 1,-1 0-1,1 0 0,0 0 1,-1 0-1,1 0 0,0 0 1,-1 0-1,1 0 0,0 0 1,-1 1-1,1-1 0,0 0 1,-1 0-1,1 1 0,0-1 1,-1 0-1,1 1 0,-1-1 1,1 0-1,0 1 0,-1-1 1,1 1-1,-1-1 0,0 1 1,1-1-1,-1 1 0,1-1 1,-1 1-1,0 0 0,1-1 1,-1 1-1,0 0 0,0-1 1,1 1-1,-1 0 0,0-1 1,0 1-1,0 0 0,0-1 1,0 1-1,0 0 0,0 0 1,-4 37 17,3-33-16,-17 67 26,11-47 53,-7 47-1,14-71-65,-1-1-1,1 1 1,0-1-1,0 1 0,0-1 1,0 1-1,0-1 1,0 1-1,-1-1 0,1 1 1,1-1-1,-1 1 1,0-1-1,0 1 1,0-1-1,0 1 0,0-1 1,0 1-1,0-1 1,1 1-1,-1-1 0,0 1 1,0-1-1,1 0 1,-1 1-1,0-1 1,1 1-1,9-9 364,8-23 125,1-15-147,-2 0-1,-2-1 0,-3-1 1,9-57-1,-20 96-296,1 12-162,3 14-404,-3-15 310,0 0 0,-1 0 1,1 0-1,0 0 0,0 0 1,0-1-1,0 1 0,1-1 0,-1 1 1,0-1-1,1 0 0,-1 0 0,1 0 1,-1 0-1,1 0 0,4 0 1,3 1-359,1-1 0,-1-1 1,11 0-1,-4-1 315,20 1-724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8.743"/>
    </inkml:context>
    <inkml:brush xml:id="br0">
      <inkml:brushProperty name="width" value="0.05" units="cm"/>
      <inkml:brushProperty name="height" value="0.05" units="cm"/>
    </inkml:brush>
  </inkml:definitions>
  <inkml:trace contextRef="#ctx0" brushRef="#br0">188 73 15139,'-3'-1'353,"0"-1"-1,-1 1 1,1 1-1,-1-1 0,1 0 1,0 1-1,-1 0 1,1 0-1,-1 0 1,1 0-1,-1 0 0,1 1 1,-5 1-1,-43 12 3212,44-11-3378,1-1-1,0 2 1,0-1 0,0 1-1,1 0 1,-1 0 0,1 0 0,0 1-1,0-1 1,0 2 0,-5 7-1,8-11-171,1 0-1,-1 0 1,1 0 0,0 0-1,0 0 1,0 0-1,0 0 1,1 0-1,-1 0 1,0 1-1,1-1 1,0 0 0,-1 0-1,1 1 1,0-1-1,0 0 1,0 1-1,1-1 1,-1 0-1,0 0 1,1 1-1,0-1 1,-1 0 0,1 0-1,0 0 1,0 1-1,0-1 1,0 0-1,1-1 1,-1 1-1,0 0 1,1 0 0,0 0-1,-1-1 1,1 1-1,0-1 1,2 2-1,6 4-14,0-1-1,1-1 0,0 0 0,0 0 1,0-1-1,0 0 0,1-1 1,-1 0-1,1-1 0,21 1 1,-16-2-1,-1-1 1,1 0 0,0-1 0,0-1 0,0-1 0,-1-1-1,18-5 1,-26 6 10,1-1 0,-1 0 0,0 0 0,0-1-1,13-10 1,-17 12 12,0 0 0,-1-1-1,1 1 1,-1-1 0,1 0 0,-1 0-1,0 0 1,-1-1 0,1 1-1,-1-1 1,3-7 0,-4 11-19,-1 1 0,0-1 0,0 1 1,0 0-1,0-1 0,1 1 0,-1 0 0,0-1 1,0 1-1,0-1 0,0 1 0,0 0 0,0-1 1,0 1-1,0-1 0,0 1 0,0 0 0,0-1 1,0 1-1,0-1 0,-1 1 0,1 0 0,0-1 1,0 1-1,0 0 0,-1-1 0,1 1 0,0 0 1,0-1-1,-1 1 0,1 0 0,0-1 0,0 1 1,-1 0-1,1 0 0,0-1 0,-1 1 0,1 0 1,0 0-1,-1 0 0,1-1 0,-1 1 0,1 0 1,0 0-1,-1 0 0,1 0 0,-1 0 0,1 0 1,0 0-1,-1 0 0,-28 6 158,28-6-152,-1 1 0,0 0 0,1-1 0,-1 0 0,0 1 0,0-1 0,0 0 0,0 0 0,0 0 0,1 0 0,-4 0 0,5-1-9,-1 1 1,1-1-1,0 1 1,0-1 0,0 1-1,-1-1 1,1 1-1,0-1 1,0 1-1,0-1 1,0 0-1,0 1 1,0-1-1,0 1 1,0-1 0,0 1-1,0-1 1,1 0-1,-1 1 1,0-1-1,0 1 1,0-1-1,1 1 1,-1-1-1,0 1 1,1-1 0,-1 1-1,0-1 1,1 1-1,0-1 1,13-15-18,-11 13 16,0 1 1,0 0-1,1 0 1,-1 0-1,0 0 1,1 0-1,0 0 1,-1 1 0,1 0-1,0 0 1,0 0-1,-1 0 1,1 1-1,0-1 1,0 1-1,5 0 1,6 1 5,-1 1-1,1 1 1,15 4 0,23 4-2,-42-10-3,1-1 0,0 0 0,-1-1 0,1 0 0,0-1 0,-1 0 0,23-7 0,-31 8 2,1 0 0,0-1 0,-1 1-1,1-1 1,-1 0 0,1 0 0,-1 0 0,0 0 0,0-1 0,0 1-1,0-1 1,0 0 0,-1 1 0,1-1 0,-1-1 0,0 1-1,0 0 1,0-1 0,0 1 0,-1-1 0,1 1 0,-1-1 0,0 0-1,0 1 1,0-1 0,0 0 0,0-5 0,-1 8-3,0 0 1,0 0-1,0 0 0,0 0 1,0 0-1,-1 0 0,1 0 1,0 0-1,0 0 0,-1 0 1,1 0-1,0 0 1,-1 0-1,1 0 0,-1 1 1,1-1-1,-1 0 0,1 0 1,-1 0-1,0 0 1,0 1-2,0-1 0,0 1 0,1 0 0,-1-1 1,0 1-1,1 0 0,-1 0 0,0 0 0,0 0 0,0 0 1,1 0-1,-1 0 0,0 0 0,0 0 0,1 0 0,-1 0 1,0 1-1,0-1 0,-1 1 0,-1 0-4,1 0-1,-1 1 0,0 0 1,0-1-1,1 1 1,-1 0-1,1 1 1,0-1-1,0 0 1,-1 1-1,-1 2 0,0 2 12,1 0 0,-1 0 0,1 0-1,0 1 1,1-1 0,-1 1 0,2 0 0,-1 0-1,1-1 1,0 1 0,1 0 0,-1 0-1,2 0 1,1 10 0,-2-14-39,1 1 0,0-1 0,1 0 1,-1 0-1,1 0 0,-1-1 0,1 1 0,1 0 0,-1-1 0,0 1 0,1-1 0,0 1 1,-1-1-1,2 0 0,-1 0 0,0-1 0,0 1 0,1-1 0,-1 1 0,1-1 1,0 0-1,0-1 0,0 1 0,0 0 0,0-1 0,0 0 0,0 0 0,4 0 1,0-1-183,0 0 0,-1 0 0,1-1 0,-1 0 0,1 0 0,-1-1 0,1 0 0,-1 0 0,0-1 0,0 1 0,8-6 0,-12 7 157,36-17-597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2.349"/>
    </inkml:context>
    <inkml:brush xml:id="br0">
      <inkml:brushProperty name="width" value="0.05" units="cm"/>
      <inkml:brushProperty name="height" value="0.05" units="cm"/>
    </inkml:brush>
  </inkml:definitions>
  <inkml:trace contextRef="#ctx0" brushRef="#br0">0 64 15571,'6'42'2200,"1"0"-1,25 75 1,-31-114-2149,0-1 0,0 1-1,0-1 1,0 0 0,0 1 0,1-1-1,-1 0 1,3 3 0,-3-5-34,0 1 1,-1-1-1,1 0 0,-1 1 1,1-1-1,0 0 1,-1 1-1,1-1 1,0 0-1,-1 0 0,1 0 1,0 0-1,-1 1 1,1-1-1,0 0 1,0 0-1,-1 0 0,1 0 1,0-1-1,-1 1 1,1 0-1,0 0 1,-1 0-1,1-1 0,0 1 1,-1 0-1,1 0 1,0-1-1,-1 1 0,1-1 1,-1 1-1,1-1 1,-1 1-1,1-1 1,-1 1-1,1-1 0,-1 1 1,1-2-1,8-10 148,0-1 1,-1 0-1,-1-1 0,0 0 0,-1 0 0,8-25 0,-1 1 122,-3 13-86,-7 16-121,0 0 0,0 0 1,1 0-1,1 0 0,0 1 0,0-1 1,0 1-1,12-13 0,-16 20-74,0 0 0,0 0 0,0 0 1,0 1-1,0-1 0,0 0 0,1 0 0,-1 1 0,0-1 0,0 1 0,1-1 0,-1 1 0,0-1 1,1 1-1,-1 0 0,0-1 0,1 1 0,-1 0 0,0 0 0,1 0 0,-1 0 0,0 0 0,1 1 0,-1-1 1,1 0-1,-1 1 0,0-1 0,0 1 0,1-1 0,-1 1 0,0 0 0,0-1 0,0 1 0,1 0 1,-1 0-1,0 0 0,0 0 0,1 1 0,3 4 5,0 0 0,0 1 0,-1 0 0,1 0 0,3 9 0,34 81 41,9 16 11,-50-112-57,-1 0 0,1 0 0,-1 0 0,1 0 0,-1 0 0,1 0 0,0 0 0,0 0 0,-1 0 0,1 0 0,0 0 0,0-1 0,0 1 0,0 0 0,0-1 0,0 1 0,0-1 1,0 1-1,0-1 0,0 1 0,0-1 0,0 0 0,2 1 0,-2-1 1,0-1 1,0 1-1,0 0 1,0-1-1,0 1 1,0-1-1,0 1 1,0-1-1,0 0 1,0 0 0,0 1-1,0-1 1,0 0-1,0 0 1,-1 0-1,1 0 1,0 0-1,0-1 1,4-6 35,-1 0 1,-1 0-1,1-1 1,2-9-1,-3 7-2,13-38 125,-15 47-165,0 0 0,0 0-1,0-1 1,1 1 0,-1 0-1,0 0 1,1 0 0,-1 0-1,1 0 1,0 1 0,0-1 0,-1 0-1,1 1 1,0 0 0,0-1-1,3-1 1,-4 3-10,0 0-1,0 0 0,-1 0 1,1 0-1,0 0 1,0 0-1,-1 1 1,1-1-1,0 0 1,0 0-1,-1 0 1,1 1-1,0-1 1,-1 0-1,1 1 1,0-1-1,-1 0 0,1 1 1,-1-1-1,1 1 1,0-1-1,-1 1 1,1 0-1,-1-1 1,0 1-1,1-1 1,-1 1-1,1 0 1,0 1-1,10 25-356,-9-21 237,45 129-3680,-47-134 3710,1 0 1,-1 0-1,0 0 1,1 0-1,-1 0 0,1 0 1,-1 0-1,1 0 1,-1 0-1,1 0 1,0 0-1,0 0 1,-1-1-1,1 1 0,0 0 1,0-1-1,0 1 1,0 0-1,0-1 1,-1 1-1,1-1 1,0 0-1,1 1 0,-1-1 18,0 0 0,0 0-1,0-1 1,0 1 0,0-1-1,0 1 1,0 0-1,-1-1 1,1 1 0,0-1-1,0 0 1,-1 1 0,1-1-1,0 0 1,-1 1-1,1-1 1,0 0 0,-1 0-1,2-1 1,2-7-264,1 0 0,-1 0 0,4-15 0,-7 23 333,11-38-625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2.754"/>
    </inkml:context>
    <inkml:brush xml:id="br0">
      <inkml:brushProperty name="width" value="0.05" units="cm"/>
      <inkml:brushProperty name="height" value="0.05" units="cm"/>
    </inkml:brush>
  </inkml:definitions>
  <inkml:trace contextRef="#ctx0" brushRef="#br0">37 12 13843,'0'2'255,"1"0"-1,-1 0 1,-1 1 0,1-1 0,0 0-1,-1 0 1,1 0 0,-1 1-1,1-1 1,-1 0 0,0 0 0,0 0-1,0 0 1,0 0 0,-1 0-1,1 0 1,0-1 0,-1 1-1,-2 2 1,-13 21 1662,17-24-1849,0 1 1,-1-1 0,1 0 0,-1 0 0,1 0 0,0 0 0,0 1 0,0-1 0,0 0 0,0 0 0,0 0 0,0 1-1,0-1 1,0 0 0,0 0 0,1 0 0,-1 0 0,1 1 0,-1-1 0,1 1 0,1 1-37,0-1 0,0-1 0,0 1 0,0 0 0,0 0 1,0-1-1,1 1 0,-1-1 0,0 0 0,1 0 0,-1 0 0,1 0 0,-1 0 1,1 0-1,0 0 0,-1-1 0,5 1 0,51 2-25,-48-4 8,38-1-13,20-1 16,-62 3 8,1 1-1,-1 0 1,1 0 0,-1 0-1,0 1 1,0 0 0,12 5-1,-15-5 61,0 1-1,0-1 0,0 1 1,-1-1-1,1 1 1,-1 0-1,0 0 0,4 7 1,-1-5 1022,-10-26-153,-19-46 507,15 43-1002,-6-26-1,14 50-474,1 0-1,0-1 1,0 1 0,0-1-1,0 1 1,0-1-1,0 1 1,0-1-1,0 1 1,0 0-1,0-1 1,0 1 0,0-1-1,0 1 1,0-1-1,1 1 1,-1 0-1,0-1 1,0 1-1,0-1 1,1 1 0,-1 0-1,0-1 1,0 1-1,1 0 1,-1-1-1,0 1 1,1 0-1,-1 0 1,0-1-1,1 1 1,-1 0 0,1 0-1,-1-1 1,0 1-1,1 0 1,-1 0-1,1 0 1,-1 0-1,1 0 1,-1 0 0,0 0-1,1 0 1,-1 0-1,2 0 1,22 3-1314,-20-3 1117,6 2-22,-4 0 140,-1-1 0,0 0-1,0-1 1,1 1 0,-1-1 0,0 0-1,7-1 1,21-10-537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3.656"/>
    </inkml:context>
    <inkml:brush xml:id="br0">
      <inkml:brushProperty name="width" value="0.05" units="cm"/>
      <inkml:brushProperty name="height" value="0.05" units="cm"/>
    </inkml:brush>
  </inkml:definitions>
  <inkml:trace contextRef="#ctx0" brushRef="#br0">7 197 15339,'-1'0'73,"1"1"1,0-1-1,-1 0 0,1 0 0,-1 0 0,1 1 0,0-1 0,-1 0 1,1 0-1,0 1 0,0-1 0,-1 0 0,1 1 0,0-1 0,0 0 1,-1 1-1,1-1 0,0 1 0,0-1 0,0 0 0,0 1 0,0-1 1,-1 1-1,1-1 0,0 0 0,0 1 0,0-1 0,0 1 0,0 0 1,11 5 1510,21-5 226,-14-5-1348,-1 0-1,1-2 0,-1 0 0,0 0 0,17-11 1,-26 13-391,-1 0 1,0 0 0,0-1 0,0-1 0,0 1 0,-1-1-1,0 0 1,0 0 0,0-1 0,-1 0 0,0 0-1,8-14 1,-12 18-63,0 1 0,0-1 0,0 0 0,-1 0 0,1 0 0,-1 0 0,0 1 0,1-1 0,-1 0 0,-1 0 0,1 0 0,0 0 0,-1 0 0,1 0-1,-1 0 1,0 1 0,0-1 0,0 0 0,0 1 0,-2-4 0,2 4-1,0 1 0,-1-1 0,1 1-1,0-1 1,-1 1 0,1-1 0,-1 1 0,0 0 0,1 0-1,-1 0 1,0 0 0,0 0 0,0 0 0,1 1 0,-1-1-1,0 0 1,0 1 0,0-1 0,0 1 0,0 0 0,0 0-1,0 0 1,0 0 0,0 0 0,0 0 0,0 1 0,0-1-1,0 0 1,-4 2 0,2 0 3,0 0-1,0 1 0,0-1 1,0 1-1,0 0 1,0 0-1,1 0 1,0 0-1,-1 1 1,1-1-1,0 1 1,1 0-1,-1 0 1,1 0-1,0 0 1,0 0-1,0 1 1,0-1-1,1 1 1,-2 7-1,-1 3 4,1 0-1,1 0 0,1 0 0,0 0 1,1 19-1,0-29-11,1 1 1,-1-1-1,1 0 0,0 0 1,0 0-1,1 1 0,-1-1 1,1 0-1,0 0 0,1-1 1,-1 1-1,1 0 0,5 6 1,-5-8-31,0-1 1,0 1 0,0-1 0,0 0-1,0 0 1,1 0 0,-1-1 0,1 1-1,-1-1 1,1 0 0,0 1-1,-1-2 1,1 1 0,0 0 0,0-1-1,-1 0 1,1 0 0,0 0 0,0 0-1,4-1 1,3-1-16,0 1 0,1-2 0,-1 0-1,0 0 1,14-7 0,17-14-121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4.436"/>
    </inkml:context>
    <inkml:brush xml:id="br0">
      <inkml:brushProperty name="width" value="0.05" units="cm"/>
      <inkml:brushProperty name="height" value="0.05" units="cm"/>
    </inkml:brush>
  </inkml:definitions>
  <inkml:trace contextRef="#ctx0" brushRef="#br0">119 114 15299,'4'-2'3941,"-12"4"-1882,-15 9-294,14-4-1498,1 0 0,0 0 1,1 0-1,0 1 0,0 0 1,0 1-1,-5 9 0,8-12-252,1 0-1,0 0 1,0 1 0,0-1-1,1 1 1,-1-1-1,2 1 1,-1 0 0,1 0-1,0 0 1,0 11-1,1-16-14,0 0-1,0-1 0,1 1 0,-1 0 0,0 0 1,1-1-1,-1 1 0,1 0 0,-1-1 1,1 1-1,0-1 0,0 1 0,0-1 0,0 1 1,0-1-1,2 2 0,-2-2 2,0 0 1,0-1-1,0 1 1,0 0-1,0-1 0,0 1 1,0-1-1,1 0 0,-1 1 1,0-1-1,0 0 1,1 0-1,-1 0 0,0 0 1,1 0-1,-1 0 0,2 0 1,1-1 10,1 0-1,-1-1 1,0 1 0,0-1 0,0 0 0,0 0 0,0 0-1,-1 0 1,1-1 0,0 0 0,3-3 0,9-13 77,-1 1 0,-1-2-1,-1 0 1,-1 0 0,-1-1 0,15-39 0,-5 15 92,-20 43-175,0 0 1,0 0-1,0 0 1,0 0-1,0 0 0,0 1 1,0-1-1,1 0 1,-1 1-1,1-1 1,-1 1-1,1 0 1,-1-1-1,4-1 1,-4 3-6,1 0 0,-1 0 0,0 0 0,0 0 0,0 0 1,0 0-1,0 0 0,0 0 0,0 1 0,0-1 0,0 0 0,0 1 0,0-1 0,0 1 1,0-1-1,0 1 0,0-1 0,0 1 0,-1 0 0,1-1 0,0 1 0,0 0 1,-1 0-1,1-1 0,0 1 0,-1 0 0,1 0 0,-1 0 0,2 2 0,21 35 12,-18-27-23,2-1 0,-1 0 1,1 0-1,1 0 1,14 15-1,-21-24 8,0-1 0,0 1 0,0 0 0,0 0 0,0 0 0,0-1 0,0 1 0,0-1-1,0 1 1,1-1 0,-1 1 0,0-1 0,0 0 0,0 1 0,1-1 0,-1 0 0,0 0 0,0 0 0,2 0 0,-2 0 0,0-1 1,0 1 0,0-1-1,0 1 1,0-1 0,0 1-1,0-1 1,0 0 0,-1 1-1,1-1 1,0 0 0,-1 0-1,1 1 1,0-1 0,-1 0-1,1 0 1,-1 0-1,1-1 1,1-3 5,0 0 0,-1 0 0,1 0 0,-1 0 0,-1-1 0,1 1 0,-1-7 0,0 12-3,0 0 0,1 0-1,-1 0 1,0 0 0,0 0-1,0 0 1,0 0 0,0-1 0,0 1-1,0 0 1,-1 0 0,1 0-1,0 0 1,0 0 0,0 0-1,0 0 1,0-1 0,0 1-1,0 0 1,0 0 0,0 0 0,0 0-1,0 0 1,0 0 0,0 0-1,0 0 1,0 0 0,-1-1-1,1 1 1,0 0 0,0 0-1,0 0 1,0 0 0,0 0 0,0 0-1,0 0 1,0 0 0,-1 0-1,1 0 1,0 0 0,0 0-1,0 0 1,0 0 0,0 0 0,0 0-1,0 0 1,-1 0 0,-6 4 11,-4 6 2,11-9-13,0-1 0,-1 0 0,1 1 0,0-1 0,0 0 0,0 0 0,0 1 0,-1-1-1,1 0 1,0 1 0,0-1 0,0 0 0,-1 0 0,1 0 0,0 1 0,0-1 0,-1 0 0,1 0-1,0 0 1,-1 0 0,1 0 0,0 1 0,-1-1 0,1 0 0,0 0 0,-1 0 0,1 0 0,0 0-1,-1 0 1,1 0 0,0 0 0,-1 0 0,1 0 0,0 0 0,0 0 0,-1 0 0,1-1 0,0 1-1,-1 0 1,1 0 0,-1 0 0,-2-17 47,6-23 62,-1 24-56,-1 6 10,0 1 0,1-1 0,5-17 0,-7 27-61,0 0 0,1 0 1,-1-1-1,0 1 0,0 0 0,0 0 1,0-1-1,0 1 0,1 0 1,-1 0-1,0 0 0,0-1 0,0 1 1,1 0-1,-1 0 0,0 0 0,0 0 1,1-1-1,-1 1 0,0 0 1,0 0-1,1 0 0,-1 0 0,0 0 1,0 0-1,1 0 0,-1 0 1,0 0-1,1 0 0,-1 0 0,0 0 1,0 0-1,1 0 0,-1 0 0,0 0 1,0 0-1,1 0 0,-1 0 1,0 0-1,0 1 0,1-1 0,-1 0 1,0 0-1,0 0 0,1 0 1,-1 1-1,0-1 0,0 0 0,0 0 1,1 0-1,-1 1 0,0-1 0,0 0 1,0 0-1,0 1 0,0-1 1,0 0-1,1 1 0,11 19 30,-9-14-18,-1-4-60,0 1-1,0-1 1,0 1 0,0-1-1,0 0 1,1 1 0,-1-1-1,3 1 1,-4-2 16,0-1 0,-1 0-1,1 1 1,-1-1 0,1 0 0,0 0-1,-1 0 1,1 1 0,-1-1 0,1 0-1,0 0 1,-1 0 0,1 0 0,0 0-1,-1 0 1,1 0 0,-1 0-1,1-1 1,0 1 0,-1 0 0,1 0-1,-1 0 1,1-1 0,0 1 0,-1 0-1,1-1 1,-1 1 0,1 0 0,-1-1-1,1 1 1,-1-1 0,1 1 0,-1-1-1,0 1 1,1-1 0,-1 1 0,0-1-1,1 1 1,-1-1 0,0 0 0,0 1-1,1-1 1,-1 1 0,0-1 0,0 0-1,0 1 1,0-2 0,4-18-263,1-4-86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5.252"/>
    </inkml:context>
    <inkml:brush xml:id="br0">
      <inkml:brushProperty name="width" value="0.05" units="cm"/>
      <inkml:brushProperty name="height" value="0.05" units="cm"/>
    </inkml:brush>
  </inkml:definitions>
  <inkml:trace contextRef="#ctx0" brushRef="#br0">1 706 12851,'1'5'421,"8"29"1169,-9-32-1414,1 0 1,0 0-1,0 0 1,-1-1-1,1 1 1,1 0-1,-1-1 1,0 1-1,0 0 1,1-1-1,-1 1 1,1-1-1,-1 0 1,4 2-1,-5-2-84,1-1 0,0 0 0,0 0-1,0 1 1,0-1 0,0 0 0,0 0 0,0 0 0,0 0 0,0 0-1,-1 0 1,1-1 0,0 1 0,0 0 0,0 0 0,0-1 0,0 1-1,0 0 1,-1-1 0,1 1 0,0-1 0,0 1 0,0-1-1,-1 0 1,1 1 0,1-2 0,18-23 1192,-18 22-1120,29-44 724,-3-1 1,-1-1 0,20-54 0,46-162 139,-80 226-891,-2-1 0,10-76 0,-21 115-132,1 0-1,-1 0 1,0-1 0,0 1 0,1 0-1,-1 0 1,0-1 0,0 1-1,-1 0 1,1 0 0,0-1 0,0 1-1,0 0 1,-1 0 0,1-1-1,-1 1 1,1 0 0,-1 0 0,1 0-1,-1 0 1,0 0 0,-1-2-1,1 3-1,0 0-1,0 0 1,0 1-1,0-1 1,0 1-1,0-1 1,0 1-1,0-1 1,0 1-1,0 0 1,0-1-1,0 1 1,1 0-1,-1 0 1,0-1-1,1 1 1,-1 0-1,0 0 1,1 0-1,-1 0 1,1 0-1,-1 0 1,1 1-1,-22 43 15,3 0 1,2 1-1,2 1 0,-11 55 1,19-72-14,1 1 1,-3 44 0,8-67-6,1-1 0,0 1 1,0-1-1,1 1 1,0-1-1,0 1 0,1-1 1,0 1-1,0-1 0,1 0 1,0 0-1,0 0 1,0 0-1,1-1 0,8 12 1,-7-14-3,1 1 0,0-1-1,-1 0 1,2 0 0,-1-1 0,0 1 0,1-2 0,-1 1 0,1-1 0,0 0 0,0 0 0,0 0 0,0-1-1,0 0 1,0-1 0,0 0 0,8 0 0,2-1-2,-1 0 0,1-2 0,-1 0 0,0 0 0,0-2 0,21-8 0,-27 9 13,-1 0 0,0-1 0,0 0 0,0-1 1,-1 0-1,0 0 0,0-1 0,0 0 0,-1-1 0,0 1 0,0-1 0,-1 0 0,0-1 1,-1 0-1,0 0 0,0 0 0,-1 0 0,0-1 0,0 0 0,-1 0 0,-1 0 1,0 0-1,2-12 0,-2 8 38,0 1-1,0 0 1,-2-1 0,1 1 0,-2-1 0,0 1 0,0 0 0,-1-1 0,-7-21-1,9 33-37,-1 1 0,1 0 0,-1-1 0,0 1-1,1 0 1,-1 0 0,0-1 0,0 1 0,0 0-1,0 0 1,0 0 0,0 0 0,0 0 0,0 0-1,-3-1 1,4 2-3,-1 0 1,0 0-1,0-1 0,0 1 0,0 0 1,0 0-1,1 0 0,-1 0 0,0 0 1,0 0-1,0 0 0,0 0 0,0 1 1,1-1-1,-1 0 0,0 0 0,0 1 1,0-1-1,-1 1 0,-1 1 4,0 1 0,1-1-1,-1 1 1,0-1 0,1 1-1,-1 0 1,1 0 0,0 0 0,0 0-1,-3 6 1,-4 12-13,1 0 1,0 1-1,2 1 0,0-1 1,2 1-1,0 0 0,2 0 1,1 0-1,0 0 0,2 0 1,4 31-1,-4-48-42,0 0-1,0-1 1,0 1 0,1-1 0,0 1 0,1-1-1,-1 0 1,1 1 0,0-1 0,6 8 0,-7-11-43,0 0 1,-1-1-1,1 1 1,0-1 0,0 1-1,0-1 1,1 0 0,-1 0-1,0 0 1,0 0-1,1 0 1,-1 0 0,0-1-1,1 1 1,-1-1-1,1 0 1,-1 1 0,0-1-1,1 0 1,-1-1 0,1 1-1,-1 0 1,1-1-1,-1 1 1,0-1 0,1 0-1,-1 0 1,4-2 0,5-2-204,0-2 0,-1 1 0,18-16 1,1-4-424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5.703"/>
    </inkml:context>
    <inkml:brush xml:id="br0">
      <inkml:brushProperty name="width" value="0.05" units="cm"/>
      <inkml:brushProperty name="height" value="0.05" units="cm"/>
    </inkml:brush>
  </inkml:definitions>
  <inkml:trace contextRef="#ctx0" brushRef="#br0">173 1 18708,'-5'0'266,"0"1"0,0 0 0,-1 0 0,1 1 0,0 0-1,0 0 1,1 0 0,-1 0 0,0 0 0,1 1 0,-1 0 0,1 0 0,0 1 0,-5 4 0,-4 5 237,0 0 1,-18 26 0,25-32-466,1 0 0,1 0 0,-1 1 1,1-1-1,0 1 0,1 0 0,-5 15 0,8-23-40,0 1 0,0-1-1,0 1 1,0-1 0,0 1-1,0-1 1,0 1 0,0-1 0,0 1-1,0-1 1,0 1 0,0-1-1,0 1 1,0-1 0,0 1 0,0-1-1,1 1 1,-1-1 0,0 1-1,0-1 1,1 0 0,-1 1-1,0-1 1,1 1 0,-1-1 0,0 0-1,1 1 1,0-1 0,15 2-42,26-16-2,-32 10 33,12-4-12,0 1 1,1 1 0,31-4-1,-47 9 9,0 0 0,0 1 0,0-1 0,0 2-1,0-1 1,-1 1 0,1 0 0,0 0 0,0 1 0,-1 0 0,1 0-1,-1 0 1,0 1 0,1 0 0,-1 1 0,7 4 0,-11-6 14,-1-1 1,1 0 0,-1 1 0,1 0-1,-1-1 1,1 1 0,-1 0-1,0 0 1,0-1 0,0 1-1,0 0 1,0 0 0,-1 0-1,1 0 1,-1 0 0,1 1-1,-1-1 1,1 0 0,-1 4-1,-1-2 34,1-1 0,-1 1 0,0 0 0,0 0 0,0-1 0,0 1 0,-1-1 0,0 1 0,0-1 0,-3 5 0,-2 2 148,0-1 1,-1-1-1,0 1 1,-1-1-1,1-1 1,-17 11-1,19-14-73,-1 0-1,1-1 1,-1 0 0,0-1-1,0 1 1,0-1-1,-1-1 1,-13 3 0,20-4-154,-1 0 0,0 0 0,0 0 0,1 1 1,-1-2-1,0 1 0,1 0 0,-1 0 1,0 0-1,1-1 0,-1 1 0,0-1 0,1 1 1,-1-1-1,1 0 0,-1 0 0,1 0 1,-1 1-1,1-2 0,0 1 0,-1 0 0,1 0 1,0 0-1,0 0 0,0-1 0,0 1 0,0-1 1,0 1-1,0 0 0,0-1 0,1 0 1,-1 1-1,0-1 0,1 1 0,-1-1 0,1 0 1,0 1-1,0-1 0,0 0 0,0 0 0,0 1 1,0-4-1,3-12-392,8 1-161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6.120"/>
    </inkml:context>
    <inkml:brush xml:id="br0">
      <inkml:brushProperty name="width" value="0.05" units="cm"/>
      <inkml:brushProperty name="height" value="0.05" units="cm"/>
    </inkml:brush>
  </inkml:definitions>
  <inkml:trace contextRef="#ctx0" brushRef="#br0">101 2 17212,'0'0'82,"0"0"0,0 0 0,-1-1 0,1 1 0,0 0 0,0 0 0,-1 0 0,1 0 0,0 0 0,0 0 0,-1 0 0,1 0 0,0 0 0,0 0 0,-1 0 0,1 0 0,0 0 1,-1 0-1,1 0 0,0 0 0,0 0 0,-1 0 0,1 0 0,0 0 0,0 0 0,-1 0 0,1 0 0,0 0 0,0 1 0,-1-1 0,1 0 0,0 0 0,0 0 0,0 1 0,-1-1 0,1 0 0,0 0 0,0 1 0,-11 9 2,10-9 243,-8 8-28,1 0-1,1 0 1,0 0 0,0 1 0,1 1 0,0-1 0,1 1-1,0-1 1,0 2 0,1-1 0,1 0 0,-4 23 0,7-34-300,0 1 1,0 0-1,0-1 1,1 1-1,-1 0 1,0-1-1,0 1 1,1-1-1,-1 1 1,0 0-1,1-1 1,-1 1-1,0-1 1,1 1-1,-1-1 1,1 1-1,-1-1 1,1 1 0,-1-1-1,1 0 1,0 1-1,-1-1 1,1 0-1,-1 1 1,1-1-1,0 0 1,-1 0-1,1 0 1,0 1-1,-1-1 1,1 0-1,0 0 1,0 0-1,31 1-16,-20-1 13,-1 1-15,1 0-1,-1 2 0,1-1 0,-1 1 1,13 6-1,-18-7 7,0 1 0,0 0 0,0 0 0,-1 0 1,1 1-1,-1-1 0,0 2 0,0-1 0,0 0 0,7 10 0,-11-12 16,0-1-1,0 1 0,0-1 0,0 1 1,0 0-1,-1-1 0,1 1 0,-1 0 1,1-1-1,-1 1 0,1 0 1,-1 0-1,0 0 0,0-1 0,0 1 1,0 0-1,0 0 0,0 0 1,-1-1-1,1 1 0,-1 0 0,0 1 1,0 0 15,-1 1 0,0-2 0,0 1 0,0 0 0,0 0 0,0-1 0,-1 1 0,1-1 0,-1 1 0,-5 2 0,-3 2-84,-1 0-1,1-1 0,-1-1 0,-1 0 1,-12 3-1,-40 5-1105,62-12 817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7.472"/>
    </inkml:context>
    <inkml:brush xml:id="br0">
      <inkml:brushProperty name="width" value="0.05" units="cm"/>
      <inkml:brushProperty name="height" value="0.05" units="cm"/>
    </inkml:brush>
  </inkml:definitions>
  <inkml:trace contextRef="#ctx0" brushRef="#br0">186 265 16347,'3'-22'961,"-1"13"-567,0 0 0,-1-1 1,-1 1-1,0-1 1,-1-12-1,1 19-286,-1 1 0,0-1-1,1 1 1,-1-1 0,0 1 0,0-1 0,0 1-1,-1 0 1,1 0 0,0 0 0,-1-1 0,0 1-1,1 1 1,-1-1 0,0 0 0,0 0 0,0 1-1,0-1 1,0 1 0,0-1 0,-1 1 0,1 0-1,0 0 1,-1 0 0,-2 0 0,3 0-72,-1 1 0,1-1 0,-1 1-1,1 0 1,-1 0 0,1 0 0,-1 0 0,1 0 0,-1 1 0,1-1 0,0 1 0,-1 0 0,1 0 0,0-1 0,-1 1 0,1 1-1,0-1 1,0 0 0,0 1 0,0-1 0,0 1 0,0-1 0,0 1 0,1 0 0,-1 0 0,0 0 0,1 0 0,0 0 0,-2 2-1,-4 8 6,1-1 0,0 1-1,1 0 1,-4 14-1,-4 17 83,2 0 0,1 1 0,3 1 0,2-1 0,1 1 0,3 0-1,2 0 1,1 0 0,3-1 0,1 1 0,23 79 0,-8-67-19,-19-53-98,0 0-1,0-1 0,1 1 0,-1 0 0,1-1 1,0 0-1,-1 1 0,1-1 0,1 0 0,-1 0 1,5 3-1,-7-6-3,0 1 0,-1-1 0,1 0 0,0 1 1,0-1-1,-1 1 0,1-1 0,0 0 0,0 0 1,0 0-1,0 1 0,-1-1 0,1 0 0,0 0 0,0 0 1,0 0-1,0 0 0,-1 0 0,1-1 0,0 1 0,0 0 1,0 0-1,-1-1 0,1 1 0,0 0 0,1-1 0,-1 0 2,0-1-1,0 1 0,0 0 1,0 0-1,0-1 0,0 1 1,-1-1-1,1 1 0,-1 0 0,1-1 1,-1 1-1,1-1 0,-1-2 1,2-4 10,-1-1 0,-1 0 0,0 0 1,-1-9-1,-3-17 16,-2 0 0,-2 0 1,-1 1-1,-1 0 0,-2 1 1,-32-62-1,30 75-57,8 16-4,7 13-10,2 0 29,0 1-1,1-1 1,0 0-1,0-1 1,1 1 0,1-1-1,-1 0 1,1 0-1,0 0 1,1-1 0,9 8-1,-14-13 9,1 0 1,0 1-1,0-1 0,0 0 1,0-1-1,0 1 0,0 0 1,1-1-1,-1 0 0,1 0 0,-1 0 1,1 0-1,-1 0 0,1-1 1,-1 0-1,1 0 0,-1 0 1,1 0-1,0 0 0,-1-1 1,1 1-1,-1-1 0,1 0 0,-1 0 1,0 0-1,1-1 0,-1 1 1,0-1-1,0 0 0,0 0 1,0 0-1,0 0 0,3-3 0,4-5 0,0 0 0,-1-1 0,0 0-1,-1 0 1,-1-1 0,1 0 0,-2 0-1,9-21 1,-1-7 47,14-58-1,-24 133-1,2 74-26,-5-92-6,2-1-1,0 0 1,1 0 0,9 24 0,-13-38 0,1 0-1,0 0 1,0 0-1,0 0 1,0 0-1,0 0 0,0 0 1,1-1-1,-1 1 1,1 0-1,-1-1 1,1 1-1,0-1 1,-1 0-1,1 1 1,3 0-1,-4-1 3,0-1 0,1 0 0,-1 1 0,0-1 0,1 0 0,-1 0 0,0 0 0,1 0 0,-1-1 0,0 1-1,1 0 1,-1 0 0,0-1 0,1 1 0,-1-1 0,0 1 0,0-1 0,0 0 0,3-1 0,1-2 29,0-1 1,0 0 0,0 0-1,0 0 1,-1-1-1,0 1 1,0-1 0,4-8-1,5-13 103,-1-1 1,-1-1-1,10-41 0,12-89-10,-32 228-400,-2-37 210,0 54-6,2-77 69,0-1-1,0 1 1,1 0 0,0-1-1,0 1 1,1-1 0,4 10-1,-7-17-3,1 1-1,0-1 0,-1 0 0,1 0 0,-1 0 0,1-1 1,0 1-1,0 0 0,-1 0 0,1 0 0,0 0 1,0-1-1,0 1 0,0 0 0,0-1 0,0 1 1,0-1-1,0 1 0,0-1 0,0 0 0,1 1 0,-1-1 1,1 0-1,0 0 1,0 0-1,0 0 1,0-1 0,0 1-1,0-1 1,0 1 0,0-1-1,0 0 1,-1 1 0,1-1-1,0 0 1,2-2 0,4-4 5,1 0 1,-1 0-1,13-17 0,8-12 5,-2-2-1,-1-1 1,-2-1 0,-2 0-1,-2-2 1,-1-1-1,-2-1 1,18-78-1,-34 119-9,6-43 15,-7 44-17,1 1 0,-1-1 0,0 1 1,0-1-1,0 1 0,0-1 1,0 1-1,-1-1 0,1 1 0,0-1 1,-1 1-1,1-1 0,-1 1 0,1 0 1,-1-1-1,0 1 0,0 0 1,1-1-1,-1 1 0,0 0 0,0 0 1,0 0-1,0 0 0,-1 0 0,0-1 1,1 1-1,-1 1 0,1 0-1,0 0 1,-1 0 0,1 0 0,0 0 0,-1 0 0,1 0 0,0 0 0,-1 0 0,1 0 0,0 1-1,0-1 1,-1 1 0,1-1 0,0 1 0,0-1 0,0 1 0,-1 0 0,1-1 0,0 1-1,0 0 1,0 0 0,0 0 0,-1 1 0,-23 30-3,12-10 24,1 1 0,0 0-1,2 0 1,1 1-1,-10 40 1,14-45-5,1 1 0,2-1 0,0 1-1,1 0 1,0-1 0,2 1 0,6 37 0,-6-51-67,1 1-1,0 0 1,0-1-1,1 0 1,0 1-1,0-1 1,1 0-1,0 0 1,-1-1-1,2 1 0,7 7 1,-10-11-49,1 1 1,-1-1-1,1 0 1,0 0-1,0 0 1,0-1-1,0 1 1,0-1-1,0 1 1,0-1-1,0 0 1,1 0-1,-1-1 1,0 1-1,1-1 0,-1 1 1,0-1-1,1 0 1,-1 0-1,1-1 1,-1 1-1,0-1 1,1 0-1,-1 1 1,6-4-1,-3 1-4,0 0-1,-1 0 0,1-1 1,6-6-1,22-19-596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8.926"/>
    </inkml:context>
    <inkml:brush xml:id="br0">
      <inkml:brushProperty name="width" value="0.05" units="cm"/>
      <inkml:brushProperty name="height" value="0.05" units="cm"/>
    </inkml:brush>
  </inkml:definitions>
  <inkml:trace contextRef="#ctx0" brushRef="#br0">19 130 15299,'4'-16'1188,"-3"11"-903,0 1 0,0-1 0,0 0 0,-1 1 0,0-1 0,0 0 0,0 1 0,0-1 0,-2-8 0,2 13-247,0 0 0,0 0 0,-1 0 0,1-1-1,0 1 1,0 0 0,0 0 0,0 0 0,-1 0-1,1 0 1,0 0 0,0 0 0,0 0 0,0 0-1,-1 0 1,1 0 0,0 1 0,0-1 0,0 0-1,0 0 1,-1 0 0,1 0 0,0 0 0,0 0-1,0 0 1,0 0 0,0 0 0,-1 0-1,1 1 1,0-1 0,0 0 0,0 0 0,0 0-1,0 0 1,0 0 0,0 1 0,0-1 0,-1 0-1,1 0 1,0 0 0,0 0 0,0 1 0,0-1-1,0 0 1,0 0 0,0 0 0,0 0 0,0 1-1,0-1 1,0 0 0,0 0 0,0 0 0,0 1-1,-4 12 678,-2 25 217,1-1 0,2 73 0,2-69-705,2 138 671,25 183 0,-20-330-743,-1-26-79,-1-18-21,0-8-25,-2 0 0,-1-1 1,-1-28-1,-11-66 54,6 62-46,0 6-57,-11-51 0,13 85-19,3 17-5,5 23-20,1-1 14,16 54-39,-20-72 81,1-1 0,0 0 0,0-1 0,1 1 0,0 0 0,0-1 0,0 0 0,8 8 0,-11-13 7,0 0 0,0 0 0,0 0 0,0-1 0,0 1 0,0 0 0,1 0 0,-1-1 0,0 1 0,0-1 0,1 1 0,-1-1 0,0 1 0,1-1 0,-1 0 0,0 1 0,1-1 0,-1 0 0,1 0 0,-1 0 0,0 0 0,1-1 0,-1 1 0,3-1 0,-1 0 2,0-1 0,-1 1 0,1-1 0,0 0 0,-1 1 0,0-1 0,1-1 0,-1 1 0,0 0 0,4-5 0,2-5 14,-1 0 0,0 0 1,10-26-1,-7 12 24,-1-1 1,-2 1-1,-1-1 0,-1-1 1,-1 1-1,0-33 1,-6 43-28,2 17-13,0 0 0,0 0 0,-1 0 0,1 0 0,0 0 0,0 0 0,0 0 0,0 0 0,0-1 0,0 1 0,0 0 0,0 0 0,-1 0 0,1 0 0,0 0 0,0 0 1,0 0-1,0 0 0,0 0 0,-1 0 0,1 0 0,0 0 0,0 0 0,0 0 0,0 0 0,0 0 0,0 0 0,-1 0 0,1 0 0,0 0 0,0 0 0,0 0 0,0 0 1,0 0-1,-1 0 0,1 0 0,0 0 0,0 0 0,0 0 0,0 1 0,0-1 0,0 0 0,0 0 0,0 0 0,-1 0 0,1 0 0,0 0 0,0 1 0,-1 1-1,-1 0-1,1 0 1,0 1 0,-1-1-1,1 1 1,1-1-1,-1 1 1,0-1-1,0 4 1,-5 26-10,1 0 0,2 1 0,2 0 0,0-1 0,8 61 1,-6-89 9,0 0 0,0 0 0,0 0 1,0-1-1,1 1 0,-1-1 1,1 1-1,0-1 0,0 0 0,0 1 1,1-1-1,2 3 0,-3-5-1,0 1 1,0 0-1,0-1 0,0 0 0,0 0 0,1 1 0,-1-1 0,0 0 0,1-1 1,-1 1-1,0 0 0,1-1 0,-1 1 0,1-1 0,-1 0 0,1 0 0,-1 0 1,1 0-1,3-1 0,8-2-2,1-1-1,-1 0 1,0-1 0,0 0 0,-1-2-1,0 1 1,0-2 0,0 1-1,-1-2 1,0 0 0,0 0 0,-1-1-1,-1-1 1,14-15 0,-19 18 4,1-1 1,-1 1-1,-1-1 1,0 0-1,0 0 0,3-13 1,12-60 3,-13 48-3,7-28-2,4-14-7,11-115-1,-28 190 8,0 1 0,0-1 0,0 0 0,0 1-1,0-1 1,0 0 0,0 1 0,0-1 0,0 0-1,0 0 1,0 1 0,0-1 0,0 0-1,-1 1 1,1-1 0,0 0 0,-1 1 0,0-2-1,-6 7-14,-11 23-3,17-25 16,-24 40-11,2 2-1,-19 55 1,36-81 13,0-1 0,1 1 0,1 0 0,1 0 1,1 0-1,0 1 0,2-1 0,2 33 0,-1-45-1,0 1 0,1-1 0,0 0 0,0 0 0,1 0 0,-1 0 0,2 0 0,-1-1 0,1 0 0,0 1 0,0-1 0,8 8 0,-10-12 0,1 1 0,0-1 0,0 0-1,0 0 1,0 0 0,0 0 0,0 0 0,0-1 0,1 1 0,-1-1 0,0 0 0,1 0 0,-1 0-1,1-1 1,0 1 0,-1-1 0,1 0 0,-1 0 0,1 0 0,0-1 0,-1 1 0,1-1 0,-1 0-1,1 0 1,-1 0 0,0 0 0,5-2 0,3-3 0,-1 0-1,0 0 1,0-1-1,-1 0 1,0-1-1,0 0 1,-1-1-1,1 1 1,7-14-1,2-2 12,-1-1 0,19-42-1,-24 41 10,0-1-1,-2 0 1,-1-1-1,-2-1 1,0 1-1,-2-1 1,-1 0-1,0-33 1,-4 58-16,0 0 1,0 1-1,-1-1 0,1 1 1,-1-1-1,0 1 0,0-1 1,0 1-1,0-1 0,-1 1 1,-2-5-1,4 8-2,0-1 0,-1 1 1,1-1-1,-1 1 0,1-1 0,-1 1 0,1 0 0,0-1 1,-1 1-1,1 0 0,-1-1 0,0 1 0,1 0 0,-1 0 0,1 0 1,-1-1-1,1 1 0,-1 0 0,1 0 0,-1 0 0,0 0 1,1 0-1,-1 0 0,1 0 0,-1 0 0,0 0 0,-1 1 0,0 0 0,1 0 0,-1 0 0,1 0 0,-1 0 0,1 0-1,-1 0 1,1 0 0,0 1 0,0-1 0,-1 0 0,1 1 0,-1 1-1,-5 9-2,0 0-1,0 1 0,1 0 0,0 0 0,-5 21 0,-14 74-10,23-101 14,-5 31-1,-3 41 0,9-65 2,1 0-1,0 0 0,1 0 0,0 0 0,2 0 0,3 17 0,-5-28 0,0 0 0,0 0 0,0 0 0,0 0 1,1 0-1,-1-1 0,1 1 0,0 0 0,0-1 0,0 1 1,0-1-1,0 1 0,0-1 0,1 0 0,-1 0 0,1 0 1,-1 0-1,1 0 0,0-1 0,0 1 0,0-1 0,0 0 1,0 0-1,0 0 0,0 0 0,0-1 0,0 1 0,0-1 1,0 1-1,1-1 0,-1 0 0,0-1 0,0 1 0,0 0 0,1-1 1,4-2-1,7-1 1,-1-1 1,0 0-1,0-2 1,0 1-1,-1-2 0,18-12 1,-10 5 7,-2-1 0,0-1 0,23-25 0,-32 31 0,0-1-1,-1-1 1,-1 0 0,0 0 0,0 0-1,9-26 1,-16 36-5,1-1 0,-1 0 1,-1 1-1,1-1 0,0 0 0,-1 0 0,0 0 0,0 0 0,0 1 0,0-1 1,-2-5-1,2 7-3,0 1 0,-1 0 1,0 0-1,1 0 0,-1-1 0,0 1 1,1 0-1,-1 0 0,0 0 1,0 0-1,0 0 0,0 0 1,0 0-1,0 1 0,0-1 0,0 0 1,0 1-1,0-1 0,-1 0 1,1 1-1,0-1 0,0 1 0,-1 0 1,1-1-1,0 1 0,0 0 1,-1 0-1,1 0 0,0 0 0,-1 0 1,1 0-1,0 0 0,-1 0 1,-1 1-1,-4 1 3,0 0 1,1 0-1,-1 1 0,1 0 1,-1 0-1,1 0 0,0 1 1,0 0-1,1 0 0,-1 0 1,-8 9-1,4-3 3,1 0 0,0 1 0,0 1 1,-12 21-1,18-28-3,1 0 1,-1 1-1,1-1 1,0 1-1,0-1 0,1 1 1,-1 0-1,1 0 1,1 0-1,-1 0 1,1 12-1,1-16-16,-1 0 0,0 0 0,1 0 0,0 0 0,-1-1 1,1 1-1,0 0 0,0 0 0,0 0 0,0-1 0,0 1 0,0-1 0,1 1 0,-1-1 0,3 3 1,-1-2-43,-1-1 1,1 0-1,-1 1 1,1-1-1,0 0 1,-1 0-1,1-1 1,0 1 0,0 0-1,0-1 1,0 0-1,-1 0 1,6 0-1,-1 0-199,0-1 0,0 0 1,0-1-1,0 0 0,0 0 0,-1 0 0,1-1 0,8-4 0,49-34-836,-58 37 1000,32-24-708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9.357"/>
    </inkml:context>
    <inkml:brush xml:id="br0">
      <inkml:brushProperty name="width" value="0.05" units="cm"/>
      <inkml:brushProperty name="height" value="0.05" units="cm"/>
    </inkml:brush>
  </inkml:definitions>
  <inkml:trace contextRef="#ctx0" brushRef="#br0">99 267 18828,'-2'0'177,"0"0"0,0-1 0,0 1 0,0 0 1,-1 0-1,1 0 0,0 0 0,0 0 0,0 1 0,0-1 0,0 1 0,1-1 0,-1 1 1,0-1-1,0 1 0,0 0 0,0 0 0,1 0 0,-1 0 0,0 1 0,1-1 0,-1 0 1,1 1-1,-1-1 0,1 1 0,0-1 0,-2 3 0,-2 3 183,0 0 0,0 0 0,1 1 0,0 0 0,-4 8 0,5-7-255,0 1 0,0-1 0,1 1 0,0 0-1,0 11 1,2-19-86,0 1-1,0-1 0,0 0 1,0 0-1,1 1 0,-1-1 1,1 0-1,-1 0 0,1 0 1,0 1-1,0-1 0,1 2 1,-1-3-15,0 0 0,0 0 0,0 0 0,0 0 0,0 0 0,0 0 0,0-1-1,0 1 1,0-1 0,0 1 0,0 0 0,1-1 0,-1 0 0,0 1 0,0-1 0,1 0 0,-1 0 0,0 0 0,0 1 0,1-1 0,-1-1 0,0 1 0,3 0 0,0-1-5,0 0 1,0 0 0,-1 0-1,1-1 1,0 0 0,0 1-1,-1-1 1,1 0 0,-1-1-1,0 1 1,0-1-1,0 1 1,5-6 0,3-5-5,19-26 0,-23 28 4,9-13-22,0 0 1,-2-1 0,-1-1-1,-1 0 1,-2-1-1,0 0 1,-2-1 0,-1 0-1,6-42 1,-13 66 11,0 0 0,0-1-1,0 1 1,0 0 0,0 0 0,-1 0 0,0 0 0,-2-6 0,3 9 8,0 1 0,0-1 0,-1 0 0,1 1 0,0-1-1,-1 1 1,1-1 0,-1 1 0,1-1 0,0 1 0,-1 0 0,1-1 0,-1 1 0,1 0 0,-1-1 0,1 1 0,-1 0 0,1-1 0,-1 1 0,0 0 0,1 0 0,-1 0 0,0-1 0,-1 2 0,1-1 0,0 0 1,-1 0-1,1 1 1,0-1-1,-1 1 0,1-1 1,0 1-1,0-1 1,-1 1-1,1 0 0,0 0 1,0-1-1,0 1 1,-1 1-1,-5 5-3,0 1 0,0-1-1,1 1 1,0 1 0,1-1 0,-1 1 0,2 0 0,-1 0-1,1 0 1,1 1 0,-4 13 0,2-2 6,0 1 0,2 0 0,0 0 0,1 26 1,3-33 12,0 0-1,0 1 1,1-1 0,1 0 0,7 18 0,-9-26-48,1-1 1,1-1-1,-1 1 1,1 0-1,0 0 0,1-1 1,-1 0-1,1 0 1,0 0-1,0 0 0,1 0 1,-1-1-1,1 0 1,0 0-1,7 4 1,6-1-486,-17-6 503,0-1-1,0 0 1,-1 0 0,1 0-1,0 0 1,-1 0 0,1 0-1,0 0 1,0 0 0,-1 0-1,1 0 1,0 0-1,-1-1 1,1 1 0,0 0-1,0 0 1,-1-1 0,1 1-1,-1-1 1,1 1-1,0 0 1,-1-1 0,1 1-1,0-2 1,2-5-266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9.365"/>
    </inkml:context>
    <inkml:brush xml:id="br0">
      <inkml:brushProperty name="width" value="0.05" units="cm"/>
      <inkml:brushProperty name="height" value="0.05" units="cm"/>
    </inkml:brush>
  </inkml:definitions>
  <inkml:trace contextRef="#ctx0" brushRef="#br0">262 78 15747,'6'-4'747,"-1"-1"0,1 0 0,-1 0 0,0 0 0,5-9 0,-9 13-613,0 0 0,0 0-1,-1 0 1,1 0 0,-1 0 0,1 0 0,-1-1-1,0 1 1,1 0 0,-1 0 0,0 0 0,0-1-1,0 1 1,0 0 0,0 0 0,0-1 0,0 0-1,-1 1-19,1 0-1,-1 0 0,1 0 0,-1 0 1,0 0-1,1 0 0,-1 0 0,0 1 0,0-1 1,0 0-1,0 0 0,0 1 0,0-1 0,0 1 1,0-1-1,0 1 0,0-1 0,0 1 1,0 0-1,0-1 0,0 1 0,-3 0 0,-5-1 40,0 0-1,0 1 0,0 0 1,0 1-1,0 0 0,0 0 0,0 1 1,0 0-1,0 0 0,1 1 1,-1 0-1,1 1 0,-1 0 1,1 0-1,-13 10 0,9-5-149,0 0 1,1 0-1,-1 1 0,2 0 1,0 1-1,0 0 0,1 1 1,0 0-1,-7 14 0,13-21-19,0 1 0,1-1 0,0 1 0,0 0 0,0-1-1,1 1 1,0 0 0,0 0 0,0 0 0,1 12 0,1-16-41,-1 1 0,0-1 0,1 0 0,0 1-1,-1-1 1,1 0 0,0 0 0,0 0 0,0 0 0,0 0 0,1 0 0,-1 0 0,1 0 0,-1 0 0,1 0 0,-1-1 0,1 1-1,0-1 1,0 1 0,0-1 0,0 0 0,0 1 0,0-1 0,0 0 0,0-1 0,1 1 0,-1 0 0,0-1 0,5 2 0,6-1-238,1-1 0,-1 0 1,0 0-1,0-1 1,1-1-1,-1 0 1,22-7-1,-33 8 255,55-14-692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9.730"/>
    </inkml:context>
    <inkml:brush xml:id="br0">
      <inkml:brushProperty name="width" value="0.05" units="cm"/>
      <inkml:brushProperty name="height" value="0.05" units="cm"/>
    </inkml:brush>
  </inkml:definitions>
  <inkml:trace contextRef="#ctx0" brushRef="#br0">2 4 18748,'-2'0'1752,"10"-2"-1232,6 1-207,6 1 671,4 0-624,-1 3-8,-1-3-96,-13 0-248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0.436"/>
    </inkml:context>
    <inkml:brush xml:id="br0">
      <inkml:brushProperty name="width" value="0.05" units="cm"/>
      <inkml:brushProperty name="height" value="0.05" units="cm"/>
    </inkml:brush>
  </inkml:definitions>
  <inkml:trace contextRef="#ctx0" brushRef="#br0">5 17 17756,'-4'-17'2643,"4"32"-1248,1 6-384,39 387 1971,-39-396-2952,0 1 18,1 1 1,1-1-1,0 1 1,6 15-1,-9-28-44,0-1 1,0 1-1,0 0 1,1 0-1,-1-1 1,0 1-1,1 0 1,-1-1-1,0 1 1,1 0-1,-1-1 0,1 1 1,-1 0-1,1-1 1,0 1-1,-1-1 1,1 1-1,-1-1 1,1 1-1,0-1 1,0 0-1,-1 1 1,1-1-1,0 0 0,-1 1 1,1-1-1,0 0 1,0 0-1,0 0 1,-1 0-1,1 0 1,0 0-1,0 0 1,0 0-1,-1 0 1,1 0-1,0 0 0,0 0 1,-1-1-1,1 1 1,1-1-1,1-1 9,1 0 0,-1-1 0,0 0 0,0 1 0,-1-1 0,4-5 0,-4 6-8,14-17 28,0 1 1,1 1-1,0 0 1,2 1-1,31-21 1,-45 33-31,1 1 0,0 0 0,0 1 0,0-1 1,1 1-1,-1 1 0,0-1 0,1 1 0,-1 0 0,14 0 1,-15 1-5,1 1 0,-1 0 0,0 0 1,0 1-1,1-1 0,-1 1 0,0 0 1,0 0-1,-1 1 0,1 0 0,0 0 1,-1 0-1,0 0 0,1 1 0,3 4 1,-3-3 3,0 0 0,0 1 1,-1-1-1,0 1 1,0 0-1,0 0 0,-1 1 1,1-1-1,-2 1 1,1-1-1,-1 1 0,0 0 1,0 0-1,1 13 1,-3-15 26,0 0 0,0 0 0,-1 0 0,0 0 1,0 0-1,0 1 0,0-1 0,-1-1 0,1 1 0,-1 0 1,-1 0-1,1-1 0,-1 1 0,1-1 0,-1 0 0,0 1 1,-1-2-1,1 1 0,-1 0 0,0-1 0,-5 4 0,-3 2 71,0-2-1,-1 0 0,0 0 0,0-1 0,-1-1 1,1 0-1,-1-1 0,-1 0 0,-15 1 0,5-2-4,1-1 0,0 0-1,0-2 1,-42-6 0,9-6-322,54 11 139,1 1 0,-1-1 0,1 0-1,-1 0 1,1 0 0,-1-1 0,1 1-1,0 0 1,0-1 0,-1 0 0,1 1-1,0-1 1,0 0 0,1 0 0,-1 0-1,0 0 1,1-1 0,-3-2 0,4 4 15,0 1 1,0-1 0,1 1-1,-1-1 1,0 0 0,0 1-1,0-1 1,0 1 0,0-1-1,1 1 1,-1-1 0,0 1-1,0-1 1,1 1 0,-1-1-1,0 1 1,1-1 0,-1 1-1,1-1 1,-1 1 0,0 0-1,1-1 1,-1 1 0,1-1-1,-1 1 1,1 0 0,-1 0-1,1-1 1,0 1 0,-1 0-1,1 0 1,-1 0 0,2 0-1,21-6-820,3 4 184,3 0-163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0.977"/>
    </inkml:context>
    <inkml:brush xml:id="br0">
      <inkml:brushProperty name="width" value="0.05" units="cm"/>
      <inkml:brushProperty name="height" value="0.05" units="cm"/>
    </inkml:brush>
  </inkml:definitions>
  <inkml:trace contextRef="#ctx0" brushRef="#br0">2 28 18908,'-1'34'2009,"0"-12"-794,3 40-1,-1-57-1174,0 0-1,0 1 0,0-1 0,0 0 0,1 0 0,0 0 1,0 0-1,0 0 0,1 0 0,0 0 0,0-1 1,5 7-1,-7-10-37,-1 0 0,1 0 0,0 0 0,0-1 0,0 1 0,0 0 0,0 0 0,0-1 0,1 1-1,-1-1 1,0 1 0,0-1 0,0 1 0,1-1 0,-1 0 0,0 1 0,0-1 0,1 0 0,-1 0 0,0 0 0,0 0 0,1 0 0,0 0 0,0-1 5,1 0 0,-1 0 1,0 0-1,0 0 0,0 0 0,0 0 0,0-1 0,0 1 0,-1-1 1,1 1-1,2-4 0,3-4 37,0 0 1,-1-1-1,10-20 1,15-47 177,-7 15-70,-23 61-151,-1 0 1,0 0-1,0 0 0,1 1 0,-1-1 0,0 0 0,1 0 1,-1 1-1,1-1 0,-1 0 0,1 1 0,-1-1 0,1 1 0,0-1 1,-1 1-1,1-1 0,1 0 0,-2 1-2,0 0 0,1 1 0,-1-1 0,0 0-1,0 0 1,1 1 0,-1-1 0,0 0 0,0 0 0,1 1-1,-1-1 1,0 0 0,0 1 0,0-1 0,1 0 0,-1 1 0,0-1-1,0 0 1,0 1 0,0-1 0,0 0 0,0 1 0,0-1 0,0 1-1,0-1 1,2 39-84,-1-34 81,-1 95-135,-1-27 387,11 96 0,-7-148-150,1 1 0,1-1 0,0 0 0,2 0 0,0 0 0,2-1 0,0 0-1,23 35 1,-7-22-20,-17-24-67,0 1 1,-1 0 0,0 0 0,9 20 0,-15-29-3,-1 0 1,1 0 0,-1 1 0,0-1 0,1 0 0,-1 0 0,0 0-1,0 0 1,1 0 0,-1 0 0,0 0 0,0 1 0,0-1 0,-1 0-1,1 0 1,0 0 0,0 0 0,0 0 0,-1 0 0,1 0 0,-1 0-1,0 2 1,0-3 7,1 1-1,-1 0 1,0-1-1,0 1 1,0-1-1,0 1 1,0-1-1,0 1 1,0-1-1,0 0 1,0 1-1,0-1 1,0 0-1,0 0 1,0 0-1,0 0 1,0 0 0,-2 0-1,-2 0 43,-1-1-1,0 0 1,1-1 0,0 1-1,-1-1 1,1 0-1,-7-3 1,-1-4-7,0 0-1,1 0 1,0-1 0,0 0 0,1-1-1,0-1 1,1 1 0,1-2-1,0 1 1,0-1 0,2-1 0,-1 0-1,2 0 1,0 0 0,0-1 0,1 1-1,-4-28 1,8 37-92,1 0 0,0 0 0,0 0 0,0 1 0,1-1 1,-1 0-1,1 0 0,0 0 0,1 1 0,-1-1 0,1 1 0,0-1 0,0 1 0,0-1 1,6-6-1,2-1-266,0 0 1,1 1 0,19-16-1,1 0 151,7-11-215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1.675"/>
    </inkml:context>
    <inkml:brush xml:id="br0">
      <inkml:brushProperty name="width" value="0.05" units="cm"/>
      <inkml:brushProperty name="height" value="0.05" units="cm"/>
    </inkml:brush>
  </inkml:definitions>
  <inkml:trace contextRef="#ctx0" brushRef="#br0">200 54 18580,'1'0'91,"0"-1"0,-1 0 0,1 0 1,0 0-1,-1 0 0,1 0 0,0 0 0,-1 0 0,1 0 0,-1 0 1,0 0-1,1 0 0,-1 0 0,0 0 0,0 0 0,0-1 1,0 1-1,0 0 0,0 0 0,0 0 0,0 0 0,0 0 0,0-1 1,0 1-1,-1 0 0,1 0 0,-1 0 0,1 0 0,-1 0 0,1 0 1,-1 0-1,1 0 0,-1 0 0,0 0 0,0 1 0,1-1 1,-1 0-1,0 0 0,0 0 0,0 1 0,0-1 0,0 1 0,-1-2 1,-2 0 102,0 1 1,0-1-1,0 1 1,0-1-1,0 1 1,0 1-1,0-1 1,-1 0 0,1 1-1,-8 0 1,5 1-160,0 1 0,-1 0-1,1 0 1,0 0 0,0 1 0,0 0 0,1 0 0,-1 1 0,1 0 0,0 0 0,0 1 0,0-1 0,0 1 0,1 1 0,0-1 0,0 1 0,0 0 0,1 0 0,0 0 0,0 0 0,1 1 0,-1 0 0,-2 8-1,6-14-37,0 0 0,-1 1 0,1-1 0,0 0 0,-1 1 0,1-1-1,0 1 1,0-1 0,0 0 0,0 1 0,1-1 0,-1 0-1,0 1 1,0-1 0,1 1 0,-1-1 0,1 0 0,-1 0-1,1 1 1,0-1 0,0 1 0,0-1-1,1 0 0,-1 0 0,0-1 0,0 1 0,0 0-1,1-1 1,-1 1 0,0-1 0,1 1 0,-1-1 0,0 0 0,1 0 0,-1 0 0,0 0-1,1 0 1,-1 0 0,3 0 0,6-2-29,1 0 0,0-1-1,-1 0 1,14-6 0,-14 5-10,-3 1 14,0 1 0,1 0 0,-1 0 0,0 1-1,0 0 1,1 0 0,-1 0 0,1 1 0,-1 0 0,13 3-1,-14-2 13,-1 0 0,0 1-1,0 0 1,0 0 0,0 1 0,0 0-1,0-1 1,-1 2 0,1-1 0,-1 0-1,0 1 1,0 0 0,0 0-1,-1 0 1,5 6 0,9 15-18,-2 0 0,-1 1 0,0 1 0,-3 0 0,11 31 0,-4 3 421,13 83-1,-27-120-18,-1 1 0,0 47 0,-3-62-224,-1 0 0,0 0-1,-1 0 1,0 0-1,0-1 1,-1 1 0,-1 0-1,0-1 1,-8 16 0,10-22-110,1-1 0,-1 0 0,1 0 0,-1 0 0,0 0 0,1 0 1,-1-1-1,0 1 0,0-1 0,0 1 0,-1-1 0,1 1 1,0-1-1,-1 0 0,1 0 0,0 0 0,-1 0 0,-4 0 0,3-1 1,0 0-1,-1 0 1,1 0-1,0 0 0,0-1 1,0 0-1,0 0 0,-1 0 1,1 0-1,-6-4 1,-3-1 24,0-2 1,1 0 0,-1-1 0,1 0-1,-15-15 1,7 3-19,0 0 0,-28-39 0,43 53-116,0-1 1,0 0 0,0 0-1,1-1 1,0 1-1,1-1 1,0 0 0,0 0-1,1 0 1,0 0 0,1-1-1,-1-10 1,3 15-71,-1 0-1,1 1 1,0-1-1,0 0 1,1 0-1,-1 0 1,1 1-1,0-1 1,0 1-1,1-1 1,-1 1 0,1 0-1,6-8 1,2 2-156,0 0 1,0 0 0,18-12 0,14-8-429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2.091"/>
    </inkml:context>
    <inkml:brush xml:id="br0">
      <inkml:brushProperty name="width" value="0.05" units="cm"/>
      <inkml:brushProperty name="height" value="0.05" units="cm"/>
    </inkml:brush>
  </inkml:definitions>
  <inkml:trace contextRef="#ctx0" brushRef="#br0">90 75 18444,'0'-1'163,"1"-1"1,-1 1-1,0-1 0,1 0 1,-1 1-1,0-1 0,0 0 1,0 1-1,0-1 0,0 0 1,-1 1-1,1-1 1,0 0-1,-1 1 0,1-1 1,-1 1-1,0-1 0,1 1 1,-2-3-1,1 4-100,0-1 1,1 1-1,-1-1 1,0 1-1,0 0 1,0-1-1,0 1 1,0 0-1,0-1 1,0 1-1,1 0 1,-1 0-1,0 0 1,0 0-1,0 0 0,0 0 1,0 0-1,0 0 1,0 0-1,0 0 1,0 1-1,0-1 1,0 0-1,0 1 1,1-1-1,-1 1 1,0-1-1,0 1 1,0-1-1,1 1 0,-1-1 1,0 1-1,1 0 1,-1-1-1,-1 2 1,-3 3 33,1 0 0,-1 0 1,1 1-1,0-1 0,0 1 1,0 0-1,1 0 0,0 0 1,0 1-1,1-1 0,0 0 1,-3 14-1,3-10-86,0 0-1,1 1 1,0-1 0,1 1 0,0 0-1,1-1 1,3 19 0,-4-27-3,1 1-1,0 0 1,0-1 0,0 1 0,0-1 0,0 1 0,0-1-1,1 1 1,-1-1 0,1 0 0,-1 0 0,1 0 0,0 0-1,0 0 1,0 0 0,0 0 0,0-1 0,4 3-1,-4-3 11,0-1-1,0 1 1,0 0-1,1-1 1,-1 1-1,0-1 1,0 0-1,1 0 1,-1 0-1,0 0 1,1 0-1,-1 0 1,0-1-1,1 1 1,-1-1-1,0 1 1,0-1-1,0 0 1,0 0-1,1 0 1,2-2-1,2-2 58,1-1 0,-1 0 0,0 0 0,-1-1 0,1 0 0,-1 0 0,-1-1 0,1 1 0,-1-1 0,-1 0 0,5-10 0,-5 10 2,-1 0 0,0 0 0,0 0 0,-1 0 0,0 0-1,-1 0 1,1-1 0,-2 1 0,1 0 0,-1-1 0,0 1-1,-3-13 1,3 18-53,-1-1-1,0 1 0,-1 0 1,1-1-1,-1 1 1,1 0-1,-1 0 0,0 0 1,0 0-1,0 0 0,-1 1 1,1-1-1,-1 1 1,1-1-1,-1 1 0,0 0 1,0 0-1,0 0 0,0 1 1,0-1-1,0 1 1,0-1-1,-1 1 0,1 0 1,0 0-1,-1 1 0,1-1 1,-1 1-1,1-1 1,-1 1-1,-4 1 0,5-1-81,-1 0-1,0 1 0,0-1 1,1 1-1,-1 0 0,0 0 1,1 0-1,-1 1 0,1 0 1,-1-1-1,1 1 0,0 0 1,0 0-1,0 1 0,0-1 1,0 1-1,0 0 0,1-1 0,-1 1 1,1 0-1,0 0 0,0 1 1,0-1-1,0 0 0,1 1 1,-1-1-1,1 1 0,-2 6 1,3-9 30,0-1 1,-1 1 0,1 0-1,0 0 1,0-1 0,0 1-1,0 0 1,0 0 0,0 0-1,0-1 1,0 1 0,0 0-1,0 0 1,1-1 0,-1 1-1,0 0 1,0 0 0,1-1-1,-1 1 1,0 0 0,1-1-1,-1 1 1,1 0 0,-1-1-1,1 1 1,8 1-427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3.186"/>
    </inkml:context>
    <inkml:brush xml:id="br0">
      <inkml:brushProperty name="width" value="0.05" units="cm"/>
      <inkml:brushProperty name="height" value="0.05" units="cm"/>
    </inkml:brush>
  </inkml:definitions>
  <inkml:trace contextRef="#ctx0" brushRef="#br0">216 219 14219,'1'-2'191,"0"0"0,0 0 0,0 0 0,-1 1 0,1-1 0,0 0 0,-1 0 0,0 0 1,1 0-1,-1 0 0,0 0 0,0 0 0,0 0 0,0 0 0,0 0 0,-1 0 0,1 0 0,0 0 0,-1 0 0,0 0 0,1 0 0,-1 0 0,0 0 0,0 1 0,0-1 1,0 0-1,0 1 0,-1-1 0,1 0 0,0 1 0,-1 0 0,1-1 0,-1 1 0,0 0 0,1 0 0,-3-2 0,0 2 0,0-1 0,0 1-1,0 0 1,0-1 0,0 2 0,-1-1-1,1 0 1,0 1 0,0 0-1,-1 0 1,1 0 0,0 1 0,0-1-1,-1 1 1,1 0 0,-6 3 0,2-1-121,1 1 0,0 0 1,0 1-1,0-1 1,0 1-1,1 1 1,0-1-1,0 1 0,0 0 1,1 1-1,0-1 1,0 1-1,0 0 1,1 0-1,-5 13 0,5-12-61,1 0-1,0 1 0,0-1 0,1 1 1,0 0-1,1 0 0,-1 0 1,2 0-1,0 0 0,0 0 0,0 0 1,1 0-1,0 0 0,4 11 1,-5-17-9,1 1 0,1-1 0,-1 1 1,0-1-1,1 0 0,0 0 0,0 0 1,0 0-1,0 0 0,0 0 0,1 0 1,-1-1-1,1 1 0,0-1 1,-1 1-1,1-1 0,0 0 0,1 0 1,-1-1-1,0 1 0,0-1 0,1 1 1,-1-1-1,1 0 0,-1 0 1,1-1-1,-1 1 0,1-1 0,0 0 1,-1 0-1,1 0 0,0 0 0,-1 0 1,5-2-1,2 0 13,1-1 0,-1 0 1,1-1-1,-1 0 0,0 0 0,-1-1 0,1 0 1,-1-1-1,0 0 0,11-10 0,-5 2 49,-1-1-1,-1 0 0,0 0 1,-1-2-1,0 1 1,-2-1-1,10-19 1,-14 23 19,0-1 0,-1 1 0,-1-1 1,0 0-1,-1 0 0,0 0 1,-1 0-1,0-1 0,-2 1 1,0-23-1,-1 32-39,0 0 0,0-1-1,-1 1 1,1 0 0,-1 0 0,0 0 0,0 1-1,-1-1 1,1 0 0,-6-6 0,7 10-31,0-1-1,-1 1 1,1 0 0,0-1 0,0 1-1,-1 0 1,1 0 0,-1 0 0,1 0-1,-1 0 1,1 1 0,-1-1 0,1 0-1,-1 1 1,0-1 0,1 1 0,-1 0-1,0-1 1,0 1 0,1 0 0,-1 0-1,0 0 1,0 0 0,1 0 0,-1 1-1,0-1 1,1 0 0,-1 1-1,0-1 1,1 1 0,-1 0 0,0 0-1,1-1 1,-1 1 0,-1 2 0,-2 1-3,1 0 0,-1 1 1,1-1-1,0 1 0,0 0 1,1 0-1,0 1 1,0-1-1,0 1 0,0-1 1,1 1-1,0 0 0,0 0 1,-1 8-1,-15 35 99,18-50-107,1 0 0,-1 0 0,0 0 0,0 0 0,0 1 1,1-1-1,-1 0 0,0 0 0,1 1 0,-1-1 0,1 0 0,-1 0 0,1 1 1,-1-1-1,1 0 0,0 1 0,-1-1 0,1 1 0,0-1 0,-1 1 1,1-1-1,0 1 0,0 0 0,-1-1 0,1 1 0,0 0 0,0-1 0,0 1 1,0 0-1,3 1-6,-2 1 9,3 15 63,-2-7-76,-1-20-31,-2 9 15,8-14-26,-6 13 42,-1 0 0,0-1 0,1 1 0,-1 0 0,0-1 0,0 1 1,-1 0-1,1-1 0,0 1 0,0-4 0,-1 6-31,0 0-1,0 0 1,0 0-1,0 0 1,0 0-1,0 1 1,0-1 0,0 0-1,0 0 1,0 0-1,0 0 1,0 0-1,0 0 1,0 0-1,0 0 1,0 1 0,0-1-1,0 0 1,0 0-1,0 0 1,-1 0-1,1 0 1,0 0 0,0 0-1,0 0 1,0 0-1,0 1 1,0-1-1,0 0 1,0 0 0,0 0-1,0 0 1,0 0-1,0 0 1,-1 0-1,1 0 1,0 0-1,0 0 1,0 0 0,0 0-1,0 0 1,0 0-1,0 0 1,-1 0-1,1 0 1,0 0 0,0 0-1,0 0 1,0 0-1,0 0 1,0 0-1,0 0 1,0 0-1,-1 0 1,1 0 0,-7-6-1561,-7-11 190,10 6 609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3.621"/>
    </inkml:context>
    <inkml:brush xml:id="br0">
      <inkml:brushProperty name="width" value="0.05" units="cm"/>
      <inkml:brushProperty name="height" value="0.05" units="cm"/>
    </inkml:brush>
  </inkml:definitions>
  <inkml:trace contextRef="#ctx0" brushRef="#br0">10 47 15123,'1'-29'2423,"-5"12"1876,3 21-4068,-1 1 0,1 0 0,0-1-1,0 1 1,1 0 0,0 0 0,0 0 0,0 0 0,1 6 0,0 13 168,6 401 1818,0-191-1581,-3-46-408,-3-155-255,-1-33 23,0 1-1,0-1 0,0 1 0,0-1 1,0 0-1,0 1 0,0-1 0,0 1 1,0-1-1,0 1 0,0-1 1,0 0-1,0 1 0,1-1 0,-1 1 1,0-1-1,0 0 0,0 1 0,1-1 1,-1 0-1,0 1 0,0-1 1,1 0-1,-1 1 0,0-1 0,1 0 1,-1 0-1,0 1 0,1-1 0,-1 0 1,0 0-1,1 0 0,-1 1 1,0-1-1,1 0 0,-1 0 0,1 0 1,-1 0-1,0 0 0,1 0 1,-1 0-1,1 0 0,-1 0 0,0 0 1,1 0-1,-1 0 0,1 0 0,-1 0 1,1 0-1,-1 0 0,0 0 1,1-1-1,-1 1 0,0 0 0,1 0 1,-1 0-1,0-1 0,1 1 0,0-1 1,15-18-342,23-60-1534,-30 58 1398,1 0 1,0 1-1,15-20 1,-5 15-214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4.228"/>
    </inkml:context>
    <inkml:brush xml:id="br0">
      <inkml:brushProperty name="width" value="0.05" units="cm"/>
      <inkml:brushProperty name="height" value="0.05" units="cm"/>
    </inkml:brush>
  </inkml:definitions>
  <inkml:trace contextRef="#ctx0" brushRef="#br0">0 0 16259,'1'32'5266,"1"14"-3883,3 83 120,6 0 0,50 233 0,-59-351-1486,7 29-9,2 0 1,27 66-1,-31-95-511,-7-11 480,0 0-1,0 0 1,0 0 0,0 0-1,0 0 1,1 0-1,-1 0 1,0 1-1,0-1 1,0 0 0,0 0-1,0 0 1,0 0-1,0 0 1,0 0-1,0 0 1,0 0 0,0 0-1,1 0 1,-1 0-1,0 0 1,0 0-1,0 0 1,0 0-1,0 0 1,0 0 0,0 0-1,0 0 1,0 0-1,0 0 1,1-1-1,-1 1 1,0 0 0,0 0-1,0 0 1,0 0-1,0 0 1,0 0-1,0 0 1,0 0 0,0 0-1,0 0 1,0 0-1,0 0 1,0 0-1,0 0 1,0-1 0,0 1-1,0 0 1,1 0-1,-1 0 1,0 0-1,0 0 1,0 0 0,0 0-1,0 0 1,0-2-97,0 0 0,0 0 1,-1 0-1,1 0 0,0 0 0,0 1 1,-1-1-1,1 0 0,-1 0 1,-1-2-1,-9-16-466,-3-1-167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5.238"/>
    </inkml:context>
    <inkml:brush xml:id="br0">
      <inkml:brushProperty name="width" value="0.05" units="cm"/>
      <inkml:brushProperty name="height" value="0.05" units="cm"/>
    </inkml:brush>
  </inkml:definitions>
  <inkml:trace contextRef="#ctx0" brushRef="#br0">3 467 15803,'-1'9'340,"0"0"-1,1 1 0,0-1 0,0 0 0,1 1 0,4 16 1,-3-22-237,-1-1 1,1 1 0,0-1 0,0 1 0,0-1-1,0 0 1,0 1 0,1-1 0,-1-1 0,1 1-1,0 0 1,0-1 0,0 1 0,0-1 0,1 0-1,-1 0 1,0 0 0,1 0 0,5 1 0,4 2 92,2-1 0,-1-1 0,0 0 0,0-1 0,1-1 0,0 0 0,-1-1 0,16-1 1,20-5 395,51-11 1,-25-1 215,143-53 0,69-54 114,-114 48-596,-80 36-218,290-115 94,-303 128-276,2 4-1,153-25 1,-164 45-287,-125 1-5300,22 1 4605,4-1-129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07.778"/>
    </inkml:context>
    <inkml:brush xml:id="br0">
      <inkml:brushProperty name="width" value="0.05" units="cm"/>
      <inkml:brushProperty name="height" value="0.05" units="cm"/>
    </inkml:brush>
  </inkml:definitions>
  <inkml:trace contextRef="#ctx0" brushRef="#br0">1277 1 8594,'-5'2'488,"1"0"0,-1-1 0,1 1 0,-1-1 0,1 0 0,-1 0 0,0 0-1,0-1 1,-6 1 0,5-1-108,-1 0-1,0 1 0,1 0 1,-12 4-1,-147 62 998,0 1-1008,135-59-300,0 0 0,0-2 1,-56 6-1,-33-9 192,84-5-147,1 2 0,-1 1 1,1 1-1,-48 13 0,50-7-78,0 2 0,1 1 0,0 2 0,1 1 0,1 1-1,0 2 1,1 0 0,-29 26 0,52-39-37,1-1 0,-1 1 0,1 0 0,-6 8 0,9-12-2,0 1 0,0-1 0,1 0 0,-1 1 0,0-1 0,1 1 0,-1-1-1,1 1 1,-1-1 0,1 1 0,0 0 0,0-1 0,0 1 0,0-1 0,0 1 0,0 0 0,0-1 0,0 1 0,1-1 0,-1 1-1,1-1 1,-1 1 0,2 2 0,10 19-12,-2-1 0,0 2 0,-1-1-1,-2 2 1,0-1 0,4 32 0,8 152 7,-28 346 1,-3-219 16,18 863 35,2-329-8,1-577 106,-9-290-142,0 0 1,0 1-1,1-1 0,-1 0 1,0 0-1,1 1 1,0-1-1,-1 0 1,1 0-1,0 0 0,0 0 1,0 0-1,0 0 1,1 0-1,-1 0 1,1 0-1,-1-1 0,1 1 1,-1 0-1,1-1 1,0 1-1,2 0 1,0 0-4,0-1 0,0 0 0,0 0 0,1 0 0,-1-1 1,0 1-1,0-1 0,1 0 0,-1 0 0,0-1 0,5 0 1,82-12 0,-38 4 5,1 3 1,106 1 0,113 40 3,-217-26-6,-37-8-11,-15-2-237,-13-2-435,-2 0 294,0 1 0,-1 0 0,-18 0 0,11 2-34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09.740"/>
    </inkml:context>
    <inkml:brush xml:id="br0">
      <inkml:brushProperty name="width" value="0.05" units="cm"/>
      <inkml:brushProperty name="height" value="0.05" units="cm"/>
    </inkml:brush>
  </inkml:definitions>
  <inkml:trace contextRef="#ctx0" brushRef="#br0">104 0 20364,'-11'5'437,"1"1"0,0 0 0,0 0 0,0 1-1,-10 9 1,18-14-355,-1 0 1,0 1-1,1 0 0,-1-1 0,1 1 0,0 0 1,0 0-1,0 0 0,0 0 0,1 0 1,-1 1-1,1-1 0,0 0 0,0 1 1,0-1-1,0 1 0,0-1 0,1 1 0,0 0 1,0 5-1,0-7-70,1 0 1,0-1-1,-1 1 1,1-1-1,0 1 1,0-1-1,0 0 1,0 1-1,0-1 1,0 0-1,0 0 0,1 1 1,-1-1-1,0 0 1,1 0-1,-1 0 1,1-1-1,-1 1 1,1 0-1,-1-1 1,1 1-1,-1 0 1,1-1-1,0 0 0,-1 1 1,1-1-1,0 0 1,-1 0-1,1 0 1,3 0-1,1 0-18,1-1-1,-1 1 0,1-1 1,-1 0-1,1-1 1,10-3-1,-11 2 3,0 0 0,-1-1 0,1 1 0,-1-1 1,0 0-1,0-1 0,0 1 0,-1-1 0,0 0 0,4-6 0,-4 7 6,-2 0 0,1 0 1,0 0-1,-1-1 0,0 1 0,0-1 0,0 0 0,-1 0 0,0 1 0,1-1 0,-2 0 0,1 0 1,0-8-1,-1 13-2,0 0 1,0 1-1,-1-1 1,1 0 0,0 0-1,0 0 1,0 0-1,0 1 1,0-1 0,0 0-1,0 0 1,0 0-1,-1 0 1,1 0-1,0 0 1,0 1 0,0-1-1,0 0 1,-1 0-1,1 0 1,0 0-1,0 0 1,0 0 0,0 0-1,-1 0 1,1 0-1,0 0 1,0 0 0,0 0-1,0 0 1,-1 0-1,1 0 1,0 0-1,0 0 1,0 0 0,-1 0-1,1 0 1,0 0-1,0 0 1,0 0 0,0 0-1,-1 0 1,1 0-1,0-1 1,0 1-1,0 0 1,0 0 0,0 0-1,-1 0 1,1 0-1,0 0 1,0-1 0,0 1-1,0 0 1,0 0-1,0 0 1,0 0-1,0-1 1,0 1 0,-1 0-1,1 0 1,0 0-1,0 0 1,0-1 0,0 1-1,0 0 1,0 0-1,-9 14 34,4-5-12,1 1 1,0-1-1,1 1 1,0 1-1,-3 19 1,5-26-45,1 1 1,-1-1 0,1 0-1,0 0 1,0 1 0,1-1-1,-1 0 1,1 0 0,0 0-1,0 1 1,1-1 0,-1 0-1,1 0 1,-1-1 0,1 1-1,1 0 1,2 4 0,-3-6-88,0 0 0,0-1-1,1 1 1,-1-1 0,0 1 0,1-1 0,-1 0 0,1 0 0,-1 0 0,1 0 0,-1-1 0,1 1 0,0-1 0,-1 1 0,1-1 0,0 0-1,-1 0 1,1 0 0,0 0 0,-1-1 0,5 0 0,2-1-187,0 0 0,-1-1 0,1 0 0,-1-1 0,11-5 0,23-19-452,4-6-219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09.217"/>
    </inkml:context>
    <inkml:brush xml:id="br0">
      <inkml:brushProperty name="width" value="0.05" units="cm"/>
      <inkml:brushProperty name="height" value="0.05" units="cm"/>
    </inkml:brush>
  </inkml:definitions>
  <inkml:trace contextRef="#ctx0" brushRef="#br0">983 12 10018,'-8'-3'672,"-16"-5"-2,24 8-648,-1 0 0,1 0-1,0 0 1,-1 0 0,1 0-1,0 0 1,-1 0 0,1 0-1,0 0 1,0 0 0,-1 0-1,1 0 1,0 0 0,-1 0 0,1 0-1,0 0 1,-1 0 0,1 1-1,0-1 1,0 0 0,-1 0-1,1 0 1,0 0 0,0 1-1,0-1 1,-1 0 0,1 0-1,0 0 1,0 1 0,0-1-1,-1 0 1,1 1 0,0-1 0,0 0-1,0 0 1,0 1 0,0-1-1,0 0 1,0 1 0,0-1-1,0 0 1,0 0 0,0 1-1,0-1 1,0 0 0,0 1-1,0-1 1,0 0 0,0 1 0,0-1-1,0 0 1,0 0 0,0 1-1,0-1 1,1 0 0,-1 0-1,0 1 1,0-1 0,1 1-1,4 13 204,-1 1-1,0 0 0,-1 0 0,-1 1 0,0-1 1,-1 19-1,-1-29-121,0 1 1,0-1-1,-1 0 1,1 1-1,-1-1 1,0 1-1,-1-1 1,0 0-1,1 0 0,-2 0 1,1 0-1,0 0 1,-1 0-1,0 0 1,0-1-1,-1 1 1,1-1-1,-1 0 1,0 0-1,-7 5 1,8-7 24,0-1 0,1 0 0,-1 0 0,0 0 0,0 0 0,1-1 0,-1 1 0,0-1 0,0 0 0,0 1 0,0-1 0,-5-1 0,-38-8-246,20 4 211,-4 0-89,0-1 1,0-2-1,1 0 1,0-2-1,0-1 1,1-2 0,1-1-1,-44-28 1,70 41-5,-6-5 0,0 1 0,-1 0 0,1 1 0,-1-1 0,0 2 0,0-1 0,0 1 0,0 0 0,-1 0 0,-10-1 0,14 5 1,0 0 0,-1-1 0,1 2 0,-1-1 1,1 1-1,0 0 0,0 0 0,0 0 0,-9 6 0,-19 8 28,9-10 2,0-1 0,0 0-1,0-2 1,-1-1 0,1-1 0,-28-2 0,36-1 24,-6 0 97,22 4-150,1 0 0,-1 0 1,1 0-1,0 0 0,0 0 1,0 0-1,0 0 0,1 0 1,1 2-1,0 0 0,2 6-5,0 0 0,-1 0 0,0 0 0,-1 1 0,0-1 0,0 1 0,1 16 0,-1 81-6,-3-60 10,8 229 7,0 200-8,-33-179 3,-21-1 4,-11 95-1,51-320-31,6-72 23,0 0 0,0 0 1,0-1-1,0 1 0,0 0 1,0 0-1,0 0 0,1 0 1,-1-1-1,0 1 0,0 0 1,0 0-1,0 0 0,0 0 0,1 0 1,-1 0-1,0 0 0,0 0 1,0-1-1,1 1 0,-1 0 1,0 0-1,0 0 0,0 0 1,1 0-1,-1 0 0,0 0 1,0 0-1,0 0 0,1 0 1,-1 0-1,0 0 0,0 0 1,0 0-1,0 1 0,1-1 1,-1 0-1,0 0 0,0 0 1,0 0-1,0 0 0,1 0 0,-1 0 1,0 0-1,0 1 0,0-1 1,0 0-1,0 0 0,1 0 1,-1 0-1,0 1 0,0-1 1,0 0-1,0 0 0,0 0 1,0 0-1,0 1 0,0-1 1,0 0-1,0 0 0,0 0 1,0 1-1,0-1 0,0 0 1,0 1-1,18-22-59,-4 5 17,-12 14 41,0 1 0,0-1 0,1 1 0,-1-1 0,1 1 0,-1 0 0,1 0 0,-1 0 1,1 1-1,0-1 0,-1 0 0,1 1 0,0 0 0,0 0 0,-1 0 0,1 0 0,0 0 1,0 0-1,-1 1 0,1-1 0,0 1 0,-1 0 0,1 0 0,3 1 0,6 4 3,0 1-1,-1 0 0,0 0 0,11 10 0,12 8-8,-26-20 8,1 0-1,0-1 0,0 0 1,0 0-1,0-1 1,1 0-1,-1 0 0,1-1 1,0-1-1,19 2 1,-15-4-2,1 0 1,0-1 0,-1-1 0,1 0-1,-1-1 1,24-9 0,-30 10-26,0 0 0,1 0 0,-1 1 0,1 0 0,12-1 0,-17 3 5,0 0 0,-1 0 0,1 0 0,-1 1 0,1 0 0,-1-1 0,1 1 0,-1 0 0,1 1 0,-1-1 0,1 1 0,-1-1 0,0 1 0,0 0 0,4 3 0,-6-3-40,1-1 0,-1 0 0,0 0 0,0-1-1,1 1 1,-1 0 0,0 0 0,1 0 0,-1-1 0,1 1 0,-1-1 0,1 1 0,-1-1 0,1 0 0,-1 0 0,1 1 0,-1-1 0,1 0-1,0 0 1,-1-1 0,1 1 0,-1 0 0,3-1 0,4-7-312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09.640"/>
    </inkml:context>
    <inkml:brush xml:id="br0">
      <inkml:brushProperty name="width" value="0.05" units="cm"/>
      <inkml:brushProperty name="height" value="0.05" units="cm"/>
    </inkml:brush>
  </inkml:definitions>
  <inkml:trace contextRef="#ctx0" brushRef="#br0">0 1 10562,'9'8'298,"0"-1"-1,0 0 1,0-1 0,1 0-1,0 0 1,0-1 0,0 0-1,1 0 1,-1-2-1,1 1 1,0-1 0,0-1-1,21 3 1,10-3-300,0-2 1,63-7-1,14 0 192,-115 7-189,0 0 0,-1 0 1,1 0-1,-1 1 0,1-1 0,0 1 1,-1 0-1,1 0 0,-1 0 0,0 0 1,1 1-1,-1-1 0,0 1 0,0 0 1,0 0-1,0 0 0,0 1 0,-1-1 1,1 0-1,0 1 0,-1 0 0,0 0 1,0 0-1,0 0 0,0 0 0,0 0 1,-1 0-1,1 0 0,-1 1 0,0-1 1,1 5-1,2 8 41,0 1-1,-2-1 1,0 0-1,0 1 1,-2-1 0,-1 20-1,-17 101 405,17-127-412,-4 17 74,1 6-62,-11 32 1,13-56-42,0-1 0,-1-1 1,0 1-1,-1 0 1,0-1-1,0 1 0,0-1 1,-1 0-1,-8 9 0,10-14-2,0 1-1,0 0 1,0-1-1,-1 0 1,1 1-1,-1-1 1,-6 2-1,-29 4-38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7:32.449"/>
    </inkml:context>
    <inkml:brush xml:id="br0">
      <inkml:brushProperty name="width" value="0.05" units="cm"/>
      <inkml:brushProperty name="height" value="0.05" units="cm"/>
    </inkml:brush>
  </inkml:definitions>
  <inkml:trace contextRef="#ctx0" brushRef="#br0">0 13 15203,'150'-13'2394,"-97"13"-2221,0 2 0,0 3 1,-1 1-1,0 4 0,76 22 0,-13-3 8,1-4 0,1-6 0,1-4 0,183-2-1,475-60 837,-271 8-970,429 14 33,-644 32 993,-290-7-764,1-1-263,-1 1 0,0-1 0,1 1 0,-1-1 1,1 1-1,-1-1 0,1 1 0,-1 0 0,1-1 0,0 1 0,-1 0 0,1 0 0,-1-1 0,1 1 0,0 0 0,-1 0 1,1 0-1,0 0 0,-1 0 0,1 0 0,-1-1 0,2 2 0,23-4-334,-13 2 263,13-3-171,36-13 1,-22 5 96,-35 11 88,0 1 0,0 0 0,1 0 0,-1 0-1,0 0 1,0 0 0,0 1 0,0 0-1,8 2 1,-7-2 13,0 1-1,0-1 1,0-1-1,0 1 1,0-1 0,8 0-1,-2-2 118,-19 0-504,-23 2-1169,1 11 823,19-7 216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7:33.365"/>
    </inkml:context>
    <inkml:brush xml:id="br0">
      <inkml:brushProperty name="width" value="0.05" units="cm"/>
      <inkml:brushProperty name="height" value="0.05" units="cm"/>
    </inkml:brush>
  </inkml:definitions>
  <inkml:trace contextRef="#ctx0" brushRef="#br0">111 47 13019,'11'-38'1828,"-10"29"-899,-6 26-251,-23 106 97,-21 220 1,45-307-702,-32 550 107,36-567-176,-1-10-3,1 1 0,0-1 1,1 0-1,0 0 0,0 0 0,1 1 1,0-1-1,4 8 0,-6-17-19,0 0 0,0-1-1,0 1 1,0 0 0,0-1 0,0 1-1,0 0 1,0-1 0,0 1-1,0 0 1,0-1 0,1 1 0,-1 0-1,0 0 1,0-1 0,0 1 0,0 0-1,1-1 1,-1 1 0,0 0-1,0 0 1,0 0 0,1-1 0,-1 1-1,0 0 1,0 0 0,1 0 0,-1-1-1,0 1 1,1 0 0,-1 0-1,0 0 1,1 0 0,-1 0 0,0 0-1,1 0 1,-1 0 0,0 0 0,1 0-1,-1 0 1,0 0 0,1 0-1,-1 0 1,0 0 0,1 0 0,-1 0-1,0 0 1,0 0 0,1 0-1,-1 0 1,0 1 0,1-1 0,-1 0-1,0 0 1,0 0 0,1 1 0,-1-1-1,0 0 1,0 0 0,1 1-1,-1-1 1,0 0 0,0 1 0,-5-16-170,-1-4-58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7:34.439"/>
    </inkml:context>
    <inkml:brush xml:id="br0">
      <inkml:brushProperty name="width" value="0.05" units="cm"/>
      <inkml:brushProperty name="height" value="0.05" units="cm"/>
    </inkml:brush>
  </inkml:definitions>
  <inkml:trace contextRef="#ctx0" brushRef="#br0">4499 294 12747,'1'0'41,"-1"-1"1,0 1 0,0 0 0,0-1-1,0 1 1,1-1 0,-1 1-1,0 0 1,0-1 0,0 1-1,0-1 1,0 1 0,0-1 0,0 1-1,0-1 1,0 1 0,0 0-1,-1-1 1,1 1 0,0-1-1,0 1 1,0-1 0,0 1 0,-1 0-1,1-1 1,0 1 0,0 0-1,-1-1 1,1 1 0,-1-1-1,-14 0 727,-26 13-44,30-9-462,4-1-160,-1-1 1,1 0-1,0 0 1,-1-1 0,1 0-1,-1 0 1,1-1-1,-14-3 1,-5-3 174,-29-10 1,-9-4-64,-22 3-118,-118-8 1,-88 10-99,191 12 16,-1702-27 53,1773 31-67,-477-10 17,411 3-13,1-5-1,1-4 0,-120-35 1,170 37-6,-62-18-9,89 28 9,0 1-1,-1 0 1,1 2 0,-21 0 0,21 3-11,0 1 1,1 0-1,-1 2 0,1 0 1,-28 13-1,-16 4 21,33-14 23,4-1 13,-1 1 0,-40 19 1,58-23-48,0 1 1,0 0 0,0 0-1,1 0 1,-1 0-1,1 1 1,1 0 0,-1 0-1,1 0 1,0 1-1,0-1 1,1 1 0,0 0-1,0 0 1,1 0-1,-3 12 1,-1 8-16,2 0 0,1 1 0,0 29-1,7 348-43,3-90 63,-16 0 16,0 30 5,10-318 18,0-24-5,1-16-121,6-41-754,-5 42 627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31.476"/>
    </inkml:context>
    <inkml:brush xml:id="br0">
      <inkml:brushProperty name="width" value="0.05" units="cm"/>
      <inkml:brushProperty name="height" value="0.05" units="cm"/>
    </inkml:brush>
  </inkml:definitions>
  <inkml:trace contextRef="#ctx0" brushRef="#br0">0 310 13515,'4'0'164,"0"1"0,0-1 0,0 1 0,0 0 0,7 3 0,18 4-59,17-7 181,0-2-1,0-2 0,85-17 1,8-1 70,175 3-162,-76 6-175,365-52 35,160-9 10,204-22 767,-950 93-803,138-14 311,-134 16-264,0 0-1,-1 1 0,1 0 1,-1 2-1,30 8 0,-46-10-58,1 1 0,-1 0-1,1 0 1,-1 0 0,0 0-1,0 1 1,0-1 0,0 1-1,0 0 1,-1 1 0,1-1-1,-1 0 1,3 5 0,-4-6-26,-1 0 0,1 1 0,-1-1 0,0 0 1,0 1-1,0-1 0,0 1 0,-1-1 0,1 1 0,-1 0 0,1-1 1,-1 1-1,0 0 0,0-1 0,0 1 0,0-1 0,-1 1 0,1 0 1,-1-1-1,1 1 0,-1-1 0,0 1 0,0-1 0,-2 4 1,-6 3-70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32.424"/>
    </inkml:context>
    <inkml:brush xml:id="br0">
      <inkml:brushProperty name="width" value="0.05" units="cm"/>
      <inkml:brushProperty name="height" value="0.05" units="cm"/>
    </inkml:brush>
  </inkml:definitions>
  <inkml:trace contextRef="#ctx0" brushRef="#br0">1 173 14035,'58'-25'376,"2"3"1,1 2-1,92-17 0,192-11-497,31 28 50,3 20 79,-161 1 55,751 30 349,271-7-258,-1036-35-161,529-16 227,-733 27-220,0 0 0,0 0 1,0 0-1,-1-1 0,1 1 0,0 0 0,0 0 0,0 0 1,0 0-1,0 0 0,0 0 0,0 0 0,0 0 0,0 0 1,0 0-1,0 0 0,0 0 0,0 0 0,1-1 0,-1 1 0,0 0 1,0 0-1,0 0 0,0 0 0,0 0 0,0 0 0,0 0 1,0 0-1,0 0 0,0 0 0,0 0 0,0 0 0,0 0 1,0 0-1,0 0 0,0 0 0,0 0 0,0 0 0,0 0 0,0-1 1,1 1-1,-16-11-18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41.178"/>
    </inkml:context>
    <inkml:brush xml:id="br0">
      <inkml:brushProperty name="width" value="0.05" units="cm"/>
      <inkml:brushProperty name="height" value="0.05" units="cm"/>
    </inkml:brush>
  </inkml:definitions>
  <inkml:trace contextRef="#ctx0" brushRef="#br0">754 495 10618,'-268'114'1781,"10"25"-1140,235-125-666,0 2-1,0 1 0,2 1 1,0 0-1,1 2 1,-24 29-1,38-41 6,0 0 0,0 1 0,1 0-1,0 0 1,1 0 0,0 0 0,1 1 0,0 0 0,0 0-1,1 0 1,0 0 0,0 0 0,1 0 0,1 0-1,0 0 1,0 0 0,1 1 0,0-1 0,1 0 0,5 16-1,1-4 10,1-1 0,1 0 0,1 0 0,21 30 0,64 73 8,-70-92 3,197 222 7,-187-218-2,2-1 0,2-3 1,0-1-1,74 41 0,274 106 64,13-31 12,-390-143-79,132 42 11,1-6 0,273 38-1,-212-57-32,313-8 1,-425-18 15,-1-4 0,146-33 0,-109 9-19,151-61 0,315-170 51,-512 218-1,-2-3-1,-3-4 0,-1-3 1,129-124-1,-159 132-5,-2-1 0,-2-2 0,56-89 0,-86 118 0,-2-1 1,0 0-1,-1-1 1,-1-1-1,6-28 1,-12 36 9,0 0 0,-1 0 0,-1 0-1,0-1 1,-2 1 0,0 0 0,-1-1 0,-6-26 0,0 16 15,-2 1-1,0 0 1,-2 1-1,-1 0 1,-1 1-1,-2 0 1,0 1-1,-1 1 1,-29-29 0,3 8 5,-2 2 1,-2 2-1,-73-47 1,40 37-9,-1 5 1,-3 3-1,-1 4 1,-2 3-1,-164-41 1,55 33 19,-331-28-1,253 50-72,0 12 0,-1 12-1,-311 44 1,379-14-119,-213 63 1,198-30 25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1.658"/>
    </inkml:context>
    <inkml:brush xml:id="br0">
      <inkml:brushProperty name="width" value="0.05" units="cm"/>
      <inkml:brushProperty name="height" value="0.05" units="cm"/>
    </inkml:brush>
  </inkml:definitions>
  <inkml:trace contextRef="#ctx0" brushRef="#br0">2492 79 8906,'-187'-4'655,"-340"-52"0,474 48-560,0 2 1,-96 2 0,114 6-30,1 1 1,1 2-1,-1 2 0,1 0 1,-49 20-1,27-4-9,1 3 0,-83 53 0,-92 84-59,109-76 16,-44 28 132,-229 172 1009,379-276-1061,0 1 0,1 1 0,0 0 0,-18 24 0,27-30-70,-1 1 1,1-1-1,0 1 0,1 0 0,0 0 0,0 0 0,1 1 0,0-1 0,0 1 0,1-1 0,-1 16 0,3 0-23,1 0 1,1 0-1,1 0 1,1-1-1,1 1 0,0-1 1,2 0-1,1-1 0,1 0 1,15 23-1,-2-7-73,2 0 0,2-2 1,1-1-1,50 47 0,-21-30-77,2-4-1,2-2 1,112 65-1,219 83-24,-289-151 194,2-5-1,1-4 1,2-5-1,0-4 1,115 10 0,-90-23 34,-1-6 0,1-6 0,250-31 1,354-126 81,-21-74-122,-466 136-94,-5-11 0,236-140 0,-360 174-231,211-168-1,-272 188 134,-2-2 0,-2-2-1,-2-3 1,84-124-1,-127 166 147,0 0 0,-2-1 1,0 0-1,-1-1 0,-1 0 0,7-26 0,-13 37 38,1 0 0,-1 0 0,-1 0 1,1 0-1,-1 0 0,-1 0 0,1 0 0,-1 0 0,-1 0 1,0 0-1,0 0 0,0 1 0,-1-1 0,0 1 0,0-1 1,-1 1-1,0 0 0,0 0 0,-6-6 0,-4-2 51,-1 0 0,0 1-1,-1 1 1,-1 0 0,0 1-1,0 1 1,-1 1 0,-20-9-1,-9-1 107,0 2-1,-58-14 1,14 11-18,0 4 1,0 4-1,-135-1 0,-278 32 209,116 15-196,-254 14-282,-392-59-861,926 7 805,-233-8-910,-1 23 163,196 5 526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59.915"/>
    </inkml:context>
    <inkml:brush xml:id="br0">
      <inkml:brushProperty name="width" value="0.05" units="cm"/>
      <inkml:brushProperty name="height" value="0.05" units="cm"/>
    </inkml:brush>
  </inkml:definitions>
  <inkml:trace contextRef="#ctx0" brushRef="#br0">2131 146 12123,'-43'9'474,"-46"5"0,74-13-466,0 0-1,0-1 1,0-1 0,0 0 0,0-1 0,0-1 0,-15-4-1,-19-11-98,-60-30 0,77 31-48,-1 2 0,-1 1-1,-1 2 1,-70-15 0,73 24 120,-1 1 1,1 2-1,-1 1 1,0 2 0,1 1-1,0 1 1,0 2 0,1 1-1,-43 17 1,-28 18 322,-134 77 1,186-93-193,-24 13-33,2 3 0,2 4 0,2 2 0,-96 90 1,133-107-83,1 1 1,2 2-1,1 1 1,-24 42-1,35-48 1,1 0 0,2 1 0,0 0 0,2 1-1,2 0 1,-7 38 0,13-52-9,1 0 0,1 0 0,0 0 0,1 0 0,1 0 0,1 0 0,1 0 0,0 0 0,11 34 0,-6-34-12,0 0 1,1-1 0,0 0-1,2 0 1,0-1-1,1 0 1,0-1-1,1-1 1,16 14-1,16 11-57,1-2 0,63 37 0,110 52-63,-35-21 102,-89-47 22,256 144 6,-212-136 12,4-6 0,2-6-1,152 35 1,413 53 41,8-45 29,-431-70-39,1-14 0,515-41 0,512-136 18,-1165 136-35,220-73 0,-280 69-12,-3-3 0,0-5 0,131-81 0,-145 73-47,-2-2 0,-2-4 0,99-99 0,-140 123-12,-2-2-1,-1-1 1,39-67 0,-51 73 18,0 0 1,-2 0 0,-1-2 0,-1 1 0,-1-1-1,4-34 1,-9 40 14,-1 0 0,-2 1 0,0-1 0,-1 0 0,-1 0 0,-2 0 0,-11-41 0,6 37 0,-1 1-1,-1 0 1,-1 0 0,-1 2-1,-31-43 1,14 29-9,-2 2 0,-1 2 0,-2 0-1,-1 3 1,-1 1 0,-2 1 0,-56-30 0,6 12 2,-2 3 0,-1 5 0,-164-46-1,-304-43 202,463 109-139,-1294-174 362,-13 137-19,1155 56-355,-6 6-16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0.206"/>
    </inkml:context>
    <inkml:brush xml:id="br0">
      <inkml:brushProperty name="width" value="0.05" units="cm"/>
      <inkml:brushProperty name="height" value="0.05" units="cm"/>
    </inkml:brush>
  </inkml:definitions>
  <inkml:trace contextRef="#ctx0" brushRef="#br0">120 0 17564,'-22'27'1507,"5"-7"-783,1 1 0,1 0 0,-18 32 0,32-51-645,0 0 0,0 0 1,1-1-1,-1 1 0,0 0 0,1 0 0,-1 0 0,1 0 0,0 0 0,0 0 0,0-1 0,0 1 0,0 0 0,0 0 0,0 0 0,0 0 0,1 2 0,0-3-71,0 0 0,-1 1 0,1-1 0,0 0-1,0 0 1,0 0 0,0 0 0,0 0 0,0 0 0,0 0-1,0-1 1,0 1 0,1 0 0,-1 0 0,0-1-1,0 1 1,1-1 0,1 1 0,6 1-256,1-1 0,-1 0 1,1 0-1,-1-1 0,15-1 1,-16 1 39,35-5-832,-32 3 741,-1 1 0,1 0 0,-1 0 0,1 1 0,0 0 0,-1 1 0,1 0 0,11 3 1,-21-4 301,-1 1 1,1-1 0,0 0 0,-1 0-1,1 0 1,-1 1 0,1-1 0,-1 0-1,1 1 1,0-1 0,-1 0 0,1 1-1,-1-1 1,0 1 0,1-1 0,-1 1-1,1-1 1,-1 1 0,0-1 0,1 1-1,-1-1 1,0 1 0,1 0 0,-1-1-1,0 1 1,0 0 0,0-1 0,0 1-1,0 1 1,0-1 29,0 1 1,-1-1-1,1 0 1,-1 1-1,1-1 0,-1 1 1,0-1-1,0 0 0,1 0 1,-1 1-1,0-1 0,-2 1 1,-4 5 282,0 0 0,-17 11 0,23-17-290,-22 14 699,-48 24 0,61-34-798,0 0 0,-1-1 0,1-1-1,-1 0 1,0 0 0,0-1-1,-18 1 1,28-3 60,0 0 0,0 0 0,-1 0 1,1 0-1,0 0 0,0 0 0,0 0 0,0-1 0,-1 1 0,1 0 0,0-1 1,0 1-1,0-1 0,0 1 0,0-1 0,0 0 0,0 1 0,0-1 0,0 0 1,1 0-1,-1 0 0,0 1 0,0-1 0,1 0 0,-1 0 0,0 0 0,1 0 1,-1-2-1,3-15-301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07.743"/>
    </inkml:context>
    <inkml:brush xml:id="br0">
      <inkml:brushProperty name="width" value="0.05" units="cm"/>
      <inkml:brushProperty name="height" value="0.05" units="cm"/>
    </inkml:brush>
  </inkml:definitions>
  <inkml:trace contextRef="#ctx0" brushRef="#br0">1593 75 10378,'-2'1'91,"0"0"0,0 1-1,0-1 1,0 0 0,0 0-1,-1-1 1,1 1 0,0 0 0,-1-1-1,1 1 1,0-1 0,-1 0-1,1 0 1,-1 0 0,1 0 0,0 0-1,-5-1 1,2-1-10,0 0-1,1 0 1,-1-1 0,1 0-1,0 0 1,0 0-1,-6-6 1,2 3-66,1 0 1,-1 1-1,-1-1 0,1 2 1,-1-1-1,0 1 0,0 0 1,0 1-1,-12-3 1,6 3-10,1 1 0,-1 1 0,0 0 0,0 0 1,-21 3-1,-8 5 50,0 2 1,-85 28-1,121-34-37,-144 45 229,-232 82 37,346-116-277,2 3-1,-1 1 1,2 2 0,-35 26-1,48-30 0,1 1-1,1 2 0,1 0 1,0 1-1,2 0 1,0 2-1,-14 24 1,4 4-79,2 0 1,2 2-1,2 0 1,-24 104-1,40-134 17,1 1 0,1-1 0,0 1 0,2-1 0,3 40 0,3-31-132,0 1 0,2-1 0,16 45-1,-10-36-63,18 52-536,67 138 0,-83-205 739,1 0 0,1-1 1,2-1-1,0-1 0,1 0 0,1-1 1,35 26-1,19 8-183,85 45-1,-86-59 228,1-3 0,2-3 0,2-4-1,0-3 1,2-3 0,1-4 0,1-4-1,0-3 1,93 2 0,732-15 708,-706-6-563,-139 3-115,620-22 773,0-50 31,-144-23-643,60-10-270,-371 72-226,397-83-505,-568 102 873,-1-3-1,-2-2 1,61-32-1,-79 33 36,-2-1-1,0-2 0,-1-1 0,-1-2 1,40-41-1,-63 56-40,1 1 1,-2-2-1,1 1 1,-2-1-1,1-1 1,-2 1-1,0-1 1,0 0 0,-1-1-1,-1 1 1,4-20-1,-6 21 0,-1 0 0,0 1-1,-1-1 1,0 0 0,-1 0 0,0 0-1,-1 1 1,0-1 0,-1 0 0,-1 1-1,1 0 1,-2 0 0,0 0 0,-6-10-1,-2 0 40,-1 1 0,0 1 0,-2 0-1,0 1 1,-1 1 0,-22-17-1,-124-83 288,110 81-306,-80-50-64,-4 6-1,-165-71 0,181 99-68,-1 5 0,-3 6 0,-1 5 0,-2 6-1,-1 5 1,-138-8 0,-256 17 16,56 3-80,338 6 80,-570-27-103,106 42 151,0 29-39,507-31 16,-154 13-357,-397 84 1,518-71 284,5 4-18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38.061"/>
    </inkml:context>
    <inkml:brush xml:id="br0">
      <inkml:brushProperty name="width" value="0.05" units="cm"/>
      <inkml:brushProperty name="height" value="0.05" units="cm"/>
    </inkml:brush>
  </inkml:definitions>
  <inkml:trace contextRef="#ctx0" brushRef="#br0">1340 375 9290,'-81'18'513,"0"-5"0,-105 6-1,102-14-551,0 5 0,-90 22-1,115-16 62,2 2 0,1 3-1,0 2 1,-71 41-1,107-51-12,-1 2-1,2 0 1,0 2-1,0 0 1,2 1-1,0 1 1,1 0-1,1 1 1,-19 35-1,18-26-48,1 1 0,2 0 0,1 1 1,2 1-1,1 0 0,-9 58 0,15-66-44,2 0 0,1 0 0,1 0 0,1 0 0,9 42 0,0-19-141,33 84 0,-34-107 158,2-1-1,1 0 1,0 0 0,2-1-1,0-1 1,2-1 0,0 0-1,1-1 1,1-1 0,35 26-1,2-5-99,2-3 0,117 54 0,133 31-80,9-25 152,-185-61 87,0-6 1,2-6-1,1-5 1,226 0-1,323-68-254,-257 12-33,744-80-376,-169-2 803,124-60 782,-1016 154-664,143-55 1,-208 63-182,-1-1-1,0-3 1,-2-1 0,-1-3 0,69-54-1,-98 69-37,0 0 1,-1-1-1,0 0 0,0-1 0,-1 0 0,12-22 1,-19 29 6,0 0 1,0-1 0,-1 1 0,1-1 0,-2 0 0,1 0 0,-1 0 0,0 1 0,0-1 0,-1 0 0,0 0 0,0 0-1,0 0 1,-1 0 0,0 0 0,-1 0 0,-3-12 0,-2 3 66,-1 0 0,0 1 0,-1 0 0,-1 0 0,0 1 0,-1 0 0,-16-15 0,-97-82 266,94 86-314,-88-75-5,-85-69-192,-12 16 52,62 61-321,-282-122 0,345 178 226,-2 4 0,-1 4 0,-2 4 0,-173-20 0,-371 27 1936,2 52-796,238-10-813,-11-7-158,-479 35-799,755-40 655,-340 41-974,367-37 980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10.288"/>
    </inkml:context>
    <inkml:brush xml:id="br0">
      <inkml:brushProperty name="width" value="0.05" units="cm"/>
      <inkml:brushProperty name="height" value="0.05" units="cm"/>
    </inkml:brush>
  </inkml:definitions>
  <inkml:trace contextRef="#ctx0" brushRef="#br0">1248 1 8418,'-72'3'1047,"-199"16"1030,233-13-1956,1 2 0,0 2 0,-55 21-1,-102 57-203,94-40 81,59-30 55,1 3 0,-58 38 0,84-48-26,0 0 0,1 0 0,1 1 0,0 1 0,0 0 0,1 0 0,1 1 0,0 1 0,-14 27 0,9-6-5,1 1 0,2 0-1,-11 57 1,-4 119-106,23-155 21,3 1 0,2-1 0,3 1 0,16 82 0,-15-116 16,1 0 0,2 0 1,0 0-1,2-1 0,0-1 0,2 0 1,1 0-1,0-1 0,2-1 0,0 0 1,2-1-1,27 27 0,168 116-201,-104-85 153,-77-54 63,234 158-310,-130-110 198,2-6 0,164 53 1,-245-99 140,264 88-14,6-24-34,-159-54 0,1-8-1,203 0 0,166-41 38,-4-29 165,-321 27-63,1349-226-850,-785 62-148,-10-43 801,-520 146 87,386-145 412,-577 203 45,88-54 1,-113 59-204,-2-1 0,0-1 0,-1-2 0,30-34 0,-53 53-214,0 0 0,0-1 0,-1 0 0,1 1-1,-1-1 1,-1-1 0,1 1 0,-1 0-1,1-1 1,-1 1 0,-1-1 0,1 1 0,-1-1-1,0 0 1,-1 0 0,1 0 0,-1 0 0,0 1-1,0-1 1,-1 0 0,0 0 0,0 0 0,0 1-1,-1-1 1,0 0 0,0 1 0,0 0 0,-1-1-1,0 1 1,0 0 0,0 0 0,0 0 0,-1 1-1,-8-9 1,-4-3 51,-1 1 0,-1 0-1,0 2 1,-1 0 0,-30-16-1,-108-42 233,148 67-288,-395-132 260,364 125-266,-556-142 65,586 151-71,-843-148 31,-12 62-15,-895 6 277,671 157-778,14 117-3348,912-156 3171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38.077"/>
    </inkml:context>
    <inkml:brush xml:id="br0">
      <inkml:brushProperty name="width" value="0.05" units="cm"/>
      <inkml:brushProperty name="height" value="0.05" units="cm"/>
    </inkml:brush>
  </inkml:definitions>
  <inkml:trace contextRef="#ctx0" brushRef="#br0">1828 0 6689,'-217'88'2195,"54"-20"-1000,-354 186 145,289-133-1393,169-89-78,-82 56 0,111-66 86,2 1 1,0 1-1,2 2 1,-32 39-1,11-4 57,4 1 1,2 2-1,2 2 1,4 2-1,3 1 0,-36 111 1,60-154 6,2 0 0,1 0 1,1 1-1,1-1 0,2 1 0,0 0 1,4 29-1,0-35-41,0-1-1,2-1 1,0 1 0,1-1 0,1 1 0,1-2-1,0 1 1,2-1 0,21 31 0,-12-24-53,2-1 1,0-1 0,1-1-1,1-1 1,1-1 0,1-1 0,32 19-1,-10-12-65,0-2 1,2-2-1,71 22 0,432 114-281,-277-83 330,-100-29-44,1-9 1,3-7-1,0-8 1,1-8-1,1-7 1,-1-9-1,187-25 1,504-97-827,-475 65 597,33-13-482,483-147 0,-391 37 238,-446 149 510,-1-4 0,-3-3 0,-1-3 0,111-90 1,-152 108 106,14-11 128,-1-1 0,64-75 0,-96 99-105,0 0 0,-1-1 0,0 0-1,-1-1 1,-1 0 0,0 0 0,-1 0 0,-1-1-1,0 0 1,-1 0 0,-1-1 0,0 1-1,0-32 1,-4 28 79,-1 0 1,0 0-1,-2 0 0,0 1 0,-1-1 1,-1 1-1,-1 0 0,-1 1 1,0-1-1,-2 1 0,0 1 0,0 0 1,-17-19-1,5 10 157,-1 2 1,-1 1-1,-1 0 0,-1 2 1,0 1-1,-2 1 0,-38-19 1,-347-148 2005,261 123-1872,5 4-212,-3 5-1,-2 8 1,-276-48-1,-65 41-224,334 46-3,-180 17-1,-393 95 43,8 57-1110,269-56 178,227-58 528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57.733"/>
    </inkml:context>
    <inkml:brush xml:id="br0">
      <inkml:brushProperty name="width" value="0.05" units="cm"/>
      <inkml:brushProperty name="height" value="0.05" units="cm"/>
    </inkml:brush>
  </inkml:definitions>
  <inkml:trace contextRef="#ctx0" brushRef="#br0">597 881 6641,'-252'203'2073,"104"-80"-1272,113-96-691,-53 47 56,79-65-175,0 0 1,1 0 0,0 1 0,1 0-1,0 1 1,-10 21 0,15-28-19,1 1 0,-1 0-1,1 0 1,0 0 0,0 0 0,1 0 0,0 0 0,-1 0 0,2 0 0,-1 0 0,1 0 0,-1 0 0,1 0 0,1 0-1,-1 0 1,1 0 0,0-1 0,0 1 0,0-1 0,0 1 0,6 6 0,5 6-83,0-1 0,1 0-1,29 24 1,-36-34 93,44 39-220,106 70 1,-118-91 106,1-2 1,1-2 0,75 27-1,459 126-190,-394-117 211,350 59 0,-147-71-209,1-16 0,484-29 0,-406-31 178,703-141 0,-982 131 154,-2-8 1,-2-8-1,284-133 0,-193 44 132,-194 103-88,47-29 171,-3-6 0,146-123 0,-235 175 11,-2-1 0,39-46 0,-62 65-92,0 0 0,-1 0 0,1 0 0,-2 0 0,0-1 0,0 0 0,0 0 0,-1-1 0,-1 1 0,0-1 0,0 0 0,-1 0 0,-1 0-1,1-14 1,-3 19-48,1 0-1,-2 1 0,1-1 1,0 0-1,-1 1 0,0-1 1,-1 1-1,1 0 0,-1 0 1,0 0-1,0 0 0,-1 0 1,1 0-1,-1 1 0,0 0 0,0 0 1,-7-5-1,-7-5 94,-1 1 0,0 1 1,-24-10-1,26 13-114,-61-32 155,-225-123 9,165 91-286,-2 6 1,-3 6-1,-204-56 0,135 52-390,-244-64-959,345 104 1126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12.652"/>
    </inkml:context>
    <inkml:brush xml:id="br0">
      <inkml:brushProperty name="width" value="0.05" units="cm"/>
      <inkml:brushProperty name="height" value="0.05" units="cm"/>
    </inkml:brush>
  </inkml:definitions>
  <inkml:trace contextRef="#ctx0" brushRef="#br0">1060 190 5449,'-171'109'1266,"-61"35"179,55-39-581,139-79-656,1 1 0,-48 47-1,-101 119-259,143-148-78,32-33 29,1 0 0,0 1 1,1 0-1,0 0 1,1 1-1,0 0 0,-7 21 1,13-30-35,0 0 0,0 1 0,1-1 1,-1 1-1,2 0 0,-1-1 0,0 1 0,1 0 0,0-1 1,1 1-1,-1 0 0,1-1 0,0 1 0,0-1 0,1 1 1,0-1-1,0 1 0,0-1 0,0 0 0,1 0 0,0 0 1,0 0-1,0-1 0,5 5 0,118 108-1536,-7-8 1544,-96-85 118,2-1-1,0-1 0,2-1 1,0-2-1,1 0 0,1-2 1,50 21-1,18-3-108,1-4 1,121 21-1,-38-11 11,-105-21 183,413 92 1607,389 72-211,-454-98-1047,5-29-283,96-21-128,-400-37 1,-1-5-1,148-26 0,509-154 152,-629 146-164,37-9-3,211-60-50,-341 89 53,-1-1 0,-1-4 0,-1-2 0,-1-2 0,-2-3 0,80-61 0,-59 29 38,-3-2 1,88-106-1,-145 155 1,0-1-1,-1 0 1,-1-1-1,0 0 1,-2-1-1,12-32 1,-19 44 25,0-1 1,-1 0-1,0 1 1,-1-1 0,0 0-1,0 0 1,-1 0-1,0-1 1,0 1-1,-1 0 1,0 0 0,-1 1-1,0-1 1,-1 0-1,0 0 1,0 1-1,0 0 1,-9-14 0,1 5 92,-1 1 1,-1 0 0,-1 0 0,0 2-1,-17-14 1,-86-61 396,67 52-439,32 24-91,-191-135 202,165 121-147,-1 2 1,-94-39-1,-219-44 258,173 57-255,79 20-68,-494-123 12,414 126-30,-289-6 0,-604 26-317,861 14 249,0 9-1,0 10 1,2 9 0,-393 117-1,313-49-13,-70 21-901,302-105 798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38.282"/>
    </inkml:context>
    <inkml:brush xml:id="br0">
      <inkml:brushProperty name="width" value="0.05" units="cm"/>
      <inkml:brushProperty name="height" value="0.05" units="cm"/>
    </inkml:brush>
  </inkml:definitions>
  <inkml:trace contextRef="#ctx0" brushRef="#br0">1008 460 6657,'-147'63'1522,"-23"11"-232,136-57-1182,0 2 0,-57 43 0,84-57-109,-81 64 102,-138 141-1,199-179-42,1 1 0,2 1 1,-23 40-1,34-49-9,1 1-1,1 1 1,1 0 0,1 0 0,-8 41-1,11-30-35,2 0 0,1 0 0,1 1 0,3-1 1,1 0-1,1 0 0,3 0 0,0 0 0,3-1 0,21 58 0,-20-69-22,1-1 1,1-1 0,1 0-1,2 0 1,0-2-1,31 35 1,-31-40-2,1-1 0,1-1 0,0-1 1,1 0-1,0-1 0,1-1 0,1-1 0,36 14 0,-19-12-13,0-2-1,1-2 0,0-1 0,65 3 1,-28-9-30,109-11 0,-80-4 29,0-4-1,101-33 1,196-80 123,-213 67 6,-36 11 83,-2-5 1,192-107-1,-268 122-134,-1-3 0,-3-3 0,-1-3 0,-3-3 0,-3-3 0,64-74 0,-90 85-21,-1-2 0,-2-1 0,-3-1 0,27-61-1,-28 44-12,-3-2-1,34-138 0,-54 178-20,-1-1-1,-1-1 1,-2 1-1,-2-1 0,-1-35 1,-1 55 5,-1 0 0,0 0 0,0 0 0,-1 0 0,0 1 0,-1-1 0,-1 1 1,0 0-1,0 0 0,-1 1 0,0-1 0,-1 1 0,0 1 0,-1-1 0,0 1 0,-15-13 0,8 11 14,0 1-1,-1 0 1,0 1 0,0 1-1,-1 1 1,0 0-1,-1 1 1,-27-6-1,2 4 23,-1 1-1,-63 0 1,9 7-28,1 4 0,-158 27 0,-188 73-192,293-59 132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7.118"/>
    </inkml:context>
    <inkml:brush xml:id="br0">
      <inkml:brushProperty name="width" value="0.05" units="cm"/>
      <inkml:brushProperty name="height" value="0.05" units="cm"/>
    </inkml:brush>
  </inkml:definitions>
  <inkml:trace contextRef="#ctx0" brushRef="#br0">1 3383 10242,'130'-72'1349,"139"-82"-189,298-219 131,1022-656-1091,-1168 778-285,5-2 6,355-203-8,69-45 120,-763 447 84,-3-3 0,118-105 0,-192 148 468,-10 14-580,0 0 0,0 0 1,0-1-1,0 1 1,0 0-1,0 0 0,0-1 1,0 1-1,0 0 0,0 0 1,0-1-1,0 1 1,0 0-1,0 0 0,-1-1 1,1 1-1,0 0 0,0 0 1,0 0-1,0-1 1,0 1-1,-1 0 0,1 0 1,0 0-1,0 0 0,0-1 1,-1 1-1,1 0 1,0 0-1,0 0 0,0 0 1,-1 0-1,1 0 0,0 0 1,0 0-1,-1 0 0,1 0 1,0 0-1,0 0 1,-1 0-1,1 0 0,0 0 1,0 0-1,-1 0 0,1 0 1,0 0-1,0 0 1,-1 0-1,1 0 0,0 0 1,0 0-1,-1 0 0,1 0 1,0 1-1,0-1 1,-1 0-1,-15 4 172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7.700"/>
    </inkml:context>
    <inkml:brush xml:id="br0">
      <inkml:brushProperty name="width" value="0.05" units="cm"/>
      <inkml:brushProperty name="height" value="0.05" units="cm"/>
    </inkml:brush>
  </inkml:definitions>
  <inkml:trace contextRef="#ctx0" brushRef="#br0">691 121 10906,'81'-120'3332,"-102"162"-2411,-316 433-911,29-53 115,287-390-49,2 1-1,-21 47 1,35-69-54,1 0 1,0 0-1,1 1 1,0-1-1,1 1 0,0 0 1,1 0-1,0 0 1,1 0-1,0 0 1,4 18-1,-3-24-16,1 1 0,0-1 1,0 0-1,1-1 0,0 1 0,0 0 0,0-1 0,1 1 0,0-1 1,0 0-1,0 0 0,1-1 0,-1 1 0,1-1 0,0 0 0,1 0 1,-1-1-1,0 0 0,1 0 0,0 0 0,7 2 0,6 2 2,0-1-1,0-1 1,1-1-1,0 0 1,32 0-1,3-3-51,1-2 1,-1-2-1,1-4 0,91-21 0,213-83-661,-2-24 343,-357 134 360,189-73-245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8.687"/>
    </inkml:context>
    <inkml:brush xml:id="br0">
      <inkml:brushProperty name="width" value="0.05" units="cm"/>
      <inkml:brushProperty name="height" value="0.05" units="cm"/>
    </inkml:brush>
  </inkml:definitions>
  <inkml:trace contextRef="#ctx0" brushRef="#br0">322 0 12627,'-10'45'524,"-1"-1"1,-18 45-1,0 1-193,-58 313 634,33 8-132,-4 20-50,42-349-637,7-39-38,2 0 0,1 0 0,1 72 0,5-111-98,0 0 0,1 0-1,-1 0 1,1-1 0,0 1-1,0 0 1,1-1-1,-1 1 1,1-1 0,0 1-1,0-1 1,0 1 0,0-1-1,0 0 1,6 5 0,-6-6-6,0-1 1,0 0 0,0 1 0,0-1 0,0 0 0,0 0 0,1 0-1,-1 0 1,0-1 0,1 1 0,-1-1 0,0 1 0,1-1 0,-1 0-1,1 0 1,-1 0 0,1 0 0,-1 0 0,0-1 0,1 1 0,-1-1 0,1 1-1,-1-1 1,0 0 0,0 0 0,3-2 0,3-1-108,0-1-1,0-1 1,-1 0 0,1 0-1,6-7 1,5-5 20,3-1-74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0.632"/>
    </inkml:context>
    <inkml:brush xml:id="br0">
      <inkml:brushProperty name="width" value="0.05" units="cm"/>
      <inkml:brushProperty name="height" value="0.05" units="cm"/>
    </inkml:brush>
  </inkml:definitions>
  <inkml:trace contextRef="#ctx0" brushRef="#br0">52 0 16772,'-45'272'5847,"41"-232"-5697,2-1 0,2 0 0,1 1 0,13 74 0,-3-78-112,-10-36-36,-1 1 0,0 0 0,1 0 0,-1-1 0,1 1 0,-1 0 1,1 0-1,-1-1 0,1 1 0,0 0 0,-1-1 0,1 1 0,0-1 1,-1 1-1,2 0 0,-1-1 0,-1 0 1,0-1-1,1 1 1,-1 0 0,1 0-1,-1 0 1,1 0-1,-1 0 1,1-1-1,-1 1 1,0 0-1,1 0 1,-1-1-1,1 1 1,-1 0 0,0-1-1,1 1 1,-1 0-1,0-1 1,1 1-1,-1-1 1,0 1-1,0 0 1,0-1-1,1 1 1,-1-1 0,0 1-1,0-1 1,0 1-1,0-1 1,0 0-1,4-8 34,-1-1 0,-1 0 0,0 0 0,0 0 0,0-13 0,-2-58 116,-1 46-92,-1-43 80,24 99-167,-18-16 22,0 0-2,0 0 0,1 0 0,0-1 0,0 0 0,0 0 0,0 0 0,0 0 0,1-1-1,0 0 1,0 0 0,0-1 0,0 1 0,0-1 0,9 2 0,-15-4 6,1 0 1,-1 0-1,1 0 1,0 0-1,-1 1 1,1-1-1,-1 0 1,1 0-1,-1 0 1,1 0-1,-1 0 1,1 0-1,0 0 1,-1-1-1,1 1 1,-1 0 0,1 0-1,-1 0 1,1 0-1,-1-1 1,1 1-1,-1 0 1,1-1-1,-1 1 1,1 0-1,-1-1 1,0 1-1,1 0 1,-1-1-1,0 1 1,1-1-1,-1 1 1,0-1-1,1 1 1,-1-1-1,0 1 1,0-1-1,1 1 1,-1-1-1,0 1 1,0-1-1,0 1 1,0-1-1,0 1 1,0-1-1,0 0 1,0 1-1,0-1 1,0 1-1,0-2 1,-1 1 2,1 0-1,-1 0 1,0 0-1,1-1 1,-1 1-1,0 0 1,0 0-1,0 0 1,1 1-1,-1-1 1,0 0 0,0 0-1,0 0 1,0 1-1,-1-1 1,1 0-1,0 1 1,0-1-1,0 1 1,0 0-1,-1-1 1,-1 1-1,2-1 1,0 1-1,-1 0 0,1-1 0,-1 1 0,1 0 0,0 0 0,-1 0 0,1 0 1,-1 1-1,1-1 0,0 0 0,-1 1 0,1-1 0,0 1 0,-1-1 1,1 1-1,0-1 0,-1 1 0,1 0 0,0 0 0,0-1 0,0 1 0,0 0 1,0 0-1,0 0 0,0 0 0,0 1 0,0-1 0,1 0 0,-1 0 0,0 0 1,1 1-1,-1-1 0,1 0 0,-1 1 0,1-1 0,-1 0 0,1 2 0,0 0 1,0-1 0,0 1-1,0-1 1,1 1 0,-1-1-1,1 1 1,-1-1 0,1 0-1,0 1 1,0-1-1,0 0 1,0 0 0,0 1-1,1-1 1,-1 0 0,1 0-1,-1 0 1,1-1 0,0 1-1,-1 0 1,5 2-1,3 1-33,0 0 0,0-1 0,0 0 0,1-1 0,0 0 0,-1 0 0,1-1 0,0 0-1,0-1 1,0 0 0,15-1 0,0-1-60,-1-1-1,0-1 1,40-10 0,-64 13 92,8-2 66,0 0 0,1-1 0,12-7 0,-20 10-28,0-1 1,0 0-1,0 1 0,1-1 0,-1 0 1,0 0-1,0 0 0,-1 0 0,1 0 1,0 0-1,0 0 0,0 0 0,-1 0 0,2-2 1,-2 2 3,0 1 1,0-1 0,0 0-1,0 0 1,0 0 0,0 0-1,0 1 1,0-1 0,0 0-1,-1 0 1,1 0 0,0 1-1,0-1 1,-1 0 0,1 0-1,-1 1 1,1-1-1,-1 0 1,1 1 0,-1-1-1,1 0 1,-1 1 0,1-1-1,-1 1 1,-1-2 0,-5-4 337,-13-12-102,20 18-320,0 0 1,0-1-1,-1 1 1,1 0-1,0-1 1,0 1-1,0-1 0,0 1 1,0 0-1,0-1 1,-1 1-1,1-1 1,0 1-1,0-1 1,0 1-1,0 0 1,0-1-1,1 1 1,-1-1-1,0 1 1,0-1-1,0 1 0,0 0 1,0-1-1,0 1 1,1-1-1,-1 1 1,0 0-1,0-1 1,1 1-1,-1 0 1,0-1-1,1 1 1,-1 0-1,0 0 0,1-1 1,-1 1-1,0 0 1,1 0-1,-1-1 1,0 1-1,1 0 1,-1 0-1,1 0 1,-1 0-1,0 0 1,1 0-1,-1 0 1,1 0-1,0 0 0,10-3-484,-1 1 0,1 0-1,19-1 1,-6 2 15,20-4-443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9.338"/>
    </inkml:context>
    <inkml:brush xml:id="br0">
      <inkml:brushProperty name="width" value="0.05" units="cm"/>
      <inkml:brushProperty name="height" value="0.05" units="cm"/>
    </inkml:brush>
  </inkml:definitions>
  <inkml:trace contextRef="#ctx0" brushRef="#br0">1 113 12691,'4'2'169,"0"-1"0,0 0 0,0 0 0,0 0 0,1-1 0,-1 1 0,5-1 0,9 1 48,70 9 650,143-2 0,87-24-312,164-24-347,130-9-169,661 16 18,-601 81 21,-7 49-592,-654-94 457,-8-3 44,-1 1-1,1-1 1,0 1 0,-1-1 0,1 0-1,0 0 1,-1 0 0,1 0 0,0 0-1,0 0 1,3-2 0,1-3-137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9.779"/>
    </inkml:context>
    <inkml:brush xml:id="br0">
      <inkml:brushProperty name="width" value="0.05" units="cm"/>
      <inkml:brushProperty name="height" value="0.05" units="cm"/>
    </inkml:brush>
  </inkml:definitions>
  <inkml:trace contextRef="#ctx0" brushRef="#br0">0 180 13019,'10'-11'298,"0"0"0,0 0 1,1 1-1,0 1 0,1-1 1,0 2-1,0 0 0,1 0 0,0 1 1,0 1-1,1 0 0,0 1 1,16-4-1,24-5-303,1 3 0,61-4-1,-92 12 93,14-2-99,89-7-23,-108 11 13,-1 1 0,1 1 0,-1 1 0,30 6 0,-46-8 20,0 0 0,0 1 0,0-1 1,0 1-1,0 0 0,0 0 0,0 0 0,0 0 0,0 0 0,0 0 1,0 1-1,-1-1 0,1 1 0,0-1 0,-1 1 0,1-1 0,-1 1 1,0 0-1,2 2 0,-3-2 8,1 0 0,-1 0 0,1 0 0,-1 0 0,0 1 0,1-1 0,-1 0 0,-1 0 0,1 0 0,0 0-1,0 1 1,-1-1 0,1 0 0,-1 0 0,-1 4 0,-4 6 58,-1-1 0,0 1 0,-1-1 0,-17 20 0,22-28-47,-230 237 1269,103-113-891,57-53-1192,65-68 610,5-13-58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0.459"/>
    </inkml:context>
    <inkml:brush xml:id="br0">
      <inkml:brushProperty name="width" value="0.05" units="cm"/>
      <inkml:brushProperty name="height" value="0.05" units="cm"/>
    </inkml:brush>
  </inkml:definitions>
  <inkml:trace contextRef="#ctx0" brushRef="#br0">0 595 13435,'35'-32'2098,"40"-44"-1,46-63-1842,-90 102 39,33-40-166,-32 36-80,2 1 0,1 2 1,58-49-1,-86 82-43,-5 3-2,1 0 1,-1 0-1,1 0 0,-1 0 0,1 0 1,0 1-1,0-1 0,0 1 1,0 0-1,0-1 0,0 1 0,0 1 1,0-1-1,1 0 0,2 1 0,-4 0 0,-1 0-1,0 1 0,0-1 0,0 1 0,0-1 1,-1 1-1,1-1 0,0 1 0,0 0 1,0-1-1,0 1 0,-1 0 0,1 0 1,0 0-1,0-1 0,-1 1 0,1 0 1,-1 0-1,1 0 0,-1 0 0,1 0 1,-1 0-1,0 0 0,1 0 0,-1 0 0,0 1 1,0-1-1,0 0 0,0 0 0,0 1 1,0 42 34,-1-33-25,0 14 30,-2 18-51,2 0 0,9 73 0,-7-105-38,1 0 0,0-1 0,1 1-1,0 0 1,1-1 0,0 1-1,1-1 1,0 0 0,0 0-1,1-1 1,0 0 0,1 0-1,0 0 1,0-1 0,16 13 0,-19-17 28,1-1 0,-1 0 0,1 0 1,0-1-1,-1 0 0,1 0 1,7 3-1,-5-4-22,0 0 0,0-1 0,0 0 0,14-1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1.725"/>
    </inkml:context>
    <inkml:brush xml:id="br0">
      <inkml:brushProperty name="width" value="0.05" units="cm"/>
      <inkml:brushProperty name="height" value="0.05" units="cm"/>
    </inkml:brush>
  </inkml:definitions>
  <inkml:trace contextRef="#ctx0" brushRef="#br0">40 21 16604,'6'-20'2117,"-6"20"-2094,0 0 0,0 1 0,0-1 0,0 0 0,0 0 0,0 0-1,0 0 1,0 0 0,0 0 0,0 0 0,1 0 0,-1 0 0,0 0-1,0 0 1,0 0 0,0 0 0,0 0 0,0 0 0,0 0-1,0 0 1,0 0 0,0 0 0,0 0 0,1 0 0,-1 0 0,0 1-1,0-1 1,0-1 0,0 1 0,0 0 0,0 0 0,0 0-1,0 0 1,0 0 0,0 0 0,1 0 0,-1 0 0,0 0 0,0 0-1,0 0 1,0 0 0,0 0 0,0 0 0,0 0 0,0 0 0,0 0-1,0 0 1,0 0 0,0 0 0,0 0 0,0 0 0,0-1-1,0 1 1,1 0 0,-1 0 0,0 0 0,0 0 0,0 0 0,0 0-1,0 0 1,0 0 0,0 0 0,0 0 0,0-1 0,0 1 0,3 39 1128,1 118-767,-7 1 1,-33 221-1,34-363-327,1-10 4,1-1 0,-1 1-1,0-1 1,-1 1-1,1-1 1,-3 6 0,4-11-54,0 1-1,0-1 1,0 0 0,0 0 0,0 0 0,0 0 0,0 0 0,0 0 0,0 0 0,0 0 0,0 0-1,0 0 1,0 1 0,0-1 0,0 0 0,0 0 0,0 0 0,0 0 0,0 0 0,-1 0 0,1 0 0,0 0-1,0 0 1,0 0 0,0 0 0,0 1 0,0-1 0,0 0 0,0 0 0,0 0 0,0 0 0,0 0 0,0 0-1,0 0 1,0 0 0,0 0 0,-1 0 0,1 0 0,0 0 0,0 0 0,0 0 0,0 0 0,0 0 0,0 0-1,0 0 1,0 0 0,0 0 0,0 0 0,-1 0 0,1 0 0,0 0 0,0 0 0,0 0 0,0 0 0,0 0-1,0 0 1,0 0 0,0 0 0,0 0 0,0 0 0,0 0 0,-1 0 0,1 0 0,0 0 0,0-1 0,-1-8 246,2-19 24,14-64-110,4 0-1,35-101 0,-43 159-213,27-80-132,-32 100 138,0-1 1,1 2-1,1-1 1,0 1-1,14-17 1,-21 28 37,1 0 0,0 0 1,-1 1-1,1-1 0,0 1 1,0-1-1,0 1 0,0 0 0,0 0 1,1 0-1,-1 0 0,0 0 1,0 0-1,1 1 0,-1-1 0,1 1 1,-1-1-1,0 1 0,1 0 1,-1 0-1,1 0 0,-1 0 0,0 1 1,1-1-1,-1 1 0,1-1 1,-1 1-1,0 0 0,0 0 1,1 0-1,-1 0 0,0 0 0,0 0 1,3 3-1,5 4-7,-1-1 1,0 1-1,0 1 1,-1 0-1,11 14 1,-14-17 14,-1 0 0,0 0 0,0 0 0,-1 1 0,0-1 1,0 1-1,0 0 0,-1 0 0,0 0 0,-1 0 0,1 0 0,-1 0 1,-1 0-1,1 1 0,-1-1 0,0 0 0,-1 0 0,0 1 0,0-1 1,-1 0-1,1 0 0,-2 0 0,1 0 0,-1 0 0,0-1 0,0 1 1,-1-1-1,0 0 0,0 0 0,0 0 0,-1-1 0,0 1 0,-8 7 0,-3 1 66,0-1 0,0 0 0,-36 19-1,43-27-316,0-1-1,-1 1 1,1-2 0,-1 1-1,0-1 1,0-1-1,0 0 1,-1 0-1,-16 0 1,26-2 200,0 0 1,-1 0-1,1 0 1,-1-1-1,1 1 1,0 0-1,-1-1 1,1 1-1,0-1 1,0 1-1,-3-2 1,4 1 32,0 1 1,-1 0 0,1-1 0,0 1-1,0-1 1,-1 1 0,1 0-1,0-1 1,0 1 0,0-1 0,-1 1-1,1 0 1,0-1 0,0 1 0,0-1-1,0 1 1,0-1 0,0 1-1,0 0 1,0-1 0,0 1 0,0-1-1,0 1 1,0-1 0,1 1 0,-1-1-1,0 1 1,0 0 0,0-1-1,1 1 1,-1 0 0,0-1 0,0 1-1,1-1 1,-1 1 0,0 0 0,1 0-1,-1-1 1,0 1 0,1 0-1,0-1 1,31-20-659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2.528"/>
    </inkml:context>
    <inkml:brush xml:id="br0">
      <inkml:brushProperty name="width" value="0.05" units="cm"/>
      <inkml:brushProperty name="height" value="0.05" units="cm"/>
    </inkml:brush>
  </inkml:definitions>
  <inkml:trace contextRef="#ctx0" brushRef="#br0">441 1 16980,'0'0'33,"0"0"0,0 0 1,0 0-1,1 0 0,-1 0 1,0 0-1,0 0 0,0 0 1,0 0-1,1 0 0,-1 0 1,0 0-1,0-1 1,0 1-1,1 0 0,-1 0 1,0 1-1,0-1 0,0 0 1,1 0-1,-1 0 0,0 0 1,0 0-1,0 0 0,1 0 1,-1 0-1,0 0 0,0 0 1,0 0-1,0 1 1,1-1-1,-1 0 0,0 0 1,0 0-1,0 0 0,0 0 1,0 1-1,0-1 0,1 0 1,-1 0-1,-4 11 519,-17 17-283,16-22-101,-87 118 675,4 4 0,-101 200 0,173-295-1085,-17 45 0,198-600-7825,-162 512 8028,-1 5 62,-1 1 1,1-1 0,0 0-1,0 1 1,0 0 0,4-6-1,-6 10 5,0-1 0,1 1 0,-1 0-1,0 0 1,1 0 0,-1 0 0,0-1 0,1 1-1,-1 0 1,0 0 0,1 0 0,-1 0 0,1 0 0,-1 0-1,0 0 1,1 0 0,-1 0 0,0 0 0,1 0-1,-1 0 1,0 0 0,1 0 0,-1 1 0,0-1-1,1 0 1,-1 0 0,0 0 0,1 0 0,-1 1-1,0-1 1,1 0 0,-1 0 0,0 1 0,0-1-1,0 0 1,1 0 0,-1 1 0,0-1 0,0 0 0,0 1-1,1-1 1,-1 0 0,0 1 0,0-1 0,14 23 860,-8-13-513,11 9-89,0 0-1,1-1 0,1 0 0,1-2 1,1-1-1,0 0 0,1-1 0,30 14 1,-4-7-154,-1-5-119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3.587"/>
    </inkml:context>
    <inkml:brush xml:id="br0">
      <inkml:brushProperty name="width" value="0.05" units="cm"/>
      <inkml:brushProperty name="height" value="0.05" units="cm"/>
    </inkml:brush>
  </inkml:definitions>
  <inkml:trace contextRef="#ctx0" brushRef="#br0">46 1369 13091,'-11'11'656,"4"-5"-275,1 1 0,0 0-1,-8 13 1,14-20-348,-1 1 1,1-1-1,0 0 0,0 1 0,0-1 1,0 0-1,0 1 0,0-1 1,0 0-1,0 1 0,0-1 0,0 0 1,0 1-1,0-1 0,0 0 1,0 1-1,0-1 0,0 0 0,1 1 1,-1-1-1,0 0 0,0 0 1,0 1-1,0-1 0,1 0 0,-1 1 1,0-1-1,0 0 0,1 0 1,-1 0-1,0 1 0,0-1 0,1 0 1,-1 0-1,0 0 0,1 0 1,-1 1-1,0-1 0,1 0 0,-1 0 1,0 0-1,1 0 0,-1 0 1,0 0-1,1 0 0,-1 0 0,0 0 1,1 0-1,-1 0 0,0 0 1,1 0-1,19-1 680,-5-2-413,0-1-1,0-1 0,0-1 1,16-8-1,59-36 331,-51 27-379,45-24 146,307-185 403,-126 54-620,98-62-88,-122 80-84,270-159-16,-270 199-1305,-242 120 1298,1 0 1,0 0-1,0 0 0,0 0 0,-1 0 0,1 0 0,0 0 0,0 0 0,0 0 1,-1 0-1,1 0 0,0 0 0,0 0 0,0 0 0,-1 0 0,1 0 0,0 0 0,0-1 1,0 1-1,0 0 0,-1 0 0,1 0 0,0 0 0,0 0 0,0-1 0,0 1 1,0 0-1,0 0 0,0 0 0,-1-1 0,1 1 0,0 0 0,0 0 0,0 0 0,0-1 1,0 1-1,0 0 0,0 0 0,0 0 0,0-1 0,0 1 0,0 0 0,0 0 1,0 0-1,0-1 0,0 1 0,0 0 0,1 0 0,-1 0 0,0-1 0,0 1 0,0 0 1,0 0-1,0 0 0,0 0 0,0-1 0,1 1 0,-1 0 0,0 0 0,0 0 1,0 0-1,0 0 0,1-1 0,-1 1 0,0 0 0,0 0 0,0 0 0,1 0 0,-26-8-353,-8-4-113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4.405"/>
    </inkml:context>
    <inkml:brush xml:id="br0">
      <inkml:brushProperty name="width" value="0.05" units="cm"/>
      <inkml:brushProperty name="height" value="0.05" units="cm"/>
    </inkml:brush>
  </inkml:definitions>
  <inkml:trace contextRef="#ctx0" brushRef="#br0">9 10 13235,'-9'-9'2638,"24"16"-1642,24 16-509,109 73-282,-4 8 0,203 189 1,-90-32-188,111 97 12,-327-326-27,86 50 0,52 12 4,-147-79-4,-8-3 8,-1 1 1,0 0-1,36 29 1,-52-36-4,-1 0 1,0 0-1,0 1 0,0 0 1,0 0-1,-1 0 0,-1 1 0,1-1 1,-1 1-1,0 0 0,-1 1 1,0-1-1,0 0 0,2 17 1,7-45-390,-2-8 327,4-5-34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6.252"/>
    </inkml:context>
    <inkml:brush xml:id="br0">
      <inkml:brushProperty name="width" value="0.05" units="cm"/>
      <inkml:brushProperty name="height" value="0.05" units="cm"/>
    </inkml:brush>
  </inkml:definitions>
  <inkml:trace contextRef="#ctx0" brushRef="#br0">290 0 14427,'-5'8'3768,"-19"22"-2278,7-9-851,-109 155 770,100-134-1324,2 1 1,-25 64-1,43-94-57,4-8-1,0-1 0,0 1 1,0 0-1,1 0 0,0 0 0,-2 10 0,4-15 13,0 1 0,-1-1-1,1 0 1,0 0 0,-1 0-1,1 1 1,0-1 0,0 0-1,-1 0 1,1 0 0,0 0-1,0 0 1,-1 0 0,1-1-1,0 1 1,0 0 0,-1 0-1,1 0 1,0-1 0,-1 1-1,1 0 1,0-1 0,0 0-1,12-2 316,-12 3-401,0 0 0,0 0 1,0-1-1,0 1 0,1 0 0,-1-1 0,0 1 0,0-1 0,0 1 0,0-1 0,0 1 0,0-1 0,0 0 0,0 0 0,-1 1 0,1-1 1,0 0-1,0 0 0,0 0 0,-1 0 0,1 0 0,-1 0 0,1 0 0,-1 0 0,1 0 0,-1 0 0,1 0 0,-1-2 0,5-32-2728,-5 19 1994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6.830"/>
    </inkml:context>
    <inkml:brush xml:id="br0">
      <inkml:brushProperty name="width" value="0.05" units="cm"/>
      <inkml:brushProperty name="height" value="0.05" units="cm"/>
    </inkml:brush>
  </inkml:definitions>
  <inkml:trace contextRef="#ctx0" brushRef="#br0">510 36 15859,'1'-1'242,"-1"-1"0,1 1 0,-1-1 0,0 1 0,1-1-1,-1 1 1,0-1 0,0 0 0,0 1 0,0-1 0,0 1-1,-1-3 1,1 3-126,-1 0 0,1 1 0,0-1 0,-1 1 0,1-1-1,0 0 1,-1 1 0,1-1 0,-1 1 0,1-1 0,-1 1 0,1-1-1,-1 1 1,0-1 0,1 1 0,-1 0 0,1-1 0,-1 1 0,-1-1 0,-2 0 53,0 1-1,0-1 1,0 1 0,-1 0 0,1 0 0,0 0 0,0 1 0,-5 0 0,-24 5-9,-40 11 1,60-13-138,1 0 1,0 1-1,0 0 0,0 1 0,1 1 1,-15 9-1,24-14-24,1-1 0,-1 0-1,0 1 1,0-1 0,0 1 0,1 0-1,-1-1 1,1 1 0,-1 0 0,1 0 0,0 0-1,0 0 1,0 0 0,0 0 0,0 0-1,0 1 1,1-1 0,-1 0 0,1 1 0,-1-1-1,1 0 1,0 1 0,0-1 0,0 0-1,0 1 1,0-1 0,1 0 0,-1 0 0,1 1-1,-1-1 1,1 0 0,0 0 0,0 1-1,0-1 1,0 0 0,0 0 0,3 3 0,5 5-11,0 1 0,1-1 0,0 0 1,1-1-1,14 9 0,-4-1 2,-7-6 7,0 1 0,0 0 0,-1 1 0,-1 1-1,17 24 1,-26-33 4,0 1 0,0-1 1,0 0-1,-1 1 0,0 0 0,0-1 0,-1 1 0,1 0 0,-1 0 0,-1 0 0,1 0 1,-1 0-1,0 0 0,0 0 0,-1 0 0,0 0 0,0 0 0,0 0 0,-1 0 0,0 0 1,-2 6-1,-1-3 55,0 0 0,-1 0 0,0-1 0,-1 1 1,1-1-1,-1-1 0,-1 1 0,0-1 0,0 0 1,0-1-1,-1 0 0,0 0 0,0-1 0,0 0 1,-1-1-1,1 0 0,-14 4 0,-1-1 153,0-1-1,-1-1 1,1-1-1,-1-1 1,0-1-1,-30-2 1,44 0-147,1-1-1,0 0 1,0-1 0,-1 0 0,-17-6 0,20 3-156,13 3-202,14 4-473,18 9-1072,48 19 0,-50-16 1016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7.815"/>
    </inkml:context>
    <inkml:brush xml:id="br0">
      <inkml:brushProperty name="width" value="0.05" units="cm"/>
      <inkml:brushProperty name="height" value="0.05" units="cm"/>
    </inkml:brush>
  </inkml:definitions>
  <inkml:trace contextRef="#ctx0" brushRef="#br0">87 20 14347,'6'-7'510,"7"-5"2018,-10 15-1221,-4 12-403,-8 61-84,4 1 0,7 121-1,-1-182-854,0-4-141,0 0-1,-1 1 1,-1-1-1,-3 24 1,4-34 153,-1 0 0,1 0 1,-1 0-1,1 0 0,-1 0 1,0 0-1,0 0 0,0 0 1,0-1-1,0 1 0,0 0 0,-1-1 1,1 1-1,0-1 0,-1 1 1,1-1-1,-1 0 0,0 1 0,1-1 1,-1 0-1,0 0 0,0 0 1,0 0-1,0-1 0,0 1 0,0-1 1,0 1-1,0-1 0,0 1 1,0-1-1,0 0 0,0 0 1,0 0-1,0 0 0,0 0 0,-3-1 1,-30-9-336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1.060"/>
    </inkml:context>
    <inkml:brush xml:id="br0">
      <inkml:brushProperty name="width" value="0.05" units="cm"/>
      <inkml:brushProperty name="height" value="0.05" units="cm"/>
    </inkml:brush>
  </inkml:definitions>
  <inkml:trace contextRef="#ctx0" brushRef="#br0">132 15 17692,'-2'-1'197,"0"-1"-1,0 1 1,0-1 0,0 1 0,0 0 0,0 0 0,0 0 0,0 0-1,-1 0 1,1 1 0,0-1 0,0 0 0,-1 1 0,1 0 0,-1 0-1,-2 0 1,-2-1 197,1 1 0,-1 1 0,1-1 0,-12 3 0,15-2-291,-1 1 1,1-1 0,0 0-1,0 1 1,0 0 0,0 0-1,0 0 1,0 0-1,0 0 1,1 1 0,-4 3-1,5-5-103,0 0-1,0 0 0,0 0 0,1 0 1,-1 0-1,0 0 0,1 0 0,-1 1 0,1-1 1,0 0-1,-1 0 0,1 1 0,0-1 0,-1 0 1,1 0-1,0 1 0,0-1 0,0 0 0,0 0 1,0 1-1,1-1 0,-1 0 0,0 1 1,1-1-1,-1 0 0,0 0 0,1 0 0,0 1 1,-1-1-1,1 0 0,0 0 0,-1 0 0,1 0 1,1 1-1,5 4-209,0-1 0,0 0 0,0 0 0,0-1 0,1 0 0,0 0 0,0-1 0,0 0 0,0 0 0,14 2 0,-13-3 52,0 0-1,-1 1 1,1 0-1,0 0 0,-1 1 1,0 1-1,0-1 1,15 12-1,-22-16 186,-1 1 0,1 0 0,0 0 0,-1-1 0,1 1 0,0 0 0,-1 0-1,1 0 1,-1 0 0,1 0 0,-1 0 0,0 0 0,1 0 0,-1 0 0,0 0 0,0 0 0,1 0 0,-1 0 0,0 0 0,0 0-1,0 0 1,-1 0 0,1 0 0,0 0 0,0 0 0,0 0 0,-1 0 0,1 0 0,0 0 0,-1 0 0,1 0 0,-1 0 0,1-1-1,-1 1 1,0 0 0,1 0 0,-1 0 0,0-1 0,0 1 0,1 0 0,-1-1 0,0 1 0,0 0 0,0-1 0,-1 1-1,-4 3 182,0 0 0,0-1 0,0 0-1,-1 0 1,-7 2 0,-1-1-211,1 0 1,-1-2-1,-1 0 1,1 0-1,-19-2 1,15 0-166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8.298"/>
    </inkml:context>
    <inkml:brush xml:id="br0">
      <inkml:brushProperty name="width" value="0.05" units="cm"/>
      <inkml:brushProperty name="height" value="0.05" units="cm"/>
    </inkml:brush>
  </inkml:definitions>
  <inkml:trace contextRef="#ctx0" brushRef="#br0">1 66 13587,'28'-12'627,"1"0"0,0 3 0,1 0-1,0 2 1,0 1 0,61-4 0,-73 9-504,0 1 0,1 1-1,-1 0 1,0 2 0,0 0 0,0 1-1,0 0 1,-1 2 0,0 0 0,0 1-1,0 1 1,-1 0 0,15 11 0,-23-14-90,0 1 1,-1 1 0,0-1-1,0 1 1,-1 0 0,0 1-1,0-1 1,5 10 0,-9-13 4,0 0 1,-1-1-1,1 1 0,-1 0 1,1 0-1,-1 0 1,0 0-1,-1 0 0,1 1 1,-1-1-1,0 0 1,0 0-1,0 0 0,0 0 1,-1 1-1,0-1 1,0 0-1,0 0 0,0 0 1,-4 7-1,-2 1 121,0 0-1,-2 0 1,1-1-1,-1 0 1,-1-1-1,0 0 0,-1 0 1,-22 15-1,-3-1 262,-62 30 0,60-35-402,-1-2 0,-46 14 1,80-29-110,0-1 1,0 0 0,0 0 0,0-1 0,0 1 0,-9-2-1,13 1 83,0 0-1,0 0 0,0 0 1,0 0-1,0 0 0,1-1 1,-1 1-1,0 0 0,0-1 1,0 1-1,1-1 0,-1 1 1,0-1-1,1 1 0,-1-1 1,0 1-1,1-1 0,-1 0 1,0 1-1,1-1 0,-1 0 1,1 0-1,0 1 0,-1-1 1,1 0-1,-1 0 0,1 0 1,0 0-1,0 1 0,0-1 0,-1 0 1,1 0-1,0 0 0,0 0 1,0 0-1,0 0 0,0 1 1,0-1-1,1 0 0,-1 0 1,0 0-1,0 0 0,1 0 1,-1 1-1,0-1 0,2-1 1,16-32-288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8.759"/>
    </inkml:context>
    <inkml:brush xml:id="br0">
      <inkml:brushProperty name="width" value="0.05" units="cm"/>
      <inkml:brushProperty name="height" value="0.05" units="cm"/>
    </inkml:brush>
  </inkml:definitions>
  <inkml:trace contextRef="#ctx0" brushRef="#br0">19 0 14651,'-8'5'1608,"2"-5"-879,1-3-289,7 1 816,4 2-392,12 5-176,10 3-112,15 8-544,7 0-368,16 2-480,1-3 688,11-11-144,1-4-88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9.222"/>
    </inkml:context>
    <inkml:brush xml:id="br0">
      <inkml:brushProperty name="width" value="0.05" units="cm"/>
      <inkml:brushProperty name="height" value="0.05" units="cm"/>
    </inkml:brush>
  </inkml:definitions>
  <inkml:trace contextRef="#ctx0" brushRef="#br0">1 0 12179,'41'11'880,"0"3"-672,-2-2-48,-3 6 280,0-1 16,-1 0-40,-3-6-32,5-4-88,4-4-120,2-4 1345,-2-7-1265,2-7 40,0 1 0</inkml:trace>
  <inkml:trace contextRef="#ctx0" brushRef="#br0" timeOffset="1">752 155 13507,'8'9'1304,"-4"-8"-808,1-1-216,-2 0 344,2 0 1,-8-10-313,-3 3-256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9.628"/>
    </inkml:context>
    <inkml:brush xml:id="br0">
      <inkml:brushProperty name="width" value="0.05" units="cm"/>
      <inkml:brushProperty name="height" value="0.05" units="cm"/>
    </inkml:brush>
  </inkml:definitions>
  <inkml:trace contextRef="#ctx0" brushRef="#br0">68 1 15275,'-13'27'1257,"3"-1"-937,-3 0-152,13 2 528,2-1-464,10 4-432,2 4-240,1 2-889,-1 1 1089,-5 5-216,-1 0-184</inkml:trace>
  <inkml:trace contextRef="#ctx0" brushRef="#br0" timeOffset="1">25 706 13891,'-8'25'1472,"2"-7"-832,0-1-223,3-5 583,1 1-72,2-4-248,3-2-120,4 0-352,2-3-288,3-1-360,2-1-224,-2-2 504,-4-3-120,-8-3-112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10.764"/>
    </inkml:context>
    <inkml:brush xml:id="br0">
      <inkml:brushProperty name="width" value="0.05" units="cm"/>
      <inkml:brushProperty name="height" value="0.05" units="cm"/>
    </inkml:brush>
  </inkml:definitions>
  <inkml:trace contextRef="#ctx0" brushRef="#br0">733 99 11787,'-8'-9'207,"-1"1"0,0 0 0,0 0 0,-1 1 0,0 1 0,0-1 0,-1 1 0,1 1 0,-1 0 0,-1 1 0,1 0 0,-18-4 0,3 3-31,1 1 0,-1 1 0,1 1 0,-47 3 0,54 0-133,0 2-1,1 0 1,-1 0-1,0 2 1,1 0-1,0 1 1,1 1-1,-1 1 1,1 0 0,0 1-1,1 1 1,0 0-1,-18 17 1,18-13-36,1 0 1,1 1 0,0 1-1,1 0 1,1 1-1,0 0 1,1 1-1,1 0 1,1 0 0,0 1-1,-8 33 1,10-24-19,1 1 0,1 0-1,2-1 1,1 2 0,1-1 0,1 0 0,2-1 0,0 1 0,3 0 0,12 44 0,-11-54-9,0-1 1,2 1-1,0-1 1,0-1 0,2 0-1,25 32 1,-26-38 4,1 0 0,0 0-1,1-1 1,0-1 0,1 0 0,0 0 0,0-1 0,1-1-1,26 10 1,-21-10 22,1-2-1,0 0 1,0-2-1,0 0 1,0-1-1,1-1 1,32-2-1,-25-2 72,0-1-1,-1-1 1,0-2 0,0 0-1,30-14 1,-24 7 74,-2-2 1,0-1-1,0-1 1,-2-2-1,-1 0 0,0-2 1,-1-2-1,-2 0 1,28-34-1,-42 44-57,-1 0-1,0 0 1,-1-1-1,-1 0 1,0-1-1,-1 1 1,-1-1-1,0-1 1,3-17-1,-8 26-75,1 0 0,-2 0-1,1-1 1,-1 1-1,0-1 1,0 1-1,-1 0 1,-1-1-1,1 1 1,-1 0 0,0 0-1,-1 0 1,0 0-1,0 0 1,-1 1-1,0 0 1,0-1-1,-1 1 1,0 1 0,-7-9-1,-1 3-96,-1 0 0,0 1 1,0 1-1,-1 0 0,0 1 0,-1 1 0,0 0 0,-1 1 1,1 0-1,-30-6 0,-3 2-245,0 2 0,-79-4-1,33 11-33,4 5-117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3.583"/>
    </inkml:context>
    <inkml:brush xml:id="br0">
      <inkml:brushProperty name="width" value="0.05" units="cm"/>
      <inkml:brushProperty name="height" value="0.05" units="cm"/>
    </inkml:brush>
  </inkml:definitions>
  <inkml:trace contextRef="#ctx0" brushRef="#br0">2848 232 12275,'-69'-16'788,"-34"-7"-339,-122-13-1,-336 25-1056,102 6-169,-851-116-2279,1190 102 2635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4.313"/>
    </inkml:context>
    <inkml:brush xml:id="br0">
      <inkml:brushProperty name="width" value="0.05" units="cm"/>
      <inkml:brushProperty name="height" value="0.05" units="cm"/>
    </inkml:brush>
  </inkml:definitions>
  <inkml:trace contextRef="#ctx0" brushRef="#br0">728 0 9370,'-203'146'1085,"175"-122"-995,0 2 1,2 1-1,1 0 1,-36 52 0,23-16-222,-54 118 0,-12 75-292,95-230 393,-18 44 14,4 1 0,3 1 0,-12 84 0,26-116 58,3 0 0,1 1 1,1 0-1,3-1 0,1 1 1,2-1-1,15 57 1,-4-46-21,2 1 1,2-2-1,2-1 1,3-1-1,1 0 1,3-3 0,1 0-1,3-2 1,1-1-1,2-1 1,2-3-1,72 58 1,-45-47-85,1-4 1,3-2-1,1-4 1,124 50-1,-41-35 94,3-7 0,1-6 1,198 23-1,491 11 887,-195-65-288,1-64-211,-417 15-399,-1-9 0,-3-11 0,-3-10 0,-3-10 0,-4-10 0,292-161 0,-418 196-80,-3-5 1,-2-3-1,-4-4 1,153-151 0,-212 187 69,-1-1 1,-2-1 0,-1-1 0,-2 0 0,-1-2 0,-2-1 0,-1 0-1,12-42 1,-20 51 18,-2-1 0,-1 0-1,-1 0 1,-1-1 0,-2 1-1,-1-1 1,-1 1-1,-1-1 1,-2 1 0,-1-1-1,-1 1 1,-9-29 0,2 23-12,-1 1 0,-1 1 1,-2 0-1,-1 1 0,-2 0 1,0 2-1,-2 0 0,-2 1 1,0 2-1,-2 0 0,-1 1 1,0 2-1,-2 1 0,-1 1 1,-38-21-1,7 9-177,-1 3 0,-2 2-1,-114-33 1,-207-24-916,241 61 741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02.245"/>
    </inkml:context>
    <inkml:brush xml:id="br0">
      <inkml:brushProperty name="width" value="0.05" units="cm"/>
      <inkml:brushProperty name="height" value="0.05" units="cm"/>
    </inkml:brush>
  </inkml:definitions>
  <inkml:trace contextRef="#ctx0" brushRef="#br0">1951 1 7834,'-117'6'363,"-243"22"-2115,288-17 1800,1 3 0,1 4 0,0 2-1,-103 46 1,49-8 1576,-173 109-1,252-138-1298,1 1 0,-44 42-1,61-47-217,2 1-1,1 1 0,1 1 0,-21 34 0,2 7-73,4 1-1,2 2 1,4 2 0,3 0 0,3 2-1,-30 154 1,49-189-34,1 1-1,3 0 1,1 0 0,3 0-1,1-1 1,2 1-1,10 46 1,-9-67-7,0-1 0,2 0-1,0-1 1,1 0 0,1 0 0,1 0 0,0-1-1,2-1 1,0 0 0,0 0 0,2-1-1,0-1 1,1 0 0,1-1 0,0-1 0,21 14-1,-2-7-19,1-1 0,1-2-1,1-2 1,0-1 0,0-2-1,44 7 1,5-3-28,155 6 0,85-16 31,96 4 42,-170 12-7,184 8-102,-149-33 13,407-58 0,76-53 69,-310 42 48,156-28-34,1149-324-384,-1390 300 207,-12-29-33,-335 138 212,0-1 0,-1-1 0,0-1 0,-2-2-1,0 0 1,29-32 0,-47 42 18,1 0-1,-1 0 0,-1-1 0,0 0 1,-1-1-1,0 1 0,0-1 0,3-14 1,-6 17 2,-1 0 1,-1 0 0,1-1-1,-2 1 1,1 0 0,-1-1-1,0 1 1,-1 0 0,0-1-1,-1 1 1,0 0 0,-5-13-1,0 2-28,-2 1-1,0 1 0,-1 0 0,-1 0 0,-26-31 1,6 13-411,-54-47 1,35 41-240,-3 3 0,0 2-1,-3 3 1,-1 2 0,-106-43 0,47 30-43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02.664"/>
    </inkml:context>
    <inkml:brush xml:id="br0">
      <inkml:brushProperty name="width" value="0.05" units="cm"/>
      <inkml:brushProperty name="height" value="0.05" units="cm"/>
    </inkml:brush>
  </inkml:definitions>
  <inkml:trace contextRef="#ctx0" brushRef="#br0">4508 1 7258,'-723'22'1987,"1"26"-362,637-42-1474,-1223 108 953,989-74-1338,-412 107-1,592-111-168,-195 49-21,187-51 205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6.070"/>
    </inkml:context>
    <inkml:brush xml:id="br0">
      <inkml:brushProperty name="width" value="0.05" units="cm"/>
      <inkml:brushProperty name="height" value="0.05" units="cm"/>
    </inkml:brush>
  </inkml:definitions>
  <inkml:trace contextRef="#ctx0" brushRef="#br0">1295 168 9954,'-71'-8'1200,"0"-1"-920,-5-2-184,-1-1 1249,-1-2-1305,-2-3-168,1-3-48,-4 2-88,0 0-401,-2 2 25,-6 3-120,-6 3-112,-9 9 512,-1 1-160,-3 11-24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1.520"/>
    </inkml:context>
    <inkml:brush xml:id="br0">
      <inkml:brushProperty name="width" value="0.05" units="cm"/>
      <inkml:brushProperty name="height" value="0.05" units="cm"/>
    </inkml:brush>
  </inkml:definitions>
  <inkml:trace contextRef="#ctx0" brushRef="#br0">1 5 15907,'0'-4'1945,"9"4"-889,3 3-368,3 8 1049,2 4-265,1 11-352,-1 3-144,2 9-408,-4 4-263,-4 0-498,-4 1-335,-5-9-576,-2-7-312,-8-16 1024,-4-11-296,-3-17-257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6.488"/>
    </inkml:context>
    <inkml:brush xml:id="br0">
      <inkml:brushProperty name="width" value="0.05" units="cm"/>
      <inkml:brushProperty name="height" value="0.05" units="cm"/>
    </inkml:brush>
  </inkml:definitions>
  <inkml:trace contextRef="#ctx0" brushRef="#br0">0 1 6257,'0'26'200,"5"8"-488,4 4-16,5 9-360,7 4 504,1 1-128,-1 0-96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7.881"/>
    </inkml:context>
    <inkml:brush xml:id="br0">
      <inkml:brushProperty name="width" value="0.05" units="cm"/>
      <inkml:brushProperty name="height" value="0.05" units="cm"/>
    </inkml:brush>
  </inkml:definitions>
  <inkml:trace contextRef="#ctx0" brushRef="#br0">1450 0 6161,'-420'131'630,"249"-63"-485,-171 96 1,264-125-85,-61 37 29,124-66-94,0 1 0,0 0 1,2 1-1,-1 1 0,2 0 1,-19 24-1,11-7-24,1 2-1,1 0 1,-15 42 0,-29 108 76,53-149 4,2-1 1,1 2 0,1-1 0,2 0-1,1 1 1,3 41 0,1-55-40,0-1 0,2 0 0,0 0 0,1 0 0,1-1 1,1 1-1,1-1 0,0-1 0,1 0 0,1 0 0,1 0 0,14 17 1,-5-13-104,0-1 1,1 0 0,1-2-1,1-1 1,0 0 0,1-2-1,39 19 1,-2-7-349,0-3 0,76 20 0,342 58-1317,-327-80 1584,0-7 0,200-6 0,307-46 125,-352 15 50,-99 9 7,1074-81-83,-276 28 420,-606 34-96,-309 19-146,-1-4 1,120-39-1,-135 30-24,-1-3 1,85-46-1,-126 57-59,-1-2-1,0-1 1,-2-2-1,-1-1 0,0-1 1,46-54-1,-67 70 30,-1-1 1,0-1-1,-1 1 0,0-1 1,0 0-1,-1 0 0,-1-1 0,0 0 1,0 0-1,3-21 0,-6 22 45,0 0 0,-1 0 0,-1 0 0,0 0-1,0 0 1,-1 0 0,0 0 0,-1 0 0,0 1-1,-1-1 1,0 1 0,-7-12 0,-5-5 205,-1 0 0,-1 2 0,-1 0 0,-2 1 0,0 1 0,-41-34 1,16 21 149,-1 1 1,-88-47-1,27 27-135,-3 6-1,-2 4 0,-188-47 0,-365-35-32,313 84-1083,-424 3 0,587 43 499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00.878"/>
    </inkml:context>
    <inkml:brush xml:id="br0">
      <inkml:brushProperty name="width" value="0.05" units="cm"/>
      <inkml:brushProperty name="height" value="0.05" units="cm"/>
    </inkml:brush>
  </inkml:definitions>
  <inkml:trace contextRef="#ctx0" brushRef="#br0">2066 1 10490,'-388'123'1013,"-171"65"-571,465-148-497,3 5-1,-160 104 0,140-70 108,-162 151-1,228-187 21,2 2 0,-37 50 0,62-70-46,1 0 1,1 1-1,1 1 0,2 0 1,0 1-1,-9 32 0,18-44-21,0 0-1,1 0 1,0 1-1,2-1 1,0 1-1,1 0 1,0-1-1,1 1 1,1-1-1,1 1 1,5 18-1,-1-14-28,1 0-1,1 0 1,1-1 0,1 0-1,0 0 1,1-2-1,21 25 1,-4-10-42,2-1-1,1-1 1,36 26-1,108 64-91,-63-53 52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01.296"/>
    </inkml:context>
    <inkml:brush xml:id="br0">
      <inkml:brushProperty name="width" value="0.05" units="cm"/>
      <inkml:brushProperty name="height" value="0.05" units="cm"/>
    </inkml:brush>
  </inkml:definitions>
  <inkml:trace contextRef="#ctx0" brushRef="#br0">0 486 5545,'256'-14'736,"-2"-2"-440,3-3-96,5-1 265,-5-9-73,2-2-72,-1-13-104,0-8-224,14-19 24,-7-8-16,-8-32-40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29.865"/>
    </inkml:context>
    <inkml:brush xml:id="br0">
      <inkml:brushProperty name="width" value="0.05" units="cm"/>
      <inkml:brushProperty name="height" value="0.05" units="cm"/>
    </inkml:brush>
  </inkml:definitions>
  <inkml:trace contextRef="#ctx0" brushRef="#br0">2061 160 10610,'-21'-1'222,"-175"-12"817,170 9-1014,1-1 1,0-2-1,0 0 1,1-1-1,-40-21 1,38 15-108,0 2 0,0 0 0,-2 2 0,1 1 0,-1 1 0,0 1 0,0 2 0,-1 1 0,0 1 0,-55 1 0,45 6 74,-1 2 0,1 1-1,1 2 1,-51 18 0,-146 70 403,106-41-309,99-43-79,-172 80 29,180-81-26,1 1-1,1 1 1,0 1 0,1 1 0,1 1-1,-32 38 1,20-15 12,2 2 0,2 1 0,-21 50 0,-48 143-71,82-197-17,1 1 0,2 0 0,2 0 0,1 1 0,2 0 0,1 66 0,5-86-104,1 0 0,1 0-1,0 0 1,2-1 0,0 0 0,1 1-1,2-2 1,0 1 0,0-1 0,2-1 0,1 1-1,0-2 1,1 1 0,24 26 0,-14-23-223,1-1 1,1-1-1,0-1 1,1-1-1,1-1 1,0-1 0,40 15-1,10 0-331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30.304"/>
    </inkml:context>
    <inkml:brush xml:id="br0">
      <inkml:brushProperty name="width" value="0.05" units="cm"/>
      <inkml:brushProperty name="height" value="0.05" units="cm"/>
    </inkml:brush>
  </inkml:definitions>
  <inkml:trace contextRef="#ctx0" brushRef="#br0">957 1812 4361,'138'-43'669,"199"-91"0,-249 90-205,-1-3 0,-3-4 0,88-71 0,-117 78 59,-2-2 1,71-79-1,-99 95-358,-1-2 0,-2 0 0,-1-1 0,-1-1 0,-2-1 0,14-38 0,-17 31-349,-2 0 0,-1-1 1,-3 0-1,6-69 1,-13 83-84,-1 0 0,-2 0 1,-1 0-1,-1 1 0,-1-1 1,-2 1-1,-1-1 0,-10-26 0,11 40 94,-1 1 0,0-1 0,-1 2 0,-1-1 0,0 1 0,0 0 0,-2 0 0,-22-20 0,16 18 62,-1 2-1,-1 0 1,0 1 0,0 0 0,-37-14-1,7 8 134,-2 3 0,1 2 0,-2 2 0,-92-8 0,22 12 248,0 4 0,-157 18 0,-238 66 1193,-13 59-363,409-102-989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57.874"/>
    </inkml:context>
    <inkml:brush xml:id="br0">
      <inkml:brushProperty name="width" value="0.05" units="cm"/>
      <inkml:brushProperty name="height" value="0.05" units="cm"/>
    </inkml:brush>
  </inkml:definitions>
  <inkml:trace contextRef="#ctx0" brushRef="#br0">271 620 5225,'-18'-17'851,"-21"-18"450,37 34-1139,0-1-1,0 1 1,-1-1 0,1 1-1,0 0 1,-1 0 0,1 0-1,-1 0 1,1 0 0,-1 1-1,0-1 1,1 1-1,-1 0 1,0-1 0,-3 2-1,5-1-97,-1 1 0,0-1 0,0 1 0,1 0-1,-1-1 1,0 1 0,1 0 0,-1 0-1,1 1 1,-1-1 0,1 0 0,-1 0-1,1 1 1,0-1 0,0 0 0,0 1 0,-2 2-1,-14 33 349,15-33-362,-18 52 281,-25 113-1,8 66-155,23-72-136,6 1 0,16 185 0,65 328-36,31 186-149,-52 8-210,-57-94 101,-25-1 149,9-270 101,15 357 120,75-4 129,3-378-93,36 273 1,-70-402-96,16 120 19,28-3 0,-63-385-67,51 136 0,-57-186-7,3 0 0,0-2 1,3 0-1,0-1 0,2 0 0,40 43 0,-35-47-4,1-2-1,1 0 0,1-2 1,2-2-1,0 0 1,1-2-1,1-2 0,0-1 1,1-1-1,39 11 0,8-6-22,0-3 0,2-3 0,158 4 1,258-30-99,-358 4 98,1259 32-63,-627 49 342,-735-70-238,299 35 151,459 28 44,-682-64-213,1-6 1,-1-5-1,-1-5 0,218-55 0,-62-17-62,-193 58-2,105-56 1,-147 65 33,0-2-1,-2-1 1,0-1 0,48-47 0,-60 49 17,-1-1-1,-1 0 1,-1-2 0,-1 1 0,-1-2-1,-1 0 1,12-31 0,-5-3-10,-2-1 0,18-106 1,2-128-88,2-733-77,-80-3 306,23 726-164,5 62-45,-40-740-276,-33 2 473,44 687 45,-139-518 0,101 548-126,-54-198 9,21-5-27,-44-545-13,74-7-597,71 840 193,-35-201 0,34 322 387,-2 1 1,-3 0-1,-2 0 0,-2 2 0,-3 1 0,-2 0 0,-51-78 1,58 107 93,-1 0-1,-2 1 1,0 2 0,-1 0 0,-1 1 0,-1 1 0,0 1 0,-2 1 0,0 2 0,-1 0 0,-48-18 0,24 15 41,0 3-1,-1 2 1,-1 2 0,0 2 0,-99-3-1,-804 29 292,634-4-364,-378 6 18,-159 5-8,555-6-413,2 12 0,-445 103-1,596-95 163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9:27.482"/>
    </inkml:context>
    <inkml:brush xml:id="br0">
      <inkml:brushProperty name="width" value="0.05" units="cm"/>
      <inkml:brushProperty name="height" value="0.05" units="cm"/>
    </inkml:brush>
  </inkml:definitions>
  <inkml:trace contextRef="#ctx0" brushRef="#br0">41 6 12643,'-16'5'796,"15"-4"-739,0-1 1,0 1-1,-1-1 0,1 0 0,0 0 1,0 0-1,0 0 0,0 0 1,-1 0-1,1 0 0,0 0 0,0 0 1,0 0-1,0 0 0,-1-1 0,1 1 1,0-1-1,0 1 0,-2-1 0,6-1-58,0 1 0,0 0 0,0 0 0,1 1 0,-1-1-1,0 1 1,0-1 0,5 1 0,-4 0-10,28-2-34,1 1 0,0 2 0,39 6 0,-15-2 50,145 20 154,10 1 66,283-14 21,-58-4-25,-172 9 48,277 9 168,317-37-376,1-30-46,734-18-223,-162 90 168,-491-3 48,240 4 13,-520-12-17,-143-5 14,1610 23 121,-989-60-127,-579 8-8,429-18 79,518-6 652,-593 51 234,-867-13-717,-29-1-8,-16 1-81,-7 0 32,-71 2-905,29 2 484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9:37.862"/>
    </inkml:context>
    <inkml:brush xml:id="br0">
      <inkml:brushProperty name="width" value="0.05" units="cm"/>
      <inkml:brushProperty name="height" value="0.05" units="cm"/>
    </inkml:brush>
  </inkml:definitions>
  <inkml:trace contextRef="#ctx0" brushRef="#br0">4926 109 7554,'-511'-69'2870,"-3"40"-1546,396 29-985,-989-11 1141,422 12-1578,5 66 575,594-51-373,1 4 0,1 3 1,0 4-1,-111 53 0,189-77-101,-235 116 195,169-80-59,-84 62 0,130-80-129,1 0 0,2 2 0,0 0 0,1 2 0,2 0 0,0 2 0,2 0 0,1 1 0,-23 51 1,27-49-17,1 0 0,2 0 0,1 1 0,2 0 0,1 0 0,1 1 0,2 0 0,1 0 0,4 62 0,3-65-4,0 0 0,2 0 0,2-1 0,0 0 0,15 30 0,78 129-51,-86-160 54,2-1 0,1 0 0,1-1 0,1-1 0,1-1 0,1-1 0,1-1 0,1-1 0,0-1 0,38 20-1,2-6-3,2-3-1,1-3 0,101 25 1,222 32 19,-270-60 2,542 91 20,-505-100 27,1-6 1,247-19 0,318-72 95,-267 25-130,622-25-13,-304 99-36,30-12 34,-473-7-34,117-7 4,-423 8 27,0-2-1,0-1 0,35-11 1,-51 12-5,0-1 1,0 0-1,-1 0 1,0-1-1,1-1 1,-2 1-1,1-2 1,-1 1 0,0-1-1,0 0 1,8-10-1,-1-2-3,0-2 0,-1 0 0,17-36 0,24-72 9,-39 85 12,3 2 1,46-79 0,-3 40 5,-40 57-6,-2-2 0,20-34 0,-37 53-8,0 1 0,0-1 0,-1 0 0,0 0 1,-1 0-1,1 0 0,-1-1 0,-1 1 0,1 0 0,-1 0 0,0-1 0,-1 1 0,0 0 0,0 0 0,-4-12 0,-3-8 23,-2 0-1,-21-42 1,20 46-29,-38-78 7,-56-130 21,88 188-19,-1 1 0,-46-78-1,55 107-13,-1-1 0,0 2 0,-1-1 0,0 2 0,-1-1 0,0 2-1,-1-1 1,0 2 0,0 0 0,-1 0 0,0 1 0,-17-6 0,-10 0 0,0 1 1,0 2-1,-47-6 1,-133-7 2,134 17 3,-235-29-19,-89-8-19,-2 29 101,241 24 94,-189 33-1,-164 67-510,500-103 289,0-1 0,-39 3 0,10-10-74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23.766"/>
    </inkml:context>
    <inkml:brush xml:id="br0">
      <inkml:brushProperty name="width" value="0.05" units="cm"/>
      <inkml:brushProperty name="height" value="0.05" units="cm"/>
    </inkml:brush>
  </inkml:definitions>
  <inkml:trace contextRef="#ctx0" brushRef="#br0">3 245 12411,'-1'-1'49,"1"0"1,0 0 0,-1 0-1,1 0 1,0-1 0,0 1-1,0 0 1,0 0 0,0 0-1,0 0 1,0 0 0,0 0 0,0-1-1,0 1 1,1 0 0,-1 0-1,0 0 1,1 0 0,-1 0-1,1 0 1,-1 0 0,1 0-1,0 0 1,-1 0 0,1 0-1,0 1 1,1-2 0,22-26 168,-19 24-192,0 1-1,0-1 0,0 1 0,0 0 0,1 0 0,-1 1 1,1-1-1,0 1 0,-1 1 0,1-1 0,0 1 1,11-1-1,8 0 116,48 4 0,-18 0-68,49-9 57,145-27 0,17-3 328,271 12 394,-326 18-774,998 1-32,-1135 8-36,463 7 33,-1-29 17,-17-11 359,0 39 345,-336 4-416,394 22 542,-3-36-1081,-514-1 133,177-6 315,-230 4-401,-6-2-7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1.930"/>
    </inkml:context>
    <inkml:brush xml:id="br0">
      <inkml:brushProperty name="width" value="0.05" units="cm"/>
      <inkml:brushProperty name="height" value="0.05" units="cm"/>
    </inkml:brush>
  </inkml:definitions>
  <inkml:trace contextRef="#ctx0" brushRef="#br0">3 86 17244,'-3'-30'1992,"3"11"-1184,2 4-360,-1 3 1233,4 3-601,4 9-816,3 1-464,5 5 1336,6 0-1136,5 5-24,5 0-16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30.151"/>
    </inkml:context>
    <inkml:brush xml:id="br0">
      <inkml:brushProperty name="width" value="0.05" units="cm"/>
      <inkml:brushProperty name="height" value="0.05" units="cm"/>
    </inkml:brush>
  </inkml:definitions>
  <inkml:trace contextRef="#ctx0" brushRef="#br0">6896 470 12899,'-26'-2'302,"0"-1"0,1-1 1,-1-1-1,-34-12 0,-42-9-204,15 16-47,-122 0 0,55 4-26,-754-105-296,796 92 240,-1136-169 53,504 124 128,517 59-85,-292 32 0,136 37-65,5 26-1,165-34 132,3 10 1,-214 99 0,354-132-75,2 3 0,1 3 0,3 4 0,1 1 0,2 4 0,-80 82 1,100-90 94,2 3-1,2 1 1,-56 89 0,81-113-118,1 1 0,2 1-1,0-1 1,1 2 0,-4 23-1,8-29-34,2-1 0,0 1 0,1 0 0,0-1-1,2 1 1,0 0 0,1-1 0,4 18-1,-3-22 1,0 1 0,1-1-1,1 0 1,0 0-1,1 0 1,0-1-1,1 0 1,0 0 0,12 14-1,-7-12-3,1-1 1,0 0-1,0-1 0,1-1 1,0 0-1,20 10 0,16 3-10,1-2-1,1-2 1,79 17 0,-68-19 11,157 48 10,89 24 4,-211-68-3,1-4 0,159 6-1,203-23 28,-196-4-24,219 10 21,91 0-19,-1-30-23,397-91-199,-536 58 139,-45-9 63,-319 48 10,-1-3 1,-1-3-1,91-45 0,-63 20 19,98-68-1,-161 93-14,-1-1 0,-1-2 0,-1-1-1,-1-1 1,-2-1 0,26-38 0,-44 52-5,-1 0 1,0-1 0,-2 1 0,0-1-1,0-1 1,-2 0 0,0 0-1,-1 0 1,-1 0 0,-1 0-1,0-28 1,-2 11 7,-2 1 1,-1-1-1,-2 1 0,-1 0 0,-14-41 1,15 58 26,-1-1 0,-1 1 0,-1 0 0,0 1 1,-1-1-1,-1 2 0,-1-1 0,0 2 0,0-1 0,-2 2 1,0-1-1,0 2 0,-1 0 0,-1 0 0,0 1 0,-29-15 1,15 12-93,0 2 0,0 1 0,-2 1 0,1 1 0,-1 2 0,0 1 0,0 2 0,-1 1 0,1 1 0,-1 2 1,0 1-1,-48 8 0,-14 7-102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37.428"/>
    </inkml:context>
    <inkml:brush xml:id="br0">
      <inkml:brushProperty name="width" value="0.05" units="cm"/>
      <inkml:brushProperty name="height" value="0.05" units="cm"/>
    </inkml:brush>
  </inkml:definitions>
  <inkml:trace contextRef="#ctx0" brushRef="#br0">2 222 14307,'-2'1'910,"8"1"-679,9 1-201,51 1-53,105-8-1,-94 0 12,190 0 208,288 34-1,-303-11-181,1-12 0,338-32 1,755-56 30,-727 40-34,-101 5-5,144 46 2,12 0 2,-407-29 34,268-4 879,-405 37-501,-1-2-403,-119-12 90,0 0-1,-1 0 1,1-1 0,-1-1 0,15-4-1,-20 5-100,-1 0-1,0 0 1,0 0 0,0 0-1,0-1 1,0 0-1,0 1 1,0-1-1,0 0 1,-1-1 0,1 1-1,-1 0 1,0-1-1,0 1 1,0-1-1,0 0 1,0 0 0,3-5-1,-4 4 5,0-1-1,-1 0 0,1 1 1,-1-1-1,1 0 0,-1 0 1,-1-7-1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57.483"/>
    </inkml:context>
    <inkml:brush xml:id="br0">
      <inkml:brushProperty name="width" value="0.05" units="cm"/>
      <inkml:brushProperty name="height" value="0.05" units="cm"/>
    </inkml:brush>
  </inkml:definitions>
  <inkml:trace contextRef="#ctx0" brushRef="#br0">0 159 10714,'93'9'920,"0"-4"-1,114-9 1,186-33-766,-246 21-133,972-53-290,144 83 651,-176 0-112,-602-11 116,981-7 623,-1390 3-1026,488-16 292,-1-24-361,-552 40 11,-7 1 47,-1 0 0,1-1 0,-1 1 1,1-1-1,-1 0 0,0 0 0,5-2 1,-6 1-16,-7 1-10,-21-2-77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0.482"/>
    </inkml:context>
    <inkml:brush xml:id="br0">
      <inkml:brushProperty name="width" value="0.05" units="cm"/>
      <inkml:brushProperty name="height" value="0.05" units="cm"/>
    </inkml:brush>
  </inkml:definitions>
  <inkml:trace contextRef="#ctx0" brushRef="#br0">317 0 13595,'-1'6'178,"0"0"0,0 0 1,0 0-1,-1 0 0,0 0 0,0-1 1,-3 8-1,1-5-88,1-1 0,0 1 0,-2 13 0,-5 58-16,2 85 0,2-29-14,-79 604 57,13-156-113,43 5 21,33-1 2,-4-583-27,-13 794-1,-30-3 229,18-210 137,26-393-265,27 198 0,-11-147-701,-14-259-145,-3-12 486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0.886"/>
    </inkml:context>
    <inkml:brush xml:id="br0">
      <inkml:brushProperty name="width" value="0.05" units="cm"/>
      <inkml:brushProperty name="height" value="0.05" units="cm"/>
    </inkml:brush>
  </inkml:definitions>
  <inkml:trace contextRef="#ctx0" brushRef="#br0">6 149 14179,'-3'25'265,"1"0"0,1 0 0,2 0 0,0 0 0,1 1 0,7 24 0,-6-30-65,29 159 96,7-3-1,85 235 1,-120-400-302,38 99-74,-34-95 50,-1 0 1,2-1-1,0 0 0,20 24 0,-27-35 24,0-1 0,0 1 0,0-1 0,1 0 0,-1 0 1,1 0-1,-1 0 0,1 0 0,0-1 0,0 1 0,0-1 0,0 1 0,0-1 0,0 0 0,0-1 0,0 1 0,0 0 0,0-1 0,1 0 0,-1 1 0,6-2 0,-4 0-1,0-1 1,0 0-1,0 0 0,-1 0 1,1 0-1,-1-1 0,1 0 0,-1 0 1,0 0-1,0 0 0,0-1 0,0 0 1,-1 0-1,4-5 0,14-18-35,-1 0 0,31-61 0,23-71-139,-56 118 125,180-449-440,-78 185 339,-37 106 18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8.470"/>
    </inkml:context>
    <inkml:brush xml:id="br0">
      <inkml:brushProperty name="width" value="0.05" units="cm"/>
      <inkml:brushProperty name="height" value="0.05" units="cm"/>
    </inkml:brush>
  </inkml:definitions>
  <inkml:trace contextRef="#ctx0" brushRef="#br0">1 361 11482,'658'-79'1397,"3"52"-705,-16 28-313,14 1-153,999-115 160,-409 23-333,-749 47-314,-418 31 206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9.246"/>
    </inkml:context>
    <inkml:brush xml:id="br0">
      <inkml:brushProperty name="width" value="0.05" units="cm"/>
      <inkml:brushProperty name="height" value="0.05" units="cm"/>
    </inkml:brush>
  </inkml:definitions>
  <inkml:trace contextRef="#ctx0" brushRef="#br0">1 51 12603,'125'22'895,"156"18"-643,204-41-12,1-40-172,-367 29-70,520-38-70,3 41-21,315 80 580,-7 52 204,-609-92-793,-261-30 58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9.916"/>
    </inkml:context>
    <inkml:brush xml:id="br0">
      <inkml:brushProperty name="width" value="0.05" units="cm"/>
      <inkml:brushProperty name="height" value="0.05" units="cm"/>
    </inkml:brush>
  </inkml:definitions>
  <inkml:trace contextRef="#ctx0" brushRef="#br0">1 1 12739,'79'31'301,"1"-4"1,2-3 0,160 25 0,258-9-240,111-42 14,1-25-31,-233 8-20,928-12 26,-1 71-117,-774 3 34,-292-16 16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4:13.286"/>
    </inkml:context>
    <inkml:brush xml:id="br0">
      <inkml:brushProperty name="width" value="0.05" units="cm"/>
      <inkml:brushProperty name="height" value="0.05" units="cm"/>
    </inkml:brush>
  </inkml:definitions>
  <inkml:trace contextRef="#ctx0" brushRef="#br0">363 0 10218,'-181'730'2076,"140"-543"-1930,-13 20-33,28-117-67,4 0-1,-14 124 0,34-197-42,1 1 0,1-1 0,1 0 0,0 1 0,2-1 0,4 18 0,-4-25-5,0 0 0,1 0 1,0 0-1,1-1 0,0 0 0,0 0 1,1 0-1,1-1 0,-1 1 1,1-2-1,10 10 0,3 0-37,0-1 0,0-1 0,2-1 0,0-1 0,0-1 0,1-1 0,28 9 0,-17-9-59,0-1 0,0-3 0,1 0 0,57 2 0,560-22-308,-516 5 399,255-15 25,259-12 4,399 17-118,-264 29 26,158 87 58,-772-77-7,237 30-7,205 23 38,1-25 65,-260-35-19,536 33 100,-450-19-103,3-37-234,-388 4 153,0-2 0,100-26 0,-47-8-29,-108 41 54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4:14.823"/>
    </inkml:context>
    <inkml:brush xml:id="br0">
      <inkml:brushProperty name="width" value="0.05" units="cm"/>
      <inkml:brushProperty name="height" value="0.05" units="cm"/>
    </inkml:brush>
  </inkml:definitions>
  <inkml:trace contextRef="#ctx0" brushRef="#br0">5311 303 3449,'-1035'-59'3845,"500"-19"-2696,109 14-1149,-2 25-23,226 33 640,0 9-1,0 9 0,1 8 0,-268 63 0,350-54-497,2 5 0,0 6 0,-190 93 0,179-63-57,-153 110-1,200-120-48,3 4-1,-122 129 0,179-170-11,1 2 0,1 0 0,1 1 0,1 1 0,2 1 0,1 0 0,-15 41 1,22-47-18,1 0-1,1 0 1,0 0 0,2 1 0,1-1 0,1 1 0,1 0 0,0-1 0,2 1 0,1 0 0,6 23 0,0-12-9,2-1 0,1 0 0,2 0 0,1-2 0,1 0 0,2 0 0,1-2 0,2 0 0,31 34 0,1-8-11,2-2 1,3-3-1,80 53 0,-75-60-71,3-4 0,120 54 0,157 33-303,205 11-73,16-43 299,-175-43-72,3-17 0,1-18 0,0-16 0,513-67 0,-25-89 247,-483 55 213,515-204 1,-779 248-91,-3-7 0,239-156 1,-313 179 55,0-4 1,-3-2-1,-2-2 0,89-110 1,-128 142-103,-1-1 0,0 0-1,-1-1 1,-2 0 0,0 0 0,0-1 0,-2-1-1,-1 1 1,0-1 0,-1 0 0,-2 0 0,0-1 0,-1 1-1,-1-1 1,-1 0 0,-1 1 0,-1-1 0,-1 1 0,-1 0-1,-10-33 1,2 22-33,-1 1 0,-2 0-1,-1 1 1,-1 1 0,-25-31-1,3 11 28,-86-84 0,87 99-37,-2 1-1,-85-52 1,-99-32-9,121 73-12,-2 4 1,-186-43 0,-227-10-10,158 53 30,-663 13 1,664 46-631,1 16 1,-610 139-1,655-97 246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2.334"/>
    </inkml:context>
    <inkml:brush xml:id="br0">
      <inkml:brushProperty name="width" value="0.05" units="cm"/>
      <inkml:brushProperty name="height" value="0.05" units="cm"/>
    </inkml:brush>
  </inkml:definitions>
  <inkml:trace contextRef="#ctx0" brushRef="#br0">247 0 18116,'-24'7'959,"-12"3"-181,0 1 1,0 2-1,-42 23 1,74-34-760,1 0 1,-1 0 0,1 1-1,-1-1 1,1 1-1,0 0 1,-6 6 0,9-8-21,0 0 0,-1-1 0,1 1 1,0 0-1,-1-1 0,1 1 0,0 0 0,-1 0 1,1-1-1,0 1 0,0 0 0,0 0 1,0-1-1,0 1 0,0 0 0,0 0 1,0 0-1,0-1 0,1 2 0,-1 0-4,1-1 0,0 0 0,0 0 0,-1 0-1,1 0 1,0 0 0,0 0 0,0 0 0,0 0 0,0 0-1,0-1 1,0 1 0,1 0 0,-1-1 0,2 2-1,18 6-133,1-1-1,0-1 0,35 6 0,-9-2-73,-21-4 106,69 18-318,-85-20 409,0 0 0,-1 0 0,1 1-1,-1 0 1,0 1 0,12 10 0,-20-15 43,-1 0 0,0 0 0,1 0 1,-1 0-1,0 0 0,0 1 0,0-1 1,0 0-1,0 1 0,0-1 0,0 1 1,0-1-1,-1 1 0,1 0 0,-1-1 1,1 1-1,-1 0 0,1-1 0,-1 1 1,0 0-1,0-1 0,0 4 0,-1-2 37,0-1 0,1 1 0,-1-1 0,0 0 0,-1 0-1,1 0 1,0 0 0,-1 0 0,1 0 0,-1 0 0,1 0 0,-1 0 0,0-1-1,0 1 1,-3 2 0,-4 2 75,0-1 1,-1 0-1,1 0 0,-1-1 0,0 0 1,0-1-1,0 0 0,0 0 1,-1-1-1,1-1 0,-1 0 0,1 0 1,-18-2-1,26 1-254,0 0 1,0 0-1,1 0 1,-1-1-1,0 1 1,0-1-1,0 1 1,1-1-1,-1 0 1,0 0-1,1 1 1,-1-1-1,1 0 1,-1 0-1,1-1 1,-1 1-1,0-2 1,1 2 57,1 0 1,-1 0 0,1 0 0,-1 0-1,1 0 1,0 0 0,0 0-1,0 0 1,0 0 0,-1 0-1,1 0 1,1 0 0,-1 0 0,0-1-1,0 1 1,0 0 0,0 0-1,1 0 1,-1 0 0,1 0-1,-1 0 1,1 0 0,-1 0 0,1 0-1,-1 1 1,1-1 0,0 0-1,-1 0 1,2-1 0,15-13-834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4:54.180"/>
    </inkml:context>
    <inkml:brush xml:id="br0">
      <inkml:brushProperty name="width" value="0.05" units="cm"/>
      <inkml:brushProperty name="height" value="0.05" units="cm"/>
    </inkml:brush>
  </inkml:definitions>
  <inkml:trace contextRef="#ctx0" brushRef="#br0">1945 258 12315,'60'-2'191,"-50"3"-99,-38 1 13,-457 1 491,21-2-1132,368 7 481,1 4 0,0 4 0,1 4 0,1 4 0,-143 58 0,211-72 65,1 2-1,1 0 0,0 1 1,1 2-1,-40 32 0,48-34-24,1 0 0,1 1 0,0 1 0,1 0 0,1 0 0,0 1 0,1 0 0,0 1 0,-7 23 0,8-17 9,1 1 0,1 0 1,2-1-1,0 2 0,1-1 1,2 0-1,0 1 0,2-1 1,1 0-1,0 1 0,2-1 0,1 0 1,1-1-1,1 1 0,0-1 1,2-1-1,1 1 0,1-1 1,1-1-1,1 0 0,0-1 1,2 0-1,0-1 0,1-1 1,1 0-1,30 23 0,-6-10 0,2-2 0,0-1 0,3-3 0,0-2 0,49 18 0,-25-16-17,2-4 0,136 23 1,157-12-52,-3-29 22,-360-3 52,796-19-45,-128 1 42,-53 3-96,1-30-901,103-48-1121,148-16 569,-473 74 1507,137-13 58,-1-21 402,-489 62-355,299-54 760,-238 38-274,125-46 1,-195 56-398,-1-1 0,31-18 0,-50 23-64,1 0 0,-2-1-1,1 0 1,-1-1 0,-1 0 0,16-19 0,-25 26-48,0 0 0,0 0 0,-1 0 0,1 0 0,-1 0 0,0-1 0,0 1 1,-1-1-1,1 1 0,-1-1 0,0 0 0,0 1 0,-1-1 0,1 0 0,-2-9 1,0 7 9,0 0 0,-1 0 1,1 1-1,-2-1 0,1 1 0,-1-1 1,0 1-1,0 0 0,-8-11 1,-5-3 47,0 2 0,-2 0 1,0 1-1,0 1 0,-23-15 1,2 5-6,0 1 0,-1 3 0,-1 1 0,-48-16-1,-181-49 162,-352-60-199,610 143-55,-428-82-148,-809-51 1,766 122 192,-1 21 0,-929 135 0,888-45-328,-684 220-1,665-133-8,268-80 116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02.698"/>
    </inkml:context>
    <inkml:brush xml:id="br0">
      <inkml:brushProperty name="width" value="0.05" units="cm"/>
      <inkml:brushProperty name="height" value="0.05" units="cm"/>
    </inkml:brush>
  </inkml:definitions>
  <inkml:trace contextRef="#ctx0" brushRef="#br0">4069 102 8586,'-413'-21'2747,"78"2"-1487,221 16-1048,-607-23 90,-77 8-421,658 23 98,1 7-1,1 5 0,1 7 1,0 5-1,-133 49 1,213-57 5,0 2 0,2 2 0,0 3-1,2 2 1,-51 39 0,69-43-4,2 2 0,1 0 0,1 3 0,1 0 0,2 2 0,2 1-1,-44 71 1,61-87 10,0 1 0,1-1 0,0 1 0,2 1 0,0-1-1,2 1 1,0 0 0,1 0 0,1 1 0,0-1 0,2 0 0,1 1-1,0-1 1,1 0 0,2 1 0,0-1 0,7 20 0,1-3-14,3-2 1,0 1 0,2-2 0,2 0 0,1-2 0,47 59-1,-29-47-1,2-2 0,2-2 0,93 68 0,-88-77 11,2-2 1,1-2-1,2-3 1,98 33-1,226 43-15,-330-89 27,627 122-54,-397-104-18,1-13-1,536-38 0,478-133-272,-375 38-153,485-48-189,-1113 131 624,186-35-68,-8-37 13,-286 47 48,176-84-1,-232 84-314,151-96-1,-257 144 308,0-1 0,0-1-1,-2-1 1,1 0-1,17-22 1,-29 31 78,-1 0-1,0-1 1,0 1-1,-1-1 1,0 0-1,0 0 1,0 0 0,-1 0-1,0-1 1,0 1-1,0-1 1,-1 1-1,0-1 1,0 0-1,-1 1 1,0-1-1,0 0 1,0 1 0,-1-1-1,0 0 1,-3-9-1,0 6 39,0 1 0,0-1 0,-1 1 0,-1 0-1,1 0 1,-1 1 0,-1 0 0,0 0 0,0 0 0,0 1 0,-9-7-1,-13-9 114,-55-32 0,80 53-145,-80-46-264,-3 4 0,-1 3 0,-103-31 0,-289-57-3587,51 40 2187,135 29 1606,157 32 77,1 2-11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03.115"/>
    </inkml:context>
    <inkml:brush xml:id="br0">
      <inkml:brushProperty name="width" value="0.05" units="cm"/>
      <inkml:brushProperty name="height" value="0.05" units="cm"/>
    </inkml:brush>
  </inkml:definitions>
  <inkml:trace contextRef="#ctx0" brushRef="#br0">2074 27 7290,'-153'-11'816,"5"5"-360,-1 1-160,1 2 304,-5 2 72,1 2-112,4 1-16,5 4-272,-3 2-39,-6 4-161,2 2-96,11-4 24,-2 6 0,-11 3-48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20.686"/>
    </inkml:context>
    <inkml:brush xml:id="br0">
      <inkml:brushProperty name="width" value="0.05" units="cm"/>
      <inkml:brushProperty name="height" value="0.05" units="cm"/>
    </inkml:brush>
  </inkml:definitions>
  <inkml:trace contextRef="#ctx0" brushRef="#br0">0 222 8098,'4'1'235,"0"0"1,-1-1 0,1 1 0,0-1-1,0 0 1,0 0 0,0 0-1,7-2 1,-1 1-182,50-6-88,0-3-1,-1-3 1,104-35-1,-95 26-45,130-22 0,-148 37 102,0 2 1,1 2 0,71 6 0,45 23 262,-112-14-86,83 5 0,357-24 994,-102-3-803,-385 10-389,772 5 125,0-30 176,1119-53-139,-1319 73-149,-240 4 0,172 8 78,-145 0-20,197 17-399,-1 25-196,-551-47 517,214 19-73,614 62-133,83-36-205,1-73 269,-848 22 168,228-1 363,-304 5-385,1 0 0,0 0 1,-1 0-1,1 0 1,0 1-1,-1-1 1,1 0-1,-1 0 1,1 0-1,0 1 0,-1-1 1,1 0-1,-1 0 1,1 1-1,-1-1 1,1 1-1,-1-1 1,1 0-1,-1 1 0,1-1 1,-1 1-1,1-1 1,0 2-1,-3 1-309,-5-5 105,0-4 44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09.080"/>
    </inkml:context>
    <inkml:brush xml:id="br0">
      <inkml:brushProperty name="width" value="0.05" units="cm"/>
      <inkml:brushProperty name="height" value="0.05" units="cm"/>
    </inkml:brush>
  </inkml:definitions>
  <inkml:trace contextRef="#ctx0" brushRef="#br0">131 1014 11811,'-31'27'1455,"21"-10"-1426,1 0 1,0 1-1,1 0 1,1 0-1,-6 26 1,7-26-57,0 3-46,1 0 0,1 1 0,1 0 0,1 0 1,1 0-1,3 35 0,26 136-140,-4-44 344,-17-55 60,-10 176 0,-34 96 64,-1 28-8,41-41-53,24-1-85,7 146-70,-52 346-49,-1-304 17,28 0 46,16-176-14,16 491-39,-20 699 69,-16-1264 52,5 119 112,-9-396-225,1 24 29,7 38 0,-8-66-32,1 0 0,0-1-1,1 1 1,0-1 0,0 0 0,1 0-1,0 0 1,0 0 0,1-1 0,5 8-1,-6-12-4,-1 1-1,1-1 0,-1-1 0,1 1 0,0 0 0,0-1 0,0 0 0,0 0 0,1 0 0,-1 0 0,1-1 0,-1 0 1,1 0-1,-1 0 0,1 0 0,0-1 0,-1 0 0,1 0 0,0 0 0,5-1 0,10-2-7,0-1 0,0-1 1,27-10-1,-19 5 6,3 0 10,0 2 0,1 0 0,0 2 0,0 2-1,1 1 1,-1 1 0,1 2 0,0 1-1,-1 2 1,0 1 0,43 10 0,4 7 18,1-3 0,0-4 1,112 5-1,206-24-128,69 2-37,-84 31 108,296 13 63,-431-39-24,472 24-8,-546-10 0,241 20-3,0-24-42,370-78-146,-7-67-371,-331 53 28,-258 47 326,693-94-16,-828 122 297,0 3-1,0 2 1,79 11-1,-106-7 46,1 2 0,-1 1-1,0 1 1,-1 1 0,0 1 0,-1 2-1,0 0 1,37 26 0,-53-32-52,-7-4-53,-1 0-1,1-1 1,0 1-1,0-1 1,0 1 0,1-1-1,-1 0 1,0 0-1,0 0 1,1 0-1,-1 0 1,1-1-1,-1 1 1,4 0-1,-5-2-11,-1 1 0,1-1 0,-1 1 0,1-1 0,-1 1 0,1-1 0,-1 0 0,1 1 0,-1-1 0,1 0-1,-1 0 1,0 1 0,1-1 0,-1 0 0,0 0 0,0 1 0,0-1 0,1 0 0,-1 0 0,0 0 0,0 1-1,0-1 1,0 0 0,-1 0 0,1 1 0,0-1 0,0 0 0,0 0 0,-1 0 0,-4-28 14,-11-37-19,-4-20-17,-4 2 0,-38-89 0,53 154 5,-1 0 0,-1 0-1,-1 1 1,-1 0 0,0 1-1,-1 1 1,-19-17 0,-14-8-68,-60-39-1,77 58 63,22 16 23,1 1 0,-1-2-1,1 1 1,0-1 0,-11-14 0,17 19 1,-1-1 0,0 1 1,1-1-1,0 0 0,0 0 1,-1 0-1,2 0 1,-1 0-1,0 0 0,1 0 1,-1 0-1,1 0 0,0 0 1,0 0-1,0 0 0,0 0 1,1 0-1,-1 0 0,1 0 1,0 0-1,0 0 0,1-4 1,3-2-1,1 0 1,-1 1-1,1-1 0,1 1 1,-1 1-1,1-1 1,1 1-1,-1 0 0,1 1 1,0 0-1,1 0 1,-1 1-1,19-9 0,1 2 3,-1 1-1,1 2 0,46-10 0,189-20 3,-173 29 4,222-21 116,-213 26-52,116 10 0,-206-4-68,-1 0 0,1-1 0,0 0 0,0 0 0,-1-1 1,1 0-1,0-1 0,-1 0 0,1 0 0,-1-1 0,0 0 0,1 0 0,-1-1 0,-1 0 0,1 0 0,-1-1 0,1 0 0,-1 0 0,9-10 0,15-16 14,-1-2 0,-2-1-1,24-37 1,64-119 84,-68 108-58,80-160 15,-108 196-65,-3-2-1,-1 0 1,12-72-1,-3-27-34,-6-2-1,-7 0 0,-6-1 0,-16-159 1,-3 162 31,-30-531-17,70-6-450,31 2-464,-54 637 884,85-712 162,-15 159 1026,-58 428-733,33-233 317,79-97-530,-75 312-241,-31 104-23,-4-1 1,-4 0-1,5-128 1,-18 149-2,-3-1 0,-3 1 0,-3-1 0,-2 2 0,-25-83 0,-43-99-35,50 170-135,-45-86-1,65 145 128,-1 0 0,0 1 0,-2 0 1,1 0-1,-2 1 0,0 1 0,-1 0 0,0 0 1,0 1-1,-2 1 0,1 1 0,-1 0 0,-1 0 1,0 2-1,0 0 0,-20-6 0,-5 1-12,-1 3 0,-1 1 0,-80-5 0,-137 10 517,196 5-204,-686 16 1059,-727 117-1393,-878 142 435,981-146-732,-1437 143 1547,2180-223 1378,490-46-2065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11.901"/>
    </inkml:context>
    <inkml:brush xml:id="br0">
      <inkml:brushProperty name="width" value="0.05" units="cm"/>
      <inkml:brushProperty name="height" value="0.05" units="cm"/>
    </inkml:brush>
  </inkml:definitions>
  <inkml:trace contextRef="#ctx0" brushRef="#br0">416 6 16548,'6'-2'869,"11"-1"1340,-16 3-2153,-1 1 0,1-1 0,-1 1 0,1-1 0,-1 1 0,1-1 0,-1 1 0,1-1 0,-1 1 0,0 0 0,1-1 0,-1 1 0,0-1 0,0 1 0,0 0 0,1-1 0,-1 1 0,0 0 0,0 0 0,0-1 0,0 1 0,0 0 0,0-1 0,0 1 0,0 0 0,-1 0 0,0 24 175,-1 0 1,-1-1-1,-2 1 0,0-1 1,-2 0-1,-12 31 0,0-9-44,-3 0-1,-30 45 1,37-65-19,-2-2-1,-35 39 1,44-54-113,0-1 1,-1 0-1,0 0 1,0-1-1,-1 0 1,0-1-1,-1 0 1,1 0-1,-19 6 1,26-11-50,-1 0 1,1 0 0,0 0 0,0 0 0,-1-1 0,1 0 0,0 1 0,-1-1-1,1-1 1,0 1 0,-1 0 0,1-1 0,0 1 0,-1-1 0,1 0 0,0 0-1,0-1 1,0 1 0,-6-4 0,6 2-7,0 0-1,0 0 1,0 0-1,0 0 1,1-1 0,-1 1-1,1-1 1,0 0-1,0 0 1,0 0 0,0 0-1,1 0 1,-2-6-1,0-4-16,1 1 0,1-1 0,0 1 0,0-1 0,2 0 0,-1 1 0,2-1 0,5-23 0,-5 30 9,-1 1 1,2-1-1,-1 1 0,1 0 0,0 0 0,0 0 1,1 0-1,-1 0 0,1 1 0,7-8 1,-8 11 5,0 0 1,-1-1-1,2 1 1,-1 1 0,0-1-1,0 0 1,0 1 0,1-1-1,-1 1 1,1 0-1,-1 0 1,1 0 0,0 1-1,-1 0 1,1-1-1,0 1 1,-1 0 0,1 0-1,0 1 1,5 1 0,4 1 18,0 0 1,-1 2 0,0-1-1,0 2 1,0-1 0,0 2 0,11 8-1,73 60 299,-77-59-241,54 57 332,-53-51-941,0-2 0,28 22 0,-48-41 500,1-1 1,0 1-1,-1-1 1,1 0-1,0 1 0,-1-1 1,1 0-1,0 0 1,0 1-1,-1-1 1,1 0-1,0 0 1,0 0-1,0 0 1,-1 0-1,1 0 1,0 0-1,0 0 0,0-1 1,9-1-419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00.873"/>
    </inkml:context>
    <inkml:brush xml:id="br0">
      <inkml:brushProperty name="width" value="0.05" units="cm"/>
      <inkml:brushProperty name="height" value="0.05" units="cm"/>
    </inkml:brush>
  </inkml:definitions>
  <inkml:trace contextRef="#ctx0" brushRef="#br0">10 982 12963,'-1'0'174,"1"-1"0,-1 0 0,0 1 0,1-1 0,-1 0 0,1 1 0,-1-1 0,1 0 0,-1 0 0,1 1 0,-1-1 0,1 0 0,0 0 0,-1 0 0,1 0 0,0 0 0,0 0 0,0 1 0,-1-3 0,1-21 853,0 17-150,4-49 1072,2-1 0,23-96 1,-17 96-1457,-1 1-161,41-172 470,-40 185-724,2 1 0,2 1 0,26-49 0,-35 77-58,1 0 0,0 0 1,20-21-1,-25 30-22,0 1 1,0 0-1,1 0 0,-1 0 1,1 0-1,-1 1 0,1 0 0,0-1 1,0 1-1,0 0 0,0 1 1,1-1-1,-1 1 0,0 0 0,1 0 1,-1 0-1,8 0 0,-11 1 0,0 0 0,0 0-1,0 1 1,1-1 0,-1 0-1,0 0 1,0 1 0,0-1 0,1 1-1,-1-1 1,0 1 0,0-1-1,0 1 1,0 0 0,0 0-1,0-1 1,0 1 0,0 0 0,-1 0-1,1 0 1,0 0 0,0 0-1,0 1 1,0 1 0,0-1 0,0 1-1,0-1 1,-1 1 0,1 0 0,-1-1-1,1 1 1,-1 0 0,0 0 0,-1 3-1,1 2 7,-1-1 0,-1 1-1,0-1 1,0 1-1,0-1 1,-7 14 0,-7 1 40,13-19-38,0 0 1,0 0-1,1 1 0,-1-1 1,1 1-1,0-1 0,0 1 1,1 0-1,-3 6 1,4-10-7,0 1 0,0-1 1,1 1-1,-1-1 0,0 1 1,0-1-1,0 1 0,1-1 1,-1 1-1,0-1 0,0 1 1,1-1-1,-1 1 0,0-1 0,1 1 1,-1-1-1,1 0 0,-1 1 1,0-1-1,1 0 0,-1 1 1,1-1-1,-1 0 0,1 0 1,0 1-1,18 6-9,-13-5 0,8 3 4,77 35-30,-82-35 30,0 0 1,-1 1-1,0 0 1,0 0-1,0 1 1,0 0 0,10 13-1,-17-19 22,1 1 0,-1 0 0,0-1 0,0 1 0,0 0 0,0 0 0,0 0 0,0 0 0,0 0 0,-1 0-1,1 0 1,-1 0 0,1 0 0,-1 0 0,0 0 0,0 0 0,0 0 0,0 0 0,0 0 0,0 1 0,-1-1 0,0 2 0,0-1 49,-1-1 1,1 1-1,-1-1 1,0 1-1,0-1 0,0 0 1,0 1-1,0-1 1,0 0-1,0-1 1,-1 1-1,1 0 1,-5 2-1,-4 1 143,1-1-1,-1 1 1,0-2 0,0 0-1,0 0 1,0-1-1,-12 1 1,9-2-129,0 0 1,0-1 0,0-1-1,1 0 1,-1-1 0,0 0-1,0-1 1,-17-7-1,29 10-139,1-1 1,0 1-1,0-1 0,0 0 0,0 1 0,-1-1 0,1 0 0,0 0 0,0 0 0,1 0 0,-1 0 0,0 0 0,0 0 0,0 0 0,1 0 0,-1 0 0,0 0 0,1 0 1,-1-1-1,0 0 0,1 0-9,0 0 1,0-1 0,0 1 0,0 0 0,0 0-1,1 0 1,-1 0 0,1 0 0,-1 0-1,1 0 1,1-4 0,8-14-389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18.595"/>
    </inkml:context>
    <inkml:brush xml:id="br0">
      <inkml:brushProperty name="width" value="0.05" units="cm"/>
      <inkml:brushProperty name="height" value="0.05" units="cm"/>
    </inkml:brush>
  </inkml:definitions>
  <inkml:trace contextRef="#ctx0" brushRef="#br0">11169 367 9482,'-74'23'709,"-119"21"-1,145-37-567,0-2-1,0-3 1,-85-5-1,88-1-123,-580-33-39,10 60 470,66-2-44,-408-39 182,0-51-444,32-40-274,20 1 7,-151 34 362,1035 73-234,-1559-61 694,733 55-597,750 9-133,0 3-1,1 5 0,-98 23 1,144-21 16,0 2 0,0 3 1,2 1-1,0 3 0,1 2 1,1 2-1,-55 39 0,11 8 9,-135 140-1,187-173 6,1 2 1,2 2 0,-45 73-1,63-87 2,2 1 0,1 0 0,1 2 0,1-1 0,2 1 0,1 1 1,-4 34-1,8-30 4,2-1 0,1 0 1,2 1-1,7 56 1,-4-70-5,2 1 0,1-1 0,0-1 0,2 1 0,0-1 0,2 0 0,0-1 0,15 22 0,-2-11-1,1-1 1,2-1 0,1-2 0,1 0 0,1-2 0,1-1 0,2-2 0,0-1 0,53 27 0,20 1-21,210 69 0,-267-103 18,693 225-121,-556-191 69,328 44 0,200-26 26,-455-47 10,1573 53-19,-649-125 35,-6-84 16,495-172-220,-1093 197 105,-92 19-31,224-65-21,-98 1 134,-248 55 246,-12-31 91,-346 128-313,27-12 26,31-19-1,-56 29-22,-1 0 1,1 0-1,-1-1 0,0 0 0,0 0 0,-1-1 0,0 0 0,0 0 1,7-11-1,-11 14-3,-1 0 0,1 0 0,-1 0 0,0-1 0,0 1 0,0 0 0,0-1 0,-1 1 0,0-1 0,0 1 0,0-1 0,0 1 0,-1 0 0,0-1 0,0 1 0,0 0 0,0-1 0,-1 1 0,1 0 0,-1 0 0,0 0 0,-1 0 0,1 0 0,-4-4 0,-5-6 3,0 0 1,-1 1-1,-1 0 0,-24-19 1,-16-9 42,-3 3 0,-1 2 1,-1 3-1,-2 2 1,-1 3-1,-2 3 1,0 2-1,-116-25 1,24 19-13,-261-16 0,-160 32-98,546 13 89,-103 0-36,5 0 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21.734"/>
    </inkml:context>
    <inkml:brush xml:id="br0">
      <inkml:brushProperty name="width" value="0.05" units="cm"/>
      <inkml:brushProperty name="height" value="0.05" units="cm"/>
    </inkml:brush>
  </inkml:definitions>
  <inkml:trace contextRef="#ctx0" brushRef="#br0">4385 0 10018,'-74'9'206,"-717"87"1351,11 69-1609,210 30-1838,295-83 438,-118 52 179,-4 26 1397,18 35 1472,56 20 142,266-194-1448,2 2 0,2 2 0,-60 82 0,96-113-244,1 1 1,1 0-1,0 1 1,3 1-1,0 0 1,-11 38-1,19-50-37,1 0-1,0 0 1,1 1 0,1-1-1,0 1 1,1 0 0,1-1 0,0 1-1,1-1 1,1 0 0,0 1-1,1-1 1,10 25 0,1-11-12,1 1 0,1-2 0,1 0 0,1-1 0,2-1 0,45 44 0,-30-38-130,1-1-1,1-1 1,2-3-1,49 27 0,-7-13-479,1-5 0,2-2-1,162 39 1,277 26-483,-468-90 1177,505 73 1668,52 9 260,-509-74-1819,576 92 478,6-23-457,-136-43-131,2-25 0,957-91 0,-368-103-138,-25-120-2,-652 113 99,-380 141-26,-2-3-1,-2-4 1,96-77-1,-142 98-4,-1-1 0,-2-2 0,0-2 0,-3 0 0,0-2 0,-3-1 0,-1-1 0,26-53 0,-39 66-6,-2 0-1,0-1 0,-2 0 0,0-1 0,-2 0 0,3-38 0,-7 43-1,-1 0 0,-1 0 0,-1 0 0,-1 0-1,0 0 1,-2 1 0,0-1 0,-15-34 0,1 15 1,-2 1 0,-2 1 0,-1 0 0,-2 2 1,-1 1-1,-51-50 0,9 20-1,-3 3 1,-84-55-1,57 52 26,-2 6 0,-2 3 0,-171-64-1,-349-82 270,109 67-187,-6 22 1,-1044-87 0,636 183 429,682 25-473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13.058"/>
    </inkml:context>
    <inkml:brush xml:id="br0">
      <inkml:brushProperty name="width" value="0.05" units="cm"/>
      <inkml:brushProperty name="height" value="0.05" units="cm"/>
    </inkml:brush>
  </inkml:definitions>
  <inkml:trace contextRef="#ctx0" brushRef="#br0">1 1 9458,'53'24'688,"9"-2"-488,-3-2-80,12 0 168,2 0-48,19-2-24,6-6-16,11-3-72,-1-4-64,13-5-288,11-6-336,13-5-664,2-3-184,-4-3 1016,-7 2-264,8-2-249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5.139"/>
    </inkml:context>
    <inkml:brush xml:id="br0">
      <inkml:brushProperty name="width" value="0.05" units="cm"/>
      <inkml:brushProperty name="height" value="0.05" units="cm"/>
    </inkml:brush>
  </inkml:definitions>
  <inkml:trace contextRef="#ctx0" brushRef="#br0">149 41 12307,'4'-15'2408,"3"-7"-10,-5 19-352,-1 9 1174,-1 18-2361,-1 67 501,18 137 1,-6-162-1443,28 93 0,-29-127-113,2 0 1,1-1 0,1 0-1,34 52 1,-43-76 44,-4-5 65,0 0 1,0-1-1,0 1 0,0-1 0,0 1 1,1-1-1,-1 1 0,0-1 1,1 0-1,2 2 0,-17-29-3021,-4 4 1484,-2 1 0,-39-34 0,-51-32-2638,8 7 5524,99 79-1043,-21-23 1524,23 23-1630,-1 0 0,1 1 0,-1-1 0,1 0 0,-1 1 0,1-1 0,0 0 0,-1 0 0,1 1 0,0-1-1,0 0 1,0 0 0,-1 0 0,1 1 0,0-1 0,0 0 0,0 0 0,0 0 0,1 1 0,-1-1 0,0 0 0,0 0 0,0 0 0,1 1 0,-1-1 0,0 0 0,1 0 0,-1 1-1,0-1 1,1 0 0,-1 1 0,1-1 0,-1 0 0,1 1 0,0-1 0,0 0 0,12-7 472,1 1-1,0 0 1,0 1-1,1 1 1,-1 0-1,24-3 1,-6-1-164,266-61-1382,-252 59 618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13.488"/>
    </inkml:context>
    <inkml:brush xml:id="br0">
      <inkml:brushProperty name="width" value="0.05" units="cm"/>
      <inkml:brushProperty name="height" value="0.05" units="cm"/>
    </inkml:brush>
  </inkml:definitions>
  <inkml:trace contextRef="#ctx0" brushRef="#br0">1 242 5057,'1994'-129'6099,"-1046"60"-5901,326 26-20,-1039 43-54,582 13 805,-792-12-845,-13-1 8,-1 0-1,1 1 0,0 1 1,-1 0-1,17 5 0,-28-7-89,1 0-1,-1 0 1,0 0-1,0 0 1,0 0-1,1 0 1,-1 0-1,0 0 0,0 0 1,0 0-1,1 0 1,-1 0-1,0 0 1,0 0-1,0 0 0,1-1 1,-1 1-1,0 0 1,0 0-1,0 0 1,0 0-1,1 0 1,-1 0-1,0 0 0,0-1 1,0 1-1,0 0 1,0 0-1,0 0 1,0 0-1,1-1 0,-1 1 1,0 0-1,0 0 1,0 0-1,0-1 1,0 1-1,0 0 1,0 0-1,0 0 0,0-1 1,0 1-1,0 0 1,0 0-1,0 0 1,0-1-1,0 1 0,0 0 1,0 0-1,0 0 1,0 0-1,-1-1 1,1 1-1,0 0 1,0 0-1,0 0 0,0 0 1,0-1-1,0 1 1,0 0-1,-1 0 1,1 0-1,0 0 1,-9-12 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3.092"/>
    </inkml:context>
    <inkml:brush xml:id="br0">
      <inkml:brushProperty name="width" value="0.05" units="cm"/>
      <inkml:brushProperty name="height" value="0.05" units="cm"/>
    </inkml:brush>
  </inkml:definitions>
  <inkml:trace contextRef="#ctx0" brushRef="#br0">218 26 15819,'-6'-3'363,"0"-1"0,0 1 0,-1 0 0,0 0-1,1 1 1,-1 0 0,0 0 0,0 1-1,0 0 1,0 0 0,0 1 0,0-1 0,0 2-1,0-1 1,-12 3 0,14-3-273,0 1-1,1 1 1,-1-1 0,0 1 0,0-1-1,0 1 1,1 1 0,-1-1 0,1 1-1,0 0 1,0 0 0,0 0-1,0 0 1,0 1 0,1-1 0,0 1-1,-1 0 1,1 0 0,1 0 0,-1 1-1,0-1 1,-2 8 0,4-10-83,1-1 1,-1 1-1,0 0 1,1 0 0,0 0-1,-1-1 1,1 1-1,0 0 1,0 0-1,0 0 1,0 0-1,0 0 1,0 0 0,1 0-1,-1-1 1,1 1-1,-1 0 1,2 2-1,-2-3-1,1 0-1,0 0 0,0 0 0,0 0 1,0 0-1,0 0 0,1 0 0,-1-1 1,0 1-1,0 0 0,0-1 0,1 1 0,-1-1 1,0 1-1,1-1 0,-1 0 0,1 1 1,1-1-1,6 0 10,1 0 0,-1 0 0,0-1 0,0 0 0,15-4 0,-19 3-11,0 1 1,0 0-1,1 0 0,-1 1 1,0 0-1,1 0 0,-1 0 1,1 1-1,-1-1 0,0 1 1,6 2-1,-7-2-2,-1 1 0,1 0 0,-1 0 0,0 0 1,0 0-1,0 1 0,0-1 0,0 1 0,0 0 0,-1-1 0,1 1 0,-1 0 1,0 1-1,0-1 0,0 0 0,2 7 0,5 13 36,-1 0 0,-1 0-1,-1 1 1,3 32 0,5 101 419,-13-132-330,2 3 229,-2 1-1,-1-1 1,-1 1 0,-7 38-1,8-64-278,-1-1 0,0 1 0,0 0 0,0 0 0,0-1 0,0 1 0,-1 0 0,1-1 0,-1 1 0,0-1 0,-2 3 0,3-4-45,0-1 0,0 1-1,1 0 1,-1-1 0,0 1 0,0-1 0,0 1-1,-1-1 1,1 0 0,0 1 0,0-1 0,0 0 0,0 0-1,0 0 1,0 0 0,0 0 0,-1 0 0,1 0 0,0 0-1,0 0 1,0 0 0,0-1 0,0 1 0,0 0 0,0-1-1,0 1 1,0-1 0,0 1 0,0-1 0,0 0-1,0 1 1,-1-2 0,-4-3 28,-1-1-1,1 0 1,1 0-1,-1-1 0,1 0 1,0 0-1,0 0 1,1 0-1,-5-12 1,-4-11-13,-9-33-1,20 58-72,-3-10 31,0-1-1,1 1 1,-2-23 0,5 34-103,1 0-1,0 0 0,0 0 0,0 0 0,0 0 1,1 0-1,-1 0 0,1 0 0,0 0 0,1 0 0,-1 1 1,1-1-1,-1 0 0,1 1 0,0-1 0,0 1 1,1 0-1,-1-1 0,4-2 0,81-87-4746,-58 61 3748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3.527"/>
    </inkml:context>
    <inkml:brush xml:id="br0">
      <inkml:brushProperty name="width" value="0.05" units="cm"/>
      <inkml:brushProperty name="height" value="0.05" units="cm"/>
    </inkml:brush>
  </inkml:definitions>
  <inkml:trace contextRef="#ctx0" brushRef="#br0">157 51 16283,'0'-1'136,"0"0"0,1 0 0,-1 0 0,0 0 0,0-1 0,0 1 0,0 0-1,0 0 1,0 0 0,0 0 0,-1 0 0,1 0 0,0 0 0,-1-1 0,1 1-1,0 0 1,-1 0 0,0 0 0,1 0 0,-1 0 0,-1-1 0,1 0 65,-1 0 1,0 1-1,-1-1 1,1 0-1,0 1 1,0-1-1,-1 1 1,1 0-1,-3-1 1,0 0 89,0 0-1,0 1 1,-1 0 0,1 0 0,0 0 0,0 0-1,-1 1 1,1 0 0,-7 1 0,8 0-247,1 0 0,-1 0 0,1 0 0,-1 1 0,1-1 0,-1 1 0,1 0 0,0 0 0,0 1 0,0-1 1,0 0-1,0 1 0,1 0 0,-1 0 0,1 0 0,0 0 0,0 0 0,0 0 0,0 0 0,0 1 0,1-1 0,-1 1 0,1-1 0,0 1 0,0 0 1,0-1-1,1 1 0,-1 0 0,1 0 0,0 6 0,0-6-45,0-1 0,0 1 0,1 0 0,-1 0 0,1-1 0,0 1 0,0 0 0,0-1-1,0 1 1,1-1 0,0 1 0,-1-1 0,1 0 0,0 0 0,1 1 0,-1-1 0,0-1 0,1 1 0,0 0 0,-1-1 0,1 1 0,0-1 0,1 0 0,-1 0 0,0 0 0,0 0 0,1-1 0,-1 1 0,1-1-1,6 2 1,-1-3 42,-1 0-1,1 0 1,0 0-1,-1-1 1,1 0-1,0-1 0,-1 0 1,0 0-1,1-1 1,-1 0-1,0-1 0,-1 0 1,1 0-1,0 0 1,-1-1-1,0 0 0,0 0 1,-1-1-1,1 0 1,-1 0-1,-1-1 1,10-12-1,-14 18-16,0-1 0,0 1 0,0-1 0,0 1 0,0-1 0,-1 1 0,1-1 1,0 0-1,-1 0 0,1 1 0,-1-1 0,0 0 0,1 0 0,-1 1 0,0-1 0,0 0 0,0 0 0,0 0 0,-1 0 0,1 1 0,0-1 0,-1 0 0,1 0 1,-1 1-1,0-1 0,1 0 0,-1 1 0,0-1 0,0 1 0,0-1 0,0 1 0,0-1 0,-1 1 0,1 0 0,0-1 0,-1 1 0,1 0 0,0 0 1,-1 0-1,0 0 0,1 0 0,-1 1 0,-1-2 0,0 1-40,0 0 1,1 1-1,-1-1 0,1 0 1,-1 1-1,0 0 0,0 0 1,1 0-1,-1 0 1,0 0-1,1 0 0,-1 1 1,0-1-1,1 1 0,-1 0 1,0-1-1,1 1 0,-1 1 1,1-1-1,0 0 1,-1 1-1,1-1 0,0 1 1,0-1-1,0 1 0,0 0 1,0 0-1,-3 3 0,5-4-45,-1-1-1,1 1 0,-1 0 1,1-1-1,-1 1 0,1 0 0,-1-1 1,1 1-1,0 0 0,-1-1 0,1 1 1,0 0-1,-1 0 0,1-1 0,0 1 1,0 0-1,0 0 0,0 0 0,0-1 1,0 1-1,0 0 0,0 0 1,0 0-1,0-1 0,0 1 0,0 0 1,1 0-1,-1-1 0,0 1 0,1 0 1,-1 0-1,0-1 0,1 1 0,-1 0 1,1-1-1,-1 1 0,1-1 1,-1 1-1,1-1 0,0 1 0,-1-1 1,1 1-1,0-1 0,-1 1 0,1-1 1,0 0-1,0 1 0,0-1 0,4 2-147,1-1-1,-1 0 1,0 0-1,0-1 1,1 1-1,6-1 1,27-3-639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3.946"/>
    </inkml:context>
    <inkml:brush xml:id="br0">
      <inkml:brushProperty name="width" value="0.05" units="cm"/>
      <inkml:brushProperty name="height" value="0.05" units="cm"/>
    </inkml:brush>
  </inkml:definitions>
  <inkml:trace contextRef="#ctx0" brushRef="#br0">233 62 15523,'-11'-7'3388,"-11"4"-2794,17 3-108,-16-2 999,0 2-1,-31 2 1,45-1-1356,0-1 1,0 2-1,0-1 0,1 1 0,-1 0 1,0 1-1,1-1 0,-1 1 0,1 1 1,0-1-1,-8 6 0,13-8-122,1-1 0,-1 1 1,0 0-1,0-1 0,0 1 0,0 0 0,1-1 0,-1 1 0,0 0 1,0 0-1,1 0 0,-1 0 0,1 0 0,-1-1 0,1 1 0,-1 0 0,1 0 1,0 0-1,-1 0 0,1 1 0,0-1 0,0 0 0,0 0 0,0 0 0,0 0 1,0 0-1,0 0 0,0 0 0,0 0 0,0 0 0,1 0 0,-1 0 0,0 0 1,1 0-1,-1 0 0,1 0 0,-1 0 0,1 0 0,-1 0 0,1 0 1,0 0-1,0-1 0,-1 1 0,2 1 0,1 0 0,1 0-1,-1 1 1,1-1 0,-1-1 0,1 1-1,0 0 1,0-1 0,0 0 0,0 0-1,7 1 1,0-1 3,0 0 0,0-1 0,0-1 0,0 0 0,0-1 1,0 0-1,-1 0 0,14-5 0,-17 5 26,-1-1 0,0 1-1,0-1 1,0 0 0,-1-1 0,1 1 0,-1-1 0,0 0-1,0 0 1,0-1 0,0 0 0,-1 0 0,0 0-1,0 0 1,4-8 0,-7 12-15,0-1-1,0 1 1,0-1-1,-1 1 1,1-1-1,-1 1 1,1-1-1,-1 0 1,1 1-1,-1-1 1,0 0-1,0 1 1,0-1-1,0 0 1,0 1-1,0-1 1,-1 0-1,1 1 1,0-1-1,-1 0 1,1 1-1,-1-1 1,0 1-1,0-1 1,1 1-1,-1-1 1,0 1-1,0-1 1,0 1-1,-1 0 1,1 0-1,0-1 1,0 1-1,-1 0 1,1 0-1,0 0 1,-1 1-1,-2-3 1,2 3-125,0-1 1,-1 0-1,1 1 0,0-1 1,0 1-1,0 0 1,-1 0-1,1-1 1,0 2-1,0-1 1,0 0-1,-1 0 0,1 1 1,0-1-1,0 1 1,0-1-1,0 1 1,0 0-1,0 0 1,0 0-1,0 0 0,0 1 1,0-1-1,0 0 1,1 1-1,-1-1 1,0 1-1,1 0 1,-2 2-1,2-3-10,0 0-1,1 0 1,-1 0 0,1 0 0,-1 0-1,1 0 1,0 0 0,-1 1 0,1-1-1,0 0 1,0 0 0,0 0 0,-1 1 0,1-1-1,1 0 1,-1 0 0,0 0 0,0 0-1,0 1 1,1-1 0,-1 0 0,0 0-1,1 0 1,-1 0 0,1 0 0,0 2-1,7 6-960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4.348"/>
    </inkml:context>
    <inkml:brush xml:id="br0">
      <inkml:brushProperty name="width" value="0.05" units="cm"/>
      <inkml:brushProperty name="height" value="0.05" units="cm"/>
    </inkml:brush>
  </inkml:definitions>
  <inkml:trace contextRef="#ctx0" brushRef="#br0">279 276 16564,'3'-5'598,"0"0"0,0-1 1,0 0-1,0 0 0,-1 1 1,2-8-1,-4 11-489,1 1 1,-1 0-1,0-1 0,0 1 1,0 0-1,0-1 0,0 1 1,0 0-1,0 0 0,0-1 0,-1 1 1,1 0-1,0-1 0,-1 1 1,1 0-1,-1 0 0,1-1 0,-1 1 1,0 0-1,1 0 0,-1 0 1,0 0-1,0 0 0,0 0 0,0 0 1,0 0-1,0 0 0,0 1 1,0-1-1,0 0 0,0 1 1,-1-1-1,1 0 0,0 1 0,0 0 1,-3-1-1,-3-1 29,-1 1 0,1 0 0,-1 1 1,1-1-1,-1 2 0,1-1 0,-1 1 0,1 0 0,-1 0 1,1 1-1,0 0 0,-1 1 0,-9 4 0,2 0-98,1 0 0,0 1 0,1 0 0,0 1 0,-17 16 0,21-17-25,0 1 0,1 0 1,0 0-1,-6 11 1,12-18-12,0 1 0,1-1 1,-1 1-1,1-1 1,0 1-1,0-1 1,0 1-1,0 0 0,0-1 1,0 1-1,1 0 1,0 0-1,-1 0 1,1-1-1,0 1 0,0 0 1,0 0-1,1 0 1,-1-1-1,1 1 1,0 0-1,1 4 0,-1-5 0,1 0 0,-1 0 0,1 0-1,0-1 1,0 1 0,-1-1-1,1 1 1,0-1 0,0 0-1,0 1 1,1-1 0,-1 0-1,0 0 1,0-1 0,1 1-1,-1 0 1,0-1 0,1 0-1,-1 1 1,4-1 0,3 0 4,0 0 1,-1 0-1,1-1 1,11-3-1,0-1-2,0-1 0,0-1 0,-1-1 0,0-1 0,-1 0 0,0-2 0,0 0 0,-1-1 0,-1 0 0,20-19 0,-20 15 5,-1 0 0,0-1 1,-1-1-1,-1 0 0,0-1 1,-2 0-1,0 0 0,-1-2 1,9-28-1,-16 43-2,-1-1 0,0 0 1,-1 0-1,1-1 0,-1 1 0,-1-14 0,1 21-8,-1-1 0,0 1 0,0 0 0,0-1 1,0 1-1,0-1 0,0 1 0,0 0 0,0-1 0,0 1 0,-1-1 0,1 1 0,0 0 0,0-1 0,0 1 0,0 0 0,-1-1 0,1 1 1,0 0-1,0-1 0,0 1 0,-1 0 0,1-1 0,0 1 0,-1 0 0,1 0 0,0-1 0,-1 1 0,1 0 0,0 0 0,-1 0 0,1-1 1,0 1-1,-1 0 0,1 0 0,-1 0 0,1 0 0,0 0 0,-1 0 0,1 0 0,-1 0 0,1 0 0,0 0 0,-1 0 0,1 0 0,-1 0 1,1 0-1,0 0 0,-1 0 0,1 0 0,0 1 0,-1-1 0,1 0 0,0 0 0,-1 0 0,1 1 0,0-1 0,-1 0 0,1 0 0,0 1 0,-1-1 1,1 1-1,-22 21 25,5 1-37,1 1 0,2 0 0,0 1 0,2 1 0,0 0 1,2 0-1,1 1 0,-8 42 0,16-66-69,0 1 0,1 0 0,0 0-1,0-1 1,0 1 0,0 0 0,1 0-1,-1-1 1,1 1 0,0 0 0,2 5-1,-2-8 30,0 1 0,0-1-1,0 1 1,0-1-1,0 1 1,1-1-1,-1 0 1,1 0 0,-1 0-1,1 0 1,-1 0-1,1 0 1,-1 0-1,1 0 1,0 0 0,0-1-1,-1 1 1,1-1-1,0 1 1,0-1-1,0 0 1,-1 1 0,1-1-1,3 0 1,23-3-351,1-4-114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4.767"/>
    </inkml:context>
    <inkml:brush xml:id="br0">
      <inkml:brushProperty name="width" value="0.05" units="cm"/>
      <inkml:brushProperty name="height" value="0.05" units="cm"/>
    </inkml:brush>
  </inkml:definitions>
  <inkml:trace contextRef="#ctx0" brushRef="#br0">19 0 26982,'117'10'337,"-105"-9"-390,12 1-47,-1 2 1,37 9-1,-58-13 108,-1 0 0,0 1-1,0-1 1,0 0 0,1 1-1,-1-1 1,0 1 0,0-1 0,0 1-1,0 0 1,0 0 0,0-1-1,0 1 1,0 0 0,0 0 0,0 0-1,-1 0 1,1 0 0,0 0-1,-1 0 1,1 0 0,0 0 0,-1 0-1,1 2 1,-1-1 23,0-1 1,0 1-1,-1-1 0,1 1 0,-1-1 1,1 0-1,-1 1 0,1-1 1,-1 0-1,0 1 0,1-1 0,-1 0 1,0 0-1,0 0 0,0 0 1,0 1-1,-2 0 0,-5 5 170,-1 0 0,0-1 1,0 0-1,-11 5 0,3-3-172,0-1 0,0-1 0,0 0 1,-1-1-1,1-1 0,-1-1 0,0 0 0,-1-2 1,-20 1-1,38-2-128,1-1 0,-1 1 1,1 0-1,-1 0 0,1 1 0,-1-1 0,1 0 1,-1 0-1,1 0 0,-1 0 0,1 0 0,-1 1 1,1-1-1,0 0 0,-1 0 0,1 1 1,-1-1-1,1 0 0,-1 0 0,1 1 0,0-1 1,-1 1-1,1-1 0,0 0 0,-1 1 1,1-1-1,0 1 0,0-1 0,-1 1 0,1-1 1,0 1-1,0-1 0,0 1 0,0-1 0,0 1 1,0-1-1,0 1 0,0-1 0,0 1 1,0-1-1,0 1 0,2 2-888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0.650"/>
    </inkml:context>
    <inkml:brush xml:id="br0">
      <inkml:brushProperty name="width" value="0.05" units="cm"/>
      <inkml:brushProperty name="height" value="0.05" units="cm"/>
    </inkml:brush>
  </inkml:definitions>
  <inkml:trace contextRef="#ctx0" brushRef="#br0">81 22 17076,'0'-4'1204,"3"-13"4178,-3 17-5268,3 12 282,0 0 1,-2 1-1,0-1 1,0 1-1,-1-1 0,-2 18 1,1-9-210,-3 46-636,-22 125 0,25-187 160,-1 0 0,1 0-1,-1 0 1,0 0 0,-3 6 0,5-11 246,0 1 1,-1 0-1,1-1 0,0 1 1,-1-1-1,1 1 1,-1 0-1,1-1 1,-1 1-1,1-1 0,-1 1 1,0-1-1,1 0 1,-1 1-1,0-1 0,1 0 1,-1 1-1,0-1 1,1 0-1,-1 0 1,0 1-1,0-1 0,1 0 1,-1 0-1,0 0 1,0 0-1,1 0 0,-1 0 1,0 0-1,1 0 1,-1-1-1,0 1 1,0 0-1,1 0 0,-1-1 1,0 1-1,1 0 1,-1-1-1,0 1 0,1 0 1,-1-1-1,1 1 1,-1-1-1,0 1 1,1-1-1,-1-1 0,-17-18-799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1.164"/>
    </inkml:context>
    <inkml:brush xml:id="br0">
      <inkml:brushProperty name="width" value="0.05" units="cm"/>
      <inkml:brushProperty name="height" value="0.05" units="cm"/>
    </inkml:brush>
  </inkml:definitions>
  <inkml:trace contextRef="#ctx0" brushRef="#br0">0 187 15211,'3'-7'329,"0"0"-1,0 1 0,1-1 1,-1 0-1,1 1 0,1 0 1,-1 0-1,1 0 0,0 1 1,1-1-1,-1 1 1,1 1-1,0-1 0,9-5 1,11-6 685,1 2 1,30-13 0,-41 19-658,0 2-1,0 0 1,1 1-1,0 1 1,25-3-1,-37 6-289,-1 1 0,1 0 0,-1 0 0,1 1 0,-1-1 0,1 1 0,-1 0 0,1 0 0,-1 1 0,0-1 0,6 4 0,-8-4-39,1 1-1,-1 0 1,1 0 0,-1 0-1,0 0 1,0 0-1,0 1 1,0-1 0,0 1-1,0-1 1,-1 1-1,0 0 1,1-1-1,-1 1 1,0 0 0,0 0-1,0 0 1,0 5-1,0 2-3,0 0-1,0 0 0,-1 0 0,-1 0 1,0 0-1,0 0 0,-1 0 0,0 0 1,-1 0-1,0 0 0,-8 16 1,2-7-149,-1 0 1,-1 0-1,-1-1 1,-21 25 0,32-43 99,1 1 0,-1-1 1,1 1-1,-1 0 0,1-1 1,0 1-1,-1 0 0,1 0 1,0-1-1,-1 1 0,1 0 1,0 0-1,0-1 1,0 1-1,0 0 0,0 0 1,0 0-1,0-1 0,0 1 1,0 0-1,0 0 0,0-1 1,1 1-1,-1 0 0,0 0 1,0-1-1,1 1 0,-1 0 1,1-1-1,-1 1 1,0 0-1,1-1 0,-1 1 1,1 0-1,0-1 0,-1 1 1,1-1-1,-1 1 0,1-1 1,1 1-1,4 3-43,1 0 0,0 0-1,11 4 1,-2 0-14,-5-2 82,0 1 1,-1 0-1,0 1 1,0 0-1,-1 0 1,0 1-1,0 0 1,-1 1-1,10 15 1,-14-19 37,0 1 1,-1 0-1,0 0 1,0 1-1,0-1 1,-1 1-1,0-1 1,-1 1-1,0 0 1,0-1-1,0 1 0,-1 0 1,0 0-1,-1 0 1,0-1-1,-2 12 1,1-11 55,-1 0-1,0-1 1,0 1 0,-1-1-1,1 0 1,-2 0 0,1 0-1,-1 0 1,0-1 0,0 0 0,-1 0-1,0 0 1,0-1 0,0 1-1,-1-2 1,0 1 0,1-1-1,-2 0 1,1 0 0,0-1 0,-1 0-1,0 0 1,-11 2 0,8-2-42,0-1 1,0-1-1,0 1 1,-1-2-1,1 0 1,0 0-1,0-1 1,0 0-1,0-1 1,0 0 0,0-1-1,0 0 1,0 0-1,1-2 1,0 1-1,-16-10 1,5-5-613,20 19 485,1 0 0,-1-1 0,1 1 0,-1-1 0,1 1 0,0 0 0,-1-1 0,1 1 1,-1-1-1,1 1 0,0-1 0,0 1 0,-1-1 0,1 0 0,0 1 0,0-1 0,0 1 0,-1-1 0,1 1 0,0-1 0,0 0 0,0 1 0,0-1 1,0 1-1,0-1 0,0 0 0,0 1 0,1-1 0,-1 1 0,0-1 0,0 0 0,0 1 0,1-1 0,-1 1 0,0-1 0,1 1 0,-1-1 1,0 1-1,1-1 0,-1 1 0,0-1 0,1 1 0,0-1 0,37-17-1484,-9 1 631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2.220"/>
    </inkml:context>
    <inkml:brush xml:id="br0">
      <inkml:brushProperty name="width" value="0.05" units="cm"/>
      <inkml:brushProperty name="height" value="0.05" units="cm"/>
    </inkml:brush>
  </inkml:definitions>
  <inkml:trace contextRef="#ctx0" brushRef="#br0">77 3 15099,'0'0'71,"0"0"-1,0 0 0,0-1 0,0 1 1,-1 0-1,1 0 0,0 0 1,0 0-1,-1-1 0,1 1 1,0 0-1,0 0 0,-1 0 1,1 0-1,0 0 0,0-1 0,-1 1 1,1 0-1,0 0 0,0 0 1,-1 0-1,1 0 0,0 0 1,-1 0-1,1 0 0,0 0 1,0 0-1,-1 0 0,1 0 0,0 1 1,-1-1-1,1 0 0,0 0 1,0 0-1,-1 0 0,1 0 1,0 0-1,0 1 0,0-1 1,-1 0-1,-10 9 336,10-8-253,-4 5 143,0 0-1,0 0 0,1 1 1,-1 0-1,1 0 0,1 0 1,-1 1-1,1-1 1,1 1-1,-1-1 0,-1 12 1,1-1-129,0 0 1,2 1-1,0 35 1,1-46-148,1-1 0,0 1 0,1-1 0,-1 1 0,2-1 1,-1 0-1,1 0 0,0 0 0,0 0 0,5 7 0,-6-11-5,0 0 0,0-1 0,0 1 0,0-1 0,1 1 0,-1-1 0,1 0 0,-1 0 0,1 0 0,0 0 0,0-1 0,0 1 0,0-1 0,0 1 0,0-1 0,1 0 0,-1-1 0,0 1 0,1 0 0,-1-1 0,0 0 0,1 0-1,-1 0 1,0 0 0,5-1 0,1-1 42,0 0 0,0-1 0,0-1 0,0 0 0,0 0 0,-1 0-1,0-1 1,0 0 0,0-1 0,-1 0 0,9-8 0,2-4 219,0 0 0,29-42 0,-39 50-142,-2 1 0,1-2 0,-1 1 0,-1-1 0,0 0 0,0 0 1,4-15-1,-10 14 279,-6 18-176,-8 19-45,11-13-186,2-1 0,-1 1 0,1 0 0,1 0 0,0-1 0,1 1 0,0 0 0,1 0 0,3 19-1,-3-25-15,1 0-1,-1-1 1,1 1-1,0-1 1,1 1-1,0-1 0,-1 0 1,2 0-1,5 8 1,-7-11 5,1 1-1,0 0 1,-1-1 0,1 0 0,0 0 0,1 0-1,-1 0 1,0 0 0,1 0 0,-1-1 0,1 0 0,-1 0-1,1 0 1,0 0 0,-1 0 0,5 0 0,-4-1 9,0 0-1,0 0 1,0 0 0,0-1 0,0 1 0,0-1 0,-1 0 0,1 0 0,0 0 0,-1-1 0,1 1-1,0-1 1,-1 0 0,0 0 0,5-3 0,-3 0 30,0 1-1,-1-1 1,0 0 0,0 0 0,0 0-1,0 0 1,-1 0 0,6-12 0,-5 7 43,0 0 0,-1 0 0,0-1 0,-1 1 1,0-1-1,0 1 0,-1-1 0,-1 0 0,1 1 1,-2-1-1,-1-11 0,0 14-12,0 1-1,0 0 1,0 0 0,-1 0-1,-5-9 1,7 13-79,-1 1-1,1 0 0,0-1 1,-1 1-1,0 0 1,0 0-1,1 0 1,-1 0-1,0 1 1,-1-1-1,1 0 1,0 1-1,0-1 1,-1 1-1,1 0 1,-1 0-1,1 0 1,-4-1-1,6 2-26,-1 0 0,1-1 1,0 1-1,0 0 0,-1 0 0,1 0 0,0 0 1,-1 0-1,1-1 0,0 1 0,-1 0 0,1 0 1,0 0-1,-1 0 0,1 0 0,0 0 0,-1 0 0,1 0 1,0 0-1,0 0 0,-1 1 0,1-1 0,0 0 1,-1 0-1,1 0 0,0 0 0,-1 0 0,1 0 1,0 1-1,0-1 0,-1 0 0,1 0 0,0 0 1,0 1-1,-1-1 0,1 0 0,0 0 0,0 1 1,0-1-1,-1 0 0,1 1 0,0-1 0,0 0 0,0 1 1,0-1-1,0 0 0,0 1 0,0-1 0,0 0 1,0 1-1,0-1 0,0 0 0,0 0 0,0 1 1,0-1-1,0 0 0,0 1 0,0-1 0,0 0 1,0 1-1,0-1 0,1 0 0,-1 1 0,0-1 1,0 0-1,0 0 0,0 1 0,1-1 0,-1 0 1,1 2-136,1 0 1,-1 0-1,1 0 1,-1 0-1,1 0 1,0 0-1,0-1 1,3 3-1,11 4-733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2.643"/>
    </inkml:context>
    <inkml:brush xml:id="br0">
      <inkml:brushProperty name="width" value="0.05" units="cm"/>
      <inkml:brushProperty name="height" value="0.05" units="cm"/>
    </inkml:brush>
  </inkml:definitions>
  <inkml:trace contextRef="#ctx0" brushRef="#br0">179 48 19820,'-6'-3'283,"1"1"0,-1 0-1,-1 0 1,1 0 0,0 1-1,0-1 1,-1 1-1,1 1 1,0 0 0,-1-1-1,1 2 1,-1-1 0,1 1-1,0 0 1,-13 4 0,15-4-231,1 1 0,-1-1 1,0 1-1,0 0 0,1 0 1,-1 1-1,1-1 0,0 1 0,0 0 1,0 0-1,0 0 0,0 0 1,0 0-1,1 1 0,0-1 1,0 1-1,0-1 0,0 1 1,0 0-1,1 0 0,-1 0 1,1 0-1,0 0 0,1 0 0,-2 5 1,2-7-49,0 0 0,0 1 1,-1-1-1,1 0 0,1 0 0,-1 0 1,0 0-1,0 0 0,1 0 0,-1 0 1,1 0-1,0 0 0,-1 0 0,1 0 1,0 0-1,0 0 0,0 0 0,1-1 0,-1 1 1,3 3-1,-2-4 2,1 1 0,-1-1 0,1 0 0,-1 1 0,1-1 1,-1 0-1,1 0 0,0-1 0,0 1 0,-1-1 0,1 1 0,0-1 0,4 0 0,6-1 18,-1 0 0,1-1 0,-1 0 0,0-1 1,20-7-1,-1-4 82,22-7 170,-49 20-228,-1-1 0,1 1 1,0 1-1,0-1 0,0 1 1,0-1-1,0 1 0,0 0 0,0 0 1,6 2-1,-8-1-6,0 0-1,0 0 1,0 1-1,0-1 1,0 0-1,-1 1 1,1-1-1,-1 1 1,1 0-1,-1-1 1,0 1-1,1 0 1,-1 0-1,0 0 1,0 0-1,0 0 1,-1 0-1,1 0 1,0 3-1,0-2-1,0-1-1,0 1 1,0-1 0,0 1-1,1-1 1,-1 1 0,1-1-1,-1 0 1,5 4-1,-5-5-32,0-1 0,0 1 0,1-1 0,-1 1 0,0-1 0,1 0-1,-1 1 1,1-1 0,-1 0 0,0 0 0,1 0 0,-1 0-1,1 0 1,-1-1 0,0 1 0,1 0 0,-1-1 0,0 1-1,1-1 1,-1 1 0,0-1 0,0 1 0,1-1 0,-1 0 0,2-1-1,20-13-72,41-34-1,-42 30-787,38-24 0,-49 37-393,0 0 1,0 1 0,22-7 0,-3-1-613,-10-1 841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06.945"/>
    </inkml:context>
    <inkml:brush xml:id="br0">
      <inkml:brushProperty name="width" value="0.05" units="cm"/>
      <inkml:brushProperty name="height" value="0.05" units="cm"/>
    </inkml:brush>
  </inkml:definitions>
  <inkml:trace contextRef="#ctx0" brushRef="#br0">291 122 18412,'-2'-2'179,"1"-1"1,-1 1-1,0-1 1,0 1-1,-1 0 1,1 0-1,0 0 0,-1 0 1,1 0-1,-1 0 1,1 1-1,-1-1 0,0 1 1,0 0-1,0 0 1,0 0-1,-5-1 1,4 1-6,-1 1 0,1 0 0,-1 0 0,1 1 0,-1-1 0,1 1 0,-1 0 0,1 0 0,0 0 1,-9 4-1,0 2-13,1 0-1,-1 1 1,1 0 0,1 1 0,0 0 0,-16 17 0,13-10-109,-24 32 0,33-41-50,1 0 0,0 0 0,0 0 0,0 1 0,1-1 0,1 1 0,-1 0 0,-1 8 0,4-14 3,0 0 0,-1 0 0,1 0-1,0 0 1,0 0 0,0 0 0,0 0-1,1 0 1,-1 0 0,0-1 0,1 1-1,-1 0 1,1 0 0,0 0 0,0 0-1,0-1 1,0 1 0,0 0 0,0-1-1,0 1 1,0-1 0,0 1 0,1-1-1,-1 0 1,1 1 0,-1-1 0,1 0-1,-1 0 1,1 0 0,0 0 0,0 0-1,-1-1 1,1 1 0,0 0 0,0-1-1,3 1 1,2 0 27,-1 0 0,0-1 0,1 0-1,-1 0 1,1 0 0,-1-1 0,0 0-1,1-1 1,-1 1 0,8-4 0,-2 0 45,-1-1 0,0 0 1,0-1-1,-1 0 0,1 0 0,-1-1 1,-1-1-1,0 1 0,0-2 1,-1 1-1,0-1 0,0-1 0,-1 1 1,-1-1-1,0 0 0,0-1 0,7-20 1,-13 31-64,0 0 0,1 0 0,-1 0 0,1 0 0,-1-1 0,0 1 0,0 0 0,0 0 0,0 0 0,0 0 0,0 0 0,0-1 0,0 1 0,0 0 0,0 0 0,-1 0 0,1 0 0,0 0 0,-1-1 0,1 1 0,-2-1 0,2 2-4,-1-1 0,0 1 0,0 0-1,1 0 1,-1-1 0,0 1 0,0 0 0,1 0 0,-1 0 0,0 0 0,0 0-1,0 0 1,1 0 0,-1 0 0,0 0 0,0 1 0,1-1 0,-1 0 0,0 0 0,0 1-1,1-1 1,-2 1 0,-4 2 21,-1 1 1,1 0-1,0 0 0,1 0 0,-7 7 1,1 0 8,6-5 51,9-12-8,62-71 127,-62 75-215,-1-1 0,0 1 0,1 1 1,0-1-1,-1 0 0,1 1 0,7-2 0,7-3-11,1-2 11,-1 1 0,1 1 0,30-5 0,-41 9-1,0 1 0,0 0 1,1 1-1,-1 0 0,0 0 1,0 0-1,1 1 0,-1 1 1,0 0-1,0 0 1,9 3-1,-15-4 1,1 1 0,-1-1 0,0 0 0,0 1 0,1 0 1,-1 0-1,0-1 0,0 1 0,-1 0 0,1 0 0,0 1 0,-1-1 0,1 0 0,-1 1 1,0-1-1,1 0 0,-1 1 0,-1 0 0,1-1 0,0 1 0,0-1 0,-1 1 0,0 0 1,1 0-1,-1-1 0,0 1 0,-1 0 0,1-1 0,0 1 0,-1 0 0,-1 4 0,-2 9-8,-1 0-1,-1 0 0,0-1 0,-9 16 0,5-11 8,3 4 16,11-17 6,10-9 5,2-5-10,0 0 0,-1-1 0,1-1 0,-2-1 0,1 0 0,21-20 0,0-4 23,35-43 0,-63 66-44,3-2-18,-10 13 13,-3 8 4,-3 5-4,1 1 0,1-1 1,0 0-1,0 1 0,1 0 0,1 0 1,1 24-1,0-34 15,0 0 1,1 0-1,-1 0 1,1-1-1,0 1 1,0 0-1,1-1 1,-1 1 0,1 0-1,0-1 1,-1 1-1,2-1 1,-1 0-1,0 0 1,1 0-1,-1 0 1,1 0-1,0-1 1,0 1-1,0-1 1,0 1-1,0-1 1,1 0-1,-1 0 1,1-1-1,-1 1 1,1-1-1,0 0 1,-1 0 0,1 0-1,7 1 1,-5-2 8,0 1 1,0-1-1,-1 0 1,1 0 0,0-1-1,0 0 1,-1 0-1,1 0 1,-1-1 0,1 0-1,-1 0 1,0 0-1,1 0 1,-1-1 0,0 0-1,-1 0 1,1-1-1,0 1 1,-1-1 0,0 0-1,0 0 1,0 0-1,0-1 1,-1 1 0,0-1-1,0 0 1,0 0-1,0 0 1,2-8 0,-1 2 55,0 1 0,-1-2 0,0 1 0,0 0-1,-1 0 1,-1-1 0,0 1 0,-1-1 0,0 0 0,0 1 0,-1-1 0,-1 1 0,-5-20 0,-9-6 322,15 35-310,5 8-324,0 1 1,1-1-1,0 0 0,0-1 0,0 1 0,1-1 0,0 0 1,0-1-1,0 1 0,0-1 0,1 0 0,0-1 0,0 0 1,14 5-1,-12-5-9,0 0 0,0-1 1,0-1-1,0 1 0,0-1 0,0-1 1,1 0-1,-1 0 0,0-1 1,0 0-1,0 0 0,11-4 0,31-18-847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5.614"/>
    </inkml:context>
    <inkml:brush xml:id="br0">
      <inkml:brushProperty name="width" value="0.05" units="cm"/>
      <inkml:brushProperty name="height" value="0.05" units="cm"/>
    </inkml:brush>
  </inkml:definitions>
  <inkml:trace contextRef="#ctx0" brushRef="#br0">180 31 18388,'2'-1'270,"-1"0"-1,0 0 1,1 0 0,-1 0 0,1-1-1,-1 1 1,0 0 0,0-1 0,0 1-1,0-1 1,0 0 0,0 1 0,0-1-1,0-1 1,-1 2-216,0 1 1,0 0-1,0 0 1,0-1-1,0 1 1,0 0-1,0 0 0,0-1 1,0 1-1,0 0 1,0 0-1,0-1 1,0 1-1,0 0 0,0 0 1,0-1-1,0 1 1,0 0-1,0-1 1,0 1-1,0 0 0,-1 0 1,1 0-1,0-1 1,0 1-1,0 0 0,0 0 1,-1 0-1,1-1 1,0 1-1,0 0 1,-1 0-1,0 0 50,0-1-1,0 1 1,0 0 0,0 0-1,0 0 1,0 0-1,0 1 1,0-1 0,0 0-1,0 0 1,0 1-1,0-1 1,0 0 0,-1 2-1,-8 2 23,1 1 0,1 1 1,-1 0-1,1 0 0,0 1 0,0 0 0,1 0 0,-9 12 1,2-2-132,2 0 0,0 1 0,-10 21 0,16-27 4,0 0-1,1 1 0,1-1 0,0 1 0,1 0 0,0 0 1,1 0-1,0 26 0,1-35 2,2 0 0,-1 0 0,0 0 0,1 0 0,-1 0 0,1-1 1,0 1-1,1 0 0,-1 0 0,1-1 0,-1 1 0,1-1 0,0 1 0,0-1 0,1 0 0,-1 0 0,1 0 1,-1 0-1,1 0 0,0 0 0,0-1 0,0 1 0,1-1 0,-1 0 0,0 0 0,1 0 0,-1-1 1,1 1-1,0-1 0,0 0 0,-1 0 0,1 0 0,7 0 0,2 0 9,0 0-1,0-1 0,1-1 1,-1 0-1,0-1 1,0-1-1,0 0 1,0 0-1,-1-1 1,1-1-1,11-6 1,-6 2 60,-1-1 0,0 0-1,-1-1 1,0-1 0,-1 0 0,25-26 0,-35 33-32,-1 0 0,0 0 0,-1 0 1,1-1-1,-1 1 0,0-1 0,0 0 0,-1 0 0,0 0 0,0 0 0,2-7 0,-4 9-16,0 0-1,1 0 1,-1 1 0,0-1-1,-1 0 1,1 0 0,-1 0-1,1 1 1,-1-1-1,0 0 1,-1 1 0,1-1-1,-1 1 1,1-1 0,-1 1-1,0 0 1,0-1-1,-1 1 1,-4-5 0,1 2-101,-1 0 0,0 1 0,-1 0 0,1 0 0,-1 0 0,0 1 0,0 0 0,-1 1 0,1-1 1,-1 2-1,1-1 0,-1 1 0,-9-1 0,10 2-65,0 0-1,0 1 1,0 0 0,0 0 0,1 0 0,-1 1 0,0 0-1,0 1 1,0 0 0,1 0 0,-1 1 0,1 0-1,0 0 1,-13 8 0,-11 12-562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3.296"/>
    </inkml:context>
    <inkml:brush xml:id="br0">
      <inkml:brushProperty name="width" value="0.05" units="cm"/>
      <inkml:brushProperty name="height" value="0.05" units="cm"/>
    </inkml:brush>
  </inkml:definitions>
  <inkml:trace contextRef="#ctx0" brushRef="#br0">151 12 15219,'3'-11'3751,"-13"23"-1730,-16 28-152,11-13-1284,1 0 1,1 1-1,-14 43 1,25-62-531,-1 1 0,1 0 0,1 0 0,0 0 0,1 0 1,0 14-1,1-19-37,0 1-1,0-1 1,0 0 0,0 1 0,1-1-1,0 0 1,0 0 0,1 0 0,-1 0 0,1-1-1,0 1 1,6 7 0,-7-11-18,-1 0 0,0 1 1,0-1-1,1 0 0,-1 1 1,0-1-1,1 0 0,-1 0 1,1 0-1,0-1 0,3 3 0,-5-3-1,0 0 0,1 0 0,-1 0-1,1 0 1,-1 0 0,0 0-1,1 0 1,-1-1 0,1 1-1,-1 0 1,0 0 0,1 0-1,-1 0 1,0 0 0,1-1-1,-1 1 1,0 0 0,1 0 0,-1 0-1,0-1 1,1 1 0,-1 0-1,0-1 1,0 1 0,1 0-1,-1-1 1,0 1 0,0 0-1,0-1 1,1 1 0,-1 0-1,0-1 1,1-2-12,-1-1 1,1 1-1,-1-1 0,1 1 0,-1-1 1,0 1-1,-1-1 0,1 1 0,-1-1 1,-1-4-1,-1-5 27,0 1 1,-2 0-1,1 0 0,-2 0 1,1 0-1,-1 1 1,-1 0-1,0 1 0,-1-1 1,0 1-1,0 1 0,-1-1 1,-12-8-1,35 21 262,1 0 0,18 0 0,-24-2-257,52 4-1770,120-6-1,58-29-6550,-279 52 14250,-19 1-2712,-55 25 353,113-48-3587,1 0 0,0 0-1,0 0 1,0 0 0,0 0 0,0 0-1,0 0 1,0 0 0,0 0 0,-1 0-1,1 0 1,0 0 0,0 0-1,0 0 1,0 1 0,0-1 0,0 0-1,0 0 1,0 0 0,0 0 0,0 0-1,-1 0 1,1 0 0,0 0-1,0 0 1,0 0 0,0 0 0,0 1-1,0-1 1,0 0 0,0 0 0,0 0-1,0 0 1,0 0 0,0 0-1,0 0 1,0 0 0,0 0 0,0 1-1,0-1 1,0 0 0,0 0 0,0 0-1,0 0 1,0 0 0,0 0-1,0 0 1,0 0 0,0 1 0,0-1-1,0 0 1,0 0 0,0 0 0,1 0-1,-1 0 1,0 0 0,0 0-1,0 0 1,0 0 0,0 0 0,0 0-1,0 0 1,0 1 0,11 2 3,16 1-71,-25-4 70,28 3-61,48 7-92,-70-9 128,-1 1-1,1 0 0,-1 0 1,0 1-1,1 0 0,-1 1 1,10 6-1,-16-10 27,0 1 1,-1-1 0,1 1-1,0-1 1,0 1-1,-1 0 1,1-1 0,0 1-1,-1 0 1,1 0 0,0 0-1,-1-1 1,1 1-1,-1 0 1,0 0 0,1 0-1,-1 0 1,0 0-1,1 0 1,-1 0 0,0 0-1,0 0 1,0 0-1,0 0 1,0 2 0,0-2 9,-1 1 0,0-1 1,1 1-1,-1-1 0,0 1 1,0-1-1,0 0 0,0 1 1,0-1-1,-1 0 0,1 0 1,0 1-1,-3 0 0,-3 3 52,0-1 0,-1 1 0,0-2 0,-14 6 0,-23 1-385,43-10 297,0 0 0,0 1 0,0-1 0,0 0 0,0 0 0,0 0 0,0-1 0,-1 1 0,1 0 0,0-1 0,0 1 0,0-1 0,0 0 0,0 0 0,0 0 0,1 0 1,-1 0-1,-3-2 0,1-8-186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4.506"/>
    </inkml:context>
    <inkml:brush xml:id="br0">
      <inkml:brushProperty name="width" value="0.05" units="cm"/>
      <inkml:brushProperty name="height" value="0.05" units="cm"/>
    </inkml:brush>
  </inkml:definitions>
  <inkml:trace contextRef="#ctx0" brushRef="#br0">375 98 16155,'14'-11'1006,"-2"0"0,0-2-1,12-13 1,9-11 2982,-37 55-1684,-19 23-2092,-2-2 0,-2 0 0,-1-1 0,-2-2 0,-2-1 0,0-2 0,-71 55 0,92-80-181,0 0 0,0-1 0,-1 0 0,0-1 0,-20 8 0,29-13-29,0 0 0,1 0 1,-1-1-1,0 1 0,0-1 1,0 0-1,0 0 0,0 0 1,0 0-1,0 0 0,0-1 1,0 1-1,-4-2 0,5 1-8,0 0-1,0-1 0,0 1 1,1 0-1,-1-1 0,0 1 0,1-1 1,-1 1-1,1-1 0,0 0 1,-1 0-1,1 1 0,0-1 0,0 0 1,0 0-1,0 0 0,1 0 1,-1-1-1,0 1 0,0-4 0,0-1-23,0 0-1,0-1 0,0 1 1,1-1-1,0 1 0,1-1 1,0 1-1,0 0 1,0-1-1,1 1 0,0 0 1,1 0-1,-1 0 0,1 0 1,1 0-1,-1 1 0,8-11 1,-7 12 23,-1 1 1,1 0-1,1 0 1,-1 0 0,0 0-1,1 0 1,0 1-1,0 0 1,0 0 0,0 1-1,0-1 1,1 1 0,-1 0-1,1 0 1,0 1-1,-1 0 1,1 0 0,0 0-1,0 1 1,-1-1-1,1 1 1,12 2 0,-1 2 59,0 0 1,0 1 0,-1 0 0,1 2 0,-1 0-1,0 0 1,-1 2 0,26 18 0,-8-2 117,-2 1 1,45 49-1,-65-62-343,11 11-454,-22-23 601,1 0 0,0 0 0,0-1 0,0 1 0,0 0 0,0-1 0,0 1 0,0-1 0,0 1 0,0-1 0,0 0-1,0 1 1,0-1 0,0 0 0,0 0 0,0 0 0,0 0 0,0 0 0,1 0 0,-1 0 0,0 0 0,2 0-1,5-6-288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5.593"/>
    </inkml:context>
    <inkml:brush xml:id="br0">
      <inkml:brushProperty name="width" value="0.05" units="cm"/>
      <inkml:brushProperty name="height" value="0.05" units="cm"/>
    </inkml:brush>
  </inkml:definitions>
  <inkml:trace contextRef="#ctx0" brushRef="#br0">292 66 15379,'5'-5'1020,"0"2"-472,-1 0 0,-1-1-1,1 0 1,0 0 0,-1 0 0,0 0-1,1 0 1,-2-1 0,5-8 0,-7 13-471,0-1 0,0 1 1,1-1-1,-1 1 1,0 0-1,0-1 0,-1 1 1,1-1-1,0 1 1,0-1-1,0 1 0,0-1 1,0 1-1,0 0 1,-1-1-1,1 1 0,0-1 1,0 1-1,-1 0 1,1-1-1,0 1 0,0 0 1,-1-1-1,1 1 1,0 0-1,-1-1 0,1 1 1,-1 0-1,1 0 1,0 0-1,-1-1 0,1 1 1,-1 0-1,1 0 1,-1 0-1,1 0 0,0 0 1,-1 0-1,1 0 1,-1-1-1,1 2 0,-1-1 1,1 0-1,-1 0 1,1 0-1,0 0 0,-1 0 1,0 0-1,-25 6 1180,4 5-1114,1 2 0,0 1 0,0 0 0,1 1 0,1 1 0,-19 22 0,19-19-86,0 0-1,2 1 1,-24 36-1,36-48-12,0 1-1,1 0 1,-1 0-1,2 0 1,-1 0-1,1 1 0,1-1 1,-1 1-1,2 0 1,-1 0-1,2-1 1,0 21-1,0-25-21,1-1 0,0 1 0,0 0-1,0 0 1,0 0 0,1-1 0,0 1 0,0-1-1,0 1 1,1-1 0,0 0 0,-1 0 0,1 0-1,1 0 1,5 5 0,-4-5 22,1 1-1,0-1 1,0-1 0,0 1-1,1-1 1,-1 0 0,1-1-1,0 1 1,12 2 0,-3-3-249,0 0 1,1-1 0,-1 0-1,0-1 1,0-1 0,0-1-1,0 0 1,29-9 0,-41 10 98,1-1 0,0 0 0,0 0 0,-1 0 0,1-1 0,5-4 0,-2-1-355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19.038"/>
    </inkml:context>
    <inkml:brush xml:id="br0">
      <inkml:brushProperty name="width" value="0.05" units="cm"/>
      <inkml:brushProperty name="height" value="0.05" units="cm"/>
    </inkml:brush>
  </inkml:definitions>
  <inkml:trace contextRef="#ctx0" brushRef="#br0">174 22 17572,'0'-1'99,"-1"0"0,1 0 0,0 0 0,-1 0 1,1 0-1,-1 0 0,1 0 0,-1 0 0,1 0 0,-1 0 0,0 0 1,0 0-1,1 0 0,-1 1 0,0-1 0,0 0 0,0 1 0,0-1 1,0 0-1,0 1 0,0-1 0,0 1 0,0-1 0,0 1 0,0 0 1,0-1-1,-1 1 0,1 0 0,0 0 0,0 0 0,0 0 1,0 0-1,0 0 0,0 0 0,-1 0 0,1 0 0,0 1 0,0-1 1,0 0-1,0 1 0,0-1 0,0 1 0,0-1 0,0 1 0,-1 0 1,-4 3 119,1-1 1,-1 0-1,1 1 1,0 0-1,0 0 1,1 1 0,-5 4-1,-2 5-150,1 0 1,1 1-1,1 0 0,0 0 0,1 0 1,0 1-1,1 1 0,1-1 1,1 1-1,0-1 0,1 1 0,1 0 1,1 0-1,0 1 0,1-1 0,4 31 1,-3-45-58,-1 0 1,1 0 0,0 1 0,0-1 0,0 0-1,0 0 1,0 0 0,1 0 0,-1-1 0,1 1-1,0 0 1,0-1 0,0 1 0,0-1 0,0 1-1,1-1 1,-1 0 0,1 0 0,-1 0 0,1-1-1,0 1 1,0 0 0,0-1 0,0 0 0,0 0-1,0 0 1,0 0 0,0 0 0,0 0 0,0-1-1,5 0 1,0 0 27,0-1-1,0 0 1,0-1 0,0 1-1,0-2 1,0 1-1,-1-1 1,1 0 0,-1-1-1,0 0 1,9-6 0,10-8 179,35-32 1,-57 46-197,22-19 228,31-36 1,-49 50-175,0-1 0,-1 1 0,0-2-1,-1 1 1,0-1 0,0 0-1,5-18 1,-9 18 19,-5 9 5,2 3-94,0 0-1,0 0 0,1 0 0,-1 1 0,0-1 0,1 0 0,-1 0 0,0 0 0,1 0 0,0 1 1,-1-1-1,1 0 0,-1 2 0,1 3-2,-1 0 1,0 0-1,1 1 1,1-1-1,-1 0 0,1 0 1,0 1-1,0-1 1,0 0-1,1 0 1,0 0-1,3 5 0,-4-9-3,0 0-1,0 0 0,0 0 0,1 0 0,-1 0 0,1 0 0,-1 0 1,1 0-1,0-1 0,0 1 0,0-1 0,0 1 0,0-1 1,0 0-1,0 0 0,0 0 0,0 0 0,0 0 0,1 0 0,-1-1 1,0 1-1,1-1 0,-1 0 0,0 1 0,1-1 0,-1 0 1,1 0-1,-1-1 0,0 1 0,1 0 0,-1-1 0,0 1 0,5-3 1,-2 1 12,0-1 0,1 0 1,-2 0-1,1 0 0,0 0 1,0-1-1,-1 0 1,0 0-1,0 0 0,0 0 1,0-1-1,-1 1 0,0-1 1,4-7-1,-5 8 1,0 1 1,0 0-1,-1-1 0,1 1 0,-1-1 0,0 1 1,0-1-1,0 0 0,-1 1 0,1-1 0,-1 0 1,0 0-1,0 1 0,0-1 0,-1 0 0,1 0 1,-1 1-1,0-1 0,0 1 0,0-1 0,-1 0 1,1 1-1,-3-4 0,4 6-95,-1 0-1,0 0 1,0 0-1,1 0 1,-1 0-1,0 1 1,0-1-1,0 0 1,0 1-1,0-1 1,0 0-1,0 1 1,0-1-1,-1 1 1,1-1-1,0 1 1,0 0-1,0 0 1,0-1-1,-1 1 1,-1 0-1,3 0 27,-1 1 0,1-1 0,-1 0 0,1 0-1,-1 1 1,1-1 0,-1 0 0,1 0-1,-1 1 1,1-1 0,-1 1 0,1-1 0,-1 0-1,1 1 1,0-1 0,-1 1 0,1-1-1,0 1 1,0-1 0,-1 1 0,1-1 0,0 1-1,0 0 1,0-1 0,0 1 0,-1-1-1,1 1 1,0-1 0,0 1 0,0 0-1,0-1 1,0 1 0,0-1 0,1 1 0,-1-1-1,0 1 1,0-1 0,0 1 0,0 0-1,1-1 1,-1 1 0,0-1 0,1 1 0,-1-1-1,1 1 1,7 14-777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19.482"/>
    </inkml:context>
    <inkml:brush xml:id="br0">
      <inkml:brushProperty name="width" value="0.05" units="cm"/>
      <inkml:brushProperty name="height" value="0.05" units="cm"/>
    </inkml:brush>
  </inkml:definitions>
  <inkml:trace contextRef="#ctx0" brushRef="#br0">104 32 17828,'0'-1'118,"0"-1"0,0 1 0,0-1 1,0 1-1,0-1 0,0 1 0,-1-1 1,1 1-1,-1-1 0,1 1 0,-1-1 0,1 1 1,-1-1-1,0 1 0,0 0 0,-2-3 0,3 4-44,-1-1 0,0 0 0,0 1 0,0 0 0,0-1 0,1 1 0,-1-1 0,0 1 0,0 0 0,0 0 0,0-1-1,0 1 1,0 0 0,0 0 0,0 0 0,0 0 0,0 0 0,0 0 0,0 1 0,-1-1 0,-2 1 85,1 0 0,0 1 0,-1-1 1,1 1-1,0 0 0,0 0 0,0 0 1,0 0-1,0 1 0,0-1 0,0 1 0,-3 4 1,2 0-52,0-1 0,0 0 0,1 1 1,0 0-1,0 0 0,1 0 0,0 0 1,0 0-1,-1 13 0,3-18-93,-1 0 0,1 0 0,0 0 0,1 0 0,-1 0 0,0 0 0,0 0 0,1 0 0,-1-1 0,1 1 0,0 0 0,-1 0 0,1 0 0,0-1 0,0 1 0,0 0 0,2 1 0,-2-2 0,1 0 0,0 0 1,-1 0-1,1 0 0,0 0 1,0 0-1,0-1 0,0 1 1,-1 0-1,1-1 0,0 0 0,0 1 1,0-1-1,0 0 0,0 0 1,0 0-1,0 0 0,0-1 1,0 1-1,3-1 0,9-3 95,1-1-1,-1 0 1,0-1 0,-1 0-1,26-17 1,-25 14 31,1 1 0,0 0 1,1 1-1,16-5 1,-31 11-128,0 1 1,0-1-1,1 1 1,-1-1-1,0 1 0,1 0 1,-1 0-1,0-1 1,1 1-1,-1 0 1,0 0-1,1 0 1,-1 1-1,0-1 1,0 0-1,1 0 1,-1 1-1,0-1 1,1 1-1,-1-1 0,0 1 1,0-1-1,0 1 1,0 0-1,0 0 1,1 0-1,-1-1 1,-1 1-1,1 0 1,0 0-1,0 0 1,0 0-1,0 1 1,-1-1-1,1 0 1,0 1-1,1 5 33,-1 0 0,1-1 0,-1 1-1,-1 0 1,1 0 0,-2 8 0,1-9-14,0 0 0,0 0-1,1 0 1,0 0 0,2 9 0,-3-15-29,0 1 1,0 0-1,1-1 0,-1 1 1,1 0-1,-1-1 0,1 1 1,-1-1-1,1 1 1,-1-1-1,1 1 0,-1-1 1,1 1-1,0-1 0,-1 0 1,1 1-1,0-1 0,-1 0 1,1 1-1,0-1 1,-1 0-1,1 0 0,0 0 1,-1 0-1,1 1 0,0-1 1,0 0-1,-1 0 0,1 0 1,0-1-1,0 1 1,-1 0-1,1 0 0,0 0 1,0 0-1,-1-1 0,1 1 1,0 0-1,0-1 0,28-17-3,-24 14-15,28-18-406,28-21-2303,-56 39 2575,-1 0-1,0 0 1,-1-1 0,6-7 0,-7 9 83,15-21-564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0.105"/>
    </inkml:context>
    <inkml:brush xml:id="br0">
      <inkml:brushProperty name="width" value="0.05" units="cm"/>
      <inkml:brushProperty name="height" value="0.05" units="cm"/>
    </inkml:brush>
  </inkml:definitions>
  <inkml:trace contextRef="#ctx0" brushRef="#br0">53 84 12171,'26'-83'4313,"-27"111"1168,1 4-4848,-6 42 416,-14 299 1288,18-389-2407,0-1 0,-1 1 0,0 0 0,-2 0 0,-8-22 0,-8-28 408,21 65-324,-1 1 1,1-1 0,0 0 0,0 1 0,-1-1-1,1 0 1,0 0 0,0 1 0,0-1 0,0 0-1,0 0 1,0 1 0,0-1 0,0 0 0,0 0 0,0 1-1,1-1 1,-1 0 0,0 0 0,0 1 0,1-1-1,-1 0 1,0 1 0,1-1 0,-1 0 0,1 1 0,-1-1-1,1 1 1,-1-1 0,1 0 0,-1 1 0,1 0-1,0-1 1,-1 1 0,1-1 0,0 1 0,-1 0-1,1-1 1,0 1 0,0 0 0,-1 0 0,1-1 0,0 1-1,0 0 1,-1 0 0,1 0 0,0 0 0,1 0-1,5 1 36,1 0-1,-1 0 0,1 0 1,9 4-1,5 1-123,1-3-692,2-1 0,-1-1-1,0-1 1,0-2 0,0 0-1,43-9 1,-51 6 390,1 1 0,-1-2 0,-1 0 0,1-1 0,-1-1 0,0 0 0,0-1 0,-1 0 0,0-1 0,17-17 0,-25 20 1820,-10 10 17,-11 12 263,5-2-794,-1-1-408,1 1-1,1 0 1,0 1-1,1-1 1,0 2-1,-8 21 1,16-35-515,0 0 1,0 0 0,0-1 0,-1 1 0,1 0-1,0 0 1,0 0 0,0-1 0,0 1 0,1 0-1,-1 0 1,0-1 0,0 1 0,0 0 0,1 0-1,-1-1 1,0 1 0,1 0 0,-1 0 0,0-1-1,1 1 1,-1 0 0,1-1 0,-1 1 0,1-1-1,0 1 1,-1-1 0,1 1 0,-1-1 0,1 1-1,0-1 1,-1 0 0,1 1 0,0-1 0,0 0-1,1 1 1,34 5-28,-21-4 37,-4 0-34,0 1 1,0 0-1,0 1 0,-1 0 0,1 1 1,14 8-1,-23-12 18,0 0 1,0 1-1,-1-1 0,1 0 1,0 1-1,-1-1 1,1 1-1,-1-1 0,0 1 1,1-1-1,-1 1 0,0 0 1,0 0-1,0 0 0,0 0 1,-1 0-1,1 0 0,0 0 1,-1 0-1,1 0 1,-1 0-1,0 0 0,0 0 1,0 0-1,0 0 0,0 0 1,0 0-1,0 0 0,-1 0 1,1 0-1,-1 0 0,1 0 1,-1 0-1,0 0 1,0 0-1,0 0 0,0 0 1,0 0-1,0-1 0,-1 1 1,1 0-1,-3 1 0,-2 4 50,0-1 0,-1 0 0,0 0 0,0-1 0,0 1 0,-1-2 0,1 1 0,-1-1 0,-15 6 0,16-8-165,0 1 0,0-1 0,0-1 1,0 1-1,0-1 0,0 0 0,0-1 1,0 0-1,-1 0 0,1 0 0,0-1 1,-11-2-1,17 2 78,-1 1 0,1-1 0,-1 1 1,1-1-1,0 1 0,-1-1 0,1 0 0,0 0 1,0 0-1,-1 0 0,1 0 0,0 0 0,0 0 1,0 0-1,0 0 0,0 0 0,1 0 1,-2-2-1,1-9-422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1.148"/>
    </inkml:context>
    <inkml:brush xml:id="br0">
      <inkml:brushProperty name="width" value="0.05" units="cm"/>
      <inkml:brushProperty name="height" value="0.05" units="cm"/>
    </inkml:brush>
  </inkml:definitions>
  <inkml:trace contextRef="#ctx0" brushRef="#br0">72 763 14635,'-3'5'646,"1"0"-239,-1 0-1,0-1 0,0 1 1,0-1-1,0 0 0,-1 0 1,0 0-1,1-1 1,-1 1-1,-1-1 0,-5 4 1,10-7-328,-1 1 0,1-1 0,-1 0 0,0 0 0,1 0 0,-1 0 0,0 0 0,1 0 0,-1 0 0,0 0 0,1 0 0,-1 0 0,1 0 0,-1 0 0,0 0 0,1 0 0,-1 0 0,1-1 0,-1 1 0,0 0 0,1 0 0,-1-1 0,1 1 0,-1 0 0,1-1 0,-1 1 0,1-1 0,-1 1 0,1-1 0,-1 1 0,1-1 1,0 1-1,-1-1 0,1 1 0,0-1 0,0 1 0,-1-1 0,1 0 0,0 1 0,0-1 0,0 0 0,-1 1 0,1-1 0,0 1 0,0-1 0,0 0 0,0 1 0,1-2 0,-2-4 175,1 1-1,0 0 1,0-1 0,2-9 0,15-47 447,2 0 1,2 2-1,40-77 1,54-81-17,-94 184-657,2 1-1,1 2 1,2 0-1,34-32 1,-55 58-51,19-15-67,-23 19 77,1 0-1,-1 0 0,1 0 0,-1 0 0,1 0 0,-1 0 0,1 0 0,-1 1 0,1-1 0,0 1 0,-1-1 1,1 1-1,3 0 0,-5 0 3,0 1 1,0 0 0,0 0-1,1 0 1,-1-1-1,0 1 1,0 0-1,0 0 1,-1 0 0,1-1-1,0 1 1,0 0-1,0 0 1,-1 0-1,1-1 1,0 1 0,-1 0-1,1 0 1,0-1-1,-1 1 1,0 0-1,-20 36-154,9-17 138,-15 32 0,25-46 16,0 0-1,0-1 1,0 1 0,1 0 0,0 1 0,0-1-1,0 0 1,1 0 0,0 0 0,1 11 0,0-14-9,0 1 0,0-1 0,0 1 0,1-1 0,-1 0 0,1 1 0,0-1 1,0 0-1,0 0 0,1-1 0,-1 1 0,0 0 0,1-1 0,0 1 0,0-1 1,5 3-1,6 4-76,0-1 0,23 9 1,-8-4-38,-22-10 121,0 1 1,0 1-1,0-1 1,0 1-1,-1 0 0,0 1 1,0 0-1,0 0 0,8 12 1,-12-16 30,0 1 1,-1 0 0,1 0-1,-1 0 1,0 0 0,0 0 0,0 0-1,0 0 1,0 1 0,-1-1 0,1 0-1,-1 0 1,0 1 0,0-1 0,0 0-1,0 1 1,-1-1 0,1 0-1,-1 0 1,0 1 0,0-1 0,0 0-1,0 0 1,-1 0 0,1 0 0,-5 5-1,1-1 90,-1-1 1,-1 1-1,1-1 0,-1 0 0,0-1 1,0 1-1,-1-1 0,1-1 0,-1 0 0,0 0 1,-1 0-1,1-1 0,-1 0 0,1-1 0,-14 3 1,12-4-45,1 1 1,0-1 0,0-1-1,-1 0 1,1 0 0,0 0-1,0-2 1,0 1 0,-1-1-1,1 0 1,1-1 0,-1 0-1,0 0 1,1-1 0,-9-5-1,15 8-106,1 0 0,-1 0 0,1 0 0,0 0 0,0 0 0,-1 0 0,1 0 0,0 0 0,0-1 0,-1-1 0,2 2 7,0 1 1,-1 0 0,1-1 0,0 1-1,0 0 1,0 0 0,0-1-1,0 1 1,0 0 0,0-1 0,0 1-1,0 0 1,0-1 0,1 1-1,-1 0 1,0 0 0,0-1-1,0 1 1,0 0 0,0 0 0,0-1-1,1 1 1,-1 0 0,0 0-1,0-1 1,0 1 0,1 0-1,-1 0 1,0 0 0,0-1 0,1 1-1,-1 0 1,1 0 0,3-2-361,1 0 1,-1 1 0,1 0 0,-1 0-1,9 0 1,6-2 173,14-9-525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2.216"/>
    </inkml:context>
    <inkml:brush xml:id="br0">
      <inkml:brushProperty name="width" value="0.05" units="cm"/>
      <inkml:brushProperty name="height" value="0.05" units="cm"/>
    </inkml:brush>
  </inkml:definitions>
  <inkml:trace contextRef="#ctx0" brushRef="#br0">201 20 14163,'3'-3'460,"0"1"0,0-1 0,0 1 0,0 0 0,1 0 0,-1 1 1,5-3-1,-8 4-376,1 0 1,-1 0-1,0 0 1,1 0 0,-1 0-1,1 0 1,-1 0 0,0 0-1,1 0 1,-1 0 0,0 0-1,1 0 1,-1 0 0,1 1-1,-1-1 1,0 0-1,1 0 1,-1 0 0,0 0-1,1 1 1,-1-1 0,0 0-1,0 0 1,1 1 0,-1-1-1,0 0 1,0 0 0,1 1-1,-1-1 1,1 2 63,-1 0 0,1-1 1,-1 1-1,0 0 0,1-1 0,-1 1 1,0-1-1,0 1 0,0 0 1,0-1-1,-1 3 0,-2 15 337,-1 0 1,-1 0-1,0 0 1,-11 24-1,-39 69 7,53-108-495,-62 110 255,54-98-364,0-2 1,-1 1 0,0-1-1,-1-1 1,-15 13-1,20-25-1053,6-9 424,5-9-296,35-93-1864,-16 58 1968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2.647"/>
    </inkml:context>
    <inkml:brush xml:id="br0">
      <inkml:brushProperty name="width" value="0.05" units="cm"/>
      <inkml:brushProperty name="height" value="0.05" units="cm"/>
    </inkml:brush>
  </inkml:definitions>
  <inkml:trace contextRef="#ctx0" brushRef="#br0">82 1 14899,'1'0'106,"0"0"-1,0 0 1,0 0-1,0 0 0,0 1 1,0-1-1,0 0 1,0 1-1,0-1 1,0 1-1,0-1 1,0 1-1,0-1 1,0 1-1,0 0 0,0 0 1,-1-1-1,1 1 1,0 0-1,-1 0 1,1 0-1,0 0 1,-1 0-1,1 0 1,-1 0-1,1 0 1,-1 0-1,0 0 0,1 1 1,10 40 1311,-10-35-969,21 153 2804,-18-111-2621,3 0 1,17 68 0,-23-112-774,1 0-1,-1-1 1,1 1 0,0-1 0,1 1 0,2 4 0,-22-40-3494,-1 9 2463,-1 0-1,-42-35 0,41 40 2452,-36-21 0,80 36 1933,-16 3-2717,90 4 1455,-88-5-1979,1-1 1,-1 0 0,0 0-1,0-1 1,0 0-1,0-1 1,12-5-1,2-6-102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4.063"/>
    </inkml:context>
    <inkml:brush xml:id="br0">
      <inkml:brushProperty name="width" value="0.05" units="cm"/>
      <inkml:brushProperty name="height" value="0.05" units="cm"/>
    </inkml:brush>
  </inkml:definitions>
  <inkml:trace contextRef="#ctx0" brushRef="#br0">72 33 15739,'-2'-26'2456,"-5"19"-1321,6 8-1064,1-1 1,-1 0-1,0 0 0,1 0 0,-1 1 1,1-1-1,-1 0 0,0 1 1,1-1-1,-1 1 0,1-1 0,-1 0 1,1 1-1,-1-1 0,1 1 1,-1 0-1,1-1 0,-1 2 0,-5 6 325,1 0-1,0 1 0,1 0 1,0 0-1,0 0 1,1 1-1,-4 15 0,3-1-44,-5 47 0,8-56-317,1 1-1,1-1 0,0 1 0,0-1 1,8 26-1,-8-36-27,0-1 0,1 0 0,0 0 1,-1 0-1,2 0 0,-1 0 0,0-1 0,1 1 1,0-1-1,-1 1 0,5 2 0,-5-4 6,0-1 0,1 1 0,-1-1-1,1 1 1,0-1 0,-1 0 0,1 0 0,0 0 0,0 0-1,0-1 1,-1 1 0,1-1 0,0 0 0,0 1 0,0-1 0,0-1-1,0 1 1,4-1 0,0-1 38,0 0 0,0-1 0,0 1 0,0-2-1,0 1 1,0-1 0,-1 0 0,1 0 0,-1-1 0,0 0 0,-1 0 0,1 0 0,-1-1-1,5-7 1,6-8 214,0-1 0,21-41 0,-25 37 22,-1-2 0,-1 1 0,7-35-1,-17 85-282,1 1-1,1-1 1,6 23-1,-7-39-2,0 0-1,1 0 0,0 0 1,1-1-1,0 1 1,0-1-1,0 0 1,1 0-1,-1 0 0,1 0 1,1 0-1,-1-1 1,1 0-1,9 8 1,-12-12-1,1 1 1,-1-1 0,1 1-1,-1-1 1,1 0 0,0 0-1,0 0 1,0-1 0,-1 1-1,1-1 1,0 1 0,0-1 0,0 0-1,0 0 1,0 0 0,5-1-1,-3 0 5,1-1-1,-1 0 0,0 0 0,0 0 1,1 0-1,-1-1 0,-1 0 1,7-4-1,-1-2 17,0 1 0,-1-1 0,0 0 1,0-1-1,-1 0 0,13-22 0,-18 27 5,-1 0 1,1 0-1,-1-1 0,0 1 0,-1 0 1,1-1-1,-1 1 0,0-1 1,-1 0-1,1 1 0,-1-1 1,0 0-1,-1 0 0,-1-9 1,1 11-32,0 1 1,0 0 0,0 0 0,0 0-1,-1-1 1,0 1 0,1 1 0,-1-1 0,0 0-1,0 0 1,-1 1 0,1-1 0,-1 1 0,1 0-1,-1-1 1,0 1 0,1 0 0,-1 1 0,0-1-1,0 0 1,-1 1 0,1 0 0,0 0-1,0 0 1,-6-1 0,7 3-1528,6 3 591,5 4-469,1-3 598,0 0 0,0-1 0,17 5 0,-25-8 703,25 8-1004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9.255"/>
    </inkml:context>
    <inkml:brush xml:id="br0">
      <inkml:brushProperty name="width" value="0.05" units="cm"/>
      <inkml:brushProperty name="height" value="0.05" units="cm"/>
    </inkml:brush>
  </inkml:definitions>
  <inkml:trace contextRef="#ctx0" brushRef="#br0">58 71 22509,'0'-2'205,"0"11"-64,5 29 9,6 58 33,41 222 1060,-46-295-873,-4-20-132,-1-5 7,-7-35 371,-15-37-256,-47-113 0,29 89-609,38 87 52,10 10 92,20 15 41,-14-6 29,-2-3 29,2 0 0,-1-1 1,0-1-1,1 0 1,0-1-1,-1 0 0,1-1 1,0-1-1,0-1 0,15-2 1,-23 2 21,0 0-1,-1-1 1,0 0-1,1 0 1,-1-1 0,0 1-1,0-1 1,0-1 0,0 1-1,8-8 1,-10 8 11,-1-1 1,1 0-1,-1 0 1,0 0-1,0-1 1,0 1-1,-1-1 0,1 1 1,-1-1-1,0 0 1,-1 0-1,1 0 1,-1 0-1,0 0 1,1-7-1,-2 7 11,0-1 0,0 0 0,-1 1 0,1-1 0,-1 1-1,-2-6 1,3 10-32,0 0-1,0 0 0,0 0 0,0 0 1,-1 0-1,1 0 0,0 0 1,-1 1-1,1-1 0,0 0 0,-1 0 1,1 0-1,-1 1 0,1-1 0,-1 0 1,0 0-1,1 1 0,-1-1 1,0 1-1,0-1 0,1 0 0,-1 1 1,0-1-1,0 1 0,0 0 1,0-1-1,1 1 0,-1 0 0,0-1 1,0 1-1,0 0 0,0 0 0,0 0 1,0 0-1,0 0 0,0 0 1,0 0-1,0 0 0,0 0 0,0 1 1,1-1-1,-1 0 0,0 0 0,-2 2 1,2-1-8,-1 0 1,0 1 0,1 0-1,0-1 1,-1 1 0,1 0-1,0 0 1,0 0 0,0 0-1,0 0 1,0 0 0,0 0-1,0 0 1,1 0 0,-1 0 0,1 1-1,0-1 1,0 0 0,-1 0-1,2 3 1,-2 2-3,1-1-1,1 1 1,-1-1 0,1 1 0,0-1 0,3 7-1,-3-10 6,0 0-1,1 0 1,0 0-1,-1 0 0,1 0 1,0-1-1,0 1 1,1-1-1,-1 1 0,1-1 1,-1 0-1,1 0 1,0 0-1,-1 0 1,1-1-1,0 1 0,0-1 1,0 1-1,0-1 1,1 0-1,-1 0 0,0-1 1,0 1-1,1-1 1,4 1-1,-2-1 9,0 0 0,1 0 0,-1-1 0,0 1 0,1-1 0,-1-1 0,0 1 0,0-1 0,0 0 0,0-1 0,0 1 0,7-6 0,-10 7-20,0-1-1,-1 1 0,1 0 0,0 0 0,0 0 0,0 0 0,-1 1 0,1-1 1,6 0-1,-7 1 10,0 0 0,0 0 0,0 0 0,0-1 0,0 1 0,0 0-1,0-1 1,0 0 0,-1 1 0,1-1 0,0 0 0,0 0 0,-1 0 0,1 0 0,0 0 0,-1-1 0,1 1 0,-1 0 0,1-1 0,-1 1 0,0-1 0,2-1 0,1-5 15,0-1-1,0 1 0,-1 0 1,0-1-1,3-14 1,6-16 5,-27 63-63,11-13 41,1 1 0,0 0 1,0-1-1,1 1 0,1 0 0,0 1 0,0-1 0,2 14 0,-1-25 4,0 1-1,1-1 1,-1 1 0,1-1-1,-1 1 1,1-1-1,-1 1 1,1-1-1,0 1 1,0-1-1,0 0 1,0 1-1,0-1 1,0 0-1,0 0 1,0 0-1,0 0 1,1 0-1,-1 0 1,0 0-1,1 0 1,-1-1 0,2 2-1,0-1 1,0-1 0,1 1 0,-1-1 0,0 1 1,0-1-1,1 0 0,-1 0 0,0-1 0,0 1 0,6-2 0,4-2 1,-1 0 0,0 0 0,0-2 0,17-9 0,16-17 16,-36 24-19,1 1 0,1 0 0,18-10 0,-28 16 1,-1 1-1,1 0 1,-1 0 0,1-1-1,-1 1 1,1 0-1,-1 0 1,1 0-1,-1 0 1,1-1-1,-1 1 1,1 0-1,-1 0 1,1 0-1,-1 0 1,1 0-1,-1 0 1,1 0-1,-1 1 1,1-1 0,-1 0-1,1 0 1,-1 0-1,1 0 1,-1 1-1,1-1 1,-1 0-1,1 1 1,-1-1-1,1 0 1,-1 1-1,0-1 1,1 0-1,-1 1 1,0-1-1,1 1 1,-1-1 0,0 0-1,0 1 1,1-1-1,-1 1 1,0-1-1,0 1 1,0-1-1,1 1 1,-1 0-1,1 36 3,-1-33-43,-1-1 1,1 0-1,0 1 1,0-1 0,0 1-1,1-1 1,-1 1-1,1-1 1,0 0 0,1 4-1,7 3-3777,-9-6 3007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4.531"/>
    </inkml:context>
    <inkml:brush xml:id="br0">
      <inkml:brushProperty name="width" value="0.05" units="cm"/>
      <inkml:brushProperty name="height" value="0.05" units="cm"/>
    </inkml:brush>
  </inkml:definitions>
  <inkml:trace contextRef="#ctx0" brushRef="#br0">94 104 16956,'0'-1'115,"0"0"1,0-1-1,0 1 1,0 0-1,0 0 1,0-1 0,0 1-1,-1 0 1,1 0-1,0 0 1,-1-1-1,1 1 1,-1 0 0,1 0-1,-1 0 1,0 0-1,0 0 1,1 0-1,-1 0 1,0 0-1,0 0 1,0 0 0,0 0-1,0 0 1,0 1-1,0-1 1,0 0-1,0 1 1,0-1 0,-1 1-1,1-1 1,0 1-1,0 0 1,0-1-1,-1 1 1,1 0 0,0 0-1,0 0 1,-1 0-1,1 0 1,0 0-1,0 0 1,-1 1-1,1-1 1,0 0 0,0 1-1,-1-1 1,1 0-1,0 1 1,0 0-1,0-1 1,0 1 0,0 0-1,0-1 1,0 1-1,0 0 1,0 0-1,0 0 1,0 0 0,0 1-1,-4 4-57,1 0-1,-1 0 1,2 0-1,-1 1 1,1 0-1,0-1 1,0 1-1,1 0 1,-1 0 0,2 0-1,-1 1 1,1-1-1,0 0 1,1 1-1,-1-1 1,2 0-1,-1 1 1,1-1-1,2 12 1,-2-17-53,-1-1 0,1 0 0,0 1 0,0-1 0,-1 0-1,1 0 1,0 0 0,0 1 0,0-1 0,0 0 0,0 0 0,1 0 0,-1 0 0,0-1 0,0 1 0,1 0-1,-1 0 1,0-1 0,1 1 0,-1-1 0,1 1 0,-1-1 0,0 0 0,1 1 0,-1-1 0,1 0 0,-1 0-1,1 0 1,-1 0 0,1 0 0,-1-1 0,1 1 0,-1 0 0,1-1 0,-1 1 0,1-1 0,-1 1-1,2-2 1,7-2 50,0-1-1,0 0 0,18-12 1,-21 12-23,16-11 66,-17 11-69,1 0 1,-1 1-1,1-1 0,0 1 1,0 1-1,0-1 0,1 1 1,-1 0-1,1 1 0,10-2 1,-17 4-26,1 0 0,-1 0 0,1 0 0,-1 0 0,1 1 1,-1-1-1,1 0 0,-1 1 0,0-1 0,1 1 1,-1 0-1,0 0 0,1-1 0,-1 1 0,0 0 1,0 0-1,0 0 0,0 0 0,0 0 0,0 0 1,0 0-1,0 1 0,0-1 0,0 0 0,-1 1 0,2 1 1,1 6 6,0-1 0,-1 0 1,3 16-1,3 9 61,-7-32-67,-1 0 0,0-1 0,0 1 0,1-1 0,-1 1 0,0-1 0,1 1 0,-1-1 0,0 1 0,1-1 0,-1 1 0,1-1 0,-1 1 0,0-1 0,1 0 0,-1 1 0,1-1 0,0 0 0,-1 1 0,1-1 0,-1 0 0,1 0 0,-1 1 0,1-1 0,0 0 0,-1 0 0,1 0 0,-1 0 0,1 0 0,0 0 0,-1 0 0,1 0 0,0 0 0,-1 0 0,1 0 0,-1-1 0,1 1 0,-1 0 0,1 0 0,0 0 0,-1-1 0,1 1 0,-1 0 0,1-1 0,-1 1 0,1-1 0,-1 1 0,1 0 0,-1-1 0,1 0 0,24-30 221,-22 27-205,6-9 54,3-6 53,2 1 1,0 1 0,32-32-1,-45 48-121,1-1 0,-1 1 1,1 0-1,0 0 0,-1 0 0,1 0 0,0 0 0,0 0 1,0 0-1,0 0 0,-1 1 0,1-1 0,0 1 0,0-1 1,1 1-1,-1 0 0,0 0 0,0 0 0,0 0 0,0 0 0,3 1 1,-2 0-7,-1 0 1,0 0 0,0 1-1,1-1 1,-1 1 0,0-1 0,0 1-1,0 0 1,-1 0 0,1 0 0,0 0-1,-1 0 1,1 0 0,-1 0-1,0 1 1,3 3 0,1 7-1,-1 1 1,0-1-1,4 27 0,6 19-82,-14-59 72,0 0 1,0 1-1,0-1 1,0 0-1,0 0 0,0 1 1,0-1-1,1 0 1,-1 0-1,0 1 1,0-1-1,0 0 0,0 0 1,0 1-1,1-1 1,-1 0-1,0 0 1,0 0-1,0 0 0,1 1 1,-1-1-1,0 0 1,0 0-1,0 0 1,1 0-1,-1 0 0,0 0 1,0 0-1,1 0 1,-1 1-1,0-1 1,0 0-1,1 0 0,-1 0 1,0 0-1,0 0 1,1 0-1,-1 0 1,0-1-1,0 1 0,1 0 1,-1 0-1,0 0 1,0 0-1,1 0 1,-1 0-1,0 0 1,0 0-1,1-1 0,-1 1 1,0 0-1,0 0 1,0 0-1,0 0 1,1-1-1,-1 1 0,0 0 1,0 0-1,0-1 1,0 1-1,0 0 1,0 0-1,1-1 0,8-16-632,-8 16 576,109-206-5708,-77 155 4675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4.947"/>
    </inkml:context>
    <inkml:brush xml:id="br0">
      <inkml:brushProperty name="width" value="0.05" units="cm"/>
      <inkml:brushProperty name="height" value="0.05" units="cm"/>
    </inkml:brush>
  </inkml:definitions>
  <inkml:trace contextRef="#ctx0" brushRef="#br0">164 0 16884,'-14'28'1467,"1"0"0,1 0 1,-15 56-1,22-62-1060,1 1 0,0-1 0,2 1 0,1 0 0,2 40 0,0-57-412,0 0 0,0 0 1,0 0-1,0 0 0,1 0 1,0-1-1,5 11 0,-7-16-11,0 0 0,0 0-1,0 0 1,1 0 0,-1 0-1,0 0 1,0 0 0,0 0-1,0 0 1,0-1 0,0 1-1,0 0 1,0 0 0,0 0-1,0 0 1,0 0 0,1 0-1,-1 0 1,0 0 0,0 0-1,0 0 1,0 0 0,0 0 0,0 0-1,0 0 1,1 0 0,-1 0-1,0 0 1,0 0 0,0 0-1,0 0 1,0 0 0,0 0-1,0 0 1,0 0 0,1 0-1,-1 0 1,0 0 0,0 0-1,0 0 1,0 0 0,0 0-1,0 0 1,0 0 0,0 0-1,0 1 1,1-1 0,-1 0-1,0 0 1,0 0 0,0 0-1,0 0 1,0 0 0,0 0-1,0-11-434,-7-10 109,0-1 0,-2 1 0,0 0 0,-1 1 0,-15-21 0,-11-24 2478,36 65-2096,0 0 0,0 0 0,0-1 0,0 1 1,0 0-1,-1-1 0,1 1 0,0 0 0,0 0 0,0-1 0,0 1 1,0 0-1,0 0 0,0-1 0,0 1 0,0 0 0,0-1 0,0 1 1,0 0-1,0 0 0,0-1 0,0 1 0,1 0 0,-1-1 0,0 1 1,0 0-1,0 0 0,0 0 0,0-1 0,1 1 0,-1 0 0,0 0 1,0-1-1,0 1 0,1 0 0,-1 0 0,0 0 0,0 0 1,1-1-1,-1 1 0,0 0 0,0 0 0,1 0 0,-1 0 0,0 0 1,0 0-1,1 0 0,-1 0 0,0 0 0,1 0 0,-1 0 0,0 0 1,1 0-1,17 1 464,-16-1-388,30 2-560,-1-2 0,1-1 0,-1-1 0,37-8 0,-42 4-123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5.387"/>
    </inkml:context>
    <inkml:brush xml:id="br0">
      <inkml:brushProperty name="width" value="0.05" units="cm"/>
      <inkml:brushProperty name="height" value="0.05" units="cm"/>
    </inkml:brush>
  </inkml:definitions>
  <inkml:trace contextRef="#ctx0" brushRef="#br0">136 2 13235,'-5'-2'6617,"5"2"-6521,-13 14 2877,-14 24-1142,24-35-1323,-25 35 845,13-18-959,1 0 1,-13 24 0,27-44-399,0 1 0,-1-1 1,1 1-1,-1 0 1,1 0-1,0-1 0,0 1 1,-1 0-1,1-1 1,0 1-1,0 0 1,0 0-1,0-1 0,0 1 1,0 0-1,0 0 1,0 0-1,0-1 0,0 1 1,0 0-1,1 1 1,-1-2-7,1 0 0,-1 1 1,1-1-1,-1 1 0,1-1 1,-1 0-1,1 0 1,0 1-1,-1-1 0,1 0 1,-1 0-1,1 0 0,0 1 1,-1-1-1,1 0 1,-1 0-1,1 0 0,0 0 1,-1 0-1,2 0 0,38-11-442,-31 8 377,3 0-31,1-1-41,0 0 0,25-3 0,-35 7 141,0 0-1,0-1 0,0 1 1,0 1-1,0-1 0,0 0 1,0 1-1,0-1 0,0 1 1,0 0-1,-1 0 0,1 0 1,0 0-1,0 1 1,-1-1-1,1 1 0,0-1 1,2 4-1,-4-4 26,0 0 1,0 1-1,0-1 1,0 1-1,0-1 1,0 1-1,0 0 1,0-1-1,-1 1 1,1 0-1,-1-1 1,1 1-1,-1 0 1,0 0-1,0-1 1,0 1-1,0 0 0,0 0 1,0-1-1,0 1 1,0 0-1,-1 0 1,1-1-1,-1 1 1,1 0-1,-1-1 1,0 1-1,0 0 1,-1 1-1,-2 4 74,-1 0 0,1-1 0,-1 0-1,-12 11 1,8-7-73,-2 0-1,1-1 0,-1 0 1,0-1-1,-1-1 0,0 0 1,0 0-1,-1-1 0,-15 5 1,27-10-33,0-1 0,1 0 0,-1 0 0,0 1 0,0-1 1,1 0-1,-1 0 0,0 0 0,0 0 0,1 0 1,-1 0-1,0 0 0,0 0 0,1 0 0,-1 0 0,0-1 1,1 1-1,-1 0 0,0 0 0,1-1 0,-1 1 0,0 0 1,1-1-1,-1 1 0,0-1 0,1 1 0,-1 0 1,1-1-1,-1 0 0,1 1 0,-1-1 0,1 1 0,-1-1 1,1 0-1,0 1 0,-1-1 0,1 0 0,0 1 1,0-1-1,-1 0 0,1 0 0,0-4 18,-1 1-1,1-1 0,0 1 1,1-1-1,1-7 1,-2 7-127,7-30-123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6.642"/>
    </inkml:context>
    <inkml:brush xml:id="br0">
      <inkml:brushProperty name="width" value="0.05" units="cm"/>
      <inkml:brushProperty name="height" value="0.05" units="cm"/>
    </inkml:brush>
  </inkml:definitions>
  <inkml:trace contextRef="#ctx0" brushRef="#br0">69 92 17692,'0'0'42,"0"-1"0,0 1 0,0 0 0,0 0 0,0-1 1,0 1-1,0 0 0,0-1 0,0 1 0,0 0 0,0 0 0,0-1 0,0 1 1,0 0-1,0 0 0,0-1 0,0 1 0,-1 0 0,1 0 0,0 0 0,0-1 1,0 1-1,0 0 0,-1 0 0,1 0 0,0-1 0,0 1 0,0 0 0,-1 0 0,1 0 1,0 0-1,0-1 0,-1 1 0,1 0 0,0 0 0,0 0 0,-1 0 0,1 0 1,0 0-1,0 0 0,-1 0 0,1 0 0,0 0 0,0 0 0,-1 0 0,1 0 1,0 0-1,0 0 0,-1 0 0,1 0 0,0 0 0,0 0 0,-1 1 0,1-1 1,0 0-1,0 0 0,-1 0 0,1 0 0,0 0 0,0 1 0,0-1 0,-1 0 1,1 0-1,0 0 0,0 1 0,0-1 0,-15 17 1183,11-8-1066,0 1-1,0 0 1,1 1 0,1-1-1,0 0 1,0 1-1,1 0 1,0-1-1,1 1 1,0 0 0,1-1-1,0 1 1,0-1-1,1 1 1,1-1-1,0 1 1,0-1 0,1 0-1,6 11 1,10 17 10,2-2 0,1 0-1,41 49 1,-23-33 413,-34-43-474,0 1 0,0 1 0,-1 0 0,0-1 0,-1 2 0,0-1 0,4 16 0,-8-24-82,0 0-1,-1 1 1,1-1-1,-1 0 1,0 1-1,0-1 1,0 1-1,-1-1 1,1 0-1,-1 1 1,1-1-1,-1 0 0,0 1 1,-1-1-1,1 0 1,0 0-1,-1 0 1,0 0-1,0 0 1,0 0-1,0-1 1,0 1-1,0-1 1,-1 1-1,1-1 1,-1 0-1,0 0 1,0 0-1,1 0 0,-6 2 1,-1 0-7,0 0 0,0-1 0,0 0-1,-1 0 1,0-1 0,1 0 0,-1-1 0,0 0 0,0 0 0,1-1 0,-1-1 0,-15-2-1,20 2-16,0 0-1,0 0 0,0-1 0,0 1 1,0-1-1,0-1 0,1 1 0,-1-1 1,1 1-1,-1-1 0,-3-4 0,5 4 1,1 0 0,-1 0 0,1 0 0,0 0 1,0 0-1,0 0 0,0-1 0,0 1 0,1-1 0,0 1 0,0-1 0,0 0 0,0 1 0,0-1 0,1 0 0,-1-6 0,2 3-1,0 0 1,0 0 0,0 0 0,1 1 0,0-1-1,1 1 1,-1-1 0,1 1 0,0 0-1,1 0 1,0 0 0,0 1 0,8-10 0,6-6 22,43-36 1,108-69 121,-27 21 26,-116 84-88,-1-2 1,-1 0-1,25-32 0,-45 49-56,1 0-1,-1 0 1,0-1-1,-1 1 1,1-1-1,-1 0 1,-1 0 0,1 0-1,2-13 1,-5 17-23,0 0 1,1 1 0,-1-1 0,0 0-1,0 1 1,-1-1 0,1 0 0,-1 1-1,1-1 1,-1 0 0,0 1 0,0-1-1,0 1 1,0-1 0,0 1 0,-1 0-1,1 0 1,-1-1 0,1 1 0,-1 0-1,0 0 1,0 0 0,0 0 0,0 1 0,0-1-1,0 1 1,0-1 0,-1 1 0,-2-2-1,-1 1-127,0 0 0,1 0 0,-1 0 0,0 0 0,0 1 0,-1 0 0,1 1 0,0-1 0,-12 2 0,15-1 28,1 0-1,0 0 0,-1 1 1,1-1-1,0 1 1,0-1-1,-1 1 0,1 0 1,0 0-1,0 0 0,0 0 1,0 0-1,0 0 0,0 1 1,0-1-1,0 1 0,1 0 1,-1-1-1,0 1 0,1 0 1,0 0-1,-1 0 0,1 0 1,0 0-1,0 0 0,0 0 1,0 0-1,-1 4 0,0 12-685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22.415"/>
    </inkml:context>
    <inkml:brush xml:id="br0">
      <inkml:brushProperty name="width" value="0.05" units="cm"/>
      <inkml:brushProperty name="height" value="0.05" units="cm"/>
    </inkml:brush>
  </inkml:definitions>
  <inkml:trace contextRef="#ctx0" brushRef="#br0">495 76 17524,'4'-12'925,"-2"8"-531,-1-1 0,1 0 0,-1 0 0,0 0-1,0 0 1,0-6 0,-2 9-304,1 1 1,0 0-1,0 0 0,0 0 0,-1 0 1,1 0-1,0 0 0,-1 0 0,1 0 1,-1 0-1,1 1 0,-1-1 0,0 0 1,1 0-1,-1 0 0,0 1 0,0-1 1,1 0-1,-1 0 0,0 1 0,0-1 1,0 1-1,0-1 0,0 1 0,0-1 1,0 1-1,0 0 0,0-1 0,0 1 1,0 0-1,0 0 0,0 0 0,0 0 1,0 0-1,0 0 0,-2 0 0,-5 0 141,0 1-1,0 0 1,0 0-1,0 1 1,0 0 0,0 0-1,1 1 1,-11 5-1,-5 3 84,-29 20 0,12-5-138,2 1-1,0 2 1,-61 62-1,88-79-162,1 0 0,-1 1 0,2 0 0,0 0-1,1 1 1,0 0 0,1 1 0,0 0-1,1 0 1,1 1 0,1-1 0,0 1-1,1 0 1,-2 30 0,5-36-10,0 0 1,1 0-1,1-1 0,0 1 1,0 0-1,1 0 0,0-1 1,0 0-1,1 1 1,1-1-1,-1-1 0,1 1 1,1-1-1,0 1 0,0-2 1,0 1-1,1-1 0,0 0 1,1 0-1,15 11 0,-11-11-4,0 1-1,1-2 1,0 0-1,0 0 0,0-1 1,1-1-1,-1 0 1,1-1-1,0 0 1,0-1-1,1 0 0,-1-2 1,0 0-1,17-1 1,-14-1-142,0-1 0,0-1 0,-1 0 0,1-1 0,-1 0 0,18-10 0,-25 11 51,0-1 0,-1 0 0,0-1-1,0 0 1,-1 0 0,0 0 0,0-1 0,0 0 0,-1-1 0,0 1 0,0-1 0,6-12 0,9-28-326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18.513"/>
    </inkml:context>
    <inkml:brush xml:id="br0">
      <inkml:brushProperty name="width" value="0.05" units="cm"/>
      <inkml:brushProperty name="height" value="0.05" units="cm"/>
    </inkml:brush>
  </inkml:definitions>
  <inkml:trace contextRef="#ctx0" brushRef="#br0">65 11 10010,'4'-1'840,"1"-2"-648,-2 1-72,0 1 320,-2-1 41,-1 1-345,-3 2-48,-4 4-8,-4-1-136,-1 4-945,-4-2 953,0 2-112,0 4-72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19.050"/>
    </inkml:context>
    <inkml:brush xml:id="br0">
      <inkml:brushProperty name="width" value="0.05" units="cm"/>
      <inkml:brushProperty name="height" value="0.05" units="cm"/>
    </inkml:brush>
  </inkml:definitions>
  <inkml:trace contextRef="#ctx0" brushRef="#br0">641 28 12843,'9'-6'1438,"19"-10"852,-10 10 3136,-40 28-1839,-27 17-3132,2 3 1,2 1-1,1 2 0,3 2 0,-66 97 0,51-53-285,-40 60 43,72-116-151,-2-2-1,-35 37 0,51-61-51,1 0-1,-1-1 1,0-1-1,-1 1 1,-15 7 0,26-15-23,0-1 1,1 1 0,-1 0 0,0 0 0,0 0-1,0 0 1,0 0 0,0 0 0,0 0 0,0 0 0,0 0-1,0 0 1,0 0 0,0 0 0,0-1 0,0 1-1,0 0 1,0 0 0,0 0 0,0 0 0,0 0-1,0 0 1,1 0 0,-1 0 0,0 0 0,0-1 0,-1 1-1,1 0 1,0 0 0,0 0 0,0 0 0,0 0-1,0 0 1,0 0 0,0 0 0,0 0 0,0-1 0,0 1-1,0 0 1,0 0 0,0 0 0,0 0 0,0 0-1,0 0 1,0 0 0,0 0 0,0 0 0,-1 0 0,1 0-1,0 0 1,0 0 0,0 0 0,0 0 0,0-1-1,0 1 1,0 0 0,0 0 0,0 0 0,-1 0 0,1 0-1,0 0 1,0 0 0,5-8-550,88-89-3358,-52 52 3011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19.561"/>
    </inkml:context>
    <inkml:brush xml:id="br0">
      <inkml:brushProperty name="width" value="0.05" units="cm"/>
      <inkml:brushProperty name="height" value="0.05" units="cm"/>
    </inkml:brush>
  </inkml:definitions>
  <inkml:trace contextRef="#ctx0" brushRef="#br0">229 10 19500,'2'-2'269,"1"1"0,-1 0 1,1 0-1,-1 0 0,1 0 0,-1 1 0,1-1 0,0 1 1,-1-1-1,1 1 0,0 0 0,-1 0 0,1 0 0,3 1 1,-5-1-133,1 1 1,0 0 0,0 0 0,-1 0 0,1 0 0,0 0 0,-1 0 0,1 0 0,-1 1 0,0-1 0,1 0-1,-1 1 1,0-1 0,0 1 0,0 0 0,0-1 0,0 1 0,0 0 0,0 0 0,1 3 0,4 18 111,0 1 1,-1 0 0,-1 0 0,-1 0 0,-1 27-1,4 30-42,0-31-95,25 94 0,-24-122-100,0-2 0,1 1 1,1-1-1,1 0 0,1-1 0,26 34 1,-27-41 220,0 1-2105,-26-21-586,-36-21-2577,-100-42-1,84 45 4094,-80-18-1,114 36 3630,26 4 103,14-1-1251,14-2 216,17-2 411,46-5 0,40 6-1614,-106 7-796,-16-6-6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20.667"/>
    </inkml:context>
    <inkml:brush xml:id="br0">
      <inkml:brushProperty name="width" value="0.05" units="cm"/>
      <inkml:brushProperty name="height" value="0.05" units="cm"/>
    </inkml:brush>
  </inkml:definitions>
  <inkml:trace contextRef="#ctx0" brushRef="#br0">20 79 17268,'2'-10'871,"0"0"0,1 1 1,0-1-1,1 0 0,7-13 0,-11 22-814,0 1-1,0 0 0,0 0 1,0 0-1,0-1 0,0 1 1,0 0-1,0 0 0,0-1 0,0 1 1,0 0-1,0 0 0,0-1 1,0 1-1,0 0 0,0 0 0,1 0 1,-1-1-1,0 1 0,0 0 1,0 0-1,0 0 0,1 0 1,-1-1-1,0 1 0,0 0 0,0 0 1,1 0-1,-1 0 0,0 0 1,0 0-1,0 0 0,1 0 0,-1-1 1,0 1-1,0 0 0,1 0 1,-1 0-1,0 0 0,0 0 0,1 0 1,-1 0-1,0 0 0,0 0 1,0 0-1,1 1 0,-1-1 1,0 0-1,0 0 0,1 0 0,-1 0 1,0 0-1,4 17 1087,-3 26-567,-33 432-748,31-463-92,1-8 47,0 0 1,0 0-1,-1 0 1,0 0-1,0 0 1,0 0-1,0 0 1,-2 3-1,3-7 206,0 1 0,0-1 0,0 0-1,0 0 1,0 0 0,0 0-1,0 1 1,0-1 0,0 0 0,-1 0-1,1 0 1,0 0 0,0 0 0,0 1-1,0-1 1,0 0 0,0 0 0,0 0-1,0 0 1,-1 0 0,1 0 0,0 0-1,0 1 1,0-1 0,0 0-1,0 0 1,-1 0 0,1 0 0,0 0-1,0 0 1,0 0 0,0 0 0,0 0-1,-1 0 1,1 0 0,0 0 0,0 0-1,0 0 1,0 0 0,-1 0 0,1 0-1,0 0 1,0 0 0,0 0-1,0 0 1,-1 0 0,1 0 0,0-1-1,0 1 1,0 0 0,0 0 0,0 0-1,0 0 1,-1 0 0,1 0 0,0 0-1,0-1 1,0 1 0,0 0 0,0 0-1,0 0 1,0 0 0,0 0-1,0-1 1,0 1 0,-5-13-399,0-14-365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21.180"/>
    </inkml:context>
    <inkml:brush xml:id="br0">
      <inkml:brushProperty name="width" value="0.05" units="cm"/>
      <inkml:brushProperty name="height" value="0.05" units="cm"/>
    </inkml:brush>
  </inkml:definitions>
  <inkml:trace contextRef="#ctx0" brushRef="#br0">1 112 17276,'1'-3'225,"1"0"0,-1 0-1,1 0 1,0 1 0,0-1 0,0 1 0,0-1 0,0 1 0,1 0 0,-1 0 0,1 0 0,-1 0 0,1 0 0,0 0 0,0 1 0,3-2 0,9-3 944,33-10 0,-23 9-55,14-6-98,51-8 0,-73 18-914,0 0-1,0 2 0,0 0 1,0 1-1,31 3 0,-45-2-97,-1-1-1,0 0 0,0 0 1,1 1-1,-1 0 0,0-1 1,0 1-1,0 0 0,0 0 0,0 0 1,0 0-1,0 0 0,0 1 1,0-1-1,0 1 0,-1-1 0,1 1 1,-1 0-1,1-1 0,-1 1 1,0 0-1,1 0 0,-1 0 0,0 0 1,0 0-1,0 0 0,-1 0 1,1 0-1,0 4 0,-1-1 3,0 0 1,0 0-1,-1 0 0,1 0 0,-1-1 1,0 1-1,-1 0 0,1-1 0,-1 1 1,0-1-1,0 1 0,-6 6 1,-27 35 33,23-32-74,0 0 1,-13 22-1,23-33 11,0 1-1,0-1 1,1 1 0,-1 0-1,1 0 1,0-1-1,0 1 1,0 0 0,0 0-1,1 0 1,-1 0-1,1 0 1,0 0 0,1 0-1,0 8 1,1-8 0,0 0-1,0 0 1,0 0 0,0 0 0,1 0-1,0-1 1,0 1 0,0-1 0,0 0-1,0 0 1,0 0 0,1 0 0,0-1-1,-1 1 1,1-1 0,0 0 0,0 0-1,7 2 1,10 4-42,-1-2 0,31 6 0,-50-11 60,0-1 4,16 3-36,1 1 0,-1 1 0,0 1 1,19 9-1,-32-14 34,0 1 0,-1 1-1,1-1 1,-1 0 0,1 1 0,-1-1 0,0 1 0,0 0-1,0 0 1,0 1 0,-1-1 0,1 0 0,-1 1 0,0 0-1,0-1 1,0 1 0,-1 0 0,1 0 0,-1 0 0,0 0-1,0 0 1,0 0 0,0 8 0,-1-3 51,-1 1-1,-1-1 1,1 0 0,-1 0-1,-1 0 1,0 0 0,0 0-1,-1 0 1,0-1 0,0 1-1,-1-1 1,0 0 0,0-1-1,-1 1 1,0-1 0,-9 8-1,2-2 128,0-2 0,-1 0 0,0 0 0,-1-1 0,0-1 0,-1 0 0,-29 11 0,27-14-20,0-1 1,-1 0-1,0-1 1,0-1 0,0-1-1,0-1 1,-27-2-1,32 0-226,0 0 0,0-1-1,0-1 1,1 0 0,-1-1-1,1 0 1,0-1 0,1-1-1,-1 0 1,-20-14 0,31 19-93,1 0 1,0 0-1,-1 0 0,1 0 1,0 0-1,0 0 1,0 0-1,0 0 1,0-1-1,0 1 0,0 0 1,0-2-1,1 2 117,0 0-1,0 1 0,0-1 1,0 0-1,0 1 1,0-1-1,0 0 0,0 1 1,0-1-1,1 0 0,-1 1 1,0-1-1,0 1 1,1-1-1,-1 0 0,0 1 1,1-1-1,-1 1 1,1-1-1,-1 1 0,1-1 1,-1 1-1,1 0 0,-1-1 1,1 1-1,-1-1 1,1 1-1,0 0 0,16-13-712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19.919"/>
    </inkml:context>
    <inkml:brush xml:id="br0">
      <inkml:brushProperty name="width" value="0.05" units="cm"/>
      <inkml:brushProperty name="height" value="0.05" units="cm"/>
    </inkml:brush>
  </inkml:definitions>
  <inkml:trace contextRef="#ctx0" brushRef="#br0">355 321 18580,'2'-10'370,"-1"1"-1,0-1 1,-1 1-1,0-1 1,-1 1-1,0-1 1,0 1-1,-1 0 1,0-1-1,0 1 1,-1 0 0,-4-9-1,5 14-261,0 0 1,0 0-1,-1 1 0,1-1 1,-1 1-1,0 0 0,0-1 0,0 1 1,0 0-1,0 1 0,-1-1 1,1 1-1,-1-1 0,0 1 0,1 0 1,-1 0-1,0 1 0,0-1 0,-1 1 1,1 0-1,0 0 0,0 0 1,-1 1-1,1-1 0,0 1 0,0 0 1,-1 0-1,-7 2 0,1 0-64,1 1 1,-1 0-1,1 1 0,-1 0 0,1 1 0,1 0 0,-1 0 1,1 1-1,0 0 0,0 1 0,0 0 0,1 0 0,-12 14 1,11-10-45,0 0 1,0 1 0,1 0 0,1 0 0,0 0 0,0 1 0,1 0-1,1 1 1,-7 26 0,11-37 0,0 1-1,0 0 1,0-1 0,1 1-1,0 0 1,-1-1 0,2 1-1,-1 0 1,0-1 0,1 1-1,-1-1 1,1 1 0,0 0-1,0-1 1,0 0 0,1 1-1,0-1 1,-1 0 0,1 1-1,0-1 1,0 0 0,0 0-1,1-1 1,-1 1 0,1 0-1,0-1 1,0 0 0,-1 1-1,2-1 1,-1 0 0,0-1-1,0 1 1,0 0 0,1-1-1,4 2 1,2-1 3,0 0-1,0 0 1,0-1-1,0-1 1,0 1-1,0-2 1,0 1-1,0-1 1,0-1-1,-1 0 1,1 0-1,11-5 0,-5 1 6,-1-1-1,0-1 1,0-1-1,0 0 1,-1-1-1,-1 0 1,0-1-1,0 0 1,-1-2-1,0 1 1,-1-1-1,-1-1 1,13-19-1,-10 11 13,-1-1 0,-1-1 0,-1 1 0,-1-2 0,-2 1 0,0-1 0,-1 0 1,3-31-1,-9 18-1,-4 23-5,4 15-15,0 0 1,-1-1-1,1 1 1,0 0-1,0 0 0,-1 0 1,1 0-1,0-1 1,0 1-1,-1 0 0,1 0 1,0 0-1,0 0 1,-1 0-1,1 0 1,0 0-1,-1 0 0,1 0 1,0 0-1,-1 0 1,1 0-1,0 0 0,0 0 1,-1 0-1,1 0 1,0 0-1,-1 0 1,1 0-1,0 0 0,0 0 1,-1 1-1,1-1 1,0 0-1,0 0 0,-1 0 1,1 0-1,0 1 1,0-1-1,-1 0 1,-1 3-1,-1-1 0,1 1 0,0 0 0,0-1 0,0 1 0,0 0 0,0 0 1,1 0-1,-1 0 0,1 1 0,-2 4 0,-8 42-1,9-37-1,-2 12-71,1 1-1,1-1 1,1 1-1,1-1 1,1 1-1,2-1 1,0 0 0,2 0-1,1 0 1,1 0-1,12 31 1,-9-30-75,-4-6-44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08.183"/>
    </inkml:context>
    <inkml:brush xml:id="br0">
      <inkml:brushProperty name="width" value="0.05" units="cm"/>
      <inkml:brushProperty name="height" value="0.05" units="cm"/>
    </inkml:brush>
  </inkml:definitions>
  <inkml:trace contextRef="#ctx0" brushRef="#br0">4 1 12723,'0'0'47,"-1"0"0,1 1 0,-1-1 1,1 1-1,0 0 0,0-1 0,-1 1 0,1-1 1,0 1-1,0-1 0,0 1 0,-1 0 1,1-1-1,0 1 0,0-1 0,0 1 0,0 0 1,0-1-1,0 1 0,0-1 0,1 1 0,-1 0 1,0-1-1,0 1 0,0-1 0,1 1 1,-1 0-1,0-1 0,1 2 0,14 17 419,-6-9-264,15 28 273,19 45-1,5 8 17,207 274 394,-206-299-797,406 531 1237,-382-508-1177,98 91 0,-123-131-122,-6-3-9,-2 1 1,-1 2 0,-4 2-1,39 70 1,191 312 80,-180-323-87,14 21 1,-62-79-1343,-38-52 1316,1 1 0,0-1 1,0 0-1,0 0 0,-1 0 0,1 0 0,0 1 0,0-1 0,-1 0 0,1 0 1,0 0-1,-1 0 0,1 0 0,0 0 0,0 0 0,-1 0 0,1 0 0,0 0 1,-1 0-1,1 0 0,0 0 0,0 0 0,-1 0 0,1 0 0,0 0 0,-1 0 1,1 0-1,0 0 0,0 0 0,-1-1 0,1 1 0,-1 0 0,-13-8-315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08.630"/>
    </inkml:context>
    <inkml:brush xml:id="br0">
      <inkml:brushProperty name="width" value="0.05" units="cm"/>
      <inkml:brushProperty name="height" value="0.05" units="cm"/>
    </inkml:brush>
  </inkml:definitions>
  <inkml:trace contextRef="#ctx0" brushRef="#br0">0 289 8370,'17'16'833,"0"-1"0,1 0 0,0-1 0,1-1 0,38 20 0,-44-26-679,75 43 610,227 137 111,-292-172-848,15 11 42,2-1-1,46 20 1,-83-44-44,-1 0 1,1 0-1,0 0 0,-1 0 1,1 0-1,0-1 0,-1 1 0,1-1 1,0 0-1,0 0 0,0 0 1,0 0-1,-1 0 0,1-1 1,4 0-1,-5 0 6,-1 0 1,1 0-1,-1 0 0,1 0 1,-1 0-1,1-1 0,-1 1 1,0 0-1,1-1 1,-1 1-1,0-1 0,0 0 1,0 1-1,0-1 0,0 0 1,-1 1-1,1-1 0,0 0 1,-1 0-1,1 0 0,-1 1 1,0-1-1,0-4 1,1-13 199,-2-1 1,0 1 0,-2-1 0,0 1 0,-1 0 0,-11-35 0,5 22-34,-22-80 385,-17-64-617,39 132-228,-8-90 1,16 88 82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15.099"/>
    </inkml:context>
    <inkml:brush xml:id="br0">
      <inkml:brushProperty name="width" value="0.05" units="cm"/>
      <inkml:brushProperty name="height" value="0.05" units="cm"/>
    </inkml:brush>
  </inkml:definitions>
  <inkml:trace contextRef="#ctx0" brushRef="#br0">2362 3300 7474,'0'1'60,"0"-1"0,0 0 0,0 1 1,0-1-1,0 1 0,0-1 0,0 1 1,0-1-1,0 1 0,0-1 0,0 0 0,0 1 1,1-1-1,-1 1 0,0-1 0,0 0 1,0 1-1,1-1 0,-1 1 0,0-1 1,0 0-1,1 1 0,-1-1 0,0 0 1,1 1-1,-1-1 0,0 0 0,1 0 1,-1 1-1,1-1 0,-1 0 0,0 0 1,1 0-1,-1 0 0,1 1 0,-1-1 1,1 0-1,-1 0 0,0 0 0,1 0 1,-1 0-1,1 0 0,-1 0 0,1 0 0,-1 0 1,1-1-1,0 1 57,0 0 1,1-1-1,-1 1 0,0-1 1,0 1-1,0-1 0,0 1 1,0-1-1,0 0 0,0 0 1,0 1-1,-1-1 1,1 0-1,0 0 0,0 0 1,0-1-1,3-9 325,-1 0-1,0 1 1,-1-1-1,-1 0 1,0 0 0,0 0-1,-1 0 1,-1-19-1,0 8 1,-6-92 363,-5 0 1,-47-203-1,47 268-791,-2 0-1,-2 0 1,-2 1-1,-2 2 1,-2 0-1,-2 1 1,-41-57-1,49 80-11,-123-174 34,106 144-22,-50-107-1,17-11 105,-10-23 163,60 157-228,-3 0 1,0 2-1,-30-39 1,12 29 260,-79-77 1,-54-25 459,156 134-701,-22-22 82,0-1 0,-31-41 0,37 39-82,-3 1-1,-47-40 1,-260-153 240,301 206-253,5 3 7,-1 1 1,-1 2-1,-1 1 1,0 3-1,-52-13 0,31 12-34,-77-20 88,114 27-163,0-1 1,0-1-1,1 0 0,-22-14 1,40 21-98,-1 1 0,0-1 0,1 0 0,-1 0 0,1-1 1,-1 1-1,1 0 0,0-1 0,0 1 0,0-1 1,0 0-1,1 0 0,-1 0 0,-1-3 0,3 3 3,-1 1 0,1-1 0,0 0 1,0 1-1,0-1 0,0 0 0,0 1 0,1-1 0,-1 1 0,1-1 0,-1 0 0,1 1 0,0-1 0,0 1 0,0-1 0,1 1 0,1-4 1,12-13-438,3 0-81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15.708"/>
    </inkml:context>
    <inkml:brush xml:id="br0">
      <inkml:brushProperty name="width" value="0.05" units="cm"/>
      <inkml:brushProperty name="height" value="0.05" units="cm"/>
    </inkml:brush>
  </inkml:definitions>
  <inkml:trace contextRef="#ctx0" brushRef="#br0">340 542 12139,'15'18'1230,"-9"-12"-346,-8-13 910,-22-31-612,-2 1 0,-47-53-1,32 41-807,-63-86 182,86 107-461,0-1-1,2-1 1,-13-33-1,24 53-82,0-3 11,6 12-24,-1 1 1,1-1-1,-1 1 0,0-1 1,1 1-1,-1-1 0,1 1 1,-1-1-1,1 1 0,-1 0 0,1-1 1,0 1-1,-1 0 0,1-1 1,-1 1-1,1 0 0,0 0 1,-1 0-1,1 0 0,0-1 1,-1 1-1,1 0 0,-1 0 0,2 0 1,172-10-197,3 0 983,-131 1-672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1.020"/>
    </inkml:context>
    <inkml:brush xml:id="br0">
      <inkml:brushProperty name="width" value="0.05" units="cm"/>
      <inkml:brushProperty name="height" value="0.05" units="cm"/>
    </inkml:brush>
  </inkml:definitions>
  <inkml:trace contextRef="#ctx0" brushRef="#br0">10 2738 14123,'-9'10'1749,"9"-7"-733,6-8-155,5-7 201,-2 0-1,17-27 1,-10 14-150,26-46 427,48-105-1,12-24-1304,109-195 1,-72 129-39,-108 210-28,46-90-61,6-55 46,16-33 44,-69 171 3,63-97 0,39-30 3,89-137 10,-181 255-11,17-26-49,-58 96-629,-6 3-464,-4 6-929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1.496"/>
    </inkml:context>
    <inkml:brush xml:id="br0">
      <inkml:brushProperty name="width" value="0.05" units="cm"/>
      <inkml:brushProperty name="height" value="0.05" units="cm"/>
    </inkml:brush>
  </inkml:definitions>
  <inkml:trace contextRef="#ctx0" brushRef="#br0">15 260 14275,'0'0'47,"-13"20"2720,12-12-994,12-9-63,6-9-1155,-1 0-1,0-1 0,0-1 1,20-20-1,-35 32-540,29-30 228,36-45-1,25-24-34,-91 98-202,0 1 0,1-1 0,-1 1 0,0-1 0,1 1 0,-1-1 0,1 1 0,-1 0 0,0-1 0,1 1 0,-1 0 0,1-1 0,-1 1-1,1 0 1,-1 0 0,1-1 0,-1 1 0,1 0 0,-1 0 0,1 0 0,-1 0 0,1 0 0,-1 0 0,1 0 0,0 0 0,-1 0 0,1 0 0,-1 0 0,1 0 0,-1 0 0,1 0 0,-1 0 0,1 1 0,-1-1 0,1 0 0,-1 0 0,1 0 0,-1 1 0,1-1 0,-1 0 0,1 1 0,-1-1 0,0 1 0,1-1 0,-1 0 0,0 1 0,1-1 0,-1 1 0,0-1 0,1 1 0,-1-1 0,0 1 0,0-1 0,0 1 0,0-1-1,1 2 2,1 5 46,-1 0 0,0 0 1,1 12-1,-1-7-9,20 239 400,-19-142-2766,-2-98 1880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5.453"/>
    </inkml:context>
    <inkml:brush xml:id="br0">
      <inkml:brushProperty name="width" value="0.05" units="cm"/>
      <inkml:brushProperty name="height" value="0.05" units="cm"/>
    </inkml:brush>
  </inkml:definitions>
  <inkml:trace contextRef="#ctx0" brushRef="#br0">7 236 14779,'-2'-5'534,"-3"-23"2569,5 27-3060,0 1 0,0 0 0,0 0 0,0 0 0,0-1 1,0 1-1,0 0 0,0 0 0,0-1 0,1 1 0,-1 0 0,0 0 0,0-1 0,0 1 0,0 0 0,0 0 0,0 0 0,0-1 0,1 1 0,-1 0 0,0 0 0,0 0 0,0 0 0,0-1 1,1 1-1,-1 0 0,0 0 0,0 0 0,0 0 0,1 0 0,-1 0 0,1-1 0,12 8 830,59 58 66,78 92-1,-120-125-853,-20-22-30,-1 2 1,1 0-1,-2 0 1,0 0-1,0 1 1,-1 0 0,-1 1-1,8 23 1,-12-29-4,0-1 0,-1 1 0,0-1 0,0 1 0,0-1 1,-1 1-1,-1 0 0,1-1 0,-1 1 0,0 0 0,-1-1 0,0 0 1,0 1-1,-1-1 0,0 0 0,0 0 0,0 0 0,-8 11 0,5-11-23,-1 0 0,1-1-1,-1 1 1,0-1-1,0-1 1,-1 1-1,1-1 1,-1-1-1,-1 1 1,1-2-1,0 1 1,-1-1-1,0 0 1,0 0 0,0-1-1,-17 1 1,19-2-25,0 0 1,0 0-1,-1-1 1,1 0 0,0-1-1,0 0 1,0 0 0,-1 0-1,1-1 1,1 0-1,-1 0 1,0-1 0,0 0-1,1 0 1,0-1 0,-1 1-1,1-1 1,1-1-1,-1 1 1,0-1 0,-8-11-1,11 13-3,1-2 0,-1 1 0,1 0 0,0 0 0,1-1 0,-1 1 0,1-1 0,0 1 0,0-1 0,0 0 0,1 1 0,-1-1 0,1 0 0,0 1 0,1-1 0,-1 0 0,1 0 0,0 1 0,0-1 0,1 1-1,-1-1 1,5-7 0,3-7 5,1 0 0,2 1-1,23-30 1,-27 38-3,87-107 41,37-49 179,-123 153-164,-1-1 0,0 0 0,-1-1 0,0 0 0,-1 0 0,6-24 1,-11 32-26,0 0 1,0 0 0,0 0-1,-1 0 1,0 0 0,0 0-1,-3-13 1,2 16-17,0 0-1,0 0 1,0 0-1,-1 0 1,0 0-1,0 1 1,0-1-1,0 0 1,-1 1-1,1 0 1,-1-1-1,0 1 1,-6-5-1,8 7-58,0 1-1,0-1 0,0 0 1,0 1-1,0-1 1,0 0-1,0 1 0,0-1 1,0 1-1,0-1 0,0 1 1,0 0-1,0 0 1,0-1-1,-1 1 0,1 0 1,0 0-1,0 0 1,0 0-1,0 0 0,-1 0 1,1 1-1,0-1 0,0 0 1,0 1-1,0-1 1,0 0-1,0 1 0,-1-1 1,1 1-1,0 0 1,0-1-1,1 1 0,-1 0 1,0 0-1,0-1 0,0 1 1,0 2-1,-14 7-1375,14-10 1363,0 1 0,0-1 0,0 0 0,-1 1 0,1-1 0,0 0 0,0 0 0,-1 0 0,1 0 0,0 0 0,-1 0 1,1 0-1,0 0 0,0-1 0,-1 1 0,1 0 0,0-1 0,0 1 0,0-1 0,-2 0 0,-12-11-696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6.881"/>
    </inkml:context>
    <inkml:brush xml:id="br0">
      <inkml:brushProperty name="width" value="0.05" units="cm"/>
      <inkml:brushProperty name="height" value="0.05" units="cm"/>
    </inkml:brush>
  </inkml:definitions>
  <inkml:trace contextRef="#ctx0" brushRef="#br0">1786 81 11074,'0'0'0,"5"-6"398,0 1 1,-1-1-1,1 0 0,-1 0 0,5-10 0,-8 15-309,-1 0 0,1 0-1,-1 0 1,0 0 0,0 0 0,1 0 0,-1 0 0,0 0-1,0 0 1,0 0 0,0 0 0,0 0 0,0 0 0,-1 0-1,1 1 1,0-1 0,0 0 0,-1 0 0,1 0 0,-1-1-1,0 1 30,0-1 0,-1 1 0,1 0 0,0 0 0,0 0 0,-1 1 0,1-1 0,-1 0 0,1 0 0,-1 1 0,1-1 0,-1 1 0,1-1 0,-1 1 0,1 0 0,-4-1 0,-6 0 139,0 1 0,0 0 0,0 0 0,0 1 0,1 1 0,-1 0-1,0 0 1,-14 5 0,-84 39-59,95-40-147,-41 22-47,2 3-1,1 1 1,2 3 0,-81 73 0,-160 188-2,289-293-2,-143 162-24,-212 316 0,319-421 36,2 1 1,4 2-1,2 1 0,3 2 0,-33 122 1,-48 354 193,66-301-71,38-219-123,-12 57 29,4 1 1,-2 95-1,14-173-47,0 0-1,0 0 1,1 0 0,-1 0-1,0 0 1,1 0 0,0 0-1,-1 0 1,1 0 0,0-1-1,0 1 1,0 0 0,2 2-1,-3-4-5,0 0 0,0 0 0,0 1-1,0-1 1,1 0 0,-1 0 0,0 0-1,0 0 1,0 1 0,1-1 0,-1 0-1,0 0 1,0 0 0,0 0 0,1 0-1,-1 0 1,0 0 0,0 0 0,1 0-1,-1 0 1,0 0 0,0 0 0,1 0-1,-1 0 1,0 0 0,0 0 0,1 0-1,-1 0 1,0 0 0,0 0 0,1 0-1,-1 0 1,0 0 0,0 0 0,1-1-1,5-15-851,-4-12 332,-2 15 179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7.313"/>
    </inkml:context>
    <inkml:brush xml:id="br0">
      <inkml:brushProperty name="width" value="0.05" units="cm"/>
      <inkml:brushProperty name="height" value="0.05" units="cm"/>
    </inkml:brush>
  </inkml:definitions>
  <inkml:trace contextRef="#ctx0" brushRef="#br0">1 177 12155,'10'10'571,"0"1"0,-1 1 0,0 0 0,-1 0 0,8 15 0,30 67 1287,-44-91-1837,43 111 1157,-27-65-241,33 65-1,-49-111-837,0 1 0,0-1-1,0 0 1,1 0 0,-1 0 0,6 5 0,-7-7-67,0-1 0,0 1 1,-1-1-1,1 1 1,0-1-1,0 1 0,0-1 1,0 1-1,0-1 1,0 0-1,0 0 1,1 0-1,-1 1 0,0-1 1,0 0-1,0 0 1,0 0-1,0-1 0,0 1 1,0 0-1,0 0 1,0 0-1,0-1 1,0 1-1,0-1 0,0 1 1,0-1-1,0 1 1,0-1-1,1 0 0,4-4 99,0-1-1,0 1 0,-1-1 0,0 0 1,0-1-1,0 1 0,4-9 0,27-57 395,-17 33-305,134-257-1381,-87 157 485,-44 80 228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43.235"/>
    </inkml:context>
    <inkml:brush xml:id="br0">
      <inkml:brushProperty name="width" value="0.05" units="cm"/>
      <inkml:brushProperty name="height" value="0.05" units="cm"/>
    </inkml:brush>
  </inkml:definitions>
  <inkml:trace contextRef="#ctx0" brushRef="#br0">75 378 13187,'-13'-22'859,"-28"-49"1655,37 64-2134,1 0-1,0-1 1,1 1-1,0-1 1,0 0-1,1 1 1,-2-17-1,3 23-338,0 1-1,0 0 1,0-1-1,0 1 0,0-1 1,0 1-1,0 0 1,-1-1-1,1 1 1,0-1-1,1 1 1,-1-1-1,0 1 1,0-1-1,0 1 1,0 0-1,0-1 0,0 1 1,0-1-1,1 1 1,-1 0-1,0-1 1,0 1-1,1 0 1,-1-1-1,0 1 1,0 0-1,1-1 0,-1 1 1,0 0-1,1 0 1,-1-1-1,1 1 1,0 0-1,11 10 757,9 24-81,-2 6-218,15 46 0,-20-47-293,29 56-1,-43-94-198,0-1-1,0 1 1,0-1-1,1 1 1,-1-1-1,0 1 1,0-1-1,1 0 0,-1 1 1,0-1-1,0 0 1,1 1-1,-1-1 1,0 0-1,1 1 0,-1-1 1,1 0-1,-1 0 1,0 1-1,1-1 1,-1 0-1,1 0 1,-1 0-1,1 1 0,0-1 1,4-9 199,-1-21 79,-5-72 404,-1 69-392,2 1 0,5-50-1,-5 81-286,0 1-1,0-1 1,0 0-1,1 0 0,-1 1 1,0-1-1,0 0 1,0 0-1,1 1 1,-1-1-1,0 0 0,1 1 1,-1-1-1,1 0 1,-1 1-1,1-1 1,-1 0-1,1 1 0,-1-1 1,1 1-1,0-1 1,0 1-4,0-1-1,-1 1 1,1 0 0,0 0 0,-1 0-1,1 1 1,0-1 0,-1 0-1,1 0 1,0 0 0,-1 0 0,1 0-1,0 1 1,-1-1 0,1 0 0,-1 1-1,1-1 1,-1 0 0,1 1 0,0 0-1,5 4 12,-1 1-1,1-1 1,6 11-1,-2-4 9,-10-12-24,0 0 0,0 0 0,1 0 0,-1 0 0,0 0 0,0 0 0,1 0 0,-1 0 1,0 0-1,0 0 0,1 0 0,-1 0 0,0 0 0,0 0 0,1 0 0,-1 0 0,0 0 0,0 0 0,1 0 0,-1 0 0,0 0 0,0 0 0,1 0 0,-1 0 0,0-1 0,0 1 1,1 0-1,-1 0 0,0 0 0,0 0 0,0-1 0,1 1 0,-1 0 0,0 0 0,0 0 0,0-1 0,0 1 0,0 0 0,0 0 0,1-1 0,-1 1 0,0 0 0,0 0 0,0-1 1,0 1-1,0 0 0,0 0 0,0-1 0,0 1 0,0-1 0,3-15 0,-3 15 1,5-37 0,-4 21 5,2-1-1,0 1 0,0 0 1,2 0-1,8-21 0,-13 36-4,1 1 0,-1 0 0,1 0-1,-1 0 1,1 0 0,-1 0 0,1 0-1,0 0 1,-1 0 0,1 0-1,0 1 1,0-1 0,0 0 0,0 0-1,0 1 1,0-1 0,0 0 0,0 1-1,0-1 1,0 1 0,0-1 0,0 1-1,0 0 1,0-1 0,1 1 0,-1 0-1,0 0 1,0 0 0,0 0 0,0 0-1,1 0 1,-1 0 0,0 0 0,0 1-1,0-1 1,0 0 0,1 1-1,-1-1 1,0 1 0,0-1 0,0 1-1,0-1 1,0 1 0,0 0 0,0 0-1,-1-1 1,3 3 0,5 4-2,0 1 1,0 0-1,-1 0 1,7 11-1,-8-10-8,2 1-46,-7-7-26,2 0 0,-1 0 1,0 0-1,1-1 0,-1 1 1,5 3-1,-7-6 34,0 0 0,1 0 1,-1-1-1,0 1 0,0 0 0,1 0 0,-1 0 0,0-1 1,0 1-1,1 0 0,-1 0 0,0-1 0,0 1 0,0 0 0,0-1 1,0 1-1,1 0 0,-1 0 0,0-1 0,0 1 0,0 0 0,0-1 1,0 1-1,0 0 0,0-1 0,0 1 0,0 0 0,0 0 0,0-1 1,0 1-1,0 0 0,0-1 0,-1 1 0,1-16-1127,-1-1-307,1 0 1,0 0-1,6-29 0,2 19 242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0.522"/>
    </inkml:context>
    <inkml:brush xml:id="br0">
      <inkml:brushProperty name="width" value="0.05" units="cm"/>
      <inkml:brushProperty name="height" value="0.05" units="cm"/>
    </inkml:brush>
  </inkml:definitions>
  <inkml:trace contextRef="#ctx0" brushRef="#br0">189 147 14011,'5'-16'1187,"-2"8"-613,0-1 1,0 1-1,-1-1 0,0 0 1,-1 0-1,1 0 0,-2 0 0,0 0 1,0 0-1,-2-18 0,2 27-524,0-1-1,0 0 1,-1 0 0,1 1-1,0-1 1,0 0-1,-1 1 1,1-1-1,0 0 1,-1 1-1,1-1 1,0 0 0,-1 1-1,1-1 1,-1 1-1,1-1 1,-1 1-1,1-1 1,-1 1 0,0-1-1,1 1 1,-1 0-1,0-1 1,1 1-1,-1 0 1,0-1-1,1 1 1,-1 0 0,0 0-1,0 0 1,1 0-1,-1 0 1,0 0-1,1 0 1,-1 0 0,0 0-1,0 0 1,1 0-1,-1 0 1,0 0-1,0 0 1,1 1-1,-1-1 1,0 1 0,-2 0 23,0 1 1,1-1 0,-1 1 0,1 0 0,-1 0 0,1 0-1,0 0 1,0 1 0,-4 4 0,-1 4 23,0 1 0,1 1 1,1-1-1,0 1 0,-6 22 1,-10 71 128,17-86-164,-5 47 112,2 2 0,4-1 0,2 0 0,17 132 0,9-49-159,49 161-1,-69-290-158,-5-16-288,-4-9 157,-5-8-242,0-1 0,1 0 0,-13-24 0,3 4-145,-1 1 96,-51-92-766,65 111 1444,0 1 1,0-1-1,1-1 0,1 1 0,0 0 0,1-1 1,0 0-1,0-22 0,3 29 16,0 0 0,0 0 0,1 0 0,-1 0 0,1 1 0,1-1 1,-1 0-1,1 1 0,0-1 0,0 1 0,0 0 0,1 0 0,0 0 0,0 1 0,0-1 0,1 1 0,-1 0 0,1 0 0,0 1 1,0-1-1,10-4 0,-2 2-240,-1 0 0,1 0 0,0 2 0,1 0 0,-1 0 0,1 1 0,-1 1 0,25-2 0,-9 4-303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43.842"/>
    </inkml:context>
    <inkml:brush xml:id="br0">
      <inkml:brushProperty name="width" value="0.05" units="cm"/>
      <inkml:brushProperty name="height" value="0.05" units="cm"/>
    </inkml:brush>
  </inkml:definitions>
  <inkml:trace contextRef="#ctx0" brushRef="#br0">50 237 14147,'1'-3'459,"-1"-1"0,0 0 0,0 0-1,0 0 1,0 0 0,-2-8 0,2 12-384,0-1-1,0 0 1,0 1-1,0-1 1,0 0-1,0 1 1,-1-1-1,1 0 1,0 1-1,0-1 1,-1 1-1,1-1 1,0 0 0,-1 1-1,1-1 1,-1 1-1,1-1 1,-1 1-1,1-1 1,-1 1-1,1 0 1,-1-1-1,1 1 1,-1 0-1,1-1 1,-1 1 0,0 0-1,1-1 1,-1 1-1,1 0 1,-1 0-1,0 0 1,1 0-1,-1 0 1,0 0-1,1 0 1,-1 0 0,0 0-1,1 0 1,-1 0-1,0 0 1,1 0-1,-1 0 1,0 1-1,1-1 1,-1 0-1,1 0 1,-1 1-1,0-1 1,0 1 0,-1 1-4,1-1 0,-1 1 0,1 0 0,-1 0 0,1 0 0,0 0 0,-1 0 0,1 0 0,0 0 0,0 0 0,1 1 0,-1-1 0,-1 5 0,-4 32 219,8 1-52,-2-39-216,0 0-1,0 0 1,0 1-1,0-1 1,0 0 0,0 0-1,0 0 1,1 0-1,-1 1 1,1-1-1,-1 0 1,1 0 0,-1 0-1,1 0 1,-1 0-1,1 0 1,0 0-1,0 0 1,0 0 0,-1-1-1,1 1 1,0 0-1,0 0 1,0-1-1,0 1 1,0-1 0,0 1-1,0-1 1,2 1-1,-2-1 33,1-1 0,0 1 0,-1-1 0,1 1-1,-1-1 1,0 0 0,1 0 0,-1 0 0,0 1-1,1-2 1,-1 1 0,0 0 0,0 0 0,0 0-1,0 0 1,0-1 0,0 1 0,0 0 0,0-1-1,-1 1 1,2-2 0,12-33 692,-9 16-680,-2 8-44,0 0 1,1 1-1,0-1 0,1 1 0,10-18 0,-13 27-18,-1-1 0,1 1-1,1-1 1,-1 1 0,0 0-1,1-1 1,-1 1-1,1 1 1,0-1 0,-1 0-1,1 1 1,0-1 0,0 1-1,0 0 1,0 0 0,0 0-1,0 0 1,1 0-1,-1 1 1,0 0 0,0-1-1,1 1 1,-1 0 0,0 1-1,0-1 1,6 2-1,-7-2 6,0 1 0,1-1 0,-1 1 0,0 0 0,1 0 0,-1 0 0,0 1 0,0-1 0,0 0 0,0 1 0,0-1 0,0 1 0,-1 0 0,1-1 0,0 1 0,-1 0 0,1 0 0,-1 0 0,0 0 0,0 1 0,1 1 0,0-14-6,-1-10 10,2 0 0,0 0-1,2 0 1,7-22 0,-12 41-17,0 0 1,0 1 0,1-1 0,-1 1 0,0-1-1,0 0 1,0 1 0,0-1 0,1 1 0,-1-1 0,0 1-1,1-1 1,-1 1 0,0-1 0,1 1 0,-1-1-1,1 1 1,-1-1 0,1 1 0,-1 0 0,1-1 0,-1 1-1,1 0 1,-1-1 0,1 1 0,-1 0 0,1 0-1,-1 0 1,1-1 0,0 1 0,-1 0 0,1 0 0,0 0-1,0 1-14,0 0-1,1-1 1,-1 1-1,-1 0 1,1 0-1,0 0 0,0 0 1,0 0-1,0 0 1,-1 0-1,1 1 1,0-1-1,-1 0 1,1 2-1,2 4-139,-1 0 1,1 0-1,-1 0 0,1 12 1,4-71-3183,0 19 2565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44.653"/>
    </inkml:context>
    <inkml:brush xml:id="br0">
      <inkml:brushProperty name="width" value="0.05" units="cm"/>
      <inkml:brushProperty name="height" value="0.05" units="cm"/>
    </inkml:brush>
  </inkml:definitions>
  <inkml:trace contextRef="#ctx0" brushRef="#br0">38 381 11867,'7'-12'4599,"7"-22"-1845,-8-5-380,-6 38-2309,0 0-1,0 0 1,0 0 0,0 0 0,0 0 0,0 0-1,0 0 1,0-1 0,0 1 0,0 0 0,-1 0-1,1 0 1,0 0 0,-1 0 0,1 0 0,-1 1-1,1-1 1,-1 0 0,1 0 0,-1 0 0,1 0-1,-1 0 1,0 1 0,0-1 0,0 0 0,1 1-1,-1-1 1,0 0 0,0 1 0,0-1 0,0 1-1,0 0 1,-2-1 0,2 1-33,0 0-1,0 0 1,0 1-1,-1-1 1,1 0 0,0 1-1,0-1 1,0 1-1,0 0 1,0-1 0,0 1-1,0 0 1,0 0-1,0 0 1,0-1-1,0 1 1,0 0 0,1 0-1,-1 0 1,0 0-1,1 0 1,-1 1 0,1-1-1,-1 0 1,0 2-1,-10 33 217,10-34-225,-2 9-3,1 0-1,0 0 1,0 1-1,1-1 0,1 0 1,-1 1-1,2-1 1,0 1-1,0-1 0,6 20 1,-7-30-21,0 0 1,1 0 0,-1 0 0,0 0 0,1 0-1,-1 0 1,1 0 0,-1 0 0,1 0 0,-1 0-1,1-1 1,0 1 0,-1 0 0,1 0 0,0-1-1,0 1 1,0 0 0,0-1 0,-1 1-1,1-1 1,0 1 0,0-1 0,0 1 0,0-1-1,0 0 1,0 1 0,0-1 0,0 0 0,0 0-1,0 0 1,0 0 0,1 0 0,-1 0 0,0 0-1,0 0 1,0 0 0,0-1 0,0 1-1,0 0 1,0-1 0,0 1 0,0 0 0,0-1-1,0 1 1,-1-1 0,1 0 0,0 1 0,0-1-1,1-1 1,5-4-8,0-1-1,0 0 1,0 0 0,6-9-1,-11 13 7,17-22 7,-1 0-1,-1-2 1,-1 0-1,-2 0 1,0-1-1,14-48 1,-27 76 48,-4 22-30,3-20-24,0-1-1,0 1 1,0-1 0,0 1-1,1-1 1,-1 1-1,0-1 1,1 1-1,-1-1 1,1 1 0,-1-1-1,1 1 1,0-1-1,-1 0 1,1 1-1,1 0 1,-1-2 0,0 1 0,-1-1 0,1 0 0,-1 0 0,1 0 0,0 0 0,-1 0 0,1 0 0,0 0 0,-1 0 0,1 0 0,0 0 0,-1 0 0,1-1 0,0 1 0,-1 0 0,1 0 0,0-1 0,-1 1 0,1 0 0,-1-1 0,1 1 0,-1 0 0,1-1 0,-1 1 0,1-1 0,-1 1 0,1-1 0,-1 1 0,1-2 0,14-17-16,-14 18 16,58-96-71,-5 7 57,-53 88 14,0 0 0,0 1 0,0-1 1,1 0-1,-1 1 0,1-1 0,-1 1 0,1 0 0,0-1 0,-1 1 1,1 0-1,2-1 0,-3 2 1,-1-1 0,1 1-1,-1 0 1,0 0 0,1 0 0,-1 0 0,0 0 0,1 0-1,-1 0 1,1 0 0,-1 1 0,0-1 0,1 0 0,-1 0 0,0 0-1,1 0 1,-1 0 0,0 1 0,1-1 0,-1 0 0,0 0-1,1 0 1,-1 1 0,1-1 0,5 16 4,2 27 37,-3-9 96,2 1 0,2-1 1,16 41-1,-21-67-91,1-1-1,0 1 1,0-1 0,0 0-1,1 0 1,1-1 0,-1 0 0,1 0-1,10 7 1,-9-7-32,1 1 1,-1 0-1,0 0 0,-1 1 1,0 0-1,8 12 0,-11-12-8,1 0 1,-2 1-1,1-1 0,-1 1 0,0 0 0,-1 0 0,0 0 0,-1 0 0,0 1 1,0-1-1,-1 0 0,0 1 0,0-1 0,-4 18 0,4-26-2,0 0-1,-1 0 1,1 0 0,0 0-1,0 0 1,-1 0-1,1 0 1,0 0-1,-1 0 1,1 0 0,-1 0-1,1 0 1,-1 0-1,1 0 1,-1 0 0,0 0-1,0 0 1,1-1-1,-1 1 1,0 0-1,0-1 1,0 1 0,0-1-1,0 1 1,0-1-1,0 1 1,0-1-1,0 1 1,0-1 0,0 0-1,0 0 1,0 1-1,0-1 1,0 0 0,0 0-1,0 0 1,0 0-1,0 0 1,-1-1-1,1 1 1,0 0 0,0 0-1,0-1 1,0 1-1,-2-1 1,-1-2 9,0 1 0,0-1 0,1 0 0,-1 0 0,0 0 0,1 0 0,0-1 0,0 1 0,-5-8 0,3 3 4,0-1 1,0 0-1,1 0 1,0 0-1,1 0 1,0-1-1,1 1 1,-1-1-1,2 0 1,0 1-1,-1-18 1,3 14-27,0-1 0,1 1 0,1-1 0,0 1 0,0 0 0,2 0 0,-1 0 0,8-12 0,29-51-930,-23 44 643,-1-1 0,13-38 0,-13 14-96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0.663"/>
    </inkml:context>
    <inkml:brush xml:id="br0">
      <inkml:brushProperty name="width" value="0.05" units="cm"/>
      <inkml:brushProperty name="height" value="0.05" units="cm"/>
    </inkml:brush>
  </inkml:definitions>
  <inkml:trace contextRef="#ctx0" brushRef="#br0">1 0 11731,'2'4'327,"0"-1"1,1 0-1,-1 0 1,1 0-1,0 0 1,0 0 0,0 0-1,0-1 1,7 5-1,18 16 1117,-8 11-191,1 0-1,-19-32-1172,-1 0-1,1 0 1,0-1-1,-1 1 0,1-1 1,0 1-1,0-1 0,0 0 1,0 0-1,1 1 0,-1-2 1,0 1-1,0 0 0,4 0 1,29 7 386,1 2-1,63 26 1,-78-27-437,-6-3-6,0 0 0,-1 0 0,0 1 0,-1 1 0,0 1 0,0 0-1,18 16 1,-17-11-14,2-1-1,0-1 0,0 0 0,1-1 1,1 0-1,0-2 0,0 0 0,1-1 1,25 7-1,34 12 6,100 30 14,-141-47-14,2-2 0,70 6 0,344-9 15,-272-6-23,617-7 26,-726 8-28,261 11-2,-272-5-6,26 5 7,0-4-1,120-6 0,-89-12-4,-1-5 1,0-6-1,-1-4 1,211-79-1,-20-17-31,-154 65 33,-149 55-225,0 1-1,-1-1 1,1 0 0,-1 0 0,1-1 0,-1 1 0,0-1 0,0 0-1,0 0 1,-1 0 0,1 0 0,-1 0 0,1 0 0,-1-1 0,0 1-1,-1-1 1,1 0 0,0 1 0,-1-1 0,0 0 0,2-7 0,-2-1-295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1.073"/>
    </inkml:context>
    <inkml:brush xml:id="br0">
      <inkml:brushProperty name="width" value="0.05" units="cm"/>
      <inkml:brushProperty name="height" value="0.05" units="cm"/>
    </inkml:brush>
  </inkml:definitions>
  <inkml:trace contextRef="#ctx0" brushRef="#br0">4 67 13675,'-1'0'50,"1"-1"0,0 1-1,0 0 1,-1-1 0,1 1 0,0 0 0,0-1-1,0 1 1,0 0 0,-1-1 0,1 1 0,0 0 0,0-1-1,0 1 1,0-1 0,0 1 0,0 0 0,0-1-1,0 1 1,0-1 0,0 1 0,0 0 0,0-1-1,0 1 1,0 0 0,0-1 0,1 1 0,-1-1 0,0 1-1,0 0 1,0-1 0,1 1 0,-1 0 0,0 0-1,0-1 1,1 1 0,-1 0 0,0-1 0,1 1 0,-1 0-1,0 0 1,1 0 0,-1-1 0,0 1 0,1 0-1,-1 0 1,0 0 0,1 0 0,0 0 0,22-9 857,-20 8-656,38-9 357,1 2 0,0 2 0,53-1 0,-40 3-456,-45 4-135,39-5 113,0 3 0,59 5 0,-106-3-122,-1 0 0,1 0 0,0 0 0,-1 1 1,1-1-1,-1 0 0,1 1 0,0-1 0,-1 1 0,1-1 0,-1 1 0,0 0 1,1 0-1,-1 0 0,1 0 0,-1 0 0,0 0 0,0 0 0,0 0 0,2 2 0,-3-2 2,0 0 0,0 1 0,0-1 0,0 1 0,0-1 0,0 0 0,0 1-1,0-1 1,0 0 0,-1 1 0,1-1 0,-1 0 0,1 1 0,-1-1 0,1 0 0,-1 0-1,0 1 1,1-1 0,-1 0 0,0 0 0,0 0 0,0 0 0,0 0 0,-1 1-1,-151 160 1041,-43 50 101,164-176-1035,-60 76-149,76-89 21,16-23 10,0 0 0,0 0 1,0 0-1,0 0 0,0 0 1,0 0-1,0 0 1,0 0-1,0-1 0,0 1 1,0 0-1,0 0 0,0 0 1,0 0-1,0 0 0,0 0 1,0 0-1,0 0 1,0 0-1,0 0 0,0 0 1,-1 0-1,1 0 0,0-1 1,0 1-1,0 0 0,0 0 1,0 0-1,0 0 1,0 0-1,0 0 0,0 0 1,0 0-1,0 0 0,0 0 1,-1 0-1,1 0 0,0 0 1,0 0-1,0 0 1,0 0-1,0 0 0,0 0 1,0 0-1,0 0 0,0 0 1,0 0-1,0 0 0,0 0 1,-1 0-1,1 0 1,0 0-1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2.447"/>
    </inkml:context>
    <inkml:brush xml:id="br0">
      <inkml:brushProperty name="width" value="0.05" units="cm"/>
      <inkml:brushProperty name="height" value="0.05" units="cm"/>
    </inkml:brush>
  </inkml:definitions>
  <inkml:trace contextRef="#ctx0" brushRef="#br0">31 0 15771,'-1'12'1135,"0"0"0,-1-1-1,-4 14 1,-1 13-28,3-13-607,0-5-259,2-1 0,0 1 1,1-1-1,1 1 0,2 20 0,-2-39-230,0 0 1,0 0 0,0 0 0,1 0 0,-1 0-1,0 0 1,1 0 0,-1 0 0,0 0 0,1 0-1,-1 0 1,1 0 0,0-1 0,-1 1 0,1 0-1,0 0 1,-1-1 0,1 1 0,0 0 0,0-1 0,-1 1-1,1-1 1,0 1 0,1 0 0,0-1-2,0 0 1,-1 1-1,1-1 1,-1 0-1,1-1 0,0 1 1,-1 0-1,1 0 1,-1-1-1,1 1 1,-1 0-1,1-1 1,2-1-1,5-3 16,0-1 0,0 1-1,13-13 1,-18 14-8,44-36 70,-19 13-2,54-35 1,-81 61-83,0-1 0,0 1 0,1 0 0,-1-1 0,1 1 0,-1 0 0,1 1 0,0-1 0,-1 0 0,1 1 0,-1 0 0,1-1 1,0 1-1,4 1 0,-6-1-2,0 0 1,0 1-1,1-1 0,-1 1 1,0-1-1,0 1 1,0 0-1,0-1 1,0 1-1,0 0 0,-1 0 1,1 0-1,0 0 1,0 0-1,-1 0 1,1 0-1,0 0 0,-1 0 1,1 0-1,-1 0 1,1 0-1,-1 0 1,0 0-1,1 0 0,-1 1 1,0-1-1,0 0 1,0 0-1,0 0 1,0 1-1,0-1 0,0 1 1,0-2 0,0 1 1,0-1 0,0 0-1,0 0 1,0 1-1,0-1 1,0 0-1,0 0 1,0 0 0,0 1-1,0-1 1,0 0-1,1 0 1,-1 0-1,0 1 1,0-1 0,0 0-1,0 0 1,0 0-1,1 0 1,-1 1 0,0-1-1,0 0 1,0 0-1,0 0 1,1 0-1,-1 0 1,0 0 0,0 1-1,0-1 1,1 0-1,-1 0 1,0 0-1,0 0 1,1 0 0,-1 0-1,0 0 1,0 0-1,0 0 1,1 0-1,-1 0 1,0 0 0,15-4 118,2 0-49,-13 5-70,-1 0-1,0 0 1,0 0 0,1 1-1,-1-1 1,0 1-1,0 0 1,-1 0-1,1 0 1,0 0 0,0 0-1,-1 1 1,0-1-1,1 1 1,-1-1-1,0 1 1,0 0 0,0 0-1,-1 0 1,1 0-1,-1 0 1,2 4-1,3 9 1,-1 0 0,7 34-1,-11-44 1,-1-6-8,0 0 1,0 0-1,0-1 1,0 1 0,0 0-1,0 0 1,0 0-1,0 0 1,1 0 0,-1 0-1,0 0 1,0 0-1,0 0 1,0 0-1,0 0 1,0 0 0,0 0-1,0 0 1,1 0-1,-1 0 1,0 0 0,0 0-1,0 0 1,0 0-1,0 0 1,0 0 0,0 0-1,1 0 1,-1 0-1,0 0 1,0 0-1,0 0 1,0 0 0,0 0-1,0 0 1,0 0-1,0 0 1,1 0 0,-1 0-1,0 0 1,0 0-1,0 0 1,0 1-1,0-1 1,0 0 0,0 0-1,0 0 1,0 0-1,0 0 1,0 0 0,0 0-1,0 0 1,0 0-1,0 1 1,0-1 0,4-9-438,-3-2-109,2 0 0,-1 0 0,2 0-1,7-19 1,0 11-91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2.929"/>
    </inkml:context>
    <inkml:brush xml:id="br0">
      <inkml:brushProperty name="width" value="0.05" units="cm"/>
      <inkml:brushProperty name="height" value="0.05" units="cm"/>
    </inkml:brush>
  </inkml:definitions>
  <inkml:trace contextRef="#ctx0" brushRef="#br0">0 13 1144,'0'-3'64,"0"-2"-48,0 1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4.012"/>
    </inkml:context>
    <inkml:brush xml:id="br0">
      <inkml:brushProperty name="width" value="0.05" units="cm"/>
      <inkml:brushProperty name="height" value="0.05" units="cm"/>
    </inkml:brush>
  </inkml:definitions>
  <inkml:trace contextRef="#ctx0" brushRef="#br0">123 129 15707,'-7'0'789,"-1"0"-1,1 1 1,0-1-1,-1 1 1,-10 3-1,15-2-690,0-1 0,0 1 0,0-1-1,0 1 1,0 0 0,1 0 0,-1 0-1,0 0 1,1 1 0,0-1 0,-1 1-1,1-1 1,0 1 0,-2 4 0,0 0-23,1-1 1,-1 1 0,1-1-1,1 1 1,-1 0 0,1 0 0,1 0-1,-1 1 1,1-1 0,0 0-1,1 1 1,0-1 0,0 0 0,0 1-1,1-1 1,3 12 0,-4-18-59,0 0 0,1 0 0,-1 0 0,1 0 0,-1 0 0,1 0 1,-1 0-1,1 0 0,0 0 0,-1-1 0,1 1 0,0 0 0,0 0 1,0-1-1,0 1 0,-1-1 0,1 1 0,0-1 0,0 1 1,0-1-1,0 1 0,0-1 0,2 1 0,-1-1 12,0 0 0,0 0-1,1 0 1,-1-1 0,0 1-1,0 0 1,0-1 0,0 1-1,0-1 1,4-2 0,4-1 66,-1-2 0,0 1 0,13-12 0,-21 16-90,29-27 231,-18 16-134,0 1 1,15-11-1,-24 20-89,0 0-1,0 0 0,0 1 1,0-1-1,0 1 0,0-1 0,0 1 1,0 0-1,1 0 0,-1 1 1,0-1-1,1 1 0,-1-1 0,0 1 1,6 1-1,14 7 18,-21-7-27,0 0 0,0 1-1,1-2 1,-1 1-1,0 0 1,0 0-1,0-1 1,1 1 0,-1-1-1,0 0 1,1 0-1,3 0 1,12-3 9,-10 2-8,0 0-1,1 0 0,-1 1 1,9 0-1,-13 0-3,-1 1 1,0-1-1,0 1 0,0 0 0,0 0 1,0 1-1,0-1 0,0 1 1,0-1-1,0 1 0,0 0 0,-1 0 1,1 0-1,2 3 0,-2-2 1,1 1-1,-1-1 1,1 0-1,0 0 1,0-1-1,5 4 1,-7-6-1,-1 1 1,1 0-1,0-1 1,-1 1-1,1-1 1,-1 0-1,1 0 1,0 1-1,-1-1 1,1 0-1,0-1 1,-1 1 0,1 0-1,0 0 1,-1-1-1,1 1 1,0-1-1,-1 1 1,1-1-1,-1 0 1,3-1-1,6-5 1,-1-1 0,-1 1 0,1-2-1,-1 1 1,-1-1 0,0-1 0,11-16 0,-11 14-16,2 1 0,-1-1 1,2 1-1,12-12 0,-22 23 14,0 0 0,1-1-1,-1 1 1,0 0 0,0 0 0,0 0-1,1-1 1,-1 1 0,0 0-1,0 0 1,1 0 0,-1 0-1,0 0 1,0-1 0,1 1-1,-1 0 1,0 0 0,0 0 0,1 0-1,-1 0 1,0 0 0,1 0-1,-1 0 1,0 0 0,0 0-1,1 0 1,-1 0 0,0 0-1,1 0 1,-1 0 0,0 1 0,0-1-1,1 0 1,-1 0 0,0 0-1,1 0 1,2 12-33,-3 18-8,0-29 41,-4 31-45,2-22 42,0 1-1,1-1 1,0 1 0,1-1-1,1 13 1,-1-23 4,0 1 0,1-1 0,-1 0 0,0 0 0,0 0 0,0 1 0,0-1 0,0 0 1,0 0-1,0 0 0,0 1 0,1-1 0,-1 0 0,0 0 0,0 0 0,0 0 0,0 0 0,1 0 0,-1 1 0,0-1 0,0 0 0,0 0 0,1 0 0,-1 0 0,0 0 1,0 0-1,0 0 0,1 0 0,-1 0 0,0 0 0,0 0 0,0 0 0,1 0 0,-1 0 0,0 0 0,0 0 0,0 0 0,1 0 0,-1 0 0,0 0 0,0 0 0,0 0 1,1 0-1,-1 0 0,0-1 0,0 1 0,0 0 0,0 0 0,1 0 0,-1 0 0,0 0 0,0-1 0,0 1 0,0 0 0,0 0 0,0 0 0,1-1 0,-1 1 0,0 0 1,9-10 4,70-85 2,-74 90-7,-3 2-2,0 2-1,-1 0 1,0 0 0,0-1-1,0 1 1,0 0 0,0-1-1,0 1 1,0-1-1,0 1 1,-1-1 0,2-2-1,-2 1 5,0 0 1,0 0-1,-1 0 0,1 0 0,-1 0 0,0 0 0,1 0 0,-1 1 1,-1-1-1,1 0 0,0 0 0,-1 1 0,1-1 0,-1 0 1,0 1-1,0 0 0,-2-4 0,3 6-2,1 0 0,0 0 0,0 0 0,-1-1 0,1 1 0,0 0 0,0 0 0,-1 0 0,1 0 0,0 0 0,-1 0 0,1 0 0,0 0 1,0 0-1,-1 0 0,1 0 0,0 0 0,-1 0 0,1 0 0,0 0 0,0 0 0,-1 0 0,1 0 0,0 0 0,-1 0 0,1 0 0,0 0 0,0 1 0,-1-1 0,1 0 0,0 0 0,0 0 0,-1 1 0,-6 11-3,1 16-2,5-26 5,-1 8 3,0 1 0,1 0 1,0 0-1,1 0 0,0 0 0,3 16 0,-3-25-10,1 1 0,-1-1 1,1 1-1,0-1 0,0 1 0,0-1 1,0 0-1,1 1 0,-1-1 0,1 0 1,-1 0-1,1 0 0,0 0 0,0 0 0,0-1 1,0 1-1,0 0 0,0-1 0,0 0 1,0 1-1,1-1 0,-1 0 0,0 0 1,1 0-1,-1-1 0,1 1 0,-1 0 1,1-1-1,0 0 0,-1 1 0,1-1 1,5-1-1,2 1-162,0-2 0,0 1 0,0-1 0,0-1 0,0 0 0,0 0 0,0-1 0,-1 0 0,0 0 0,0-1 0,0-1 0,0 0 0,-1 0 0,14-13 0,-13 11 53,-1-1-1,0 1 0,-1-1 0,0-1 0,0 1 1,-1-1-1,0 0 0,-1-1 0,0 1 0,-1-1 1,0 0-1,4-23 0,-7 33 137,-1 1 1,0-1-1,1 0 0,-1 0 1,0 0-1,0 1 0,0-1 1,0 0-1,0 0 0,0 0 1,0 1-1,0-1 0,0 0 0,0 0 1,0 0-1,0 0 0,-1 1 1,1-1-1,0 0 0,-1 0 1,1 1-1,-1-1 0,1 0 1,0 1-1,-1-1 0,1 0 1,-1 1-1,0-1 0,1 1 1,-1-1-1,0 0 0,0 1 16,0 0 1,0 1-1,0-1 1,0 0-1,0 0 0,0 1 1,0-1-1,0 1 0,0-1 1,0 1-1,0-1 1,1 1-1,-1 0 0,0-1 1,0 1-1,1 0 0,-1-1 1,0 1-1,1 0 1,-1 0-1,0 0 0,1 0 1,-1 1-1,-3 4 60,1 0 1,0-1-1,0 1 0,1 1 0,-1-1 0,1 0 1,1 0-1,-1 1 0,1-1 0,0 1 1,1 0-1,-1 7 0,2-13-86,-1 0 0,0 0 0,0 0 1,1 0-1,-1 0 0,0 0 0,1 0 0,-1 0 0,1 0 0,0 0 0,-1 0 1,1 0-1,0 0 0,-1 0 0,1-1 0,0 1 0,0 0 0,0-1 1,0 1-1,0 0 0,0-1 0,1 1 0,27 7 61,-6-2-40,-10 1-17,0 0 0,-1 2 0,0-1 0,0 1 0,-1 1 0,0 0 0,0 1 0,-1 0 0,-1 1 0,0-1 0,-1 2 0,0-1 0,0 1 0,-2 1 0,1-1 0,7 29 0,-12-33 45,-1 0 0,-1 0-1,0 0 1,0 0-1,0 0 1,-1 1-1,-1-1 1,0 0-1,0-1 1,0 1-1,-1 0 1,-1-1-1,1 1 1,-7 9-1,7-12-5,0 0-1,-1 0 0,0-1 0,0 1 0,0-1 1,-1 0-1,1-1 0,-1 1 0,0-1 0,0 0 1,-1 0-1,1 0 0,-1-1 0,0 0 0,0 0 0,0 0 1,0-1-1,-1 0 0,-12 3 0,16-5-32,1 0 1,-1 0-1,0 0 0,1 0 0,-1 0 0,0 0 1,1-1-1,-1 0 0,1 1 0,-1-1 0,1 0 0,-1 0 1,1 0-1,-1 0 0,1-1 0,0 1 0,0-1 1,-1 1-1,1-1 0,1 0 0,-1 0 0,0 0 0,0 0 1,1 0-1,-1 0 0,1 0 0,-1-1 0,1 1 1,0-1-1,0 1 0,0-1 0,0 1 0,1-1 1,-1 1-1,0-5 0,0 1-3,0-1 0,1 0 0,0 1 0,0-1 0,1 0 0,-1 1 0,1-1 0,1 0 0,-1 1 0,1-1 1,0 1-1,1 0 0,3-7 0,-1 5-10,1 0-1,-1 0 1,1 1 0,1 0 0,-1 0 0,13-9 0,50-30-1175,-48 34 712,-1-1-1,23-20 0,-14 1-10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6.320"/>
    </inkml:context>
    <inkml:brush xml:id="br0">
      <inkml:brushProperty name="width" value="0.05" units="cm"/>
      <inkml:brushProperty name="height" value="0.05" units="cm"/>
    </inkml:brush>
  </inkml:definitions>
  <inkml:trace contextRef="#ctx0" brushRef="#br0">4233 644 11891,'-16'-8'591,"-17"-6"484,0-2 0,2-1 0,-32-22 0,53 30-564,-1-1 0,-13-15 1,19 18-409,0 0 1,-1 1 0,0 0 0,-1 0 0,0 1-1,1-1 1,-2 2 0,1-1 0,0 1 0,-10-4-1,-289-95 316,-272-56 903,522 146-1298,-228-67 240,223 63-244,0 3 1,0 3-1,-109-7 0,-189 18 68,198 3-74,-309-16 10,427 9-26,-146-8-31,154 12 20,0 1-1,1 2 1,-51 11 0,-318 112-526,190-53 281,-54 3 358,258-73 188,7-3-486,0 1 0,0 0 0,0-1 0,0 1 0,-1-1 0,1 0 0,0 0 0,0 0 1,0 0-1,0 0 0,0 0 0,-1-1 0,1 1 0,0-1 0,0 1 0,0-1 0,-3-1 0,-4-3-399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6.718"/>
    </inkml:context>
    <inkml:brush xml:id="br0">
      <inkml:brushProperty name="width" value="0.05" units="cm"/>
      <inkml:brushProperty name="height" value="0.05" units="cm"/>
    </inkml:brush>
  </inkml:definitions>
  <inkml:trace contextRef="#ctx0" brushRef="#br0">510 0 13683,'-16'9'743,"0"0"-1,0-2 1,-23 8 0,-22 11 48,6 3-137,2 2 0,2 3 0,1 2 0,-64 59 0,110-92-608,-1 2 27,0-1-1,0 1 1,1 0 0,-7 11 0,10-16-63,1 1 0,-1 0 0,1 0 0,-1 0 0,1-1 0,-1 1 0,1 0 0,0 0 0,0 0 0,0 0 0,-1 0 0,1 0 0,0 0 1,0 0-1,0 0 0,0 0 0,0 0 0,1-1 0,-1 1 0,0 0 0,0 0 0,1 0 0,-1 0 0,0 0 0,1 0 0,-1-1 0,1 1 0,-1 0 0,1 0 1,-1 0-1,1-1 0,0 1 0,-1 0 0,1-1 0,0 1 0,-1-1 0,1 1 0,0-1 0,0 1 0,0-1 0,1 1 0,19 7 64,0-1 0,1-1 0,0-1 0,40 5 0,-40-7-161,10 1-247,1 0 0,-1-3-1,1 0 1,-1-2 0,1-2 0,-1-1-1,55-13 1,-18-8-234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1.283"/>
    </inkml:context>
    <inkml:brush xml:id="br0">
      <inkml:brushProperty name="width" value="0.05" units="cm"/>
      <inkml:brushProperty name="height" value="0.05" units="cm"/>
    </inkml:brush>
  </inkml:definitions>
  <inkml:trace contextRef="#ctx0" brushRef="#br0">91 11 14235,'2'-11'1848,"-13"20"-1099,5-1-627,1-1 1,1 1-1,0-1 1,0 1-1,0 1 1,-2 9-1,-14 55 39,18-67-146,-7 34 72,-5 51 0,12-76-54,1 0-1,1 0 0,0 0 0,1 0 1,1 0-1,6 26 0,-7-38-17,0 0-1,0 0 0,0 0 1,0 0-1,1-1 0,-1 1 1,1 0-1,-1-1 1,1 1-1,0-1 0,0 0 1,0 0-1,0 0 0,1 0 1,-1 0-1,0 0 1,1 0-1,-1-1 0,6 3 1,-4-3 9,0 0-1,1 0 1,-1 0 0,0-1 0,1 0 0,-1 1 0,0-2 0,1 1 0,-1 0 0,0-1 0,1 0 0,4-2 0,6-2 50,0-1 0,-1 0-1,0-1 1,0-1 0,-1 0 0,19-16 0,-13 8 26,0-1-1,-2 0 0,0-2 0,-1 0 1,0 0-1,-2-2 0,-1 0 0,0 0 0,16-40 1,-21 25 31,-10 31-48,-4 23-33,-1 7-45,2 1 1,-6 50-1,11-65-7,-1-1 0,1 1 0,1-1 0,0 1 0,0-1 0,1 0-1,0 1 1,1-1 0,0 0 0,7 13 0,-8-19 5,0-1-1,1 1 1,-1-1-1,1 1 1,0-1-1,0 0 1,0 0-1,1 0 1,-1 0-1,0-1 1,1 1-1,0-1 1,0 0 0,0 0-1,0-1 1,0 1-1,0-1 1,0 1-1,0-1 1,1-1-1,-1 1 1,0-1-1,1 1 1,-1-1-1,0 0 1,1-1-1,-1 1 1,0-1-1,8-2 1,0 0 61,-1-1-1,1 0 1,-1-1-1,-1 0 1,1 0 0,-1-1-1,0-1 1,0 0 0,15-13-1,-15 9 51,-1 1-1,0-1 1,-1-1 0,0 0-1,-1 0 1,0 0 0,-1-1-1,0 0 1,5-19-1,-8 23-52,0 0-1,-1-1 0,0 1 0,-1 0 0,0-1 0,-1 1 0,0 0 0,0-1 0,-1 1 0,0-1 1,0 1-1,-1 0 0,-1 0 0,0 0 0,-3-9 0,5 16-83,0 0-1,1 0 1,-1 1 0,0-1-1,0 0 1,0 1 0,0-1-1,0 1 1,0-1 0,0 1-1,-1-1 1,1 1 0,0 0-1,-1 0 1,1 0 0,-1 0-1,0 0 1,1 0 0,-1 0-1,0 0 1,1 1 0,-1-1-1,0 0 1,0 1 0,0 0-1,1-1 1,-4 1 0,1 8-1483,2-7 1052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1.467"/>
    </inkml:context>
    <inkml:brush xml:id="br0">
      <inkml:brushProperty name="width" value="0.05" units="cm"/>
      <inkml:brushProperty name="height" value="0.05" units="cm"/>
    </inkml:brush>
  </inkml:definitions>
  <inkml:trace contextRef="#ctx0" brushRef="#br0">103 127 12347,'0'68'6042,"-11"32"-4640,0 0-133,8-48-758,2 0-1,3 0 0,2-1 0,20 96 1,-24-147-510,12 38 150,-12-36-134,1-1-1,-1 1 1,1-1-1,0 0 1,-1 1-1,1-1 1,0 0-1,0 1 1,0-1-1,0 0 1,0 0 0,0 0-1,0 0 1,0 0-1,0 0 1,0 0-1,1 0 1,-1 0-1,0 0 1,1-1-1,2 2 1,-4-2-10,0-1 0,1 1 0,-1 0 0,0 0 0,1-1 0,-1 1 0,0 0 0,1-1 1,-1 1-1,0 0 0,0-1 0,1 1 0,-1-1 0,0 1 0,0 0 0,0-1 0,0 1 0,1-1 0,-1 1 0,0 0 0,0-1 1,0 1-1,0-1 0,0 1 0,0-1 0,0 1 0,0 0 0,0-1 0,-1 0 0,0-17 97,-13-50 114,-4 1 1,-43-111-1,13 44-205,44 114-40,4 20 26,0 0 1,0 0-1,0 0 1,-1 0-1,1-1 1,0 1-1,0 0 1,0 0-1,0 0 0,0 0 1,0 0-1,0 0 1,0-1-1,0 1 1,1 0-1,-1 0 1,0 0-1,0 0 0,0 0 1,0 0-1,0 0 1,0-1-1,0 1 1,0 0-1,0 0 1,0 0-1,0 0 0,0 0 1,0 0-1,1 0 1,-1 0-1,0 0 1,0-1-1,0 1 0,0 0 1,0 0-1,0 0 1,0 0-1,1 0 1,-1 0-1,0 0 1,0 0-1,0 0 0,0 0 1,0 0-1,0 0 1,1 0-1,-1 0 1,0 0-1,0 0 1,0 0-1,0 0 0,0 0 1,21 19-50,-11-9 41,-2-2 1,1-1 0,-1 0 0,1 0 0,1-1-1,-1 0 1,1-1 0,0 0 0,0-1 0,13 5 0,-15-7 10,0 0 1,-1-1-1,1 0 0,0 0 1,-1-1-1,1 0 1,0 0-1,0-1 0,-1 0 1,1 0-1,0-1 0,-1 0 1,0 0-1,10-5 1,-2 0 24,-1-1 0,0-1 0,-1 0 0,0-1 0,0-1 0,-1 0 0,0 0 0,-1-1 0,-1-1 0,12-16 0,-8 7 85,0-1 0,-2 0 1,0-1-1,-2 0 0,13-41 1,-22 60-90,8-35 154,-9 38-160,1 0-1,-1-1 0,0 1 0,0 0 1,0 0-1,0 0 0,0-1 1,0 1-1,-1 0 0,1 0 1,-1 0-1,0 0 0,1 0 1,-3-4-1,2 5-14,1 1 0,-1 0 1,1-1-1,-1 1 0,1 0 0,-1-1 1,0 1-1,1 0 0,-1 0 0,1 0 0,-1-1 1,0 1-1,1 0 0,-1 0 0,0 0 1,1 0-1,-1 0 0,0 0 0,1 0 1,-1 0-1,0 1 0,1-1 0,-1 0 0,0 0 1,1 0-1,-1 1 0,1-1 0,-1 0 1,1 1-1,-1-1 0,1 0 0,-1 1 1,1-1-1,-1 1 0,1-1 0,-1 1 0,1-1 1,-1 1-1,1-1 0,-1 2 0,-18 22 8,19-23-8,-14 21 7,2 1-1,0 1 1,2 0 0,0 0 0,-8 39 0,9-28 14,3 1-1,1 0 1,-1 50 0,6-69-24,1 0 1,5 34 0,-5-45-17,0-1 1,0 0 0,1 1-1,0-1 1,0 0-1,0 0 1,1-1-1,0 1 1,-1 0 0,2-1-1,-1 1 1,0-1-1,6 5 1,-7-8-17,1 1 0,0-1 0,-1 0 1,1 1-1,0-1 0,0 0 0,0-1 0,-1 1 0,1 0 0,0-1 1,0 0-1,0 1 0,0-1 0,0 0 0,0-1 0,0 1 1,0 0-1,0-1 0,0 0 0,0 0 0,0 0 0,-1 0 0,1 0 1,0 0-1,2-3 0,8-2-130,-1-2 0,-1 0 0,21-18 0,46-51-117,-78 76 291,1 0 0,0 0 0,0 0 0,1 0-1,-1 0 1,0 0 0,0 1 0,0-1 0,0 1 0,1-1 0,-1 1-1,0-1 1,0 1 0,1-1 0,-1 1 0,0 0 0,1 0-1,1 0 1,-3 0 3,1 0-1,0 1 1,-1-1 0,1 1-1,0-1 1,-1 0-1,1 1 1,-1-1-1,1 1 1,-1 0-1,1-1 1,-1 1 0,1-1-1,-1 1 1,0 0-1,1-1 1,-1 1-1,0 0 1,1-1 0,-1 1-1,0 0 1,0-1-1,0 2 1,1 6 97,0 0 1,-1-1-1,0 1 1,-2 12-1,2-18-96,-22 137 8,22-138-50,0-1 0,0 0 0,0 0 0,0 0 0,0 0 0,0 0 0,0 0 0,0 0 0,0 0 0,0 0 0,0 0 0,0 1 1,0-1-1,0 0 0,0 0 0,0 0 0,0 0 0,0 0 0,0 0 0,0 0 0,0 0 0,0 1 0,0-1 0,0 0 0,0 0 0,0 0 0,0 0 0,0 0 0,0 0 0,0 0 0,0 0 0,0 0 0,0 0 0,0 1 0,0-1 0,0 0 0,0 0 0,0 0 0,1 0 0,-1 0 0,0 0 0,0 0 0,0 0 0,0 0 0,0 0 0,0 0 0,0 0 0,0 0 0,0 0 0,1 0 0,-1 0 1,0 0-1,0 0 0,0 0 0,0 0 0,0 0 0,7-5-572,5-8 291,4-11-220,7-10-163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1.691"/>
    </inkml:context>
    <inkml:brush xml:id="br0">
      <inkml:brushProperty name="width" value="0.05" units="cm"/>
      <inkml:brushProperty name="height" value="0.05" units="cm"/>
    </inkml:brush>
  </inkml:definitions>
  <inkml:trace contextRef="#ctx0" brushRef="#br0">41 1 16916,'0'16'1424,"-5"15"-1048,-3 4-128,1 13 440,1-1-200,0 8-144,1 0-40,2-6-224,3-6-96,0-11-208,1-6-176,1-12-384,-2-11 624,1 6-112,-1-12-128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2.422"/>
    </inkml:context>
    <inkml:brush xml:id="br0">
      <inkml:brushProperty name="width" value="0.05" units="cm"/>
      <inkml:brushProperty name="height" value="0.05" units="cm"/>
    </inkml:brush>
  </inkml:definitions>
  <inkml:trace contextRef="#ctx0" brushRef="#br0">51 9 13627,'-18'88'2097,"-8"103"1,19-75-1516,12 187 1,-4-291-549,-1-7 0,0 0 0,0 0 0,1-1 0,0 1 0,0 0 0,0 0 0,2 5 0,-3-10-26,1 0-1,-1 0 0,0 0 0,0 0 0,1 0 0,-1 0 0,0 0 0,0-1 0,1 1 0,-1 0 0,0 0 1,0 0-1,0 0 0,1 0 0,-1 0 0,0 0 0,0-1 0,1 1 0,-1 0 0,0 0 0,0 0 0,0 0 0,0-1 1,1 1-1,-1 0 0,0 0 0,0-1 0,0 1 0,0 0 0,0 0 0,0 0 0,0-1 0,0 1 0,0 0 1,0 0-1,0-1 0,0 1 0,0 0 0,0 0 0,0-1 0,0 1 0,0 0 0,0-1 0,5-17 146,10-212 859,-8 95-806,-3 110-227,-4 25 20,0-1 0,0 1 0,0 0-1,0-1 1,0 1 0,0 0 0,0-1 0,0 1-1,0 0 1,1 0 0,-1-1 0,0 1-1,0 0 1,0-1 0,1 1 0,-1 0 0,0 0-1,0 0 1,1-1 0,-1 1 0,0 0 0,0 0-1,1 0 1,-1 0 0,0-1 0,1 1 0,-1 0-1,0 0 1,0 0 0,1 0 0,-1 0 0,0 0-1,1 0 1,-1 0 0,0 0 0,1 0 0,-1 0-1,0 0 1,1 0 0,-1 0 0,0 0 0,1 0-1,-1 0 1,0 1 0,0-1 0,1 0 0,-1 0-1,14 11-27,-11-8 20,4 2 4,-1-1-1,1 0 1,0 0-1,0-1 1,1 0 0,-1 0-1,0-1 1,1 0-1,0 0 1,0-1-1,-1 0 1,1 0-1,0-1 1,0 0 0,0 0-1,0-1 1,12-2-1,-5 0 19,0-1 0,0 0 1,0-1-1,-1-1 0,0 0 0,0-1 0,0-1 0,14-10 0,-16 9 9,0-1 0,-1-1 0,0 0 0,-1 0 0,0-1 0,-1 0 0,0-1 0,12-23 0,-17 28-11,-1 1 1,1-1-1,-1 0 0,-1 0 1,1 0-1,-1 0 1,-1-1-1,0 1 0,0 0 1,0-1-1,-1 1 1,0-1-1,-1 1 0,0 0 1,0-1-1,-1 1 0,-4-12 1,6 18-11,-1 0 0,0-1 0,0 1 0,0 0 1,0 0-1,0 0 0,0 0 0,0 0 0,-1 1 0,1-1 0,-1 0 0,1 1 1,-1-1-1,0 1 0,0-1 0,1 1 0,-1 0 0,0-1 0,0 1 0,0 0 1,-1 1-1,1-1 0,0 0 0,0 0 0,0 1 0,-1 0 0,1-1 0,0 1 1,0 0-1,-1 0 0,1 0 0,0 0 0,0 1 0,-1-1 0,1 0 0,0 1 1,-3 0-1,-1 2-1,0 0 0,0 0 0,0 1 0,1-1 0,-1 1 0,1 0 0,0 1 0,0-1 0,0 1 0,1 0 0,-6 7 0,0 3-2,0 0 0,2 1 0,-1 0 0,-8 26 0,14-35 1,1 1 0,0 0 0,0-1 0,0 1 0,1 0 0,0 0 0,1 0 0,0 0 0,0 0 0,1 0 0,0 0 0,3 10 0,-3-14 0,1 0 1,-1 0 0,1-1-1,0 1 1,0-1-1,1 1 1,-1-1 0,1 0-1,0 0 1,0 0-1,0 0 1,0 0 0,4 2-1,5 3-4,1-1 0,19 8 0,-22-11 3,0 1 0,-1 0 1,0 0-1,0 1 0,13 10 0,-17-10 4,0-1 0,-1 1 1,0 0-1,0 1 0,0-1 0,-1 1 1,1 0-1,-2 0 0,1 0 0,-1 0 0,0 0 1,-1 0-1,1 1 0,-1-1 0,-1 1 1,1-1-1,-3 15 0,0 5 22,-2-1 0,-2 1 0,-12 40 0,16-59-46,1-6-16,1 0 0,0 1-1,-1-1 1,0 0 0,1 0-1,-1 0 1,0 0 0,0 0-1,0 0 1,0 0 0,0-1-1,-1 1 1,1 0 0,-1-1-1,-2 4 1,4-5 20,-1 0 1,1 0-1,0 0 0,0 0 0,-1 0 1,1 0-1,0 0 0,-1 0 0,1 0 1,0 0-1,0 0 0,-1 0 0,1 0 0,0 0 1,-1 0-1,1 0 0,0 0 0,0 0 1,-1 0-1,1-1 0,0 1 0,-1 0 1,1 0-1,0 0 0,0 0 0,0-1 1,-1 1-1,1 0 0,0 0 0,0 0 1,0-1-1,-1 1 0,1 0 0,0 0 1,0-1-1,0 1 0,0-1 0,-3-5-53,0 0-1,1-1 1,-1 1-1,0-9 1,-5-14-119,-13-24-163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2.857"/>
    </inkml:context>
    <inkml:brush xml:id="br0">
      <inkml:brushProperty name="width" value="0.05" units="cm"/>
      <inkml:brushProperty name="height" value="0.05" units="cm"/>
    </inkml:brush>
  </inkml:definitions>
  <inkml:trace contextRef="#ctx0" brushRef="#br0">11 0 13819,'-7'10'944,"4"-1"1745,4-5-2929,8 2 960,7 1-56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3.664"/>
    </inkml:context>
    <inkml:brush xml:id="br0">
      <inkml:brushProperty name="width" value="0.05" units="cm"/>
      <inkml:brushProperty name="height" value="0.05" units="cm"/>
    </inkml:brush>
  </inkml:definitions>
  <inkml:trace contextRef="#ctx0" brushRef="#br0">368 413 14635,'0'0'52,"0"-1"0,0 1-1,0-1 1,0 1 0,0-1 0,1 1 0,-1-1-1,0 1 1,0-1 0,-1 1 0,1-1-1,0 1 1,0-1 0,0 1 0,0-1 0,0 1-1,0-1 1,-1 1 0,1-1 0,0 1-1,0 0 1,-1-1 0,1 1 0,0-1-1,-1 1 1,1 0 0,0-1 0,-1 1 0,1 0-1,0-1 1,-1 1 0,1 0 0,-1 0-1,1-1 1,-1 1 0,0 0 0,-21-5 123,17 4-9,-11-1 42,0 1 1,1 1-1,-1 0 1,0 1-1,1 1 1,-1 0 0,1 1-1,-1 1 1,1 0-1,0 1 1,-16 8-1,20-8-116,1 1-1,0 0 1,0 0-1,1 1 1,0 0-1,-16 17 1,20-18-36,0 0-1,0 0 1,1 0 0,0 1 0,0-1 0,1 1-1,0 0 1,0 0 0,0 1 0,1-1 0,-2 9-1,4-12-28,-1-1 0,1 1 0,-1 0-1,1-1 1,0 1 0,1 0 0,-1-1-1,1 1 1,-1-1 0,1 1 0,0 0-1,0-1 1,3 6 0,-3-7-19,1-1 1,-1 1-1,0 0 0,1-1 1,-1 1-1,1 0 0,0-1 1,0 0-1,-1 1 0,1-1 1,0 0-1,0 0 0,0 0 1,0 0-1,0-1 0,0 1 1,1 0-1,-1-1 0,0 1 1,0-1-1,0 0 1,1 0-1,2 0 0,2-1 9,0 0 1,1 0-1,-1-1 0,0 1 1,0-2-1,0 1 0,-1-1 1,1 0-1,-1 0 0,1-1 0,-1 0 1,0 0-1,0-1 0,-1 1 1,1-1-1,-1-1 0,5-5 0,-3 3 32,0-1 0,-1 1-1,0-1 1,0-1 0,-1 1-1,-1-1 1,1 0 0,-1 0-1,-1 0 1,0 0-1,2-13 1,-5 20-25,0-1 1,0 1-1,0-1 1,0 1-1,0 0 0,-1-1 1,0 1-1,1-1 0,-1 1 1,-1 0-1,1-1 0,-3-4 1,3 7-21,1 0 0,-1 0 1,0 0-1,0 0 1,0 0-1,1 0 0,-1 0 1,0 0-1,0 0 0,0 1 1,-1-1-1,1 0 1,0 1-1,0-1 0,0 1 1,0-1-1,-1 1 0,1 0 1,0-1-1,0 1 1,-1 0-1,1 0 0,0 0 1,0 0-1,-1 0 0,1 0 1,0 0-1,-1 0 0,1 1 1,0-1-1,0 0 1,-1 1-1,1-1 0,0 1 1,0-1-1,0 1 0,-1 1 1,0-1-5,0 0 0,0 0 0,0 1 0,0-1 0,0 1 0,1-1 0,-1 1 0,0 0 0,1 0 0,0-1 0,-1 1 0,1 0 0,0 0 0,0 0 0,0 1 0,0-1 0,0 0 0,1 0 0,-1 0 0,1 1 0,-1-1 0,1 0 0,0 1 0,0-1 0,0 0 0,0 1 0,0-1 0,1 3 0,0-2-1,0-1 0,0 1 0,0 0 0,0 0 1,0-1-1,0 1 0,1 0 0,-1-1 0,1 0 0,0 1 1,-1-1-1,1 0 0,0 0 0,1 0 0,-1 0 0,0 0 0,1 0 1,-1-1-1,0 1 0,1-1 0,5 2 0,0 0 3,1-2 0,0 1 0,-1-1 0,1 0 0,0-1 0,0 0 0,0-1 0,-1 1 0,1-2 0,0 1 0,-1-1 0,1-1 0,14-5 0,-11 3 8,0-1 0,0 0 0,-1 0 0,0-1 1,0-1-1,-1 0 0,0 0 0,14-17 0,-21 23-3,-1-1 0,1 0 0,-1 0 0,0 0 0,0 0 1,0 0-1,-1 0 0,3-7 0,-5 5 23,-5 8-8,-9 9 18,8-3-23,1 0 1,0 1-1,0-1 0,1 1 0,0 0 1,1 1-1,0-1 0,-3 16 1,6-23-12,0 0 0,1 1 0,-1-1 0,1 1 1,0-1-1,0 1 0,0-1 0,1 0 0,-1 1 0,1-1 1,0 0-1,0 1 0,2 4 0,-1-6-1,-1 0 0,1 0 1,-1 0-1,1 0 0,0 0 0,0 0 0,0-1 0,0 1 0,0-1 0,0 1 0,0-1 1,0 0-1,1 0 0,-1 0 0,0 0 0,1-1 0,-1 1 0,1 0 0,-1-1 0,1 0 0,2 1 1,3-1 1,0 0 1,0-1 0,0 0 0,1 0 0,-1-1 0,-1 0-1,1 0 1,0 0 0,0-1 0,-1-1 0,0 1-1,1-1 1,-1 0 0,8-7 0,-1 0-23,-1 0 1,0-1 0,0 0-1,-1-1 1,16-23-1,-55 73-178,23-29 189,0 0 1,1 0-1,0 0 1,0 1-1,1-1 0,-2 17 1,3-24 4,1 1 0,0 0 0,0-1 1,0 1-1,0 0 0,0-1 0,1 1 0,-1 0 0,0-1 1,1 1-1,-1 0 0,1-1 0,-1 1 0,1-1 0,0 1 1,0-1-1,0 1 0,0-1 0,0 0 0,0 1 1,0-1-1,0 0 0,0 0 0,1 0 0,-1 0 0,1 0 1,-1 0-1,0 0 0,1 0 0,-1-1 0,1 1 0,0 0 1,-1-1-1,1 0 0,-1 1 0,1-1 0,0 0 0,0 0 1,-1 1-1,1-2 0,0 1 0,2 0 0,8-1 2,0-1-1,0-1 1,0 1-1,-1-2 0,1 1 1,-1-2-1,0 1 1,0-2-1,-1 1 1,12-9-1,3-3 8,0-2 0,39-38 1,-32 23-24,-2-1 1,-2-2-1,-1 0 1,-2-2-1,-2-1 1,-1 0-1,20-56 1,-36 82 4,-1-1 1,-1 0-1,0-1 1,2-16-1,-8 17-17,2 14 24,0 1 1,0 0-1,-1 0 1,1 0-1,0 0 1,0 0-1,-1 0 0,1 0 1,0-1-1,0 1 1,-1 0-1,1 0 1,0 0-1,0 0 0,-1 0 1,1 0-1,0 0 1,0 0-1,-1 0 0,1 0 1,0 1-1,0-1 1,-1 0-1,1 0 1,0 0-1,0 0 0,-1 0 1,1 0-1,0 0 1,0 1-1,0-1 1,-1 0-1,1 0 0,0 0 1,0 1-1,0-1 1,0 0-1,-1 0 1,1 0-1,0 1 0,0-1 1,0 0-1,0 0 1,0 1-1,0-1 0,0 0 1,0 0-1,0 1 1,0-1-1,0 0 1,-10 16 13,2 0 0,0 1 0,1 0 1,-8 28-1,-12 78 41,23-97-50,2 0 1,1 0 0,2 1 0,0-1 0,2 0 0,6 31 0,4-3-116,37 97 1,-46-138-84,-9-16-196,-11-21-248,-9-20 0,-106-198-177,128 235 938,0 1 0,1-1 1,-1 0-1,-1-12 1,3 17-99,1 1 1,0 0 0,0 0 0,0 0 0,0 0-1,0 0 1,0 0 0,0 0 0,0 0 0,0 0-1,0-1 1,1 1 0,-1 0 0,0 0 0,1 0-1,-1 0 1,1 0 0,-1 0 0,1 1 0,0-1-1,-1 0 1,1 0 0,0 0 0,0 0 0,-1 1-1,1-1 1,0 0 0,0 1 0,0-1-1,0 1 1,0-1 0,0 1 0,0-1 0,0 1-1,0 0 1,0-1 0,0 1 0,2 0 0,17-2 36,0 1 1,0 1 0,0 1 0,24 4 0,42 1-191,-36-10 38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4.348"/>
    </inkml:context>
    <inkml:brush xml:id="br0">
      <inkml:brushProperty name="width" value="0.05" units="cm"/>
      <inkml:brushProperty name="height" value="0.05" units="cm"/>
    </inkml:brush>
  </inkml:definitions>
  <inkml:trace contextRef="#ctx0" brushRef="#br0">16 1 17460,'2'1'2046,"-2"-2"-1987,-1 15 630,-3 20 347,3-22-756,-4 13-43,2 0 0,0 0 0,2 0 0,1 1 0,5 37 0,-5-60-224,1 0 0,0 0 1,0 0-1,0 0 1,0 0-1,0 0 1,1 0-1,-1 0 0,1-1 1,0 1-1,-1-1 1,1 1-1,0-1 1,1 0-1,-1 0 0,0 1 1,1-2-1,-1 1 1,1 0-1,4 2 1,-4-3 6,1 0 1,-1 0 0,1 0 0,0-1 0,-1 1 0,1-1-1,0 0 1,0 0 0,-1 0 0,1 0 0,0-1 0,-1 1-1,1-1 1,0 0 0,-1 0 0,7-3 0,7-5 108,-1 0 0,-1-1 0,1-1 0,-2 0 1,22-21-1,14-11 279,-50 43-403,1-1 0,-1 1 1,0 0-1,1-1 1,-1 1-1,0-1 1,1 1-1,-1 0 0,0 0 1,1-1-1,-1 1 1,1 0-1,-1 0 1,1-1-1,-1 1 0,0 0 1,1 0-1,-1 0 1,1 0-1,-1 0 1,1 0-1,-1-1 0,1 1 1,-1 0-1,1 1 1,-1-1-1,1 0 0,-1 0 1,1 0-1,-1 0 1,1 0-1,-1 0 1,1 0-1,-1 1 0,0-1 1,1 0-1,-1 0 1,1 1-1,-1-1 1,0 0-1,1 1 0,-1-1 1,0 0-1,1 1 1,-1-1-1,0 1 1,1-1-1,-1 0 0,0 1 1,6 30 13,-3-7-19,-1-23 1,-1 1-1,0-1 1,0 0 0,0 1-1,1-1 1,-1 0-1,1 0 1,-1 0-1,1 0 1,-1 0-1,1-1 1,-1 1-1,1 0 1,0-1-1,-1 1 1,1-1 0,0 1-1,0-1 1,0 0-1,-1 0 1,1 0-1,0 0 1,0 0-1,-1 0 1,1 0-1,0-1 1,3 0-1,7-2 8,0-1 0,21-8 0,-28 9-4,56-27 42,-45 21-37,-1 1-1,1 1 1,0 0 0,32-8-1,-46 15-10,0-1-1,-1 1 0,1 0 1,0-1-1,0 1 0,-1 0 0,1 0 1,0 1-1,0-1 0,0 0 0,-1 0 1,1 1-1,0-1 0,-1 1 1,1 0-1,2 1 0,-3-1 0,0 0 0,0 0-1,0 0 1,0 0 0,0 0 0,-1 1-1,1-1 1,0 0 0,-1 0 0,1 1-1,-1-1 1,0 0 0,1 1-1,-1-1 1,0 1 0,0-1 0,0 1-1,0-1 1,0 0 0,0 3 0,-4 74-1070,4-78 1047,-1 1-1,1-1 0,0 0 0,0 0 0,0 1 0,0-1 1,0 0-1,0 1 0,0-1 0,0 0 0,0 1 0,0-1 1,1 0-1,-1 0 0,0 1 0,0-1 0,0 0 0,0 0 1,0 1-1,0-1 0,1 0 0,-1 0 0,0 1 0,0-1 1,0 0-1,1 0 0,-1 0 0,0 1 0,0-1 0,1 0 1,-1 0-1,0 0 0,0 0 0,1 0 0,-1 0 0,0 1 1,0-1-1,1 0 0,-1 0 0,0 0 0,1 0 0,-1 0 0,14-6-360,1-3-73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5.006"/>
    </inkml:context>
    <inkml:brush xml:id="br0">
      <inkml:brushProperty name="width" value="0.05" units="cm"/>
      <inkml:brushProperty name="height" value="0.05" units="cm"/>
    </inkml:brush>
  </inkml:definitions>
  <inkml:trace contextRef="#ctx0" brushRef="#br0">221 77 15931,'-1'-6'314,"0"1"-1,-1 0 1,0 0-1,0-1 0,0 1 1,-1 1-1,0-1 1,0 0-1,-6-7 0,7 10-236,0 0 1,0 1-1,-1-1 0,1 1 0,0-1 0,-1 1 0,1 0 0,-1 0 0,1 0 1,-1 0-1,1 1 0,-1-1 0,0 1 0,1 0 0,-1-1 0,0 1 0,1 0 1,-1 0-1,0 1 0,1-1 0,-1 1 0,-3 0 0,-1 1-65,1 1 1,-1 0-1,1 0 0,0 0 0,0 1 1,0-1-1,0 1 0,1 1 0,0-1 0,0 1 1,0 0-1,-8 11 0,6-7-2,1-1 1,0 1-1,1 0 0,0 0 0,1 1 0,0-1 0,0 1 1,-2 10-1,5-17-5,1-1 0,0 0 0,-1 1 0,1-1 0,0 1 0,0-1 0,1 0 0,-1 1 0,0-1 0,1 0 0,0 1-1,-1-1 1,1 0 0,0 1 0,0-1 0,0 0 0,0 0 0,1 0 0,-1 0 0,1 0 0,-1 0 0,1-1 0,-1 1 0,1 0 0,0-1 0,0 1 0,0-1 0,0 0 0,0 1 0,0-1 0,4 1 0,-1 0 14,0 0-1,0 0 1,0-1 0,1 0 0,-1 0-1,0 0 1,1-1 0,-1 0 0,0 0-1,1 0 1,-1 0 0,0-1 0,7-2-1,-7 2 17,-1 0 1,0-1-1,1 0 0,-1 0 0,0 0 0,0 0 1,0-1-1,-1 1 0,1-1 0,0 0 1,-1 0-1,0-1 0,0 1 0,0-1 0,0 0 1,0 1-1,-1-1 0,0 0 0,0 0 0,0-1 1,0 1-1,0 0 0,1-8 0,-2 3 65,1-1 0,-2 0 0,1 0-1,-1 0 1,-1 0 0,1 0 0,-2 0 0,0 1 0,0-1 0,-4-10-1,6 19-88,-1 0-1,1 0 0,-1 1 1,1-1-1,0 0 0,-1 0 0,1 0 1,0 0-1,0 0 0,0 0 1,-1 1-1,1-1 0,0 0 0,0 0 1,0 0-1,0 0 0,1 0 1,-1 0-1,0 0 0,0 0 0,1 0 1,-1 1-1,0-1 0,1 0 1,-1 0-1,0 0 0,1 1 0,0-1 1,0-1-1,2 1 6,-1 0-1,1 1 1,0 0-1,-1-1 1,1 1-1,0 0 1,-1 0 0,1 1-1,4 0 1,-3-1-18,226 14 7,-227-14-5,4 0-9,0 1 1,0 0-1,0 0 0,10 3 0,-16-3 8,0-1 1,0 0-1,0 1 1,0-1-1,0 0 1,0 1-1,0-1 1,0 1-1,0 0 1,-1-1-1,1 1 1,0 0-1,0-1 1,0 1-1,-1 0 1,1 0-1,-1 0 1,1 0-1,0 0 1,-1 0-1,0 0 1,1 0-1,-1 0 1,1 0-1,-1 0 1,0 0-1,0 0 1,0 0-1,0 0 1,0 0-1,0 0 1,0 0-1,0 0 0,0 0 1,0 0-1,0 0 1,-1 1-1,-5 13 42,5-12-27,0-1 1,-1 1-1,1-1 1,1 1-1,-1 0 1,0-1-1,1 1 1,-1 0-1,1 5 1,0-8-11,0 1 0,0-1 0,1 0 1,-1 0-1,0 1 0,0-1 0,1 0 0,-1 1 1,0-1-1,1 0 0,-1 0 0,0 0 0,1 1 1,-1-1-1,0 0 0,1 0 0,-1 0 0,0 0 1,1 0-1,-1 0 0,1 0 0,-1 0 0,0 0 1,1 0-1,-1 0 0,1 0 0,-1 0 0,0 0 1,1 0-1,-1 0 0,0 0 0,1 0 1,0-1-1,15-3 48,-14 4-43,51-20 56,-37 13-92,1 0 0,0 2 0,0 0 0,22-4 1,-37 9 19,0 0 0,-1-1 0,1 1 0,0 0 0,-1 0 0,1 0 1,0 0-1,-1 0 0,1 0 0,-1 1 0,1-1 0,0 0 0,-1 1 1,1-1-1,-1 1 0,1 0 0,-1 0 0,1-1 0,-1 1 0,0 0 0,1 0 1,-1 0-1,0 0 0,0 1 0,0-1 0,2 2 0,-1 1 0,-1 0 0,0 0 0,0 0 0,0 0 0,0 0 0,-1 0 0,0 0 0,0 6 0,0-5 14,0-1 1,1 1 0,-1 0 0,1-1-1,0 1 1,0-1 0,2 7 0,-2-11-79,-1 1 1,1-1 0,-1 1-1,1-1 1,-1 0-1,1 1 1,-1-1 0,1 0-1,0 1 1,-1-1-1,1 0 1,-1 1 0,1-1-1,0 0 1,-1 0-1,1 0 1,0 0 0,0 0-1,-1 0 1,1 0-1,0 0 1,-1 0 0,1 0-1,0 0 1,-1 0-1,1 0 1,0-1 0,-1 1-1,1 0 1,0 0-1,0-1 1,27-12-1591,-18 8 1571,18-7-670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5.501"/>
    </inkml:context>
    <inkml:brush xml:id="br0">
      <inkml:brushProperty name="width" value="0.05" units="cm"/>
      <inkml:brushProperty name="height" value="0.05" units="cm"/>
    </inkml:brush>
  </inkml:definitions>
  <inkml:trace contextRef="#ctx0" brushRef="#br0">84 157 15667,'1'1'139,"-1"0"-1,0-1 0,1 1 0,-1 0 1,1-1-1,-1 1 0,0 0 0,1-1 1,-1 1-1,1-1 0,0 1 0,-1 0 1,1-1-1,0 0 0,-1 1 0,1-1 1,0 1-1,-1-1 0,1 0 1,0 1-1,0-1 0,-1 0 0,1 0 1,0 0-1,0 1 0,0-1 0,-1 0 1,1 0-1,0 0 0,0 0 0,0-1 1,-1 1-1,1 0 0,1 0 0,31-7 958,-26 5-999,-1-2-1,1 1 1,-1-1 0,0 0-1,-1 0 1,1-1 0,-1 1-1,1-1 1,-1 0 0,-1-1-1,7-8 1,-9 12-73,-1 0 1,1-1-1,-1 1 0,1 0 0,-1-1 1,0 1-1,0-1 0,0 0 0,0 1 1,0-1-1,-1 0 0,1 1 0,-1-1 1,0 0-1,1 0 0,-2 0 0,1 1 1,0-1-1,0 0 0,-1 0 1,1 1-1,-1-1 0,0 0 0,0 1 1,0-1-1,0 1 0,-1-1 0,1 1 1,-1-1-1,1 1 0,-4-4 0,3 4-10,-1 1 0,1-1 0,0 1 0,-1-1-1,0 1 1,1 0 0,-1 0 0,0 0-1,1 0 1,-1 0 0,0 1 0,0-1 0,0 1-1,0 0 1,0 0 0,0 0 0,1 0 0,-1 0-1,0 1 1,0-1 0,0 1 0,0 0-1,-4 2 1,-3 0-8,0 2-1,0-1 0,1 1 0,0 0 1,-10 9-1,11-8-4,1 0 0,0 1 0,1-1 0,0 1 0,0 1 0,0-1 0,1 1 0,0 0 0,-6 15 0,9-20-13,1 0 0,0-1-1,0 1 1,0 0 0,0 0 0,1 0-1,-1 0 1,1 0 0,0 0 0,0 0-1,0 0 1,0 0 0,0 0 0,1-1-1,0 1 1,-1 0 0,1 0 0,0 0-1,0 0 1,0-1 0,1 1 0,-1 0-1,1-1 1,-1 1 0,1-1 0,0 0-1,0 1 1,0-1 0,0 0 0,0 0-1,1 0 1,-1-1 0,0 1 0,5 2-1,0-1-153,0 0-1,0 0 0,1-1 1,-1 0-1,1 0 0,0-1 1,13 1-1,-1-1-167,36-3 1,-14-3-88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5.909"/>
    </inkml:context>
    <inkml:brush xml:id="br0">
      <inkml:brushProperty name="width" value="0.05" units="cm"/>
      <inkml:brushProperty name="height" value="0.05" units="cm"/>
    </inkml:brush>
  </inkml:definitions>
  <inkml:trace contextRef="#ctx0" brushRef="#br0">5 63 15931,'0'0'43,"0"0"-1,-1 0 0,1 0 0,0 0 0,0 0 1,-1 0-1,1 1 0,0-1 0,0 0 1,-1 0-1,1 0 0,0 1 0,0-1 0,0 0 1,0 0-1,-1 1 0,1-1 0,0 0 1,0 0-1,0 1 0,0-1 0,0 0 0,0 1 1,0-1-1,0 0 0,0 0 0,0 1 0,0-1 1,0 0-1,0 0 0,0 1 0,0-1 1,0 1-1,9 6 517,16 1-102,-17-6-427,0-1 1,0 0 0,-1-1 0,1 1 0,0-2 0,0 1 0,0-1-1,0 0 1,0 0 0,-1-1 0,1 0 0,8-4 0,5-4-5,0-1 1,33-22 0,-26 15 18,-28 17-37,1 1-1,-1 0 0,1-1 1,0 1-1,-1-1 0,1 1 1,0 0-1,-1 0 0,1-1 1,0 1-1,0 0 0,-1 0 1,1 0-1,0 0 0,0 0 1,-1 0-1,2 0 0,-2 0 0,1 0 0,-1 0 0,0 1 0,0-1-1,1 0 1,-1 0 0,0 1 0,0-1 0,1 0 0,-1 0-1,0 1 1,0-1 0,0 0 0,1 1 0,-1-1 0,0 0 0,0 1-1,0-1 1,0 0 0,0 1 0,0-1 0,0 0 0,0 1-1,0-1 1,0 1 0,-6 32 356,3-20-249,-1 13 113,1 0 0,2 1 0,0-1 0,2 1 0,0-1 0,2 0 0,1 0 0,11 37 0,-9-41-159,9 31-21,-2 1 0,10 88-1,-23-135-50,1 0 0,-1-1 0,-1 1 0,0 0 0,1-1 0,-2 1-1,1 0 1,-5 11 0,5-16 20,0 0 0,0 0 1,0-1-1,0 1 0,0 0 0,-1-1 0,1 1 0,0 0 0,-1-1 0,1 0 0,-1 1 1,0-1-1,1 0 0,-1 0 0,0 0 0,0 0 0,0 0 0,0 0 0,1 0 1,-1-1-1,0 1 0,0-1 0,-1 0 0,1 1 0,0-1 0,0 0 0,0 0 0,0 0 1,0 0-1,0-1 0,0 1 0,0 0 0,-2-2 0,-1 0 33,0 0-1,0 0 0,0-1 1,0 0-1,1 0 1,0 0-1,-1 0 0,1-1 1,0 1-1,0-1 0,1 0 1,-1 0-1,1-1 1,0 1-1,0-1 0,-4-9 1,1 1 29,0 0 1,1-1-1,0 0 1,1 1-1,-3-19 1,6 20-87,0 0 0,0 0 1,1 0-1,1 0 0,0 0 1,0 0-1,1 0 0,1 1 0,6-19 1,-6 22-60,0 0 1,1 1-1,0-1 1,0 1 0,0 0-1,1 0 1,1 0-1,-1 1 1,1 0-1,0 0 1,0 0-1,1 1 1,-1 0 0,12-6-1,23-7-132,3 3-35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8.232"/>
    </inkml:context>
    <inkml:brush xml:id="br0">
      <inkml:brushProperty name="width" value="0.05" units="cm"/>
      <inkml:brushProperty name="height" value="0.05" units="cm"/>
    </inkml:brush>
  </inkml:definitions>
  <inkml:trace contextRef="#ctx0" brushRef="#br0">42 0 17324,'2'0'1768,"-5"11"-1080,-5 6-304,-1 7 825,-2 2-193,4 5-752,2 0-384,5-1 1352,3-4-1152,14-9-40,3-6 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9.401"/>
    </inkml:context>
    <inkml:brush xml:id="br0">
      <inkml:brushProperty name="width" value="0.05" units="cm"/>
      <inkml:brushProperty name="height" value="0.05" units="cm"/>
    </inkml:brush>
  </inkml:definitions>
  <inkml:trace contextRef="#ctx0" brushRef="#br0">122 356 15603,'-5'6'327,"-64"84"2327,62-80-2493,0 1 0,1 1 0,0-1 0,1 1 0,0 0 0,-4 21 0,8-32-157,1 0 0,-1 1 0,1-1 0,0 0 0,0 1 0,0-1 0,0 0 0,0 1 0,0-1 0,0 0 0,0 1 0,1-1 0,-1 0 0,0 1 0,1-1 0,-1 0 0,1 0 0,-1 1 0,1-1 0,0 0 0,0 0 0,-1 0 0,3 2 0,-2-2-2,1 0 0,0 0-1,-1 0 1,1 0 0,0-1-1,0 1 1,0 0 0,0-1-1,0 0 1,0 1 0,0-1-1,0 0 1,0 0 0,2 0 0,5-1-2,0 0 1,-1-1 0,1 0-1,-1 0 1,0-1 0,13-5 0,0-3 12,-1-1 1,-1-1-1,0-1 1,0 0-1,-2-1 1,0-1-1,0-1 1,17-24 0,-15 15 288,-1 0 0,-1-2 0,-1 0 0,-2-1 0,16-44 1,-28 70-212,-1 0 0,1 1 0,0-1 0,0 1 1,0-1-1,0 1 0,0 0 0,0 0 0,1 0 0,-1 0 1,1 0-1,-1 0 0,1 1 0,0-1 0,5-1 1,12-8-22,69-61-13,-81 64-43,1-1-1,-2 1 0,1-1 0,-1-1 0,0 0 1,-1 1-1,8-18 0,-14 27-13,0 0 0,0 0 0,0 0 0,-1 0 1,1 0-1,0 0 0,0 0 0,0 0 0,0 0 0,0 0 0,0 0 0,0 0 0,0 0 0,0 0 1,0 0-1,0 0 0,0 0 0,0 0 0,0 0 0,0 0 0,0 0 0,0 0 0,0-1 0,0 1 1,0 0-1,0 0 0,0 0 0,0 0 0,0 0 0,0 0 0,0 0 0,0 0 0,0 0 0,0 0 1,0 0-1,0 0 0,0 0 0,-7 8 0,-8 16 1,-18 50 76,3 2 0,4 0-1,-20 98 1,-30 245 272,66-350-326,5-39-7,4-15 15,-1 0 0,-1-1 0,-1 1 0,-9 25 0,13-39-26,0-1 1,0 1 0,-1-1-1,1 1 1,0-1 0,0 0-1,0 1 1,-1-1-1,1 1 1,0-1 0,-1 1-1,1-1 1,0 0 0,-1 1-1,1-1 1,0 0-1,-1 1 1,1-1 0,-1 0-1,1 0 1,-1 1 0,1-1-1,-1 0 1,-6-7 146,0-26 94,-1-42-30,4 0-1,3-1 0,3 1 0,13-79 1,-13 141-259,0-4 72,2 0 0,6-22 1,-9 35-86,0 0 0,1 1 0,-1-1 1,1 0-1,0 1 0,0-1 0,1 1 1,-1 0-1,1-1 0,-1 1 0,1 0 1,0 1-1,0-1 0,1 0 0,3-2 1,-4 4 84,0 0 1,-1-1 0,1 1 0,-1-1 0,1 0 0,-1 0-1,0 0 1,0 0 0,0 0 0,0 0 0,0 0-1,0-1 1,-1 1 0,1-1 0,-1 1 0,2-5-1,8-22-85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1.901"/>
    </inkml:context>
    <inkml:brush xml:id="br0">
      <inkml:brushProperty name="width" value="0.05" units="cm"/>
      <inkml:brushProperty name="height" value="0.05" units="cm"/>
    </inkml:brush>
  </inkml:definitions>
  <inkml:trace contextRef="#ctx0" brushRef="#br0">83 105 15027,'3'3'379,"0"1"-1,0-1 1,0 0-1,1 0 1,-1 0-1,1 0 1,0-1 0,0 0-1,0 0 1,0 0-1,0 0 1,8 2-1,-8-3-157,0-1-1,-1 0 0,1 1 1,0-2-1,-1 1 0,1 0 1,0-1-1,-1 1 1,1-1-1,-1 0 0,1 0 1,-1-1-1,1 1 0,-1-1 1,0 1-1,5-4 0,-3 1-30,1 0 0,-1-1 0,0 1 0,-1-1 0,1 0 0,-1-1 0,0 1 0,0-1 0,-1 1 0,5-10 0,-7 13-171,0 1 0,-1-1 0,1 1 0,0-1 0,-1 0 0,1 1 0,-1-1 0,0 0 0,1 1 0,-1-1 0,0 0-1,0 0 1,0 1 0,0-1 0,-1 0 0,1 1 0,0-1 0,-1 0 0,1 0 0,-1 1 0,0-1 0,1 1 0,-1-1 0,0 1 0,0-1 0,0 1 0,0-1-1,0 1 1,0 0 0,0 0 0,-1-1 0,1 1 0,0 0 0,-1 0 0,1 0 0,-1 0 0,1 1 0,-1-1 0,1 0 0,-1 1 0,0-1 0,1 1 0,-1-1-1,-3 1 1,0-1-23,-1 0-1,0 1 1,1 0 0,-1 0-1,0 0 1,1 1-1,-1-1 1,0 1-1,1 1 1,-1-1-1,1 1 1,-1 0-1,1 0 1,0 1-1,0 0 1,-8 5-1,2 0-17,0 0 0,1 1 0,0 0 0,0 0 0,1 1 0,-8 11 0,11-13-12,1 0 0,0 1 0,0-1 0,1 1 0,0 0 0,1 0 0,0 0 0,0 1 0,1-1 0,0 1 0,0 0 1,1-1-1,1 1 0,0 0 0,0 0 0,2 12 0,-1-14-65,1-1 0,0 1 0,1-1 0,-1 1 0,1-1 0,1 0 0,-1 0 0,1 0 0,0-1-1,1 1 1,0-1 0,0 0 0,0-1 0,1 1 0,-1-1 0,1 0 0,1 0 0,-1-1 0,1 1 0,11 4 0,-12-6 19,1 0-1,-1-1 0,1 0 1,11 2-1,25-2-428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9.863"/>
    </inkml:context>
    <inkml:brush xml:id="br0">
      <inkml:brushProperty name="width" value="0.05" units="cm"/>
      <inkml:brushProperty name="height" value="0.05" units="cm"/>
    </inkml:brush>
  </inkml:definitions>
  <inkml:trace contextRef="#ctx0" brushRef="#br0">11 15 17380,'-11'-15'2224,"16"20"-1928,4 4 816,5 2-567,6 4-1041,3 0 584,7 8-281,2 2-95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0.377"/>
    </inkml:context>
    <inkml:brush xml:id="br0">
      <inkml:brushProperty name="width" value="0.05" units="cm"/>
      <inkml:brushProperty name="height" value="0.05" units="cm"/>
    </inkml:brush>
  </inkml:definitions>
  <inkml:trace contextRef="#ctx0" brushRef="#br0">69 0 21389,'-4'4'377,"1"1"0,-1-1 0,1 1 0,-1 0 0,2 0 0,-1 0 0,-4 10 0,6-12-309,1-1-1,-1 1 1,1-1 0,0 1-1,0-1 1,0 1 0,0-1-1,0 1 1,0 0 0,1-1-1,-1 1 1,1-1-1,0 0 1,0 1 0,0-1-1,0 0 1,0 1 0,0-1-1,1 0 1,1 3 0,-1-3-54,1 1 0,-1-1 0,1 0 0,0 0 0,0 0 0,-1 0 1,1-1-1,0 1 0,1-1 0,-1 1 0,0-1 0,0 0 1,0 0-1,1-1 0,-1 1 0,1-1 0,-1 0 0,0 1 1,1-2-1,-1 1 0,0 0 0,1-1 0,-1 1 0,0-1 1,5-1-1,1-1-14,1 0 0,-1 0 1,0-1-1,1 0 0,-2-1 1,1 0-1,11-9 0,-6 4 14,-1-1 1,-1-1-1,0 0 0,16-22 0,-33 44-20,0 0-1,1 1 1,-4 12 0,-3 9-6,-37 104 8,-54 251 1,95-349 10,1-6 2,-1-1 0,-2 0 0,-13 32 0,21-61-1,0 1 1,0-1 0,-1 1 0,1-1 0,-1 0-1,0 0 1,0 0 0,-3 3 0,5-5-5,-1 1 0,1-1 0,-1 0 0,1 1 0,-1-1 0,1 0 0,-1 0 0,1 1 0,-1-1 0,0 0 0,1 0 0,-1 0 0,0 0 0,1 0 0,-1 0 0,1 0 0,-1 0 0,0 0 0,1 0 0,-1 0 0,1 0 0,-1 0 0,0-1 0,1 1 0,-1 0 0,1 0 0,-1-1 0,1 1 0,-1 0 0,1-1 0,-1 1 0,1-1 0,-1 1-1,1-1 1,-1 1 0,1-1 0,0 1 0,-1-1 0,1 1 0,0-1 0,-1 1 0,1-1 0,0 1 0,0-1 0,-1-1 0,-2-6 24,-1-1 1,1 0-1,1 0 0,0 0 0,0 0 0,0-11 0,-3-61 31,5 63-75,-1-9-289,2 0 0,0 0 0,9-39 0,-8 56 105,1-1 0,0 1 0,0 0 0,1 0 0,0 0 0,1 0 0,0 1 0,1 0 0,0 0 0,0 0 0,13-13 0,14-3-479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0.749"/>
    </inkml:context>
    <inkml:brush xml:id="br0">
      <inkml:brushProperty name="width" value="0.05" units="cm"/>
      <inkml:brushProperty name="height" value="0.05" units="cm"/>
    </inkml:brush>
  </inkml:definitions>
  <inkml:trace contextRef="#ctx0" brushRef="#br0">106 39 19964,'-2'-2'204,"-1"1"0,1-1-1,0 0 1,-1 1 0,1-1-1,-1 1 1,0 0 0,1 0-1,-1 0 1,0 0 0,0 0-1,1 1 1,-1-1 0,0 1-1,0 0 1,0-1 0,-4 2-1,5-1-119,-1 1-1,1 0 1,-1 0 0,1 0-1,0 0 1,0 1 0,-1-1-1,1 0 1,0 1-1,0 0 1,0-1 0,0 1-1,1 0 1,-1 0 0,0 0-1,1 0 1,0 0-1,-1 1 1,-1 3 0,1 0-59,0-1 0,0 1 0,0 0 0,1 0 0,-1 0 0,2 0 0,-1 1 0,1-1 0,0 0 0,1 10 0,-1-14-27,0 0 1,0 0-1,0-1 0,1 1 0,-1 0 0,0-1 1,1 1-1,0 0 0,-1-1 0,1 1 0,0 0 1,0-1-1,0 1 0,0-1 0,0 0 0,0 1 1,0-1-1,0 0 0,1 1 0,-1-1 0,0 0 1,1 0-1,-1 0 0,1 0 0,-1-1 0,1 1 1,0 0-1,-1-1 0,1 1 0,0-1 1,-1 1-1,1-1 0,0 0 0,0 0 0,-1 0 1,1 0-1,0 0 0,0 0 0,-1 0 0,1 0 1,2-1-1,2-1 0,-1 0 1,0-1-1,0 1 0,0-1 1,0 0-1,-1 0 1,1-1-1,-1 1 0,0-1 1,0 0-1,0 0 1,4-6-1,6-8 7,18-31 0,-2-9-25,-33 66 8,1 0-1,0 0 0,-2 15 1,0-2-2,2-10 14,0 1 1,1-1-1,0 1 0,0-1 0,2 1 1,-1-1-1,4 19 0,-3-27 2,-1 0 0,1 0 0,0-1 0,1 1-1,-1 0 1,0-1 0,1 1 0,-1 0 0,1-1 0,0 0-1,0 1 1,0-1 0,0 0 0,4 3 0,-3-4-1,-1 1 0,1-1 0,0 0-1,0 0 1,0 0 0,0 0 0,0 0 0,0-1 0,0 0 0,0 1 0,1-1 0,-1 0 0,0-1 0,0 1 0,0 0 0,6-2-1,4-2 2,-1-1-1,1 1 0,-1-2 1,0 0-1,0 0 0,0-1 1,20-17-1,-9 5-20,-1-1-1,29-35 0,-34 29-3,-13 18 20,-12 17 44,0 4 28,-1-1-1,-8 20 1,14-27-48,1 1 0,-1-1 0,2 1 0,-1 0 0,1-1 0,-1 1 0,2 0 0,-1 0 0,0 8 0,1-12-16,1-1 1,-1 0-1,0 1 0,0-1 1,0 0-1,1 0 0,-1 1 1,1-1-1,-1 0 0,1 0 1,0 1-1,-1-1 0,1 0 0,0 0 1,0 0-1,0 0 0,-1 0 1,1 0-1,0 0 0,0 0 1,2 0-1,-1 0-1,0 0 1,1 0-1,-1 0 1,0 0-1,1-1 1,-1 1-1,0-1 1,1 0-1,-1 1 1,6-2-1,0 1 0,1-2 1,0 1-1,0-1 0,-1-1 0,14-4 0,3-6-52,0-1-1,0-1 1,36-29 0,4-2-409,-99 102-1338,6-9 1171,18-29 263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1.886"/>
    </inkml:context>
    <inkml:brush xml:id="br0">
      <inkml:brushProperty name="width" value="0.05" units="cm"/>
      <inkml:brushProperty name="height" value="0.05" units="cm"/>
    </inkml:brush>
  </inkml:definitions>
  <inkml:trace contextRef="#ctx0" brushRef="#br0">22 135 13539,'-2'0'154,"1"-1"0,0 1-1,0 0 1,0-1 0,0 1 0,0-1 0,0 0 0,0 1-1,0-1 1,0 0 0,0 0 0,0 0 0,0 0-1,1 1 1,-1-1 0,0 0 0,1 0 0,-1 0 0,0-1-1,1 1 1,-1 0 0,1 0 0,0 0 0,-1 0 0,1 0-1,0-3 1,0 2 63,0 0-1,1 0 1,0 0-1,-1 0 1,1 0-1,0 0 0,0 0 1,0 0-1,0 0 1,1 1-1,-1-1 1,0 0-1,4-2 1,4-4 264,0 0 1,1 1 0,0 0 0,14-8 0,-17 11-373,1 0 0,0 1 0,1 0 1,-1 0-1,0 0 0,1 1 0,11-1 1,-18 3-99,-1 0 0,1 0 0,0-1 0,0 2 0,0-1 0,0 0 0,0 0 0,-1 1 0,1-1 0,0 0 0,0 1 0,0 0 0,-1 0 0,1-1 0,0 1 1,-1 0-1,1 0 0,-1 0 0,1 1 0,-1-1 0,0 0 0,1 0 0,-1 1 0,0-1 0,0 1 0,0-1 0,0 1 0,0 0 0,0-1 0,0 1 0,-1 0 0,1-1 1,0 1-1,-1 0 0,0 0 0,1 0 0,-1 0 0,0-1 0,0 5 0,0 5 8,-1 0 0,-1 0 0,1 0 0,-2 0 0,1 0 0,-2 0 0,-5 12 0,4-7 6,-1 0 1,-2 18-1,8-33-24,-1 0 0,1 0 0,0 0 0,0 0 0,0 0 0,0 0 0,0 0 0,0 1 0,0-1 0,0 0 0,0 0 0,0 0 0,0 0 0,1 0-1,-1 0 1,1 0 0,-1 0 0,0 0 0,1 0 0,0 0 0,-1 0 0,2 1 0,-1-1-1,0-1 0,0 0 0,0 1 0,0-1 0,0 1 0,0-1 0,0 0-1,0 0 1,1 0 0,-1 0 0,0 0 0,0 0 0,0 0 0,0 0 0,0 0 0,0 0 0,0-1-1,2 1 1,6-4-5,0 1 0,0-1-1,16-10 1,-21 12 5,143-99-76,-71 46 12,-76 55 63,0 0 1,0 0-1,0 0 1,0 0 0,0 1-1,0-1 1,0 0 0,0 0-1,0 0 1,0 1-1,0-1 1,0 0 0,0 0-1,0 0 1,0 1 0,0-1-1,0 0 1,0 0-1,0 0 1,0 0 0,0 1-1,0-1 1,0 0 0,0 0-1,1 0 1,-1 0-1,0 1 1,0-1 0,0 0-1,0 0 1,0 0 0,1 0-1,-1 0 1,0 0-1,0 0 1,0 0 0,0 1-1,1-1 1,-1 0 0,0 0-1,0 0 1,0 0-1,1 0 1,-1 0 0,0 0-1,0 0 1,0 0-1,1 0 1,-1 0 0,0 0-1,0 0 1,0 0 0,0 0-1,1-1 1,-1 1-1,0 0 1,0 0 0,0 0-1,0 0 1,1 0 0,-1 0-1,-7 21 28,5-15-16,-1 2 7,1-1 1,1 1-1,-1 0 0,1 0 0,0 0 1,1 0-1,0 0 0,1 0 0,-1 0 1,1 0-1,4 14 0,-3-18-1,-1-1 0,0 1 0,1-1 0,0 1 0,0-1 0,0 0 0,0 1 0,1-1 0,-1-1 0,1 1 0,-1 0 0,1 0 1,0-1-1,0 0 0,1 1 0,-1-1 0,0-1 0,1 1 0,-1 0 0,1-1 0,-1 1 0,1-1 0,0 0 0,-1-1 0,1 1 0,5 0 0,-1-1 15,-1 0 0,0 0 0,0-1-1,1 0 1,-1 0 0,0 0 0,0-1 0,0 0 0,0-1-1,-1 0 1,1 0 0,-1 0 0,1-1 0,-1 1 0,0-2-1,-1 1 1,1-1 0,-1 1 0,0-2 0,6-5 0,-6 4-2,0 1 0,0-1 0,-1 0-1,0 0 1,0 0 0,-1-1 0,0 1 0,0-1 0,-1 0 0,1 0 0,-2 0 0,1 0 0,-1 0 0,-1-1 0,1 1 0,-1 0 0,-2-12 0,2 18-24,0 1-1,-1-1 0,1 0 0,0 1 1,-1-1-1,1 0 0,-1 1 0,0-1 1,0 1-1,1-1 0,-1 1 0,0-1 1,0 1-1,0 0 0,0 0 0,-1-1 1,1 1-1,0 0 0,0 0 0,-1 0 1,-2-1-1,3 1-4,0 1 1,0 0-1,0 0 0,-1 0 1,1 0-1,0 0 1,0 0-1,0 0 0,0 1 1,0-1-1,0 0 0,0 1 1,0-1-1,0 0 1,-1 1-1,2-1 0,-1 1 1,0 0-1,0-1 1,0 1-1,0 0 0,0 0 1,0-1-1,1 1 1,-1 0-1,0 0 0,1 0 1,-1 0-1,0 0 1,1 0-1,-1 2 0,1-3-1,0 0-1,-1 0 1,1 0-1,0 0 1,0 0-1,0 0 1,0 1-1,0-1 1,0 0-1,-1 0 1,1 0-1,0 0 0,0 0 1,0 1-1,0-1 1,0 0-1,0 0 1,0 0-1,0 1 1,0-1-1,0 0 1,0 0-1,0 0 1,0 0-1,0 1 1,0-1-1,0 0 1,0 0-1,0 0 1,0 1-1,0-1 0,0 0 1,0 0-1,0 0 1,0 0-1,0 1 1,0-1-1,1 0 1,-1 0-1,0 0 1,0 0-1,0 0 1,0 1-1,0-1 1,0 0-1,1 0 1,-1 0-1,0 0 1,0 0-1,0 0 0,0 0 1,1 0-1,-1 0 1,0 0-1,0 1 1,0-1-1,0 0 1,1 0-1,-1 0 1,0 0-1,0 0 1,0 0-1,1 0 1,-1 0-1,0-1 1,0 1-1,0 0 0,1 0 1,-1 0-1,12-6-256,-10 4-111,0 0 0,0 0 0,-1-1 1,1 1-1,-1-1 0,0 1 0,1-1 1,0-5-1,-1 5-134,0 2 413,-1 0-1,1 0 1,-1 0-1,1 1 1,0-1 0,-1 0-1,1 1 1,0-1-1,-1 1 1,1-1-1,0 1 1,0-1 0,0 1-1,0-1 1,1 0-54,9-4-795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2.508"/>
    </inkml:context>
    <inkml:brush xml:id="br0">
      <inkml:brushProperty name="width" value="0.05" units="cm"/>
      <inkml:brushProperty name="height" value="0.05" units="cm"/>
    </inkml:brush>
  </inkml:definitions>
  <inkml:trace contextRef="#ctx0" brushRef="#br0">268 53 16684,'0'-2'108,"1"1"1,-1 0-1,0 0 1,0-1-1,0 1 1,0 0 0,0-1-1,0 1 1,0 0-1,-1-1 1,1 1 0,0 0-1,-1-1 1,1 1-1,-1 0 1,1 0-1,-1 0 1,0-1 0,1 1-1,-1 0 1,0 0-1,-1-1 1,0 0 41,-1 0 0,1 1 0,0-1 0,-1 1 0,1 0 0,-1 0 0,1 0 0,-1 0 0,0 0 0,-3 0 0,-2-1 112,-1 2 0,1-1 0,0 1 1,0 0-1,0 1 0,-14 2 0,10 0-139,1 1-1,-1 0 0,1 0 1,0 2-1,0-1 0,0 1 1,-10 9-1,16-12-98,1 0 1,-1 1-1,1 0 0,0 0 0,0 0 0,0 0 1,1 1-1,0-1 0,0 1 0,0 0 1,0 0-1,1 0 0,-1 0 0,1 0 0,1 1 1,-1-1-1,-1 7 0,3-9-15,0-1 0,1 1 0,-1-1 0,0 0 0,1 1 0,-1-1 0,1 0 0,-1 1 0,1-1 0,0 0 0,0 0 0,0 0 0,1 0 0,-1 0 0,0 0 0,1 0 0,-1 0 0,1 0 0,0 0 0,-1-1 0,1 1 0,0-1 0,0 0 0,0 1 0,0-1 0,0 0 1,1 0-1,-1 0 0,0 0 0,0-1 0,4 2 0,4 0 5,1 0 1,-1 0-1,0-1 1,1 0 0,-1-1-1,12-1 1,-5 0-9,1-2 1,0-1-1,-1 0 1,34-13 0,63-37 13,-112 53-16,0 0 0,0 0 0,0 0 0,0 1-1,0-1 1,0 0 0,0 1 0,0-1 0,0 1-1,0 0 1,0 0 0,3 0 0,-4 0-1,-1 0-1,1 1 1,0-1 0,-1 0 0,1 1-1,-1-1 1,1 1 0,-1-1-1,1 1 1,-1-1 0,1 1 0,-1-1-1,1 1 1,-1-1 0,1 1 0,-1 0-1,0-1 1,0 1 0,1 0-1,-1-1 1,0 1 0,0 0 0,0-1-1,0 1 1,1 0 0,-1 0 0,0-1-1,0 1 1,-1 0 0,1-1-1,0 1 1,0 0 0,0-1 0,0 1-1,-1 0 1,1 0 0,-1 0 0,-3 14 114,3-11-61,0 0 1,0 0-1,0 0 1,0 0-1,1 1 1,-1-1 0,2 8-1,-1-12-45,0 1-1,1-1 1,-1 1-1,0-1 1,1 1 0,-1-1-1,1 0 1,-1 1-1,1-1 1,-1 0 0,1 1-1,-1-1 1,1 0-1,0 0 1,-1 1-1,1-1 1,-1 0 0,1 0-1,0 0 1,-1 0-1,1 0 1,-1 0 0,1 0-1,0 0 1,-1 0-1,1 0 1,0 0-1,-1 0 1,1 0 0,-1 0-1,1-1 1,-1 1-1,1 0 1,0 0 0,-1-1-1,1 1 1,0-1-1,23-11 43,-23 12-52,52-35-133,-38 23 19,1 2-1,0 0 0,20-9 0,-35 18 106,0 1-1,0-1 1,0 1-1,0-1 0,0 1 1,0 0-1,0-1 1,0 1-1,0 0 0,0 0 1,0 0-1,0 0 1,0 0-1,0 0 0,0 0 1,0 0-1,0 0 1,1 0-1,-1 0 0,0 1 1,0-1-1,0 0 1,0 1-1,0-1 0,1 1 1,-1 1 12,0 0 0,0 0 0,0 0 0,0 1 0,0-1 0,0 0 0,0 0 0,-1 1 0,1 3 0,0-4 6,-1-1-19,0 0 0,1 0-1,-1 0 1,1 0 0,-1 0 0,1 0-1,-1 0 1,1 0 0,0 0 0,0 0 0,-1 0-1,1 0 1,0 0 0,0-1 0,0 1-1,0 0 1,0-1 0,0 1 0,0-1 0,0 1-1,0-1 1,0 1 0,0-1 0,0 1-1,0-1 1,1 0 0,-1 0 0,0 0 0,0 0-1,0 0 1,0 0 0,1 0 0,-1 0 0,1 0-1,7-2-517,-1 1-1,0-1 0,15-6 1,-8 4-394,-12 3 746,115-38-6225,-101 32 5841,-1-1 1,-1 0 0,0-1 0,0 0-1,15-14 1,4-6 103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2.929"/>
    </inkml:context>
    <inkml:brush xml:id="br0">
      <inkml:brushProperty name="width" value="0.05" units="cm"/>
      <inkml:brushProperty name="height" value="0.05" units="cm"/>
    </inkml:brush>
  </inkml:definitions>
  <inkml:trace contextRef="#ctx0" brushRef="#br0">200 13 13147,'-1'-12'1821,"-6"32"-784,-6 24 520,3 1 1,-6 57 0,14-74-1046,0 0 1,2 0 0,1 0-1,9 55 1,-8-74-407,1 0 1,-1 0-1,6 10 0,-7-16-135,0-1 1,1 1-1,-1-1 1,0 0-1,1 1 0,0-1 1,0 0-1,0 0 0,0 0 1,0 0-1,0 0 0,0 0 1,4 1-1,-5-2 5,-1-1 0,0 0 0,1 0 0,-1 1 0,1-1 0,-1 0 0,0 0 0,1 0 0,-1 0 0,1 1 0,-1-1 0,0 0 0,1 0 0,-1 0 0,1 0 0,-1 0 0,1 0 0,-1 0 0,1 0 0,-1 0 0,0-1 0,1 1 0,-1 0 0,1 0 0,-1 0 0,0 0 0,1-1 0,-1 1 0,1 0 0,-1 0 0,0-1 0,1 1 0,-1 0 0,0-1 0,0 1 0,1 0 0,-1-1 0,0 1 0,0 0 0,1-1 0,-1 1 0,0 0 0,0-1 0,0 1 0,0-1 0,1 1 0,-1-1 0,0 1 0,0 0 0,0-1 0,0 1 0,0-1 0,0 1 0,0-1 0,0 1 0,-1 0 0,1-1 0,0 1 0,0-1 0,0 1 0,-7-29-911,-1 10 538,-1 1-1,-1 0 1,-1 1 0,0 1 0,-2-1 0,-14-14 0,4 7 940,0 1 0,-54-39 0,77 62-505,0 0 1,0 0-1,1 0 1,-1 0-1,0 0 1,0 0-1,0 0 1,0 0-1,0 0 1,0 0-1,0 0 1,0-1-1,0 1 1,0 0-1,0 0 1,0 0-1,0 0 1,0 0 0,0 0-1,0 0 1,0 0-1,0 0 1,0 0-1,0 0 1,0 0-1,0 0 1,0 0-1,0 0 1,0-1-1,0 1 1,0 0-1,0 0 1,0 0-1,0 0 1,0 0-1,0 0 1,0 0-1,0 0 1,0 0-1,0 0 1,0 0-1,0 0 1,0 0-1,0 0 1,0 0-1,0 0 1,0-1-1,0 1 1,0 0-1,0 0 1,0 0-1,0 0 1,-1 0-1,14 2 1035,29 7-590,-14-2-216,10 1-314,52 9-1003,-83-17 970,0 1 1,1-1-1,-1 0 1,0 0 0,1-1-1,-1 0 1,0 0 0,0-1-1,11-4 1,12-14-346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4.983"/>
    </inkml:context>
    <inkml:brush xml:id="br0">
      <inkml:brushProperty name="width" value="0.05" units="cm"/>
      <inkml:brushProperty name="height" value="0.05" units="cm"/>
    </inkml:brush>
  </inkml:definitions>
  <inkml:trace contextRef="#ctx0" brushRef="#br0">31 83 13899,'5'-16'1437,"-3"9"-910,-1 1 0,1-1 0,0 1 0,1-1 1,0 1-1,0 0 0,0 0 0,7-9 0,-10 15-493,0 0-1,0 0 1,0 0-1,0 0 1,0 0 0,0 0-1,1 0 1,-1 0-1,0 0 1,0 0-1,0 0 1,0 0-1,0 0 1,0 0-1,1 0 1,-1 0-1,0 0 1,0 0 0,0 0-1,0 0 1,0 0-1,1 0 1,-1 0-1,0 0 1,0 0-1,0 0 1,0 0-1,0 0 1,0 0-1,1 0 1,-1 0 0,0 0-1,0 0 1,0 0-1,0 0 1,0 1-1,0-1 1,0 0-1,0 0 1,0 0-1,1 0 1,-1 0-1,0 0 1,0 0-1,0 1 1,0-1 0,0 0-1,0 0 1,0 0-1,0 0 1,0 0-1,0 0 1,0 1-1,0-1 1,0 0-1,0 0 1,0 0-1,0 0 1,0 1 0,1 10 786,-15 143 1583,0 1-2383,13-105-737,3-1 1,8 55-1,-10-104 641,1 1 0,-1 0 0,0-1 0,0 1 0,0 0 0,0 0 0,0-1 0,0 1 0,0 0 0,0-1 0,0 1 0,-1 0 0,1-1 0,0 1 0,0 0 0,-1-1-1,1 1 1,-1 1 0,1-2 29,-1 0 0,1 0 1,0 0-1,-1 0 0,1 1 0,0-1 0,-1 0 0,1 0 0,-1 0 0,1 0 0,0 0 0,-1 0 0,1 0 0,-1 0 0,1 0 0,0 0 0,-1 0 0,1 0 0,-1 0 0,1 0 0,0-1 0,-1 1 0,0 0 1,-23-17-1014,23 17 1057,-15-15-617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5.461"/>
    </inkml:context>
    <inkml:brush xml:id="br0">
      <inkml:brushProperty name="width" value="0.05" units="cm"/>
      <inkml:brushProperty name="height" value="0.05" units="cm"/>
    </inkml:brush>
  </inkml:definitions>
  <inkml:trace contextRef="#ctx0" brushRef="#br0">7 137 14931,'-6'-10'1937,"6"-1"-929,4 2-360,10-2 1104,4 0-255,10-2-393,2 0-208,13 0-600,2 2-384,1 3-928,0 4 960,1 4-216,-1 3-136</inkml:trace>
  <inkml:trace contextRef="#ctx0" brushRef="#br0" timeOffset="1">621 49 17636,'-1'-3'185,"0"0"0,0 1 0,0-1 0,-1 0 0,1 1 1,-1-1-1,1 1 0,-1 0 0,0 0 0,0-1 0,0 1 1,0 0-1,0 0 0,0 1 0,0-1 0,-1 0 0,1 1 0,-1 0 1,1-1-1,-1 1 0,1 0 0,-1 0 0,0 0 0,0 1 0,-2-1 1,1 1-100,1 0 1,-1 0-1,0 1 1,1-1-1,-1 1 1,1 0 0,0 0-1,-1 0 1,1 0-1,0 1 1,-1-1 0,1 1-1,0 0 1,0 0-1,1 0 1,-1 1-1,0-1 1,1 0 0,-5 6-1,2-2-79,1 0-1,0 0 1,0 0 0,1 1-1,-1 0 1,2-1 0,-1 1-1,1 0 1,0 0 0,0 1-1,0-1 1,1 0 0,1 1-1,-1-1 1,1 0-1,0 1 1,2 7 0,-2-10-4,1-1-1,0 1 1,1 0 0,-1-1 0,1 1 0,0-1 0,0 0-1,0 1 1,0-1 0,1 0 0,0 0 0,0-1-1,0 1 1,0 0 0,0-1 0,1 0 0,0 0 0,0 0-1,0 0 1,0-1 0,0 1 0,0-1 0,0 0 0,1 0-1,-1-1 1,1 1 0,5 0 0,-3-1 67,0 0-1,0 0 1,0-1 0,-1 0-1,1-1 1,0 1 0,0-1-1,0-1 1,-1 1 0,1-1-1,-1 0 1,1-1 0,-1 1-1,0-1 1,0-1 0,0 1-1,0-1 1,0 0 0,5-6 0,-7 7-64,-1 0 0,0 0 0,0-1 1,0 1-1,-1-1 0,1 0 1,-1 1-1,0-1 0,0 0 1,0 0-1,0-1 0,-1 1 1,0 0-1,0-1 0,0 1 1,0 0-1,-1-1 0,1 1 0,-1-1 1,-1 1-1,1-1 0,0 1 1,-1-1-1,0 1 0,0 0 1,0-1-1,-1 1 0,0 0 1,-3-8-1,3 10-87,1 0-1,0 0 1,0 0 0,-1 0 0,1 0 0,-1 1-1,1-1 1,-1 0 0,0 1 0,0-1 0,0 1-1,0 0 1,0 0 0,0 0 0,0 0 0,0 0-1,0 0 1,-3-1 0,-5-1-414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6.148"/>
    </inkml:context>
    <inkml:brush xml:id="br0">
      <inkml:brushProperty name="width" value="0.05" units="cm"/>
      <inkml:brushProperty name="height" value="0.05" units="cm"/>
    </inkml:brush>
  </inkml:definitions>
  <inkml:trace contextRef="#ctx0" brushRef="#br0">0 1 16283,'3'0'3450,"-3"0"-3339,1 23 1568,-1 34-229,-1-48-1267,1 7 4,0 0 0,0 0 0,2 0 0,4 21 0,-6-34-171,1 0 1,0 0-1,0 0 1,0 0-1,0 0 1,0 0 0,1-1-1,-1 1 1,1 0-1,0-1 1,-1 1-1,1-1 1,1 0-1,-1 1 1,0-1-1,0 0 1,1 0 0,-1-1-1,1 1 1,0 0-1,-1-1 1,1 0-1,0 1 1,0-1-1,0 0 1,0-1-1,0 1 1,6 0 0,-1 0 22,1-2 0,0 1 0,0-1 1,-1 0-1,1-1 0,-1 0 1,1 0-1,-1-1 0,9-3 1,7-6 177,36-22 1,-21 10 52,-37 23-249,0 0-1,0 0 0,0 0 0,0 0 0,0 0 0,0 1 1,0-1-1,0 0 0,3 1 0,-5 0-12,1 0 0,0 0 0,-1 0 0,1 0-1,-1 1 1,1-1 0,-1 0 0,1 1 0,-1-1 0,1 0 0,-1 1 0,1-1-1,-1 1 1,1-1 0,-1 1 0,0-1 0,1 1 0,-1-1 0,0 1-1,1-1 1,-1 1 0,0-1 0,0 1 0,0 0 0,1-1 0,-1 1 0,0-1-1,0 1 1,0 0 0,0-1 0,0 2 0,0-1-4,0 0 0,0 0 1,0 0-1,1 0 0,-1 0 0,0 0 0,1 0 1,-1 0-1,1 0 0,-1 0 0,1 0 0,-1 0 1,1 0-1,0-1 0,-1 1 0,1 0 0,0 0 1,0-1-1,-1 1 0,1 0 0,0-1 0,0 1 1,0-1-1,0 1 0,0-1 0,0 1 0,0-1 1,0 0-1,0 1 0,0-1 0,0 0 0,0 0 1,0 0-1,0 0 0,0 0 0,0 0 0,0 0 1,0 0-1,0 0 0,0-1 0,1 1 1,-1 0-1,1-1 0,6-2 21,0 0-1,0-1 1,-1 0 0,10-6-1,-11 6-9,12-7 22,30-17 47,-44 26-77,0 0 0,1 0 0,-1 0 0,1 1 0,0 0 0,-1 0 0,1 0 0,0 0-1,5 1 1,-8 0-12,0 1 0,0-1 1,0 1-1,0 0 0,0 0 0,0 0 0,-1 0 0,1 0 0,0 0 0,0 0 0,-1 0 0,1 1 0,-1-1 0,1 1 0,-1-1 0,0 1 0,1-1 0,-1 1 0,0 0 0,0 0 0,0 0 0,0 0 0,-1-1 0,1 1 0,0 3 1,0-2-169,0 1 1,0-1 0,0 0 0,0 0-1,-1 1 1,0-1 0,0 0 0,0 1-1,0-1 1,0 1 0,-1-1 0,1 0-1,-1 0 1,0 1 0,-1 3 0,-5-2-902,7-13 369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6.544"/>
    </inkml:context>
    <inkml:brush xml:id="br0">
      <inkml:brushProperty name="width" value="0.05" units="cm"/>
      <inkml:brushProperty name="height" value="0.05" units="cm"/>
    </inkml:brush>
  </inkml:definitions>
  <inkml:trace contextRef="#ctx0" brushRef="#br0">2 12 16988,'-1'-11'5585,"4"11"-5193,-2 3-592,4-2 256,1 2-144,6 4-176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3.951"/>
    </inkml:context>
    <inkml:brush xml:id="br0">
      <inkml:brushProperty name="width" value="0.05" units="cm"/>
      <inkml:brushProperty name="height" value="0.05" units="cm"/>
    </inkml:brush>
  </inkml:definitions>
  <inkml:trace contextRef="#ctx0" brushRef="#br0">29 19 14307,'1'-2'225,"0"0"0,-1 1 0,1-1-1,1 0 1,-1 0 0,0 1 0,0-1 0,1 1-1,1-3 1,4 6 522,1 11-252,-2 3 246,-1-1 0,-1 1 0,6 32 0,0 55 775,-6-60-1024,52 646 3935,-60-708-4228,-1 1-1,-7-18 0,-2-4-148,-18-61-17,2 11-220,-23-119-1,52 207 178,1 0-1,-1 0 1,1 0-1,0 0 1,0 0-1,0-1 1,0 1-1,1 0 1,-1 0-1,1-4 1,0 5 6,-1 1 0,0-1 0,0 1 0,1 0 0,-1-1 0,0 1-1,1-1 1,-1 1 0,1-1 0,-1 1 0,0 0 0,1-1 0,-1 1 0,1 0 0,-1-1 0,1 1 0,-1 0 0,1 0 0,-1 0 0,1-1 0,-1 1 0,1 0 0,-1 0 0,1 0 0,0 0 0,0 0 0,1 0-4,1 1 1,0 0-1,-1 0 0,1-1 0,-1 2 0,1-1 0,-1 0 1,0 0-1,1 1 0,-1-1 0,0 1 0,0 0 1,4 3-1,7 9-8,2 0 0,-1-1-1,2-1 1,0-1 0,24 14 0,-36-23 16,0 1 0,0-2 0,0 1 0,0 0 1,0-1-1,1 0 0,-1 0 0,1 0 0,-1 0 0,0-1 0,1 0 0,-1 0 0,1 0 1,-1 0-1,1-1 0,-1 0 0,1 0 0,-1 0 0,0 0 0,0-1 0,1 0 1,-1 1-1,0-1 0,-1-1 0,1 1 0,0-1 0,-1 1 0,1-1 0,5-6 0,-4 2-3,1 0 0,-1-1 0,-1 0 0,1 1 0,-1-2 0,-1 1 0,1 0 0,-2-1 0,1 1 0,-1-1 0,0 0-1,-1 0 1,0 0 0,0 0 0,-2-12 0,2 20 1,-1 1-1,0-1 0,0 0 1,0 1-1,0-1 1,0 1-1,0-1 1,-1 0-1,1 1 0,0-1 1,0 1-1,0-1 1,0 1-1,-1-1 1,1 1-1,0-1 0,-1 1 1,1-1-1,0 1 1,-1-1-1,1 1 1,0-1-1,-1 1 0,1-1 1,-1 1-1,1 0 1,-1-1-1,1 1 1,-1 0-1,1 0 0,-1-1 1,1 1-1,-1 0 1,0 0-1,1 0 1,-1 0-1,1 0 0,-1 0 1,1 0-1,-1 0 1,0 0-1,1 0 1,-1 0-1,1 0 0,-1 0 1,0 0-1,1 0 1,-1 0-1,1 1 0,-1-1 1,1 0-1,-1 0 1,1 1-1,-1-1 1,1 0-1,-1 1 0,1-1 1,-1 1-1,1-1 1,0 1-1,-1-1 1,1 1-1,0-1 0,-1 1 1,1-1-1,0 1 1,0-1-1,-1 1 1,1 0-1,-4 7-14,1-1-1,0 1 1,0 0-1,1-1 1,0 1-1,0 0 1,1 1-1,-1 13 1,3 71-67,0-76 76,1 0 1,1-1-1,0 1 0,1-1 1,0 1-1,14 29 1,-15-41 7,0 1 0,0-1 0,1 0 0,-1 0 0,1 0 0,0 0 0,1 0 1,-1-1-1,9 6 0,-9-7 2,-1-1 0,1 0-1,0-1 1,0 1 0,0 0 0,0-1 0,0 0-1,0 0 1,0 0 0,1-1 0,-1 1 0,0-1 0,0 0-1,1 0 1,5-2 0,-2 0 5,0 0-1,0 0 1,-1-1-1,1 0 1,-1-1-1,1 1 1,-1-1-1,-1-1 1,1 0 0,-1 0-1,1 0 1,-1 0-1,-1-1 1,7-8-1,2-4 29,0 0-1,-2-1 1,19-38-1,-23 43-13,-1 0-1,-1 0 1,0-1 0,-2 0-1,1-1 1,-2 1 0,3-24-1,-6 38-19,1 1 0,-1-1-1,0 1 1,0-1 0,0 1-1,0-1 1,0 1 0,0-1-1,0 1 1,0-1 0,0 1-1,-1 0 1,1-1 0,0 1-1,0-1 1,0 1 0,0-1-1,-1 1 1,1-1-1,0 1 1,-1 0 0,1-1-1,0 1 1,0 0 0,-1-1-1,1 1 1,-1 0 0,1-1-1,-12 7 11,-7 20 1,10-10 13,1 1 1,-7 23-1,13-33-10,0 1 0,0-1-1,1 1 1,0-1-1,0 1 1,1 0 0,0-1-1,1 12 1,-1-18-13,0 1 0,0-1 0,1 0 1,-1 1-1,1-1 0,-1 0 0,1 1 0,-1-1 0,1 0 1,0 0-1,-1 1 0,1-1 0,0 0 0,0 0 1,0 0-1,0 0 0,0 0 0,0 0 0,0 0 0,0 0 1,1-1-1,-1 1 0,2 1 0,0-2-4,0 1 0,-1-1-1,1 1 1,0-1 0,-1 0 0,1 0-1,0 0 1,0 0 0,-1-1-1,1 1 1,4-2 0,5-2-19,0-1 0,0 0 0,-1 0 0,13-9 0,-5 1-1,-1-1 0,22-20 1,-25 19 2,1 1 1,35-22 0,-49 34 17,-1 1 1,1 0-1,0 1 1,0-1-1,-1 0 1,1 0-1,0 1 1,0-1-1,-1 1 1,1-1-1,0 1 1,0 0-1,0 0 1,0 0-1,0 0 0,0 0 1,0 0-1,-1 0 1,4 2-1,-3-1 0,-1 0 0,1 0-1,-1 0 1,1 0 0,-1 0-1,0 0 1,0 1 0,1-1-1,-1 0 1,0 1-1,0-1 1,0 1 0,-1-1-1,1 1 1,0 0 0,0 3-1,2 7-5,-1 0-1,0 0 0,-1 0 1,-1 23-1,0-29 8,0 20 1,-1-8 29,2 0-1,-1 0 1,7 30 0,-7-48-27,0 0 0,-1-1 1,1 1-1,0 0 0,0 0 0,0 0 1,0 0-1,0 0 0,0 0 0,0-1 1,1 1-1,-1 0 0,0 0 1,0 0-1,0 0 0,0 0 0,0 0 1,0-1-1,0 1 0,0 0 0,0 0 1,0 0-1,0 0 0,0 0 1,0 0-1,0 0 0,1 0 0,-1-1 1,0 1-1,0 0 0,0 0 0,0 0 1,0 0-1,0 0 0,0 0 1,1 0-1,-1 0 0,0 0 0,0 0 1,0 0-1,0 0 0,0 0 0,0 0 1,1 0-1,-1 0 0,0 0 1,0 0-1,0 0 0,0 0 0,0 0 1,0 0-1,1 0 0,-1 0 0,0 0 1,0 0-1,0 0 0,0 1 1,0-1-1,0 0 0,0 0 0,1 0 1,-1 0-1,0 0 0,0 0 0,0 0 1,0 1-1,4-11 86,1-15 78,-1 0 0,-1 0-1,-1 0 1,-1 0 0,-2 0 0,0 0 0,-9-47 0,5 59-119,5 13-49,0-1 0,-1 1 0,1 0 0,0-1 0,0 1 0,-1 0 0,1-1 0,0 1 0,0 0-1,0-1 1,-1 1 0,1 0 0,0-1 0,0 1 0,0-1 0,0 1 0,0 0 0,0-1-1,0 1 1,0-1 0,0 1 0,0 0 0,0-1 0,0 1 0,0 0 0,0-1 0,0 1 0,0-1-1,0 1 1,1 0 0,-1-1 0,0 1 0,0 0 0,0-1 0,1 1 0,-1 0 0,0-1-1,0 1 1,1 0 0,-1 0 0,0-1 0,1 1 0,-1 0 0,0 0 0,1-1 0,-1 1 0,0 0-1,1 0 1,-1 0 0,1 0 0,-1 0 0,0 0 0,1-1 0,-1 1 0,1 0 0,-1 0-1,0 0 1,1 0 0,-1 1 0,1-1 0,-1 0 0,0 0 0,1 0 0,-1 0 0,0 0 0,1 1-1,16-3-26,-1 1-1,1-2 0,-1 0 1,19-7-1,-22 6 0,1 0 0,-1 1 0,1 0 1,0 1-1,0 1 0,25 1 0,-38 0 24,1 0-1,0 0 1,0 0-1,-1 0 1,1 1 0,0-1-1,-1 1 1,1-1-1,0 1 1,-1 0-1,1 0 1,-1-1 0,1 1-1,-1 0 1,1 0-1,-1 1 1,0-1 0,1 0-1,-1 0 1,0 1-1,0-1 1,0 0 0,0 1-1,0-1 1,0 1-1,0 2 1,0 1-4,0 0 1,0 0-1,-1 0 0,1 1 1,-1-1-1,-1 0 0,0 6 1,1 26-17,0-37 24,0 1-1,1 0 1,-1 0 0,0-1-1,1 1 1,-1 0 0,0-1-1,1 1 1,-1 0 0,1-1 0,-1 1-1,1-1 1,0 1 0,-1-1-1,1 1 1,-1-1 0,1 0-1,0 1 1,-1-1 0,1 1-1,0-1 1,0 0 0,-1 0-1,1 0 1,0 1 0,0-1-1,-1 0 1,1 0 0,0 0-1,0 0 1,-1 0 0,1 0 0,0 0-1,0 0 1,-1-1 0,1 1-1,1 0 1,31-12-173,-31 11 157,98-52-553,-75 38 397,0 1 0,1 1 0,0 1 0,38-10 0,-62 21 169,0 0-1,0 1 1,1 0 0,-1-1 0,0 1 0,0 0 0,1 0 0,-1 0-1,0 0 1,0 1 0,1-1 0,-1 1 0,0-1 0,3 2 0,-3-1 12,-1 0 1,0 0-1,0 0 1,0 0-1,1 0 1,-1 0-1,0 0 1,0 0-1,-1 1 1,1-1-1,0 0 1,0 1-1,-1-1 1,1 1-1,0-1 1,-1 0-1,0 1 1,1 0-1,-1-1 1,0 1-1,1 1 1,0 18 108,-1-14-34,1 0 0,-1 1 1,1-1-1,1 0 0,3 13 0,-4-18-68,0-1 0,-1 1 0,1-1-1,0 0 1,0 0 0,0 1 0,0-1 0,0 0-1,0 0 1,0 0 0,0 0 0,1 0 0,-1 0-1,0 0 1,1 0 0,-1-1 0,1 1-1,-1 0 1,0-1 0,1 1 0,0-1 0,-1 0-1,1 1 1,-1-1 0,1 0 0,-1 0 0,1 0-1,-1 0 1,1 0 0,0 0 0,-1-1-1,3 0 1,3-1-5,0 0-1,0 0 1,0-1 0,-1 0-1,1 0 1,-1-1 0,0 1-1,0-1 1,0-1 0,0 1-1,5-8 1,1 0-113,0-1-1,-2 0 1,15-24 0,-24 37 83,0-1 1,-1 1-1,1-1 1,-1 0-1,1 1 1,-1-1-1,1 0 0,-1 1 1,0-1-1,1 0 1,-1 0-1,0 0 1,1 1-1,-1-1 1,0 0-1,0 0 0,0 0 1,0 1-1,0-1 1,0 0-1,0 0 1,0 0-1,0-1 1,-1 3 3,0 0 0,0-1 0,0 1 1,0 0-1,0 0 0,0 0 1,0 0-1,0 0 0,1 0 1,-1 0-1,0 0 0,1 0 0,-1 0 1,1 0-1,-1 0 0,1 2 1,-4 5 38,1 0-1,0 1 1,1-1 0,-1 1 0,2-1 0,-1 1 0,1-1 0,1 18 0,0-23-12,0-1 0,0 1 1,1 0-1,0-1 0,-1 1 0,1 0 1,0-1-1,0 1 0,1-1 0,-1 0 1,0 1-1,1-1 0,-1 0 0,1 0 1,0 0-1,0 0 0,0 0 0,0 0 1,0 0-1,0-1 0,0 1 0,1-1 1,-1 0-1,0 1 0,1-1 0,-1 0 1,1 0-1,0-1 0,-1 1 0,1 0 1,0-1-1,4 1 0,3-1-14,0 0-1,0-1 0,0 0 1,0 0-1,-1-1 1,1 0-1,0-1 1,-1 0-1,0-1 1,1 1-1,-2-2 0,1 1 1,0-1-1,-1-1 1,0 0-1,10-9 1,5-5-43,0-2 1,-2-1 0,35-48 0,-47 62 32,-5 11 28,-2 19 46,-2-9-42,0-9-7,1 0 0,-1-1 0,1 1 0,-1 0 0,1 0 0,0-1 0,0 1 0,0-1 0,0 1 0,0-1 0,1 1 0,-1-1 0,1 1 0,-1-1 0,1 0 0,3 3 0,-2-3-11,0-1 0,-1 0-1,1 0 1,0 0 0,0 0 0,0 0 0,0 0 0,0-1 0,-1 1 0,1-1 0,0 0 0,0 0 0,0 0 0,0 0 0,5-2 0,10-1-139,32-10-1,-37 8 46,0 2 0,1-1 0,0 2 0,14-2 0,-23 4 82,0 0-1,0 1 0,0-1 1,-1 1-1,1 0 0,0 0 0,-1 0 1,1 1-1,-1 0 0,1 0 0,-1 0 1,0 0-1,1 1 0,-1-1 0,7 7 1,-9-6-66,1-1 1,0 0-1,0 1 1,0-1-1,0 0 1,6 2 0,-8-4-12,0 0 1,0 1 0,0-1 0,0 0-1,0 0 1,0 0 0,0 0 0,0 0-1,0 0 1,0 0 0,0 0 0,0 0-1,0 0 1,0-1 0,0 1 0,0 0 0,0-1-1,0 1 1,0-1 0,0 1 0,-1-1-1,1 1 1,0-1 0,0 0 0,0 1-1,-1-1 1,1 0 0,0 0 0,-1 0-1,1-1 1,3-3-115,-1-1-1,0 0 0,-1 1 0,1-1 1,2-12-1,2-18-651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7.022"/>
    </inkml:context>
    <inkml:brush xml:id="br0">
      <inkml:brushProperty name="width" value="0.05" units="cm"/>
      <inkml:brushProperty name="height" value="0.05" units="cm"/>
    </inkml:brush>
  </inkml:definitions>
  <inkml:trace contextRef="#ctx0" brushRef="#br0">3 336 25669,'2'-3'36,"1"0"-1,-1 0 1,0-1-1,0 1 0,-1-1 1,1 1-1,-1-1 0,0 0 1,0 1-1,0-1 1,0 0-1,0 0 0,-1 0 1,0-5-1,0-10 89,-3-30 1,1 37-60,1-4-67,-1 1-1,0 0 1,-1 0 0,-7-19 0,13 38-28,0 0 0,0 0 0,1 0 0,-1 0 0,1 0-1,0-1 1,0 0 0,0 0 0,1 0 0,-1 0 0,1-1 0,-1 0 0,1 0 0,0 0 0,0 0 0,8 1-1,-3 0 26,-1-1-1,1 0 1,1 0-1,-1-1 1,0 0-1,0-1 1,0 0-1,18-4 1,-20 3 3,0-2 0,0 1 1,-1-1-1,0 0 0,1-1 1,-1 0-1,0 0 0,-1 0 1,1-1-1,6-7 0,-8 8 7,-2 0 0,1 0-1,0 0 1,-1-1 0,0 0 0,0 0-1,0 0 1,-1 0 0,1 0 0,-1 0-1,0-1 1,-1 1 0,1 0-1,-1-1 1,0-6 0,0 11-2,-1-1-1,0 1 1,0-1 0,0 1 0,0-1 0,0 1-1,-1-1 1,1 1 0,0-1 0,-1 1 0,1-1-1,-1 1 1,1-1 0,-1 1 0,-1-2-1,2 2 1,-1 1-1,0-1 0,1 1 0,-1-1 1,1 1-1,-1 0 0,0-1 0,1 1 1,-1 0-1,0-1 0,1 1 0,-1 0 1,0 0-1,0 0 0,1-1 0,-1 1 1,0 0-1,0 0 0,1 0 0,-1 0 1,-1 1-1,-1 0 2,0-1-1,0 1 1,0 0 0,1 1 0,-1-1-1,0 0 1,1 1 0,-1 0 0,1-1 0,0 1-1,0 0 1,-1 0 0,-1 4 0,-2 2-3,0 0 0,1 0 0,0 0 0,1 1 0,0-1 0,0 1 0,1 0 0,0 1 0,-3 15 0,6-21-1,-1-1-1,1 1 1,-1 0-1,1-1 1,0 1-1,1 0 1,-1-1-1,1 1 1,-1 0-1,1-1 1,0 1-1,1-1 1,-1 1-1,0-1 1,1 1-1,0-1 1,0 0-1,0 0 1,0 0-1,0 0 1,1 0-1,-1-1 1,1 1-1,0-1 1,0 1-1,0-1 1,0 0-1,4 2 1,6 2 2,1-1 1,-1 0 0,1-1 0,21 4 0,63 5 14,-42-6-15,75 9 253,-130-15-243,-1-1 1,0 0-1,0 0 1,1 0-1,-1 0 1,0 0-1,1 0 1,-1 0-1,0 0 1,0 0-1,1 0 1,-1 0-1,0 0 1,1 0-1,-1 0 1,0 0-1,0 0 1,1 0-1,-1 0 1,0 0-1,0 0 1,1 0-1,-1-1 1,0 1-1,0 0 1,1 0-1,-1 0 1,0 0-1,0-1 1,1 1-1,-1 0 1,0 0-1,0-1 1,0 1-1,0 0 1,1 0-1,-1-1 1,0 1-1,0 0 1,0 0-1,0-1 1,0 1-1,0 0 1,0 0-1,0-1 1,0 1-1,0 0 1,0-1-1,0 1 1,0 0-1,0 0 1,0-1-1,0 1 1,0 0-1,0-1 1,0 1-1,0 0 1,-1 0-1,1-1 1,0 1-1,0 0 1,0 0-1,0-1 1,-1 1-1,1 0 1,-17-22 415,11 15-248,-4-5-127,1-1-1,0-1 1,1 0-1,1 0 0,0-1 1,0 0-1,2 0 1,0 0-1,-5-25 0,10 39-92,0 0 0,0 0 0,0 0-1,0 0 1,0 0 0,0 0-1,0 0 1,0 1 0,1-1 0,-1 0-1,0 0 1,0 0 0,1 0-1,-1 1 1,1-1 0,-1 0 0,1 0-1,-1 1 1,1-1 0,-1 0-1,1 1 1,-1-1 0,1 0-1,0 1 1,0-1 0,-1 1 0,3-1-1,25-7-2260,-2 3 1416,-3-7 250,3-4-102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7.579"/>
    </inkml:context>
    <inkml:brush xml:id="br0">
      <inkml:brushProperty name="width" value="0.05" units="cm"/>
      <inkml:brushProperty name="height" value="0.05" units="cm"/>
    </inkml:brush>
  </inkml:definitions>
  <inkml:trace contextRef="#ctx0" brushRef="#br0">12 37 12971,'18'-36'8959,"-17"46"-7530,0 12-532,-16 321 1773,7-221-2229,4-67-306,1-21-124,1 65 1,2-99-31,0 0 1,0 0 0,0 0-1,0 0 1,0 1-1,0-1 1,0 0 0,0 0-1,0 0 1,0 0 0,0 1-1,0-1 1,1 0 0,-1 0-1,0 0 1,0 0 0,0 1-1,0-1 1,0 0 0,0 0-1,0 0 1,0 0 0,0 0-1,1 0 1,-1 1 0,0-1-1,0 0 1,0 0-1,0 0 1,0 0 0,1 0-1,-1 0 1,0 0 0,0 0-1,0 0 1,0 0 0,0 0-1,1 1 1,-1-1 0,0 0-1,0 0 1,1 0 0,7-6-1030,8-13-732,-14 17 1614,4-7-478,0-3-121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8.389"/>
    </inkml:context>
    <inkml:brush xml:id="br0">
      <inkml:brushProperty name="width" value="0.05" units="cm"/>
      <inkml:brushProperty name="height" value="0.05" units="cm"/>
    </inkml:brush>
  </inkml:definitions>
  <inkml:trace contextRef="#ctx0" brushRef="#br0">212 62 19156,'1'-1'166,"0"0"1,1 0-1,-1 0 1,-1-1-1,1 1 0,0 0 1,0 0-1,0-1 1,0 1-1,-1 0 0,1-1 1,-1 1-1,1-1 0,-1 1 1,0 0-1,1-1 1,-1 1-1,0-1 0,0 1 1,0-1-1,0 1 1,0-1-1,0 1 0,-1-1 1,1 1-1,0-1 1,-1 1-1,1-1 0,-1 1 1,-1-3-1,1 3-59,0-1 0,0 1 0,-1 0 1,1-1-1,-1 1 0,1 0 0,-1 0 0,1 0 0,-1 0 0,1 0 0,-1 1 0,0-1 1,0 0-1,1 1 0,-1 0 0,0-1 0,0 1 0,0 0 0,1 0 0,-1-1 1,0 1-1,0 1 0,0-1 0,0 0 0,-3 1 0,-2 2-59,-1-1-1,1 1 1,0 1-1,0-1 1,0 1-1,0 1 1,1-1-1,0 1 1,-1 0-1,2 0 1,-1 1-1,1 0 1,-8 9-1,3 0-35,0-1 1,1 1-1,1 1 0,0-1 1,-5 19-1,9-23-2,0-1 0,2 0 0,-1 1 1,1-1-1,1 1 0,0 0 0,0 21 0,2-30-16,-1 0-1,0 1 0,1-1 1,0 1-1,-1-1 0,1 0 1,0 1-1,0-1 1,0 0-1,1 0 0,-1 0 1,0 0-1,1 0 0,0 0 1,-1 0-1,4 2 0,-2-2-26,-1-1 0,1 0 0,0 1 0,0-1 0,0 0 0,0 0 0,0-1 0,0 1 0,0-1 0,1 1 0,-1-1 0,0 0 0,0 0 0,0 0 0,0-1 0,5 0-1,6-2-321,0-1-1,0 0 0,-1-1 0,0-1 1,1 0-1,-2-1 0,1 0 0,13-11 0,0-1-550,0-2 0,35-38-1,-15 4-114,-8-1-125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8.824"/>
    </inkml:context>
    <inkml:brush xml:id="br0">
      <inkml:brushProperty name="width" value="0.05" units="cm"/>
      <inkml:brushProperty name="height" value="0.05" units="cm"/>
    </inkml:brush>
  </inkml:definitions>
  <inkml:trace contextRef="#ctx0" brushRef="#br0">116 0 17580,'-3'1'181,"0"-1"1,0 1 0,-1 0 0,1 0-1,0 0 1,0 0 0,0 0-1,0 1 1,0 0 0,1-1 0,-1 1-1,0 0 1,1 0 0,-1 0-1,1 1 1,0-1 0,0 1-1,0-1 1,0 1 0,-3 5 0,-1 2 182,1 0 1,-1 1-1,2 0 1,-6 16-1,4-5-109,0 1 0,2 0-1,0 0 1,1 0 0,2 0 0,0 1-1,1-1 1,5 30 0,-4-48-230,0-1 1,0 0-1,0 1 1,0-1-1,1 0 1,0 0-1,0 0 1,0 0 0,0 0-1,1-1 1,-1 1-1,1-1 1,5 6-1,-1-6-8,1 1 0,0-1-1,0 0 1,0-1 0,0 0 0,11 2 0,161 38 217,-139-34-213,-32-9-76,-9 1 53,8-4-696,1 0 0,0 0 1,0 1-1,1 1 0,10-3 0,20-5-755,-16 2 417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9.586"/>
    </inkml:context>
    <inkml:brush xml:id="br0">
      <inkml:brushProperty name="width" value="0.05" units="cm"/>
      <inkml:brushProperty name="height" value="0.05" units="cm"/>
    </inkml:brush>
  </inkml:definitions>
  <inkml:trace contextRef="#ctx0" brushRef="#br0">193 21 16972,'-2'-2'171,"-1"0"1,1 0 0,0 0 0,-1 0 0,0 1 0,1-1-1,-1 1 1,0 0 0,0 0 0,0 0 0,0 0-1,0 0 1,0 1 0,0-1 0,0 1 0,0 0 0,0 0-1,0 0 1,-4 1 0,2 0-4,0 0 0,1 1 0,-1 0 0,1 0 0,0 0 0,-1 0 0,1 1 0,0-1 0,0 1 0,1 0 0,-6 5 0,1 1-7,0 1 0,0 0 1,1 0-1,0 0 0,1 1 1,0 0-1,0 0 0,-7 23 1,11-27-90,0 1 0,1 0 0,0 0-1,0-1 1,0 16 0,1-22-66,0 1-1,1-1 0,-1 1 0,0-1 0,0 1 0,1-1 1,-1 1-1,1-1 0,-1 1 0,1-1 0,-1 0 0,1 1 1,0-1-1,0 0 0,0 0 0,0 0 0,0 1 0,0-1 1,0 0-1,0 0 0,0 0 0,0 0 0,1-1 0,-1 1 1,0 0-1,1-1 0,-1 1 0,0 0 0,1-1 1,-1 1-1,1-1 0,-1 0 0,1 0 0,-1 1 0,1-1 1,-1 0-1,3-1 0,2 1-43,0-1 0,-1 0-1,1-1 1,-1 1 0,0-1 0,1 0 0,-1 0 0,0-1-1,5-3 1,44-32-426,-42 29 358,29-24-254,-26 19 95,1 1 1,25-15-1,-40 28 259,-1-1 0,1 1 0,-1 0 0,1-1 0,-1 1 0,1 0-1,0 0 1,-1-1 0,1 1 0,0 0 0,-1 0 0,1 0 0,-1 0 0,1 0 0,0 0-1,-1 0 1,1 0 0,0 0 0,-1 0 0,2 0 0,-2 1 8,1-1 0,-1 0 0,0 1 0,1-1 0,-1 0 0,0 1 0,0-1 0,0 1 0,1-1 0,-1 0 0,0 1 0,0-1 0,0 1 0,0-1 0,0 1 0,0-1 0,0 0 0,0 1 0,0-1 0,0 1 0,0 0 0,-7 28 229,6-27-215,-1 4 39,0 0 1,1 1-1,-1-1 1,1 0-1,0 1 1,1-1-1,0 10 1,0-15-43,0 1 0,1 0 0,-1 0 0,0 0-1,1 0 1,0-1 0,-1 1 0,1 0 0,0 0 0,0-1 0,0 1 0,0-1 0,0 1-1,0-1 1,0 1 0,1-1 0,-1 0 0,1 0 0,-1 1 0,1-1 0,-1 0 0,1 0-1,-1 0 1,1-1 0,0 1 0,0 0 0,-1-1 0,1 1 0,2 0 0,5 0-61,0 0 0,0-1 0,0 1 0,0-2 0,0 1 0,-1-1 1,1-1-1,0 0 0,0 0 0,-1 0 0,1-1 0,15-8 0,1-2-375,0-1 0,39-30-1,-44 28-23,0-1 1,-1 0-1,26-31 0,-50 55 843,1 1-1,0-1 0,0 1 1,-3 11-1,5-14-297,0 0 0,1 1 1,-1 0-1,1-1 0,0 1 0,1 0 0,-1-1 1,1 1-1,0 0 0,1-1 0,1 8 1,22 62-720,-12-38 22,14 65 1,-24-88 590,0 0 0,-1 0 0,-1 0 0,0-1 0,-1 1 0,0 0 0,-1 0 0,-6 21 0,1-13 370,-1-1 1,0 0-1,-1 0 0,-1-1 1,-2 0-1,1-1 1,-16 18-1,26-36-311,1 0 0,-1 0 0,0 0-1,0 0 1,0 0 0,0 0 0,0 0 0,0 0-1,0-1 1,0 1 0,0 0 0,0-1 0,0 1-1,0-1 1,-1 1 0,1-1 0,0 1 0,-3-1-1,4 0-23,-1 0-1,1-1 1,-1 1-1,1 0 0,-1-1 1,1 1-1,-1-1 1,1 1-1,-1 0 0,1-1 1,0 1-1,-1-1 0,1 1 1,0-1-1,-1 0 1,1 1-1,0-1 0,-1 1 1,1-1-1,0 1 1,0-1-1,0 0 0,0 1 1,0-1-1,0-1 1,-1-4 14,1-1 0,0 0 0,0 0 0,1 1 0,2-13 0,2 3-157,0-1 0,1 2 0,0-1 0,1 1 0,1 0 0,1 0 0,0 1 0,21-25-1,-9 16-40,1 2-1,1 0 1,0 2-1,29-18 0,-4 4 61,100-72-21,-128 89 158,-2 0 1,0-1 0,-1-2-1,0 1 1,14-24-1,-27 36 1,-1 0-1,1 0 0,-1 0 0,-1-1 0,1 1 0,2-13 0,-5 18-30,0 0 0,1 0 0,-1 0 0,0 0 1,0 0-1,0-1 0,0 1 0,0 0 0,0 0 0,0 0 0,0 0 0,0 0 0,-1 0 0,1 0 0,0 0 0,0 0 1,-1 0-1,1 0 0,-1 0 0,1 0 0,-1 0 0,0 0 0,1 0 0,-1 1 0,0-1 0,1 0 0,-1 0 0,0 1 1,0-1-1,0 0 0,0 1 0,0-1 0,0 1 0,0-1 0,0 1 0,0 0 0,0-1 0,0 1 0,0 0 0,0-1 1,0 1-1,0 0 0,0 0 0,0 0 0,0 0 0,0 0 0,0 1 0,-2-1 0,-3 1 29,0 0-1,0 1 0,1-1 1,-1 1-1,1 0 0,-1 1 1,1-1-1,0 1 0,0 0 1,0 1-1,-5 4 0,3-3 21,0 2 0,1-1 1,-1 1-1,1 0 0,1 0 0,0 1 0,-7 11 0,10-14-72,-1 1-1,1-1 1,0 1-1,0-1 1,0 1 0,1 0-1,0 0 1,0 0-1,0 0 1,1 0 0,0 9-1,1-11-61,0 0-1,0-1 0,0 1 0,0 0 0,0 0 1,1-1-1,0 1 0,0 0 0,0-1 0,0 0 1,0 0-1,0 1 0,1-1 0,0 0 0,0-1 1,0 1-1,0-1 0,5 4 0,-2-2 4,1 0 0,0-1-1,0 0 1,0 0 0,0-1-1,1 0 1,-1 0 0,0 0 0,9 0-1,32-2-380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1.795"/>
    </inkml:context>
    <inkml:brush xml:id="br0">
      <inkml:brushProperty name="width" value="0.05" units="cm"/>
      <inkml:brushProperty name="height" value="0.05" units="cm"/>
    </inkml:brush>
  </inkml:definitions>
  <inkml:trace contextRef="#ctx0" brushRef="#br0">114 1 18676,'0'0'77,"0"0"1,1 0-1,-1 0 1,1 0-1,-1 0 0,0 0 1,1 1-1,-1-1 0,0 0 1,1 0-1,-1 0 1,0 1-1,1-1 0,-1 0 1,0 1-1,0-1 1,1 0-1,-1 1 0,0-1 1,0 0-1,0 1 0,1-1 1,-1 0-1,0 1 1,0-1-1,0 0 0,0 1 1,0-1-1,0 1 1,0-1-1,0 0 0,0 1 1,0-1-1,0 1 1,0-1-1,0 1 0,0 22 468,0-18-78,2 152 1227,33 229 0,-55-426-2453,-102-238-1639,119 271 2393,1 3 65,0-1-1,0 0 0,0 1 1,-2-11-1,4 14-41,0 0 1,0 0-1,0 1 1,0-1-1,0 0 0,0 0 1,0 0-1,0 0 0,0 0 1,0 1-1,1-1 1,-1 0-1,0 0 0,0 0 1,1 1-1,-1-1 1,1 0-1,-1 0 0,1 1 1,-1-1-1,1 0 0,-1 1 1,1-1-1,0 1 1,-1-1-1,1 1 0,0-1 1,-1 1-1,1-1 0,0 1 1,0 0-1,0-1 1,-1 1-1,1 0 0,1-1 1,34-6 240,0 2 0,0 1 1,1 2-1,49 3 0,-65-1-215,-5 1-16,59 2 75,-69-2-92,1 0 0,-1 0 1,0 1-1,1 0 0,-1 0 0,0 0 1,0 1-1,10 6 0,-14-7-7,0-1 0,-1 1 0,1 0 0,-1 0-1,1 0 1,-1 0 0,0 0 0,0 0 0,0 0 0,0 0 0,0 0 0,0 1-1,-1-1 1,1 0 0,-1 1 0,1-1 0,-1 0 0,0 1 0,0-1 0,0 1-1,0-1 1,-1 0 0,1 1 0,0-1 0,-1 0 0,0 1 0,-1 2 0,-3 9 24,0 1 0,-1-1 0,-9 14 1,9-16-3,0-2-2,-12 27 26,17-36-45,1 1-1,-1-1 1,0 1-1,1 0 1,-1-1-1,1 1 1,0 0-1,-1-1 1,1 1-1,0 0 1,0 0-1,0-1 0,1 1 1,-1 0-1,0 0 1,0-1-1,1 3 1,0-4-2,-1 1 0,1-1 0,-1 1 0,1-1 0,0 0 0,-1 1 0,1-1 1,-1 0-1,1 0 0,0 1 0,-1-1 0,1 0 0,0 0 0,-1 0 0,1 0 0,0 0 0,-1 0 0,1 0 1,0 0-1,-1 0 0,1 0 0,0 0 0,-1 0 0,1 0 0,0 0 0,-1-1 0,1 1 0,-1 0 0,1-1 1,1 0-1,19-11 45,10-16 16,-1-1-1,-1-1 1,45-62 0,-65 84-81,-7 17 2,-7 29-12,2-20 10,3-10 15,-1 0 0,1 0 0,0 0 0,1 0 1,0 0-1,0 0 0,1 0 0,0 0 0,5 14 1,-5-19 13,-1 0 1,1 0-1,0 0 1,0-1 0,0 1-1,0 0 1,1-1 0,-1 0-1,1 1 1,-1-1-1,1 0 1,0 0 0,0-1-1,0 1 1,0 0-1,0-1 1,0 0 0,0 0-1,1 0 1,-1 0 0,0 0-1,1-1 1,-1 1-1,0-1 1,1 0 0,3 0-1,2-1 24,0 0-1,-1-1 0,0 0 1,1 0-1,-1 0 1,0-1-1,0-1 0,0 1 1,-1-1-1,1 0 1,-1-1-1,0 0 0,0 0 1,-1-1-1,11-10 1,-7 5-2,-1 0 0,0 0 0,-1-1 0,0 0 0,-1-1 0,0 0-1,-1 0 1,7-22 0,-8 12 3,-4 22-35,-1 1 0,0-1 0,0 1 0,0-1 0,0 0 0,0 1 0,0-1 0,0 0 0,0 1 1,0-1-1,0 0 0,0 1 0,0-1 0,0 0 0,-1 1 0,1-1 0,0 0 0,0 1 0,-1-1 0,1 1 0,0-1 0,-1 1 0,1-1 0,-1 1 0,1-1 0,-1 1 0,1-1 0,-2 0 1,2 1-2,-1 0 0,0 1 0,0-1 0,0 0 1,1 0-1,-1 1 0,0-1 0,0 0 0,1 1 1,-1-1-1,0 1 0,1-1 0,-1 1 0,1-1 1,-1 1-1,0-1 0,1 1 0,-1-1 0,1 1 1,-1 0-1,1 0 0,0-1 0,-1 1 1,1 0-1,0-1 0,-1 1 0,1 0 0,0 0 1,0 0-1,0 0 0,-7 28 18,6-23-16,1 0 0,-1 0 1,1 0-1,1 0 1,-1 0-1,2 6 1,-2-11-3,1 0 1,-1 1 0,0-1-1,0 0 1,0 0-1,1 0 1,-1 0-1,0 0 1,1 0 0,-1 0-1,1 0 1,0 0-1,-1 0 1,1-1 0,0 1-1,-1 0 1,1 0-1,0 0 1,0-1 0,0 1-1,-1 0 1,1-1-1,0 1 1,0-1-1,0 1 1,0-1 0,0 0-1,0 1 1,0-1-1,1 0 1,-1 1 0,0-1-1,0 0 1,0 0-1,0 0 1,0 0 0,0 0-1,0 0 1,0-1-1,2 1 1,-1-1-36,0 0 1,0-1-1,0 1 0,0-1 1,0 1-1,0-1 1,0 1-1,0-1 0,0 0 1,-1 0-1,1 0 0,-1 0 1,1 0-1,-1 0 1,0-1-1,0 1 0,0 0 1,0-1-1,0-3 1,2-3-524,0-1 1,-1 0-1,0-14 1,-1 19 428,-1-3-73,1 0-1,0-1 1,1 1 0,2-8-1,5-6-574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2.220"/>
    </inkml:context>
    <inkml:brush xml:id="br0">
      <inkml:brushProperty name="width" value="0.05" units="cm"/>
      <inkml:brushProperty name="height" value="0.05" units="cm"/>
    </inkml:brush>
  </inkml:definitions>
  <inkml:trace contextRef="#ctx0" brushRef="#br0">115 47 19788,'-8'5'497,"0"1"-1,0 0 0,0 0 1,1 1-1,0 0 0,1 0 1,-1 0-1,-6 11 0,7-8-384,1 0-1,-1 0 1,2 1-1,-1-1 1,2 1-1,-1 0 1,1 0-1,1 0 1,0 1-1,1-1 1,0 14-1,1-22-89,0 1 0,0-1 0,1 1-1,-1-1 1,1 1 0,0-1 0,0 0-1,0 1 1,1-1 0,-1 0 0,1 0-1,0 0 1,0 0 0,0 0 0,0-1-1,0 1 1,1 0 0,4 3 0,-5-4-11,0-1 1,0 0-1,0 0 1,0 0 0,0 0-1,0 0 1,1 0-1,-1 0 1,0-1 0,1 1-1,-1-1 1,0 0-1,1 0 1,-1 0 0,0 0-1,1 0 1,-1 0-1,0 0 1,1-1 0,-1 1-1,0-1 1,0 0-1,1 0 1,-1 0 0,0 0-1,0 0 1,0 0-1,3-2 1,-2 0 18,1 0 1,-1 0-1,0 0 1,0 0-1,0 0 1,0-1-1,0 1 1,-1-1-1,1 0 0,-1 0 1,0 0-1,0 0 1,1-6-1,-1 3 19,0 0-1,-1-1 1,0 1-1,-1 0 0,0-1 1,0 1-1,-1-12 1,-2 3 21,-1-1 1,0 1-1,-1 0 1,0 0-1,-2 0 0,-10-20 1,14 32-114,-19-32 2,21 34-87,-1 0 1,1 1 0,-1-1 0,1 0-1,-1 0 1,0 1 0,0-1 0,0 1-1,0-1 1,0 1 0,0 0 0,0 0-1,-5-2 1,7 3 114,0 0-1,-1 0 1,1 0-1,0 0 1,0 0 0,0 0-1,0 0 1,-1 0-1,1 0 1,0 0-1,0 0 1,0 0-1,-1 0 1,1 0 0,0 0-1,0 0 1,0 0-1,-1 0 1,1 0-1,0 0 1,0 0-1,0 0 1,0 0-1,-1 0 1,1 0 0,0 0-1,0 1 1,0-1-1,0 0 1,-1 0-1,1 0 1,0 0-1,0 0 1,0 1 0,0-1-1,0 0 1,0 0-1,0 0 1,-1 0-1,1 1 1,0-1-1,0 0 1,0 0 0,0 0-1,0 0 1,0 1-1,0-1 1,0 0-1,0 0 1,0 0-1,0 1 1,0-1 0,0 0-1,0 0 1,0 0-1,0 1 1,0-1-1,0 0 1,1 0-1,-1 1 1,2 7-522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3.271"/>
    </inkml:context>
    <inkml:brush xml:id="br0">
      <inkml:brushProperty name="width" value="0.05" units="cm"/>
      <inkml:brushProperty name="height" value="0.05" units="cm"/>
    </inkml:brush>
  </inkml:definitions>
  <inkml:trace contextRef="#ctx0" brushRef="#br0">143 87 16027,'2'-1'153,"-1"-1"-1,1 1 0,-1-1 1,0 1-1,1-1 0,-1 0 1,0 1-1,0-1 0,0 0 1,0 0-1,0 0 0,0 0 1,-1 0-1,1 0 0,-1 0 1,1 0-1,-1 0 0,0 0 1,0 0-1,0 0 1,0 0-1,0 0 0,0 0 1,0 0-1,-1 0 0,1 0 1,-1 0-1,1 0 0,-1 0 1,0 0-1,0 0 0,0 0 1,0 1-1,0-1 0,-1 0 1,1 1-1,0-1 0,-1 1 1,1-1-1,-1 1 0,1 0 1,-1-1-1,0 1 0,0 0 1,1 0-1,-1 0 0,-4-1 1,4 1-96,-1 0 0,0 1 0,1-1 1,-1 1-1,0-1 0,0 1 0,1 0 1,-1 0-1,0 0 0,0 1 0,1-1 0,-1 1 1,0-1-1,1 1 0,-1 0 0,-4 2 1,3-1-22,0 1 1,0 0-1,0-1 1,0 2-1,1-1 1,-1 0 0,1 1-1,0-1 1,-3 6-1,0-1-11,1 1 0,1-1 1,0 1-1,0 0 0,0 0 0,1 0 0,1 1 0,0-1 0,-2 12 0,4-13-14,0-1-1,0 0 0,0 0 1,1 0-1,0 0 0,0 0 0,1 0 1,0 0-1,0 0 0,0 0 1,1-1-1,0 1 0,0-1 1,1 0-1,0 0 0,0 0 0,1-1 1,-1 1-1,1-1 0,0 0 1,0 0-1,9 5 0,-7-5-3,1 0 0,0-1 0,0 0 0,0-1 0,0 0 0,0 0 0,1-1 0,-1 0 0,1 0-1,0-1 1,0 0 0,-1-1 0,1 0 0,0 0 0,0-1 0,-1 0 0,18-4 0,-13 1 17,-1 0 0,1-1 1,-1 0-1,-1-1 0,1 0 0,-1-1 1,0 0-1,0-1 0,16-15 0,-27 22-21,0 1 0,0 0 0,0 0 0,0 0-1,0-1 1,0 1 0,0 0 0,1 0-1,-1 0 1,0 0 0,0-1 0,0 1-1,0 0 1,1 0 0,-1 0 0,0 0-1,0 0 1,0 0 0,1 0 0,-1 0-1,0-1 1,0 1 0,1 0 0,-1 0-1,0 0 1,0 0 0,0 0 0,1 0 0,-1 0-1,0 0 1,0 0 0,1 0 0,-1 0-1,0 0 1,0 1 0,0-1 0,1 0-1,0 10 51,-10 30-31,5-19-11,-26 283 71,21-166 212,9-128-227,0-6-29,0-1 0,0 1 0,0-1-1,-1 0 1,1 1 0,-1-1 0,1 1-1,-1-1 1,0 0 0,-1 0 0,1 0-1,-1 1 1,1-1 0,-3 2 0,4-4-28,0-1 0,-1 0 0,1 0 0,0 0 0,-1 0 0,1 0 0,0 0 0,0 0 0,-1 0 0,1 0 0,0 0 0,-1 0 0,1 0 0,0-1 0,0 1 0,-1 0 0,1 0 0,0 0 0,-1 0 0,1 0 0,0-1 0,0 1 0,-1 0 0,1 0 0,0 0 0,0-1 0,0 1 0,-1 0 0,1 0 0,0 0 0,0-1 0,0 1 0,0 0 0,-1-1 0,-5-12 101,4 11-54,-17-43 95,2-1-1,2-1 1,1 0-1,-13-96 1,26 133-267,-1-1-1,2 1 1,0-20-1,0 28 20,1 0 0,-1-1 0,0 1 1,1-1-1,0 1 0,-1 0 0,1 0 0,0-1 0,0 1 0,0 0 0,1 0 0,-1 0 0,1 0 0,-1 0 0,1 0 0,-1 0 0,1 1 0,0-1 0,0 1 0,0-1 0,0 1 0,2-2 0,7-1-542,0 1 0,0-1-1,1 2 1,-1 0-1,14-1 1,17-3-450,-1-3-27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3.761"/>
    </inkml:context>
    <inkml:brush xml:id="br0">
      <inkml:brushProperty name="width" value="0.05" units="cm"/>
      <inkml:brushProperty name="height" value="0.05" units="cm"/>
    </inkml:brush>
  </inkml:definitions>
  <inkml:trace contextRef="#ctx0" brushRef="#br0">91 135 15579,'1'-5'355,"-1"0"0,-1 0 0,1 0 0,-1 0 1,1 1-1,-1-1 0,-1 0 0,-2-6 0,4 10-263,0 0 1,-1 0 0,0-1-1,1 1 1,-1 0 0,1 0-1,-1 0 1,0 0 0,0 0-1,0 0 1,0 0-1,0 1 1,0-1 0,0 0-1,0 0 1,0 1 0,0-1-1,0 1 1,0-1 0,0 1-1,-1-1 1,1 1 0,0 0-1,0-1 1,-1 1 0,1 0-1,0 0 1,0 0 0,-1 0-1,1 0 1,0 0 0,0 0-1,-1 1 1,1-1-1,0 0 1,0 1 0,-2 0-1,0 1-13,0-1-1,0 1 0,1 0 0,-1 1 1,1-1-1,-1 0 0,1 1 0,0-1 0,0 1 1,0-1-1,0 1 0,1 0 0,-1 0 1,1 0-1,0 0 0,-1 0 0,2 0 1,-1 0-1,0 1 0,0-1 0,1 5 0,-2 5-28,1-1-1,1 0 0,0 1 0,2 17 1,-1-25-35,0 0 0,0 0 1,0 0-1,1-1 1,0 1-1,0 0 1,0-1-1,0 1 1,1-1-1,0 0 1,-1 1-1,2-1 1,-1-1-1,0 1 1,1 0-1,0-1 1,0 0-1,0 0 1,0 0-1,0 0 1,0-1-1,1 1 0,-1-1 1,1 0-1,0-1 1,0 1-1,0-1 1,-1 0-1,1 0 1,0 0-1,0-1 1,1 0-1,-1 0 1,0 0-1,0-1 1,0 1-1,7-3 1,1 0 11,1-2 1,-1 1 0,-1-2 0,1 1 0,-1-2 0,0 0 0,0 0-1,-1-1 1,1-1 0,16-16 0,-20 17-16,0 0 0,-1 0 0,0-1 0,0 0 0,-1-1 0,0 1-1,-1-1 1,0 0 0,0 0 0,-1-1 0,-1 1 0,1-1 0,2-19 0,-6 26-21,0 1-1,0-1 1,0 1 0,0-1-1,-1 1 1,1-1 0,-1 1-1,0-1 1,0 1 0,0-1-1,0 1 1,-1 0-1,0 0 1,-1-4 0,1 6-16,1 0 0,0-1 1,0 1-1,0 0 0,-1 0 1,1 0-1,0 0 0,-1 1 0,1-1 1,-1 0-1,1 0 0,-1 1 1,1-1-1,-1 1 0,1 0 1,-1-1-1,0 1 0,1 0 0,-1 0 1,0 0-1,1 0 0,-1 0 1,1 0-1,-1 0 0,0 1 0,1-1 1,-1 1-1,1-1 0,-1 1 1,1 0-1,-1-1 0,1 1 1,-2 1-1,0 0-71,0 0 0,0 0 0,0 1 0,0-1 0,1 1-1,-1-1 1,1 1 0,0 0 0,0 0 0,0 0 0,0 0 0,0 0 0,1 0 0,-1 1 0,1-1 0,0 1 0,0-1 0,0 1 0,0 6 0,0-8 83,1 1 1,0-1 0,0 1 0,0 0 0,0-1 0,1 1 0,-1-1-1,1 1 1,-1-1 0,1 1 0,0-1 0,0 1 0,0-1-1,0 0 1,0 1 0,1-1 0,-1 0 0,1 0 0,-1 0-1,1 0 1,0 0 0,0 0 0,0-1 0,0 1 0,0-1 0,0 1-1,0-1 1,5 2 0,27 5-237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4.196"/>
    </inkml:context>
    <inkml:brush xml:id="br0">
      <inkml:brushProperty name="width" value="0.05" units="cm"/>
      <inkml:brushProperty name="height" value="0.05" units="cm"/>
    </inkml:brush>
  </inkml:definitions>
  <inkml:trace contextRef="#ctx0" brushRef="#br0">191 1 17356,'-4'-1'206,"-1"1"1,0 0 0,1 0 0,-1 1 0,0-1-1,1 1 1,-1 0 0,1 0 0,-1 1-1,1-1 1,-1 1 0,1 0 0,0 0 0,0 1-1,-6 3 1,0 2 192,-1 0 1,1 1-1,1 0 0,-10 12 1,13-15-259,0 1 1,1 0-1,0 1 1,0-1-1,1 1 1,0 0-1,0 0 0,1 0 1,0 1-1,0-1 1,1 1-1,0 0 1,1-1-1,-1 17 1,2-24-132,0 1 0,0-1 1,0 1-1,0-1 0,1 1 1,-1 0-1,0-1 0,1 1 1,0-1-1,-1 0 0,1 1 1,0-1-1,-1 1 0,1-1 1,0 0-1,0 1 0,0-1 1,0 0-1,0 0 0,0 0 1,1 0-1,-1 0 0,0 0 1,0 0-1,1 0 0,-1-1 1,1 1-1,-1 0 0,1-1 1,-1 1-1,1-1 0,-1 0 1,1 1-1,-1-1 0,1 0 1,-1 0-1,1 0 0,0 0 1,-1 0-1,1 0 0,-1-1 1,1 1-1,-1 0 0,3-1 1,1-1-4,1 0 0,-1 0 0,0 0 0,1 0 1,-1-1-1,0 0 0,0 0 0,-1-1 0,1 1 1,7-8-1,-6 3 1,0 0 0,0 0 0,-1-1 0,0 0 1,0 0-1,-1 0 0,0 0 0,0-1 0,-1 1 0,-1-1 0,0 0 1,0 0-1,-1 0 0,0 0 0,-1 0 0,0-13 0,0 22-10,-1-1 0,1 0-1,0 1 1,-1-1 0,1 1-1,-1-1 1,1 0 0,-1 1-1,0-1 1,0 1-1,1 0 1,-1-1 0,0 1-1,0 0 1,-2-2 0,2 2-16,0 1 1,1-1 0,-1 1 0,0 0 0,0-1-1,1 1 1,-1 0 0,0-1 0,0 1 0,0 0-1,1 0 1,-1 0 0,0 0 0,0 0 0,0 0-1,0 0 1,1 0 0,-1 0 0,0 0-1,0 1 1,0-1 0,0 0 0,-1 1-140,0 0 1,0 0-1,1 1 1,-1-1-1,0 0 1,1 0-1,-1 1 0,1-1 1,0 1-1,-1 0 1,1-1-1,0 1 1,0 0-1,0-1 1,0 1-1,0 0 1,1 0-1,-1 0 0,0 0 1,1 0-1,-1 0 1,1 4-1,0-6 109,0 1-1,0 0 1,0 0-1,0-1 1,0 1-1,0 0 1,0 0-1,0-1 1,0 1-1,0 0 1,1-1-1,-1 1 1,0 0-1,0-1 1,1 1-1,-1 0 1,1-1-1,-1 1 1,1 0-1,-1-1 1,1 1-1,-1-1 1,1 1-1,-1-1 1,1 1-1,0-1 1,13 4-774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4.353"/>
    </inkml:context>
    <inkml:brush xml:id="br0">
      <inkml:brushProperty name="width" value="0.05" units="cm"/>
      <inkml:brushProperty name="height" value="0.05" units="cm"/>
    </inkml:brush>
  </inkml:definitions>
  <inkml:trace contextRef="#ctx0" brushRef="#br0">0 0 17532,'0'11'1136,"0"3"-1616,0 1 2288,10-1-1376,6 0-40,15-5-47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4.569"/>
    </inkml:context>
    <inkml:brush xml:id="br0">
      <inkml:brushProperty name="width" value="0.05" units="cm"/>
      <inkml:brushProperty name="height" value="0.05" units="cm"/>
    </inkml:brush>
  </inkml:definitions>
  <inkml:trace contextRef="#ctx0" brushRef="#br0">265 229 15043,'0'-1'95,"0"1"1,0-1-1,0 0 0,0 1 0,0-1 1,-1 1-1,1-1 0,0 0 0,0 1 1,0-1-1,-1 1 0,1-1 0,0 1 1,-1-1-1,1 1 0,0-1 0,-1 1 1,1-1-1,-1 1 0,1 0 0,-1-1 1,1 1-1,-1 0 0,1-1 0,-2 1 1,-18-4 989,-22 10 1060,30-3-1874,0 1 1,1 0-1,0 1 1,0 0 0,0 1-1,0 0 1,1 1-1,0 0 1,1 0-1,-13 13 1,16-14-225,0 0 1,1 0-1,-1 0 0,1 1 1,0 0-1,1 0 0,0 0 1,0 1-1,1 0 0,0-1 1,0 1-1,0 0 0,1 1 1,1-1-1,-2 15 1,2-20-40,1-1 1,0 0 0,0 0 0,0 1 0,1-1 0,-1 0 0,0 0-1,1 0 1,0 1 0,-1-1 0,1 0 0,0 0 0,0 0 0,0 0-1,0 0 1,0 0 0,1-1 0,-1 1 0,1 0 0,-1-1 0,1 1-1,0-1 1,-1 1 0,1-1 0,0 0 0,0 1 0,0-1 0,0 0-1,0-1 1,0 1 0,0 0 0,0 0 0,0-1 0,1 1 0,-1-1-1,3 0 1,3 0-2,0 0 1,-1 0-1,1-1 0,-1 0 0,1-1 0,-1 0 0,1 0 0,-1 0 0,10-6 0,4-3 5,0-1-1,-1-1 0,0-1 1,-1-1-1,0 0 1,24-29-1,-17 15 13,-2 0-1,-1-2 1,25-46 0,-48 76-24,14-22 41,-1-1-1,-1-1 0,14-44 0,-25 68-33,-1-1-1,1 0 1,-1 0-1,1 1 1,-1-1 0,0 0-1,0 0 1,0 0-1,0 0 1,0 1-1,-1-1 1,0-2-1,1 3-3,0 1 0,0 0 0,0-1 0,-1 1-1,1 0 1,0 0 0,-1-1 0,1 1 0,0 0 0,0 0-1,-1-1 1,1 1 0,0 0 0,-1 0 0,1 0 0,0-1-1,-1 1 1,1 0 0,-1 0 0,1 0 0,0 0 0,-1 0-1,1 0 1,0 0 0,-1 0 0,1 0 0,-1 0 0,1 0-1,0 0 1,-1 0 0,1 0 0,-1 0 0,1 1 0,-4 0 11,1 1 0,0 0 0,-1 0 0,1 0 0,0 0 1,0 1-1,1-1 0,-1 1 0,-4 5 0,-8 12 41,2 1-1,0 0 1,1 1 0,1 0 0,1 1-1,2 0 1,0 0 0,1 1-1,1 0 1,1 0 0,-1 28-1,5-42-51,2 0 0,-1-1-1,1 1 1,0-1 0,4 13-1,-4-18-81,0-1 0,0 0 0,0 0 0,0 1-1,1-1 1,0 0 0,-1 0 0,1 0-1,0-1 1,1 1 0,-1 0 0,0-1 0,1 1-1,-1-1 1,1 0 0,0 0 0,4 3 0,-6-5 50,1 1 0,0-1 0,-1 0 0,1 1 0,0-1 0,0 0 1,-1 0-1,1 0 0,0 0 0,-1 0 0,1-1 0,0 1 0,0-1 0,-1 1 0,1-1 1,-1 1-1,1-1 0,-1 0 0,1 0 0,-1 1 0,1-1 0,1-2 0,17-15-404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5.015"/>
    </inkml:context>
    <inkml:brush xml:id="br0">
      <inkml:brushProperty name="width" value="0.05" units="cm"/>
      <inkml:brushProperty name="height" value="0.05" units="cm"/>
    </inkml:brush>
  </inkml:definitions>
  <inkml:trace contextRef="#ctx0" brushRef="#br0">274 58 15003,'2'-2'326,"0"0"1,0 1-1,-1-1 0,1 0 0,0-1 0,-1 1 0,0 0 1,1 0-1,-1-1 0,0 1 0,0 0 0,-1-1 0,1 1 1,0-1-1,0-2 0,-1 4-213,0 0 0,-1 0-1,1 1 1,0-1 0,0 0 0,0 1 0,0-1-1,-1 0 1,1 1 0,0-1 0,-1 0 0,1 1-1,0-1 1,-1 0 0,1 1 0,-1-1 0,1 1-1,-1-1 1,1 1 0,-1-1 0,-1 0 0,1 1 44,-1-1 1,0 0 0,0 0-1,0 1 1,0-1 0,0 1-1,0 0 1,0 0 0,0-1 0,0 1-1,-2 1 1,-11 0-30,1 1 1,0 1-1,-1 0 1,1 1-1,1 0 1,-1 1-1,1 1 1,-1 0-1,2 1 1,-1 0-1,1 1 1,0 0-1,-18 17 1,29-24-131,0 0 0,0 0 1,0 0-1,0 0 0,0 0 0,1 0 1,-1 0-1,0 1 0,0-1 0,1 0 1,-1 0-1,1 1 0,-1-1 0,1 0 1,-1 1-1,1-1 0,0 0 0,0 3 1,0-3-1,0 0-1,0-1 1,1 1 0,-1 0 0,1 0 0,-1 0 0,1 0 0,-1 0 0,1-1 0,-1 1 0,1 0 0,0 0-1,-1-1 1,1 1 0,0 0 0,0-1 0,-1 1 0,1-1 0,0 1 0,1-1 0,6 4-21,0-1 1,0-1-1,1 1 1,15 1-1,-10-2-15,18 5-37,72 17-140,-93-20 173,0 0-1,0 0 0,0 1 1,0 1-1,-1 0 0,17 12 1,-25-16 37,1 0 1,-1 0-1,0 0 1,0 0-1,-1 0 1,1 1-1,0-1 1,-1 1-1,1-1 1,-1 1-1,0-1 1,0 1-1,2 5 1,-3-6 15,0 0-1,0 0 1,0-1-1,0 1 1,0 0-1,0 0 1,-1 0-1,1-1 1,0 1-1,-1 0 1,0 0-1,1-1 1,-1 1-1,0 0 1,0-1-1,0 1 1,0-1-1,0 1 0,0-1 1,0 1-1,-1-1 1,-1 2 0,-5 3 60,1-1 1,-1 0 0,0 0-1,-1-1 1,1 0 0,-1 0 0,0-1-1,0 0 1,-10 1 0,-6 1 139,0-1-1,-29 0 1,-91-4-728,143 0 332,1-1 163,0 1 1,1 0 0,-1 0-1,0 0 1,1 0-1,-1 0 1,0 0-1,1 0 1,-1 0-1,0 0 1,1 0 0,-1 0-1,0 0 1,1 0-1,-1 0 1,0 1-1,1-1 1,-1 0 0,0 1-1,1-1 1,-1 0-1,1 1 1,-1-1-1,1 1 1,-1-1-1,1 1 1,-1-1 0,1 1-1,-1-1 1,1 1-1,-1 0 1,2 2-314,6-3-76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4.976"/>
    </inkml:context>
    <inkml:brush xml:id="br0">
      <inkml:brushProperty name="width" value="0.05" units="cm"/>
      <inkml:brushProperty name="height" value="0.05" units="cm"/>
    </inkml:brush>
  </inkml:definitions>
  <inkml:trace contextRef="#ctx0" brushRef="#br0">19 14 17148,'3'-13'2053,"-4"16"-234,-5 23 410,3-12-1663,-2 13 69,-1 28-1,6-48-614,0 1-1,0-1 0,0 0 1,1 0-1,0 1 0,1-1 0,-1 0 1,2 0-1,2 7 0,-5-13-18,1 1 0,0-1 0,0 1 0,0-1-1,0 0 1,0 1 0,0-1 0,0 0 0,1 0 0,-1 0-1,0 0 1,1 0 0,-1 0 0,0 0 0,1 0-1,0 0 1,-1-1 0,1 1 0,-1-1 0,3 1 0,-1 0-21,1-1 1,0 0 0,0 0 0,0 0-1,0 0 1,-1 0 0,1-1 0,6-2 0,4-1-425,0-1 1,-1-1-1,21-12 1,-14 7-816,-1-1 0,-1-1 0,0 0 1,0-1-1,-2-1 0,0-1 0,21-26 1,-35 34 1215,-10 10 544,-14 12 559,5 3-368,1 1 0,1 0 0,0 1-1,2 0 1,0 1 0,1 1-1,1 0 1,1 0 0,1 1-1,-9 33 1,-3 27-78,-18 129-1,36-189-572,-8 57-1824,11-79 1769,1 0-1,-1 0 1,0 1 0,0-1-1,0 0 1,0 0-1,0 0 1,0 1 0,0-1-1,0 0 1,0 0 0,0 0-1,0 1 1,0-1 0,-1 0-1,1 0 1,0 0-1,0 0 1,0 1 0,0-1-1,0 0 1,0 0 0,0 0-1,0 0 1,-1 1 0,1-1-1,0 0 1,0 0-1,0 0 1,0 0 0,-1 0-1,1 0 1,0 1 0,0-1-1,0 0 1,0 0 0,-1 0-1,1 0 1,0 0-1,0 0 1,0 0 0,-1 0-1,1 0 1,0 0 0,0 0-1,0 0 1,-1 0 0,1 0-1,0 0 1,0 0-1,0 0 1,-1 0 0,1 0-1,0-1 1,0 1 0,0 0-1,-1-7-524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5.698"/>
    </inkml:context>
    <inkml:brush xml:id="br0">
      <inkml:brushProperty name="width" value="0.05" units="cm"/>
      <inkml:brushProperty name="height" value="0.05" units="cm"/>
    </inkml:brush>
  </inkml:definitions>
  <inkml:trace contextRef="#ctx0" brushRef="#br0">74 100 16972,'5'-4'296,"-1"0"0,1-1 0,-1 1-1,0-1 1,0 0 0,-1 0 0,1 0 0,-1 0 0,-1-1 0,1 1 0,-1-1 0,4-9 0,-6 14-258,0 1-1,0 0 1,0 0 0,0-1 0,0 1-1,0 0 1,0 0 0,0-1-1,0 1 1,0 0 0,0 0-1,0-1 1,0 1 0,0 0-1,0 0 1,0-1 0,0 1-1,0 0 1,0 0 0,0-1 0,-1 1-1,1 0 1,0 0 0,0 0-1,0-1 1,0 1 0,-1 0-1,1 0 1,0 0 0,0 0-1,0-1 1,-1 1 0,1 0-1,0 0 1,0 0 0,-11 2 524,-9 12-288,11-6-200,1 1 0,-1 1 0,1 0 1,1 0-1,0 0 0,0 1 0,1 0 1,1 0-1,0 1 0,0 0 1,1 0-1,-3 16 0,6-27-57,1 0 0,0 0 0,0 1 0,-1-1-1,1 0 1,0 0 0,0 0 0,0 1 0,1-1 0,-1 0 0,0 0-1,0 0 1,1 1 0,-1-1 0,0 0 0,1 0 0,0 0 0,-1 0 0,1 0-1,-1 0 1,1 0 0,1 2 0,-1-3 2,0 1-1,1-1 1,-1 1-1,0-1 1,0 0-1,0 0 1,1 1-1,-1-1 1,0 0-1,0 0 1,0 0-1,1 0 1,-1 0-1,0 0 1,0-1-1,0 1 1,1 0 0,0-1-1,5-2 40,1 0 1,-1 0-1,0-1 0,-1 0 0,12-9 1,0-1 0,-1 0 1,0-2 0,-2 0 0,0-1-1,0 0 1,-2-1 0,0-1-1,12-24 1,-24 43-59,-1-1 1,0 1-1,1 0 0,-1-1 1,0 1-1,0 0 0,1-1 1,-1 1-1,0-1 0,0 1 1,0-1-1,0 1 0,1-1 1,-1 1-1,0-1 0,0 1 1,0 0-1,0-1 0,0 1 1,0-1-1,0 1 0,0-1 1,0 1-1,-1-1 0,1 1 1,0-2-1,-11 9 17,-13 19 1,-8 30 2,29-50-17,0-1 0,1 1 0,0 0 0,0 0 0,0 0 0,1 1 0,-1 11-1,2-17-1,0-1-1,-1 0 0,1 1 0,0-1 0,1 1 0,-1-1 0,0 0 0,0 1 0,0-1 0,0 0 0,0 1 0,0-1 0,0 1 0,0-1 0,1 0 0,-1 1 1,0-1-1,0 0 0,1 1 0,-1-1 0,0 0 0,0 1 0,1-1 0,-1 0 0,0 0 0,1 1 0,-1-1 0,0 0 0,1 0 0,-1 0 0,0 0 0,1 1 0,0-1 1,15-3 26,16-16 25,44-42 49,12-8-49,-71 61-75,-17 8 21,0 1 0,0-1 0,1 0 0,-1 0 0,0 0 0,0 0 0,1 0 0,-1 0 1,0 0-1,0 1 0,0-1 0,1 0 0,-1 0 0,0 0 0,0 0 0,0 1 0,0-1 0,0 0 0,1 0 0,-1 0 1,0 1-1,0-1 0,0 0 0,0 0 0,0 1 0,0-1 0,0 0 0,0 0 0,0 0 0,0 1 0,0-1 0,0 0 0,0 0 1,0 1-1,0-1 0,-9 31-34,8-27 41,-3 6-3,-11 34 14,14-40-8,0 0 0,0-1 0,1 1 0,0 0-1,-1-1 1,1 1 0,1 0 0,-1-1 0,2 8 0,-2-10-1,1 1 0,0-1 1,0 0-1,0 0 0,0 1 1,0-1-1,0 0 0,0 0 0,0 0 1,0 0-1,1 0 0,-1 0 0,0-1 1,1 1-1,-1 0 0,1-1 0,-1 1 1,1-1-1,-1 1 0,1-1 1,-1 0-1,1 1 0,-1-1 0,1 0 1,-1 0-1,1 0 0,-1 0 0,1-1 1,0 1-1,-1 0 0,2-1 0,8-1 33,0 0 0,0-1-1,10-5 1,19-9 89,-1-2 0,64-42 1,-29 16-76,-74 45-54,0 0-1,0 0 0,0 0 0,0 0 0,0 0 0,0 0 0,0 0 0,0 0 0,0 0 0,0 0 1,0 0-1,0 1 0,0-1 0,0 0 0,0 0 0,0 0 0,0 0 0,0 0 0,0 0 1,0 0-1,0 0 0,0 0 0,0 0 0,0 0 0,0 0 0,0 0 0,0 0 0,0 1 1,0-1-1,0 0 0,0 0 0,0 0 0,0 0 0,0 0 0,0 0 0,0 0 0,0 0 0,0 0 1,0 0-1,0 0 0,0 0 0,1 0 0,-1 0 0,0 0 0,0 0 0,0 0 0,0 0 1,0 0-1,0 0 0,0 0 0,0 0 0,0 0 0,0 0 0,0 0 0,0 0 0,-6 12 4,-13 16 1,15-23-2,1 0-15,-26 42 52,28-45-72,0 0 1,0 0 0,0 0 0,0 1 0,1-1-1,-1 0 1,0 1 0,1-1 0,0 0 0,-1 1-1,1-1 1,0 1 0,0-1 0,1 1 0,-1-1-1,0 0 1,1 1 0,0-1 0,0 3 0,0-4 54,0 0 0,-1-1 0,1 1 1,0 0-1,0 0 0,0-1 0,-1 1 1,1-1-1,0 1 0,0 0 0,0-1 1,0 0-1,0 1 0,0-1 0,1 0 1,-1 1-1,0-1 0,0 0 0,0 0 1,2 0-1,22-2-78,0-3-6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6.482"/>
    </inkml:context>
    <inkml:brush xml:id="br0">
      <inkml:brushProperty name="width" value="0.05" units="cm"/>
      <inkml:brushProperty name="height" value="0.05" units="cm"/>
    </inkml:brush>
  </inkml:definitions>
  <inkml:trace contextRef="#ctx0" brushRef="#br0">123 48 14451,'11'-13'1092,"-8"9"-595,1-1-1,-1 1 1,1 0 0,-1-1-1,3-8 1,-7 21 48,-1 1 1,0-2-1,0 1 1,0 0 0,-1 0-1,-7 12 1,0 3 78,-108 310 2300,117-328-2893,-1 0 1,1 0 0,0 0 0,0 0 0,1 0 0,0 1 0,0-1-1,0 7 1,0-11-27,1 0 0,-1-1 0,0 1 0,0 0 0,1-1 0,-1 1-1,0 0 1,1-1 0,-1 1 0,1 0 0,-1-1 0,1 1 0,-1-1 0,1 1-1,-1-1 1,1 1 0,-1-1 0,1 1 0,0-1 0,-1 0 0,1 1-1,0-1 1,-1 0 0,2 1 0,0-1-2,0 0 0,0 0 0,1 0 0,-1 0 0,0 0 0,0-1 0,0 1 0,0-1 0,0 1-1,0-1 1,0 0 0,4-2 0,16-9 10,-1-1 0,34-26 0,-32 21-7,38-22 0,-59 39-8,-1 1 0,0-1 0,1 0 0,-1 0 1,1 0-1,0 1 0,-1-1 0,1 1 0,-1 0 0,1-1 0,0 1 0,-1 0 1,1 0-1,0 0 0,0 0 0,2 0 0,-4 1 1,1-1 0,-1 0 1,1 1-1,-1-1 0,1 1 0,-1-1 0,1 1 0,-1-1 0,1 1 1,-1 0-1,1-1 0,-1 1 0,0-1 0,1 1 0,-1 0 1,0-1-1,0 1 0,0 0 0,1-1 0,-1 1 0,0 0 0,0-1 1,0 1-1,0 0 0,0 0 0,0 0 0,-1 8-2,-1-1 0,0 1 0,0-1 0,-5 14 0,5-16 5,-7 16-12,6-16-226,0 0 0,1 0 0,0 1 0,-2 8 0,4-15 215,0 0 0,0 0-1,0 1 1,0-1-1,0 0 1,0 0-1,0 0 1,0 0-1,0 0 1,0 0 0,0 0-1,0 0 1,0 1-1,0-1 1,0 0-1,0 0 1,0 0 0,0 0-1,0 0 1,0 0-1,0 0 1,0 0-1,1 0 1,-1 1 0,0-1-1,0 0 1,0 0-1,0 0 1,0 0-1,0 0 1,0 0 0,0 0-1,1 0 1,-1 0-1,0 0 1,0 0-1,0 0 1,0 0 0,0 0-1,0 0 1,0 0-1,0 0 1,1 0-1,-1 0 1,0 0 0,0 0-1,0 0 1,0 0-1,0 0 1,0 0-1,0 0 1,1 0 0,-1 0-1,0 0 1,0 0-1,0 0 1,0 0-1,0-1 1,0 1 0,0 0-1,0 0 1,0 0-1,0 0 1,0 0-1,1 0 1,9-8-182,-6 5-28,13-9-341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7.323"/>
    </inkml:context>
    <inkml:brush xml:id="br0">
      <inkml:brushProperty name="width" value="0.05" units="cm"/>
      <inkml:brushProperty name="height" value="0.05" units="cm"/>
    </inkml:brush>
  </inkml:definitions>
  <inkml:trace contextRef="#ctx0" brushRef="#br0">182 39 18012,'-10'1'365,"0"1"0,0 0 0,0 0 0,1 1 0,-1 0 0,1 0 0,0 1 0,0 1 0,0 0 0,1 0 0,0 0 0,0 1 0,0 0 0,0 1 0,1 0 1,0 0-1,-9 12 0,14-16-333,0 0 1,0 0 0,0 1-1,1-1 1,-1 1 0,1-1-1,0 1 1,0-1 0,0 1-1,0 0 1,1-1 0,-1 6-1,1-8-26,0 0-1,0 1 0,1-1 0,-1 0 0,0 1 1,1-1-1,-1 0 0,1 1 0,0-1 0,-1 0 1,1 0-1,0 1 0,0-1 0,-1 0 0,1 0 1,0 0-1,0 0 0,0 0 0,0 0 0,1-1 1,-1 1-1,0 0 0,0 0 0,0-1 0,1 1 1,-1-1-1,0 1 0,1-1 0,-1 1 0,0-1 1,1 0-1,-1 0 0,0 0 0,1 0 1,1 0-1,4 0-1,1 0 0,-1-1 0,0 0 0,0 0 0,0-1 0,0 0-1,-1 0 1,1-1 0,0 1 0,-1-2 0,0 1 0,0-1 0,6-4 0,0 0 13,0-1-1,-1-1 0,0 0 0,-1-1 1,12-15-1,-20 23-11,-1 1-1,1-1 1,0 0-1,-1 0 0,0 0 1,2-6-1,-4 0 19,0 9-23,0 0 1,1 0 0,-1-1-1,0 1 1,1 0 0,-1 0 0,0 0-1,1 0 1,-1 0 0,0 0-1,1 0 1,-1 0 0,0 0-1,1 0 1,-1 0 0,1 1-1,-1-1 1,-1 1 0,-5 2 5,0 1 0,0 0 1,0 1-1,0-1 0,1 1 1,0 1-1,0-1 0,1 1 0,-1 0 1,1 0-1,0 1 0,1-1 1,-1 1-1,2 0 0,-1 1 1,1-1-1,-3 9 0,5-15-5,1 0 1,0 0-1,0 1 1,0-1-1,-1 0 0,1 0 1,0 0-1,1 0 0,-1 0 1,0 0-1,0 0 0,0 0 1,1 0-1,-1 0 1,0 0-1,1 0 0,-1 0 1,1 0-1,-1 0 0,1 0 1,-1 0-1,1 0 0,0 0 1,0-1-1,-1 1 1,1 0-1,0 0 0,0-1 1,0 1-1,0-1 0,0 1 1,0-1-1,0 1 0,0-1 1,0 1-1,0-1 0,0 0 1,0 0-1,0 1 1,1-1-1,5 1-6,0-1 0,0 1 0,0-1 0,0-1 0,8 0-1,22-6-194,0-2 0,0-1 0,43-18 0,-35 12-399,57-13 1,-99 28 532,1 0 1,-1 0 0,1 1 0,0 0 0,-1 0-1,7 0 1,-9 0 58,-1 0 0,0 0 0,1 1 0,-1-1 0,1 0-1,-1 0 1,0 0 0,1 0 0,-1 1 0,0-1 0,1 0 0,-1 0 0,0 1-1,1-1 1,-1 0 0,0 0 0,0 1 0,1-1 0,-1 0 0,0 1 0,0-1 0,0 1-1,1-1 1,-4 16 9,-23 19 285,21-29-155,0 1 0,1-1-1,-1 1 1,-5 12 0,10-19-123,0 0-1,-1 1 1,1-1 0,0 0 0,0 0 0,0 1-1,-1-1 1,1 0 0,0 0 0,0 1 0,0-1-1,0 0 1,0 1 0,0-1 0,0 0 0,0 1-1,-1-1 1,1 0 0,0 0 0,0 1-1,0-1 1,1 0 0,-1 1 0,0-1 0,0 0-1,0 1 1,0-1 0,0 0 0,0 1 0,0-1-1,0 0 1,1 0 0,-1 1 0,0-1 0,0 0-1,0 0 1,1 1 0,-1-1 0,0 0 0,0 0-1,1 0 1,-1 1 0,0-1 0,0 0 0,1 0-1,-1 0 1,19-5 124,19-17-94,-29 15-24,0 0-1,-1-1 1,12-12-1,-18 18-6,1-1 0,-1 1-1,-1-1 1,1 0-1,0 1 1,-1-1-1,1 0 1,-1 0-1,0 0 1,0 0 0,0 0-1,0-1 1,-1 1-1,1 0 1,-1 0-1,0-6 1,-9-8 121,8 17-121,1-1 0,0 1 0,-1-1 0,1 1 0,-1 0 1,1-1-1,0 1 0,-1 0 0,1-1 0,-1 1 0,1 0 0,-1-1 0,1 1 0,-1 0 0,1 0 1,-1 0-1,0-1 0,1 1 0,-1 0 0,1 0 0,-1 0 0,1 0 0,-1 0 0,0 0 0,1 0 1,-1 0-1,1 0 0,-1 0 0,1 1 0,-2-1 0,2 0-5,0 0 0,0 1 0,0-1 0,0 0 0,-1 0 0,1 1 0,0-1 0,0 0 0,0 0 0,0 1 0,0-1 0,0 0 0,0 1 0,0-1 0,0 0 0,0 0 0,0 1 0,0-1 0,0 0 0,0 0 0,1 1 0,-1-1 0,0 0 0,0 0 0,0 1 0,0-1 0,0 0 0,0 0-1,1 0 1,-1 1 0,0-1 0,0 0 0,0 0 0,1 0 0,-1 1 0,0-1 0,0 0 0,0 0 0,1 0 0,-1 0 0,0 0 0,0 0 0,1 0 0,-1 0 0,0 1 0,0-1 0,1 0 0,-1 0 0,0 0 0,1 0 0,16 6 21,-1-3-22,1 0-1,0-2 1,-1 0 0,1-1 0,0 0-1,0-2 1,31-6 0,-11 0-25,-1-2 1,51-22 0,-79 29 28,-2 1 7,-1 0 0,1 0 0,-1-1-1,0 1 1,0-1 0,0 0-1,0-1 1,-1 1 0,1-1 0,6-6-1,-12 9-2,0 1 1,1 0-1,-1-1 0,1 1 0,-1 0 0,0-1 0,1 1 0,-1 0 0,0 0 0,1 0 0,-1-1 1,0 1-1,1 0 0,-1 0 0,0 0 0,1 0 0,-1 0 0,0 0 0,1 0 0,-2 1 0,-8 2 3,-1 0 0,1 1 0,1 0 0,-1 1-1,1 0 1,-1 0 0,2 1 0,-1 1 0,1-1-1,-1 1 1,2 0 0,-1 1 0,1 0 0,-7 11-1,12-16-19,0 0-1,0 0 0,0 1 0,1-1 1,0 0-1,-1 1 0,1-1 0,0 1 0,1-1 1,-1 1-1,1 0 0,-1-1 0,1 1 0,0 0 1,1 3-1,0-5-15,-1 1 0,1-1 0,0 0 1,0 0-1,0 0 0,0 0 0,1 0 0,-1 0 0,0 0 1,1 0-1,-1 0 0,1 0 0,0-1 0,0 1 1,0-1-1,0 1 0,0-1 0,0 0 0,0 0 1,0 0-1,0 0 0,0 0 0,5 1 0,27 5-82,9-6-46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7.975"/>
    </inkml:context>
    <inkml:brush xml:id="br0">
      <inkml:brushProperty name="width" value="0.05" units="cm"/>
      <inkml:brushProperty name="height" value="0.05" units="cm"/>
    </inkml:brush>
  </inkml:definitions>
  <inkml:trace contextRef="#ctx0" brushRef="#br0">165 1 16988,'1'1'135,"0"0"0,-1 0 0,1 0 0,0 0 0,-1 0 0,1 0 0,-1 0 0,1 1 0,-1-1 0,1 0 0,-1 0 0,0 1 0,0-1 1,0 0-1,0 1 0,0-1 0,0 0 0,0 1 0,0-1 0,0 0 0,-1 2 0,-9 34 923,6-27-298,-12 42 312,3 0 1,1 0-1,-6 88 1,17-124-930,-3-53 66,-5 12-209,-1 1 1,-1 0-1,-1 0 1,-1 2-1,-20-27 1,33 49-2,-1 0 0,1-1 1,0 1-1,-1-1 0,1 1 1,0-1-1,-1 1 0,1-1 0,0 1 1,0-1-1,-1 1 0,1-1 1,0 0-1,0 1 0,0-1 1,0 1-1,0-1 0,0 0 1,0 1-1,0-1 0,0 1 0,0-1 1,0 0-1,0 0 0,1 1 2,-1-1-1,1 1 0,-1 0 0,1-1 1,-1 1-1,1 0 0,-1-1 0,1 1 1,-1 0-1,1 0 0,0 0 1,-1 0-1,1-1 0,-1 1 0,1 0 1,0 0-1,-1 0 0,1 0 0,0 0 1,40 8 10,-31-6-26,230 28-1328,-204-28 1069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8.394"/>
    </inkml:context>
    <inkml:brush xml:id="br0">
      <inkml:brushProperty name="width" value="0.05" units="cm"/>
      <inkml:brushProperty name="height" value="0.05" units="cm"/>
    </inkml:brush>
  </inkml:definitions>
  <inkml:trace contextRef="#ctx0" brushRef="#br0">131 2 18276,'-8'-1'662,"0"0"0,1 1 0,-1 0 0,0 1 0,0 0 0,1 0 0,-1 0 0,-13 5 0,19-5-563,-1 0 0,0 0 0,1 0 0,-1 1 0,0-1 0,1 1 0,0-1 0,-1 1 0,1 0 0,0 0 0,0 0 0,0 0 1,0 1-1,0-1 0,1 0 0,-1 1 0,1-1 0,0 1 0,-1-1 0,1 1 0,0 0 0,0 0 0,1-1 0,-1 1 0,1 0 0,-1 3 0,1-4-81,0 0-1,0-1 1,0 1-1,0 0 1,0-1-1,1 1 1,-1-1-1,0 1 1,1 0-1,-1-1 1,1 1-1,0-1 1,0 1-1,-1-1 0,1 0 1,0 1-1,0-1 1,0 0-1,0 1 1,1-1-1,-1 0 1,2 1-1,-1 0 3,1-1 0,0 1 0,0-1 0,1 0 0,-1 0 0,0 0 0,0 0 1,0 0-1,1-1 0,4 1 0,0-1 11,-1 0 0,0 0 1,1-1-1,-1 0 1,0 0-1,0-1 0,0 0 1,0 0-1,11-5 1,-17 6-84,0 0 1,1 0-1,-1 0 1,0 0 0,0 0-1,0 0 1,0 0-1,0 0 1,0-1-1,0 1 1,-1 0 0,1-1-1,0 1 1,-1-1-1,1 1 1,-1 0 0,1-1-1,-1 0 1,0 1-1,1-1 1,-1 1-1,0-1 1,0 1 0,0-1-1,0 1 1,-1-1-1,1 1 1,0-1-1,-1 1 1,1-1 0,-1 1-1,1-1 1,-1 1-1,0-1 1,1 1 0,-1 0-1,0 0 1,0-1-1,0 1 1,0 0-1,0 0 1,0 0 0,0 0-1,-1 0 1,1 0-1,0 0 1,-1 0 0,1 1-1,0-1 1,-1 0-1,1 1 1,-1-1-1,-1 1 1,1-1-460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8.983"/>
    </inkml:context>
    <inkml:brush xml:id="br0">
      <inkml:brushProperty name="width" value="0.05" units="cm"/>
      <inkml:brushProperty name="height" value="0.05" units="cm"/>
    </inkml:brush>
  </inkml:definitions>
  <inkml:trace contextRef="#ctx0" brushRef="#br0">25 41 15627,'-1'0'309,"1"1"0,-1-1 0,0 1 0,0-1 0,1 1 0,-1-1 0,1 1 0,-1-1-1,0 1 1,1 0 0,-1-1 0,1 1 0,-1 0 0,1 0 0,0-1 0,-1 2 0,-10 24 2453,11-25-2686,-1 1 0,1-1 1,-1 0-1,1 1 0,-1-1 0,1 1 0,0-1 0,0 1 1,0-1-1,0 1 0,0-1 0,0 1 0,1-1 1,-1 1-1,0-1 0,1 1 0,-1-1 0,1 0 0,-1 1 1,1-1-1,0 0 0,-1 1 0,1-1 0,0 0 0,0 0 1,0 0-1,0 0 0,0 0 0,0 0 0,2 2 1,1-2-51,-1 0 1,1 0 0,-1 0-1,1 0 1,0 0 0,-1-1-1,1 0 1,0 0 0,-1 0 0,1 0-1,6-1 1,26-7 14,0 0 0,-1-3 0,0-1 0,49-24-1,39-13-7,-108 47 0,-14 2-31,-1 0 0,0 1 0,0-1-1,0 0 1,0 0 0,0 0 0,1 1 0,-1-1 0,0 0 0,0 0 0,0 1-1,0-1 1,0 0 0,0 0 0,0 1 0,0-1 0,0 0 0,0 0 0,0 1 0,0-1-1,0 0 1,0 0 0,0 0 0,0 1 0,0-1 0,0 0 0,-1 0 0,1 1-1,0-1 1,0 0 0,0 0 0,0 0 0,-1 1 0,-19 25 138,13-19-109,4-2-6,-1-1 6,0 0 1,1 1 0,0-1 0,0 1 0,0 0-1,1 0 1,-4 10 0,6-15-28,0 0 1,0 1-1,0-1 0,-1 1 0,1-1 0,0 0 1,0 1-1,0-1 0,0 1 0,0-1 1,0 1-1,1-1 0,-1 0 0,0 1 0,0-1 1,0 1-1,0-1 0,0 0 0,1 1 1,-1-1-1,0 1 0,0-1 0,1 0 1,-1 1-1,0-1 0,0 0 0,1 0 0,-1 1 1,0-1-1,1 1 0,16 2 69,18-8-18,-8-3-43,-1-1 1,-1-1-1,26-14 1,29-12-79,-79 35 65,30-7-71,-31 8 70,1 0 1,-1 0-1,1 0 0,0 0 1,-1 0-1,1 0 0,-1 0 1,1 0-1,-1 0 0,1 0 0,-1 0 1,1 0-1,-1 0 0,1 1 1,-1-1-1,1 0 0,-1 0 1,1 1-1,-1-1 0,1 0 1,-1 1-1,0-1 0,1 0 1,-1 1-1,0-1 0,1 1 1,-1-1-1,0 1 0,1-1 1,-1 1-1,0-1 0,0 1 1,1-1-1,-1 1 0,0-1 1,0 1-1,0-1 0,0 1 1,0-1-1,0 1 0,0-1 1,0 1-1,0-1 0,0 1 1,0 0-1,0-1 0,0 1 0,-1-1 1,1 1-1,0-1 0,-1 1 1,-4 17-9,-1 0-1,-11 24 1,8-22 1,-9 29-1,18-49-22,-1 1-1,1 0 1,0 0-1,0 0 1,-1 0-1,1 0 1,0 0-1,0 0 0,0 0 1,0 0-1,0 0 1,0-1-1,0 1 1,1 0-1,-1 0 1,1 2-1,-1-3 22,0 0 0,0 0 0,1 0 0,-1 0-1,0 1 1,1-1 0,-1 0 0,0 0 0,1 0 0,-1 0 0,0 0 0,1 0-1,-1 0 1,1 0 0,-1 0 0,0 0 0,1 0 0,-1 0 0,0 0 0,1 0-1,-1 0 1,0 0 0,1-1 0,-1 1 0,0 0 0,1 0 0,-1 0 0,0-1-1,29-20-68,-25 17 142,20-16-228,5-1-60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9.430"/>
    </inkml:context>
    <inkml:brush xml:id="br0">
      <inkml:brushProperty name="width" value="0.05" units="cm"/>
      <inkml:brushProperty name="height" value="0.05" units="cm"/>
    </inkml:brush>
  </inkml:definitions>
  <inkml:trace contextRef="#ctx0" brushRef="#br0">99 169 17012,'0'0'120,"0"1"0,0-1 1,1 1-1,-1-1 0,0 0 0,1 0 1,-1 1-1,0-1 0,1 0 1,-1 1-1,0-1 0,1 0 1,-1 0-1,0 0 0,1 1 0,-1-1 1,1 0-1,-1 0 0,0 0 1,1 0-1,-1 0 0,1 0 1,-1 0-1,1 0 0,-1 0 0,0 0 1,1 0-1,-1 0 0,1 0 1,-1 0-1,1 0 0,18-3 845,-16 3-401,16-3 369,0-1 1,-1-1-1,31-11 1,-41 12-869,0 1 1,-1-1 0,0 0 0,0-1-1,0 1 1,0-1 0,-1-1 0,1 1 0,-1-1-1,9-12 1,-14 16-61,1 1 0,-1-1 0,0 1 1,0-1-1,0 0 0,0 1 0,-1-1 0,1 0 0,0 1 0,-1-1 1,1 0-1,-1 0 0,0 0 0,0 1 0,1-1 0,-1 0 0,0 0 1,0 0-1,-1 0 0,1 1 0,0-1 0,-1 0 0,1 0 0,-1 0 1,1 1-1,-1-1 0,0 0 0,0 1 0,0-1 0,0 0 0,0 1 1,-2-3-1,1 2-2,-1 0 0,0 0 0,0 0 0,0 0 0,0 1-1,0-1 1,0 1 0,0 0 0,-1-1 0,1 2 0,0-1 0,-1 0 0,1 1 0,0-1 0,-1 1 0,-4 0 0,-3 1-2,-1 1 0,1 1-1,-1-1 1,1 2 0,0-1 0,0 2-1,1-1 1,-1 1 0,1 1 0,-13 9-1,9-5 4,0 1-1,1 0 1,0 0-1,1 1 0,1 1 1,-15 19-1,23-26-2,-1-1 0,1 1 0,0-1 0,0 1 1,1 0-1,-1 0 0,1 1 0,1-1 0,-1 0 0,0 9 0,2-13-10,0 0 0,0 1-1,0-1 1,1 0 0,-1 1 0,1-1-1,-1 0 1,1 0 0,0 1 0,0-1-1,0 0 1,0 0 0,0 0 0,0 0-1,1 0 1,-1 0 0,1-1 0,-1 1-1,1 0 1,0-1 0,0 1 0,0-1-1,0 0 1,0 1 0,0-1 0,0 0-1,0 0 1,0 0 0,0-1 0,1 1-1,2 0 1,9 2-410,0 0 0,0-1 0,0-1 0,0 0 1,0-1-1,26-3 0,86-20-2294,-111 19 2720,47-9-1084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4.771"/>
    </inkml:context>
    <inkml:brush xml:id="br0">
      <inkml:brushProperty name="width" value="0.05" units="cm"/>
      <inkml:brushProperty name="height" value="0.05" units="cm"/>
    </inkml:brush>
  </inkml:definitions>
  <inkml:trace contextRef="#ctx0" brushRef="#br0">59 0 16476,'-5'14'263,"1"-1"0,0 1 0,1 0 0,0 0 0,2 0 0,-1 1 1,2-1-1,0 0 0,0 0 0,2 1 0,-1-1 0,2 0 0,0 0 1,1 0-1,0-1 0,1 1 0,0-1 0,13 21 0,78 150-508,-85-158 272,0 1 1,-2 0-1,-1 0 0,-2 1 1,5 35-1,-10-53 77,-1 0 0,0 0 1,0-1-1,-1 1 0,-1 0 0,1 0 0,-2 0 1,-2 9-1,4-17-53,0 0 0,1 0 0,-1 0 0,0 0 0,0 0 0,0 0 0,-1 0 0,1 0 0,0-1 0,-1 1 0,1 0 0,-1-1 0,1 0 0,-1 1 0,0-1 0,0 0 1,0 0-1,1 0 0,-1 0 0,0 0 0,0 0 0,0 0 0,0-1 0,-1 1 0,1-1 0,0 1 0,0-1 0,0 0 0,0 0 0,-1 0 0,1 0 0,0 0 0,0-1 0,0 1 0,0-1 0,0 1 0,0-1 0,0 0 0,0 0 0,0 1 1,0-2-1,-2 0 0,-4-3 68,0 0 0,0-1 0,0 0 1,1 0-1,0 0 0,0-1 1,1 0-1,0-1 0,0 1 0,1-1 1,-6-10-1,1 0-58,1-1 0,1 1 0,1-2 0,-7-23 0,11 30-77,0 0 1,1 0-1,1-1 0,0 1 1,0 0-1,3-23 0,-1 29-17,0 1-1,0 0 0,1 0 1,0 0-1,0 1 0,0-1 1,0 0-1,1 1 0,0-1 1,0 1-1,1 0 1,0 0-1,-1 0 0,2 1 1,-1-1-1,9-6 0,0 2-121,1 2 0,0-1 0,0 2 0,15-5 1,5-3 28,7-6-62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9.947"/>
    </inkml:context>
    <inkml:brush xml:id="br0">
      <inkml:brushProperty name="width" value="0.05" units="cm"/>
      <inkml:brushProperty name="height" value="0.05" units="cm"/>
    </inkml:brush>
  </inkml:definitions>
  <inkml:trace contextRef="#ctx0" brushRef="#br0">52 174 14427,'25'-6'8255,"2"-10"-5826,17-21-1900,-38 31-496,-1 0 1,0-1-1,-1 0 0,1 0 0,-1 0 0,5-13 1,-8 18-39,0 0 1,-1-1 0,1 0-1,0 1 1,-1-1-1,0 1 1,0-1 0,1 0-1,-1 1 1,-1-1 0,1-2-1,-1 4 1,1 0-1,0-1 0,-1 1 0,1 0 0,-1 0 1,0 0-1,1 0 0,-1 0 0,0 0 0,1 0 0,-1 0 1,0 0-1,0 1 0,0-1 0,0 0 0,0 0 1,0 1-1,0-1 0,0 1 0,0-1 0,0 1 1,0-1-1,-1 1 0,-1-1 0,0 1-7,-1-1 0,0 1 0,1 0 0,-1 0 0,0 1-1,0-1 1,1 1 0,-1 0 0,1 0 0,-1 0 0,1 0 0,-1 0 0,1 1 0,-1 0-1,1-1 1,0 1 0,0 0 0,0 1 0,-4 3 0,-2 2-10,1 0-1,0 0 1,0 1 0,-12 19 0,14-19 21,1 1 1,0 0-1,0 0 0,1 0 1,0 1-1,1-1 1,0 1-1,-1 13 0,3-21-2,1-1-1,0 1 0,-1 0 0,1-1 1,0 1-1,1-1 0,-1 1 0,0-1 1,1 1-1,-1-1 0,1 1 0,0-1 1,0 1-1,0-1 0,0 0 1,0 1-1,0-1 0,1 0 0,-1 0 1,1 0-1,0 0 0,-1 0 0,1 0 1,0-1-1,0 1 0,0 0 0,0-1 1,1 0-1,-1 1 0,0-1 0,1 0 1,-1 0-1,0 0 0,1-1 0,-1 1 1,1-1-1,-1 1 0,1-1 1,0 0-1,2 0 0,5 1-165,0-2 1,1 1-1,-1-1 1,0-1-1,0 1 1,0-2-1,0 0 0,0 0 1,0 0-1,-1-2 1,0 1-1,1-1 0,-2 0 1,1-1-1,-1 0 1,1 0-1,-2-1 0,1 0 1,-1 0-1,0-1 1,-1 0-1,1 0 0,7-15 1,16-31-634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0.359"/>
    </inkml:context>
    <inkml:brush xml:id="br0">
      <inkml:brushProperty name="width" value="0.05" units="cm"/>
      <inkml:brushProperty name="height" value="0.05" units="cm"/>
    </inkml:brush>
  </inkml:definitions>
  <inkml:trace contextRef="#ctx0" brushRef="#br0">166 1 16219,'-5'11'503,"0"0"-1,0 0 0,1 0 0,1 1 0,-1-1 0,2 1 0,-2 12 0,-3 86 1578,7-107-2010,15 283 1875,-11-243-1880,-46-112-368,8 6 116,-31-68-46,64 130 236,1 1 1,-1-1-1,1 0 1,-1 0-1,1 0 0,0 0 1,-1 0-1,1 0 0,0 1 1,0-1-1,0 0 1,-1 0-1,1 0 0,0 0 1,0 0-1,0 0 0,1 0 1,-1 0-1,0 0 1,0 0-1,0 0 0,1 0 1,-1 1-1,0-1 1,1 0-1,-1 0 0,1 0 1,-1 0-1,2-1 0,0 2 10,0-1 0,0 0 0,0 1-1,0 0 1,0-1 0,0 1 0,0 0 0,0 0-1,0 0 1,0 0 0,0 0 0,0 1-1,3 0 1,34 6 210,-8-1-476,47 4-1,-67-10 203,0 0 0,0 0 0,-1-1 0,1-1 0,0 0 0,-1 0 0,1-1 0,12-6 0,28-15-130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7.837"/>
    </inkml:context>
    <inkml:brush xml:id="br0">
      <inkml:brushProperty name="width" value="0.05" units="cm"/>
      <inkml:brushProperty name="height" value="0.05" units="cm"/>
    </inkml:brush>
  </inkml:definitions>
  <inkml:trace contextRef="#ctx0" brushRef="#br0">189 314 17452,'0'-2'141,"0"0"0,-1 0 0,1 0 0,-1 0 1,0 0-1,1 1 0,-1-1 0,0 0 0,0 0 0,0 1 1,0-1-1,-1 0 0,1 1 0,0 0 0,-1-1 0,1 1 1,-1 0-1,1-1 0,-1 1 0,0 0 0,1 0 0,-1 0 1,0 1-1,0-1 0,0 0 0,0 1 0,0-1 0,1 1 1,-1-1-1,0 1 0,0 0 0,0 0 0,0 0 0,-2 0 1,-2 0 45,0 1 0,0-1 1,0 1-1,0 0 1,0 1-1,1-1 1,-1 1-1,0 0 1,1 1-1,-9 4 1,8-3-122,0 1 0,0 0 0,0 0 0,0 0 0,1 1 0,-8 10 1,11-13-58,-1 1 0,1-1 1,0 1-1,0 0 0,1 0 1,-1 0-1,1-1 0,0 2 0,0-1 1,0 0-1,1 0 0,-1 0 1,1 8-1,0-11-7,0 0 0,0 0 0,0 0 0,1 0 0,-1 0 0,0 0 0,1 0 0,-1 0 0,0 0 0,1 0 0,-1 0 0,1 0 0,-1 0 0,1 0 0,0 0 0,-1-1 0,1 1 0,0 0 0,0 0 0,0-1 0,-1 1 0,1-1 0,0 1 0,1 0 0,1 0 2,-1-1 1,0 1 0,1-1 0,-1 1-1,1-1 1,-1 0 0,1 0-1,-1 0 1,1 0 0,2-1 0,4 0 10,-1-1 1,0-1 0,0 1 0,0-1-1,11-6 1,-8 3 14,-1-1 0,0 0 1,0-1-1,0 1 0,-1-2 0,0 1 0,-1-1 0,0-1 1,0 0-1,-1 0 0,0 0 0,8-20 0,-13 25 63,-5 9-55,-5 13-18,6-6-20,0-1 0,1 1 0,0 0-1,1 0 1,1 19 0,-1-28 0,1 0 0,-1 0-1,0 0 1,1 0 0,-1 0 0,1 0-1,0 0 1,-1 0 0,1 0 0,0-1-1,0 1 1,0 0 0,1 0 0,-1-1-1,0 1 1,1-1 0,-1 1-1,1-1 1,-1 1 0,1-1 0,0 0-1,-1 0 1,1 0 0,0 0 0,0 0-1,0 0 1,0-1 0,0 1 0,0 0-1,0-1 1,0 0 0,0 1-1,0-1 1,0 0 0,0 0 0,0 0-1,4-1 1,3-1 3,0 0 0,1-1 0,-1 0 0,0 0 0,0-1 0,-1 0 1,1 0-1,-1-1 0,15-11 0,1-4 36,36-38 1,-43 40-21,0-1 1,-2 0-1,0-1 1,-2-1 0,0 0-1,-1-1 1,-1-1 0,-2 0-1,0 0 1,7-28 0,-16 48-19,1 0 0,-1-1 0,0 1 1,0-1-1,0 1 0,-1-6 1,1 9-2,0-1 0,0 1-1,0 0 1,0 0 0,0-1 0,0 1 0,0 0 0,0-1 0,0 1 0,0 0 0,-1 0 0,1-1 0,0 1-1,0 0 1,0 0 0,0-1 0,-1 1 0,1 0 0,0 0 0,0 0 0,-1 0 0,1-1 0,0 1 0,0 0-1,-1 0 1,1 0 0,0 0 0,-1 0 0,0 0 0,1 0-1,-1 0 1,0 1-1,1-1 1,-1 0-1,0 1 1,1-1 0,-1 1-1,1-1 1,-1 1-1,0-1 1,1 1-1,-1-1 1,1 1 0,-1-1-1,1 1 1,-1 0-1,-6 11 0,0 0 0,0 0 0,1 1 0,1 0 0,0 0 1,-3 14-1,15 3 18,-6 7 0,-6 65 1,2-63 76,3 61 0,0-98-86,0 0 1,0 0-1,1 0 1,-1 0-1,1 0 1,-1 0-1,1 0 1,0 0-1,1 3 1,-1-5-3,-1 1 1,1 0-1,-1-1 0,1 1 0,-1-1 1,1 1-1,-1-1 0,1 0 1,0 1-1,-1-1 0,1 0 1,0 1-1,-1-1 0,1 0 1,0 0-1,-1 1 0,1-1 0,0 0 1,0 0-1,3 0 22,0-1 1,-1 0-1,1 0 0,-1 0 0,1 0 0,-1 0 1,1-1-1,4-2 0,20-7 43,-28 11-79,1 0 0,-1-1 0,0 1 0,0 0 0,1 0 1,-1-1-1,0 1 0,0 0 0,1 0 0,-1-1 0,0 1 1,0 0-1,0-1 0,0 1 0,1 0 0,-1-1 0,0 1 0,0 0 1,0-1-1,0 1 0,0 0 0,0-1 0,0 1 0,0 0 0,0-1 1,0 1-1,0 0 0,0-1 0,0 1 0,0 0 0,-1-1 0,1 1 1,0 0-1,0-1 0,0 1 0,0 0 0,0-1 0,-1 1 0,1 0 1,0 0-1,0-1 0,-1 1 0,1 0 0,0 0 0,0 0 0,-1-1 1,-14-19-222,11 16 172,-16-24 35,-2 1 0,-1 0 0,-1 2 0,-33-28 1,69 59 103,0-1 0,0-1 1,1 0-1,24 5 1,-9-3-292,-1-2 1,36 2-1,-56-6 90,1 0 1,-1 0-1,0-1 0,0 1 0,0-2 0,0 1 1,0-1-1,-1 0 0,1 0 0,0-1 0,-1 0 1,8-4-1,7-12-296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8.942"/>
    </inkml:context>
    <inkml:brush xml:id="br0">
      <inkml:brushProperty name="width" value="0.05" units="cm"/>
      <inkml:brushProperty name="height" value="0.05" units="cm"/>
    </inkml:brush>
  </inkml:definitions>
  <inkml:trace contextRef="#ctx0" brushRef="#br0">3 49 19540,'2'12'373,"1"0"0,-2 1 0,1-1-1,-2 1 1,0-1 0,0 1 0,-3 13 0,2-4 232,1-19-552,-5 47 383,4-1-1,1 1 1,14 98 0,-14-146-431,1 0 0,-1 1 0,1-1 0,0 0 0,0 0 0,0 0 1,0 1-1,0-1 0,1 0 0,1 2 0,-2-4-4,-1 1 1,0-1-1,0 0 0,1 0 1,-1 1-1,0-1 0,0 0 1,1 0-1,-1 0 0,0 0 1,1 1-1,-1-1 1,0 0-1,1 0 0,-1 0 1,0 0-1,1 0 0,-1 0 1,0 0-1,1 0 0,-1 0 1,0 0-1,1 0 1,-1 0-1,0 0 0,1-1 1,0 1-1,0-1 1,0 1-1,0-1 1,-1 0-1,1 0 0,-1 1 1,1-1-1,0 0 1,-1 0-1,1 0 1,-1 0-1,0 0 1,1 0-1,-1-1 1,4-13 5,-1 0 0,-1 0 0,0 0 1,-1 0-1,0 0 0,-2 0 0,0 0 0,0 0 1,-2 0-1,0 0 0,-6-19 0,3 19-27,5 18-17,2-1 34,-1 0 1,1 0-1,-1-1 1,1 1-1,0 0 1,0-1-1,0 1 1,0-1-1,0 1 1,0-1-1,1 0 1,-1 1-1,0-1 1,1 0 0,2 2-1,0-1 10,1 0 1,-1-1-1,1 1 1,-1-1-1,1 0 0,0-1 1,-1 1-1,1-1 0,0 0 1,0 0-1,-1 0 1,1-1-1,0 0 0,0 1 1,-1-2-1,1 1 1,-1-1-1,1 1 0,-1-1 1,0 0-1,5-3 1,4-3 44,0 0 1,0-1 0,-1 0-1,0-1 1,14-15 0,-16 14 10,0 0 0,-1-1-1,0 0 1,0-1 0,-1 0 0,-1 0 0,0-1 0,-1 1 0,-1-2-1,0 1 1,-1 0 0,0-1 0,2-23 0,-6 35-50,0 1 0,0 0 1,0 0-1,0 0 0,0 0 0,-1-1 0,1 1 1,-1 0-1,-1-4 0,2 6-11,0 0 1,0 0 0,-1-1-1,1 1 1,0 0-1,0 0 1,0-1-1,-1 1 1,1 0-1,0 0 1,0 0 0,-1-1-1,1 1 1,0 0-1,0 0 1,-1 0-1,1 0 1,0 0-1,-1 0 1,1 0 0,0 0-1,0-1 1,-1 1-1,1 0 1,0 0-1,-1 0 1,1 0-1,-1 1 1,-12 9 38,2 3-37,2 1-1,-1 0 1,2 1 0,0 0 0,-7 16 0,-25 85 22,39-114-25,-2 9 7,0 1 1,1-1-1,0 0 1,-1 21-1,3-30-6,-1-1 1,1 1-1,0 0 1,1-1-1,-1 1 0,0 0 1,0-1-1,1 1 0,-1 0 1,1-1-1,-1 1 0,1 0 1,0-1-1,0 1 1,0-1-1,0 1 0,0-1 1,0 0-1,0 1 0,0-1 1,0 0-1,1 0 1,-1 0-1,0 0 0,1 0 1,-1 0-1,1 0 0,-1 0 1,1-1-1,-1 1 0,1-1 1,0 1-1,-1-1 1,1 1-1,0-1 0,-1 0 1,1 0-1,0 0 0,0 0 1,3 0-1,7-2 8,1 0 1,-1-1-1,1-1 0,-1 0 0,18-8 1,-18 7-26,-1 0 1,1 1-1,0 0 1,0 1-1,25-3 1,-36 6 11,0-1 0,1 1 0,-1 0 0,0 0 0,1 1 0,-1-1 0,0 0 0,1 0 0,-1 1 0,0-1 0,0 1 0,1-1 0,-1 1 0,0-1 0,0 1 0,0 0 0,0-1 0,0 1 0,0 0 0,0 0 0,0 0 0,0 0 0,0 0 0,0 0 0,-1 0 0,1 0 1,0 0-1,-1 0 0,1 1 0,-1-1 0,1 0 0,-1 0 0,1 1 0,-1-1 0,0 0 0,0 0 0,0 3 0,1 4-17,-1 0 0,-1 0 0,0 0 0,-3 15 1,1-10-60,14-22-2123,-8 3 1883,1 1 1,-1-1-1,1 1 0,0 0 1,1 1-1,7-8 0,6-2-534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9.357"/>
    </inkml:context>
    <inkml:brush xml:id="br0">
      <inkml:brushProperty name="width" value="0.05" units="cm"/>
      <inkml:brushProperty name="height" value="0.05" units="cm"/>
    </inkml:brush>
  </inkml:definitions>
  <inkml:trace contextRef="#ctx0" brushRef="#br0">28 162 15467,'4'1'323,"0"-1"0,0 0 0,-1 0 0,1 0 0,0-1-1,-1 1 1,1-1 0,0 0 0,-1 0 0,1 0 0,-1-1 0,1 1-1,-1-1 1,0 0 0,1 0 0,-1 0 0,0 0 0,0 0 0,0-1-1,-1 1 1,1-1 0,-1 0 0,1 0 0,3-6 0,-3 4-129,1 0 1,-1 0-1,-1-1 0,1 1 1,-1-1-1,0 1 1,0-1-1,0 0 1,-1 0-1,0 0 1,0 0-1,-1 0 0,0 0 1,0 0-1,0-7 1,0 13-188,0-1 1,0 0-1,0 0 1,-1 0-1,1 0 1,0 0-1,0 1 1,0-1-1,-1 0 1,1 0-1,0 0 0,-1 0 1,1 1-1,-1-1 1,1 0-1,-1 0 1,1 1-1,-1-1 1,1 0-1,-1 1 1,0-1-1,1 1 1,-1-1-1,0 1 1,1-1-1,-1 1 1,0-1-1,0 1 1,0 0-1,0 0 1,1-1-1,-1 1 1,0 0-1,0 0 1,0 0-1,0 0 1,0 0-1,1 0 1,-1 0-1,0 0 0,0 0 1,0 0-1,0 0 1,0 1-1,-1-1 1,-2 2 1,0 0 1,0 1-1,0-1 1,0 1-1,0-1 1,1 1-1,-5 5 1,-3 3 7,1 0 0,1 1 0,-10 16 0,15-23-4,1 1-1,-1 0 1,2 0-1,-1 0 1,1 1-1,0-1 1,0 1-1,0-1 1,0 11-1,2-15-36,0 0 0,0 0 0,0 0 0,1 0 0,-1 0 0,0 0 0,1 0 0,0 0 0,-1 0 0,1-1 0,0 1 0,0 0 0,0 0 0,0-1 0,0 1 0,0-1 0,1 1 0,-1-1 0,0 1 0,1-1 0,-1 0 0,1 0 0,0 1 0,-1-1 0,1 0 0,0-1 0,0 1 0,-1 0 0,5 1 0,4 0-279,0 0-1,0 0 1,0-1 0,16 1-1,-15-2 313,35 2-388,1-2-144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9.806"/>
    </inkml:context>
    <inkml:brush xml:id="br0">
      <inkml:brushProperty name="width" value="0.05" units="cm"/>
      <inkml:brushProperty name="height" value="0.05" units="cm"/>
    </inkml:brush>
  </inkml:definitions>
  <inkml:trace contextRef="#ctx0" brushRef="#br0">168 37 16323,'18'-36'3728,"-23"38"47,-18 11-2354,3 3-1135,0 0 0,1 2 0,1 0 0,1 1 0,1 0 0,-15 24-1,28-39-295,1-1-1,0 1 0,1 0 0,-1-1 0,1 1 0,-1 0 0,1 0 1,0 0-1,0 0 0,1 0 0,0 1 0,-1-1 0,1 0 0,0 0 1,1 0-1,1 8 0,-1-8-31,1 0 0,0 0-1,0 0 1,0 0 0,0 0 0,1 0 0,0-1 0,-1 1 0,1-1-1,0 0 1,1 0 0,-1 0 0,1 0 0,-1 0 0,6 2 0,41 22-414,11 6-13,-55-30 460,0 1 0,0 1-1,-1-1 1,0 1 0,1 0-1,-2 0 1,6 7 0,-10-11 23,1-1 0,-1 1 0,1 0 1,-1 0-1,1-1 0,-1 1 0,1 0 1,-1 0-1,0 0 0,1-1 0,-1 1 1,0 0-1,0 0 0,0 0 0,0 0 0,0 0 1,0 0-1,0 0 0,0-1 0,0 1 1,0 0-1,0 0 0,0 0 0,-1 0 1,1 0-1,-1 1 0,0-1 16,0 0-1,0 0 1,0 0 0,-1 0-1,1 0 1,0 0-1,-1 0 1,1 0 0,-1 0-1,1-1 1,-1 1 0,1 0-1,-3 0 1,-5 1 129,0 0 0,0-1 1,-18 1-1,17-2-178,-1 0 0,0-1 0,1 0 0,-1-1 0,0 0 0,1 0 0,-19-8 0,28 10-36,0 0 1,0-1-1,1 1 1,-1 0-1,0-1 1,0 1-1,0-1 1,0 1-1,1-1 1,-1 1-1,0-1 0,0 0 1,1 1-1,-1-1 1,0 0-1,1 0 1,-1 1-1,1-1 1,-1 0-1,1 0 1,-1 0-1,1-1 0,0 2-31,0-1-1,0 0 0,0 0 0,1 1 1,-1-1-1,0 0 0,1 1 0,-1-1 1,1 0-1,-1 1 0,0-1 0,1 0 1,0 1-1,-1-1 0,1 1 0,-1-1 1,1 1-1,-1 0 0,1-1 0,0 1 1,0-1-1,6-2-475,1-1 0,-1 1 0,1 1 0,7-3 0,66-11-1388,-30 7 882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0.385"/>
    </inkml:context>
    <inkml:brush xml:id="br0">
      <inkml:brushProperty name="width" value="0.05" units="cm"/>
      <inkml:brushProperty name="height" value="0.05" units="cm"/>
    </inkml:brush>
  </inkml:definitions>
  <inkml:trace contextRef="#ctx0" brushRef="#br0">223 39 19140,'0'-2'103,"0"0"0,-1 1 0,1-1 0,-1 0 0,0 0 1,1 0-1,-1 1 0,0-1 0,0 0 0,0 1 0,0-1 0,-1 1 0,1-1 0,0 1 0,0-1 0,-1 1 0,1 0 0,-1 0 1,0 0-1,1 0 0,-1 0 0,0 0 0,1 0 0,-1 0 0,0 1 0,0-1 0,0 1 0,0-1 0,1 1 0,-1 0 0,0 0 0,-3 0 1,-2-1 132,1 1 1,-1 1-1,1-1 1,0 1-1,-1 0 1,1 0-1,0 1 1,-11 4 0,7-2-19,0 1 0,1 1 1,0-1-1,0 2 1,-16 13-1,22-17-176,-1 0 1,1 1-1,0-1 1,0 1-1,1 0 0,-1 0 1,1 0-1,0 0 1,0 0-1,0 1 0,0-1 1,1 0-1,0 1 1,0-1-1,0 1 0,0 6 1,1-9-26,0-1 0,0 1 0,0 0 0,0-1 0,1 1 0,-1 0 0,1-1 1,-1 1-1,1-1 0,-1 1 0,1-1 0,0 1 0,0-1 0,0 1 0,0-1 0,0 0 0,0 1 1,0-1-1,2 2 0,0-1 2,0-1 1,0 1-1,-1-1 1,1 1-1,0-1 1,0 0-1,0 0 1,0-1-1,7 2 1,1-1 5,0-1-1,0 0 1,1-1 0,-1 0-1,13-3 1,-6 0-14,1-2-1,-1 0 1,-1-1-1,1 0 1,-1-2 0,-1 0-1,1-1 1,-2 0-1,1-1 1,-1-1-1,-1-1 1,16-17 0,-53 121 25,22-90-30,1 1-1,0-1 1,0 1 0,-1-1 0,1 1 0,0-1 0,0 1 0,1-1 0,-1 1 0,0-1 0,0 1 0,1-1 0,-1 0 0,1 1 0,-1-1 0,1 1 0,0-1 0,0 0 0,-1 1-1,3 1 1,-2-3 2,0 1 0,0 0 0,1 0-1,-1-1 1,0 1 0,1 0-1,-1-1 1,1 0 0,-1 1-1,0-1 1,1 0 0,-1 1 0,1-1-1,-1 0 1,1 0 0,2-1-1,4 0 6,0-1 0,0 0 0,0 0 0,-1-1 0,1 0 0,9-6 0,35-24-114,-40 23 12,1 2-1,0 0 0,1 0 1,16-6-1,-30 14 82,1-1-1,-1 1 1,1 0 0,-1 0-1,0-1 1,1 1 0,-1 0-1,1 0 1,0 0 0,-1 0-1,1-1 1,-1 1 0,1 0-1,-1 0 1,1 0 0,-1 0-1,1 0 1,-1 0 0,1 1-1,-1-1 1,1 0 0,-1 0-1,1 0 1,-1 0 0,1 1-1,-1-1 1,1 0 0,-1 0 0,1 1-1,-1-1 1,0 0 0,1 1-1,-1-1 1,1 0 0,-1 1-1,0-1 1,1 1 0,-1-1-1,0 1 1,0-1 0,1 1-1,-1-1 1,0 1 0,0-1-1,0 1 1,0-1 0,1 2-1,-5 33 9,3-32 25,1 0 1,-1 0-1,0 1 1,1-1-1,0 0 1,0 1-1,0-1 1,0 0-1,2 7 0,-2-9-15,1 0 0,-1-1 0,1 1-1,0 0 1,-1-1 0,1 1-1,0-1 1,0 1 0,-1-1-1,1 1 1,0-1 0,0 0-1,0 1 1,0-1 0,-1 0-1,1 0 1,0 1 0,0-1-1,0 0 1,0 0 0,0 0-1,0 0 1,0 0 0,0 0-1,-1-1 1,1 1 0,0 0 0,0 0-1,1-1 1,30-11 108,-25 8-97,36-15 26,-22 8-131,0 2 0,0 1 1,35-9-1,-54 16 65,1 1 0,-1-1 0,1 1 1,-1 0-1,1 0 0,-1 0 0,1 0 0,0 0 1,-1 0-1,1 1 0,-1 0 0,5 1 0,-6-2 7,0 1-1,0 0 0,0 0 1,0-1-1,1 1 0,-1 0 1,-1 0-1,1 0 1,0 0-1,0 0 0,0 0 1,0 1-1,-1-1 0,1 0 1,-1 0-1,1 0 0,0 3 1,0 1 8,-1-1-1,1 1 1,-1 0 0,0-1 0,-1 1-1,1-1 1,-1 1 0,0 0 0,0-1 0,0 0-1,-1 1 1,-2 5 0,-15 20-1308,22-33 1077,-1 0 0,1 1 0,0-1 0,0 1 1,0-1-1,0 1 0,0 0 0,0 1 0,1-1 0,-1 0 1,7-1-1,20-8-577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0.805"/>
    </inkml:context>
    <inkml:brush xml:id="br0">
      <inkml:brushProperty name="width" value="0.05" units="cm"/>
      <inkml:brushProperty name="height" value="0.05" units="cm"/>
    </inkml:brush>
  </inkml:definitions>
  <inkml:trace contextRef="#ctx0" brushRef="#br0">142 69 20388,'-1'0'106,"1"0"-1,0 0 0,-1 0 0,1 0 1,-1 0-1,1 1 0,-1-1 1,1 0-1,0 0 0,-1 0 0,1 1 1,0-1-1,-1 0 0,1 1 0,0-1 1,-1 0-1,1 0 0,0 1 0,-1-1 1,1 1-1,0-1 0,0 0 1,0 1-1,-1-1 0,1 1 0,0-1 1,0 0-1,0 1 0,0-1 0,0 1 1,0 0-1,12 3 1983,21-3-1213,-31-1-875,0-1 0,-1 1 0,1-1 0,0 0 0,-1 1 0,1-1 0,0 0 0,-1 0 0,1 0 0,-1 0 0,1 0 0,-1 0 0,0-1 0,1 1 0,-1 0 0,0-1 0,0 1 0,0-1 0,0 1 0,0-1 0,0 0-1,-1 1 1,1-1 0,-1 0 0,1 0 0,-1 1 0,1-1 0,-1 0 0,0 0 0,0 0 0,0 1 0,0-1 0,0 0 0,0 0 0,0 0 0,-1 1 0,1-1 0,-1 0 0,1 0 0,-1 1 0,0-1 0,0 0 0,1 1 0,-1-1 0,0 1-1,-1-1 1,1 1 0,0 0 0,0-1 0,0 1 0,-1 0 0,1 0 0,-1 0 0,1 0 0,-1 0 0,1 0 0,-1 0 0,0 0 0,1 1 0,-1-1 0,0 1 0,0-1 0,1 1 0,-4-1 0,-1 1-5,0 0 1,-1 0-1,1 0 0,0 1 1,0 0-1,0 0 1,-1 0-1,1 1 0,1 0 1,-1 0-1,0 0 1,0 1-1,1 0 1,-1 0-1,-4 4 0,4-2 14,-1-1 0,2 1-1,-1 0 1,0 0-1,1 0 1,0 1 0,1 0-1,-1 0 1,1 0 0,0 1-1,0-1 1,-3 10-1,7-14-28,-1 0-1,0 0 1,1 0-1,-1 0 1,1 0-1,-1 0 1,1 0-1,0 1 1,0-1-1,0 0 1,0 0-1,0 0 1,1 0-1,-1 1 1,1-1-1,-1 0 1,1 0-1,0 0 1,0 0-1,0 0 1,0 0-1,0 0 1,0-1-1,1 1 1,-1 0-1,1 0 1,-1-1-1,1 1 1,-1-1-1,1 0 1,0 1-1,0-1 1,3 2-1,5 1-174,1 1 0,0-2-1,0 0 1,-1 0-1,16 2 1,-13-3 217,27 6-382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1.212"/>
    </inkml:context>
    <inkml:brush xml:id="br0">
      <inkml:brushProperty name="width" value="0.05" units="cm"/>
      <inkml:brushProperty name="height" value="0.05" units="cm"/>
    </inkml:brush>
  </inkml:definitions>
  <inkml:trace contextRef="#ctx0" brushRef="#br0">0 0 16700,'5'27'1756,"-2"0"0,0 0 0,-3 52 0,0-27-648,-2 32 27,0-38-493,6 63 0,-3-107-665,-1 0-1,0 1 1,1-1-1,-1 0 1,1 0-1,0 1 1,-1-1-1,1 0 1,0 0 0,0 0-1,1 0 1,-1 0-1,2 2 1,-2-3-54,0-1-1,0 1 1,0 0 0,0-1 0,0 1 0,1 0 0,-1-1 0,0 1 0,0-1 0,0 0-1,1 0 1,-1 1 0,0-1 0,1 0 0,-1 0 0,0 0 0,0 0 0,1 0-1,-1 0 1,0-1 0,0 1 0,1 0 0,-1-1 0,2 0 0,10-4-366,0 0 0,21-13 0,-3 1-111,10-4-225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1.626"/>
    </inkml:context>
    <inkml:brush xml:id="br0">
      <inkml:brushProperty name="width" value="0.05" units="cm"/>
      <inkml:brushProperty name="height" value="0.05" units="cm"/>
    </inkml:brush>
  </inkml:definitions>
  <inkml:trace contextRef="#ctx0" brushRef="#br0">187 25 17700,'-9'-2'504,"-1"0"0,1 0 1,-1 1-1,1 0 1,-1 1-1,0 0 0,1 0 1,-1 1-1,-18 4 0,24-4-403,0 0-1,1 0 0,-1 1 1,0-1-1,1 1 0,-1 0 0,1 0 1,-1 0-1,1 0 0,0 0 1,0 1-1,0-1 0,0 1 1,1 0-1,-1 0 0,1 0 1,0 1-1,0-1 0,0 0 1,0 1-1,0-1 0,1 1 1,-1 0-1,1-1 0,0 1 0,0 0 1,0 4-1,1-6-69,0 1 0,-1-1-1,1 0 1,1 1 0,-1-1 0,0 1-1,0-1 1,1 0 0,0 1 0,-1-1-1,1 0 1,0 1 0,0-1 0,0 0-1,0 0 1,1 0 0,-1 0 0,0 0-1,1 0 1,0 0 0,-1-1 0,1 1-1,0 0 1,0-1 0,0 0 0,0 1-1,0-1 1,0 0 0,0 0 0,1 0-1,-1 0 1,0 0 0,0-1 0,1 1-1,4 0 1,1 0 13,1 0-1,0 0 1,0-1-1,0 0 1,-1-1-1,1 0 1,0 0 0,16-5-1,-11 1 4,-1-1-1,1 0 1,-1 0-1,0-2 0,22-16 1,-27 18-24,1-1 0,-2 0 1,1 0-1,-1-1 0,0 0 0,-1-1 1,1 0-1,8-17 0,-11 12 6,-4 13-28,0 1 0,0 0-1,0 0 1,0 0-1,0 0 1,0 0-1,0 0 1,0-1 0,0 1-1,0 0 1,-1 0-1,1 0 1,0 0-1,0 0 1,0 0 0,0 0-1,0 0 1,0-1-1,0 1 1,0 0-1,0 0 1,-1 0 0,1 0-1,0 0 1,0 0-1,0 0 1,0 0-1,0 0 1,0 0 0,-1 0-1,1 0 1,0 0-1,0 0 1,0 0-1,0 0 1,0 0-1,-1 0 1,1 0 0,0 0-1,0 0 1,0 0-1,0 0 1,0 0-1,0 0 1,-1 0 0,-1 1 2,0 0 0,1 1 0,-1-1 1,0 0-1,1 0 0,-1 1 0,0-1 1,1 1-1,-3 3 0,-2 5 8,0-1-1,1 1 0,0 0 0,0 1 1,-5 17-1,8-21-105,1 0 1,-1 0 0,1 0-1,0 0 1,1 1-1,-1-1 1,2 0-1,-1 0 1,3 15-1,-2-21 45,-1 1-1,1-1 1,0 1-1,0-1 0,-1 0 1,1 1-1,0-1 0,0 0 1,1 0-1,-1 1 1,0-1-1,0 0 0,1 0 1,-1 0-1,0 0 1,1-1-1,-1 1 0,1 0 1,-1-1-1,1 1 0,-1-1 1,1 1-1,-1-1 1,1 0-1,0 1 0,-1-1 1,1 0-1,0 0 1,-1 0-1,1 0 0,-1-1 1,1 1-1,0 0 1,-1-1-1,1 1 0,-1-1 1,1 1-1,-1-1 0,1 0 1,-1 0-1,2-1 1,17-15-556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5.249"/>
    </inkml:context>
    <inkml:brush xml:id="br0">
      <inkml:brushProperty name="width" value="0.05" units="cm"/>
      <inkml:brushProperty name="height" value="0.05" units="cm"/>
    </inkml:brush>
  </inkml:definitions>
  <inkml:trace contextRef="#ctx0" brushRef="#br0">7 108 13219,'-3'-5'5496,"1"17"-4208,1 26-805,7 188 3757,0 75-2316,-8-285-1513,0-38-141,0-40-192,4 0 0,2 1 0,2 0-1,4 0 1,30-108 0,-34 152-79,0 1-1,1 0 1,0 1 0,2 0-1,-1 0 1,12-14 0,-15 23-6,1 0 0,-1 0 1,1 0-1,0 1 0,0 0 1,1 0-1,0 1 0,-1-1 1,1 2-1,1-1 0,-1 1 1,1 0-1,-1 0 0,17-3 1,-13 4-25,1 1 0,0 0 1,0 1-1,0 0 0,13 2 0,-22-2 21,-1 0-1,1 1 0,0 0 0,0 0 0,-1 0 0,1 0 0,-1 0 0,1 0 0,-1 1 0,1-1 0,3 4 0,-5-3 4,1-1 0,-1 0 0,0 1 0,-1-1 0,1 1 0,0-1 0,0 1 0,-1 0 0,1-1 0,0 1 0,-1 0-1,0-1 1,1 1 0,-1 0 0,0-1 0,0 1 0,0 0 0,0 0 0,0-1 0,-1 1 0,0 2 0,-1 4-2,0 0 1,-1-1-1,0 1 1,0-1 0,-1 1-1,-8 11 1,-35 42 53,36-46-33,5-8-19,-46 53 14,46-54-171,1 0-1,-1 0 1,-1-1-1,1 0 1,-1-1-1,0 0 1,-9 5-1,15-9 128,1 1-1,-1-1 0,1 0 0,-1 1 1,0-1-1,1 0 0,-1 0 1,1 0-1,-1 1 0,0-1 1,1 0-1,-1 0 0,0 0 1,1 0-1,-1 0 0,0 0 1,1 0-1,-1 0 0,0 0 1,1-1-1,-1 1 0,0 0 1,1 0-1,-1 0 0,1-1 1,-1 1-1,1 0 0,-1-1 1,0 1-1,1-1 0,-1 1 0,1-1 1,0 1-1,-1 0 0,1-1 1,-1 0-1,1 1 0,0-1 1,-1 1-1,1-2 0,-1 0-16,1-1-1,-1 1 1,1-1-1,0 1 1,0 0-1,0-1 1,0 1-1,0-1 1,1-2-1,7-26-614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2.296"/>
    </inkml:context>
    <inkml:brush xml:id="br0">
      <inkml:brushProperty name="width" value="0.05" units="cm"/>
      <inkml:brushProperty name="height" value="0.05" units="cm"/>
    </inkml:brush>
  </inkml:definitions>
  <inkml:trace contextRef="#ctx0" brushRef="#br0">200 49 12715,'7'-2'1477,"1"-2"0,-1 1 1,1-1-1,11-8 1,-18 12-1396,-1-1 0,0 1 0,1 0 0,-1 0 0,0 0 0,0 0 0,1-1 0,-1 1 0,0 0 0,0 0 0,0-1 0,1 1 0,-1 0 0,0 0 0,0-1 0,0 1 0,0 0 0,0-1 0,0 1 0,1 0 0,-1 0 0,0-1 0,0 1 0,0 0 0,0-1 0,0 1 0,0 0 0,0-1 0,0 1 0,0 0 0,0-1 0,-1 1 0,1 0 0,0-1 0,-11-6 1403,-15 1-212,19 6-1201,0 1 0,0 0 1,-1 0-1,1 0 1,1 1-1,-1 0 1,0 1-1,0 0 1,1 0-1,-1 0 1,1 1-1,0 0 1,0 0-1,1 0 1,-1 1-1,-9 10 1,3-2-34,0 1 0,0 1 0,2 0 0,0 0 0,-13 26 0,20-34-13,0-1-1,1 1 0,0 0 1,-3 12-1,5-17-21,-1-1 1,1 1-1,0-1 0,0 1 0,0-1 1,0 1-1,0-1 0,0 1 1,0-1-1,1 1 0,-1-1 1,0 1-1,1-1 0,-1 1 1,1-1-1,0 0 0,-1 1 1,1-1-1,0 0 0,0 1 1,0-1-1,0 0 0,0 0 1,0 0-1,0 0 0,0 0 1,1 0-1,-1 0 0,2 0 1,4 2-70,0-1 1,0 0 0,1 0-1,-1 0 1,0-1 0,1-1-1,0 1 1,13-2 0,65-11-1767,-64 9 1123,113-27-2258,-101 19 1921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2.738"/>
    </inkml:context>
    <inkml:brush xml:id="br0">
      <inkml:brushProperty name="width" value="0.05" units="cm"/>
      <inkml:brushProperty name="height" value="0.05" units="cm"/>
    </inkml:brush>
  </inkml:definitions>
  <inkml:trace contextRef="#ctx0" brushRef="#br0">260 105 16388,'0'-1'115,"0"0"0,0 0 1,0 0-1,0 0 0,-1 0 1,1 0-1,0 0 1,0 0-1,-1 0 0,1 1 1,0-1-1,-1 0 0,1 0 1,-1 0-1,1 0 1,-1 0-1,1 1 0,-1-1 1,0 0-1,1 1 0,-1-1 1,0 0-1,1 1 1,-2-2-1,0 2 43,0-1 1,0 0 0,0 1-1,0 0 1,0-1-1,1 1 1,-1 0-1,0 0 1,0 0-1,0 0 1,-3 1-1,-3 0 189,1 1 0,0 0 0,0 0 0,0 1 0,-9 4 0,0 2 1,1 1 0,1 0 0,0 1 0,0 0 0,-14 17 0,20-20-182,1 1 0,0 0-1,0 0 1,0 1 0,1 0-1,1 0 1,0 1-1,-8 20 1,12-28-109,0 1 0,1-1 0,-1 1 0,1 0 0,-1-1 0,1 1-1,0-1 1,0 1 0,0 0 0,1-1 0,0 1 0,-1-1 0,1 1 0,0-1 0,1 1 0,2 5-1,-2-7-52,-1 1 0,1-1 0,0 0 0,0 0 0,0-1 0,1 1 0,-1 0 0,0-1 0,1 1 0,-1-1 0,1 0 0,-1 0 0,1 0 0,0 0 0,-1 0 0,1-1 0,0 1 0,0-1 0,0 1 0,-1-1 0,1 0 0,4-1 0,1 1-204,-1-1 0,1 0 0,-1 0 1,1-1-1,-1 0 0,1 0 0,-1-1 0,0 0 0,0 0 0,0-1 0,12-8 1,-9 4-308,0 0 0,-1-1 0,0 0 0,0-1 1,-1 1-1,11-19 0,-2-2-862,-1-2 1,-1 0 0,-2 0-1,12-45 1,-17 36 482,-6 26 562,-1 13 296,-2 6 128,-2 11 64,3-12-149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3.308"/>
    </inkml:context>
    <inkml:brush xml:id="br0">
      <inkml:brushProperty name="width" value="0.05" units="cm"/>
      <inkml:brushProperty name="height" value="0.05" units="cm"/>
    </inkml:brush>
  </inkml:definitions>
  <inkml:trace contextRef="#ctx0" brushRef="#br0">103 1 17652,'-3'3'421,"-1"0"-1,1 1 1,0-1 0,0 1 0,1 0-1,-1 0 1,1 0 0,0 1 0,-3 8 0,-11 44 1478,13-44-1347,-9 46 158,4 0 0,1 0 1,4 1-1,1-1 0,8 61 1,-5-104-669,-1-7-19,1 1-1,0-1 0,1 0 1,-1 1-1,2-1 0,5 15 0,-3-17 8,-1-9-2,2-17 0,-4-14-97,-1 1 1,-1-1-1,-7-45 1,-24-97-413,29 169 456,1 0-6,0 1 0,-1-1 0,1 1 0,-1 0 1,0-1-1,-1 1 0,-3-5 0,6 10 30,0 0-1,0-1 1,0 1-1,0 0 1,0 0 0,0 0-1,0 0 1,0 0 0,0 0-1,0 0 1,0 0-1,0-1 1,0 1 0,0 0-1,0 0 1,0 0 0,0 0-1,0 0 1,0 0-1,0 0 1,0 0 0,0 0-1,0 0 1,-1-1 0,1 1-1,0 0 1,0 0 0,0 0-1,0 0 1,0 0-1,0 0 1,0 0 0,0 0-1,-1 0 1,1 0 0,0 0-1,0 0 1,0 0-1,0 0 1,0 0 0,0 0-1,0 0 1,0 0 0,-1 0-1,1 0 1,0 0-1,0 0 1,0 0 0,0 0-1,0 0 1,0 0 0,0 0-1,0 1 1,0-1-1,-1 0 1,1 0 0,0 0-1,0 0 1,0 0 0,0 0-1,0 0 1,0 10-21,4 16 28,0-15 1,1 0 0,0 0 0,0-1 0,1 0 0,0 0 0,1 0 0,0-1 0,1 0 0,0 0 0,0-1 0,1 0 0,0-1 0,0 0 0,1 0 0,0-1 0,0 0 0,0-1 0,1 0 0,15 5 0,-17-7-1,0 0 1,0-1 0,1 0 0,-1-1 0,0 0 0,1 0-1,-1-1 1,1 0 0,-1-1 0,1 0 0,-1 0 0,0-1-1,1 0 1,-1-1 0,0 0 0,0 0 0,-1-1-1,1 0 1,-1-1 0,0 0 0,0 0 0,0 0 0,-1-1-1,11-11 1,-11 9 4,0 0-1,12-19 1,-18 25-9,0 0 0,1 0 0,-1 0 0,0 0 0,0 0 0,0 0 0,0-1 0,-1 1 0,1 0 0,-1-1 0,1 1 0,-1-1 0,0 1 0,0 0 0,0-1 0,0 1 0,0-1 0,-1 1 0,0-4 0,1 5-1,0 1 0,-1-1 0,1 1 0,0 0 0,0-1 1,-1 1-1,1-1 0,0 1 0,-1-1 0,1 1 0,-1 0 0,1-1 0,0 1 0,-1 0 0,1-1 0,-1 1 0,1 0 0,-1 0 0,1-1 0,-1 1 0,1 0 0,-1 0 0,1 0 0,-1 0 0,1 0 0,-1 0 0,1 0 0,-1 0 0,1 0 0,-2 0 0,-14 10 36,-10 23 25,19-21-30,0 0 0,1 0-1,1 1 1,0-1 0,-4 21 0,7-27-18,1-1 0,0 1 0,0 0 0,1 0 1,0-1-1,0 1 0,0 0 0,0 0 0,1-1 0,0 1 1,0 0-1,1-1 0,0 1 0,0-1 0,4 9 0,-5-12-51,1 0-1,-1 0 0,1 0 1,0 0-1,-1 0 0,1-1 1,0 1-1,0 0 0,0-1 1,1 0-1,-1 1 0,0-1 1,0 0-1,1 0 0,-1 0 0,0 0 1,1-1-1,-1 1 0,1-1 1,-1 1-1,1-1 0,0 0 1,-1 0-1,1 0 0,-1 0 1,1 0-1,-1-1 0,1 1 1,-1-1-1,1 0 0,-1 0 0,0 0 1,3-1-1,3-1-184,-1-1 0,0 0 0,0-1 0,0 0 0,0 0 0,-1 0 0,0-1 0,0 1-1,5-8 1,15-24-364,-4-6-212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3.746"/>
    </inkml:context>
    <inkml:brush xml:id="br0">
      <inkml:brushProperty name="width" value="0.05" units="cm"/>
      <inkml:brushProperty name="height" value="0.05" units="cm"/>
    </inkml:brush>
  </inkml:definitions>
  <inkml:trace contextRef="#ctx0" brushRef="#br0">60 39 17092,'-14'-16'2256,"1"4"-1328,-1 4-336,5 5 1153,3 3-489,2 2-224,4 2-648,4 3-384,5 0-848,0 2-424,6 2 984,4 0-248,0 1-224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4.104"/>
    </inkml:context>
    <inkml:brush xml:id="br0">
      <inkml:brushProperty name="width" value="0.05" units="cm"/>
      <inkml:brushProperty name="height" value="0.05" units="cm"/>
    </inkml:brush>
  </inkml:definitions>
  <inkml:trace contextRef="#ctx0" brushRef="#br0">138 1 14699,'-5'0'492,"0"1"0,0 0-1,0 0 1,0 0 0,1 1 0,-1 0 0,0 0-1,1 0 1,-1 0 0,1 1 0,0-1 0,0 1-1,0 0 1,0 1 0,0-1 0,1 1-1,-5 5 1,2-1-136,-1 0 0,1 1 0,1-1 0,-1 1 0,2 1 0,-1-1 0,-3 13 0,6-16-250,1-1-1,0 0 1,0 0 0,0 0-1,0 1 1,1-1 0,0 0 0,0 1-1,0-1 1,1 0 0,0 1-1,0-1 1,2 5 0,-2-7-76,0 0-1,1-1 1,-1 1 0,1-1 0,0 1 0,0-1-1,0 0 1,0 1 0,0-1 0,0 0-1,1-1 1,-1 1 0,0 0 0,1-1 0,0 1-1,-1-1 1,1 0 0,0 1 0,0-2-1,0 1 1,-1 0 0,1 0 0,0-1 0,5 1-1,7 0-60,0-1 0,-1-1 0,1 0 0,0 0 0,-1-2-1,22-5 1,84-36-627,-26 9-11,-92 34 651,1 0-1,0 0 1,-1 0 0,1 1 0,0-1 0,0 1 0,0 0-1,-1 0 1,1 0 0,0 0 0,4 1 0,-7-1 21,1 0 1,-1 1-1,0-1 1,1 0-1,-1 0 1,1 1-1,-1-1 1,1 0-1,-1 0 1,0 1-1,1-1 1,-1 1-1,0-1 1,0 0-1,1 1 1,-1-1-1,0 1 1,0-1-1,1 1 1,-1-1-1,0 0 1,0 1-1,0 0 1,0 1 20,0-1 0,0 1 1,0 0-1,0-1 0,0 1 1,-1 0-1,1-1 0,0 1 1,-1-1-1,-1 3 0,-13 26 415,10-21-274,1-1 1,0 1 0,0 0-1,1 0 1,-3 13-1,6-21-149,-1 0 0,1-1-1,0 1 1,0 0-1,0 0 1,0 0-1,0 0 1,0 0-1,0 0 1,0 0 0,0 0-1,0 0 1,1 0-1,-1-1 1,0 1-1,1 0 1,-1 0-1,0 0 1,1 0-1,-1-1 1,1 1 0,0 0-1,-1 0 1,1-1-1,-1 1 1,2 0-1,0 0-6,-1 0-1,1-1 0,0 1 1,-1-1-1,1 1 1,0-1-1,-1 0 0,1 0 1,0 0-1,-1 0 0,1 0 1,0 0-1,2-1 1,7-1-66,-1-1 0,1 0 1,13-8-1,-21 10 32,30-15-506,39-25 1,15-8-740,-85 48 1214,0-1 0,0 1 0,1 0 0,-1 1 0,0-1 0,0 0 1,1 1-1,-1-1 0,0 1 0,1 0 0,-1 0 0,1 0 0,2 0 0,-4 1 42,0-1 0,0 1 0,0-1 0,0 1 0,0 0 0,0 0 0,-1-1-1,1 1 1,0 0 0,-1 0 0,1 0 0,0 0 0,-1 0 0,1 0 0,-1 0 0,1 0 0,-1 0-1,0 0 1,1 0 0,-1 0 0,0 0 0,0 0 0,0 0 0,0 0 0,0 0 0,0 1-1,0-1 1,0 0 0,-1 2 0,0 8 5,-1 1 0,0 0 0,-1-1 0,-6 16-1,5-13-157,-1 0-1,-2 20 1,8-21 88,5-12-73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5.499"/>
    </inkml:context>
    <inkml:brush xml:id="br0">
      <inkml:brushProperty name="width" value="0.05" units="cm"/>
      <inkml:brushProperty name="height" value="0.05" units="cm"/>
    </inkml:brush>
  </inkml:definitions>
  <inkml:trace contextRef="#ctx0" brushRef="#br0">164 264 18108,'-2'-2'191,"0"0"0,0 0-1,0 0 1,-1 0 0,1 0 0,-1 1 0,1 0-1,-1-1 1,1 1 0,-1 0 0,0 0 0,0 0 0,1 1-1,-1-1 1,0 1 0,0-1 0,0 1 0,0 0 0,0 0-1,0 0 1,1 1 0,-1-1 0,0 1 0,0-1-1,0 1 1,1 0 0,-1 0 0,0 0 0,1 0 0,-1 1-1,1-1 1,-1 1 0,-3 3 0,-1 1 50,1 0 0,0 1 0,0 0 0,0 0 0,1 0 0,0 1 0,-6 12 0,8-15-154,0 1-1,1 0 1,-1 0-1,1 0 1,1 1-1,-1-1 0,1 0 1,1 1-1,-1-1 1,1 0-1,0 9 1,0-14-60,1 1-1,-1 0 1,1 0-1,-1 0 1,1 0 0,-1 0-1,1 0 1,0-1-1,0 1 1,0 0 0,0-1-1,0 1 1,0 0 0,1-1-1,-1 0 1,1 1-1,-1-1 1,1 0 0,1 2-1,0-2 0,0 1-1,0-1 1,0 0 0,1 0-1,-1 0 1,0 0-1,0-1 1,0 0-1,1 1 1,4-1 0,3-1-2,-1 0 1,1-1-1,-1 0 1,0-1-1,0 0 1,11-5-1,9-6-20,-2-1 0,0-1-1,0-1 1,-2-2 0,0-1-1,34-34 1,-39 29-10,-18 19 69,-13 16 61,4-4-69,-5 7 110,-19 25-1,28-35-134,0 1-1,0-1 1,0 0 0,1 1-1,-1-1 1,1 1 0,0 0-1,0-1 1,0 1-1,0 0 1,1 0 0,-1-1-1,1 1 1,0 6-1,1-9-19,-1 0 0,1 0 0,-1 1 0,1-1 0,-1 0 0,1 0 0,0 0 0,-1 0 0,1 0-1,0 0 1,0 0 0,0 0 0,0 0 0,0 0 0,0-1 0,0 1 0,0 0 0,0 0 0,0-1 0,0 1-1,1-1 1,-1 1 0,0-1 0,0 0 0,1 1 0,-1-1 0,0 0 0,0 0 0,1 0 0,-1 0 0,0 0-1,1 0 1,1-1 0,5 1 13,1-2 0,0 1 0,13-5-1,0-2-13,0-1 0,-1-1-1,0-1 1,-1-1 0,36-28-1,-31 22-22,-24 17 12,-1 1 0,1-1 0,-1 1-1,1 0 1,-1-1 0,1 1 0,-1 0 0,1-1 0,0 1 0,-1 0 0,1 0 0,0-1 0,-1 1 0,1 0 0,0 0 0,-1 0-1,1 0 1,1 0 0,-1 9-16,-12 22 8,8-22 4,2-8 4,-2 9-8,0 0 0,0 0 0,1 1 0,-2 12 0,4-21-41,0 0 1,-1 0-1,1-1 1,0 1-1,0 0 1,0 0-1,1-1 1,-1 1-1,0 0 1,1 0-1,-1-1 1,1 1-1,-1 0 1,1-1-1,0 1 1,0 0-1,0-1 1,0 1-1,0-1 1,0 0-1,0 1 1,0-1-1,0 0 1,1 0-1,-1 1 1,1-1-1,-1 0 1,1-1-1,-1 1 1,1 0-1,-1 0 1,1 0-1,0-1 0,3 1 1,4 0-477,1 0 1,0-1-1,0 0 0,0 0 0,-1-1 1,1-1-1,0 0 0,11-3 0,78-32-2338,-54 18 1757,-11 7-453,53-23-1268,-77 30 3146,-1-1 1,0 1-1,14-12 0,-22 16-140,0-1-1,0 1 0,1-1 0,-1 0 1,0 0-1,0 1 0,-1-1 0,1 0 0,0 0 1,-1 0-1,1 0 0,-1 0 0,1 0 0,-1 0 1,0 0-1,0 0 0,0 0 0,0 0 0,0 0 1,-1 0-1,1 0 0,-1 1 0,1-1 0,-1 0 1,1 0-1,-1 0 0,0 0 0,0 0 1,0 1-1,0-1 0,0 1 0,-1-1 0,1 0 1,0 1-1,-1 0 0,1-1 0,-1 1 0,1 0 1,-1 0-1,0 0 0,1 0 0,-1 0 0,0 0 1,0 0-1,0 1 0,-3-2 0,4 2-161,0 0 0,1 0 0,-1 0-1,0 0 1,1 0 0,-1 0 0,0 0 0,1 1-1,-1-1 1,1 0 0,-1 0 0,0 1 0,1-1 0,-1 0-1,1 1 1,-1-1 0,1 0 0,-1 1 0,1-1-1,-1 1 1,1-1 0,-1 1 0,1-1 0,-1 1-1,1-1 1,0 1 0,-1 0 0,1-1 0,0 1-1,0-1 1,0 1 0,-1 0 0,1-1 0,0 1-1,0 1 1,0-2-10,0 1-1,0 0 0,0-1 1,-1 1-1,1-1 0,0 1 0,0-1 1,0 1-1,-1-1 0,1 1 1,0-1-1,-1 1 0,1-1 1,0 1-1,-1-1 0,1 1 1,-1-1-1,1 0 0,-1 1 1,1-1-1,-1 0 0,1 1 1,-1-1-1,1 0 0,-1 1 1,0-2 3,1 1 0,-1 0 1,1-1-1,-1 1 0,1 0 1,0-1-1,-1 1 0,1-1 1,0 1-1,-1 0 0,1-1 1,0 1-1,-1-1 0,1 1 0,0-1 1,0 1-1,0-1 0,-1 0 1,1 1-1,0-1 0,0 1 1,0-1-1,0 1 0,0-1 1,0 1-1,0-1 0,0 0 1,0 1-1,0-1 0,1 0 1,-1 0 7,0 0 1,0 0-1,0 0 1,0 0 0,0 0-1,0 0 1,-1 0-1,1 1 1,0-1 0,0 0-1,-1 0 1,1 0-1,-1 0 1,1 0 0,-1 0-1,0 0 1,-1 0-6,0 0 1,0 0 0,0 1-1,-1 0 1,1-1 0,0 1-1,0 0 1,-1 0 0,1 0-1,0 0 1,0 1 0,-1-1-1,1 0 1,0 1 0,0 0-1,0-1 1,0 1 0,-4 2-1,-39 22 323,43-24-309,-8 6 131,-1 0 0,2 1-1,-1 0 1,1 0 0,-12 16 0,18-21-90,0 0 0,1 1 0,-1 0 0,1-1 0,-1 1 0,1 0 0,0 0 0,1 1 0,-1-1 0,1 0 0,0 0 0,0 1 0,0-1 1,0 1-1,1-1 0,0 1 0,0-1 0,1 7 0,-1-9-42,1 0 1,-1 0-1,1 0 0,0-1 1,0 1-1,-1 0 1,1 0-1,1-1 0,-1 1 1,0-1-1,0 1 1,0-1-1,1 0 1,-1 1-1,1-1 0,-1 0 1,1 0-1,0 0 1,1 1-1,1 0 4,0-1 0,0 0 1,0 0-1,0 0 0,0 0 0,0-1 0,0 0 1,7 0-1,2-1 8,0-1 0,0 0-1,0-1 1,20-7 0,-15 2-22,0 0-1,0-1 1,-1 0-1,-1-2 1,1 0-1,-2-1 1,0-1-1,27-28 1,-26 22-13,0 0 0,-2-1 0,0 0 0,-1-1 0,-1-1 1,16-41-1,-28 61-1,15-49-10,-15 50 9,1-1 0,-1 1 1,1-1-1,-1 0 0,0 0 1,0 1-1,0-1 0,0 0 1,0 1-1,0-1 0,0 0 0,0 0 1,-1 1-1,1-1 0,-1 0 1,1 1-1,-1-1 0,0 1 1,0-1-1,1 1 0,-1-1 0,0 1 1,0-1-1,-1 1 0,-1-2 1,2 2-1,0 1 1,0 0-1,-1-1 1,1 1-1,0 0 1,0 0-1,0 0 1,-1 0 0,1 0-1,0 0 1,0 0-1,-1 0 1,1 0-1,0 0 1,0 1-1,0-1 1,-1 1-1,1-1 1,0 1 0,0-1-1,0 1 1,0-1-1,0 1 1,0 0-1,0 0 1,0 0-1,0-1 1,0 1-1,-1 2 1,-2 2 1,1 0 1,-1 0-1,1 0 1,-5 11-1,3-4-89,1 1-1,0 1 1,1-1-1,1 0 1,0 1 0,1-1-1,0 1 1,1 0-1,1-1 1,0 1-1,1-1 1,0 1 0,1-1-1,1 0 1,0 0-1,8 19 1,-10-27-81,0-1-1,1 1 1,-1-1-1,1 0 1,0 0 0,0-1-1,3 5 1,-5-7 130,1 0-1,-1 0 1,1 0-1,-1 0 1,1 0-1,-1 0 1,1 0-1,0 0 1,-1-1-1,1 1 1,0 0-1,0-1 1,-1 0 0,1 1-1,0-1 1,0 0-1,0 0 1,0 0-1,-1 0 1,1 0-1,3-1 1,23-12-675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7.003"/>
    </inkml:context>
    <inkml:brush xml:id="br0">
      <inkml:brushProperty name="width" value="0.05" units="cm"/>
      <inkml:brushProperty name="height" value="0.05" units="cm"/>
    </inkml:brush>
  </inkml:definitions>
  <inkml:trace contextRef="#ctx0" brushRef="#br0">246 327 11666,'1'-4'507,"1"0"-1,-1 0 1,0 1-1,0-1 1,0 0-1,0-1 1,-1 1-1,0 0 1,0 0-1,0 0 1,0 0-1,0 0 1,-3-8-1,2 10-329,0 0 0,0 0 0,0 0 1,-1 0-1,1 0 0,-1 0 0,0 1 0,1-1 0,-1 0 0,0 1 0,0 0 1,0-1-1,0 1 0,0 0 0,0 0 0,0 0 0,-1 0 0,1 0 0,0 0 1,0 1-1,-1-1 0,1 1 0,0 0 0,-1 0 0,-3 0 0,-2 0-37,0 0-1,0 1 0,0 0 1,0 1-1,1-1 0,-1 2 1,0-1-1,1 1 0,-1 0 1,1 0-1,0 1 1,0 0-1,0 1 0,1-1 1,-1 1-1,-6 7 0,7-6-137,0-1 1,1 1-1,-1 0 0,1 0 0,1 1 0,-1-1 0,1 1 1,0 0-1,1 0 0,0 0 0,0 1 0,0-1 0,1 1 1,0 0-1,1 0 0,-2 11 0,3-18-2,0 0 0,0 0-1,-1 1 1,1-1 0,0 0 0,1 0-1,-1 1 1,0-1 0,0 0-1,0 1 1,1-1 0,-1 0 0,0 0-1,1 0 1,0 1 0,-1-1-1,1 0 1,-1 0 0,1 0 0,0 0-1,0 0 1,0 0 0,0 0 0,0 0-1,0-1 1,0 1 0,0 0-1,0 0 1,0-1 0,0 1 0,0-1-1,0 1 1,0-1 0,1 1-1,-1-1 1,0 0 0,0 0 0,1 1-1,-1-1 1,0 0 0,1 0 0,-1 0-1,0 0 1,0-1 0,3 0-1,2 0 3,0-1 0,-1 0 0,1 0-1,0 0 1,-1-1 0,0 0-1,0 0 1,7-5 0,1-3 33,-1-1 0,0 0 0,-1 0 0,0-1 0,-1-1 0,-1 1 0,0-2 0,-1 1 1,9-22-1,-12 11 110,-6 24-37,-2 13-67,2-5-43,0 0-1,1 0 0,0 0 0,0 0 1,1 0-1,0 0 0,0-1 0,0 1 1,1 0-1,0-1 0,4 10 0,-5-13-1,1 0 0,0 0-1,0-1 1,0 1-1,0 0 1,0-1 0,0 1-1,1-1 1,-1 0-1,1 0 1,0 0 0,0 0-1,0 0 1,0-1-1,0 1 1,0-1 0,0 0-1,0 0 1,0 0 0,1 0-1,-1 0 1,0-1-1,1 1 1,6-1 0,2-1-16,-1 0 1,1-1 0,0-1 0,0 1 0,-1-2-1,0 0 1,1 0 0,-1-1 0,-1 0 0,1-1-1,16-12 1,-5 2-20,0-2 0,-2 0 0,36-41 0,-36 35 1,-2-1-1,-1 0 1,-1-1 0,-1 0 0,13-35-1,-21 33-10,-8 20 15,-7 14-13,3 1 35,1 1 1,0 0-1,1-1 1,0 1-1,0 0 0,0 0 1,-1 11-1,-7 61 27,9-63 11,2-1-1,0 0 0,1 0 0,4 26 1,-3-32-2,0-1 1,1 1 0,0-1-1,0 0 1,1 1 0,0-2-1,1 1 1,10 14 0,-13-20-17,0-1 1,1 0 0,-1 0 0,0 1 0,1-2 0,-1 1-1,1 0 1,0 0 0,0-1 0,-1 0 0,1 1 0,0-1-1,0 0 1,0-1 0,4 2 0,-7-2-11,1 0 0,0 0 0,0 0-1,-1 0 1,1 0 0,0 0 0,-1 0 0,1-1 0,0 1 0,0 0 0,-1 0-1,1-1 1,0 1 0,-1 0 0,1-1 0,0 1 0,-1 0 0,1-1 0,0 1-1,-1-1 1,1 1 0,-1-1 0,1 1 0,0-2 0,-1 1-8,1-1 0,-1 1 0,1-1 0,-1 1 0,0-1 0,0 1 0,0-1 0,0 0 0,0 1 0,0-1 0,0 1 0,0-1 0,0 0 0,-1 1 0,1-1 0,-1-1 0,-3-6-49,1-1 0,-1 1-1,0 0 1,-1 1 0,0-1 0,-1 1-1,-10-12 1,-53-50-257,15 17 419,54 53-91,-1 0-1,1-1 1,-1 1-1,1-1 1,-1 1-1,1-1 1,-1 1-1,1-1 1,0 1-1,-1-1 1,1 1-1,0-1 1,-1 0-1,1 1 1,0-1-1,0 1 1,0-1 0,-1 0-1,1 1 1,0-1-1,0 0 1,0 0-1,1 0-1,-1 1-1,1 0 1,-1-1-1,1 1 1,-1 0-1,1 0 1,0 0 0,-1 0-1,1 0 1,-1-1-1,1 1 1,-1 0-1,1 0 1,0 0 0,-1 1-1,1-1 1,-1 0-1,1 0 1,0 0-1,40 13 193,-34-10-181,33 10-529,0-2 0,1-1 0,51 4 0,-46-10 93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7.625"/>
    </inkml:context>
    <inkml:brush xml:id="br0">
      <inkml:brushProperty name="width" value="0.05" units="cm"/>
      <inkml:brushProperty name="height" value="0.05" units="cm"/>
    </inkml:brush>
  </inkml:definitions>
  <inkml:trace contextRef="#ctx0" brushRef="#br0">36 30 19516,'-11'44'1867,"-10"80"1,19-99-1454,1 0-1,1 1 1,1-1 0,7 44 0,5-35-179,-3-22-120,-9-12-112,-1 0-1,1-1 0,-1 1 0,1 0 1,-1 0-1,0 0 0,1 0 0,-1 0 1,1 0-1,-1-1 0,0 1 1,1 0-1,-1 0 0,0-1 0,1 1 1,-1 0-1,0-1 0,1 1 0,-1 0 1,0-1-1,1 1 0,-1 0 0,0-1 1,0 1-1,0-1 0,1 1 0,-1 0 1,0-1-1,0 1 0,0-1 0,0 1 1,0-1-1,0 1 0,0-1 1,2-7 3,0 0 1,-1 0-1,0 0 1,0-1-1,-1 1 1,-1-16-1,-10-51-55,-9 6-78,18 63 105,4 9 19,0 0 0,0 0 0,1 0-1,-1 0 1,1 0 0,-1-1 0,1 1-1,0-1 1,0 0 0,0 0 0,1 0-1,-1 0 1,0-1 0,5 3 0,2 0 12,0 0 1,0-1 0,1 0 0,13 2-1,-13-4 4,0-1 0,0 0 0,0-1 0,-1 0 0,1-1 0,0-1 0,0 1 0,-1-1 0,1-1 0,-1 0 0,0-1 0,0 0 0,-1 0 0,1-1 0,8-7 0,-11 7-1,0 1-1,-1-2 0,1 1 0,-2 0 1,1-1-1,-1 0 0,0 0 1,7-14-1,-9 16-5,-1-1 0,0 0 1,0 0-1,-1 0 0,1 0 1,-1 0-1,-1 0 0,1 0 0,-1 0 1,0 0-1,0 0 0,-1 0 1,-1-7-1,2 12-6,0 0 1,0 0-1,0 0 1,0 0-1,0 1 1,0-1-1,-1 0 1,1 0-1,0 0 1,0 0-1,-1 1 1,1-1-1,-1 0 1,1 0-1,-1 1 1,1-1-1,-1 0 1,1 1-1,-1-1 1,0 0-1,1 1 1,-1-1-1,0 1 0,1-1 1,-1 1-1,0 0 1,0-1-1,0 1 1,1 0-1,-1-1 1,0 1-1,0 0 1,0 0-1,0 0 1,0 0-1,1 0 1,-1 0-1,0 0 1,0 0-1,0 0 1,0 0-1,0 0 1,1 1-1,-1-1 1,0 0-1,0 0 1,0 1-1,-1 0 1,-2 2 2,-1 0 1,0 0 0,1 0 0,0 1 0,-1-1 0,-5 9 0,-1 2 16,0 1 1,2 0 0,0 1 0,0 0 0,2 1 0,0-1 0,1 1 0,1 1 0,0-1 0,1 1 0,1 0 0,-1 20 0,4-33-10,-1 1 1,1-1-1,1 0 0,-1 0 1,1 0-1,0 0 1,0 0-1,0 1 1,1-2-1,-1 1 1,4 6-1,-3-9-6,-1 1 0,1 0 0,0-1 0,0 0 0,0 1 0,1-1 0,-1 0 0,1 0 1,-1 0-1,1 0 0,0-1 0,-1 1 0,1-1 0,0 1 0,0-1 0,0 0 0,0 0 0,6 0 0,1 1-41,-1-1 0,0-1-1,1 0 1,-1 0 0,1-1 0,17-3-1,54-21-423,-57 17 259,-12 6-124,-8 5 229,-11 14 2,6-15-39,0 0-1,0 0 1,0 0-1,0 0 1,0 0 0,1 0-1,-1 0 1,1 0-1,-1 0 1,1 0-1,0 0 1,0 3-1,0-5 92,0 0 0,0 1 0,0-1 0,1 0 0,-1 0 0,0 1-1,0-1 1,1 0 0,-1 0 0,0 0 0,0 1 0,1-1 0,-1 0 0,0 0 0,1 0-1,-1 0 1,0 0 0,1 0 0,-1 0 0,0 0 0,1 0 0,-1 0 0,0 0-1,1 0 1,-1 0 0,0 0 0,0 0 0,1 0 0,-1 0 0,0 0 0,1 0-1,-1 0 1,0 0 0,1-1 0,10-3-396,1-3-240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8.055"/>
    </inkml:context>
    <inkml:brush xml:id="br0">
      <inkml:brushProperty name="width" value="0.05" units="cm"/>
      <inkml:brushProperty name="height" value="0.05" units="cm"/>
    </inkml:brush>
  </inkml:definitions>
  <inkml:trace contextRef="#ctx0" brushRef="#br0">0 120 17628,'11'2'574,"-1"0"0,1-1-1,-1-1 1,1 0 0,0 0 0,-1-1 0,1-1 0,-1 1 0,0-2 0,1 0 0,11-4 0,-11 2-229,0 0 0,0 0 0,0-1 0,-1 0 0,0-1 0,0 0 1,-1 0-1,0-1 0,12-13 0,-20 20-313,0 0 0,0 0 0,0-1 0,0 1 0,0 0-1,-1-1 1,1 1 0,0 0 0,0-1 0,-1 1 0,1-1 0,-1 1 0,0-1 0,1-2 0,-1 4-22,0 0 1,0-1-1,0 1 1,-1-1-1,1 1 1,0 0-1,0-1 1,0 1-1,-1-1 1,1 1-1,0 0 1,-1-1-1,1 1 1,0 0-1,-1-1 1,1 1-1,0 0 1,-1 0-1,1-1 1,0 1-1,-1 0 1,1 0-1,-1 0 1,1 0-1,0-1 1,-1 1-1,1 0 1,-1 0-1,1 0 1,-1 0-1,-3 0 5,1 0 1,-1 0-1,1 1 0,0-1 0,-1 1 1,1-1-1,0 1 0,0 0 1,-1 1-1,-4 1 0,-3 4-9,0 0 0,1 1 0,-1 0 0,2 0 0,-1 1 0,1 0 0,-11 16 0,15-20-9,1 1 1,1 0-1,-1 0 0,1 0 1,0 1-1,0-1 0,1 1 1,-1-1-1,2 1 0,-1 0 1,1 0-1,0 0 0,0 0 1,1 0-1,0 8 1,0-12-45,1 0 0,-1-1 1,1 1-1,0 0 0,0-1 1,0 1-1,0-1 1,0 1-1,0-1 0,1 0 1,-1 1-1,1-1 0,0 0 1,0 0-1,-1 0 1,1 0-1,1 0 0,-1-1 1,0 1-1,0 0 0,1-1 1,-1 0-1,5 2 1,1 0-54,0-1 1,0 0-1,0 0 1,1-1-1,-1 0 1,13 0-1,18-1-262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8.491"/>
    </inkml:context>
    <inkml:brush xml:id="br0">
      <inkml:brushProperty name="width" value="0.05" units="cm"/>
      <inkml:brushProperty name="height" value="0.05" units="cm"/>
    </inkml:brush>
  </inkml:definitions>
  <inkml:trace contextRef="#ctx0" brushRef="#br0">203 1 17076,'-4'-1'364,"-1"1"0,0 1 0,0-1 0,0 1 0,0 0 0,0 0 0,1 0 1,-1 0-1,0 1 0,1 0 0,-7 3 0,-5 5 1159,-26 20-1,2-2-201,-1-5-601,41-23-718,0 0 0,0 0 0,0 0 0,0 0-1,0 0 1,0 1 0,0-1 0,0 0 0,0 0 0,-1 0 0,1 0 0,0 0-1,0 1 1,0-1 0,0 0 0,0 0 0,0 0 0,0 0 0,0 0 0,0 1-1,0-1 1,0 0 0,0 0 0,0 0 0,0 0 0,0 1 0,1-1 0,-1 0-1,0 0 1,0 0 0,0 0 0,0 0 0,0 1 0,0-1 0,0 0 0,0 0 0,0 0-1,1 0 1,-1 0 0,0 0 0,0 0 0,0 0 0,0 1 0,0-1 0,0 0-1,1 0 1,-1 0 0,0 0 0,0 0 0,0 0 0,0 0 0,0 0 0,1 0-1,-1 0 1,0 0 0,0 0 0,0 0 0,0 0 0,1 0 0,-1 0 0,0 0-1,0 0 1,11 2-20,46 6-352,-1 2 0,99 32 0,-154-42 371,1 1-1,0 0 0,0-1 0,0 1 0,-1 0 0,1 0 0,0 0 0,-1 0 0,1 0 0,-1 1 0,1-1 0,-1 0 0,0 1 0,0-1 0,2 3 1,-3-4 5,0 1 0,0-1 1,0 0-1,1 1 1,-1-1-1,0 1 1,0-1-1,0 0 1,-1 1-1,1-1 0,0 1 1,0-1-1,0 0 1,0 1-1,0-1 1,0 1-1,0-1 1,-1 0-1,1 1 0,0-1 1,0 0-1,-1 1 1,1-1-1,0 0 1,-1 1-1,-17 8 212,0-4-53,-1-1 1,0-1-1,1 0 0,-1-2 0,0 0 1,0-1-1,0-1 0,-36-6 0,38 0-487,17 7 288,0 0 0,0-1 1,-1 1-1,1 0 0,0 0 0,0 0 0,0-1 1,0 1-1,0 0 0,-1 0 0,1 0 0,0-1 0,0 1 1,0 0-1,0 0 0,0-1 0,0 1 0,0 0 1,0 0-1,0-1 0,0 1 0,0 0 0,0 0 1,0-1-1,0 1 0,0 0 0,0 0 0,0-1 1,0 1-1,0 0 0,1 0 0,-1 0 0,0-1 0,0 1 1,2-2-77,-1 1 0,1 0 0,0-1 0,0 1-1,0 0 1,0 0 0,0 0 0,0 0 0,0 0 0,0 0 0,4 0 0,29-6-449,10 0-182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07.594"/>
    </inkml:context>
    <inkml:brush xml:id="br0">
      <inkml:brushProperty name="width" value="0.05" units="cm"/>
      <inkml:brushProperty name="height" value="0.05" units="cm"/>
    </inkml:brush>
  </inkml:definitions>
  <inkml:trace contextRef="#ctx0" brushRef="#br0">170 39 16732,'-4'-1'192,"1"0"0,-1 0 1,0 0-1,1 0 1,-1 0-1,0 1 1,0-1-1,1 1 0,-1 0 1,0 1-1,0-1 1,1 0-1,-1 1 1,0 0-1,1 0 1,-1 0-1,0 0 0,1 1 1,0 0-1,-1-1 1,1 1-1,0 0 1,0 1-1,0-1 0,0 0 1,0 1-1,0 0 1,-3 4-1,-1 2 104,0 0-1,1 0 1,0 1-1,1 0 1,0 0-1,1 0 1,0 0-1,-5 20 1,4-6-134,2 0 0,0 0-1,2 1 1,1-1 0,0 1 0,6 29-1,36 144-118,-39-187-106,0-1 1,9 20-1,-9-29-106,-2-9 101,-1-9 18,-5-25-20,2 25 141,1-1 0,1 1 0,1-1 0,2-22 1,-2 40-66,0-1 0,0 1 0,0 0 1,0-1-1,0 1 0,0-1 0,0 1 1,1 0-1,-1-1 0,0 1 0,0-1 1,1 1-1,-1 0 0,0 0 0,0-1 1,1 1-1,-1 0 0,0-1 0,1 1 1,-1 0-1,0 0 0,1-1 0,-1 1 1,1 0-1,-1 0 0,0 0 0,1 0 1,-1 0-1,1-1 0,-1 1 0,0 0 1,1 0-1,-1 0 0,1 0 0,18 4 154,-6-2-62,-4-2-68,1 0 0,0-1 0,-1-1 0,1 0 0,0 0 0,-1 0 0,0-1 1,0-1-1,0 0 0,0 0 0,-1-1 0,1 0 0,-1 0 0,0-1 0,0 0 0,10-11 0,2-3 22,-1 0 0,0-2 0,-2 0 0,21-36-1,-28 42-34,-1 1 0,-1-2 0,0 1 0,-1-1 0,-1 0 0,-1 0 0,0-1 0,4-30 0,-9 46-17,0 1 1,1-1 0,-1 0 0,0 0-1,0 0 1,0 0 0,0 0 0,-1 0-1,1 0 1,0 1 0,-1-1 0,1 0-1,-1 0 1,0 0 0,1 1 0,-1-1-1,0 0 1,0 1 0,0-1 0,0 1-1,-1-1 1,1 1 0,0-1 0,-1 1-1,1 0 1,-1 0 0,1 0 0,-1-1-1,1 2 1,-4-3 0,1 2-2,0 1 0,1-1 0,-1 1 0,0 0 0,1 0 0,-1 0 0,0 1 0,1-1 0,-1 1 0,0 0 0,1 0 0,-1 0 0,1 1 0,-7 2 0,1 2-2,-1-1 1,1 1 0,0 1 0,0 0 0,1 0 0,0 1 0,0 0-1,1 0 1,0 1 0,0 0 0,1 0 0,0 0 0,1 1 0,-8 18 0,12-26 0,0 1 1,1-1 0,-1 0-1,0 0 1,1 0 0,0 0-1,0 0 1,-1 1 0,1-1-1,0 0 1,1 0-1,-1 0 1,0 0 0,1 1-1,-1-1 1,1 0 0,0 0-1,-1 0 1,1 0 0,0 0-1,0 0 1,1 0 0,-1 0-1,0-1 1,1 1 0,-1 0-1,1-1 1,-1 1 0,1-1-1,0 0 1,-1 1 0,1-1-1,0 0 1,0 0 0,0 0-1,4 1 1,6 2-36,1-1 0,0 0 0,-1-1-1,1-1 1,17 0 0,8 2-97,-35-3 124,0 1 0,0 0 1,0 0-1,-1 0 0,1 0 0,0 0 1,-1 1-1,1-1 0,0 1 0,-1 0 1,0 0-1,1 0 0,-1 0 0,0 0 1,0 0-1,0 0 0,0 1 1,-1-1-1,1 1 0,-1-1 0,1 1 1,-1 0-1,0-1 0,0 1 0,0 0 1,0 0-1,0 4 0,2 9 10,-2-1 1,0 1-1,0 0 0,-3 17 0,1-10 20,1-11 66,1 5-288,-2 0 0,0 1 0,-1-1 0,0 0 0,-2 0-1,-6 22 1,4-26-42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5.688"/>
    </inkml:context>
    <inkml:brush xml:id="br0">
      <inkml:brushProperty name="width" value="0.05" units="cm"/>
      <inkml:brushProperty name="height" value="0.05" units="cm"/>
    </inkml:brush>
  </inkml:definitions>
  <inkml:trace contextRef="#ctx0" brushRef="#br0">156 62 18660,'-4'2'330,"0"0"0,0 0 1,0 0-1,0 0 0,0 1 0,1-1 1,-5 5-1,-5 5 0,0 2 0,1-1 0,0 2 0,2-1 0,-1 2-1,-15 31 1,22-39-312,0 1 0,1-1 1,0 1-1,1 0 0,-1-1 0,2 1 0,-1 0 0,1 0 0,0 1 0,1-1 0,0 0 0,1 0 0,0 0 0,0 0 0,1 0 0,3 9 0,-4-15-8,0-1 0,0 1 0,0-1-1,0 1 1,1-1 0,-1 0 0,1 1-1,-1-1 1,1 0 0,0 0-1,0 0 1,0 0 0,0-1 0,0 1-1,0 0 1,1-1 0,-1 0 0,1 1-1,-1-1 1,1 0 0,-1 0-1,1 0 1,0-1 0,-1 1 0,1-1-1,0 1 1,-1-1 0,1 0 0,0 0-1,0 0 1,-1 0 0,1-1-1,0 1 1,0-1 0,-1 1 0,1-1-1,-1 0 1,1 0 0,-1 0 0,1-1-1,-1 1 1,1-1 0,2-2 0,5-4 56,-1 0 1,0 0 0,-1-1 0,1 0 0,-2-1-1,0 0 1,0 0 0,0-1 0,-2 1-1,1-1 1,5-16 0,-4 6 64,-1 1 0,0-1 0,-2 1 0,0-1 0,1-36 0,-5 53-109,0 0 0,0 1 0,-1-1 1,1 0-1,-1 1 0,0-1 0,0 1 1,-2-6-1,2 9-19,1-1-1,0 1 1,0-1 0,0 1 0,-1-1 0,1 1-1,0 0 1,-1-1 0,1 1 0,0 0 0,-1-1 0,1 1-1,0 0 1,-1-1 0,1 1 0,-1 0 0,1 0-1,-1 0 1,1-1 0,0 1 0,-1 0 0,1 0-1,-1 0 1,1 0 0,-1 0 0,0 0-3,0 0 1,0 1-1,0-1 1,0 1-1,0-1 1,0 1-1,0 0 1,0-1-1,0 1 1,1 0-1,-1-1 1,0 1-1,1 0 1,-1 0-1,0 0 0,0 1 1,-2 3-2,1-1 0,0 1 0,0 0 0,0-1 1,1 1-1,0 0 0,0 0 0,0 0 0,0 0 0,1 0 0,0 1 1,0-1-1,0 0 0,1 0 0,0 5 0,0-6 0,-1 0 1,1-1-1,0 1 0,0-1 0,1 1 1,-1-1-1,1 0 0,0 0 1,-1 1-1,1-1 0,1 0 0,-1 0 1,0-1-1,1 1 0,-1 0 0,1-1 1,0 0-1,0 1 0,0-1 0,0 0 1,0-1-1,4 3 0,1-2-22,0-1 1,0 1-1,0-1 0,0-1 0,0 0 0,0 0 0,0 0 0,0-1 0,0 0 1,0-1-1,14-4 0,8-4-239,47-22-1,62-43-408,-90 47 343,2 1 0,53-19 0,-103 46 344,0-1 0,0 1-1,0 0 1,0-1-1,0 1 1,-1 0 0,1 0-1,0 0 1,0 0-1,0-1 1,0 1-1,0 1 1,0-1 0,0 0-1,0 0 1,0 0-1,0 0 1,1 1 0,-2-1-1,1 1 1,-1-1-1,0 1 1,0-1-1,1 0 1,-1 1-1,0-1 1,0 1-1,1-1 1,-1 1-1,0-1 1,0 1-1,0-1 1,0 1 0,0-1-1,1 1 1,-1-1-1,0 1 1,0-1-1,-1 1 1,1-1-1,0 1 1,0 0-1,-13 32 695,11-30-644,-11 19 425,-9 15 265,21-35-686,0 0 0,0 0 0,1 0 1,-1 0-1,0 0 0,1 0 0,-1 0 0,1 1 1,0-1-1,0 0 0,-1 0 0,1 0 0,1 5 1,-1-7-53,1 1 1,-1 0 0,1-1 0,-1 1 0,1 0-1,0-1 1,-1 1 0,1-1 0,0 1 0,-1-1-1,1 1 1,0-1 0,-1 0 0,1 1 0,0-1 0,0 0-1,-1 0 1,1 1 0,0-1 0,0 0 0,0 0-1,-1 0 1,1 0 0,0 0 0,0 0 0,0 0 0,0 0-1,-1 0 1,1 0 0,0-1 0,0 1 0,-1 0-1,1-1 1,1 1 0,28-13 152,-28 12-154,95-51 45,-56 29-307,85-36 0,-122 57 217,1 0-1,0 1 0,-1 0 0,1 0 1,0 0-1,0 0 0,0 1 0,0 0 1,6 0-1,-9 1 23,-1-1 0,1 0 1,0 1-1,-1 0 1,1-1-1,0 1 0,-1 0 1,1 0-1,-1 0 0,1 0 1,-1 0-1,0 0 1,1 1-1,-1-1 0,0 0 1,0 1-1,0-1 0,0 1 1,0-1-1,0 1 1,0-1-1,-1 1 0,1-1 1,0 1-1,-1 0 0,0 0 1,1-1-1,-1 3 1,3 16 22,-3-16-92,0 0-1,1 0 1,-1 0-1,1 0 1,0 0-1,0 0 1,0 0-1,1-1 1,3 7-1,-5-9 26,0-1 0,0 0 0,1 1 0,-1-1 0,0 0 0,0 0 0,1 0 0,-1 1 0,0-1 0,1 0 0,-1 0 0,0 0 0,1 0 0,-1 0 0,1 0 0,-1 1 0,0-1 0,1 0 0,-1 0 0,0 0 0,1 0 0,-1 0 0,0 0 0,1-1 0,-1 1 0,1 0 0,-1 0 0,0 0 0,1 0 0,-1 0 0,0 0 0,1-1 0,-1 1 0,0 0 0,0 0 0,1 0 0,-1-1 0,0 1 0,0 0 0,1-1 0,-1 1 0,0 0 0,0 0 0,1-1 0,-1 1 0,0 0 0,0-1 0,0 1 0,0 0 0,0-1 0,0 1 0,0-1 0,1 1 0,-1 0 0,0-1 0,7-22-692,-5 3-82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9.082"/>
    </inkml:context>
    <inkml:brush xml:id="br0">
      <inkml:brushProperty name="width" value="0.05" units="cm"/>
      <inkml:brushProperty name="height" value="0.05" units="cm"/>
    </inkml:brush>
  </inkml:definitions>
  <inkml:trace contextRef="#ctx0" brushRef="#br0">103 9 18748,'-2'-1'181,"-1"0"0,1-1 0,0 2 0,-1-1 0,1 0-1,0 0 1,-1 1 0,1-1 0,-1 1 0,1 0 0,-1-1 0,0 1 0,1 0 0,-1 1 0,1-1-1,-1 0 1,1 1 0,0 0 0,-1-1 0,1 1 0,-3 1 0,2 0-11,-1 0 1,1 0-1,0 0 1,1 0-1,-1 1 1,0-1-1,1 1 1,-1 0-1,1 0 1,0 0-1,0 0 0,0 0 1,-2 5-1,2-5-88,1 0 0,0 0 0,0 1 0,0-1-1,0 0 1,0 1 0,1-1 0,-1 1 0,1-1 0,0 1-1,0-1 1,1 1 0,-1-1 0,1 4 0,0-5-59,0 1-1,0-1 1,0 0 0,0 0 0,0 0 0,0 0 0,1 0 0,-1 0-1,1 0 1,-1 0 0,1 0 0,0-1 0,0 1 0,0-1-1,0 1 1,0-1 0,0 0 0,0 1 0,0-1 0,0 0 0,5 1-1,1 0-17,0-1-1,1 0 0,-1 0 0,1 0 0,-1-1 1,0-1-1,1 1 0,-1-1 0,0-1 1,1 1-1,-1-2 0,0 1 0,0-1 0,7-4 1,3-1-67,-1 0 0,-1-2 0,0 0 0,0-1 0,15-14 0,-30 24 57,1-1-6,0 0 0,0 1 0,0-1 0,0 0 0,0 0 0,-1 0 0,1-1-1,-1 1 1,2-3 0,-26 33 393,20-23-306,0 0 0,1 0 0,-1 0 0,1 0 0,-1 7 1,2-11-64,1 0 0,0 0 0,0 0 0,-1 0 0,1 0 0,0-1 0,0 1 0,0 0 0,0 0 0,0 0 0,0 0 0,1 0 1,-1 0-1,0 0 0,0-1 0,1 1 0,-1 0 0,0 0 0,1 0 0,-1-1 0,1 1 0,-1 0 0,1 0 0,-1-1 0,1 1 0,0 0 1,-1-1-1,1 1 0,0-1 0,0 1 0,-1-1 0,1 1 0,0-1 0,0 0 0,0 1 0,-1-1 0,1 0 0,0 1 0,0-1 0,0 0 0,0 0 1,1 0-1,4 0 7,-1 0 1,1 0 0,0 0 0,0-1-1,0 0 1,-1 0 0,10-3 0,41-18-213,-39 14 100,25-12-153,-31 14 137,-1 0-1,2 1 1,-1 0 0,1 1-1,-1 0 1,1 1 0,0 0-1,13-1 1,-24 4 107,-1 0 1,0 0-1,1 0 0,-1 0 1,0 0-1,1 0 0,-1 0 1,0 1-1,1-1 0,-1 0 1,0 0-1,1 0 0,-1 0 1,0 0-1,1 0 0,-1 1 1,0-1-1,1 0 0,-1 0 1,0 1-1,1-1 0,-1 0 1,0 0-1,0 1 0,0-1 1,1 0-1,-1 1 0,0-1 1,0 0-1,0 1 0,1-1 1,-3 15 125,-16 21 346,12-24-243,5-11-194,0 0 1,1 0-1,-1 0 0,0 0 1,1 1-1,0-1 0,-1 0 1,1 1-1,0-1 0,-1 0 1,1 1-1,0-1 1,0 0-1,0 1 0,0-1 1,0 0-1,1 1 0,-1-1 1,0 0-1,1 0 0,-1 1 1,2 1-1,-1-2-10,0-1-1,0 1 1,0 0-1,0-1 1,1 1-1,-1-1 1,0 1-1,0-1 1,1 0-1,-1 1 1,0-1-1,1 0 1,-1 0-1,0 0 1,1 0-1,-1 0 1,0 0-1,0-1 1,1 1-1,-1 0 1,0-1-1,2 0 1,13-4 18,-1 0-1,27-15 1,-34 15-87,1 0 0,0 1 0,0 0 0,1 0 0,-1 1 0,1 0 0,0 1 0,0 0 0,0 0 0,13 1 0,-22 1 36,1 0-1,-1 0 1,0 0-1,0 0 0,1 0 1,-1 1-1,0-1 0,0 1 1,0-1-1,1 1 1,-1-1-1,0 1 0,0 0 1,0-1-1,0 1 0,0 0 1,0 0-1,0 0 1,0 0-1,0 0 0,-1 0 1,1 0-1,0 0 1,-1 0-1,1 0 0,0 0 1,-1 0-1,1 0 0,-1 1 1,0-1-1,1 2 1,-1 3-7,1 0 0,-1 0 0,-1 0 0,1 0 0,-3 10 0,0 14-1250,4-29 1255,-1-1 0,0 0-1,0 0 1,0 0 0,0 0 0,0 1 0,0-1 0,0 0 0,0 0 0,0 0 0,0 0 0,1 0 0,-1 0 0,0 1 0,0-1 0,0 0 0,0 0 0,0 0-1,0 0 1,1 0 0,-1 0 0,0 0 0,0 0 0,0 0 0,0 0 0,1 0 0,-1 1 0,0-1 0,0 0 0,0 0 0,0 0 0,1 0 0,-1 0 0,0-1 0,0 1-1,0 0 1,0 0 0,1 0 0,-1 0 0,0 0 0,0 0 0,0 0 0,0 0 0,1 0 0,-1 0 0,0-1 0,9-2-306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9.918"/>
    </inkml:context>
    <inkml:brush xml:id="br0">
      <inkml:brushProperty name="width" value="0.05" units="cm"/>
      <inkml:brushProperty name="height" value="0.05" units="cm"/>
    </inkml:brush>
  </inkml:definitions>
  <inkml:trace contextRef="#ctx0" brushRef="#br0">30 191 9618,'-10'2'2243,"9"-2"-1939,0 0-1,0 0 0,0 0 1,0 0-1,0 0 1,0 1-1,0-1 0,0 0 1,0 1-1,1-1 1,-1 0-1,0 1 0,0-1 1,0 1-1,1-1 1,-1 1-1,0 0 0,0-1 1,1 1-1,-1 0 1,0 1-1,1-2-214,0 0 0,0 0 1,0 1-1,1-1 0,-1 0 0,0 0 0,0 0 1,0 1-1,0-1 0,1 0 0,-1 0 1,0 0-1,0 0 0,1 0 0,-1 1 0,0-1 1,0 0-1,1 0 0,-1 0 0,0 0 0,0 0 1,1 0-1,-1 0 0,0 0 0,0 0 1,1 0-1,-1 0 0,0 0 0,0 0 0,1 0 1,-1 0-1,0 0 0,1 0 0,-1 0 0,0 0 1,0-1-1,1 1 0,-1 0 0,13-2 937,34-15 166,0-1-1,-2-3 1,55-33-1,-98 53-1186,0 0 0,1-1 1,-1 1-1,0-1 0,1 0 0,-1 1 0,0-1 0,0 0 0,-1-1 0,1 1 0,0 0 0,-1 0 0,1-1 1,-1 1-1,0-1 0,1 1 0,-1-1 0,-1 1 0,2-5 0,-2 5-1,0 0-1,0 0 1,0 0 0,-1 0-1,1 1 1,-1-1-1,1 0 1,-1 0 0,0 0-1,0 1 1,1-1 0,-1 1-1,0-1 1,0 0 0,-1 1-1,1 0 1,0-1-1,-1 1 1,1 0 0,0-1-1,-1 1 1,1 0 0,-1 0-1,0 0 1,1 1-1,-1-1 1,0 0 0,0 0-1,-1 0 1,-2 0 12,0 0 1,1 0-1,-1 0 0,0 1 0,0 0 1,0 0-1,1 0 0,-1 0 1,0 1-1,0 0 0,1 0 1,-1 0-1,0 0 0,1 1 0,-1 0 1,1 0-1,0 0 0,0 0 1,0 1-1,0-1 0,-6 6 1,2-2 29,1 0 1,1 1 0,-1-1 0,1 1 0,0 1-1,1-1 1,0 1 0,0 0 0,0 0 0,-4 11 0,8-16-31,0-1 1,0 1-1,0 1 1,0-1 0,0 0-1,1 0 1,-1 0 0,1 0-1,0 0 1,0 1 0,0-1-1,0 0 1,0 0 0,1 0-1,0 0 1,0 0 0,-1 1-1,2-1 1,-1-1 0,0 1-1,1 0 1,-1 0 0,1 0-1,0-1 1,0 1 0,0-1-1,0 1 1,0-1 0,0 0-1,1 0 1,-1 0 0,1 0-1,0 0 1,-1-1 0,5 3-1,4 0-178,1 1 0,0-2 0,-1 0 0,1 0-1,0-1 1,1 0 0,22 0 0,-9-2-408,1-1-1,-1-2 1,42-8-1,-27-2-128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0.932"/>
    </inkml:context>
    <inkml:brush xml:id="br0">
      <inkml:brushProperty name="width" value="0.05" units="cm"/>
      <inkml:brushProperty name="height" value="0.05" units="cm"/>
    </inkml:brush>
  </inkml:definitions>
  <inkml:trace contextRef="#ctx0" brushRef="#br0">40 0 14675,'-1'1'206,"0"1"0,0-1 0,0 0 0,0 0 0,0 0 0,0 1 0,1-1 0,-1 1 0,0-1 0,1 0 1,-1 1-1,1-1 0,-1 1 0,1-1 0,0 1 0,0 2 0,-3 33 1233,3-18 113,-11 61 1206,5-35-1897,1 0 1,2 50-1,3-93-844,0-1 0,0 0 0,0 0 0,0 1 0,0-1 0,0 0-1,1 0 1,-1 0 0,0 1 0,1-1 0,-1 0 0,2 2 0,-2-3-12,1 0-1,-1 1 1,0-1 0,0 0-1,0 0 1,1 0 0,-1 0 0,0 0-1,0 0 1,1 0 0,-1 1-1,0-1 1,0 0 0,1 0-1,-1 0 1,0 0 0,0 0 0,1 0-1,-1 0 1,0 0 0,1 0-1,-1 0 1,0-1 0,0 1-1,1 0 1,-1 0 0,0 0 0,0 0-1,1 0 1,-1 0 0,0 0-1,0-1 1,1 1 0,0-2 5,1 1 0,-1-1 0,1 1 1,-1-1-1,0 0 0,0 0 1,1 0-1,-1 0 0,-1 0 0,1 0 1,1-4-1,1-9 6,-1-1 0,0 0 0,-1 1 0,-1-1 0,0 0 1,-1 0-1,-1 1 0,-1-1 0,-6-21 0,1 21-7,8 16-9,0 0 1,-1 0-1,1 0 0,0 0 1,0 1-1,-1-1 1,1 0-1,0 0 0,0 0 1,-1 1-1,1-1 1,0 0-1,0 0 0,0 0 1,0 1-1,-1-1 1,1 0-1,0 0 0,0 1 1,0-1-1,0 0 1,0 1-1,0-1 1,0 0-1,0 0 0,0 1 1,0-1-1,0 0 1,0 1-1,0-1 0,0 1 1,-1 3 2,1 0 0,0 0 0,0 0 0,0 0 0,0 0 1,1 0-1,1 5 0,0-2 2,1-1 0,0 1 1,0-1-1,0 0 0,1 0 1,0 0-1,0-1 0,1 1 1,0-1-1,0 0 0,0 0 1,0-1-1,8 5 0,-4-3 7,0-1-1,1 0 0,0-1 1,-1 0-1,2-1 1,-1 0-1,0 0 0,13 1 1,-6-3 8,0 0 0,-1 0 0,1-2 0,0 0 0,-1-1 0,1 0 0,-1-1 0,0-1 0,0-1 0,0 0 0,17-9 0,-18 6 8,0-1 0,24-19 1,-34 25-24,0-1 0,-1-1 1,1 1-1,-1-1 0,0 0 0,0 0 1,0 0-1,-1 0 0,0-1 1,5-10-1,-8 16-5,0 0 0,0 0-1,0-1 1,0 1 0,0 0 0,0 0 0,0-1 0,0 1 0,0 0-1,0 0 1,0-1 0,0 1 0,0 0 0,0 0 0,0-1-1,0 1 1,-1 0 0,1 0 0,0 0 0,0-1 0,0 1-1,0 0 1,0 0 0,-1 0 0,1-1 0,0 1 0,0 0 0,0 0-1,-1 0 1,1 0 0,0 0 0,0 0 0,-1-1 0,1 1-1,0 0 1,0 0 0,-1 0 0,1 0 0,0 0 0,0 0 0,-1 0-1,1 0 1,0 0 0,0 0 0,-1 0 0,1 0 0,0 0-1,0 0 1,-1 0 0,1 1 0,0-1 0,0 0 0,-1 0-1,1 0 1,0 0 0,0 0 0,0 0 0,-1 1 0,1-1 0,0 0-1,0 0 1,-19 10-15,11-3 8,-1 1 0,1 0 0,-13 18 0,18-23 10,0 0-1,1 1 1,0-1 0,0 1-1,0 0 1,0-1 0,1 1-1,-1 0 1,1 0-1,0 0 1,0 0 0,0 0-1,1 1 1,-1 4 0,1-8 1,1 1 0,-1-1 0,0 0 0,1 0 0,-1 0 0,0 0 0,1 1 1,-1-1-1,1 0 0,0 0 0,-1 0 0,1 0 0,0 0 0,-1-1 0,1 1 1,0 0-1,0 0 0,0 0 0,0-1 0,0 1 0,0 0 0,2 0 0,0 0 5,0 0 0,0 0-1,0 0 1,0-1-1,0 0 1,0 1-1,0-1 1,5 0-1,5-2 19,-1 0 0,0 0 1,17-6-1,47-21 28,-51 18-61,1 1 1,30-7-1,-54 16 5,-1 1-1,1-1 1,0 1-1,-1 0 1,1-1-1,0 1 0,-1 0 1,1 0-1,0 0 1,-1 0-1,1 1 1,0-1-1,-1 0 1,1 1-1,0-1 1,-1 1-1,1-1 0,-1 1 1,1 0-1,-1 0 1,1 0-1,1 1 1,-1 0 8,-1 1 0,0-1 0,0 0 0,1 1 0,-2-1 0,1 1 0,0-1 0,0 1 0,-1-1 0,1 1 0,-1-1 0,0 1 0,0 4 0,0-4 20,0-1 0,0 0 0,1 1 0,-1-1 0,0 1 0,1-1 0,-1 1 0,1-1 0,0 0 0,0 0 0,0 1 0,0-1 0,2 3 0,-1-4-9,-1 0 0,0 0 0,0-1 0,1 1 0,-1 0-1,1-1 1,-1 1 0,0-1 0,1 1 0,-1-1 0,1 0 0,-1 1-1,1-1 1,-1 0 0,1 0 0,-1 0 0,1 0 0,-1 0 0,1-1-1,-1 1 1,1 0 0,-1-1 0,3 0 0,16-6 86,0-1 0,0 0 0,26-16 0,-30 14-151,0 2 1,0 0 0,1 1 0,0 1 0,22-6 0,-37 12 32,0-1 0,-1 1 0,1 0 0,0-1 0,0 1 0,0 0 0,-1 0 1,1 0-1,0 1 0,0-1 0,0 0 0,0 1 0,-1-1 0,1 1 1,0-1-1,-1 1 0,1 0 0,0 0 0,-1 0 0,1 0 0,1 1 0,-1 0 5,-1 0-1,0 0 1,0 0-1,0 0 1,0 0-1,0 0 1,0 0-1,0 0 1,-1 1-1,1-1 1,-1 0-1,0 0 1,1 1-1,-1 3 1,-1 9 26,-1-1-1,-1 1 1,1-1 0,-8 19 0,7-22 37,-1-1-703,2-11 109,1-18-152,1 7 569,-4-14-261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1.362"/>
    </inkml:context>
    <inkml:brush xml:id="br0">
      <inkml:brushProperty name="width" value="0.05" units="cm"/>
      <inkml:brushProperty name="height" value="0.05" units="cm"/>
    </inkml:brush>
  </inkml:definitions>
  <inkml:trace contextRef="#ctx0" brushRef="#br0">11 89 20340,'0'-4'2577,"-3"-4"-1625,2-6-448,1 2 1625,0-2-1209,1 4-704,-1-1 16,-1 2-176,-5 3-224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1.794"/>
    </inkml:context>
    <inkml:brush xml:id="br0">
      <inkml:brushProperty name="width" value="0.05" units="cm"/>
      <inkml:brushProperty name="height" value="0.05" units="cm"/>
    </inkml:brush>
  </inkml:definitions>
  <inkml:trace contextRef="#ctx0" brushRef="#br0">0 92 15043,'12'-6'3360,"0"0"-2839,37-17 2430,44-18 118,-84 37-2887,0 1-1,0 1 1,1 0 0,-1 0-1,1 1 1,0 0 0,-1 1-1,11 0 1,-18 0-163,-1 1-1,1-1 1,-1 0-1,1 0 1,-1 1-1,1-1 1,-1 1-1,0-1 1,1 1-1,-1 0 1,0-1-1,1 1 1,-1 0-1,0 0 1,0 0-1,0 0 1,1 0-1,-1 0 1,0 0-1,0 0 1,-1 1-1,2 1 1,-1-1-10,0 0 0,0 1 1,-1-1-1,1 1 1,-1-1-1,0 1 0,0-1 1,1 1-1,-2-1 0,1 1 1,0-1-1,-1 4 1,-1 2-10,0 0 0,0-1 0,-1 1 0,0-1 0,-1 1 0,0-1 0,-6 10 0,2-7-4,3-4-38,0 0-1,1 0 1,0 0 0,-5 11-1,9-17 15,0 0-1,0 0 1,0 1-1,0-1 0,0 0 1,0 0-1,1 0 1,-1 1-1,0-1 1,0 0-1,0 0 1,0 0-1,0 1 1,0-1-1,0 0 1,1 0-1,-1 0 1,0 0-1,0 1 1,0-1-1,0 0 1,1 0-1,-1 0 1,0 0-1,0 0 1,0 0-1,1 1 1,-1-1-1,0 0 0,0 0 1,0 0-1,1 0 1,-1 0-1,0 0 1,0 0-1,1 0 1,-1 0-1,0 0 1,0 0-1,0 0 1,1 0-1,-1 0 1,0 0-1,0 0 1,0-1-1,1 1 1,-1 0-1,0 0 1,0 0-1,0 0 1,1 0-1,-1 0 0,0-1 1,0 1-1,18-6-15,-15 5-125,20-5-195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2.241"/>
    </inkml:context>
    <inkml:brush xml:id="br0">
      <inkml:brushProperty name="width" value="0.05" units="cm"/>
      <inkml:brushProperty name="height" value="0.05" units="cm"/>
    </inkml:brush>
  </inkml:definitions>
  <inkml:trace contextRef="#ctx0" brushRef="#br0">1 136 19036,'16'11'3437,"-7"-6"-3069,1 0-1,0-1 1,0 0 0,1-1-1,-1 0 1,1-1 0,0 0 0,-1 0-1,1-1 1,0-1 0,0 0 0,0 0-1,0-1 1,0-1 0,12-2-1,-13 1-314,0 1-1,0-1 0,-1-1 0,1 0 0,-1 0 1,0-1-1,0 0 0,-1 0 0,1-1 0,-1 0 0,0-1 1,-1 0-1,0 0 0,0 0 0,0-1 0,7-11 1,-13 17-49,0 1 0,0-1 0,0 1 0,0-1 0,-1 1 0,1-1 1,0 1-1,-1-1 0,1 0 0,-1 1 0,1-1 0,-1 0 0,0 0 1,0 1-1,0-1 0,0 0 0,0 0 0,0 1 0,0-1 0,-1 0 1,1 0-1,-1 1 0,1-1 0,-1 0 0,1 1 0,-1-1 0,0 1 1,0-1-1,0 1 0,0-1 0,0 1 0,-2-2 0,1 1-2,-1 1 0,1-1 0,-1 1 0,1-1 0,-1 1 0,0 0 0,0 0 0,1 1 0,-1-1 0,0 0 0,0 1-1,0 0 1,0 0 0,0 0 0,0 0 0,0 0 0,1 0 0,-5 2 0,-4 0-2,0 2 0,1 0 0,0 0 0,0 1 1,0 0-1,0 0 0,1 1 0,0 0 0,-16 15 0,15-11-2,0 0-1,1 0 1,0 1-1,1 0 1,0 0-1,1 1 1,-9 19-1,14-26 3,0 0-1,0 0 1,0 0-1,1 0 0,0 0 1,0 0-1,1 0 1,-1 0-1,1 1 0,1 8 1,-1-10-13,1-1-1,0 0 1,0 1 0,0-1 0,1 0 0,-1 0-1,1 0 1,0 0 0,0 0 0,0 0 0,0 0-1,0-1 1,0 1 0,1-1 0,0 1 0,-1-1-1,5 2 1,1 2-156,1-2 0,0 1 1,1-1-1,-1 0 0,1-1 0,0 0 0,0-1 0,-1 0 0,20 1 0,0-2-172,0-1-1,34-4 0,-9-4-196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6.276"/>
    </inkml:context>
    <inkml:brush xml:id="br0">
      <inkml:brushProperty name="width" value="0.05" units="cm"/>
      <inkml:brushProperty name="height" value="0.05" units="cm"/>
    </inkml:brush>
  </inkml:definitions>
  <inkml:trace contextRef="#ctx0" brushRef="#br0">265 26 15827,'-2'-2'169,"1"0"-1,0 0 0,-1 1 1,1-1-1,-1 0 0,1 1 0,-1-1 1,0 1-1,0 0 0,0-1 1,1 1-1,-1 0 0,-1 0 0,1 0 1,0 1-1,0-1 0,0 0 1,0 1-1,0-1 0,-3 1 1,1 0-28,-1 0 0,1 0 0,0 1 0,0 0 0,0 0 0,0 0 0,0 0 1,0 1-1,1-1 0,-6 4 0,-2 1-42,1 1 0,0 0 0,0 1 0,1 0 0,0 1 0,-12 14 0,8-6 32,1 1 0,1 0 0,0 1 0,1 0 0,1 1 0,1 0 0,-10 39 1,17-55-99,0-1 1,1 0 0,-1 1-1,1-1 1,0 1 0,0-1-1,0 1 1,1-1 0,-1 0 0,2 6-1,-1-9-25,-1 1 1,0 0-1,0-1 0,1 1 0,-1-1 0,0 1 0,1-1 1,-1 1-1,0-1 0,1 0 0,-1 1 0,1-1 0,-1 1 1,1-1-1,-1 0 0,1 1 0,-1-1 0,1 0 0,-1 0 1,1 1-1,0-1 0,-1 0 0,2 0 0,0 0 3,-1 0-1,1 0 1,-1-1 0,1 1-1,-1 0 1,1-1-1,-1 0 1,1 1-1,-1-1 1,1 0 0,-1 1-1,0-1 1,3-2-1,7-6 39,0-1 0,0 0 0,-1-1 0,0 0 0,10-16 0,0-1 113,18-39 1,-33 58-113,0 0 24,0-1 0,0 1-1,-1-1 1,0 0 0,-1 0 0,0-1-1,2-12 1,-17 49 308,8-10-373,0 0 0,1 1 1,1-1-1,1 1 0,0-1 1,1 1-1,3 23 0,-3-38-8,0-1 1,1 1-1,-1 0 0,0-1 0,1 1 0,-1-1 0,1 0 0,0 1 1,-1-1-1,1 1 0,0-1 0,0 0 0,0 1 0,0-1 0,0 0 0,0 0 1,0 0-1,0 0 0,1 0 0,-1 0 0,0 0 0,1 0 0,0 0 0,0 0 2,0-1 0,0 0 0,0 0-1,0 0 1,0 0 0,0 0-1,0 0 1,0 0 0,0 0 0,0-1-1,0 1 1,0-1 0,0 0-1,0 0 1,-1 1 0,1-1 0,0 0-1,2-2 1,12-9 17,-1 0 0,0-2-1,0 1 1,20-27 0,-21 23-2,1 0-1,1 2 1,23-19-1,-38 33-16,0 0 0,0 0 0,0 1 0,0-1 0,0 0 0,0 1 0,0-1 0,0 1 0,0 0 0,1-1 0,-1 1 0,0 0 0,0-1 0,0 1 0,0 0 0,2 0-1,-2 0 1,-1 1-1,1-1 0,0 0 1,-1 1-1,1-1 0,-1 0 1,1 1-1,-1-1 0,1 0 1,-1 1-1,1-1 0,-1 1 1,0-1-1,1 1 0,-1-1 0,1 1 1,-1-1-1,0 1 0,0 0 1,1-1-1,-1 1 0,0 0 1,2 6-1,-1 0 1,-1 0-1,1 0 1,-1 13-1,1 11 8,0-30-7,0 0 1,-1 0 0,1 0 0,0 0-1,0 0 1,0 0 0,0 0 0,0 0-1,0-1 1,0 1 0,0 0 0,0-1-1,0 1 1,1-1 0,-1 1 0,0-1-1,0 0 1,0 1 0,1-1 0,-1 0-1,0 0 1,0 0 0,1 0 0,-1 0-1,0 0 1,1 0 0,-1 0-1,0 0 1,2-1 0,4-1 10,0 1-1,1-2 1,11-4-1,54-31 63,-54 27-59,0 1 0,1 0 0,0 2 0,0 0-1,29-7 1,-48 15-15,1-1 0,-1 1 0,1 0-1,-1-1 1,1 1 0,-1 0 0,1 0-1,0 0 1,-1 0 0,1 0 0,-1 0 0,1 1-1,0-1 1,-1 0 0,1 1 0,-1 0 0,1-1-1,-1 1 1,0 0 0,1-1 0,-1 1 0,1 0-1,-1 0 1,0 0 0,0 0 0,0 0 0,0 1-1,0-1 1,0 0 0,0 0 0,0 1 0,0-1-1,0 1 1,-1-1 0,1 1 0,0-1-1,-1 1 1,0-1 0,1 1 0,-1-1 0,0 4-1,1 5-30,-1 1-1,-1 0 0,0 0 1,0 0-1,-4 12 0,1 0-321,12-32-1418,4-7 1758,2-4-373,5 0-131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6.724"/>
    </inkml:context>
    <inkml:brush xml:id="br0">
      <inkml:brushProperty name="width" value="0.05" units="cm"/>
      <inkml:brushProperty name="height" value="0.05" units="cm"/>
    </inkml:brush>
  </inkml:definitions>
  <inkml:trace contextRef="#ctx0" brushRef="#br0">111 192 17660,'-1'-1'131,"0"0"-1,1 1 1,-1-1 0,0 0 0,0 0-1,0 0 1,0 1 0,0-1-1,0 1 1,0-1 0,0 0 0,0 1-1,0 0 1,0-1 0,0 1 0,0 0-1,0-1 1,0 1 0,0 0 0,0 0-1,0 0 1,-1 0 0,1 0 0,0 0-1,0 0 1,0 0 0,0 1 0,0-1-1,0 0 1,0 1 0,0-1 0,0 1-1,-2 0 1,-1 1 80,-1 0-1,1 0 0,-1 1 1,1-1-1,-8 7 1,7-4-159,1 0 1,-1 1 0,1-1 0,0 1 0,0 0 0,-3 7-1,6-11-47,0 0-1,0 0 1,0 0-1,1-1 1,-1 1-1,0 0 1,1 0-1,-1 0 1,1 0-1,0 0 1,0 0-1,-1 1 0,1-1 1,1 0-1,-1 0 1,0 0-1,0 0 1,1 0-1,-1 0 1,1 0-1,0 0 1,-1 0-1,1-1 1,2 4-1,-1-4 3,-1 1 0,1-1 0,-1 0 0,1 0 0,0-1 0,-1 1-1,1 0 1,0 0 0,0-1 0,0 1 0,0-1 0,0 0 0,-1 1 0,1-1 0,0 0 0,0 0 0,0 0-1,0-1 1,2 1 0,40-11 83,-40 10-81,21-8 65,-1-1-1,0-1 0,0-2 1,42-29-1,-23 10 142,56-54 1,-93 81-180,1-1-1,-2 0 1,1 0 0,0-1-1,-1 1 1,-1-1-1,1 0 1,-1-1 0,0 1-1,5-15 1,-9 11 60,-7 12-33,-13 15-3,9-4-50,2 0 0,-1 1-1,2 0 1,-1 0 0,2 1 0,0 0 0,1 0 0,0 1 0,-7 28 0,11-36-15,1 0 0,0 0-1,1 0 1,-1 0 0,1 0 0,1 1 0,-1-1 0,1 0 0,1 0 0,2 10 0,-2-12-23,0 0-1,0-1 1,1 0-1,-1 0 1,1 1-1,0-1 1,0-1 0,0 1-1,1 0 1,-1-1-1,1 0 1,0 0-1,0 0 1,0 0 0,0 0-1,8 2 1,-4-1-68,0-1 0,0-1 0,0 0 0,0 0 0,1-1 0,-1 1 0,0-2 0,1 1 0,-1-1 1,1-1-1,9-1 0,15-6-211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7.534"/>
    </inkml:context>
    <inkml:brush xml:id="br0">
      <inkml:brushProperty name="width" value="0.05" units="cm"/>
      <inkml:brushProperty name="height" value="0.05" units="cm"/>
    </inkml:brush>
  </inkml:definitions>
  <inkml:trace contextRef="#ctx0" brushRef="#br0">11 36 14211,'-2'1'323,"1"1"-1,0 0 1,0 0-1,0-1 1,0 1-1,0 0 1,1 0-1,-1 0 1,1 0-1,-1 0 1,1 0-1,-1 0 1,1 0-1,0 1 1,0 1-1,4 34 1857,-3-34-1898,0 8 95,2 0 0,0 0 0,0 0-1,1 0 1,1 0 0,0-1-1,7 14 1,-10-22-340,0 0-1,0 0 0,1 0 1,-1 0-1,1 0 1,-1-1-1,1 1 1,0-1-1,0 0 0,0 0 1,0 0-1,0 0 1,1 0-1,-1-1 0,0 1 1,1-1-1,-1 0 1,1 0-1,0 0 0,-1 0 1,1-1-1,0 0 1,-1 1-1,1-1 1,0-1-1,0 1 0,-1-1 1,6 0-1,2-3-81,0 1 0,0-2 0,-1 1 0,0-2 0,0 1 0,0-1 0,0-1 0,-1 1 0,0-2 0,-1 1 0,1-1 0,8-12 0,-5 6-862,0-2-1,13-22 0,-15 19-2305,14-35-1,-16 30 1253,-9 19 3226,-7 15 933,-9 19-948,2 0-1,2 0 0,-14 42 1,-21 97-244,42-142-796,-45 215-2188,51-240 1846,-1 15-1653,3-13 789,4-9 199,5-13-371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8.271"/>
    </inkml:context>
    <inkml:brush xml:id="br0">
      <inkml:brushProperty name="width" value="0.05" units="cm"/>
      <inkml:brushProperty name="height" value="0.05" units="cm"/>
    </inkml:brush>
  </inkml:definitions>
  <inkml:trace contextRef="#ctx0" brushRef="#br0">188 46 17380,'1'-1'127,"-1"0"0,0 0 0,1 0 1,-1 0-1,0 0 0,1-1 0,-1 1 1,0 0-1,0 0 0,0 0 1,0 0-1,0 0 0,0-1 0,0 1 1,0 0-1,-1 0 0,1 0 0,0 0 1,-1-2-1,0 2-47,0 0 0,1 1 0,-1-1 0,0 1 0,0-1 1,1 1-1,-1-1 0,0 1 0,0-1 0,0 1 0,0-1 0,1 1 0,-1 0 1,0 0-1,0-1 0,0 1 0,0 0 0,0 0 0,-1 0 0,-3 0 93,1 1 0,-1-1-1,0 1 1,0 0-1,1 0 1,-1 1 0,1-1-1,-7 4 1,1 1-73,-1 0-1,2 1 1,-1 0-1,1 0 1,0 1 0,-13 15-1,17-18-73,1 0 0,0 1 0,0-1 0,0 1 0,1 0 0,0 0 0,0 0 0,0 0 0,1 0 0,0 1 0,0-1 0,1 1 0,-2 6 0,3-11-18,0-1 0,0 0 0,0 0-1,0 0 1,1 0 0,-1 1-1,0-1 1,0 0 0,1 0-1,-1 0 1,1 0 0,-1 0-1,1 0 1,-1 0 0,1 0-1,-1 0 1,1 0 0,0 0-1,0 0 1,-1 0 0,1 0-1,0 0 1,0-1 0,0 1-1,0 0 1,0-1 0,0 1-1,0-1 1,0 1 0,0-1-1,1 0 1,-1 1 0,0-1-1,0 0 1,0 0 0,0 1-1,1-1 1,-1 0 0,0 0-1,2-1 1,3 1 15,1-1 1,-1 0-1,1 0 1,-1-1-1,0 1 1,7-4-1,10-6 0,-2 0 1,0-1-1,0-1 0,-1-1 0,-1-1 0,0-1 0,-1-1 1,0 0-1,-2-1 0,17-24 0,-27 31-13,-8 9 5,-13 15-7,9-5-9,0 1-1,0-1 1,0 1 0,1 0-1,1 1 1,-1-1-1,2 1 1,-1 0-1,1 0 1,-1 11-1,3-21 3,1 1-1,0 0 1,0 0 0,0 0-1,0 0 1,0 0-1,0 0 1,0-1 0,0 1-1,0 0 1,1 0-1,-1 0 1,0 0-1,0 0 1,1-1 0,-1 1-1,1 0 1,-1 0-1,0-1 1,1 1 0,0 0-1,-1 0 1,1-1-1,-1 1 1,1-1-1,0 1 1,-1 0 0,1-1-1,0 0 1,0 1-1,-1-1 1,1 1 0,0-1-1,0 0 1,0 1-1,0-1 1,-1 0-1,1 0 1,0 0 0,0 0-1,0 0 1,0 0-1,0 0 1,0 0 0,-1 0-1,1 0 1,0 0-1,0-1 1,0 1-1,1 0 1,4-2 6,0 0 1,0 0-1,-1 0 0,1-1 0,8-5 1,12-10 20,-1-1 1,25-24-1,-6 4-27,-50 58-59,1-8 47,0 0 1,1 0 0,0 0-1,1 0 1,0 1 0,-1 15-1,4-24 14,-1-1 0,1 1 0,0 0 0,1 0-1,-1-1 1,0 1 0,1 0 0,0-1-1,-1 1 1,1-1 0,0 1 0,0-1 0,1 1-1,1 2 1,-2-3 3,0-1 1,1 0-1,0 1 1,-1-1-1,1 0 1,0 0-1,-1 0 0,1 0 1,0 0-1,0-1 1,0 1-1,0 0 1,0-1-1,0 1 0,0-1 1,0 0-1,0 0 1,0 0-1,0 0 1,0 0-1,3-1 0,9-1 33,0 0 0,-1-2 0,0 1 0,0-2 0,0 0-1,0 0 1,23-15 0,-8 2 23,0-1 0,27-24-1,-26 14-50,-41 32-19,-8 8 3,16-7-41,-1 1 0,1 0 0,1 0 0,-1 0-1,1 0 1,0 1 0,-4 7 0,6-11-4,0 1 0,0-1-1,0 0 1,1 0 0,-1 1-1,1-1 1,-1 0 0,1 1 0,0-1-1,-1 1 1,1-1 0,1 0-1,-1 1 1,0-1 0,0 1-1,1-1 1,0 0 0,-1 1-1,1-1 1,0 0 0,0 0-1,2 3 1,6 1-226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6.089"/>
    </inkml:context>
    <inkml:brush xml:id="br0">
      <inkml:brushProperty name="width" value="0.05" units="cm"/>
      <inkml:brushProperty name="height" value="0.05" units="cm"/>
    </inkml:brush>
  </inkml:definitions>
  <inkml:trace contextRef="#ctx0" brushRef="#br0">23 35 19932,'-3'-5'1761,"-3"3"-1353,3 1-432,0-1 856,0-5-200,-1-10-304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8.918"/>
    </inkml:context>
    <inkml:brush xml:id="br0">
      <inkml:brushProperty name="width" value="0.05" units="cm"/>
      <inkml:brushProperty name="height" value="0.05" units="cm"/>
    </inkml:brush>
  </inkml:definitions>
  <inkml:trace contextRef="#ctx0" brushRef="#br0">51 1 14611,'-5'12'4800,"-10"26"-2243,-10 45 0,23-75-2436,1 0 0,0 0 0,0 0 0,0 0-1,1 1 1,1-1 0,-1 0 0,3 11 0,-2-17-101,0 0 1,-1 0 0,1 0 0,0 0 0,0 0 0,0-1-1,0 1 1,1 0 0,-1 0 0,0-1 0,1 1 0,-1-1 0,1 1-1,0-1 1,-1 1 0,1-1 0,0 0 0,0 0 0,0 0-1,0 0 1,0 0 0,0-1 0,0 1 0,0-1 0,0 1 0,0-1-1,1 1 1,-1-1 0,0 0 0,0 0 0,0 0 0,0-1-1,1 1 1,-1 0 0,3-2 0,9-1 17,-1-1-1,0-1 1,0 0 0,-1 0-1,1-2 1,-1 1 0,0-2-1,12-8 1,-9 5-15,1 1 0,1 0 1,22-9-1,-38 19-23,0-1 0,0 1 0,0-1 0,0 1 0,-1 0 0,1-1 0,0 1 0,0 0 0,0 0 0,0 0 0,0-1 0,0 1 0,0 0 0,0 0 0,1 1 0,-1-1 0,0 0 0,0 0-1,-1 0 1,1 1 0,0-1 0,0 0 0,0 1 0,0-1 0,0 1 0,0-1 0,0 1 0,1 1 0,-2-1 1,1 1-1,0-1 1,0 1-1,-1 0 1,1 0-1,-1-1 1,0 1-1,1 0 1,-1 0 0,0-1-1,0 1 1,0 0-1,0 0 1,-1 2-1,-1 8-41,0-1-1,-1 1 1,-8 18-1,6-20-114,-2 8-746,7-18 852,0 0-1,0 0 1,0 0 0,0 0 0,0 0 0,0 0 0,0-1 0,1 1-1,-1 0 1,0 0 0,0 0 0,0 0 0,0 0 0,0 0-1,1 0 1,-1 0 0,0 0 0,0 0 0,0 0 0,0 0 0,1 0-1,-1 0 1,0 0 0,0 0 0,0 0 0,0 0 0,0 0 0,1 0-1,-1 0 1,0 0 0,0 0 0,0 1 0,0-1 0,0 0 0,0 0-1,1 0 1,-1 0 0,0 0 0,0 0 0,0 0 0,0 0 0,0 1-1,0-1 1,0 0 0,0 0 0,0 0 0,1 0 0,-1 0-1,0 1 1,0-1 0,0 0 0,0 0 0,0 0 0,0 0 0,0 1-1,0-1 1,0 0 0,0 0 0,0 0 0,0 0 0,0 0 0,0 1-1,0-1 1,-1 0 0,15-7-735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9.377"/>
    </inkml:context>
    <inkml:brush xml:id="br0">
      <inkml:brushProperty name="width" value="0.05" units="cm"/>
      <inkml:brushProperty name="height" value="0.05" units="cm"/>
    </inkml:brush>
  </inkml:definitions>
  <inkml:trace contextRef="#ctx0" brushRef="#br0">159 20 18156,'0'-1'83,"0"0"1,-1 0-1,1 0 1,-1 0-1,1 0 0,0 1 1,-1-1-1,0 0 1,1 0-1,-1 0 0,1 0 1,-1 0-1,0 1 1,0-1-1,1 0 0,-1 1 1,0-1-1,0 0 1,0 1-1,0-1 0,0 1 1,0-1-1,0 1 1,0 0-1,0 0 0,0-1 1,0 1-1,0 0 1,0 0-1,0 0 0,0 0 1,0 0-1,0 0 1,0 0-1,0 0 0,0 0 1,-2 1-1,-1 0 118,-1 0 0,1 0 0,-1 0 0,1 1 0,0-1 0,0 1 0,-8 5 0,5-2-78,0 1 1,0 1 0,0-1-1,1 1 1,0 0-1,0 0 1,1 1-1,-8 13 1,10-15-95,0-1 1,0 1-1,1 0 0,0 0 1,0 0-1,0 0 0,1 1 1,0-1-1,0 0 1,1 1-1,-1-1 0,2 0 1,0 10-1,-1-15-19,0 1-1,1-1 1,-1 1 0,1-1 0,-1 0-1,1 1 1,-1-1 0,1 0 0,0 0-1,0 1 1,0-1 0,-1 0 0,1 0-1,0 0 1,0 0 0,1 0 0,-1 0 0,0 0-1,0-1 1,0 1 0,1 0 0,1 0-1,0 0 6,0 0-1,0-1 0,1 1 0,-1-1 0,0 0 1,0 0-1,0 0 0,0 0 0,7-2 1,2-1 12,0 0 1,-1-1 0,1-1 0,12-6-1,-1-1 2,-1-1 1,0-2-1,-1 0 0,-1-1 0,0-1 0,34-39 0,-48 46-25,-12 8-2,-15 13 0,13-4-90,0 0-1,1 1 0,-1 0 0,-10 17 0,16-22 32,0 0-1,0 1 0,0 0 0,0-1 0,0 1 1,1 0-1,-1 0 0,1 0 0,0 0 1,1 0-1,-1 0 0,1 0 0,-1 0 1,1 0-1,1 8 0,0-11 0,-1 1 0,1-1 0,-1 0 0,1 1 0,0-1 0,0 0 0,0 0 0,0 0 0,0 0 0,0 1 0,0-1 0,0-1 0,0 1 0,0 0 0,1 0 0,-1 0 0,0-1 0,1 1 0,-1 0 0,0-1 0,1 1 0,-1-1 0,1 0 0,-1 1 0,1-1 0,-1 0 0,1 0 0,-1 0 0,1 0 0,1 0 0,16-1-536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0.035"/>
    </inkml:context>
    <inkml:brush xml:id="br0">
      <inkml:brushProperty name="width" value="0.05" units="cm"/>
      <inkml:brushProperty name="height" value="0.05" units="cm"/>
    </inkml:brush>
  </inkml:definitions>
  <inkml:trace contextRef="#ctx0" brushRef="#br0">16 69 15627,'3'-1'307,"-1"0"-1,1 0 1,0 0-1,-1 1 0,1-1 1,0 1-1,0-1 1,0 1-1,-1 0 1,1 0-1,0 0 0,0 1 1,-1-1-1,1 1 1,0-1-1,0 1 1,-1 0-1,5 2 0,-6-2-200,1 0-1,-1 1 0,0-1 0,1 0 0,-1 1 1,0-1-1,0 1 0,0 0 0,0-1 0,0 1 1,-1 0-1,1 0 0,0-1 0,-1 1 0,1 0 0,-1 0 1,0 0-1,1 0 0,-1 0 0,0 0 0,0 0 1,0-1-1,-1 1 0,1 0 0,0 0 0,-1 0 0,1 0 1,-2 2-1,-3 13 48,-2-1 0,1-1 0,-2 1 0,-10 15 0,7-12-76,-15 35 0,25-53-74,1 0 0,-1 1-1,1-1 1,-1 1 0,1-1 0,0 0 0,-1 1 0,1-1 0,0 1 0,0-1-1,0 1 1,0-1 0,1 3 0,-1-4-1,0 0-1,0 0 1,0 1 0,1-1-1,-1 0 1,0 0 0,0 1 0,1-1-1,-1 0 1,0 0 0,1 0-1,-1 0 1,0 1 0,0-1-1,1 0 1,-1 0 0,0 0-1,1 0 1,-1 0 0,0 0 0,1 0-1,-1 0 1,0 0 0,1 0-1,-1 0 1,0 0 0,1 0-1,-1 0 1,0 0 0,1 0-1,-1-1 1,0 1 0,1 0-1,-1 0 1,5-3 15,0 1-1,0-1 1,0-1 0,9-6-1,22-20 11,-2-2-1,-1-1 1,-1-2-1,38-55 0,-71 94-24,-1 0 0,0 0 0,1 0-1,0 0 1,0 0 0,-1 8-1,2-11 5,0 1 0,0-1-1,-1 0 1,1 1-1,0-1 1,0 0-1,1 1 1,-1-1 0,0 0-1,0 1 1,1-1-1,-1 0 1,0 1-1,1-1 1,-1 0 0,1 0-1,0 0 1,-1 1-1,1-1 1,0 0-1,0 0 1,0 0 0,0 0-1,0 0 1,0 0-1,0-1 1,0 1-1,0 0 1,0 0 0,0-1-1,1 1 1,-1-1-1,2 1 1,6 1 31,-1-1 0,1-1 1,0 0-1,0 0 0,-1 0 0,1-1 1,0-1-1,-1 1 0,12-5 0,9-3 79,36-18 0,-59 25-101,45-24 45,-47 24-57,-1 0-1,1-1 1,-1 1-1,1-1 1,-1 0-1,0 0 1,0-1-1,0 1 1,0 0-1,2-6 1,-4 8-2,0 0 0,-1 0 0,1 0 0,-1 0 0,1 0 0,-1 0-1,0 0 1,1 0 0,-1 0 0,0 0 0,0 0 0,0 0 0,0 0 0,0 0 0,0-1 0,0 1 0,0 0 0,0 0 0,0 0 0,-1 0 0,1 0 0,0 0 0,-1 0 0,0-1 0,0 1 0,0 0-1,0 0 1,0 0-1,0 0 1,0 1 0,-1-1-1,1 0 1,0 1-1,0-1 1,-1 1 0,1 0-1,0-1 1,-1 1 0,1 0-1,0 0 1,-3-1-1,-2 1 1,0 0-1,-1 1 0,1 0 0,0 0 0,-1 0 0,1 0 1,-8 4-1,-5 3-1,1 1 0,-28 18-1,40-23 9,0 0-1,1 1 0,-1-1 1,1 1-1,0 0 0,0 0 0,1 1 1,0-1-1,0 1 0,0 0 0,-4 8 1,7-12-3,1 0 1,-1 1-1,0-1 1,1 0-1,-1 1 1,1-1-1,0 1 1,0-1-1,0 0 1,0 1-1,0-1 1,0 1-1,1-1 1,-1 0-1,1 1 1,-1-1-1,1 0 1,0 1-1,2 2 0,-1-2-16,0 0 0,1 0 0,0 1-1,0-1 1,0-1 0,0 1 0,0 0 0,0-1-1,1 0 1,5 3 0,4 2-211,1-2 1,-1 0 0,1 0-1,1-1 1,18 2 0,-7-3-91,47 0 0,-25-5-91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0.867"/>
    </inkml:context>
    <inkml:brush xml:id="br0">
      <inkml:brushProperty name="width" value="0.05" units="cm"/>
      <inkml:brushProperty name="height" value="0.05" units="cm"/>
    </inkml:brush>
  </inkml:definitions>
  <inkml:trace contextRef="#ctx0" brushRef="#br0">66 61 14227,'5'-19'1256,"4"-23"726,-29 221 5232,-7 113-5278,27-288-1919,-1-2-8,1 1 0,0 0 0,-1-1 0,1 1 0,1-1 0,-1 1 0,0 0 0,1-1 0,-1 1 0,1-1 0,0 1 0,-1-1 0,1 1 0,1-1 0,-1 0 0,0 1 0,0-1 0,4 4 0,-5-6-8,1 0 0,-1 0-1,0 0 1,1 1 0,-1-1-1,0 0 1,1 0 0,-1 0 0,0 0-1,1 0 1,-1 0 0,0 0 0,1 0-1,-1 0 1,0 0 0,1 0-1,-1 0 1,0 0 0,1-1 0,-1 1-1,0 0 1,1 0 0,-1 0 0,0 0-1,0-1 1,1 1 0,-1 0-1,0 0 1,0 0 0,1-1 0,-1 1-1,0 0 1,0-1 0,0 1-1,1 0 1,-1 0 0,0-1 0,0 1-1,0 0 1,0-1 0,0 1 0,0 0-1,1-1 1,-1 1 0,0-1 0,3-16 10,-2 5-1,-2 0-1,1 0 1,-1 1-1,-1-1 0,-5-21 1,-24-55 19,12 36-21,19 52-8,0-1 0,0 1 0,0 0 0,0 0 0,0-1 0,0 1 0,0 0-1,0 0 1,0-1 0,0 1 0,0 0 0,0 0 0,0-1 0,0 1 0,0 0 0,0 0 0,0 0 0,0-1 0,0 1 0,0 0 0,0 0 0,0-1 0,0 1 0,0 0 0,1 0 0,-1 0 0,0-1 0,0 1 0,0 0 0,0 0 0,0 0 0,1-1 0,-1 1 0,0 0 0,0 0-1,0 0 1,1 0 0,-1 0 0,0 0 0,0 0 0,1-1 0,-1 1 0,0 0 0,0 0 0,1 0 0,-1 0 0,0 0 0,0 0 0,1 0 0,-1 0 0,0 0 0,0 0 0,1 0 0,-1 0 0,0 1 0,13 2-5,8 5 169,132 44-2572,-129-45 1676,0-2 1,1-1-1,0-1 0,39 0 0,-24-5-328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1.274"/>
    </inkml:context>
    <inkml:brush xml:id="br0">
      <inkml:brushProperty name="width" value="0.05" units="cm"/>
      <inkml:brushProperty name="height" value="0.05" units="cm"/>
    </inkml:brush>
  </inkml:definitions>
  <inkml:trace contextRef="#ctx0" brushRef="#br0">206 8 14091,'-8'-2'455,"0"0"-1,0 1 1,0 0-1,-1 0 1,1 1-1,0 0 1,0 0 0,0 1-1,0 0 1,0 1-1,0 0 1,0 0-1,-13 5 1,16-5-300,0 0-1,0 0 1,1 1 0,-1-1-1,1 1 1,0 0 0,0 0 0,0 1-1,0-1 1,0 1 0,1 0-1,-1 0 1,1 0 0,0 0 0,0 0-1,1 1 1,-1-1 0,1 1-1,0 0 1,0 0 0,1 0-1,-2 6 1,3-9-119,0 1-1,0-1 1,0 1-1,0-1 1,0 0 0,0 1-1,1-1 1,-1 1-1,1-1 1,0 0-1,0 0 1,0 1 0,0-1-1,0 0 1,0 0-1,0 0 1,1 0-1,-1 0 1,1 0 0,0-1-1,-1 1 1,1 0-1,0-1 1,0 1-1,0-1 1,0 0 0,0 0-1,0 1 1,0-1-1,1-1 1,-1 1-1,0 0 1,4 0 0,3 1 40,1 0 0,-1-1 1,0 0-1,0 0 0,1-1 1,-1 0-1,14-2 1,-14 0-11,0-1 0,0 1 0,0-1 0,-1-1 0,1 0 0,-1 0 0,0-1 0,0 1 0,9-9 0,-14 11-64,-1 0 1,1 0-1,-1-1 0,0 1 1,0-1-1,0 1 0,0-1 1,0 0-1,-1 0 1,1 0-1,-1 0 0,2-5 1,-3 5-52,0 1 1,1 0 0,-1 0-1,0-1 1,-1 1 0,1 0 0,0-1-1,-1 1 1,1 0 0,-1 0 0,0 0-1,1 0 1,-1-1 0,0 1-1,0 0 1,-1 0 0,1 0 0,0 1-1,-1-1 1,-1-2 0,1 2-128,0 0-1,0 0 1,0 0 0,0 1 0,0-1-1,0 0 1,0 1 0,-1 0 0,1-1-1,0 1 1,-1 0 0,1 0 0,-1 1 0,1-1-1,-1 0 1,0 1 0,1 0 0,-1-1-1,0 1 1,-4 0 0,-5 7-734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2.369"/>
    </inkml:context>
    <inkml:brush xml:id="br0">
      <inkml:brushProperty name="width" value="0.05" units="cm"/>
      <inkml:brushProperty name="height" value="0.05" units="cm"/>
    </inkml:brush>
  </inkml:definitions>
  <inkml:trace contextRef="#ctx0" brushRef="#br0">77 121 8658,'2'-42'2465,"0"30"-1207,-1 0-1,-1 1 1,0-1 0,-3-15 0,3 27-1207,0 0 0,0 0 1,0 0-1,0-1 0,0 1 1,0 0-1,0 0 0,0 0 1,0 0-1,0-1 0,0 1 1,0 0-1,0 0 1,0 0-1,0 0 0,0-1 1,0 1-1,0 0 0,0 0 1,-1 0-1,1 0 0,0 0 1,0 0-1,0-1 0,0 1 1,0 0-1,0 0 0,-1 0 1,1 0-1,0 0 0,0 0 1,0 0-1,0 0 0,-1 0 1,1 0-1,0 0 0,0 0 1,0 0-1,-1 0 0,-4 5 1009,-3 13-125,7-18-886,-11 32 476,1 1 0,1 0 0,2 0 1,1 1-1,2-1 0,1 2 1,0 38-1,4-70-494,1 1 1,-1-1 0,1 1-1,-1-1 1,1 1 0,0-1-1,0 0 1,0 0 0,1 1-1,-1-1 1,4 5 0,-4-6-10,1-1 1,-1 1 0,1 0-1,0-1 1,-1 0-1,1 1 1,0-1 0,0 0-1,0 0 1,0 1-1,0-2 1,0 1 0,0 0-1,3 0 1,1 0 8,0 0-1,0-1 1,0 0 0,1 0-1,-1-1 1,0 1-1,0-2 1,0 1 0,-1 0-1,1-1 1,0 0 0,6-4-1,12-6 47,-1-1-1,0-2 1,34-27-1,-6 3-44,-51 39-32,0 0 0,1-1 0,-1 1 0,0 0 0,1-1 0,-1 1 0,1 0 0,-1-1 0,0 1 0,1 0 0,-1 0 0,1-1 0,-1 1 0,1 0 0,-1 0 0,0 0 0,1 0 0,-1 0 0,1 0 0,-1 0 0,1 0 0,-1 0 0,1 0 0,-1 0 0,1 0 0,-1 0 0,1 0 0,-1 0 0,1 0 0,0 1 0,-1 13 0,-16 26-5,15-37 3,-1 3 8,-1-1 0,1 2 1,0-1-1,0 0 0,1 0 0,-1 8 0,2-13-34,0 0-1,0 0 1,0 0 0,0 1-1,0-1 1,0 0 0,0 0-1,1 0 1,-1 1 0,0-1-1,1 0 1,-1 0 0,1 0-1,-1 0 1,1 0-1,-1 0 1,1 0 0,0 0-1,0 0 1,0 0 0,-1 0-1,1-1 1,0 1 0,0 0-1,0 0 1,0-1 0,0 1-1,0-1 1,0 1-1,1-1 1,-1 1 0,0-1-1,0 0 1,0 1 0,0-1-1,1 0 1,-1 0 0,2 0-1,10 0-732,0 0 0,0-1 0,1 0 0,-1-1 0,0-1 0,-1 0 0,1-1 1,0 0-1,14-8 0,14-5-722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3.203"/>
    </inkml:context>
    <inkml:brush xml:id="br0">
      <inkml:brushProperty name="width" value="0.05" units="cm"/>
      <inkml:brushProperty name="height" value="0.05" units="cm"/>
    </inkml:brush>
  </inkml:definitions>
  <inkml:trace contextRef="#ctx0" brushRef="#br0">192 90 18356,'-7'1'293,"1"0"0,-1 0 0,1 0 0,-1 1 0,1 0 0,0 0 0,0 1 0,0 0 0,0 0 0,0 0 0,1 0 0,0 1 0,-6 5 0,-3 2 334,1 1 1,1 1 0,-17 22 0,23-28-420,1 1-1,0 0 1,-6 14-1,10-21-176,0 1 0,0 0 0,0 0 0,1 0 0,-1 0 0,0 0 0,1 0 0,0 0-1,-1 0 1,1 1 0,0-1 0,0 0 0,0 0 0,1 0 0,-1 0 0,0 0 0,1 0-1,-1 0 1,1 0 0,0 0 0,1 3 0,-1-3-20,1-1-1,-1 0 1,0 0 0,1-1 0,-1 1-1,1 0 1,-1 0 0,1-1 0,-1 1-1,1-1 1,0 1 0,-1-1 0,1 0-1,0 1 1,-1-1 0,1 0 0,0 0-1,-1 0 1,1 0 0,-1-1 0,1 1-1,3-1 1,1-1-8,1 1 1,-1-2-1,1 1 1,6-4-1,-2 0 0,-1-1 0,-1 0 0,1 0 0,-1-1 0,0 0 0,-1 0 1,0-1-1,0-1 0,-1 1 0,0-1 0,-1 0 0,0-1 0,0 1 0,-1-1 0,-1 0 0,0 0 0,0-1 0,-1 0 0,3-21 0,-6 32-3,0 1 1,0-1-1,0 0 0,0 0 0,0 1 0,0-1 0,0 0 0,0 0 0,-1 1 0,1-1 0,0 0 0,0 0 0,-1 1 0,1-1 1,0 0-1,-1 1 0,0-2 0,1 2 0,-1-1 0,1 1 0,0 0 0,-1 0 0,1 0 0,0 0 0,-1 0 0,1 0 0,-1-1 0,1 1 0,0 0 0,-1 0 0,1 0 0,-1 0 0,1 0 0,0 1 0,-1-1 0,1 0 0,0 0 0,-1 0 0,1 0 0,-1 0 0,1 0 0,-1 1 0,-1 0 0,0 1 0,-1 0 0,1-1 0,0 1 0,0 0 0,0 0 0,0 0 0,-2 4 0,-2 2 2,0 2 0,1-1 0,0 0 0,1 1 1,0 0-1,0 0 0,1 0 0,1 0 0,-1 1 1,0 18-1,3-27-3,0 0 1,0 0-1,0 0 1,1 0 0,-1-1-1,1 1 1,-1 0-1,1 0 1,0 0 0,0-1-1,-1 1 1,1-1-1,0 1 1,1 0-1,-1-1 1,0 0 0,0 1-1,1-1 1,-1 0-1,1 1 1,-1-1 0,1 0-1,-1 0 1,1 0-1,0 0 1,-1-1-1,1 1 1,0 0 0,0-1-1,0 1 1,-1-1-1,1 0 1,0 0 0,2 1-1,6-1-31,0 1-1,0-1 1,0-1-1,0 1 1,10-3-1,32-9-307,91-33 0,-61 17 121,-43 20 175,-38 7 43,0 1 0,0 0 0,0 0 1,0 0-1,0 0 0,0 0 0,0 1 0,0-1 0,0 0 0,0 0 0,0 1 0,0-1 0,0 0 0,2 2 0,-3-2 1,0 1-1,1-1 1,-1 1 0,0-1 0,0 1-1,0-1 1,1 1 0,-1-1 0,0 1-1,0-1 1,0 1 0,0-1-1,0 1 1,0 0 0,0-1 0,0 1-1,0-1 1,0 1 0,0-1 0,0 1-1,-1-1 1,1 1 0,0-1-1,0 1 1,-1-1 0,1 1 0,0-1-1,-1 1 1,0 0 0,-14 21 3,12-19-1,0 0 0,0 1-1,0 0 1,1-1 0,0 1 0,-1 0-1,1 0 1,1 1 0,-1-1 0,-1 6-1,3-9 1,0-1-1,0 1 0,1 0 0,-1-1 0,0 1 0,0 0 0,1-1 0,-1 1 0,0-1 0,1 1 0,-1-1 0,1 1 0,-1 0 0,1-1 0,-1 0 0,1 1 0,-1-1 0,1 1 0,-1-1 0,1 0 0,0 1 0,-1-1 0,1 0 0,-1 1 0,1-1 0,0 0 0,-1 0 0,1 0 0,0 0 0,0 0 1,-1 1-1,1-1 0,0-1 0,-1 1 0,1 0 0,0 0 0,-1 0 0,1 0 0,0 0 0,0-1 0,32-6 21,-22 3 12,0 0 0,-1-2 0,1 1 0,-1-1 1,0-1-1,-1 0 0,1 0 0,-1-1 0,-1 0 1,1 0-1,-1-1 0,-1 0 0,0 0 0,0-1 1,-1 0-1,0-1 0,-1 1 0,0-1 0,5-15 1,-10 26-32,0 0 1,0 0 0,0 0 0,0 0 0,1 0-1,-1-1 1,0 1 0,0 0 0,0 0-1,0 0 1,0 0 0,1 0 0,-1 0 0,0 0-1,0 0 1,0 0 0,0 0 0,0 0-1,1 0 1,-1 0 0,0 0 0,0 0 0,0 0-1,0 0 1,0 0 0,1 1 0,-1-1-1,0 0 1,0 0 0,0 0 0,0 0 0,0 0-1,0 0 1,1 0 0,-1 0 0,0 0-1,0 1 1,0-1 0,0 0 0,0 0 0,0 0-1,0 0 1,0 0 0,0 1 0,0-1-1,0 0 1,0 0 0,0 0 0,1 0 0,-1 0-1,0 1 1,0-1 0,-1 0 0,11 16 41,0-2-16,-4-8-26,0-1 1,0 1-1,1-1 0,0-1 0,0 1 0,0-1 0,0 0 0,1-1 1,-1 0-1,1 0 0,0-1 0,0 0 0,0 0 0,0 0 0,12-1 0,4 1 1,1-2-1,0 0 0,47-9 0,-40 4 3,0-2 1,32-12-1,-54 16-4,1-1 0,-1-1 0,0 1 0,0-2 0,-1 1 0,0-1 0,0-1 0,0 0 0,13-13 0,-21 19-2,1 0 0,-1-1 1,0 1-1,0 0 1,0-1-1,0 1 0,0-1 1,-1 1-1,1-1 0,0 0 1,-1 1-1,1-1 0,-1 0 1,1 1-1,-1-1 1,0 0-1,0 0 0,0 1 1,0-3-1,0 3 0,-1-1 0,1 1 0,-1 0 0,0 0 0,1 0 0,-1 0 1,0 0-1,0 0 0,0 0 0,0 0 0,0 0 0,0 0 0,0 0 0,0 1 0,0-1 0,0 0 0,0 1 0,0-1 0,-2 0 0,-4-1 1,1 0 0,-1 1-1,1 0 1,-1 0 0,1 0-1,-1 1 1,0 0 0,-8 1-1,0 2 1,1 0-1,0 0 0,-1 2 0,1-1 1,-16 9-1,22-9 0,0 0 0,0 1 0,1 0 0,0 0 0,0 0 0,0 1 0,0 0 0,1 0 0,-10 14 0,14-18-3,1 1 1,-1-1 0,1 0 0,0 0-1,0 1 1,0-1 0,0 1 0,1-1-1,-1 1 1,1-1 0,-1 1-1,1-1 1,0 1 0,0-1 0,0 1-1,0 0 1,0-1 0,1 1-1,-1-1 1,1 1 0,0-1 0,0 1-1,0-1 1,0 0 0,0 1 0,0-1-1,0 0 1,1 0 0,-1 0-1,1 0 1,0 0 0,0 0 0,-1 0-1,1 0 1,0-1 0,4 3-1,5 3-140,0 0 0,0-1-1,0 0 1,1-1-1,0 0 1,14 3 0,-2-2-8,0-1 1,25 2 0,2-3-128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1.543"/>
    </inkml:context>
    <inkml:brush xml:id="br0">
      <inkml:brushProperty name="width" value="0.05" units="cm"/>
      <inkml:brushProperty name="height" value="0.05" units="cm"/>
    </inkml:brush>
  </inkml:definitions>
  <inkml:trace contextRef="#ctx0" brushRef="#br0">182 250 16956,'0'0'98,"-1"0"1,1 0-1,0 0 1,-1-1-1,1 1 1,-1 0-1,1 0 1,-1 0-1,1 0 1,-1 0-1,1 0 1,-1 0 0,1 0-1,-1 0 1,1 0-1,-1 1 1,1-1-1,-1 0 1,1 0-1,-1 0 1,1 0-1,0 1 1,-1-1-1,1 0 1,-1 1-1,1-1 1,-17 9 348,2 2 101,-1 1 0,2 1 0,0 0 0,0 1-1,-11 16 1,18-21-487,1 0 0,0 0 0,1 0 0,-1 1 0,2 0 0,0 0-1,0 0 1,0 0 0,2 1 0,-4 16 0,6-25-57,0 1 0,0-1 0,0 0 0,0 1 0,0-1 0,0 0 0,0 1 0,1-1 0,0 0 0,-1 1 1,1-1-1,0 0 0,0 0 0,0 0 0,0 1 0,1-1 0,-1-1 0,0 1 0,2 2 0,-1-3-1,0 0 0,-1 0 0,1 1 0,0-2 0,0 1 0,-1 0 0,1 0 0,0-1 0,0 1 0,0-1 0,0 1 0,0-1 0,0 0 0,0 0 0,0 0 0,0 0 0,0 0 0,0 0 0,0 0 0,0-1 0,0 1 0,0-1 0,3-1 0,5-2 21,-1-1-1,1 0 1,-1-1-1,0 0 1,-1-1-1,1 1 0,-1-2 1,-1 1-1,1-1 1,10-15-1,-5 6 88,-1-1-1,-1 0 1,-1-1-1,12-29 1,-18 37-42,-2 6-19,0 0 0,0 0-1,0 0 1,0 0-1,-1-1 1,0 1 0,0-1-1,0 1 1,-1-1-1,0-7 1,0 13-46,0 0 0,0 0 0,0 0-1,0-1 1,0 1 0,0 0 0,0 0 0,0 0 0,0 0 0,0 0 0,-1-1 0,1 1 0,0 0 0,0 0-1,0 0 1,0 0 0,0 0 0,0 0 0,0-1 0,-1 1 0,1 0 0,0 0 0,0 0 0,0 0 0,0 0 0,0 0-1,-1 0 1,1 0 0,0 0 0,0 0 0,0 0 0,0 0 0,-1 0 0,1 0 0,0 0 0,0 0 0,0 0-1,0 0 1,0 0 0,-1 0 0,1 0 0,0 0 0,0 0 0,0 0 0,0 0 0,0 0 0,-1 0 0,1 0 0,0 1-1,0-1 1,0 0 0,-7 7 74,3-1-75,1 1 0,-1 0 0,1 0-1,1 0 1,0 1 0,0-1 0,0 1 0,1-1 0,0 1-1,0-1 1,1 1 0,0 0 0,0-1 0,1 1-1,0-1 1,1 1 0,2 9 0,-3-15-4,0 0 1,0 0 0,0 1-1,0-1 1,1 0-1,-1 0 1,1 0-1,-1-1 1,1 1-1,0 0 1,0 0-1,-1-1 1,1 1-1,0-1 1,1 0 0,-1 0-1,0 1 1,0-1-1,0-1 1,1 1-1,-1 0 1,1 0-1,-1-1 1,0 0-1,1 1 1,-1-1 0,1 0-1,-1 0 1,1 0-1,-1 0 1,1-1-1,-1 1 1,5-2-1,5-1 14,0-1 0,0 0-1,0-1 1,-1 0-1,16-10 1,14-12 42,0-2 1,-2-2-1,-2-2 1,0-1-1,-3-2 1,49-63-1,-76 88-48,0 4-4,-1-1 0,0 0 0,-1 0 0,0-1 0,0 1 0,-1-1 0,0 0 1,3-11-1,-7 20-3,0 0 0,0 0 0,0-1 0,0 1 0,0 0-1,0 0 1,0 0 0,1 0 0,-1-1 0,0 1 0,0 0 0,0 0 0,0 0 0,0-1 0,0 1 0,0 0 0,0 0 0,0 0 0,0-1 0,0 1 0,-1 0 0,1 0 0,0 0 0,0 0 0,0-1 0,0 1 0,0 0 0,0 0 0,0 0 0,0 0 0,0-1 0,-1 1 0,1 0 0,0 0 0,0 0 0,0 0 0,0 0 0,-1 0 0,1-1 0,0 1 0,0 0 0,0 0 0,0 0 0,-1 0-1,-9 5-2,-13 15-7,3 5 10,1 1 1,1 0-1,2 2 1,0-1-1,2 2 0,1 0 1,1 1-1,2 0 1,1 1-1,2 0 0,0 0 1,-3 51-1,10-60 5,0 1 0,2-1 0,0 0 0,2 0 0,11 39 0,46 100-65,-17-52-123,-34-68 112,-12-22 71,2-19 3,0 1-1,-1-1 1,1 0 0,0 1-1,0-1 1,-1 0 0,1 1-1,0-1 1,-1 0-1,1 1 1,-1-1 0,1 0-1,0 0 1,-1 0 0,1 1-1,-1-1 1,1 0-1,0 0 1,-1 0 0,1 0-1,-1 0 1,1 0 0,-1 0-1,1 0 1,-1 0 0,1 0-1,-1 0 1,1 0-1,0 0 1,-1 0 0,1 0-1,-1 0 1,1 0 0,-1-1-1,-2-1 31,-1 0 0,1-1 0,0 1 0,0-1 0,0 0 0,0 0 0,0 0 0,1 0 0,-1 0 0,1 0 0,0-1 0,0 1 0,0-1 0,-1-4 0,-2-2 43,-5-8 36,1-2 0,1 1 0,1-1 0,1 0 0,-4-21 0,8 32-94,0 0 1,1 1-1,0-1 1,1 0-1,0 0 1,0 0-1,1 0 0,0 0 1,1 0-1,0 0 1,0 1-1,1-1 0,0 1 1,6-12-1,-7 16-27,1 0-1,0 1 0,0-1 0,0 1 1,0 0-1,0 0 0,1 0 0,-1 0 1,1 1-1,0-1 0,-1 1 0,1 0 1,0 0-1,1 0 0,5-1 0,5 0-210,0 0-1,0 1 0,20 0 1,-24 2 117,0-1 1,0 0-1,0 0 1,-1-1-1,1-1 0,0 0 1,14-5-1,-18 3 21,0 0-1,0 0 0,8-8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5.115"/>
    </inkml:context>
    <inkml:brush xml:id="br0">
      <inkml:brushProperty name="width" value="0.05" units="cm"/>
      <inkml:brushProperty name="height" value="0.05" units="cm"/>
    </inkml:brush>
  </inkml:definitions>
  <inkml:trace contextRef="#ctx0" brushRef="#br0">1 49 16724,'3'3'206,"0"0"0,0 1 0,0 0 1,-1 0-1,1 0 0,-1 0 0,0 0 1,0 0-1,0 0 0,-1 1 1,3 7-1,0 8 122,1 28 1,-1-17 342,45 361 2928,-49-385-3535,8 37 505,-4-41-77,-1-8-298,2-10-16,0-35-27,-1-1 0,-3 1 1,-1-1-1,-9-53 0,3 80-145,5 23-5,4 14-7,-2-7-4,1-1-1,-1 0 0,1 0 0,0 1 1,1-1-1,5 9 0,-7-13 9,0 0-1,-1 0 0,1 0 0,0 0 1,0 0-1,0 0 0,0 0 1,0-1-1,0 1 0,1 0 1,-1-1-1,0 1 0,0 0 1,1-1-1,-1 1 0,0-1 0,0 0 1,1 1-1,-1-1 0,0 0 1,1 0-1,-1 0 0,0 0 1,1 0-1,-1 0 0,1 0 0,-1-1 1,0 1-1,0 0 0,1-1 1,-1 1-1,0-1 0,1 1 1,1-2-1,4-3-5,-1 0-1,0 0 1,0 0-1,0 0 1,0-1-1,-1 0 1,8-12 0,30-52-21,-38 62 28,22-38-27,-2-1 1,31-83 0,-56 129 21,0 1 1,1 0-1,-1 0 0,0-1 0,0 1 0,0 0 0,0 0 1,0-1-1,0 1 0,1 0 0,-1 0 0,0-1 0,0 1 0,0 0 1,0-1-1,0 1 0,0 0 0,0-1 0,0 1 0,0 0 1,0 0-1,0-1 0,-1 1 0,1 0 0,0-1 0,0 1 1,0 0-1,0 0 0,0-1 0,0 1 0,-1 0 0,1 0 1,0-1-1,-9 6-95,-11 15-21,-3 6 44,1 1 0,2 1 0,-22 39 0,38-59 79,-1 1 1,1 0-1,0 0 1,1 0 0,0 0-1,1 0 1,0 1-1,0-1 1,1 1-1,0 0 1,1-1 0,0 1-1,0 0 1,1-1-1,1 1 1,3 15-1,11 20-5,34 65 0,-49-109-3,-1 0-1,0-1 0,1 1 0,-1 0 0,1 0 1,-1-1-1,1 1 0,-1 0 0,1-1 0,-1 1 0,1 0 1,0-1-1,-1 1 0,1-1 0,0 1 0,-1-1 1,1 1-1,0-1 0,0 0 0,0 1 0,-1-1 1,1 0-1,0 0 0,0 1 0,0-1 0,0 0 0,-1 0 1,1 0-1,0 0 0,0 0 0,0 0 0,0 0 1,0-1-1,-1 1 0,1 0 0,0 0 0,0-1 1,0 1-1,0 0 0,-1-1 0,1 1 0,0-1 0,-1 1 1,1-1-1,0 1 0,-1-1 0,1 0 0,0 1 1,0-2-1,6-5-568,-1 0 0,0-1 1,9-14-1,-7 9-846,0 2 52,-5 3 470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5.768"/>
    </inkml:context>
    <inkml:brush xml:id="br0">
      <inkml:brushProperty name="width" value="0.05" units="cm"/>
      <inkml:brushProperty name="height" value="0.05" units="cm"/>
    </inkml:brush>
  </inkml:definitions>
  <inkml:trace contextRef="#ctx0" brushRef="#br0">18 171 17276,'0'0'91,"-1"0"0,0 0 0,1 0 0,-1 0 0,0 0 0,1 0 0,-1 0 0,0 0 0,1 0 0,-1 0 0,0 0 0,1 0 0,-1-1-1,0 1 1,1 0 0,-1 0 0,1-1 0,-1 1 0,0 0 0,1-1 0,-1 1 0,1-1 0,-1 1 0,1-1 0,-1 1 0,1-1 0,0 1 0,-1-1 0,0 0 0,1 0 9,0-1 0,0 1 1,1 0-1,-1 0 0,0 0 0,0 0 0,0 0 0,1-1 0,-1 1 0,1 0 0,-1 0 0,1 0 1,-1 0-1,1 0 0,0-1 0,5-5 258,-1 0 0,1 0-1,9-7 1,8-7 216,42-29-1,-58 45-529,0 0 0,1 1 0,0 0 0,-1 1 0,1-1 0,1 1 0,-1 1 0,0 0 0,1 0 0,-1 0 0,9 0 0,-14 2-34,-1 1 0,1-1 0,-1 0 0,0 0 0,0 1 0,1 0-1,-1-1 1,0 1 0,0 0 0,1 0 0,-1 0 0,0 0 0,0 1 0,0-1-1,0 0 1,-1 1 0,1-1 0,2 4 0,-1-1-2,0 0 0,-1 0 1,1 0-1,-1 0 0,0 1 0,0-1 1,-1 1-1,3 8 0,-2 0-3,0 1 1,-1 0-1,0-1 1,-2 1 0,-1 23-1,-2-19 22,-10 33 1,5-23-50,9-28-2,0 0 0,0 0 0,0 0 0,0 0 0,0 0 0,-1 0 0,1 0 0,0 0-1,0 0 1,0 0 0,0 0 0,0 0 0,0 0 0,0 0 0,0 0 0,0 0 0,0 0 0,-1 0 0,1 0-1,0 0 1,0 0 0,0 0 0,0 0 0,0 0 0,0 0 0,0 0 0,0 0 0,0 0 0,0 0-1,0 0 1,0 0 0,0 0 0,-1 0 0,1 0 0,0 1 0,0-1 0,0 0 0,0 0 0,0 0-1,0 0 1,0 0 0,0 0 0,0 0 0,0 0 0,0 0 0,0 0 0,0 0 0,0 1 0,0-1 0,0 0-1,0 0 1,0 0 0,0 0 0,3-9-1399,16-14-428,-12 15 1029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6.553"/>
    </inkml:context>
    <inkml:brush xml:id="br0">
      <inkml:brushProperty name="width" value="0.05" units="cm"/>
      <inkml:brushProperty name="height" value="0.05" units="cm"/>
    </inkml:brush>
  </inkml:definitions>
  <inkml:trace contextRef="#ctx0" brushRef="#br0">1 0 16940,'7'17'736,"-1"0"0,-1 1 0,0 0 1,2 20-1,4 75 1048,-5-41-385,3 4-623,2 0 0,4-1 0,27 80 0,-41-153-762,16 39 154,-16-40-160,0 1 0,0 0 1,0 0-1,0-1 0,1 1 1,-1-1-1,0 1 0,1-1 0,-1 1 1,1-1-1,0 0 0,-1 0 1,1 0-1,0 0 0,0 0 1,0 0-1,2 1 0,-3-2-6,0 0 0,-1 0 0,1 0 0,-1 1-1,1-1 1,0 0 0,-1 0 0,1 0 0,0-1 0,-1 1 0,1 0-1,-1 0 1,1 0 0,0 0 0,-1-1 0,1 1 0,-1 0 0,1 0-1,0-1 1,-1 1 0,1 0 0,-1-1 0,1 1 0,-1-1 0,0 1-1,1-1 1,0 0 0,0 0 1,-1-1 0,1 1 1,0-1-1,-1 0 0,0 1 0,1-1 0,-1 0 0,0 1 0,1-1 0,-1-2 1,-1-7 8,0 0 0,-3-18 0,2 22-7,-9-43 5,-31-85 0,4 21-123,42 118-28,-1-1 0,1 1 0,-1-1 0,1 0 0,0 0 0,0 0 0,0-1 0,1 1 0,-1-1 0,1 0 0,-1 0 0,1 0 0,0-1 0,-1 0 0,1 0 0,10 1 0,7-5-584,1-1 0,-1 0 0,0-2 0,0-1 0,33-15-1,-48 20 618,53-22-866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6.217"/>
    </inkml:context>
    <inkml:brush xml:id="br0">
      <inkml:brushProperty name="width" value="0.05" units="cm"/>
      <inkml:brushProperty name="height" value="0.05" units="cm"/>
    </inkml:brush>
  </inkml:definitions>
  <inkml:trace contextRef="#ctx0" brushRef="#br0">0 145 13259,'5'4'285,"1"2"182,1 0-1,0 0 0,1 0 0,-1-1 1,11 5-1,-16-9-372,0 0-1,1 0 1,-1 0 0,0-1 0,0 1-1,0-1 1,0 0 0,0 1 0,1-1-1,-1 0 1,0 0 0,0-1 0,0 1-1,1 0 1,-1-1 0,0 1 0,0-1-1,0 0 1,0 1 0,0-1 0,0 0-1,0 0 1,0-1 0,0 1-1,-1 0 1,1-1 0,2-2 0,2-2 146,-1-1 1,1 0-1,-1 0 0,-1 0 1,0-1-1,0 1 1,0-1-1,-1 0 1,0 0-1,-1-1 0,1 1 1,-2-1-1,1 1 1,-1-1-1,-1 1 0,1-1 1,-2-10-1,1 18-202,0 0 0,-1-1 0,1 1 1,0 0-1,-1-1 0,1 1 0,-1 0 0,1 0 0,-1-1 0,1 1 0,-1 0 0,0 0 0,0 0 0,0 0 0,1 0 0,-1 0 0,-2-1 0,2 1-15,1 1 0,-1 0 1,0 0-1,0-1 0,0 1 0,1 0 0,-1 0 1,0 0-1,0 0 0,0 0 0,1 0 0,-1 0 0,0 0 1,0 0-1,0 1 0,1-1 0,-1 0 0,0 0 0,0 1 1,1-1-1,-2 1 0,-2 1 11,0 1 0,1 0 0,-1 0 1,1 0-1,0 0 0,0 0 0,0 1 0,0-1 0,-2 5 1,-3 6-13,0 1 0,1 0 0,1 1 0,0-1 0,1 1 0,1 0 0,1 0 0,-3 21 0,5-27-108,0 0-1,1 1 1,0-1-1,0 0 1,1 0-1,1 1 1,0-1-1,0 0 1,1 0-1,0-1 1,0 1-1,1-1 1,1 1-1,7 12 1,-8-18 34,-1 0 1,1 1-1,-1-2 0,1 1 1,0 0-1,1-1 0,-1 0 1,1 0-1,5 3 1,17 3-264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6.638"/>
    </inkml:context>
    <inkml:brush xml:id="br0">
      <inkml:brushProperty name="width" value="0.05" units="cm"/>
      <inkml:brushProperty name="height" value="0.05" units="cm"/>
    </inkml:brush>
  </inkml:definitions>
  <inkml:trace contextRef="#ctx0" brushRef="#br0">190 46 15571,'3'-1'308,"0"-1"0,0 1 0,-1-1 0,1 0 0,-1 0 0,1 0 0,-1 0 0,0 0 0,1-1 0,-1 1 0,0-1 0,-1 1 0,1-1 0,0 0 0,1-4 0,-3 6-251,0 1 0,0 0 0,0-1 0,0 1 0,0 0 0,-1 0-1,1-1 1,0 1 0,0 0 0,0 0 0,0-1 0,-1 1 0,1 0 0,0 0 0,0-1 0,-1 1 0,1 0 0,0 0-1,0 0 1,-1 0 0,1-1 0,0 1 0,-1 0 0,1 0 0,0 0 0,0 0 0,-1 0 0,1 0 0,0 0 0,-1 0-1,1 0 1,0 0 0,-1 0 0,1 0 0,0 0 0,-1 0 0,1 0 0,0 0 0,0 0 0,-1 0 0,1 1 0,0-1-1,-1 0 1,1 0 0,-1 1 0,-17 5 799,5 2-684,0 1-1,1 0 1,0 1 0,1 0-1,0 0 1,1 1-1,0 1 1,-13 18 0,10-10-155,1 0 1,0 1 0,2 0 0,-14 40 0,21-52-21,1-1-1,0 1 1,0-1 0,1 1-1,0 0 1,0-1 0,1 10 0,0-16-24,1 0 1,-1 1-1,0-1 1,1 0 0,-1 0-1,1 0 1,0 0-1,0 0 1,-1-1 0,1 1-1,1 0 1,-1 0 0,0 0-1,0-1 1,1 1-1,-1-1 1,1 1 0,-1-1-1,1 1 1,-1-1-1,1 0 1,0 0 0,0 0-1,0 0 1,0 0-1,0 0 1,0-1 0,0 1-1,0-1 1,0 1 0,0-1-1,0 1 1,0-1-1,0 0 1,3 0 0,7-1-307,-1 0 1,1 0-1,-1-1 1,1 0-1,16-7 1,0-1-174,27-14 1,-7-1-172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7.384"/>
    </inkml:context>
    <inkml:brush xml:id="br0">
      <inkml:brushProperty name="width" value="0.05" units="cm"/>
      <inkml:brushProperty name="height" value="0.05" units="cm"/>
    </inkml:brush>
  </inkml:definitions>
  <inkml:trace contextRef="#ctx0" brushRef="#br0">228 78 16035,'1'-2'183,"-1"0"-1,0-1 0,-1 1 0,1 0 0,0 0 0,0 0 1,-1 0-1,0 0 0,1 0 0,-1 0 0,0 0 0,0 0 1,0 0-1,0 0 0,0 0 0,0 0 0,-1 1 0,1-1 1,-1 0-1,1 1 0,-1-1 0,0 1 0,1 0 1,-1-1-1,0 1 0,0 0 0,0 0 0,0 0 0,0 1 1,-3-2-1,0 1-17,1 0 0,0 1 0,0 0 0,-1 0 0,1 0 0,0 0 0,0 1 0,-1-1 0,1 1 0,0 0 0,0 1 0,0-1 0,0 1 0,-7 3 1,1 1-44,0 1 1,1 0-1,0 0 1,0 1-1,1 0 1,0 1-1,1 0 1,-11 14-1,14-16-89,0-1-1,0 1 1,0 0-1,1 0 1,0 0-1,1 1 1,-1-1-1,1 1 1,1-1-1,0 1 1,0 0-1,0 0 1,1 12-1,0-17-23,1-1 0,-1 1 0,1 0 0,-1 0 0,1 0 0,0 0 0,0 0 0,1-1 0,-1 1 0,0-1 0,1 1 0,0-1 0,-1 1 0,1-1 1,0 0-1,0 0 0,0 0 0,1 0 0,-1 0 0,0 0 0,1 0 0,-1-1 0,1 0 0,0 1 0,0-1 0,-1 0 0,1 0 0,0 0 0,0-1 0,0 1 0,0-1 0,0 1 0,0-1 0,0 0 0,0 0 0,5-1 0,1 0 12,-1 0 1,1-1-1,-1 0 0,0 0 1,0-1-1,1 0 0,-2 0 0,1-1 1,0 0-1,-1-1 0,13-9 1,-11 6 31,0-1-1,-1 0 1,0 0 0,-1-1 0,0 0 0,0 0 0,-1-1 0,-1 1 0,0-1 0,0-1 0,-1 1 0,0-1 0,-1 1 0,-1-1 0,3-18-1,-5 29-45,0 0 0,0-1-1,0 1 1,0 0-1,0 0 1,0 0 0,0-1-1,0 1 1,-1 0-1,1 0 1,0 0 0,-1 0-1,1-1 1,-2 0-1,2 2-4,0 0-1,0-1 1,-1 1 0,1 0-1,0 0 1,-1 0 0,1 0-1,0 0 1,0 0-1,-1 0 1,1 0 0,0 0-1,-1 0 1,1 0-1,0 0 1,-1 0 0,1 0-1,0 0 1,0 0 0,-1 0-1,1 0 1,0 0-1,-1 1 1,1-1 0,0 0-1,0 0 1,-1 0-1,1 0 1,0 1 0,0-1-1,0 0 1,-1 0 0,1 1-1,-2 1 1,-1 1 1,1 0-1,0 0 0,0 0 0,0 0 0,1 0 0,-1 0 1,0 4-1,-1 0-8,1 1 1,1-1-1,-1 1 0,2 0 1,-1 0-1,1-1 0,0 10 1,0-15 2,1-1 0,-1 0 0,0 0 0,0 1 0,1-1 0,-1 0 0,1 0 1,-1 1-1,1-1 0,-1 0 0,1 0 0,0 0 0,-1 0 0,1 0 0,0 0 1,0 0-1,0 0 0,0 0 0,0 0 0,1 0 0,0 0 0,0-1-1,-1 1 1,1-1-1,0 0 1,-1 0 0,1 0-1,0 0 1,0 0-1,0 0 1,-1-1-1,1 1 1,0 0-1,-1-1 1,1 1-1,0-1 1,-1 0-1,1 0 1,-1 1 0,3-3-1,8-5-18,0 0 1,0 0-1,-1-1 0,-1-1 0,0 0 0,11-13 1,47-71-410,-71 101 348,0 0 0,0 0 0,-4 13-1,0 1 27,3-11 33,-14 45-31,16-50 58,1-1-1,0 1 1,1 0 0,-1 0 0,1 0 0,0-1 0,0 1 0,0 0 0,2 6 0,-2-10-1,0 1 0,1-1 0,0 0 0,-1 0 0,1 0 0,-1 0 0,1 0 0,0 0 0,0 0 0,0 0 0,0 0-1,0 0 1,0-1 0,0 1 0,0 0 0,0-1 0,0 1 0,0 0 0,0-1 0,0 1 0,1-1 0,-1 0 0,0 1 0,0-1 0,0 0 0,1 0-1,-1 0 1,2 0 0,3 0 4,0 0 1,1-1-1,-1 0 0,7-2 0,26-8-8,-1-2 1,56-28-1,-63 26-81,1 1 0,1 2 0,66-16 0,-96 27 70,0 0 0,0 1 0,0 0 0,1 0 0,-1 0 0,0 0 0,0 0 0,0 1 0,1-1 1,3 2-1,-6-1 8,0-1 0,1 1 0,-1 0 0,0-1 0,0 1 0,0 0 0,0 0 0,0 0 0,0 0 0,0 0 0,0 0 0,0 0 0,0 0 0,-1 0 0,1 0 0,0 1 0,0 1 0,0 3 6,0 0-1,0 0 1,0 1 0,-1-1-1,0 0 1,0 1 0,-1-1-1,-1 7 1,1-6 36,0-1 0,1 0-1,0 1 1,0-1 0,0 1 0,2 11 0,-1-18-33,-1 1 1,0-1 0,0 1 0,1-1 0,-1 1 0,0-1 0,1 1 0,-1-1 0,0 1 0,1-1 0,-1 0 0,1 1 0,-1-1-1,1 1 1,-1-1 0,1 0 0,-1 0 0,1 1 0,-1-1 0,1 0 0,-1 0 0,1 0 0,-1 1 0,1-1 0,-1 0-1,1 0 1,0 0 0,-1 0 0,1 0 0,-1 0 0,1 0 0,-1 0 0,1 0 0,0-1 0,-1 1 0,1 0 0,-1 0-1,1 0 1,-1-1 0,1 1 0,-1 0 0,1-1 0,-1 1 0,1 0 0,0-1 0,25-20 62,-22 17-55,15-13-58,27-22-151,-42 36 154,0 0-1,0 0 1,1 1-1,-1 0 1,1-1-1,0 1 0,0 1 1,8-3-1,-12 4 33,-1 0 0,1 0 1,0 0-1,-1 0 0,1-1 0,0 1 0,0 0 0,-1 1 0,1-1 0,0 0 1,-1 0-1,1 0 0,0 0 0,-1 0 0,1 1 0,0-1 0,-1 0 1,1 1-1,0-1 0,-1 0 0,1 1 0,-1-1 0,1 1 0,-1-1 0,1 1 1,-1-1-1,1 1 0,-1-1 0,1 2 0,0 0-11,-1 0-1,1-1 1,-1 1-1,0 0 1,1 0-1,-1 0 1,0 0 0,0-1-1,0 1 1,-1 0-1,0 3 1,0 1-204,0 0-1,-1 0 1,0 0 0,-1 0 0,1-1-1,-5 8 1,7-12 208,-1-1 0,1 1-1,0-1 1,-1 1 0,1 0 0,0-1-1,-1 1 1,1-1 0,-1 1-1,1-1 1,-1 1 0,1-1 0,-1 0-1,1 1 1,-1-1 0,1 0 0,-1 1-1,1-1 1,-1 0 0,0 1 0,1-1-1,-1 0 1,0 0 0,1 0 0,-1 0-1,0 0 1,1 0 0,-1 0 0,0 0-1,1 0 1,-1 0 0,0 0 0,1 0-1,-2 0 1,-5-12-371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7.847"/>
    </inkml:context>
    <inkml:brush xml:id="br0">
      <inkml:brushProperty name="width" value="0.05" units="cm"/>
      <inkml:brushProperty name="height" value="0.05" units="cm"/>
    </inkml:brush>
  </inkml:definitions>
  <inkml:trace contextRef="#ctx0" brushRef="#br0">6 0 19964,'-3'5'1457,"1"4"-1257,4-2-312,5 1-160,4-2 472,3-1-232,2-1-192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8.270"/>
    </inkml:context>
    <inkml:brush xml:id="br0">
      <inkml:brushProperty name="width" value="0.05" units="cm"/>
      <inkml:brushProperty name="height" value="0.05" units="cm"/>
    </inkml:brush>
  </inkml:definitions>
  <inkml:trace contextRef="#ctx0" brushRef="#br0">162 221 20220,'-17'10'666,"1"1"-1,0 1 1,1 0-1,0 1 0,-16 18 1,26-25-502,0 0 0,0 0 0,0 1 0,1-1 0,0 1 0,0 0 0,1 1 0,-1-1 0,2 1 0,-1-1 0,1 1-1,0 0 1,1 0 0,0 0 0,0 11 0,1-16-132,0 1 0,0-1 0,1 1 0,0-1 0,-1 0 0,1 1 0,0-1-1,1 0 1,-1 0 0,1 0 0,-1 0 0,1 0 0,0 0 0,0 0 0,0-1 0,0 1-1,5 3 1,-4-3-22,1 0 0,0-1 0,0 0 0,0 0 0,1 0 1,-1 0-1,0 0 0,1-1 0,-1 0 0,1 0 0,7 0 0,-3 0-197,0-1 1,0 0 0,0-1 0,0 0-1,0 0 1,0-1 0,-1 0 0,1 0-1,-1-1 1,1 0 0,-1-1 0,15-9-1,-16 8-370,0-1 0,-1 0 1,1-1-1,-1 1 0,-1-1 0,1 0 0,-1-1 0,0 1 0,-1-1 0,5-12 0,-4 9 61,-1-1 0,0 0 0,-1 1-1,-1-1 1,0-1 0,0 1 0,-1-14 0,-19 108 6769,17-64-5476,0 0-1,3 25 1,-1-35-785,0 1-1,1-1 1,0 0 0,0 0-1,0 1 1,1-2 0,5 11-1,-8-17-11,0-1 0,1 0 0,-1 1 0,0-1 0,0 0-1,0 1 1,0-1 0,0 0 0,1 1 0,-1-1 0,0 0-1,0 1 1,0-1 0,1 0 0,-1 1 0,0-1 0,0 0-1,1 0 1,-1 1 0,0-1 0,1 0 0,-1 0 0,0 0 0,1 1-1,-1-1 1,0 0 0,1 0 0,-1 0 0,1 0 0,-1 0-1,0 0 1,1 0 0,-1 0 0,1 0 0,-1 0 0,0 0-1,1 0 1,-1 0 0,0 0 0,1 0 0,-1 0 0,1 0-1,-1-1 1,0 1 0,1 0 0,-1 0 0,0 0 0,1-1-1,-1 1 1,0 0 0,0 0 0,1-1 0,-1 1 0,0 0 0,0 0-1,1-1 1,10-22 180,-11 20-288,11-24-64</inkml:trace>
  <inkml:trace contextRef="#ctx0" brushRef="#br0" timeOffset="1">390 17 16131,'-1'-16'8026,"-1"20"-6249,2 2-705,0 4-512,2 0-1248,-2 1 736,3-2-216,-2 0-112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8.763"/>
    </inkml:context>
    <inkml:brush xml:id="br0">
      <inkml:brushProperty name="width" value="0.05" units="cm"/>
      <inkml:brushProperty name="height" value="0.05" units="cm"/>
    </inkml:brush>
  </inkml:definitions>
  <inkml:trace contextRef="#ctx0" brushRef="#br0">266 314 17836,'-9'-1'642,"0"-1"-370,1 1-1,-1 0 1,1 0 0,-1 1 0,0 1 0,1-1 0,-1 1 0,1 1 0,-1 0 0,1 0 0,0 0 0,-13 6 0,9-1-132,1 0 0,0 0 0,0 1 0,0 1 0,1 0 1,-9 11-1,14-15-114,0 1 1,0-1 0,1 1 0,0 0-1,0 1 1,0-1 0,1 1-1,0-1 1,1 1 0,-1 0 0,1 0-1,-2 13 1,4-19-21,0-1 0,0 1 0,0 0 0,0 0 0,0 0 0,0-1 0,0 1 0,0 0 0,0 0 0,0 0 0,0-1-1,0 1 1,0 0 0,1 0 0,-1 0 0,0-1 0,1 1 0,-1 0 0,0-1 0,1 1 0,-1 0 0,1-1 0,-1 1 0,1 0 0,0-1 0,-1 1 0,1-1 0,-1 1 0,1-1 0,0 0 0,0 1 0,-1-1 0,1 1 0,0-1 0,0 0 0,-1 0-1,1 1 1,0-1 0,0 0 0,0 0 0,-1 0 0,1 0 0,0 0 0,0 0 0,0 0 0,-1 0 0,1 0 0,0-1 0,0 1 0,0 0 0,-1 0 0,1-1 0,0 1 0,1-1 0,4-2 22,0 0 0,1 0 0,-1 0 0,0-1 0,7-5 0,14-14 53,-2-1-1,-1-1 1,-1-1-1,37-53 1,-18 12 194,34-74-1,-66 122-209,-5 11 2,0-1 0,-1 0 0,0 0 0,0 0 0,-1-1 0,3-16 0,-11 29 119,-2 8-144,-10 30 10,3-1 0,1 2 0,1 0 0,-7 62 0,17-94-66,-9 85 93,11-87-116,0 0 0,0 1 0,0-1-1,1 0 1,1 0 0,-1 1 0,1-1 0,1 0-1,2 7 1,-4-13 18,-1-1-1,1 0 1,-1 0-1,1 0 1,-1 0 0,1 0-1,-1 0 1,1 0-1,0 0 1,0 0-1,0 0 1,-1 0-1,1-1 1,0 1 0,0 0-1,0 0 1,0-1-1,0 1 1,0-1-1,0 1 1,1-1 0,-1 1-1,0-1 1,0 0-1,0 1 1,0-1-1,1 0 1,-1 0 0,0 0-1,0 0 1,0 0-1,1 0 1,-1 0-1,0 0 1,0-1 0,0 1-1,0 0 1,1-1-1,-1 1 1,0-1-1,0 1 1,0-1-1,0 0 1,0 1 0,0-1-1,0 0 1,0 0-1,1-1 1,16-24-232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9.342"/>
    </inkml:context>
    <inkml:brush xml:id="br0">
      <inkml:brushProperty name="width" value="0.05" units="cm"/>
      <inkml:brushProperty name="height" value="0.05" units="cm"/>
    </inkml:brush>
  </inkml:definitions>
  <inkml:trace contextRef="#ctx0" brushRef="#br0">17 182 18476,'6'2'199,"0"-1"0,0 1 0,-1-1 0,1 0 0,0-1 0,0 1 0,0-1 0,0 0 0,0-1 0,0 1 0,0-1 0,0 0 1,0-1-1,0 1 0,-1-1 0,1-1 0,-1 1 0,1-1 0,-1 0 0,0 0 0,0 0 0,0-1 0,-1 1 0,1-1 0,-1 0 0,0-1 0,4-5 0,-4 6-170,-1-1 0,0 0 0,0-1 0,0 1 0,-1 0 0,0-1 0,0 1 0,0-1 0,-1 0 0,0 0 0,0 0 0,0 1 0,-1-12-1,0 15-25,0 0 0,0 0-1,0 0 1,-1 0 0,1 0-1,-1 0 1,1 0-1,-1 0 1,0 0 0,0 0-1,0 0 1,0 1-1,0-1 1,0 0 0,0 1-1,0-1 1,-1 1-1,1-1 1,-1 1 0,1-1-1,-1 1 1,0 0-1,1 0 1,-1 0 0,0 0-1,0 0 1,0 0-1,1 1 1,-1-1 0,0 1-1,0-1 1,0 1 0,0-1-1,0 1 1,0 0-1,0 0 1,0 0 0,0 0-1,0 1 1,0-1-1,0 1 1,-2 0 0,-3 0 5,1 1 0,-1 1 0,1-1 0,0 1 0,0 0 0,0 0 0,1 1 0,-1-1 0,1 1 0,-1 1 0,1-1 0,1 1 0,-1 0 0,1 0 0,-8 10 0,7-6 10,-1 0-1,1 0 1,0 0 0,1 0-1,0 1 1,1-1-1,0 1 1,0 0-1,-1 17 1,3-23-10,1-1 0,-1 1 1,1-1-1,0 1 1,0-1-1,1 1 0,-1 0 1,1-1-1,0 0 0,0 1 1,0-1-1,0 1 0,0-1 1,1 0-1,0 0 1,0 0-1,-1 0 0,2 0 1,-1 0-1,0-1 0,0 1 1,1 0-1,0-1 1,-1 0-1,1 0 0,0 0 1,0 0-1,0 0 0,0-1 1,1 1-1,-1-1 1,0 0-1,1 0 0,-1 0 1,7 1-1,3-1 6,0-2 1,-1 1-1,1-1 1,0-1-1,-1 0 0,0-1 1,1 0-1,-1-1 1,0 0-1,-1-1 0,22-12 1,6-7 19,69-56 0,-70 50-18,-36 28-11,0 1-1,0-1 1,0 0-1,0 1 1,1 0-1,-1-1 1,1 1-1,-1 0 1,1 1-1,-1-1 1,6-1-1,-8 2 0,1 0-1,-1 0 0,0 0 0,1 0 0,-1 1 1,1-1-1,-1 0 0,1 0 0,-1 0 0,1 0 1,-1 1-1,0-1 0,1 0 0,-1 0 0,0 1 1,1-1-1,-1 0 0,0 1 0,1-1 0,-1 0 1,0 1-1,1-1 0,-1 1 0,0-1 0,0 1 1,1 1 5,-1-1 0,1 1 1,-1 0-1,0 0 0,1 0 1,-1-1-1,0 1 0,0 0 1,-1 3-1,-10 56 316,7-46-173,1 0 0,0 1 0,2-1 0,-1 30-1,2-44-138,0 0-1,0 0 1,0 0-1,0 0 0,1 0 1,-1 0-1,0 0 0,0 0 1,1 0-1,-1 0 1,1 0-1,-1-1 0,1 1 1,-1 0-1,1 0 0,-1 0 1,1 0-1,0-1 1,0 1-1,-1 0 0,1 0 1,0-1-1,0 1 0,0-1 1,0 1-1,0-1 1,-1 1-1,1-1 0,0 0 1,0 1-1,0-1 0,0 0 1,0 0-1,0 1 1,0-1-1,1 0 0,-1 0 1,0 0-1,0-1 0,1 1 1,4-1 8,0-1 0,-1 1 0,1-1 0,-1 0 0,0-1 0,6-3 0,84-55-220,3-3-371,-93 61 501,0 1 0,0 0 0,0 0 0,1 0 0,5-1 0,-11 3 55,1-1 0,-1 1 1,1 0-1,0 0 1,-1 0-1,1 0 0,0 0 1,-1 0-1,1 0 1,-1 1-1,1-1 0,0 0 1,-1 0-1,1 0 1,-1 0-1,1 1 1,-1-1-1,1 0 0,-1 1 1,1-1-1,0 1 1,-1 0 3,1 0 1,-1-1-1,0 1 1,1 0 0,-1 0-1,0 0 1,0 0 0,0-1-1,0 1 1,0 0 0,0 0-1,0 0 1,0 0 0,0 0-1,0 0 1,0-1 0,-1 1-1,1 0 1,0 0 0,-1 1-1,-7 18-87,-1-1 0,-1 1 0,-16 23 0,0 1-1355,25-41 1290,6-10 43,0 1 2,17-20-256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9.789"/>
    </inkml:context>
    <inkml:brush xml:id="br0">
      <inkml:brushProperty name="width" value="0.05" units="cm"/>
      <inkml:brushProperty name="height" value="0.05" units="cm"/>
    </inkml:brush>
  </inkml:definitions>
  <inkml:trace contextRef="#ctx0" brushRef="#br0">158 1 19652,'-17'6'2217,"0"1"-1497,-4 2-328,-4 5 1232,1 8-744,2 4-215,6 4-409,3 2-80,10 4-152,3-1-80,12-5-112,4-7-80,10-7-377,3-9-239,5-8-512,2-8 1016,3-14-224,-1-6-144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0.330"/>
    </inkml:context>
    <inkml:brush xml:id="br0">
      <inkml:brushProperty name="width" value="0.05" units="cm"/>
      <inkml:brushProperty name="height" value="0.05" units="cm"/>
    </inkml:brush>
  </inkml:definitions>
  <inkml:trace contextRef="#ctx0" brushRef="#br0">14 123 18524,'-1'1'133,"0"-1"0,0 1 0,0 0-1,0 0 1,0-1 0,1 1 0,-1 0 0,0 0 0,0 0-1,1 0 1,-1 0 0,1 0 0,-1 0 0,1 0 0,-1 0 0,1 0-1,-1 1 1,1-1 0,0 0 0,0 0 0,0 0 0,0 0 0,0 1-1,0-1 1,0 2 0,1-1 7,-1-1 0,1 1 0,0-1 0,0 1 0,0-1-1,1 0 1,-1 1 0,0-1 0,0 0 0,1 0 0,-1 0 0,1 0-1,-1 0 1,1 0 0,1 1 0,5 1 150,0 1-1,0-1 1,1-1-1,-1 0 1,17 3 0,-10-4-224,-1-1 0,0-1 0,1 0 0,-1-1 0,0 0 1,0-1-1,0-1 0,-1 0 0,1 0 0,-1-2 1,0 0-1,0 0 0,-1-1 0,0-1 0,0 0 1,0-1-1,-1 0 0,16-17 0,-24 22-45,0 0 0,0-1-1,-1 1 1,1 0 0,-1-1 0,0 0-1,0 0 1,2-9 0,-3 12-18,-1 1 0,0 0 1,0 0-1,0 0 0,0 0 1,0-1-1,0 1 0,0 0 0,0 0 1,0 0-1,0 0 0,0-1 0,-1 1 1,1 0-1,-1 0 0,1 0 1,-1 0-1,1 0 0,-1 0 0,1 0 1,-1 0-1,0 0 0,0 0 0,1 0 1,-1 1-1,0-1 0,0 0 1,0 0-1,0 1 0,0-1 0,0 0 1,0 1-1,0-1 0,0 1 0,0 0 1,-1-1-1,1 1 0,0 0 1,0 0-1,0 0 0,0-1 0,-1 1 1,1 0-1,0 1 0,-2-1 1,-6 1-1,1 0 1,-1 0 0,1 1 0,-1 0 0,1 1-1,0 0 1,0 0 0,0 1 0,0 0-1,-12 8 1,6-2-2,1 0-1,1 0 1,0 1-1,-21 24 1,27-27-2,0 0 1,0 0-1,1 1 1,0 0-1,0 0 0,1 1 1,0-1-1,1 1 1,-4 18-1,6-25-26,1 1 0,-1-1 0,1 1 0,0-1 1,0 1-1,1-1 0,-1 0 0,1 1 0,-1-1 0,1 1 0,0-1 0,0 0 0,1 1 1,-1-1-1,1 0 0,-1 0 0,1 0 0,0 0 0,0-1 0,1 1 0,-1 0 1,0-1-1,1 1 0,0-1 0,-1 0 0,1 0 0,0 0 0,0 0 0,0-1 0,0 1 1,6 1-1,-1 0-53,-1-1 0,1 0 0,0 0 0,-1-1 0,1 0 0,0 0 0,0-1 0,0 0 0,-1-1 0,1 0 0,0 0 0,0 0 0,-1-1 0,13-4 0,29-19-281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4.481"/>
    </inkml:context>
    <inkml:brush xml:id="br0">
      <inkml:brushProperty name="width" value="0.05" units="cm"/>
      <inkml:brushProperty name="height" value="0.05" units="cm"/>
    </inkml:brush>
  </inkml:definitions>
  <inkml:trace contextRef="#ctx0" brushRef="#br0">103 108 14467,'0'0'63,"0"0"1,0 0-1,0 0 1,0 1-1,0-1 0,-1 0 1,1 0-1,0 0 0,0 0 1,0 0-1,0 0 0,0 0 1,0 0-1,0 1 1,0-1-1,0 0 0,0 0 1,0 0-1,0 0 0,-1 0 1,1 0-1,0 0 0,0 0 1,0 0-1,0 0 1,0 0-1,0 0 0,0 0 1,0 0-1,-1 0 0,1 0 1,0 0-1,0 0 0,0 0 1,0 0-1,0 0 1,0 0-1,0 0 0,-1 0 1,1 0-1,0 0 0,0 0 1,0 0-1,0 0 0,0 0 1,0 0-1,0 0 1,0 0-1,-1 0 0,1 0 1,0 0-1,0-1 0,0 1 1,0 0-1,0 0 0,0 0 1,0 0-1,0 0 1,-7 19 2095,-3 29-208,10-48-1916,-80 549 3182,80-550-3211,0 1-1,0 0 1,0 0-1,0 0 1,0 0 0,1 0-1,-1 0 1,0 0-1,0-1 1,0 1 0,0 0-1,1 0 1,-1 0-1,0 0 1,0 0-1,0 0 1,1 0 0,-1 0-1,0 0 1,0 0-1,0 0 1,1 0-1,-1 0 1,0 0 0,0 0-1,0 0 1,1 0-1,-1 0 1,0 0 0,0 0-1,0 0 1,0 1-1,1-1 1,-1 0-1,0 0 1,0 0 0,0 0-1,0 0 1,1 0-1,-1 1 1,0-1-1,0 0 1,0 0 0,0 0-1,0 0 1,0 1-1,0-1 1,0 0 0,0 0-1,1 0 1,-1 1-1,0-1 1,0 0-1,0 0 1,0 0 0,0 1-1,0-1 1,0 0-1,0 0 1,3-5 30,1 0 1,-1-1-1,0 1 1,0-1-1,-1 0 0,4-12 1,0 0 8,103-311 217,-40 114-233,-63 194-23,-4 14-4,0 0-1,0-1 0,1 1 1,-1 0-1,2 1 0,-1-1 1,1 0-1,0 1 0,0 0 1,0 0-1,9-8 0,-12 13-1,-1 1 0,1-1 0,0 1 0,0-1 0,0 1 0,0-1 0,0 1 0,0 0 0,0-1 0,-1 1 0,1 0 0,0 0 0,0-1 0,0 1 0,0 0 0,0 0 0,0 0 0,0 0 0,0 1 0,0-1 0,0 0 0,0 0 0,0 1 0,0-1 0,1 1 0,1 0 0,-1 1-1,0-1 1,0 1 0,0 0-1,0 0 1,0 0 0,0 0-1,0 0 1,1 3-1,3 5-1,-1-1-1,0 1 0,6 18 1,-9-22 21,0 1 0,0-1 0,-1 1 0,1 0 0,-1 0 0,-1 0 0,0-1 0,0 1 1,0 0-1,0 0 0,-1 0 0,0 0 0,-1-1 0,0 1 0,0-1 0,0 1 0,-1-1 0,0 1 1,0-1-1,0 0 0,-1-1 0,0 1 0,0-1 0,0 1 0,-1-1 0,0 0 0,0-1 0,0 1 1,-1-1-1,-9 6 0,7-5 29,0 0 1,0-1-1,-1 0 1,0 0-1,0-1 0,-17 4 1,21-6-93,1 0 0,0 0 0,-1-1 0,1 0 0,-1 0 0,0 0 0,1 0 0,-1-1 0,1 1 0,0-1 0,-1 0 0,1-1 1,0 1-1,-1-1 0,1 0 0,-6-3 0,9 4-14,1 1 1,-1 0-1,0-1 1,0 1-1,1-1 0,-1 0 1,0 1-1,1-1 1,-1 0-1,1 1 1,-1-1-1,1 0 1,-1 1-1,1-1 1,-1 0-1,1 0 1,0 0-1,-1 1 1,1-1-1,0-1 0,0 1-24,0 1 0,0-1-1,1 0 1,-1 1 0,0-1-1,0 1 1,1-1-1,-1 1 1,0-1 0,1 1-1,-1-1 1,1 1 0,-1 0-1,0-1 1,1 1 0,-1-1-1,1 1 1,-1 0-1,1 0 1,0-1 0,0 1-1,4-2-389,0 0 0,0 1 0,0 0 0,0 0 0,8 0-1,51 0-1342,-27 1 858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6.960"/>
    </inkml:context>
    <inkml:brush xml:id="br0">
      <inkml:brushProperty name="width" value="0.05" units="cm"/>
      <inkml:brushProperty name="height" value="0.05" units="cm"/>
    </inkml:brush>
  </inkml:definitions>
  <inkml:trace contextRef="#ctx0" brushRef="#br0">276 46 17876,'1'-2'182,"0"1"0,0-1 1,0 0-1,-1 0 0,1 0 1,0 0-1,-1 1 0,0-1 1,1 0-1,-1 0 0,0 0 1,0-4-1,-1 5-129,1 0 1,0 0-1,-1 0 1,1 0-1,-1 0 1,1 0-1,-1 0 0,1 1 1,-1-1-1,0 0 1,0 0-1,1 1 1,-1-1-1,0 0 0,0 1 1,0-1-1,0 1 1,0-1-1,1 1 1,-1-1-1,0 1 0,0 0 1,0-1-1,0 1 1,0 0-1,0 0 0,0 0 1,-3 0-1,-3 0 262,0 0-1,0 0 0,-1 1 1,1 0-1,0 1 0,0-1 1,0 2-1,0-1 0,0 1 0,0 0 1,1 0-1,-11 7 0,-2 2 134,1 1 0,-32 30-1,39-32-296,0 0-1,-18 25 1,27-33-142,0 0 0,0 0 1,0 0-1,0 1 0,1-1 1,-1 0-1,1 1 0,0-1 1,0 1-1,0-1 0,1 1 0,-1-1 1,1 1-1,0 0 0,0-1 1,0 1-1,0 0 0,2 5 1,-2-7-25,1 0 1,0 0-1,0 0 0,1 0 1,-1 0-1,0-1 1,1 1-1,-1 0 1,1-1-1,-1 1 1,1-1-1,0 0 1,-1 1-1,1-1 1,0 0-1,0 0 0,0 0 1,0 0-1,3 0 1,4 2-102,1-1 0,0 0 1,10 1-1,-15-2 52,161 5-1896,-113-6 857,83 10 0,-129-9 1075,0 1-1,0 0 1,0 0-1,13 5 1,-20-7 52,1 1 0,0-1 0,0 0 0,-1 1 0,1-1 0,0 1 0,0-1-1,-1 1 1,1-1 0,0 1 0,-1-1 0,1 1 0,-1-1 0,1 1 0,-1 0 0,1 0 0,-1-1 0,1 1 0,-1 0 0,1 0 0,-1-1 0,0 1 0,0 0 0,1 0-1,-1 0 1,0-1 0,0 1 0,0 0 0,0 0 0,0 0 0,0 0 0,0 0 0,0-1 0,0 1 0,-1 0 0,1 0 0,0 0 0,0-1 0,-1 1 0,1 0 0,0 0-1,-1-1 1,1 1 0,-1 0 0,1 0 0,-1-1 0,0 1 0,1-1 0,-1 1 0,1-1 0,-1 1 0,0-1 0,-1 1 0,-7 7 307,-1-1 1,0 0-1,-1-1 0,0 0 1,-19 8-1,-64 19 1153,86-30-1358,-200 48-916,201-50 452,3-2-146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5.047"/>
    </inkml:context>
    <inkml:brush xml:id="br0">
      <inkml:brushProperty name="width" value="0.05" units="cm"/>
      <inkml:brushProperty name="height" value="0.05" units="cm"/>
    </inkml:brush>
  </inkml:definitions>
  <inkml:trace contextRef="#ctx0" brushRef="#br0">73 117 17476,'0'-10'2123,"-5"12"-1074,-7 17 344,0 13-950,2 0 0,0 1 0,2 0 0,2 1 0,-2 34 0,7-61-355,0 0-1,1 0 1,1 13 0,-1-19-74,0-1 0,0 1 0,0 0 1,0-1-1,0 1 0,0 0 0,0-1 0,0 1 0,0-1 0,1 1 0,-1 0 0,0-1 0,0 1 0,1 0 0,-1-1 1,0 1-1,1-1 0,-1 1 0,1-1 0,-1 1 0,0-1 0,1 1 0,-1-1 0,1 0 0,0 1 0,-1-1 0,1 1 1,-1-1-1,1 0 0,-1 0 0,1 1 0,0-1 0,-1 0 0,1 0 0,0 0 0,-1 0 0,1 0 0,0 0 0,-1 0 0,1 0 1,-1 0-1,1 0 0,0 0 0,-1 0 0,1 0 0,0 0 0,-1-1 0,1 1 0,0 0 0,-1 0 0,1-1 0,-1 1 1,1 0-1,-1-1 0,2 0 0,3-3 46,-1 0-1,1 0 1,0 0 0,-1 0 0,0-1-1,0 0 1,-1 0 0,1 0 0,-1 0-1,4-9 1,3-10 105,9-29 0,-12 33-104,-6 18-56,2-6 8,0-1 1,0 0-1,-1 0 1,0 0-1,0 0 0,-1 0 1,0-1-1,-1-9 0,-4 53 5,4-32-19,0 0 0,0 0 0,1 0 0,-1 0 0,0-1 0,0 1 0,1 0 0,-1 0 0,1 0 0,0-1 0,0 1 1,-1 0-1,1-1 0,0 1 0,0 0 0,1-1 0,-1 1 0,0-1 0,0 0 0,1 1 0,-1-1 0,1 0 0,-1 0 0,1 0 0,-1 0 0,1 0 0,0 0 0,-1 0 1,1-1-1,0 1 0,0-1 0,0 1 0,0-1 0,-1 0 0,1 1 0,0-1 0,0 0 0,3-1 0,2 0-1,0 0 1,-1 0-1,1-1 0,0 0 0,0-1 0,-1 0 1,1 0-1,-1 0 0,8-5 0,1-4 2,1 1-1,-2-2 1,0 0 0,16-18-1,-22 21 4,0-1 1,0 1-1,-1-1 0,0 0 0,-1-1 1,0 0-1,4-13 0,-9 22 0,-1 0-1,1 0 1,0 0-1,-1 0 1,0 0 0,0 1-1,0-1 1,0-4-1,0 7-1,-1 0-1,1-1 1,0 1-1,0 0 1,0 0-1,0-1 1,0 1-1,0 0 1,0 0-1,0-1 1,0 1-1,-1 0 1,1 0-1,0-1 1,0 1-1,0 0 1,0 0-1,-1 0 1,1-1-1,0 1 1,0 0-1,-1 0 1,1 0-1,0 0 1,0 0-1,-1-1 1,1 1-1,0 0 1,0 0-1,-1 0 1,-12 9 13,4 2 15,1 1 0,-1 1 0,2-1 0,0 1-1,0 0 1,1 1 0,1 0 0,0-1 0,1 2 0,1-1-1,0 0 1,1 1 0,0 0 0,1 19 0,1-33-37,0 1 0,0 0 0,0 0 0,1 0 0,-1 0 0,1-1 0,-1 1 1,1 0-1,-1 0 0,1-1 0,0 1 0,0 0 0,0-1 0,0 1 0,0-1 1,0 1-1,0-1 0,1 0 0,-1 1 0,1-1 0,-1 0 0,1 0 0,-1 0 1,1 0-1,-1 0 0,1 0 0,0 0 0,-1-1 0,1 1 0,0-1 0,0 1 0,0-1 1,0 0-1,-1 1 0,1-1 0,0 0 0,3-1 0,7 0-232,0 0-1,-1-1 0,1 0 1,19-8-1,-20 7 203,12-4-301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5.558"/>
    </inkml:context>
    <inkml:brush xml:id="br0">
      <inkml:brushProperty name="width" value="0.05" units="cm"/>
      <inkml:brushProperty name="height" value="0.05" units="cm"/>
    </inkml:brush>
  </inkml:definitions>
  <inkml:trace contextRef="#ctx0" brushRef="#br0">227 0 17868,'-2'1'137,"1"0"1,-1 0 0,1 0-1,-1 0 1,1 0-1,-1 1 1,1-1-1,0 0 1,-1 1 0,1-1-1,0 1 1,0-1-1,0 1 1,0 0-1,-1 3 1,-10 31 187,9-25-40,-17 80 1463,3 0-1,-8 166 1,21-180-714,12 145 0,-8-213-963,-2-7-21,-6-15 3,-8-24-11,-88-212-57,103 249 11,1 0-1,0 0 0,0-1 0,0 1 0,0 0 1,0 0-1,0-1 0,0 1 0,0 0 1,0-1-1,0 1 0,0 0 0,0 0 1,0-1-1,0 1 0,0 0 0,0-1 0,0 1 1,0 0-1,0 0 0,0-1 0,1 1 1,-1 0-1,0 0 0,0-1 0,0 1 1,0 0-1,0 0 0,1 0 0,-1-1 0,0 1 1,0 0-1,1 0 0,-1 0 0,0 0 1,0-1-1,1 1 0,-1 0 0,0 0 1,0 0-1,1 0 0,-1 0 0,20-2-33,22 7-125,30 10-1838,-54-10 1606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7.265"/>
    </inkml:context>
    <inkml:brush xml:id="br0">
      <inkml:brushProperty name="width" value="0.05" units="cm"/>
      <inkml:brushProperty name="height" value="0.05" units="cm"/>
    </inkml:brush>
  </inkml:definitions>
  <inkml:trace contextRef="#ctx0" brushRef="#br0">11 265 11402,'-1'0'346,"0"1"0,1 0 0,-1 0 0,0 0 0,0 0 0,0 0-1,1 0 1,-1 0 0,1 0 0,-1 0 0,0 0 0,1 0 0,0 0-1,-1 3 1,1-3-176,0-1 1,1 1-1,-1 0 0,0 0 0,1 0 0,-1-1 0,0 1 0,1 0 1,-1-1-1,1 1 0,0 0 0,-1-1 0,1 1 0,-1 0 0,1-1 1,0 1-1,0-1 0,-1 0 0,1 1 0,0-1 0,0 1 0,-1-1 1,3 1-1,1 0 5,1 1 0,0-1 0,-1 0 0,1 0 0,0-1 0,0 1 1,0-1-1,-1 0 0,1-1 0,0 1 0,0-1 0,0 0 0,-1 0 0,1 0 0,0 0 1,-1-1-1,1 0 0,-1 0 0,0 0 0,0-1 0,0 1 0,0-1 0,6-6 0,0 2-88,-1-2 0,-1 1 0,1-1 0,-1 0 0,-1-1 0,0 0 0,0 0 0,7-15 0,-11 18-43,-1 0-1,0 0 1,0 0 0,-1 0-1,0 0 1,1-8 0,-2 13-32,0 0 0,0 0 0,0 0 0,0 0 0,-1 1 0,1-1 0,0 0 1,-1 0-1,0 0 0,1 1 0,-1-1 0,0 0 0,-1-1 0,1 2-5,1 0-1,-1 1 1,0-1 0,0 0-1,0 1 1,0-1 0,0 0-1,0 1 1,0 0 0,0-1-1,0 1 1,0-1-1,0 1 1,0 0 0,0 0-1,0 0 1,0 0 0,-1 0-1,1 0 1,0 0 0,0 0-1,0 0 1,0 0 0,-2 1-1,-2 1 5,-1 0-1,0 0 0,1 0 0,-1 1 1,1 0-1,0 1 0,0-1 0,0 1 1,1-1-1,-1 2 0,1-1 0,0 0 1,-5 7-1,4-4 1,0 0 0,0 0 0,1 0-1,-1 0 1,2 1 0,-1 0 0,1 0 0,-4 15 0,7-21-12,-1-1 1,1 1 0,0-1 0,-1 1-1,1-1 1,0 1 0,0-1 0,0 1-1,0 0 1,0-1 0,1 1 0,-1-1-1,0 1 1,1-1 0,-1 1 0,1-1-1,-1 1 1,1-1 0,0 0 0,0 1-1,0-1 1,0 0 0,0 0 0,0 0 0,0 1-1,0-1 1,0 0 0,0 0 0,0 0-1,1-1 1,-1 1 0,0 0 0,1 0-1,-1-1 1,3 1 0,3 1-2,1-1 0,0 0-1,-1 0 1,1-1 0,15-1 0,-12 1 1,87-6-6,38-1-12,-112 7 59,0 1 0,1 2 1,36 8-1,-43-6 58,-10-3 1066,-15-19-111,-46-91-178,59 115-989,0 0-1,0-1 1,1 1 0,-1-1 0,1-1 0,1 1 0,-1-1 0,1 0-1,0-1 1,0 0 0,0 0 0,1-1 0,-1 0 0,1 0 0,0-1-1,0 0 1,0-1 0,0 0 0,0 0 0,0-1 0,15-1 0,-16 0 85,0 0 0,1 0 0,-1-1 0,0 0 0,-1-1-1,1 1 1,0-1 0,-1-1 0,1 1 0,-1-2 0,0 1 0,0-1 0,-1 0 0,1 0 0,-1 0 0,0-1 0,-1 0 0,1 0 0,-1-1 0,0 1 0,-1-1 0,0 0 0,0-1 0,3-7 0,-3 4 54,-1 1 0,0-1-1,2-21 1,-5 29-11,0 0-1,0-1 1,0 1-1,0-1 1,-1 1 0,1 0-1,-3-6 1,3 8-7,0 0 0,-1 0 1,1 0-1,-1 0 0,0 0 0,1 0 1,-1 0-1,0 0 0,0 0 1,1 0-1,-1 0 0,0 1 0,0-1 1,0 0-1,0 1 0,0-1 1,0 0-1,0 1 0,0-1 1,0 1-1,-2-1 0,0 1 5,1 0-1,0 0 1,-1 0-1,1 0 1,0 1-1,0-1 1,-1 1-1,1-1 1,0 1-1,0 0 1,0 0-1,-1 0 1,1 0-1,0 0 1,1 1-1,-1-1 1,0 1-1,0-1 1,0 1 0,1-1-1,-3 4 1,-3 3 34,1 0 0,0 1 0,-7 14 0,7-13-10,1 0 0,1 1 1,0 0-1,0 0 1,1 0-1,1 0 1,-3 22-1,5-30-28,0 0 0,0 0 0,0 0 1,0-1-1,0 1 0,0 0 0,1 0 0,0-1 0,-1 1 0,1 0 0,0-1 0,0 1 0,1 0 0,-1-1 0,0 1 0,1-1 0,0 0 0,-1 0 0,1 1 0,0-1 0,0 0 0,0-1 0,0 1 0,1 0 0,-1-1 0,0 1 1,1-1-1,-1 1 0,1-1 0,0 0 0,-1 0 0,1 0 0,0-1 0,-1 1 0,1-1 0,0 1 0,3-1 0,5 1-17,0-1 0,0-1 1,0 0-1,0 0 0,-1-1 0,15-4 0,63-25-141,1 0-35,-86 30 178,0 1 0,0-1 0,-1 0 0,1 1 0,0 0 0,0 0 0,0 0 0,0 0 0,-1 0 0,1 0 1,0 1-1,3 0 0,-5 0 11,1-1 1,-1 1 0,0 0-1,0 0 1,0 0 0,0 0-1,0 0 1,0 0 0,-1 0-1,1 0 1,0 0 0,0 0-1,-1 0 1,1 1 0,-1-1-1,1 0 1,-1 1 0,1-1-1,-1 0 1,0 0 0,0 1-1,1-1 1,-1 1 0,0-1-1,0 0 1,-1 3 0,1 3 19,0-4 5,0 0 0,0 0 0,0-1 0,0 1 0,0 0 0,1 0 0,-1-1 0,3 6 0,-3-8-22,1 1 0,-1 0 0,1-1 0,0 1 0,-1-1 0,1 1 0,0-1 0,0 1 0,-1-1 0,1 0 0,0 1 0,0-1 0,0 0 0,-1 0 0,1 1 0,0-1 0,0 0 0,0 0 0,0 0 0,0 0 1,0 0-1,-1 0 0,1 0 0,0 0 0,0-1 0,0 1 0,0 0 0,0 0 0,-1-1 0,1 1 0,0-1 0,1 0 0,16-6 58,0-2 0,25-15 0,2-1-76,-22 13-24,-15 7-11,1 0 0,0 0 0,1 1 0,-1 0 0,1 1 0,-1 0 0,1 0 0,18-1 0,-27 4 32,1 0 1,-1 0 0,0 0-1,0 0 1,1 0 0,-1 0 0,0 1-1,0-1 1,0 0 0,1 1-1,-1-1 1,0 1 0,0 0-1,0-1 1,0 1 0,0 0 0,0 0-1,0 0 1,0-1 0,0 1-1,0 0 1,1 2 0,-1-1 7,0 1 0,0-1 0,0 1 0,0 0 0,-1-1 0,1 1 0,-1 0 0,1-1 0,-1 1-1,0 3 1,-1 8-94,-1 0 0,0 0 0,-5 18-1,5-26-43,21-26-3250,-6 9 2658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7.732"/>
    </inkml:context>
    <inkml:brush xml:id="br0">
      <inkml:brushProperty name="width" value="0.05" units="cm"/>
      <inkml:brushProperty name="height" value="0.05" units="cm"/>
    </inkml:brush>
  </inkml:definitions>
  <inkml:trace contextRef="#ctx0" brushRef="#br0">239 16 17068,'1'-10'2184,"-10"7"-1208,-6 1-400,-11 10 1673,-5 5-737,-2 12-640,1 2-255,1 6-265,3-1-72,8-3-64,7-2-32,11-8-184,8-9-152,14-6-608,6-4-441,9-5 945,4-6-208,8-1-168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8.151"/>
    </inkml:context>
    <inkml:brush xml:id="br0">
      <inkml:brushProperty name="width" value="0.05" units="cm"/>
      <inkml:brushProperty name="height" value="0.05" units="cm"/>
    </inkml:brush>
  </inkml:definitions>
  <inkml:trace contextRef="#ctx0" brushRef="#br0">1 60 18452,'-1'3'3376,"1"-1"-3174,1 0 0,-1 0 0,1-1 0,-1 1 0,1 0 0,-1 0 0,1-1 0,0 1 0,2 2 0,-1-1-128,1 0 0,0-1 0,0 0 0,0 1 0,1-1 0,-1 0 0,0-1 0,1 1 0,0 0 0,-1-1 0,1 0 0,0 0 0,-1 0 1,1 0-1,0-1 0,0 1 0,0-1 0,0 0 0,0 0 0,-1-1 0,1 1 0,5-2 0,-4 1-52,0-1-1,-1 1 1,1-1-1,-1 0 1,0 0-1,1 0 1,-1-1-1,0 1 1,0-1-1,0 0 1,-1 0 0,1-1-1,-1 1 1,0-1-1,0 0 1,0 0-1,4-6 1,-6 9-2,0 0-1,-1-1 1,1 1 0,0 0 0,-1 0-1,1-1 1,-1 1 0,1 0 0,-1-1 0,0 1-1,0 0 1,1-1 0,-1 1 0,0-1-1,0 1 1,0 0 0,-1-1 0,1 1-1,0 0 1,0-1 0,-1 1 0,1 0 0,-1-1-1,1 1 1,-1 0 0,0-1 0,1 1-1,-1 0 1,0 0 0,0 0 0,0 0-1,0 0 1,0 0 0,0 0 0,-2-1 0,1 1 5,0 0 0,0 0 0,-1 0 0,1 0 0,0 1 0,-1-1 0,1 1 0,0-1 0,-1 1 0,1 0 0,-1 0 0,1 0 0,0 1 0,-1-1 0,1 0 0,-1 1 0,1 0 0,0-1 0,0 1 0,-3 1 0,-2 3-1,-1-1 0,1 1-1,0 0 1,0 0 0,1 1-1,0 0 1,0 0 0,0 1-1,-7 10 1,10-13-41,1 0 1,0 0-1,-1-1 0,1 1 1,1 0-1,-1 1 0,0-1 0,1 0 1,0 0-1,0 1 0,0-1 0,1 1 1,-1-1-1,1 1 0,0-1 0,1 1 1,-1-1-1,1 0 0,0 1 1,1 4-1,-1-7-56,-1-1 1,1 1-1,0-1 1,0 1-1,0-1 1,0 1-1,0-1 1,0 0-1,1 0 1,-1 1-1,0-1 1,1 0-1,-1 0 1,0 0-1,1 0 1,-1-1-1,4 2 1,-1-1-215,0 0 0,-1 0 0,1 0 0,0-1 0,0 0 0,0 1 0,7-2-1,1-1-507,0 0-1,0-1 0,24-9 1,8-7-358,1-7-272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8.537"/>
    </inkml:context>
    <inkml:brush xml:id="br0">
      <inkml:brushProperty name="width" value="0.05" units="cm"/>
      <inkml:brushProperty name="height" value="0.05" units="cm"/>
    </inkml:brush>
  </inkml:definitions>
  <inkml:trace contextRef="#ctx0" brushRef="#br0">189 5 14843,'-1'-1'201,"-1"1"0,1-1 0,-1 0-1,1 1 1,-1-1 0,1 1 0,-1 0 0,0-1-1,1 1 1,-1 0 0,1 0 0,-1 0 0,0 0-1,1 1 1,-1-1 0,0 0 0,1 0-1,-1 1 1,1-1 0,-1 1 0,-1 1 0,-33 18 2135,35-19-1967,-11 6 539,0 2-1,-18 16 1,28-23-841,-1 1 1,0 0-1,1-1 1,0 1-1,0 0 1,0 1-1,0-1 1,0 0-1,1 1 1,-1-1-1,1 1 1,0-1-1,0 1 1,0-1-1,0 1 1,1 4-1,0-7-88,0 1-1,1 0 1,-1 0-1,1-1 1,0 1-1,-1-1 1,1 1-1,0-1 1,0 1-1,0-1 1,0 1-1,0-1 1,0 0-1,0 1 1,1-1-1,-1 0 1,0 0-1,1 0 1,-1 0-1,1 0 1,-1 0-1,1-1 1,3 2-1,43 14-831,-43-15 757,9 2-132,-5-1 109,1 0-1,0 0 1,-1 1-1,0 1 1,1-1-1,-1 1 1,0 1-1,-1 0 1,1 0-1,7 7 1,-15-11 147,0 0 0,0 0 0,0-1-1,0 1 1,0 0 0,-1 0 0,1 0 0,0 0 0,-1 0 0,1 0 0,-1 0 0,1 0 0,-1 0-1,0 1 1,1-1 0,-1 0 0,0 0 0,0 0 0,0 0 0,0 1 0,0-1 0,0 0 0,0 0-1,0 0 1,0 0 0,0 1 0,-1-1 0,1 0 0,-1 0 0,1 0 0,-1 0 0,1 0 0,-1 0-1,1 0 1,-1 0 0,0 0 0,0 0 0,1 0 0,-1 0 0,0-1 0,0 1 0,0 0 0,0 0-1,0-1 1,0 1 0,0-1 0,-2 1 0,-5 4 193,-1-1-1,1 0 1,-1 0-1,-13 3 1,9-5-347,1 1 0,-1-2 0,0 0 0,1 0 0,-1-1 0,0-1 0,0 0 1,1-1-1,-23-5 0,11-1-249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9.001"/>
    </inkml:context>
    <inkml:brush xml:id="br0">
      <inkml:brushProperty name="width" value="0.05" units="cm"/>
      <inkml:brushProperty name="height" value="0.05" units="cm"/>
    </inkml:brush>
  </inkml:definitions>
  <inkml:trace contextRef="#ctx0" brushRef="#br0">132 0 16331,'-14'125'5055,"3"204"-1,11-326-5025,0 8 66,0 0 0,1 0-1,0 0 1,1 0 0,0 0 0,0-1-1,6 15 1,1-14 10,-9-11-107,1 0-1,-1 0 1,0 0 0,0 0-1,1 1 1,-1-1-1,0 0 1,0 0-1,1 0 1,-1 0-1,0 0 1,0 0-1,1 0 1,-1 0-1,0-1 1,0 1-1,1 0 1,-1 0-1,0 0 1,0 0 0,1 0-1,-1 0 1,0 0-1,0 0 1,0-1-1,1 1 1,-1 0-1,0 0 1,0 0-1,0-1 1,1 0-28,0 0 0,0-1-1,-1 1 1,1-1 0,0 1 0,-1-1 0,0 1 0,1-1-1,-1 0 1,0 1 0,0-1 0,0 1 0,0-4 0,-2-11-221,-1 0 1,0 0 0,-1 1-1,-1-1 1,0 1-1,-1 0 1,-11-18 0,3 7-97,-1 1 1,-2 0-1,-21-23 1,25 36 545,13 12-190,0 0-1,0 0 0,0 0 1,0 0-1,0 0 1,0 0-1,0 0 0,-1 0 1,1 0-1,0 0 1,0 0-1,0 0 0,0 0 1,0 1-1,0-1 1,0 0-1,0 0 0,0 0 1,-1 0-1,1 0 1,0 0-1,0 0 0,0 0 1,0 0-1,0 0 1,0 0-1,0 1 0,0-1 1,0 0-1,0 0 1,0 0-1,0 0 0,0 0 1,0 0-1,0 0 1,0 0-1,0 1 0,0-1 1,0 0-1,0 0 1,0 0-1,0 0 0,0 0 1,0 0-1,0 0 1,0 1-1,0-1 0,0 0 1,0 0-1,0 0 1,0 0-1,0 0 0,0 0 1,0 0-1,0 0 1,0 0-1,0 1 0,1 1 75,0 0 1,0 1-1,0-1 0,1 0 0,-1 0 0,0 0 0,1 0 0,-1 0 1,4 3-1,5 2 15,-1 0-1,1-1 1,0 0 0,1 0 0,0-2 0,-1 1 0,1-1-1,1-1 1,-1 0 0,15 2 0,15 0-700,63 0 1,-63-3 258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9.421"/>
    </inkml:context>
    <inkml:brush xml:id="br0">
      <inkml:brushProperty name="width" value="0.05" units="cm"/>
      <inkml:brushProperty name="height" value="0.05" units="cm"/>
    </inkml:brush>
  </inkml:definitions>
  <inkml:trace contextRef="#ctx0" brushRef="#br0">184 18 18132,'-3'-2'203,"0"0"-1,1 0 1,-1 0 0,0 1 0,0-1-1,1 1 1,-1 0 0,0 0 0,-1 0-1,1 0 1,0 1 0,0-1 0,0 1-1,0 0 1,0-1 0,-1 1 0,1 1-1,-5 0 1,2 0-32,1 1 0,0 0-1,0 1 1,0-1 0,0 1 0,1 0-1,-1 0 1,1 0 0,-1 1 0,-3 4-1,0-1 5,1 1 0,1-1 0,0 1 0,0 0 0,0 1-1,-6 14 1,9-18-100,1-1 1,0 1-1,1 0 0,-1 0 0,1 0 1,0 0-1,0 0 0,1 0 0,-1 1 1,1-1-1,0 0 0,1 0 0,-1 0 1,3 8-1,-2-10-47,0-1 1,0 1-1,0-1 0,1 0 0,-1 0 1,1 0-1,0 0 0,-1 0 1,1 0-1,0 0 0,0 0 0,0-1 1,0 1-1,0-1 0,1 1 1,-1-1-1,0 0 0,1 0 1,-1 0-1,1 0 0,-1 0 0,1-1 1,-1 1-1,1-1 0,-1 0 1,1 0-1,0 1 0,-1-2 1,4 1-1,3-1 4,1 1 1,0-2-1,-1 1 1,1-2-1,-1 1 1,15-7-1,-11 3-6,0 0 1,-1-1-1,0-1 0,0 0 1,21-18-1,-29 22-18,0 1 0,0-1 1,-1 0-1,0 0 0,1 0 0,-1 0 1,-1-1-1,1 1 0,-1-1 0,0 0 1,0 0-1,0 0 0,0 0 0,-1 0 1,0 0-1,0 0 0,0 0 0,-1 0 1,0-8-1,0 11-27,-1 0 1,1 0-1,-1 0 1,0 0-1,1 0 1,-1 0-1,0 0 1,0 0-1,0 0 1,-1 1-1,1-1 1,0 1-1,-1-1 1,1 1-1,-1-1 1,1 1-1,-1 0 1,0-1-1,1 1 1,-1 0-1,0 0 1,0 0-1,0 1 1,0-1-1,0 0 1,-3 0-1,1 0-111,0 1 1,1-1-1,-1 1 0,0 0 0,1 0 1,-1 0-1,0 0 0,1 0 1,-1 1-1,0 0 0,1 0 0,-1 0 1,1 0-1,-4 2 0,-2 8-279,5 0-153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0.741"/>
    </inkml:context>
    <inkml:brush xml:id="br0">
      <inkml:brushProperty name="width" value="0.05" units="cm"/>
      <inkml:brushProperty name="height" value="0.05" units="cm"/>
    </inkml:brush>
  </inkml:definitions>
  <inkml:trace contextRef="#ctx0" brushRef="#br0">17 263 15219,'-2'2'141,"1"-1"-1,-1 0 0,1 1 1,0-1-1,0 1 0,0-1 1,0 1-1,0 0 0,0 0 0,0-1 1,1 1-1,-1 0 0,0 0 1,1 0-1,0 0 0,-1 0 1,1-1-1,0 1 0,0 0 1,0 0-1,0 0 0,0 0 1,1 0-1,-1 0 0,1 0 1,-1 0-1,1-1 0,-1 1 1,1 0-1,0 0 0,0-1 1,0 1-1,0 0 0,0-1 0,1 1 1,-1-1-1,0 1 0,1-1 1,-1 0-1,1 0 0,-1 1 1,1-1-1,-1 0 0,1-1 1,0 1-1,0 0 0,-1 0 1,1-1-1,0 1 0,0-1 1,0 1-1,0-1 0,0 0 1,3 0-1,6 1 91,-1-1 1,0-1-1,1 0 1,-1 0-1,0-1 0,0 0 1,0-1-1,0 0 1,0-1-1,-1 0 0,13-7 1,1-2 85,0-2 1,-1 0 0,24-21-1,-31 23-153,0-1-1,-1 0 0,19-25 1,-30 34-138,1 0 0,-1 0 1,0-1-1,0 1 0,0-1 0,-1 0 1,0 1-1,0-1 0,0 0 0,-1 0 1,0 0-1,0 0 0,-1-1 0,0 1 1,0-11-1,0 15-20,-1-1 0,1 1 0,-1 0-1,1 0 1,-1 0 0,0-1 0,1 1 0,-1 0 0,0 0-1,-1 0 1,1 0 0,0 1 0,0-1 0,-1 0 0,1 0-1,-1 1 1,0-1 0,1 1 0,-1-1 0,-3-1 0,3 2-2,-1 0-1,0 0 1,0 1 0,0-1 0,1 1 0,-1-1 0,0 1 0,0 0 0,0 0 0,0 0 0,0 0-1,0 1 1,-5 0 0,-1 2-2,0 0 0,0 1 1,1-1-1,-1 2 0,1-1 0,0 1 0,0 0 0,-12 11 0,6-2 2,1 1 0,0 0 0,1 0 0,1 1 0,-15 28 0,20-32-19,0-1 1,1 2-1,1-1 0,0 1 1,0-1-1,1 1 0,1 0 1,0 0-1,0 16 0,2-25-68,0-1-1,1 1 1,-1-1-1,1 1 1,-1-1-1,1 1 1,0-1-1,0 1 0,1-1 1,-1 0-1,1 0 1,0 1-1,0-1 1,0 0-1,0-1 1,0 1-1,0 0 0,1-1 1,-1 1-1,1-1 1,0 0-1,0 0 1,0 0-1,0 0 1,0 0-1,0-1 1,1 1-1,-1-1 0,0 0 1,1 0-1,-1 0 1,1 0-1,4 0 1,9 1-300,-1-1 0,28-1 0,-3-4-378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1.176"/>
    </inkml:context>
    <inkml:brush xml:id="br0">
      <inkml:brushProperty name="width" value="0.05" units="cm"/>
      <inkml:brushProperty name="height" value="0.05" units="cm"/>
    </inkml:brush>
  </inkml:definitions>
  <inkml:trace contextRef="#ctx0" brushRef="#br0">353 15 17220,'8'-14'2456,"-19"14"-2040,-6 20 873,-6 6-225,-8 8-440,-5 5-136,-4 3-208,2 2-32,-2-9-72,5-3 0,3-10-96,5-7-256,11-12-768,5-3-256,8-12 960,3-6-248,8-11-185</inkml:trace>
  <inkml:trace contextRef="#ctx0" brushRef="#br0" timeOffset="1">140 71 15715,'14'6'1865,"-2"10"-961,0 1-328,2 4 1000,2 2-255,-1 2-377,2-3-240,-2 0-608,-3-5-320,0-5-1296,4-3 1352,-2-3-224,1-3-193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8.368"/>
    </inkml:context>
    <inkml:brush xml:id="br0">
      <inkml:brushProperty name="width" value="0.05" units="cm"/>
      <inkml:brushProperty name="height" value="0.05" units="cm"/>
    </inkml:brush>
  </inkml:definitions>
  <inkml:trace contextRef="#ctx0" brushRef="#br0">35 474 17100,'0'-2'1357,"-2"5"-438,-3 16-5,-6 32-65,9-40-714,-12 103 574,14-101-631,-1 0 0,2 0 0,0 0 0,0-1 0,1 1 0,7 22 0,-9-33-49,1-1-1,0 1 1,-1 0 0,1-1 0,0 1 0,0 0-1,0-1 1,0 1 0,0-1 0,0 0 0,1 1-1,-1-1 1,0 0 0,1 0 0,2 2 0,-3-2-2,1-1 1,-1 0 0,0 1 0,1-1-1,-1 0 1,0 0 0,0 0 0,1 0 0,-1 0-1,0-1 1,1 1 0,-1 0 0,0-1-1,0 1 1,1 0 0,-1-1 0,0 0-1,0 1 1,0-1 0,0 0 0,0 1-1,0-1 1,0 0 0,2-1 0,4-6 111,1 0 0,-1 0 0,-1 0 0,1-1 0,-2 1 0,1-2 0,-1 1 0,6-16 0,26-86 858,-23 55-503,-1 0 0,-4-1 0,5-82-1,-14 125-346,-1 17-52,-1 26-43,1 10-63,2 1 1,2-1-1,1 0 1,19 73 0,-22-107 8,1 0 0,0 0 0,0 0 1,0 0-1,0 0 0,1-1 0,0 1 1,0-1-1,0 0 0,1 0 0,0 0 0,-1 0 1,1-1-1,6 5 0,-7-6 6,0-1-1,0 0 1,0 0 0,0 0-1,0 0 1,0 0-1,0-1 1,0 1-1,0-1 1,1 0 0,-1 0-1,0 0 1,0 0-1,0 0 1,1-1 0,-1 0-1,0 1 1,0-1-1,0 0 1,0-1-1,0 1 1,0 0 0,-1-1-1,1 0 1,4-3-1,4-3 33,0-1 1,-1-1-1,0 0 0,-1 0 0,0-1 0,0 0 0,-1-1 0,-1 0 0,0 0 0,-1 0 0,10-26 0,-5 6 67,-2 0 0,-1-1 0,7-62 0,-14 83-78,1-1-5,0 1 0,-1-1 1,-1 1-1,0-1 0,0 1 1,-2-1-1,1 1 0,-7-24 1,-2 22-15,10 14-6,0 0 0,0 0-1,-1 0 1,1 0 0,0 0 0,-1-1 0,1 1-1,0 0 1,0 0 0,-1 0 0,1 0 0,0 0-1,-1 0 1,1 0 0,0 0 0,0 0 0,-1 1-1,1-1 1,0 0 0,-1 0 0,1 0 0,0 0-1,0 0 1,-1 0 0,1 1 0,0-1 0,0 0-1,-1 0 1,1 0 0,0 1 0,-2 1-3,1 0 1,-1 0-1,1 1 1,0-1 0,0 0-1,0 1 1,0-1-1,1 1 1,-1-1-1,0 4 1,-1 11-19,0 1 0,1-1-1,1 0 1,2 19 0,-1-29 11,0 1 0,0-1 0,1 1 0,-1-1 0,2 0 0,-1 0 0,1 0-1,0 0 1,1 0 0,-1-1 0,10 12 0,-12-17 7,0 1 0,1-1-1,0 1 1,-1-1 0,1 0 0,0 0 0,-1 0-1,1 0 1,0 0 0,0 0 0,0 0-1,0-1 1,0 1 0,0-1 0,0 1-1,0-1 1,0 0 0,0 0 0,0 0 0,0 0-1,0 0 1,0 0 0,1-1 0,-1 1-1,0-1 1,0 1 0,-1-1 0,1 0-1,0 0 1,0 1 0,0-2 0,2 0-1,5-4-4,-1-1 0,0 1-1,0-1 1,-1 0-1,9-11 1,4-8 8,-1-1 1,-1-1 0,-2 0-1,-1-1 1,-1-1-1,-1-1 1,-2 0 0,12-53-1,-44 179-191,14-57 193,2 1-1,2 0 0,1-1 0,5 54 0,-2-89-28,-1 1-1,1-1 1,0 0 0,0 1-1,0-1 1,0 0 0,1 1 0,0-1-1,2 3 1,-4-5-18,1 0 1,-1 0-1,1-1 0,0 1 1,-1-1-1,1 1 0,0-1 1,-1 1-1,1-1 0,0 1 1,0-1-1,0 0 0,-1 1 1,1-1-1,0 0 0,0 1 1,0-1-1,0 0 0,0 0 1,-1 0-1,1 0 0,0 0 1,0 0-1,0 0 0,0 0 1,0-1-1,0 1 0,-1 0 0,1 0 1,0-1-1,0 1 0,0 0 1,-1-1-1,1 1 0,0-1 1,0 1-1,-1-1 0,2-1 1,1-1-58,1 0 0,-1-1 0,0 0 0,0 1 0,0-1 1,0-1-1,3-7 0,8-18-436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1.672"/>
    </inkml:context>
    <inkml:brush xml:id="br0">
      <inkml:brushProperty name="width" value="0.05" units="cm"/>
      <inkml:brushProperty name="height" value="0.05" units="cm"/>
    </inkml:brush>
  </inkml:definitions>
  <inkml:trace contextRef="#ctx0" brushRef="#br0">301 45 15835,'0'-1'176,"1"0"0,0 0 0,-1 0-1,1 0 1,-1 0 0,1 0 0,-1 0-1,1 0 1,-1 0 0,0-1 0,0 1 0,1 0-1,-1 0 1,0 0 0,0 0 0,0 0-1,0-1 1,-1 1 0,1 0 0,0 0-1,0 0 1,-1 0 0,1 0 0,0 0-1,-2-2 1,1 2 12,0-1 0,-1 1-1,1 0 1,-1 0-1,1 0 1,-1 0 0,1 0-1,-1 0 1,1 1 0,-1-1-1,0 1 1,0-1 0,1 1-1,-4-1 1,-3 0 119,0 0-1,0 1 1,0 0 0,0 1-1,0-1 1,-13 4 0,8 0-241,0 1 0,0 0 0,1 1 0,0 1 0,0 0 0,0 0-1,1 1 1,0 0 0,-16 18 0,20-19-67,0 0 1,0 1-1,1 0 0,0 0 0,1 1 0,-1 0 0,2-1 0,-1 2 0,1-1 0,1 1 0,0-1 0,0 1 0,-2 17 1,5-25-65,-1 0 0,1 0 1,0 0-1,0 0 1,1 0-1,-1 0 1,0 1-1,1-1 1,-1-1-1,1 1 0,-1 0 1,1 0-1,0 0 1,0 0-1,0 0 1,0-1-1,0 1 1,0 0-1,1-1 1,-1 1-1,0-1 0,1 1 1,-1-1-1,1 0 1,0 1-1,-1-1 1,1 0-1,0 0 1,0 0-1,0-1 0,0 1 1,0 0-1,0-1 1,2 1-1,6 1-444,1-1 0,-1 0 1,1 0-1,0-1 0,11-2 0,-20 2 518,48-6-871,4-5-278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2.106"/>
    </inkml:context>
    <inkml:brush xml:id="br0">
      <inkml:brushProperty name="width" value="0.05" units="cm"/>
      <inkml:brushProperty name="height" value="0.05" units="cm"/>
    </inkml:brush>
  </inkml:definitions>
  <inkml:trace contextRef="#ctx0" brushRef="#br0">109 0 15883,'-8'13'717,"1"1"-1,0-1 1,0 2-1,2-1 1,-1 1-1,-5 29 1,3-13 686,-31 124 1981,35-133-3022,1 1 1,1-1-1,0 1 0,4 43 1,-1-63-330,-1 0 0,0 1 0,1-1 1,0 0-1,-1 0 0,1 1 0,1-1 0,-1 0 1,0 0-1,1 0 0,0 0 0,-1 0 0,1-1 0,0 1 1,1-1-1,-1 1 0,0-1 0,1 1 0,-1-1 1,5 3-1,-4-4-26,0 0 0,0 0 0,0 0 0,0-1 0,1 1 1,-1-1-1,0 0 0,0 0 0,0 0 0,1 0 0,-1 0 0,0-1 1,0 1-1,0-1 0,0 0 0,0 0 0,0 0 0,0 0 0,0-1 1,5-3-1,7-4-32,-1-2 0,0 0 0,-1 0 0,-1-2 0,23-26 0,-17 19-65,27-26-1,-45 46 87,1-1 1,-1 1-1,0-1 0,1 1 1,-1-1-1,1 1 0,-1 0 0,1-1 1,-1 1-1,1-1 0,-1 1 1,1 0-1,0 0 0,-1-1 1,1 1-1,-1 0 0,1 0 0,0 0 1,-1 0-1,1-1 0,0 1 1,-1 0-1,1 0 0,-1 0 1,1 1-1,0-1 0,0 0 1,0 1 1,-1-1 0,0 1 0,1 0 0,-1 0 0,0 0 0,1-1 0,-1 1 0,0 0 0,0 0 0,0 0 0,0 0 0,0-1 0,0 1 0,0 0 0,0 0 0,0 0 0,0 1 0,-13 46 15,12-43-14,-11 30 6,6-18-17,0 0 1,2 1-1,-6 34 1,10-52-30,0 1 1,0-1-1,0 0 0,0 1 1,0-1-1,0 0 1,0 1-1,0-1 0,0 0 1,0 1-1,0-1 0,0 0 1,0 1-1,0-1 1,1 0-1,-1 0 0,0 1 1,0-1-1,0 0 0,0 1 1,1-1-1,-1 0 1,0 0-1,0 1 0,0-1 1,1 0-1,-1 0 0,0 0 1,0 1-1,1-1 1,-1 0-1,0 0 0,1 0 1,-1 0-1,0 0 1,1 0-1,14-3-863,23-19 112,-31 18 642,29-19-494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3.009"/>
    </inkml:context>
    <inkml:brush xml:id="br0">
      <inkml:brushProperty name="width" value="0.05" units="cm"/>
      <inkml:brushProperty name="height" value="0.05" units="cm"/>
    </inkml:brush>
  </inkml:definitions>
  <inkml:trace contextRef="#ctx0" brushRef="#br0">179 173 21597,'-25'8'1140,"1"1"1,-28 15 0,46-21-971,1 0-1,-1 1 1,1-1-1,0 1 1,0 0 0,0 1-1,0-1 1,1 1 0,-1 0-1,1 0 1,1 0-1,-1 1 1,1-1 0,-4 10-1,6-14-150,0 1-1,0 0 1,1 0 0,-1 0-1,1 0 1,-1 0 0,1 0-1,0 0 1,0 0-1,0 0 1,0 0 0,0 0-1,0 0 1,1 0-1,-1 0 1,1-1 0,-1 1-1,1 0 1,0 0 0,0 0-1,0 0 1,0-1-1,0 1 1,0 0 0,0-1-1,0 1 1,1-1-1,-1 1 1,1-1 0,-1 0-1,1 0 1,-1 0 0,1 1-1,0-1 1,-1-1-1,1 1 1,0 0 0,0 0-1,3 0 1,3 1-34,-1 0 1,1-1-1,-1 0 1,1 0 0,-1-1-1,1 0 1,-1 0-1,1-1 1,11-2-1,-8 0-37,0 0-1,0-1 0,0-1 1,0 1-1,-1-2 0,0 1 0,0-2 1,0 1-1,14-14 0,1-5-198,40-49 0,-22 22 60,-50 63 261,1 0-1,0 0 1,0 1-1,-7 22 1,10-26-34,1-1-3,-1-1 6,1 0-1,-1 0 1,2 0 0,-1 0-1,1 0 1,0 0-1,0 0 1,0 12-1,1-18-33,0 1 1,0 0-1,1-1 0,-1 1 0,0-1 1,0 1-1,1-1 0,-1 1 0,0-1 1,1 1-1,-1-1 0,0 1 0,1-1 0,-1 1 1,1-1-1,-1 1 0,1-1 0,-1 0 1,1 1-1,-1-1 0,1 0 0,-1 0 0,1 1 1,-1-1-1,1 0 0,-1 0 0,1 0 1,0 1-1,-1-1 0,1 0 0,-1 0 0,1 0 1,0 0-1,-1 0 0,1 0 0,-1-1 1,2 1-1,21-7 34,-2-5-64,0-1 0,-1 0 0,-1-2 0,22-19 1,-20 15-51,1 2 1,35-22 0,-56 38 73,0 0 0,-1 1 0,1-1 1,0 1-1,0 0 0,0-1 0,-1 1 0,1 0 0,0-1 0,0 1 1,0 0-1,0 0 0,0 0 0,0-1 0,-1 1 0,1 0 1,0 0-1,0 0 0,0 1 0,0-1 0,0 0 0,1 0 0,-2 1 4,1 0 0,-1-1-1,0 1 1,1-1 0,-1 1-1,0 0 1,1-1 0,-1 1-1,0 0 1,0-1 0,0 1-1,0 0 1,0 0 0,0-1-1,0 1 1,0 0 0,0-1-1,0 1 1,0 0 0,0 0-1,0 0 1,-3 9 62,0 0 0,-8 18 0,8-19-24,-3 4 29,-10 36 169,15-46-217,1 0 0,-1-1 1,1 1-1,-1 0 0,1 0 1,0 0-1,0 0 0,0 0 1,1-1-1,-1 1 0,1 0 1,0 0-1,-1 0 0,3 3 1,-2-5-14,0 0 0,0 0 0,0 0 0,0 0 0,0 0 0,1 0 0,-1 0 0,0 0 0,1 0 0,-1-1 0,1 1 0,-1 0 0,1-1 0,-1 1 0,1-1 0,-1 0 0,1 0 0,-1 1 0,1-1 0,-1 0 0,1 0-1,0 0 1,-1-1 0,1 1 0,-1 0 0,1-1 0,2 0 0,6-2-19,0 0-1,18-8 0,-24 9-3,30-15-1171,60-40 0,-49 27-1910,-42 28 2381,0 1 0,1-1 0,-1 1 0,1 0 0,-1 0 0,1 0 0,0 1 0,-1-1 0,1 1 0,0 0 0,6 0 0,-6 1 290,1-1 0,0-1-1,-1 1 1,1 0 0,-1-1-1,1 0 1,6-2-1,-2-2 389,0 1-1,0-1 0,0-1 0,-1 1 0,1-1 1,12-13-1,-17 15 480,0 0 0,0-1 0,-1 0 0,0 1-1,1-1 1,-2 0 0,1 0 0,2-6 0,-5 10-274,1 0-1,-1 1 1,0-1 0,1 1-1,-1-1 1,0 0 0,0 1-1,0-1 1,1 0-1,-1 1 1,0-1 0,0 0-1,0 1 1,0-1 0,0 0-1,0 0 1,0 1-1,0-1 1,-1 0 0,1 1-1,0-1 1,0 0 0,0 1-1,-1-1 1,0 0-1,1 0-20,-1 1-1,0 0 0,0 0 0,1 0 1,-1 0-1,0 0 0,1 0 0,-1 0 1,0 1-1,0-1 0,1 0 0,-1 0 1,0 0-1,1 1 0,-1-1 0,0 0 1,1 1-1,-2 0 0,-31 25 2384,25-18-2363,1 1 0,1 0 0,-1 0 0,1 0 0,1 1 0,0 0 0,0 0 0,1 0 0,0 0 0,1 1 0,0 0 0,0 0 0,1 0 0,1 0 0,-1 21 1,3-30-194,-1 0 1,0 0-1,1 0 1,0-1 0,-1 1-1,1 0 1,0 0 0,0-1-1,0 1 1,0 0 0,0-1-1,0 1 1,0-1-1,0 1 1,1-1 0,-1 0-1,1 1 1,-1-1 0,1 0-1,-1 0 1,1 0 0,0 0-1,0 0 1,2 0-1,5 2-325,0 0-1,1-1 0,17 2 1,0 0-396,-17-2 551,-1 1 0,1 0 1,-1 1-1,1 0 1,-1 0-1,-1 1 1,1 0-1,-1 0 1,1 1-1,-2 0 0,1 1 1,12 13-1,-16-15 218,0 0-1,-1 0 1,1 1-1,-1-1 1,0 1-1,-1-1 1,1 1-1,-1 0 1,-1 0-1,1 0 0,-1 1 1,0-1-1,0 0 1,0 0-1,-1 1 1,0-1-1,-1 0 1,1 1-1,-1-1 1,0 0-1,-3 9 1,1-7 128,1-1 1,-1 1-1,-1-1 1,0 0-1,0 0 1,0 0-1,0-1 1,-1 1-1,-1-1 1,1 0 0,-1-1-1,0 1 1,0-1-1,0 0 1,-1 0-1,1-1 1,-1 0-1,-1 0 1,1-1-1,0 0 1,-12 3 0,18-5-121,-1-1 0,1 1 0,0-1 0,-1 0 0,1 0 1,-1 1-1,1-1 0,-1 0 0,1 0 0,0 0 0,-1-1 1,1 1-1,-1 0 0,1 0 0,0-1 0,-1 1 0,1-1 1,0 1-1,-1-1 0,1 0 0,0 1 0,0-1 0,-1 0 1,1 0-1,0 0 0,0 0 0,0 0 0,0 0 1,0 0-1,0 0 0,1 0 0,-1-1 0,0 1 0,1 0 1,-1 0-1,0-1 0,1 1 0,0-1 0,-1 1 0,1 0 1,0-3-1,-1-1-24,1 0 0,0-1 0,1 1 1,-1 0-1,1 0 0,0-1 0,0 1 0,1 0 0,0 0 1,3-6-1,1-2-81,1 2 0,1-1-1,0 1 1,0 0 0,19-19 0,59-44-316,-68 58 315,123-90-378,-84 65 399,-2-1 0,77-78-1,-125 113 71,-1 0 0,0-1 0,0 0-1,0-1 1,-1 1 0,7-18 0,-11 25-11,-1 0 1,0 0-1,1 0 0,-1 1 1,0-1-1,1 0 1,-1 0-1,0 0 0,0 0 1,0 0-1,0 0 1,0 0-1,0 0 0,0 0 1,0 0-1,0 0 1,0 0-1,-1 1 0,1-1 1,0 0-1,-1 0 1,1 0-1,-1 0 0,1 0 1,0 1-1,-2-3 1,1 3 2,0-1-1,-1 1 1,1-1 0,0 1 0,0 0 0,-1 0 0,1-1 0,0 1 0,-1 0 0,1 0 0,0 0 0,-1 0 0,1 0-1,0 1 1,-1-1 0,-1 1 0,-5 1 39,0 1 1,-1 0-1,1 1 0,-11 6 0,7-2 24,0 1-1,0 0 1,1 1-1,1 0 1,0 0-1,0 1 1,-14 22-1,20-27-50,0 1-1,0 0 1,0 0-1,1 0 0,0 1 1,0-1-1,1 1 1,0 0-1,0-1 0,0 1 1,1 0-1,1 0 1,0 0-1,0 0 0,2 15 1,-1-19-49,0 0 0,0-1 0,1 1 1,-1 0-1,1-1 0,0 1 0,0-1 0,1 0 1,-1 0-1,0 0 0,1 0 0,0 0 0,0 0 0,0-1 1,0 1-1,5 2 0,-2-1-7,1-1 0,-1 0 0,1 0 0,0 0-1,0-1 1,0 0 0,0-1 0,8 2 0,27-3-145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4.335"/>
    </inkml:context>
    <inkml:brush xml:id="br0">
      <inkml:brushProperty name="width" value="0.05" units="cm"/>
      <inkml:brushProperty name="height" value="0.05" units="cm"/>
    </inkml:brush>
  </inkml:definitions>
  <inkml:trace contextRef="#ctx0" brushRef="#br0">0 206 17324,'4'10'506,"0"1"0,-1 0 0,-1-1 0,0 1 0,0 0 0,-1 0 0,-1 12 0,2 8 473,13 280 2409,-11-197-2920,5-2-81,-7-102-274,1-24-70,2-27-3,-2-86 27,-4 68-58,15-118 1,-13 175-10,-1 0 0,0 0-1,1 0 1,0 0-1,-1 0 1,1 0-1,0 0 1,0 0 0,0 1-1,0-1 1,0 0-1,2-1 1,-2 2-1,-1 1 1,1-1 0,0 1-1,-1 0 1,1-1-1,0 1 1,-1 0 0,1 0-1,0 0 1,0-1 0,-1 1-1,1 0 1,0 0-1,-1 0 1,1 0 0,0 0-1,0 0 1,-1 0-1,1 1 1,0-1 0,0 0-1,-1 0 1,1 0-1,0 1 1,-1-1 0,1 0-1,-1 1 1,1-1 0,0 1-1,-1-1 1,1 1-1,-1-1 1,1 1 0,-1-1-1,1 1 1,0 1-1,28 35-1,2 4 2,-28-38 0,-1-1 0,1 1 0,0-1 0,-1 0 0,1 0 0,0 0 0,0-1 0,1 1 0,-1 0 0,0-1 0,7 2 0,-7-3 0,0 0 0,0 0 0,-1 0 0,1-1 0,0 1 0,-1-1 0,1 0 0,0 1 0,-1-1 0,1 0 0,-1-1 0,1 1 0,-1 0 0,0-1 0,1 1 0,-1-1 0,0 0 0,0 0 0,0 0 0,0 0 0,0 0 0,-1 0 0,3-4 0,5-7 0,-1 0 1,12-25-1,-20 38 0,74-174 24,-25 54-11,-21 59-10,14-33 30,-55 104 42,-6 11-71,2 4 7,2 1 0,1 0-1,1 1 1,1 0 0,2 1-1,-14 57 1,8-6 67,-8 106 0,22-165-69,-1 9 9,1-1 1,3 45-1,-1-72-19,0 0 1,0 0-1,0 0 1,1-1-1,-1 1 1,0 0 0,0 0-1,0-1 1,1 1-1,-1 0 1,0 0-1,1-1 1,-1 1-1,0 0 1,1-1-1,-1 1 1,1-1-1,-1 1 1,1-1-1,0 2 1,0-2-1,0 0 0,-1 0-1,1 0 1,-1 0 0,1 0 0,-1 0 0,1 0 0,0 0-1,-1 0 1,1 0 0,-1 0 0,1 0 0,-1 0 0,1-1-1,-1 1 1,1 0 0,-1 0 0,1-1 0,-1 1 0,2-1-1,24-25-60,-26 26 60,42-55-101,-27 35 62,1-1-1,0 2 1,29-26 0,-42 43 36,-1 0-1,1 0 1,0 0-1,0 0 1,0 0-1,1 1 1,-1-1 0,0 1-1,1 0 1,5-1-1,-7 1 5,-1 1 1,1 0-1,-1 0 0,1 1 0,-1-1 1,0 0-1,1 0 0,-1 1 1,0-1-1,1 0 0,-1 1 0,0 0 1,1-1-1,-1 1 0,0 0 0,0-1 1,0 1-1,0 0 0,0 0 0,0 0 1,0 0-1,0 0 0,0 0 0,0 1 1,0-1-1,-1 0 0,1 0 0,1 3 1,1 5 2,0 0-1,0 0 1,-1 0 0,0 1 0,-1-1 0,0 0 0,0 1-1,-1 17 1,-2-3 40,-1 0 0,-8 29-1,6-41-728,9-32 473,3-5 43,6-7-59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4.737"/>
    </inkml:context>
    <inkml:brush xml:id="br0">
      <inkml:brushProperty name="width" value="0.05" units="cm"/>
      <inkml:brushProperty name="height" value="0.05" units="cm"/>
    </inkml:brush>
  </inkml:definitions>
  <inkml:trace contextRef="#ctx0" brushRef="#br0">1 202 18396,'3'3'209,"1"0"1,0 0-1,0-1 1,0 1-1,0-1 1,0 0-1,0 0 1,1 0-1,-1-1 0,1 1 1,-1-1-1,1 0 1,0 0-1,-1-1 1,7 1-1,-4-2 12,1 1-1,0-1 1,-1-1-1,1 1 1,-1-1-1,1-1 1,-1 1 0,13-8-1,-10 5-106,0-1 0,0-1 0,0 0 0,-1 0 0,0-1 0,0 0 0,-1-1 1,0 0-1,0 0 0,-1 0 0,0-1 0,5-12 0,-10 19-68,0-1 1,-1 0 0,1 0 0,-1 0 0,0-1-1,-1 1 1,1 0 0,-1 0 0,1 0-1,-1-1 1,-1 1 0,0-8 0,0 11-27,1-1 1,-1 0-1,0 0 1,1 1 0,-1-1-1,0 1 1,0-1-1,0 1 1,0-1-1,0 1 1,-1-1 0,1 1-1,0 0 1,-1 0-1,1 0 1,-1 0-1,1 0 1,-1 0 0,1 0-1,-1 0 1,0 1-1,0-1 1,1 1 0,-1-1-1,0 1 1,0-1-1,1 1 1,-1 0-1,0 0 1,0 0 0,0 0-1,-3 1 1,-1 0 7,-1 0-1,1 1 1,-1-1 0,1 2 0,0-1 0,0 1 0,0-1 0,0 2 0,1-1-1,-1 1 1,1-1 0,0 2 0,0-1 0,-8 9 0,2-1-21,1 1 1,0 0 0,1 0-1,-14 27 1,17-28-19,0 1 1,2 0 0,-1 0-1,2 0 1,-3 13 0,5-18-61,0 0 1,0-1 0,1 1 0,0 0-1,1-1 1,0 1 0,0 0 0,0-1-1,1 1 1,3 9 0,-3-14-30,-1 0 0,1 0 0,-1-1 0,1 1 0,0 0 0,0-1 0,0 1-1,0-1 1,0 0 0,1 0 0,-1 0 0,1 0 0,-1 0 0,1 0 0,0 0 0,0-1 0,0 0 0,-1 1 0,2-1 0,-1 0 0,0-1 0,0 1 0,0 0 0,0-1-1,0 0 1,1 0 0,-1 0 0,0 0 0,4-1 0,4 0-120,0-1-1,-1 0 0,1-1 1,-1-1-1,0 1 1,0-2-1,15-7 1,28-22-693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5.127"/>
    </inkml:context>
    <inkml:brush xml:id="br0">
      <inkml:brushProperty name="width" value="0.05" units="cm"/>
      <inkml:brushProperty name="height" value="0.05" units="cm"/>
    </inkml:brush>
  </inkml:definitions>
  <inkml:trace contextRef="#ctx0" brushRef="#br0">169 1 17572,'-3'0'223,"0"1"0,1 0 0,-1 0 0,0 0 0,0 0 0,1 0 0,-1 0 0,1 1 0,-1 0 0,1-1 0,0 1 0,-3 3 0,-1-1 153,-8 8 351,0 0 0,0 1 0,-16 20 0,26-28-649,0 0 0,0 0 0,1 1 0,0-1 0,0 1 0,0-1 0,1 1 0,-1 0 1,2 0-1,-1 0 0,0 1 0,1-1 0,0 11 0,1-14-79,0-1 0,1 0 1,-1 1-1,1-1 0,0 0 0,0 0 0,-1 1 0,2-1 1,-1 0-1,0 0 0,0 0 0,1 0 0,-1-1 1,1 1-1,-1 0 0,1 0 0,0-1 0,0 1 0,-1-1 1,5 2-1,4 3-96,1 0 1,-1-1-1,13 3 1,-1 1-73,-21-9 158,19 9-196,-1 0 0,35 22-1,-50-28 238,0-1 0,-1 1 0,1 0 1,0 0-1,-1 0 0,0 1 0,0-1 0,0 1 0,0 0 0,-1 0 0,1 0 0,-1 0 0,0 0 0,0 1 0,0-1 0,-1 1 0,0-1 0,0 1 0,1 9 0,-2-12 19,0 1 1,0-1-1,0 1 1,-1-1-1,0 1 1,1-1-1,-1 1 1,0-1-1,0 0 1,0 1-1,0-1 1,-1 0 0,1 0-1,-1 0 1,1 0-1,-3 2 1,0 0 23,1-1-1,-1 0 1,0 0 0,-1-1 0,1 1 0,0-1 0,-1 0 0,-4 2 0,0-1-120,1 0 1,-1-1-1,0-1 1,0 1-1,1-1 0,-1-1 1,0 1-1,0-2 1,-12-1-1,13 0 8,0 0 1,1 0-1,-1-1 0,1 0 1,-1-1-1,1 0 0,0 0 1,-8-6-1,-19-20-212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5.543"/>
    </inkml:context>
    <inkml:brush xml:id="br0">
      <inkml:brushProperty name="width" value="0.05" units="cm"/>
      <inkml:brushProperty name="height" value="0.05" units="cm"/>
    </inkml:brush>
  </inkml:definitions>
  <inkml:trace contextRef="#ctx0" brushRef="#br0">1 163 18028,'2'7'272,"2"0"-1,-1-1 1,1 1 0,0-1 0,0 0-1,0 0 1,1-1 0,0 1 0,0-1 0,1 0-1,-1-1 1,1 1 0,11 6 0,-9-7-8,0-1 1,1 1 0,0-1 0,-1-1 0,1 0 0,0 0 0,0-1 0,0 0-1,18 0 1,-9-2-51,0-1-1,0-1 0,0-1 0,0 0 1,-1-1-1,0-1 0,0-1 0,0 0 1,-1-2-1,24-15 0,-27 15-66,0-1 0,0 0 0,20-23 0,-30 29-103,1 0-1,-1 0 0,0 0 0,0 0 0,0-1 0,-1 1 1,0-1-1,0 0 0,0 1 0,0-1 0,-1 0 0,0 0 1,0 0-1,0 0 0,0-10 0,-1 13-26,0-1 0,-1 1 1,1 0-1,-1 0 0,1-1 0,-1 1 1,0 0-1,0 0 0,0 0 0,0 0 1,0 0-1,0 0 0,-1 0 0,1 0 0,0 1 1,-1-1-1,0 0 0,-1-1 0,0 1 1,0 0-1,-1 1 0,1-1 0,0 1 1,-1-1-1,1 1 0,0 0 0,-1 0 0,0 1 1,-5-1-1,0 0 5,-1 1 0,0 0 1,0 1-1,1 0 0,-1 1 0,0 0 1,-13 5-1,10-1-16,0 0 1,0 1 0,1 0-1,0 1 1,0 0 0,0 1-1,1 1 1,1 0 0,0 0-1,0 1 1,1 0 0,-12 19-1,14-19-32,0 1 0,1-1 0,0 1-1,1 0 1,0 1 0,1-1 0,1 1 0,0 0 0,0 0-1,1 0 1,1 0 0,0 1 0,3 23 0,-1-30-38,0 0-1,1 0 1,0 0 0,0-1 0,1 1 0,0-1 0,0 0-1,0 0 1,1 0 0,0 0 0,0-1 0,0 1 0,1-1-1,0 0 1,0 0 0,0-1 0,0 1 0,1-1 0,0-1-1,0 1 1,0-1 0,0 0 0,0 0 0,1 0 0,8 1-1,42 7-301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6.099"/>
    </inkml:context>
    <inkml:brush xml:id="br0">
      <inkml:brushProperty name="width" value="0.05" units="cm"/>
      <inkml:brushProperty name="height" value="0.05" units="cm"/>
    </inkml:brush>
  </inkml:definitions>
  <inkml:trace contextRef="#ctx0" brushRef="#br0">109 90 15715,'6'-6'775,"-1"-1"0,0 0 0,-1 0-1,6-11 1,-9 16-571,0 0 0,0 0 0,0-1-1,-1 1 1,1 0 0,-1-1 0,1 1-1,-1-1 1,0-2 0,0 5-78,0-1-1,0 0 1,0 0 0,-1 0-1,1 0 1,0 1-1,0-1 1,-1 0 0,1 0-1,0 1 1,-1-1 0,1 0-1,-1 1 1,1-1-1,-1 0 1,0 1 0,1-1-1,-1 0 1,0 1 0,1-1-1,-1 1 1,0 0-1,1-1 1,-1 1 0,-1-1-1,0 1-32,-1-1 0,1 1 0,-1 0 0,1 0 0,0 0 0,-1 0 0,1 0 0,-1 1 0,1-1 0,0 1 0,-1 0 0,1-1 0,0 1 0,-1 0 0,1 0 0,0 0 0,0 1 0,0-1 0,0 1 0,0-1 0,0 1 0,1-1 0,-1 1 0,-2 3 0,-5 4-20,1 2 1,-15 21 0,17-23-68,1 1 0,0 0 0,1 0 0,0 0 0,-3 14 0,6-20-12,0 1 0,0-1-1,1 0 1,0 0 0,-1 1-1,2-1 1,0 6-1,-1-8 3,0 0-1,1-1 0,-1 1 0,1 0 0,0-1 0,-1 1 1,1 0-1,0-1 0,0 1 0,0-1 0,0 0 0,0 1 1,0-1-1,1 0 0,-1 1 0,0-1 0,1 0 0,1 1 1,0-1-4,-1 0 1,1 0 0,0 0-1,0 0 1,0-1 0,0 1-1,0-1 1,0 0 0,0 0-1,-1 0 1,1 0 0,0 0-1,0-1 1,0 1 0,0-1-1,0 0 1,0 0 0,-1 0-1,1 0 1,0-1 0,-1 1-1,1 0 1,2-3 0,7-5-27,0 0 1,0 0 0,11-13-1,-21 20 29,10-11-40,-10 10 25,0 0 0,1 0 0,-1 1 0,1-1 0,0 0 0,0 1 0,0 0 0,0-1-1,0 1 1,1 1 0,-1-1 0,6-2 0,-9 5 13,1-1 0,0 0 0,0 0 0,0 1 0,-1-1 0,1 0 0,0 1 0,-1-1 0,1 1 0,0-1 0,-1 1 0,1-1 0,0 1 0,-1 0 0,1-1 0,-1 1 0,1 0 0,-1-1 0,1 1 0,-1 0 0,0 0 0,1-1-1,-1 1 1,0 0 0,0 0 0,1 0 0,-1-1 0,0 1 0,0 0 0,0 1 0,4 32-89,-3-30 78,17 405 525,-18-402-393,0 0 0,-1 1 1,0-1-1,0 0 0,-1 0 0,-4 13 0,5-19-84,1 1 0,-1 0-1,0-1 1,0 1 0,0-1-1,0 0 1,0 1 0,0-1-1,0 0 1,0 1 0,-1-1-1,1 0 1,0 0 0,-1 0-1,1 0 1,-1 0 0,1-1-1,-1 1 1,1 0 0,-1-1-1,0 1 1,1-1 0,-1 1-1,0-1 1,1 0 0,-1 0-1,0 0 1,1 0 0,-1 0-1,0 0 1,0 0 0,1 0-1,-1-1 1,-2 0 0,-4-2 30,0 0 1,0 0-1,1-1 1,-1 0-1,1-1 1,0 1 0,-9-9-1,2 1-35,1-1 1,-18-21-1,25 27-89,0 0-1,1-1 1,1 0-1,-1 0 1,1 0 0,-3-11-1,5 16-63,1 0-1,0-1 1,1 1-1,-1 0 1,0-1 0,1 1-1,0-1 1,0 1-1,0-1 1,0 1-1,1-1 1,-1 1 0,1-1-1,0 1 1,0 0-1,0-1 1,1 1-1,-1 0 1,4-5 0,3-2-433,0 2 0,0-1 0,2 1 0,-1 0 0,1 1 0,0 0 0,14-7 0,8-6-329,3-4-298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6.534"/>
    </inkml:context>
    <inkml:brush xml:id="br0">
      <inkml:brushProperty name="width" value="0.05" units="cm"/>
      <inkml:brushProperty name="height" value="0.05" units="cm"/>
    </inkml:brush>
  </inkml:definitions>
  <inkml:trace contextRef="#ctx0" brushRef="#br0">90 126 15307,'8'-8'704,"1"0"-1,-1-1 1,7-9-1,-14 16-543,0 1 1,1-1-1,-1 0 1,0 1-1,0-1 1,0 0-1,0 0 1,0 0-1,-1 0 1,1 0-1,0 0 0,-1 0 1,0 0-1,1 0 1,-1 0-1,0 0 1,0 0-1,0 0 1,0-1-1,-1 1 0,1 0 1,0 0-1,-1 0 1,0 0-1,0-2 1,0 3-64,0 0 0,0 0 0,0 0 0,1 0 0,-1 1 0,0-1 0,-1 0 0,1 0 0,0 1 0,0-1 0,0 0 0,0 1 0,0 0 0,-1-1 0,1 1 0,0 0 0,-1-1 0,1 1 0,0 0 0,0 0 0,-1 0 0,1 0 0,0 0 0,-1 0 0,1 0 0,0 1 0,0-1 0,-1 0 0,1 1 0,0-1 0,0 1 0,0-1 0,-1 1 0,-1 1 0,-3 2 21,0-1 0,1 1 0,-1 0 0,1 1 0,-7 5 0,6-3-83,0 0 0,1 1-1,0-1 1,0 1 0,0 0 0,1 1-1,0-1 1,1 1 0,-4 15-1,5-19-30,1 0 0,0 0 0,0 0-1,1 0 1,0 1 0,-1-1-1,2 0 1,-1 0 0,1 0-1,-1 0 1,1 1 0,1-1 0,-1 0-1,1-1 1,0 1 0,0 0-1,0 0 1,5 6 0,-5-9 0,0 0 0,0 0 0,0 0 0,0-1 0,0 1 0,0-1 0,0 1 0,0-1 0,1 0 0,-1 0 0,0 0 0,1 0 0,-1 0 1,1-1-1,-1 1 0,1-1 0,-1 1 0,1-1 0,0 0 0,-1 0 0,1 0 0,-1 0 0,1-1 0,0 1 0,-1-1 0,1 0 0,-1 1 0,1-1 0,2-2 0,5-1 13,-1-1 0,0 0 0,-1 0-1,1-1 1,-1 0 0,8-8-1,-1 0 20,0-1 0,-1 0 0,21-32-1,-30 41-28,-2 0 0,1-1 0,-1 1 0,0-1 0,0 0-1,0 1 1,-1-1 0,0 0 0,-1 0 0,1-1-1,-2 1 1,1 0 0,-1 0 0,0-10 0,0 16-8,0 1 1,0-1-1,0 0 0,0 0 1,0 1-1,-1-1 0,1 0 1,0 1-1,0-1 0,0 0 1,-1 1-1,1-1 0,0 0 1,-1 1-1,1-1 0,-1 0 1,1 1-1,-1-1 0,1 1 1,-1-1-1,1 1 1,-1-1-1,1 1 0,-1 0 1,0-1-1,1 1 0,-1 0 1,0-1-1,1 1 0,-1 0 1,0 0-1,1-1 0,-1 1 1,0 0-1,0 0 0,1 0 1,-1 0-1,0 0 0,1 0 1,-1 0-1,0 0 1,0 1-1,1-1 0,-1 0 1,0 0-1,1 1 0,-2-1 1,-2 2-19,1 0 0,0-1 1,0 1-1,0 0 1,0 0-1,1 1 0,-1-1 1,-3 4-1,3-1-71,0-1 0,0 0 0,1 1 0,0 0 0,-1-1 0,1 1-1,1 0 1,-1 0 0,1 0 0,0 0 0,0 0 0,0 1 0,1-1 0,0 0 0,0 0 0,0 0 0,1 1-1,1 5 1,-2-8 19,1 0 0,0 1 0,0-1 0,0 0 0,1 0 0,-1 0 0,1-1 0,-1 1 0,1 0 0,0-1 0,0 1 0,1-1 0,-1 1 0,0-1-1,1 0 1,-1 0 0,1 0 0,0 0 0,-1 0 0,1-1 0,0 1 0,0-1 0,0 0 0,0 0 0,0 0 0,1 0 0,-1-1 0,0 1 0,6-1 0,0 0-21,0-1 1,0 0 0,0 0 0,0-1 0,0 0 0,-1-1-1,14-6 1,31-11-422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7"/>
    </inkml:context>
    <inkml:brush xml:id="br0">
      <inkml:brushProperty name="width" value="0.05" units="cm"/>
      <inkml:brushProperty name="height" value="0.05" units="cm"/>
    </inkml:brush>
  </inkml:definitions>
  <inkml:trace contextRef="#ctx0" brushRef="#br0">231 20 18260,'-13'3'524,"0"0"0,1 1 0,0 0 0,-1 1 1,1 1-1,1 0 0,-1 0 0,1 1 0,1 1 0,-1 0 0,1 0 0,-13 15 1,16-16-390,0 1 0,1 0 1,0 0-1,0 1 1,1 0-1,0 0 0,0 0 1,1 1-1,1-1 0,-1 1 1,2 0-1,-1 0 1,1 0-1,1 1 0,0-1 1,0 12-1,1-19-124,0 0-1,0 0 1,1 0-1,-1 0 0,0 0 1,1 0-1,0 0 1,0 0-1,0 0 1,0 0-1,0 0 1,1-1-1,-1 1 1,1 0-1,0-1 1,-1 0-1,1 1 0,0-1 1,0 0-1,1 0 1,-1 0-1,0 0 1,1 0-1,0 0 1,-1-1-1,1 0 1,0 1-1,5 1 1,-4-2-10,1-1 0,0 1 0,0-1 0,0 0 1,0 0-1,-1 0 0,1-1 0,0 0 1,0 0-1,0 0 0,-1-1 0,1 1 0,-1-1 1,1 0-1,-1 0 0,0-1 0,7-4 1,5-5-3,-1 0 1,0-2 0,0 0 0,-1 0 0,18-26 0,-24 29 6,-1 0 1,0 0-1,-1-1 1,0 0-1,0 0 1,-2-1-1,1 1 1,-2-1-1,4-18 1,-6 28-2,-1-1 1,0 0 0,0 0 0,0 1-1,0-1 1,0 0 0,-1 0 0,0 1 0,1-1-1,-1 0 1,-1 1 0,1-1 0,0 1-1,-1-1 1,0 1 0,-4-6 0,4 7-1,0 0 0,0 0 1,0 1-1,0-1 1,-1 1-1,1-1 0,-1 1 1,1 0-1,-1 0 0,1 0 1,-1 0-1,0 0 0,1 0 1,-1 1-1,0 0 0,0-1 1,1 1-1,-1 0 1,0 0-1,0 1 0,1-1 1,-6 2-1,2-1-28,0 0 0,1 1 0,0 0 0,-1 0 0,1 0 0,0 1 0,0-1 0,0 1 0,0 0 0,1 1 0,-1-1 0,1 1 0,0 0-1,0 0 1,0 1 0,1-1 0,-1 1 0,1-1 0,0 1 0,1 0 0,-5 10 0,7-14-35,-1 0 0,1-1 0,-1 1 0,1 0 0,0 0 0,0 0 0,-1 0 0,1 0 0,0 0 0,0-1 0,0 1 0,0 0 0,0 0 0,0 0 0,0 0 0,1 0 0,-1 0 0,0 0 0,0-1 0,1 1 0,-1 0 0,0 0 0,1 0 0,-1 0 0,1-1 0,-1 1 0,1 0 0,-1-1 0,1 1 0,0 0 0,-1-1 0,1 1 0,0 0 0,-1-1 0,1 1 0,0-1 0,0 0 0,0 1 0,-1-1 0,1 0 0,0 1 0,0-1 0,0 0 0,0 0 0,0 0 0,0 0 0,-1 0 0,1 0 0,2 0 0,4 0-219,1-1 0,-1 0 0,0 0 1,13-4-1,-17 4 267,36-9-882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9.407"/>
    </inkml:context>
    <inkml:brush xml:id="br0">
      <inkml:brushProperty name="width" value="0.05" units="cm"/>
      <inkml:brushProperty name="height" value="0.05" units="cm"/>
    </inkml:brush>
  </inkml:definitions>
  <inkml:trace contextRef="#ctx0" brushRef="#br0">26 49 16644,'0'1'68,"0"-1"1,1 0-1,-1 1 0,0-1 1,1 0-1,-1 1 1,0-1-1,1 0 1,-1 1-1,0-1 1,0 1-1,1-1 1,-1 1-1,0-1 1,0 0-1,0 1 1,0-1-1,0 1 1,1-1-1,-1 1 1,0-1-1,0 1 1,0-1-1,0 1 1,-1-1-1,1 1 1,0-1-1,0 1 0,0 0 1,0 2 126,-13 247 3960,2-111-2902,9-108-990,-1 209 1484,3-233-1680,2 1 0,-1-1-1,1 0 1,3 8 0,-5-14-57,0 0 0,1 0 0,-1 0 0,0 0 1,1 0-1,-1-1 0,1 1 0,-1 0 0,1 0 0,0-1 0,-1 1 0,1 0 0,0-1 1,-1 1-1,1-1 0,0 1 0,1 0 0,-2-1-3,1 0 0,0 0 0,-1 0 0,1-1 0,0 1 1,-1 0-1,1 0 0,0 0 0,-1-1 0,1 1 0,-1 0 0,1-1 0,-1 1 0,1-1 0,-1 1 1,1-1-1,-1 1 0,1-1 0,-1 1 0,1-1 0,-1 1 0,0-1 0,1 1 0,-1-1 0,0 0 1,1 1-1,-1-2 0,5-12 55,0 0 0,-1-1 0,0 1 0,-2-1 0,0 0 1,1-26-1,-1 12 2,0-18 0,-2 35-60,0 0-1,1 0 1,0 0 0,1 0 0,5-19-1,-7 30-4,1-1-1,0 1 0,-1 0 0,1 0 1,0 0-1,0 0 0,-1 0 0,1 0 1,0 0-1,0 0 0,0 0 0,0 0 1,0 1-1,1-1 0,-1 0 1,0 1-1,0-1 0,0 1 0,1-1 1,-1 1-1,0-1 0,0 1 0,1 0 1,1 0-1,34 2-41,-19 0 27,-9-2 10,1 0 0,-1-1 1,0 0-1,0 0 1,0-1-1,0 0 1,0-1-1,0 0 0,0 0 1,-1-1-1,16-9 1,-13 6 9,-1-1 1,0 0-1,0 0 1,-1-1-1,0 0 1,-1-1-1,0 0 1,8-12-1,-8 8 10,0 0 0,-1 0-1,0 0 1,-1-1 0,-1 0-1,-1 0 1,0 0 0,0-1-1,-2 1 1,0-1 0,-1 0-1,0 1 1,-1-1 0,-4-24-1,3 35-13,0-1-1,-1 0 1,1 0-1,-2 1 1,1-1-1,0 1 1,-1-1-1,0 1 1,0 0-1,-7-7 1,9 10-3,-1 0 1,0 1 0,0-1-1,0 0 1,0 1-1,0-1 1,0 1-1,-1 0 1,1 0-1,0 0 1,-1 0-1,1 0 1,-1 0-1,1 1 1,-1-1-1,1 1 1,-1 0-1,1-1 1,-1 1 0,1 1-1,-1-1 1,1 0-1,-1 0 1,1 1-1,-1 0 1,-4 1-1,-1 2-8,0 0 0,0 1-1,0 0 1,1 0 0,-1 1-1,1 0 1,1 1 0,-1-1-1,1 1 1,0 0 0,0 1-1,1-1 1,-6 12 0,0 1-8,1 0 0,1 0 0,1 1 0,-8 33 0,13-42 12,0 1 0,1 0 0,1 0 0,0-1 1,1 1-1,0 0 0,1 0 0,4 22 0,-4-29 0,0-1 1,1 1-1,0-1 0,1 1 0,-1-1 0,1 0 0,0 0 1,0 0-1,0-1 0,1 1 0,0-1 0,0 1 0,0-1 0,0 0 1,1-1-1,-1 1 0,1-1 0,0 0 0,0 0 0,0 0 1,9 2-1,50 13-192,-47-14 136,0 0 1,-1 1-1,0 1 0,18 8 0,-30-12 13,0 1 0,0-1 0,0 1 0,0 0 0,0 1 0,-1-1 0,1 0 0,-1 1 0,0 0-1,0 0 1,0 0 0,-1 0 0,1 0 0,-1 0 0,0 1 0,0-1 0,-1 1 0,1 0 0,0 4 0,-2-8-18,0-1 0,0 0-1,0 1 1,0-1 0,0 0 0,0 1-1,0-1 1,0 0 0,0 1-1,0-1 1,0 0 0,0 1 0,0-1-1,0 0 1,1 1 0,-1-1 0,0 0-1,0 0 1,0 1 0,0-1-1,1 0 1,-1 0 0,0 1 0,0-1-1,1 0 1,-1 0 0,0 1 0,0-1-1,1 0 1,-1 0 0,0 0-1,1 0 1,-1 0 0,0 1 0,1-1-1,-1 0 1,0 0 0,1 0 0,-1 0-1,0 0 1,1 0 0,11-13-1818,7-25-326,-18 37 2073,28-63-2234,32-73 1840,-59 130 719,-1 5-57,0-1 0,0 1 1,0 0-1,0 0 0,0 0 1,1 0-1,-1 0 0,1 0 1,-1 0-1,4-3 0,-5 5-100,0 0-1,0-1 1,1 1-1,-1 0 1,0 0-1,0 0 1,0 0-1,0 0 1,0 0-1,0 0 1,1 0-1,-1 0 1,0 0-1,0 0 1,0 0-1,0 0 1,0 0-1,1 0 1,-1 0-1,0 0 1,0 0-1,0 0 1,0 0-1,0 0 1,1 0-1,-1 0 1,0 0-1,0 0 1,0 0-1,0 0 1,0 0-1,0 0 1,1 0-1,-1 0 1,0 1-1,0-1 1,0 0-1,0 0 1,0 0-1,0 0 1,0 0-1,0 0 1,0 0-1,0 1 1,0-1-1,1 0 1,1 11 796,-3 13 283,1-24-1036,-4 31 1138,2-13-691,0 0-1,1-1 0,1 1 0,1 0 0,3 18 1,-4-35-493,0 0 0,0 0 1,1 0-1,-1 0 0,0 0 1,1 0-1,-1 1 0,1-1 1,-1 0-1,1 0 1,-1-1-1,1 1 0,0 0 1,0 0-1,-1 0 0,1 0 1,0-1-1,0 1 0,0 0 1,0-1-1,0 1 0,0 0 1,0-1-1,0 1 0,0-1 1,0 0-1,0 1 1,0-1-1,0 0 0,0 0 1,0 0-1,1 0 0,-1 1 1,0-2-1,0 1 0,0 0 1,0 0-1,0 0 0,0 0 1,1-1-1,-1 1 0,0 0 1,0-1-1,1 0 0,7-3 54,-1 0-1,-1 0 1,1-1-1,10-7 1,39-38 211,-41 35-249,-1 1-1,2 1 1,20-13-1,-35 25-44,-1 0 0,1 0 1,-1 1-1,1-1 0,-1 0 0,1 1 0,0-1 0,-1 1 0,1-1 1,0 1-1,-1 0 0,1 0 0,0-1 0,0 1 0,2 1 1,-3-1-1,0 1 1,0-1 0,-1 1-1,1 0 1,0-1 0,0 1-1,-1 0 1,1-1 0,0 1-1,-1 0 1,1 0 0,0 0-1,-1 0 1,1-1 0,-1 1 0,0 0-1,1 0 1,-1 0 0,0 0-1,0 0 1,1 0 0,-1 0-1,0 0 1,0 0 0,0 0-1,0 2 1,-1 18-28,1-18 31,-1 0-1,1 1 1,0-1-1,0 0 1,0 0-1,1 1 1,-1-1-1,1 0 1,-1 0-1,1 0 1,0 1-1,0-1 1,3 4-1,-3-6 5,0-1-1,-1 1 0,1-1 1,0 1-1,0-1 0,0 1 0,0-1 1,0 0-1,0 0 0,0 1 0,0-1 1,0 0-1,0 0 0,0 0 1,0 0-1,0 0 0,0 0 0,0 0 1,0 0-1,0-1 0,0 1 0,0 0 1,0-1-1,0 1 0,0 0 1,0-1-1,0 1 0,0-1 0,1-1 1,30-20 23,-27 18-30,31-25-43,-18 14-169,2 0-1,-1 0 1,43-21-1,-61 35 192,1 0-1,-1 1 1,0-1-1,0 0 1,1 1-1,-1-1 1,0 1-1,1 0 1,-1-1-1,1 1 1,-1 0-1,0 0 1,1 0-1,-1 0 1,1 0-1,-1 0 1,0 0-1,1 0 1,-1 1-1,0-1 1,1 1-1,-1-1 1,0 1-1,1-1 1,-1 1-1,0 0 1,0-1-1,0 1 1,2 2-1,-2-2 0,0 1-1,0 0 1,0 0-1,-1 0 1,1 0-1,-1 0 0,1 0 1,-1 0-1,0 0 1,0 0-1,0 0 1,0 0-1,0 0 0,0 0 1,0 0-1,-1 0 1,1 0-1,-1 0 1,-1 3-1,0 1-147,0 1 0,-1-1 1,0 0-1,0 0 0,0-1 0,-8 12 0,10-16 106,0 0-1,0 0 0,0 0 1,0-1-1,0 1 0,0 0 1,0 0-1,0-1 0,0 1 1,-1 0-1,1-1 0,0 1 1,0-1-1,-1 0 0,1 1 1,0-1-1,0 0 0,-1 0 1,1 0-1,0 0 1,-1 0-1,1 0 0,0 0 1,-1 0-1,1 0 0,0-1 1,0 1-1,-1 0 0,1-1 1,0 1-1,0-1 0,-1 0 1,1 1-1,0-1 0,0 0 1,0 0-1,0 1 0,0-1 1,0 0-1,0 0 0,1 0 1,-2-2-1,-14-19-598,-1-11-221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7.541"/>
    </inkml:context>
    <inkml:brush xml:id="br0">
      <inkml:brushProperty name="width" value="0.05" units="cm"/>
      <inkml:brushProperty name="height" value="0.05" units="cm"/>
    </inkml:brush>
  </inkml:definitions>
  <inkml:trace contextRef="#ctx0" brushRef="#br0">196 170 17124,'1'0'124,"0"-1"0,0 1-1,0 0 1,0 0 0,0 0 0,0-1 0,-1 1 0,1 0 0,0-1 0,0 1 0,0-1 0,-1 1 0,1-1 0,0 1-1,0-1 1,-1 0 0,1 1 0,-1-1 0,1 0 0,-1 1 0,1-1 0,-1 0 0,1 0 0,-1 0 0,1 1 0,-1-1 0,0 0-1,0 0 1,1 0 0,-1 0 0,0 0 0,0 1 0,0-1 0,0 0 0,0 0 0,0 0 0,0 0 0,0 0 0,0 0 0,-1 0-1,1 0 1,-1-1 0,0 0 67,0 1 0,0-1 0,-1 0 0,1 1 0,0-1 0,-1 1 0,0-1 0,1 1 0,-1 0 0,0 0 0,1 0 0,-1 0 0,0 0 0,0 0 1,0 0-1,0 0 0,0 1 0,-3-1 0,-1 0-87,0 1 0,-1 0 0,1 0 0,-1 1 1,1 0-1,-1 0 0,1 0 0,0 1 0,0 0 1,0 0-1,0 1 0,0-1 0,0 1 0,1 1 1,-1-1-1,1 1 0,0 0 0,0 0 0,0 0 1,1 1-1,-5 5 0,4-4-98,0-1 0,0 2 1,1-1-1,0 0 0,0 1 0,0 0 1,1 0-1,0 0 0,0 0 0,1 0 1,0 1-1,1-1 0,-1 1 0,1 0 0,1-1 1,-1 1-1,2 10 0,-1-15-2,1 0-1,-1 1 1,1-1 0,0 0-1,0 0 1,0 0 0,0 0-1,1 0 1,-1-1 0,1 1-1,-1 0 1,1-1 0,0 1-1,0-1 1,1 1-1,-1-1 1,0 0 0,3 2-1,-1-2 2,-1 0-1,1-1 1,0 1-1,-1-1 1,1 0-1,0 0 1,0 0-1,0 0 1,-1-1-1,1 0 1,0 0-1,8 0 1,0-2 0,-1 0-1,1-1 1,0 0-1,-1-1 1,1 0 0,-1-1-1,0 0 1,15-10-1,2-5 2,0-2-1,-2 0 1,37-40-1,59-87 13,-116 140-16,-3 6 1,-1 0-1,0 0 0,0 0 0,0 0 0,0 0 0,0-1 0,-1 1 0,1-1 1,-1 1-1,1-6 0,-2 9-1,0-1-1,0 1 1,0 0 0,0 0 0,0 0 0,0 0 0,0-1-1,0 1 1,0 0 0,0 0 0,0 0 0,0 0 0,0-1 0,0 1-1,0 0 1,0 0 0,0 0 0,0 0 0,0 0 0,0-1-1,0 1 1,0 0 0,0 0 0,0 0 0,0 0 0,-1 0-1,1-1 1,0 1 0,0 0 0,0 0 0,0 0 0,0 0-1,0 0 1,-1 0 0,1 0 0,0 0 0,0-1 0,0 1-1,0 0 1,-1 0 0,1 0 0,0 0 0,0 0 0,0 0 0,0 0-1,-1 0 1,1 0 0,0 0 0,0 0 0,0 0 0,0 0-1,-1 0 1,-12 7 25,-13 14 9,9-2 7,1 0-1,1 1 1,1 0-1,1 1 1,1 1 0,0 0-1,2 0 1,1 1-1,1 1 1,0 0-1,-4 28 1,11-46-46,0-1 1,1 1-1,0 0 0,0-1 1,0 1-1,1-1 0,-1 1 1,1-1-1,3 9 0,-4-12-38,1-1 0,0 1-1,0 0 1,0-1-1,0 1 1,0 0-1,0-1 1,1 1-1,-1-1 1,0 0 0,1 1-1,-1-1 1,1 0-1,0 0 1,-1 0-1,1 0 1,0 0-1,-1 0 1,1-1 0,0 1-1,0 0 1,0-1-1,0 1 1,0-1-1,-1 0 1,1 0-1,0 0 1,0 0 0,0 0-1,2 0 1,5-2-376,0 1 0,0-2 0,0 1 0,0-1 0,0 0 0,-1-1 0,11-6 0,58-38-2564,-56 34 2103,47-29-1570,59-41 104,-47 24 5743,-74 55-2862,-2 3-70,-1 0 1,-1-1-1,1 1 0,0-1 0,0 1 1,-1-1-1,0 0 0,1 0 0,2-5 1,-5 7-410,0 1 0,0 0 0,0-1 0,0 1 0,-1-1 0,1 1 0,0 0 0,0 0 0,0-1 0,0 1 0,-1 0 0,1-1 1,0 1-1,0 0 0,-1 0 0,1-1 0,0 1 0,0 0 0,-1 0 0,1-1 0,0 1 0,-1 0 0,1 0 0,0 0 0,-1 0 0,1 0 1,0-1-1,-1 1 0,1 0 0,0 0 0,-1 0 0,1 0 0,0 0 0,-1 0 0,1 0 0,-1 0 0,1 0 0,0 0 0,-1 1 0,1-1 1,0 0-1,-1 0 0,1 0 0,-1 0 0,-17 4 519,5 0-390,0 2 0,1-1 0,0 1 0,0 1 0,-14 11 0,19-14-136,0 2-1,1-1 0,-1 1 0,2 0 1,-1 0-1,0 1 0,1-1 0,1 1 0,-8 13 1,11-18-53,0-1 1,1 1 0,-1 0 0,0-1 0,1 1-1,-1 0 1,1-1 0,0 1 0,-1 0-1,1 0 1,0-1 0,0 1 0,0 0 0,0 0-1,1-1 1,-1 1 0,0 0 0,1-1 0,-1 1-1,1 0 1,0-1 0,0 1 0,-1 0-1,1-1 1,0 1 0,0-1 0,0 0 0,0 1-1,1-1 1,-1 0 0,0 0 0,1 1 0,-1-1-1,0 0 1,1 0 0,-1-1 0,1 1-1,0 0 1,-1 0 0,1-1 0,0 1 0,1 0-1,11 2-163,-1 0 0,1-1 0,-1 0 0,22 0 0,-16-1-22,31 1-468,40 4-621,-80-4 1112,-1-1 0,0 2-1,1-1 1,-1 1 0,0 1-1,16 7 1,-23-10 163,-1 0 0,1-1-1,-1 1 1,0 0 0,1 0 0,-1 0 0,0 0-1,0 0 1,0 1 0,0-1 0,1 0 0,-2 0-1,1 1 1,0-1 0,0 1 0,0-1 0,-1 1-1,1-1 1,0 1 0,-1-1 0,1 3 0,-1-2 28,-1-1 1,1 1-1,0 0 0,-1-1 1,1 1-1,-1-1 1,1 1-1,-1-1 1,0 1-1,0-1 0,0 1 1,0-1-1,0 0 1,0 1-1,0-1 1,-3 2-1,-4 4 233,-1-1-1,0 0 1,0 0-1,-20 8 1,-16 5 457,-1-3 0,-66 16 1,55-20-1538,-99 8 1,122-17 296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33.895"/>
    </inkml:context>
    <inkml:brush xml:id="br0">
      <inkml:brushProperty name="width" value="0.05" units="cm"/>
      <inkml:brushProperty name="height" value="0.05" units="cm"/>
    </inkml:brush>
  </inkml:definitions>
  <inkml:trace contextRef="#ctx0" brushRef="#br0">8762 65 9802,'-42'9'180,"-1"-2"1,0-2-1,-1-2 0,1-1 0,0-3 0,-1-1 1,-54-11-1,24 1 25,-93-4 0,-76 11 33,41 2-137,-142-13 80,-258-7 29,1 39-303,139 27 82,-50 4-10,1-23-197,-714-50-343,635-2 491,-398-10 1237,676 40-897,-358 47-1,606-40-202,0 3-1,1 2 1,-84 31 0,117-33-58,-1 1 0,1 2 0,1 1 1,1 1-1,0 1 0,2 2 0,0 0 0,-33 35 1,26-19-9,2 2 0,-35 55 0,49-66-9,1 1 1,2 1 0,0 0 0,-14 49-1,24-60-37,0 0 0,1 0 0,1 0 0,1 0 0,0 1 0,3 19 0,3 7-126,14 57 1,-5-39 53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34.939"/>
    </inkml:context>
    <inkml:brush xml:id="br0">
      <inkml:brushProperty name="width" value="0.05" units="cm"/>
      <inkml:brushProperty name="height" value="0.05" units="cm"/>
    </inkml:brush>
  </inkml:definitions>
  <inkml:trace contextRef="#ctx0" brushRef="#br0">1 1869 7746,'423'118'3411,"-274"-76"-2970,2-6 0,1-7-1,265 15 1,137-13-445,358 17 43,-355-44-136,0-26-157,370 7 149,-471 12 362,-256-4-56,0-10-1,-2-8 1,332-86 0,-205 29 543,345-40 0,-244 57-392,-314 41-410,190-65 0,-294 87 56,51-20-40,113-57 0,-157 70 50,0 0 1,0-1-1,-1-1 1,0 0-1,-1-1 1,-1 0-1,1-1 1,-2 0-1,0-1 1,-1 0-1,0-1 1,8-16-1,-15 24 9,-1-1-1,0 1 1,0 0 0,0 0-1,-1-1 1,0 1 0,-1-1-1,0 1 1,0-1-1,0 1 1,-1-1 0,0 1-1,-3-8 1,-3-12 6,-2 0 1,-13-30 0,10 28-30,-1-1 6,-1-1 1,-2 2 0,0 0 0,-2 1 0,-2 1-1,0 1 1,-1 0 0,-2 2 0,-44-38 0,-3 7 6,-145-87 1,-92-22-41,171 97-11,-3 6 0,-174-51 0,-232-41-174,366 108 168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1.179"/>
    </inkml:context>
    <inkml:brush xml:id="br0">
      <inkml:brushProperty name="width" value="0.05" units="cm"/>
      <inkml:brushProperty name="height" value="0.05" units="cm"/>
    </inkml:brush>
  </inkml:definitions>
  <inkml:trace contextRef="#ctx0" brushRef="#br0">450 13 14819,'8'-12'5589,"-15"18"-3864,-79 78 1156,-264 292-1425,336-358-2015,17-24-2230,20-39 1102,3 6 822,6-7-229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1.581"/>
    </inkml:context>
    <inkml:brush xml:id="br0">
      <inkml:brushProperty name="width" value="0.05" units="cm"/>
      <inkml:brushProperty name="height" value="0.05" units="cm"/>
    </inkml:brush>
  </inkml:definitions>
  <inkml:trace contextRef="#ctx0" brushRef="#br0">116 27 16347,'3'-3'336,"24"-18"1561,-27 21-1841,1 0 0,0-1 0,-1 1 1,1 0-1,-1 0 0,1-1 0,0 1 0,-1 0 0,1 0 0,-1 0 0,1 0 1,0 0-1,-1 0 0,1 0 0,0 0 0,-1 0 0,1 0 0,-1 0 0,1 0 1,0 0-1,-1 1 0,1-1 0,-1 0 0,1 0 0,0 1 0,-1-1 0,1 0 1,-1 1-1,1-1 0,-1 1 0,1-1 0,-1 0 0,0 1 0,1-1 0,-1 1 1,1-1-1,-1 1 0,0 0 0,0-1 0,1 1 0,-1-1 0,0 1 0,0 0 1,0-1-1,1 1 0,-1 0 0,4 18 601,-1 0 0,-1 0 0,-1 1 0,0-1 0,-4 30 0,1-5-356,-1 36-86,3 94-1680,-2-161 20,-5-12 91,5-2 1233,1 0-1,-1 0 1,0 0 0,1-1 0,-1 1 0,1 0 0,0-1-1,-1 1 1,1-1 0,-1-2 0,-13-18-930</inkml:trace>
  <inkml:trace contextRef="#ctx0" brushRef="#br0" timeOffset="1">21 254 11498,'-11'-18'2097,"3"4"-665,7 3-512,6 7 2153,4 0-1233,14 6-407,4 1-145,11 3-456,4-1-272,7 1-808,0 0-600,-2 0 768,1 0-152,-7-1-192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2.046"/>
    </inkml:context>
    <inkml:brush xml:id="br0">
      <inkml:brushProperty name="width" value="0.05" units="cm"/>
      <inkml:brushProperty name="height" value="0.05" units="cm"/>
    </inkml:brush>
  </inkml:definitions>
  <inkml:trace contextRef="#ctx0" brushRef="#br0">91 1 17964,'7'12'1608,"-11"11"-1024,-5 6-216,-4 14 713,-2 4-193,1 7-296,0 0-120,2-5-256,1-3-232,7-11-536,2-6-344,2-18-1449,5-11 1945,-5-16-384,1-8-288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2.452"/>
    </inkml:context>
    <inkml:brush xml:id="br0">
      <inkml:brushProperty name="width" value="0.05" units="cm"/>
      <inkml:brushProperty name="height" value="0.05" units="cm"/>
    </inkml:brush>
  </inkml:definitions>
  <inkml:trace contextRef="#ctx0" brushRef="#br0">15 132 13611,'-2'-5'421,"-1"-1"0,1 0 0,0 0 0,1 0-1,-1 0 1,0-7 0,2 11-282,0 0 0,0 0 0,0 0 0,0 0 0,1 0-1,-1 0 1,1 0 0,-1 0 0,1 0 0,0 0 0,-1 1-1,1-1 1,0 0 0,0 1 0,0-1 0,0 0 0,1 1 0,-1-1-1,0 1 1,1 0 0,-1-1 0,1 1 0,2-2 0,6-2 382,0-1-1,1 2 1,-1 0 0,1 0 0,0 0 0,0 2 0,15-3 0,-1 2 86,1 1 1,29 1-1,-27 2-107,32 5 0,-51-4-415,-1-1-1,1 2 0,-1-1 1,1 1-1,-1 0 0,0 1 1,14 8-1,-20-11-78,0 0 1,-1 0-1,1 0 1,-1 0-1,1 1 1,-1-1-1,0 0 1,1 1-1,-1-1 1,0 1-1,0-1 1,0 1-1,0 0 1,0 0-1,-1-1 1,1 1-1,0 0 1,-1 0-1,1 0 1,-1 0-1,0-1 1,1 1-1,-1 2 1,-1-1-4,0 0-1,1 0 1,-1 0 0,0-1 0,0 1-1,-1 0 1,1-1 0,-1 1 0,1-1-1,-1 1 1,0-1 0,0 0 0,-3 3 0,-8 7-3,0-2 0,-1 1 0,0-2 0,-16 8 0,28-15 4,-28 14-5,-42 16 0,97-36-225,1 0 1,48 0-1,-59 4 103,0 1 0,-1 0 0,1 1 1,0 0-1,-1 1 0,0 1 0,0 0 0,16 8 0,-26-10 74,0 0-1,0 0 0,0 1 0,0 0 1,0-1-1,-1 1 0,1 1 0,-1-1 1,0 0-1,0 1 0,0 0 0,4 7 1,-6-8 37,1 1 0,-1 0 0,0 0 1,0 0-1,0 0 0,-1-1 1,1 1-1,-1 0 0,0 0 0,0 0 1,-1 0-1,1 0 0,-1 0 1,0 0-1,0 0 0,0 0 0,-2 4 1,-1 1 95,-1 1 0,0-2 0,0 1 0,-1 0 0,0-1 0,-1 0 0,0-1 0,0 0 0,0 0 1,-9 7-1,-1-2 209,1-1 1,-1 0 0,-1-1 0,-21 9 0,27-14-147,1-2 0,-1 1 0,0-1 0,0-1 0,0 0 1,0 0-1,0-2 0,0 1 0,-20-3 0,24 1-203,0 0 0,0-1 0,0 0 0,0 0 0,0-1-1,0 0 1,1 0 0,0-1 0,-1 0 0,1 0 0,1 0 0,-1-1-1,1 0 1,0-1 0,-7-6 0,3-5-917,9 17 885,1-1 0,0 1 0,0 0 0,0-1 0,0 1 0,0-1 0,0 1 0,0 0 0,0-1 0,0 1 0,0-1 0,0 1 0,0-1 0,0 1 0,0 0 0,0-1 0,1 1 0,-1 0 0,0-1 0,0 1-1,0-1 1,0 1 0,1-1 0,1 0-273,0 0 0,0 0 0,0 0-1,0 0 1,0 0 0,1 1 0,-1-1-1,0 0 1,0 1 0,4 0 0,5-3 105,15-2-791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2.881"/>
    </inkml:context>
    <inkml:brush xml:id="br0">
      <inkml:brushProperty name="width" value="0.05" units="cm"/>
      <inkml:brushProperty name="height" value="0.05" units="cm"/>
    </inkml:brush>
  </inkml:definitions>
  <inkml:trace contextRef="#ctx0" brushRef="#br0">0 17 28686,'0'5'-336,"3"1"-192,2-2-864,-1-1-289,2-7 1801,-3-5-104,0-13-760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3.330"/>
    </inkml:context>
    <inkml:brush xml:id="br0">
      <inkml:brushProperty name="width" value="0.05" units="cm"/>
      <inkml:brushProperty name="height" value="0.05" units="cm"/>
    </inkml:brush>
  </inkml:definitions>
  <inkml:trace contextRef="#ctx0" brushRef="#br0">360 47 20260,'1'-3'281,"0"0"0,0-1 0,0 1 1,0 0-1,-1-1 0,1-5 0,-1 9-246,0-1 1,0 0-1,0 0 0,-1 0 1,1 1-1,0-1 1,0 0-1,-1 0 1,1 1-1,0-1 1,-1 0-1,1 0 0,-1 1 1,1-1-1,-1 0 1,1 1-1,-1-1 1,0 1-1,1-1 1,-1 1-1,0-1 0,1 1 1,-1-1-1,0 1 1,1 0-1,-1-1 1,0 1-1,0 0 1,0 0-1,1-1 0,-1 1 1,0 0-1,0 0 1,0 0-1,-1 0 1,-5 1 199,-1-1 1,1 1 0,0 1-1,-1-1 1,1 1-1,0 0 1,0 1 0,0 0-1,1 0 1,-8 4 0,-5 5 60,-1 0 1,-19 17 0,14-8-115,1 1 1,-33 40-1,47-51-132,1 1 0,0 1 0,1-1 0,1 2 0,0-1 0,1 1 0,-9 27 0,14-37-39,0 0 0,0 0 1,1 0-1,-1 0 0,1 0 1,0 0-1,0 0 0,0 0 0,1 0 1,-1 0-1,1-1 0,0 1 1,0 0-1,1 0 0,-1 0 1,1-1-1,2 5 0,-1-4-2,0-1 0,0 1 0,0-1 0,0 0 0,0 0 0,1 0 0,0 0 0,-1-1 0,1 0 0,0 1 0,0-1 0,1-1 0,-1 1 0,8 2 0,6 0-71,0-1 0,1 0 1,-1-1-1,1-1 0,34-3 0,-38 0-236,0 0 0,0 0 0,-1-1 0,1-1 0,-1-1 0,0 0 0,22-11 0,-35 15 259,1 0 1,-1 1-1,0-1 0,1 0 0,-1 0 0,0 0 1,0 0-1,1-1 0,-1 1 0,0 0 0,1-2 1,-2 2-2,0 0 0,0 1 0,0-1 0,1 0 0,-1 0 1,0 0-1,0 1 0,0-1 0,-1 0 0,1 0 0,0 0 1,0 1-1,0-1 0,0 0 0,-1-1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3.782"/>
    </inkml:context>
    <inkml:brush xml:id="br0">
      <inkml:brushProperty name="width" value="0.05" units="cm"/>
      <inkml:brushProperty name="height" value="0.05" units="cm"/>
    </inkml:brush>
  </inkml:definitions>
  <inkml:trace contextRef="#ctx0" brushRef="#br0">12 10 18852,'7'-6'2361,"-2"3"-1057,-7 12 744,-1 15-976,0 5-263,0 8-377,-1 6-136,1 4-160,0 1-16,1-7-208,2-1-216,2-11-984,2-7 1143,1-6-175,2-5-104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29.874"/>
    </inkml:context>
    <inkml:brush xml:id="br0">
      <inkml:brushProperty name="width" value="0.05" units="cm"/>
      <inkml:brushProperty name="height" value="0.05" units="cm"/>
    </inkml:brush>
  </inkml:definitions>
  <inkml:trace contextRef="#ctx0" brushRef="#br0">1173 442 19332,'-2'-11'2057,"-1"6"-1337,-2 2-288,2 2 856,2 1-272,-10 6-824,-16-2-320</inkml:trace>
  <inkml:trace contextRef="#ctx0" brushRef="#br0" timeOffset="1">29 136 21061,'-17'-11'1768,"10"-9"-1712,2 0-376,5-3 1208,8 3-424,3-3-264,1 5-312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4.699"/>
    </inkml:context>
    <inkml:brush xml:id="br0">
      <inkml:brushProperty name="width" value="0.05" units="cm"/>
      <inkml:brushProperty name="height" value="0.05" units="cm"/>
    </inkml:brush>
  </inkml:definitions>
  <inkml:trace contextRef="#ctx0" brushRef="#br0">99 9 15795,'1'0'84,"0"0"-1,-1 0 0,1 0 1,0 0-1,0 0 0,-1 1 1,1-1-1,0 0 1,0 0-1,-1 1 0,1-1 1,0 0-1,-1 1 0,1-1 1,-1 0-1,1 1 0,0-1 1,-1 1-1,1 0 0,-1-1 1,1 1-1,-1-1 0,0 1 1,1 0-1,-1-1 1,1 1-1,-1 0 0,0-1 1,0 1-1,1 0 0,-1-1 1,0 1-1,0 0 0,0 0 1,0-1-1,0 1 0,0 1 1,0 38 948,-1-30-388,-3 78 438,-3 1 0,-4-2 0,-27 102 0,37-182-1030,-10 27 191,10-32-206,0 0-1,1 0 1,-1 0 0,0 0-1,-1 0 1,1-1 0,0 1-1,-1 0 1,1-1 0,0 1-1,-1 0 1,-3 1 0,5-3-28,0 0 0,0 1 0,-1-1 0,1 0 0,0 0 0,0 0 0,-1 0 0,1 0 0,0 0 0,-1 0 0,1 0 0,0 0 0,0 0 0,-1 0 1,1 0-1,0 0 0,-1 0 0,1 0 0,0 0 0,0 0 0,-1 0 0,1-1 0,0 1 0,0 0 0,-1 0 0,1 0 0,0 0 0,0-1 0,-1 1 0,1 0 0,0 0 0,0 0 0,-1-1 0,-5-13 165,0-18-9,6 30-143,-3-35 17,2-1-1,2 1 1,1 0 0,2 0-1,2 0 1,19-69 0,-20 88-37,1 1 1,1-1-1,0 1 1,1 0 0,1 1-1,1 0 1,22-28-1,-27 38-1,0 1-1,0 0 0,0 1 0,1-1 0,-1 1 0,1 0 0,0 1 1,1-1-1,-1 1 0,9-3 0,-10 5-2,1-1 0,-1 1 0,1 1 0,0-1 0,-1 1 0,1 0 0,0 0 0,-1 1 0,1-1 0,-1 1 0,1 1 0,-1-1 0,1 1 0,7 3 0,-9-3-1,1 0 1,-1 0 0,0 0-1,1 1 1,-1 0-1,0 0 1,0 0 0,-1 0-1,1 1 1,-1-1 0,0 1-1,0 0 1,0 0 0,0 0-1,0 0 1,-1 1-1,0-1 1,0 1 0,2 8-1,-2-7 13,-1 1 0,-1-1 0,1 0-1,-1 1 1,0-1 0,-1 1-1,0-1 1,0 0 0,0 1 0,0-1-1,-1 0 1,0 0 0,-1 0 0,-5 10-1,3-6 29,-1 0-1,0-1 1,0 0-1,-1 0 0,-1 0 1,0-1-1,0 0 1,0-1-1,-14 10 0,19-15-52,-1 0-1,1 0 0,-1 0 0,0 0 1,1-1-1,-1 1 0,0-1 0,0 0 1,0 0-1,0 0 0,0-1 0,0 1 1,-1-1-1,1 0 0,0-1 0,0 1 1,0 0-1,0-1 0,0 0 0,0 0 1,0 0-1,0-1 0,0 0 0,1 1 1,-1-1-1,0 0 0,1-1 0,-6-3 1,7 4-113,-1 0 0,0-1 0,1 1 0,0-1 0,-1 0 0,1 0 0,0 1-1,0-1 1,1 0 0,-1-1 0,1 1 0,-1 0 0,1 0 0,0-1 0,0 1 0,1-1 0,-1 1 0,1-1 0,-1 1 0,1-1 0,0 1 0,0-1 0,1 1 0,-1-1 0,1 1 0,0 0 0,0-1 0,0 1 0,0-1 0,0 1 0,1 0 0,0 0 0,-1 0 0,1 0 0,0 0 0,0 0 0,1 1 0,-1-1 0,1 1 0,-1-1 0,1 1 0,0 0 0,0 0 0,0 0-1,4-2 1,30-10-784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5.576"/>
    </inkml:context>
    <inkml:brush xml:id="br0">
      <inkml:brushProperty name="width" value="0.05" units="cm"/>
      <inkml:brushProperty name="height" value="0.05" units="cm"/>
    </inkml:brush>
  </inkml:definitions>
  <inkml:trace contextRef="#ctx0" brushRef="#br0">55 275 16996,'4'-1'261,"-1"0"1,1 0-1,-1-1 1,1 1-1,-1-1 1,0 0-1,0 0 1,0 0-1,0 0 1,0-1 0,0 1-1,0-1 1,-1 0-1,1 0 1,-1 0-1,0 0 1,0 0-1,0 0 1,0 0-1,-1-1 1,1 1-1,1-7 1,0 2 72,-1 0 0,1 0 0,-1 0-1,-1 0 1,0-1 0,0 1 0,-1 0 0,1-1 0,-3-10 0,2 17-312,0 0 1,-1 0-1,1 0 0,-1 0 1,1 0-1,-1 0 1,0 0-1,0 0 1,0 0-1,0 1 1,0-1-1,0 0 1,0 1-1,0-1 1,-1 1-1,-2-3 0,2 3 4,1 0 0,0 1-1,-1-1 1,1 1-1,-1-1 1,1 1-1,-1-1 1,1 1 0,-1 0-1,1 0 1,-1 0-1,1 0 1,-1 0 0,1 0-1,-1 0 1,1 1-1,-3 0 1,-1 1 20,0 0-1,1 0 1,-1 0 0,1 1 0,0-1 0,-1 1 0,1 1 0,0-1-1,1 0 1,-1 1 0,-5 7 0,4-5-50,1 0-1,1 0 1,-1 0 0,-4 12-1,8-17 4,-1 0 1,1 0-1,-1 0 0,1 1 0,-1-1 1,1 0-1,0 1 0,0-1 0,0 0 0,0 0 1,0 1-1,0-1 0,0 0 0,0 1 0,0-1 1,1 0-1,-1 0 0,0 1 0,1-1 0,-1 0 1,1 0-1,0 0 0,-1 0 0,1 0 0,0 0 1,0 0-1,-1 0 0,1 0 0,0 0 1,0 0-1,0 0 0,0 0 0,0-1 0,2 2 1,10 3-5,0-1 1,0 0-1,0-1 1,1-1-1,-1 0 1,14 0-1,18 3-1,-1 2 9,170 19 109,-209-25-63,0-1-1,0 0 1,0 0 0,0-1-1,0 1 1,0-1 0,0 0 0,10-3-1,-14 3-9,1 0-1,-1 0 0,0-1 0,1 1 1,-1 0-1,0 0 0,0-1 0,0 1 1,0-1-1,0 1 0,0-1 1,0 1-1,0-1 0,-1 1 0,1-1 1,-1 0-1,1 1 0,-1-1 0,1 0 1,-1 0-1,0 1 0,0-1 1,0 0-1,0 0 0,0 1 0,0-1 1,-1 0-1,0-3 0,-1-4 114,-1 0 0,1 0-1,-1 0 1,-1 0 0,0 1-1,0-1 1,-1 1 0,0 0 0,-8-10-1,3 6-41,0 1 0,-1-1 0,0 2-1,-24-19 1,35 29-151,0 0 0,-1 0 0,1 0 0,0 0 0,0 0 0,0 0 0,-1 0 0,1 0 0,0-1 0,0 1 0,0 0 0,-1 0 0,1 0 0,0 0 0,0 0 0,0-1 0,0 1 0,0 0 0,0 0 0,-1 0 1,1 0-1,0-1 0,0 1 0,0 0 0,0 0 0,0-1 0,0 1 0,0 0 0,0 0 0,0 0 0,0-1 0,0 1 0,0 0 0,0 0 0,0 0 0,0-1 0,0 1 0,0 0 0,0 0 0,0 0 0,0-1 0,0 1 0,0 0 0,1 0 0,-1 0 0,0-1 0,0 1 0,0 0 0,0 0 0,0 0 0,1 0 0,-1-1 0,0 1 0,19-6-2423,41-1-1330,-41 6 3374,151-18 1340,-170 19-910,0 0 0,1 0 0,-1 0 0,0 0 0,0 0 0,0 0 0,0 0 0,0 0 1,0 0-1,0 0 0,0 0 0,0 0 0,1 0 0,-1 0 0,0 0 0,0 0 0,0 0 0,0 0 0,0 0 0,0 0 0,0 0 0,0 0 0,0 0 0,0 0 1,1 0-1,-1 0 0,0 0 0,0 0 0,0 0 0,0 0 0,0 0 0,0 0 0,0 1 0,0-1 0,0 0 0,0 0 0,0 0 0,0 0 0,0 0 0,0 0 0,0 0 1,0 0-1,1 0 0,-1 0 0,0 1 0,0-1 0,0 0 0,0 0 0,0 0 0,0 0 0,0 0 0,0 0 0,0 0 0,0 0 0,0 0 0,-1 1 0,1-1 0,0 0 1,0 0-1,0 0 0,0 0 0,-6 9 263,-22 18-263,7-7 91,19-18-84,-1 1-1,1 0 0,1-1 1,-1 1-1,0 0 0,1 0 1,-1 0-1,1 0 0,-1 5 1,1-6-14,1-1 0,0 1 0,0-1 1,0 0-1,0 1 0,0-1 0,0 0 1,0 1-1,0-1 0,1 1 1,-1-1-1,0 0 0,1 1 0,-1-1 1,1 0-1,0 0 0,-1 1 0,1-1 1,0 0-1,0 0 0,0 0 0,-1 0 1,1 0-1,0 0 0,2 1 0,-3-2-4,5 4 71,-1 1 0,1-1 1,-1 1-1,7 11 0,60 88 1537,-60-80-1134,-11-24-466,1 1 0,-1-1 0,0 0-1,0 0 1,0 1 0,0-1 0,0 0-1,0 0 1,0 1 0,-1-1 0,1 0 0,0 0-1,0 0 1,0 1 0,0-1 0,0 0 0,0 0-1,0 1 1,0-1 0,-1 0 0,1 0 0,0 0-1,0 1 1,0-1 0,0 0 0,-1 0 0,1 0-1,0 0 1,0 0 0,0 1 0,-1-1 0,-5 3 64,0 1 0,0-2 0,-1 1 0,1 0 0,-1-1 0,0-1 0,0 1 0,0-1 0,1 0 0,-1 0 0,0-1 0,0 0 0,0 0 0,-9-2 0,15 2-112,1 0 0,-1-1 1,1 1-1,-1 0 0,0 0 0,1-1 1,-1 1-1,1-1 0,-1 1 0,1 0 0,-1-1 1,1 1-1,-1-1 0,1 1 0,0-1 0,-1 1 1,1-1-1,0 1 0,-1-1 0,1 0 1,0 1-1,-1-1 0,1 0 0,0 1 0,0-1 1,0 1-1,0-1 0,0 0 0,0 1 0,0-1 1,0 0-1,0 1 0,0-1 0,0 0 0,0 1 1,0-1-1,1 0 0,-1 1 0,0-1 1,0 1-1,1-1 0,-1 0 0,0 1 0,1-1 1,17-27-2314,1 4 1614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7.251"/>
    </inkml:context>
    <inkml:brush xml:id="br0">
      <inkml:brushProperty name="width" value="0.05" units="cm"/>
      <inkml:brushProperty name="height" value="0.05" units="cm"/>
    </inkml:brush>
  </inkml:definitions>
  <inkml:trace contextRef="#ctx0" brushRef="#br0">220 157 10370,'3'0'215,"-1"0"-1,1-1 0,-1 1 0,1 0 1,-1-1-1,0 1 0,1-1 1,-1 0-1,0 0 0,1 0 1,-1 0-1,0 0 0,0 0 0,0 0 1,0-1-1,0 1 0,0-1 1,0 0-1,2-2 0,31-38 2891,-34 42-3054,3-5 452,-1-1 1,1 1-1,-1 0 1,0-1-1,-1 0 1,1 1-1,2-9 1,-5 13-385,0-1 0,0 1 0,0 0-1,1-1 1,-1 1 0,0 0 0,-1-1 0,1 1 0,0 0 0,0-1 0,-1 1-1,1 0 1,0-1 0,-1 1 0,1 0 0,-1 0 0,0-1 0,1 1 0,-1 0-1,0 0 1,0 0 0,0 0 0,0 0 0,0 0 0,0 0 0,0 0 0,0 1-1,0-1 1,0 0 0,0 0 0,0 1 0,-1-1 0,1 1 0,0-1 0,-1 1-1,1 0 1,0-1 0,-1 1 0,-2 0 0,-5-1 23,-1 0 0,1 1 0,-1 0-1,1 0 1,-1 1 0,1 0 0,-1 1 0,1 0 0,0 1 0,0 0-1,0 0 1,0 1 0,0 0 0,-8 5 0,4-1-136,0 1 1,0 0 0,1 0-1,0 1 1,0 1-1,1 0 1,-18 24-1,23-26 10,1 0-1,0 0 0,1 0 1,0 1-1,-5 15 0,8-21-6,0 0 0,0-1 0,1 1 0,0 0 0,-1 0 0,1-1 0,1 1 0,0 6 0,-1-8-4,1-1 0,-1 1 1,1-1-1,-1 1 0,1-1 0,0 1 0,0-1 0,0 1 1,0-1-1,0 1 0,0-1 0,0 0 0,0 0 0,0 0 1,1 0-1,-1 0 0,0 0 0,1 0 0,2 1 1,-1-1-2,-1 0 0,1 0 0,-1-1 0,1 1 0,0-1 0,-1 0 0,1 0 0,0 0 0,0 0 0,-1 0 1,1-1-1,0 1 0,-1-1 0,1 1 0,-1-1 0,1 0 0,0 0 0,3-3 0,6-3 1,0 0 0,15-13 1,-15 11 1,37-30 11,-31 23-14,0 2 0,2 0 0,-1 0-1,1 2 1,1 1 0,24-10 0,-44 20-4,1 1 0,-1-1 0,0 1 0,1-1 0,-1 1 0,1 0 0,-1 0 0,1 0 1,-1 0-1,1 0 0,-1 0 0,1 0 0,-1 0 0,1 0 0,-1 1 0,0-1 0,1 1 0,-1-1 0,1 1 0,-1-1 0,3 3 0,-3-2 1,-1 0-1,1 0 0,0 0 1,0 1-1,-1-1 0,1 0 0,-1 0 1,1 1-1,-1-1 0,1 1 1,-1-1-1,0 0 0,0 1 0,1-1 1,-1 1-1,0-1 0,-1 1 1,1-1-1,0 0 0,0 1 0,0-1 1,-2 3-1,-3 12 6,0 0 0,-17 30 0,9-19 1,44-52-7,-16 11 6,-7 5-8,1 0 1,0 1-1,1 0 1,0 1-1,0 0 1,1 1-1,16-8 1,-26 13-1,0 1 1,0-1 0,0 1 0,1 0 0,-1-1 0,0 1 0,0 0 0,0 0 0,0 0 0,1 0 0,-1 0-1,0 0 1,0 0 0,0 0 0,1 1 0,-1-1 0,0 0 0,0 1 0,0-1 0,0 1 0,0-1 0,0 1-1,2 1 1,-2-1-1,0 0 0,0 1 0,0-1 0,0 0 0,-1 1 1,1 0-1,0-1 0,-1 1 0,1-1 0,-1 1 0,1 0 0,-1-1 0,0 1 0,0 3 0,0 4-4,0 0 0,-1 0 0,-1 0 1,1-1-1,-4 11 0,-8 13 17,10-26-26,0 1 0,0-1 0,1 1 0,0 0 0,0 0 0,-2 12 1,4-18-38,0 0 1,0-1 0,1 1 0,-1-1-1,0 1 1,0-1 0,0 1 0,0-1-1,0 1 1,1-1 0,-1 1 0,0-1-1,1 1 1,-1-1 0,0 0 0,1 1-1,-1-1 1,0 1 0,1-1 0,-1 0-1,0 1 1,1-1 0,-1 0 0,1 0-1,-1 1 1,1-1 0,-1 0 0,1 0 0,-1 1-1,1-1 1,-1 0 0,1 0 0,-1 0-1,1 0 1,0 0 0,-1 0 0,1 0-1,-1 0 1,1 0 0,-1 0 0,1 0-1,-1-1 1,1 1 0,-1 0 0,1 0-1,-1 0 1,1-1 0,-1 1 0,1 0-1,0-1 1,25-13-1455,-9 1 793,-2-6-209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7.718"/>
    </inkml:context>
    <inkml:brush xml:id="br0">
      <inkml:brushProperty name="width" value="0.05" units="cm"/>
      <inkml:brushProperty name="height" value="0.05" units="cm"/>
    </inkml:brush>
  </inkml:definitions>
  <inkml:trace contextRef="#ctx0" brushRef="#br0">218 45 17636,'6'-3'779,"-1"-1"-1,0 1 1,0-1 0,8-7-1,-13 11-678,1-1 0,-1 1 0,0 0 0,1-1 0,-1 1 0,0-1 0,1 1 0,-1 0 0,0-1 0,1 1 0,-1-1 0,0 1 0,0-1 0,0 1 0,1-1 0,-1 0-1,0 1 1,0-1 0,0 1 0,0-1 0,0 1 0,0-1 0,0 1 0,-1-2 0,1 1 14,-1 1 1,0-1-1,0 0 0,0 1 0,1-1 1,-1 1-1,0-1 0,0 1 1,0 0-1,0-1 0,0 1 0,0 0 1,0 0-1,0-1 0,0 1 0,0 0 1,0 0-1,0 0 0,-2 0 1,-8 1-6,-1 0 1,1 1-1,-1 0 0,1 0 1,0 1-1,0 1 1,0 0-1,1 0 1,-1 1-1,1 0 1,0 1-1,1 0 0,-11 8 1,20-13-109,-1 0 1,0-1-1,0 1 1,0 0-1,1 0 1,-1 0-1,0-1 0,1 1 1,-1 0-1,0 0 1,1 0-1,0 0 1,-1 0-1,1 0 0,-1 0 1,1 0-1,0 1 1,0-1-2,0-1 0,0 1 0,0 0 1,0-1-1,1 1 0,-1-1 0,0 1 1,0-1-1,1 1 0,-1-1 0,0 0 1,1 1-1,-1-1 0,0 1 0,1-1 1,-1 0-1,1 1 0,-1-1 0,1 0 1,-1 1-1,1-1 0,-1 0 0,1 1 0,5 1-8,-1-1-1,1 1 1,-1-1-1,12 1 0,-12-2-4,16 3-34,7 0-68,39 9 0,-60-10 93,0 0 1,-1 0-1,0 0 0,1 1 1,-1 0-1,0 0 1,0 0-1,0 1 0,-1 0 1,0 0-1,7 7 0,-10-9 25,-1-1 0,0 0 0,0 1 0,0-1-1,0 1 1,0-1 0,0 1 0,-1-1 0,1 1-1,0 0 1,-1-1 0,1 1 0,-1 0 0,0 0-1,0-1 1,1 1 0,-1 0 0,0 0-1,0-1 1,-1 1 0,1 0 0,-1 2 0,0-1 20,0 0 1,-1 1-1,0-1 0,1-1 1,-1 1-1,0 0 1,-1 0-1,1-1 1,0 1-1,-6 3 1,-3 3 97,0-2 1,-1 1 0,1-2 0,-24 10-1,9-5 198,-31 7-1,50-16-358,0 0 1,0-1 0,-1 0-1,1 0 1,-1-1 0,1 0-1,-1 0 1,1 0-1,-12-3 1,16 1-66,1 1 0,-1-1 0,0 0 0,1 0 1,0 0-1,-1 0 0,1 0 0,0 0 0,0-1 0,0 1 0,0-1 0,0 1 0,1-1 0,-1 0 1,-1-5-1,0 3-40,-7-17-356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8.544"/>
    </inkml:context>
    <inkml:brush xml:id="br0">
      <inkml:brushProperty name="width" value="0.05" units="cm"/>
      <inkml:brushProperty name="height" value="0.05" units="cm"/>
    </inkml:brush>
  </inkml:definitions>
  <inkml:trace contextRef="#ctx0" brushRef="#br0">560 2 16772,'1'0'67,"-1"0"1,0 0-1,0 0 1,1-1-1,-1 1 1,0 0-1,0 0 1,1 0-1,-1 0 1,0 0-1,1 0 1,-1 0-1,0 0 1,0 0 0,1 0-1,-1 0 1,0 0-1,1 0 1,-1 0-1,0 0 1,0 0-1,1 0 1,-1 0-1,0 0 1,0 0-1,1 1 1,-1-1-1,0 0 1,0 0 0,1 0-1,-1 0 1,0 1-1,0-1 1,1 0-1,-1 0 1,0 1-1,0-1 1,0 0-1,0 0 1,1 1-1,-1-1 1,-6 15 1569,-23 26-196,21-31-985,-164 200 1564,139-174-1710,-1-3-1,-2-1 0,-65 46 0,92-72-216,-1 0-1,0-1 1,-1 0-1,1 0 1,-1-1-1,-15 3 1,24-6-82,0-1-1,0 1 1,0-1-1,0 1 1,0-1 0,0 0-1,0 0 1,0 0-1,0 0 1,0 0 0,0-1-1,-1 1 1,1-1 0,0 1-1,0-1 1,1 0-1,-1 0 1,0 0 0,0 0-1,0 0 1,0 0-1,1 0 1,-1 0 0,1-1-1,-1 1 1,1-1-1,-1 1 1,1-1 0,0 0-1,0 1 1,-1-1 0,1 0-1,1 0 1,-1 0-1,0 0 1,0 0 0,1 0-1,-1 0 1,1 0-1,-1 0 1,1 0 0,0-2-1,0-9-20,-1 1 0,2-1 0,0 1 1,1-1-1,0 1 0,0 0 0,1 0 0,1 0 0,6-14 0,-1 6-22,1 0 0,0 0 0,2 1 0,19-25 0,-24 35 18,0 1-1,1 0 0,-1 0 0,2 0 0,-1 1 0,1 1 0,0-1 0,1 1 0,11-5 0,-17 9 12,1 0 0,0 1 1,-1 0-1,1 0 0,0 0 1,0 0-1,0 1 0,-1-1 1,1 1-1,0 1 0,0-1 1,0 1-1,0 0 1,-1 0-1,1 0 0,0 0 1,-1 1-1,1 0 0,-1 0 1,1 0-1,-1 1 0,0-1 1,4 4-1,7 6 19,0 1-1,-1 1 1,-1 0-1,0 0 1,-1 2-1,-1-1 1,17 32-1,1 9 213,20 63 1,-36-88-168,-12-27-266,0-1 0,0 0 0,1-1 0,-1 1 0,1 0 0,0 0 0,0-1 0,0 1 0,3 3 0,-5-6 150,1 0 0,-1 0 0,1 1-1,-1-1 1,0 0 0,1 0 0,-1 0-1,1 0 1,-1 1 0,1-1 0,-1 0 0,0 0-1,1 0 1,-1 0 0,1 0 0,-1 0-1,1 0 1,-1 0 0,1 0 0,-1 0-1,1-1 1,-1 1 0,0 0 0,1 0 0,0-1-1,0 0 36,0 0-1,1 0 0,-1 0 0,0 0 0,0 0 0,0-1 1,0 1-1,0 0 0,0-1 0,1-2 0,12-30-724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9.228"/>
    </inkml:context>
    <inkml:brush xml:id="br0">
      <inkml:brushProperty name="width" value="0.05" units="cm"/>
      <inkml:brushProperty name="height" value="0.05" units="cm"/>
    </inkml:brush>
  </inkml:definitions>
  <inkml:trace contextRef="#ctx0" brushRef="#br0">37 0 17748,'2'17'1976,"-1"7"-1104,-4 5-351,2 8 1079,-4 3-288,-1 4-536,0 1-232,1-5-448,1-7-216,-1-5-896,3-7-256,1-12 1000,1-7-240,-2-5-184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0.003"/>
    </inkml:context>
    <inkml:brush xml:id="br0">
      <inkml:brushProperty name="width" value="0.05" units="cm"/>
      <inkml:brushProperty name="height" value="0.05" units="cm"/>
    </inkml:brush>
  </inkml:definitions>
  <inkml:trace contextRef="#ctx0" brushRef="#br0">6 1037 13643,'-4'39'2552,"2"-23"-24,6-39-187,37-177 614,-24 123-2631,60-238 301,-51 230-535,61-136 0,-85 216-89,11-22 13,27-43 0,-36 64-14,-1 0 1,1 1-1,1 0 0,-1 0 1,1 0-1,0 1 0,0-1 0,0 1 1,0 0-1,1 0 0,0 1 1,0 0-1,12-5 0,-17 8 0,1-1-1,-1 1 1,1 0-1,-1-1 0,1 1 1,-1 0-1,1 0 0,-1 0 1,1 0-1,-1 0 1,1 1-1,1 0 0,-2-1 1,-1 0 0,1 0 0,-1 0-1,1 1 1,-1-1 0,0 0 0,1 1-1,-1-1 1,0 0 0,1 1 0,-1-1-1,0 1 1,1-1 0,-1 1 0,0-1-1,0 0 1,1 1 0,-1-1 0,0 1-1,0-1 1,0 1 0,0-1 0,0 1-1,0 0 1,0 2 0,0 0 0,-1-1 0,1 1 0,-1 0 0,0-1 1,0 1-1,0 0 0,0-1 0,0 1 0,0-1 0,-4 5 0,-12 15 57,-2 0 0,-22 21 1,22-24 64,1 0 0,-25 35-1,42-53-115,0 0 0,1 0 0,-1 1 0,0-1-1,0 0 1,1 0 0,-1 1 0,1-1 0,-1 1-1,1-1 1,0 0 0,0 1 0,-1-1-1,1 1 1,0-1 0,0 1 0,0-1 0,1 3-1,-1-3-3,1 0-1,-1 0 1,1 0-1,0 0 0,-1 0 1,1 0-1,0 0 1,0 0-1,0-1 1,0 1-1,0 0 0,0 0 1,0-1-1,0 1 1,0-1-1,0 1 1,0-1-1,1 1 0,8 2-16,0-1 0,-1-1-1,1 1 1,17-1-1,-6 0-22,-12 0 27,-1 0 0,1 1-1,-1 0 1,1 0 0,-1 1 0,0 0 0,0 0 0,0 1 0,0 0-1,0 1 1,12 9 0,-17-11 17,1 1 1,-1-1-1,0 1 1,0 0-1,0 0 0,0 0 1,-1 0-1,0 1 1,1-1-1,-2 1 0,1-1 1,0 1-1,-1 0 1,0-1-1,0 1 0,0 0 1,-1 0-1,0 0 1,0 0-1,0 0 0,0 0 1,-2 7-1,0-2 85,-1 1 0,0-1 0,-1 0 0,0 0 0,0-1 0,-1 1 0,-1-1 0,1 0 0,-1 0 0,-1-1 0,-10 12 0,14-16-17,-1 0 0,0-1 0,0 1 0,-1-1 0,1 0 0,-1 0 1,1 0-1,-1-1 0,0 1 0,0-1 0,0 0 0,0-1 0,-1 1 0,1-1 1,0 0-1,-1 0 0,1-1 0,-1 1 0,1-1 0,-1-1 0,1 1 0,0-1 1,-1 0-1,-6-2 0,6 1-84,0-1 0,1 0 0,-1-1 0,1 0 0,-1 1 0,1-2 0,1 1 0,-1 0 0,0-1 0,1 0 0,0 0 1,-3-6-1,5 7-125,-1 1 0,2-1 0,-1 0 0,0 0 0,1 1 1,-1-1-1,1 0 0,0 0 0,0-5 0,1 6 3,0 1 0,0 0 0,0 0 0,0-1 0,1 1 0,-1 0 0,1 0 1,-1-1-1,1 1 0,0 0 0,0 0 0,0 0 0,0 0 0,0 0 0,0 0 0,1 0 0,1-2 0,9-6-631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0.437"/>
    </inkml:context>
    <inkml:brush xml:id="br0">
      <inkml:brushProperty name="width" value="0.05" units="cm"/>
      <inkml:brushProperty name="height" value="0.05" units="cm"/>
    </inkml:brush>
  </inkml:definitions>
  <inkml:trace contextRef="#ctx0" brushRef="#br0">16 1 19972,'0'26'2049,"0"1"-1305,-3-1-328,-2 0 1184,1 2-455,1-8-809,3-5-472,4-24 80,6-25-104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0.964"/>
    </inkml:context>
    <inkml:brush xml:id="br0">
      <inkml:brushProperty name="width" value="0.05" units="cm"/>
      <inkml:brushProperty name="height" value="0.05" units="cm"/>
    </inkml:brush>
  </inkml:definitions>
  <inkml:trace contextRef="#ctx0" brushRef="#br0">192 85 14027,'0'3'776,"0"0"0,0 0 0,0 0 1,0 0-1,0 1 0,0-1 0,1 0 0,0 0 0,1 4 1,8 49 1847,-9-46-2389,0 0 0,1 0 0,0 0 0,1-1 0,5 16 0,-8-24-229,1 0 0,0 0 1,-1 0-1,1-1 0,0 1 0,-1 0 1,1 0-1,0 0 0,0-1 0,0 1 1,-1 0-1,1-1 0,0 1 0,0-1 0,0 1 1,0-1-1,0 1 0,0-1 0,2 1 1,7 4 28,-9-4-31,0 0 1,-1 0-1,1 1 0,-1-1 1,0 0-1,1 1 0,-1-1 0,0 0 1,0 1-1,0-1 0,0 0 1,0 1-1,0-1 0,0 1 1,0-1-1,-1 0 0,1 1 1,-1-1-1,1 0 0,-1 2 1,-1 3 9,-29 199 692,22-133-326,5-39-112,-2-1 0,-2 1 0,-13 36 1,17-57-195,-1 1 1,-1-1-1,0 0 1,-1-1-1,0 1 1,0-1-1,-1-1 1,-1 0-1,0 0 1,-18 15-1,25-23-67,0 0 0,0-1 0,0 1 0,0-1 0,-1 0 0,1 0 0,0 0-1,-1 0 1,1 0 0,-1-1 0,1 1 0,-1-1 0,0 1 0,1-1 0,-1 0 0,1 0 0,-1 0 0,-3-1-1,5 1-5,-1-1-1,0 0 1,1 0-1,-1 0 1,1 0-1,0 0 0,-1 0 1,1 0-1,0 0 1,-1 0-1,1-1 1,0 1-1,0 0 0,0-1 1,0 1-1,0-1 1,1 1-1,-1-1 1,0 1-1,1-1 0,-1 0 1,1 1-1,0-1 1,-1 0-1,1 0 1,0 1-1,0-1 0,0 0 1,0-2-1,1-5-3,0-1-1,0 1 1,1-1-1,0 1 1,0 0-1,1 0 1,1 0-1,6-13 0,44-72-24,-50 87 24,50-73-35,87-99 0,82-61-28,-192 212 59,-20 19 2,-1-1 0,0-1 0,17-22 0,-26 32 5,0 0 1,0 0-1,-1 0 1,1 0-1,0 0 1,-1-1-1,1 1 1,-1 0-1,0 0 1,1-1-1,-1 1 0,0 0 1,0-1-1,0 1 1,0 0-1,0 0 1,0-1-1,0 1 1,0 0-1,-1-1 1,1 1-1,0 0 1,-1 0-1,0-2 1,0 1 2,-1 0 1,1 0-1,-1 0 1,0 0-1,0 1 1,0-1-1,1 1 1,-1-1 0,-1 1-1,1 0 1,0 0-1,-3-1 1,-5-2-23,0 1-1,0 0 1,0 1 0,0 0 0,-12 0 0,15 2-99,0 0 1,0 0-1,0 1 1,0 0 0,0 0-1,0 1 1,0 0 0,0 0-1,1 0 1,-8 4 0,11-4 8,0-1-1,0 1 1,1 0 0,-1 0 0,0 0 0,1 0 0,-1 1 0,1-1 0,0 1 0,-1-1 0,1 1-1,0 0 1,1 0 0,-1 0 0,0 0 0,1 0 0,0 0 0,0 0 0,0 0 0,0 1 0,0-1-1,0 6 1,2 7-470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8.759"/>
    </inkml:context>
    <inkml:brush xml:id="br0">
      <inkml:brushProperty name="width" value="0.05" units="cm"/>
      <inkml:brushProperty name="height" value="0.05" units="cm"/>
    </inkml:brush>
  </inkml:definitions>
  <inkml:trace contextRef="#ctx0" brushRef="#br0">55 161 11707,'-46'-148'4603,"41"136"-3412,5 12-1168,0 0 0,0 0 0,0 0 1,0 0-1,0 0 0,-1 0 1,1-1-1,0 1 0,0 0 0,0 0 1,0 0-1,0 0 0,0 0 1,0 0-1,0 0 0,0 0 0,0 0 1,0 0-1,0 0 0,0 0 0,0 0 1,-1 0-1,1 0 0,0 0 1,0 0-1,0 0 0,0 0 0,0 0 1,0 0-1,0 0 0,0 0 1,0 0-1,0 0 0,0 0 0,0 0 1,-1 0-1,1 0 0,0 0 1,0 0-1,0 0 0,0 1 0,0-1 1,0 0-1,0 0 0,0 0 1,0 0-1,0 0 0,0 0 0,0 0 1,0 0-1,0 0 0,0 0 0,0 0 1,0 0-1,0 0 0,0 0 1,0 1-1,0-1 0,0 0 0,0 0 1,0 0-1,0 0 0,0 23 1792,8 11-1215,1-1 1,2 0-1,18 39 0,-3-8-438,8 37-111,-4 1-1,-5 1 1,-4 1 0,10 142-1,-27-194-42,3 29-14,22 111-1,-29-188-34,1-1 0,0 1 0,0-1 0,1 0 0,-1 1 0,1-1 1,-1 0-1,5 6 0,-5-9 24,-1 0-1,0 1 1,0-1 0,0 0 0,1 0 0,-1 0 0,0 1 0,0-1 0,1 0 0,-1 0 0,0 0 0,0 0-1,1 0 1,-1 0 0,0 0 0,0 0 0,1 1 0,-1-1 0,0 0 0,1 0 0,-1 0 0,0 0-1,0 0 1,1-1 0,-1 1 0,0 0 0,1 0 0,-1 0 0,0 0 0,0 0 0,1 0 0,-1 0 0,0 0-1,0-1 1,1 1 0,-1 0 0,0 0 0,2-2-48,-1 0-1,0 1 1,0-1-1,0 0 1,-1 1-1,1-1 1,0 0 0,-1 0-1,1 0 1,0-2-1,14-82-588,-7 28 241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0.755"/>
    </inkml:context>
    <inkml:brush xml:id="br0">
      <inkml:brushProperty name="width" value="0.05" units="cm"/>
      <inkml:brushProperty name="height" value="0.05" units="cm"/>
    </inkml:brush>
  </inkml:definitions>
  <inkml:trace contextRef="#ctx0" brushRef="#br0">4 85 18684,'-2'-1'2153,"1"8"-1424,4 316 3855,20 0-4310,-15-244 185,-4-70-203,-1-19-14,0-53-4,-3 0 0,-3 0 1,-12-74-1,13 118-283,-1-1 0,-1 1 0,-7-21 0,11 43-47,4 6 35,-1 1 0,1-1 0,0-1-1,1 1 1,0 0 0,9 10 0,-10-14 50,1-1 0,-1 1 0,1-1 0,0-1 0,1 1 0,-1-1 0,1 0 0,-1 0 0,1 0 0,0-1 0,0 0 0,0 0 0,8 1 0,-5-2 15,-1 0 0,1-1 0,-1 0 0,1 0 0,-1-1 0,1 0 0,-1-1 0,1 0 0,8-3 0,-3 0 37,0-1 0,0-1 1,-1 0-1,0-1 1,0 0-1,-1-1 1,0-1-1,0 1 0,-1-2 1,19-22-1,-20 19 13,-1 0-1,0 0 1,-1-1-1,-1 0 0,0-1 1,-1 0-1,-1 0 1,0 0-1,2-19 0,-5 23-35,-1 1-1,0 0 0,0-1 1,-1 1-1,0 0 0,-1-1 0,-1 1 1,0 0-1,0-1 0,-1 1 1,-1 1-1,0-1 0,0 0 1,-8-12-1,11 20-22,-1 0 0,0 0-1,1 1 1,-1-1 0,-1 1 0,1-1 0,0 1 0,-1 0 0,1 0 0,-1 0-1,1 0 1,-1 0 0,0 0 0,0 1 0,0-1 0,0 1 0,-4-1-1,4 1-2,0 1-1,0 0 0,0 0 0,1 0 0,-1 1 0,0-1 0,0 1 0,0-1 1,0 1-1,1 0 0,-1 0 0,0 0 0,1 1 0,-1-1 0,-4 3 0,-2 4-11,0-1 0,1 2-1,0-1 1,0 1 0,1 0-1,0 0 1,1 1 0,-7 11-1,1 2 3,1 0 0,1 1 0,1 0 0,0 1 0,2 0 0,2 0 0,0 0 0,-3 47 0,8-65 11,-1-1 1,1 0-1,1 1 1,-1-1-1,1 1 1,0-1-1,0 0 1,1 0-1,0 0 1,0 0-1,1 0 1,-1 0-1,1 0 1,0-1-1,1 1 1,0-1 0,-1 0-1,1 0 1,1 0-1,-1-1 1,10 8-1,4-2-40,-1 0-1,2-1 1,-1-1-1,1-1 1,1-1 0,34 8-1,-27-8-118,0 1 0,39 18 1,-62-23 125,0 0 0,0 0 0,-1 1 1,1-1-1,0 1 0,-1 0 0,0 0 1,6 7-1,-8-9-29,0 0 0,0 1 0,-1-1 0,1 0 0,0 0 0,-1 0 0,1 0 0,-1 1 1,1-1-1,-1 0 0,0 1 0,1-1 0,-1 0 0,0 1 0,0-1 0,0 0 0,0 1 0,0-1 0,0 0 0,0 1 1,-1-1-1,1 0 0,0 1 0,-1-1 0,1 0 0,-1 0 0,0 0 0,1 1 0,-1-1 0,0 0 0,-1 2 0,2-3 35,0 0 0,-1 0-1,1 1 1,0-1-1,0 0 1,0 0-1,-1 0 1,1 0 0,0 1-1,0-1 1,0 0-1,-1 0 1,1 0-1,0 0 1,0 0 0,-1 0-1,1 0 1,0 0-1,0 0 1,-1 0-1,1 0 1,0 0-1,0 0 1,-1 0 0,1 0-1,0 0 1,0 0-1,-1 0 1,1 0-1,0 0 1,0 0 0,-1 0-1,1 0 1,0-1-1,0 1 1,0 0-1,-1 0 1,1 0 0,0 0-1,0-1 1,0 1-1,0 0 1,-1 0-1,1 0 1,0-1 0,0 1-1,0 0 1,0 0-1,0-1 1,0 1-1,0 0 1,0 0 0,-1 0-1,1-1 1,-4-17-484,6-5-203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9.955"/>
    </inkml:context>
    <inkml:brush xml:id="br0">
      <inkml:brushProperty name="width" value="0.05" units="cm"/>
      <inkml:brushProperty name="height" value="0.05" units="cm"/>
    </inkml:brush>
  </inkml:definitions>
  <inkml:trace contextRef="#ctx0" brushRef="#br0">1 325 13515,'21'31'1600,"1"-2"0,1-1 0,1 0 0,56 46 0,-74-69-1421,0-1 1,0 0-1,0 0 0,0 0 0,1-1 0,0 0 0,0-1 0,13 4 0,-17-5-109,1-1 0,-1 1 0,0-1 0,0 0 0,1 0 0,-1 0 0,0-1 0,0 1 0,0-1-1,1 0 1,-1 0 0,0 0 0,0 0 0,0 0 0,0-1 0,-1 0 0,1 1 0,0-1 0,0 0-1,-1 0 1,5-5 0,2-4 124,0 0-1,-1 0 1,-1-1-1,0 0 1,0-1-1,8-24 1,22-85 618,-34 108-740,-2 12-63,14-55-273,-2 0-1,8-84 1,-20 115-18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0.729"/>
    </inkml:context>
    <inkml:brush xml:id="br0">
      <inkml:brushProperty name="width" value="0.05" units="cm"/>
      <inkml:brushProperty name="height" value="0.05" units="cm"/>
    </inkml:brush>
  </inkml:definitions>
  <inkml:trace contextRef="#ctx0" brushRef="#br0">0 4 14963,'0'0'51,"0"0"0,0 0-1,1 0 1,-1 0 0,0 0 0,0 0 0,0 0-1,0 0 1,0 0 0,0 0 0,1 0-1,-1 0 1,0 0 0,0 0 0,0 0-1,0 0 1,0 0 0,0 0 0,1 0-1,-1 0 1,0 0 0,0 0 0,0 0-1,0 0 1,0-1 0,0 1 0,0 0-1,1 0 1,-1 0 0,0 0 0,0 0-1,0 0 1,0 0 0,0 0 0,0-1 0,0 1-1,0 0 1,0 0 0,0 0 0,0 0-1,0 0 1,0 0 0,0-1 0,0 1-1,0 0 1,0 0 0,0 0 0,0 0-1,0 0 1,0 0 0,0-1 0,0 1-1,10 9 796,21 33 1020,47 84 1,-44-68-1390,81 138 257,219 340-517,-322-516-1936,-17-27-1509,-2-6 2287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1.162"/>
    </inkml:context>
    <inkml:brush xml:id="br0">
      <inkml:brushProperty name="width" value="0.05" units="cm"/>
      <inkml:brushProperty name="height" value="0.05" units="cm"/>
    </inkml:brush>
  </inkml:definitions>
  <inkml:trace contextRef="#ctx0" brushRef="#br0">0 113 15731,'116'174'3927,"-83"-120"-2963,2-2-1,71 83 1,-102-131-876,0 0 1,1 0-1,-1 0 1,0-1-1,1 1 1,0-1-1,0 0 1,0-1-1,6 3 1,-9-4-52,0-1 0,-1 1 0,1-1 0,0 0 0,-1 0-1,1 0 1,0 0 0,0 0 0,-1 0 0,1 0 0,0 0 0,-1-1 0,1 1 0,0-1 0,-1 1 0,1-1-1,-1 0 1,1 0 0,-1 1 0,1-1 0,-1 0 0,1 0 0,-1 0 0,0-1 0,1 1 0,-1 0-1,0 0 1,0-1 0,0 1 0,0-1 0,0 1 0,1-3 0,3-7 110,-1 0 1,1-1-1,-2 1 0,0-1 0,0 0 1,-1 1-1,0-1 0,-1 0 1,-1-21-1,-2-7 278,-11-61 0,0 34-1466,-34-95-1,46 158 712,-4-13-552,5 17 834,0-1 1,0 1 0,0-1 0,0 1 0,-1 0 0,1-1 0,0 1 0,0-1 0,0 1 0,1-1 0,-1 1 0,0 0 0,0-1 0,0 1 0,0-1 0,0 1 0,0-1 0,1 1 0,-1 0 0,0-1 0,0 1 0,1 0 0,-1-1 0,0 1 0,0 0 0,1-1 0,-1 1 0,0 0 0,1-1 0,0 1 0,6-2-842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1.849"/>
    </inkml:context>
    <inkml:brush xml:id="br0">
      <inkml:brushProperty name="width" value="0.05" units="cm"/>
      <inkml:brushProperty name="height" value="0.05" units="cm"/>
    </inkml:brush>
  </inkml:definitions>
  <inkml:trace contextRef="#ctx0" brushRef="#br0">5 1 13187,'-1'5'388,"-1"0"1,2 1-1,-1-1 1,1 1-1,-1-1 1,2 1-1,-1-1 1,2 8-1,11 46 1315,-9-42-1201,16 51 401,2-1-1,3-2 1,49 95-1,-13-53-385,84 112 0,-36-70-1152,-104-141 360,-4-4 25,2-1-1,-1 1 0,0-1 0,0 0 0,1 0 0,0 0 0,0 0 0,3 3 0,-13-9-341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2.281"/>
    </inkml:context>
    <inkml:brush xml:id="br0">
      <inkml:brushProperty name="width" value="0.05" units="cm"/>
      <inkml:brushProperty name="height" value="0.05" units="cm"/>
    </inkml:brush>
  </inkml:definitions>
  <inkml:trace contextRef="#ctx0" brushRef="#br0">0 251 14499,'4'13'411,"0"-1"0,1 0 0,1 0-1,-1 0 1,2-1 0,0 1 0,0-2 0,1 1 0,0-1 0,1 0-1,0-1 1,1 0 0,13 10 0,11 5 514,1 0-1,69 32 1,-97-52-834,67 29 786,-66-30-739,0 0 0,0-1-1,1 0 1,-1-1 0,0 1-1,0-2 1,14 1 0,-19-2-78,1 0 1,-1 0 0,0 0 0,0 0-1,1 0 1,-1-1 0,0 1 0,0-1-1,0 0 1,-1 0 0,1 0-1,0 0 1,-1-1 0,0 1 0,1-1-1,-1 1 1,0-1 0,0 0 0,0 0-1,-1 0 1,1 0 0,-1 0-1,3-6 1,2-10 161,0 1-1,-1-1 1,2-21 0,-3 19-106,41-280-2152,-40 261 1786,2-14-278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21.054"/>
    </inkml:context>
    <inkml:brush xml:id="br0">
      <inkml:brushProperty name="width" value="0.05" units="cm"/>
      <inkml:brushProperty name="height" value="0.05" units="cm"/>
    </inkml:brush>
  </inkml:definitions>
  <inkml:trace contextRef="#ctx0" brushRef="#br0">19 24 16027,'-6'-9'1108,"-4"-5"662,7 14-734,4 10 201,5 27-282,2-1 0,2 0 0,14 37 1,-23-71-926,-1 0 0,1 0 1,0-1-1,0 1 1,0 0-1,0 0 0,0-1 1,0 1-1,0-1 0,0 1 1,0-1-1,1 1 1,-1-1-1,1 0 0,-1 0 1,1 0-1,-1 0 1,1 0-1,0 0 0,-1 0 1,4 1-1,-4-2-13,1-1 1,0 1-1,-1 0 0,1-1 0,0 1 1,0-1-1,-1 1 0,1-1 1,-1 0-1,1 0 0,-1 1 0,1-1 1,-1 0-1,1-1 0,-1 1 0,0 0 1,0 0-1,1 0 0,-1-1 1,0 1-1,0-1 0,0 1 0,1-3 1,26-43 233,-15 24-108,22-29-1,-34 50-139,0 0 1,1 1-1,-1-1 1,1 1-1,-1 0 1,1-1-1,-1 1 1,1 0-1,0 0 1,-1 0-1,1 0 1,0 0 0,0 0-1,0 0 1,0 1-1,0-1 1,2 0-1,-2 1-2,-1 1 0,0-1 0,0 0 0,1 0-1,-1 1 1,0-1 0,0 1 0,0-1 0,0 1 0,0 0 0,0-1 0,0 1-1,0 0 1,0 0 0,0-1 0,0 1 0,0 0 0,0 0 0,-1 0-1,1 0 1,0 0 0,-1 0 0,1 1 0,-1-1 0,1 0 0,-1 0-1,0 0 1,1 0 0,-1 2 0,19 83-14,-19-86 13,0 1 0,0 0 0,0 0 0,0-1 0,0 1 0,0 0 0,0 0 0,0-1 1,1 1-1,-1 0 0,0-1 0,1 1 0,-1 0 0,0-1 0,1 1 0,-1 0 0,1-1 0,-1 1 1,1-1-1,-1 1 0,1-1 0,-1 1 0,1-1 0,0 1 0,-1-1 0,1 1 0,-1-1 0,1 0 0,0 0 1,0 1-1,-1-1 0,1 0 0,0 0 0,0 0 0,-1 1 0,1-1 0,0 0 0,0 0 0,-1 0 1,1-1-1,0 1 0,0 0 0,-1 0 0,1 0 0,0 0 0,-1-1 0,1 1 0,0 0 0,-1-1 0,1 1 1,0 0-1,-1-1 0,1 1 0,0-2 0,6-2 1,-1-1 0,0-1 0,-1 1 0,6-8-1,-8 10 0,30-41 7,-25 33-8,0 0 1,0 0-1,1 1 1,1 0-1,18-15 1,-28 24 0,1 1-1,0 0 1,0-1 0,0 1-1,0-1 1,0 1 0,0 0-1,0 0 1,-1-1-1,1 1 1,0 0 0,0 0-1,0 0 1,0 0 0,0 0-1,0 0 1,0 0 0,0 1-1,0-1 1,0 0 0,0 1-1,0-1 1,-1 0-1,1 1 1,0-1 0,0 1-1,0-1 1,-1 1 0,1-1-1,0 1 1,0 0 0,-1-1-1,1 1 1,-1 0 0,1 0-1,0-1 1,-1 1-1,0 0 1,1 0 0,-1 0-1,1 0 1,-1 1 0,4 7-1,0 1 0,-1-1 0,3 14 1,-3-10-2,1 4-13,-4-13-70,1 0 0,-1 0 0,1 0 0,0 0 0,0 0 0,1 0 0,-1 0 0,1-1 0,3 5 0,-5-7 40,1-1 0,0 0 1,-1 0-1,1 0 1,0-1-1,-1 1 0,1 0 1,0 0-1,-1 0 1,1 0-1,-1-1 1,1 1-1,0 0 0,-1 0 1,1-1-1,-1 1 1,1-1-1,-1 1 0,1 0 1,-1-1-1,1 1 1,-1-1-1,1 1 1,-1-1-1,1 1 0,-1-1 1,0 0-1,0 1 1,1-1-1,-1-1 0,2 0-87,10-15-306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21.581"/>
    </inkml:context>
    <inkml:brush xml:id="br0">
      <inkml:brushProperty name="width" value="0.05" units="cm"/>
      <inkml:brushProperty name="height" value="0.05" units="cm"/>
    </inkml:brush>
  </inkml:definitions>
  <inkml:trace contextRef="#ctx0" brushRef="#br0">96 60 16436,'-1'-1'117,"-1"1"0,0-1 0,1 0 0,-1 1 0,1-1 0,-1 1 0,0-1 0,1 1 0,-1 0 0,0 0 0,0 0 0,1 0 0,-1 0 0,0 0 0,0 0 0,1 0 0,-1 1 0,0-1 0,1 1 0,-1-1 1,1 1-1,-1 0 0,0 0 0,1 0 0,-1-1 0,1 1 0,0 1 0,-1-1 0,1 0 0,0 0 0,0 0 0,0 1 0,0-1 0,0 0 0,0 1 0,0-1 0,-1 3 0,-3 6 52,1 1-1,0-1 0,0 1 0,-3 17 0,6-25-106,-3 14 183,0 0 1,2 1-1,0 0 1,0-1-1,3 31 0,-1-48-226,-1 1-1,1 0 1,0-1 0,0 1-1,0 0 1,1-1-1,-1 1 1,0 0-1,0-1 1,0 1-1,0-1 1,0 1 0,1 0-1,-1-1 1,0 1-1,1-1 1,-1 1-1,0 0 1,1-1 0,-1 1-1,1-1 1,-1 0-1,1 1 1,-1-1-1,1 1 1,-1-1-1,1 0 1,-1 1 0,1-1-1,0 0 1,-1 1-1,1-1 1,-1 0-1,1 0 1,0 0-1,-1 0 1,1 1 0,0-1-1,-1 0 1,1 0-1,0 0 1,-1 0-1,1-1 1,0 1 0,-1 0-1,1 0 1,-1 0-1,1 0 1,0-1-1,-1 1 1,1 0-1,-1-1 1,1 1 0,0-1-1,3-1 40,0-1 1,0 0-1,-1 0 0,1 0 0,-1-1 0,3-3 1,13-19 246,22-42 0,-26 41-131,32-42 0,-47 68-173,0 1 0,1-1-1,-1 0 1,0 1-1,0-1 1,1 1-1,-1 0 1,0-1 0,1 1-1,-1-1 1,1 1-1,-1-1 1,0 1-1,1 0 1,-1-1-1,1 1 1,-1 0 0,1 0-1,-1-1 1,1 1-1,0 0 1,-1 0-1,1 0 1,-1-1 0,1 1-1,-1 0 1,1 0-1,0 0 1,-1 0-1,1 0 1,-1 0-1,1 0 1,-1 1 0,1-1-1,0 0 1,-1 0-1,1 0 1,-1 0-1,1 1 1,-1-1 0,1 0-1,-1 1 1,1-1-1,-1 0 1,1 1-1,-1-1 1,0 0-1,1 1 1,-1-1 0,0 1-1,1-1 1,-1 1-1,0-1 1,1 1-1,-1 0 1,3 6 2,0 0 0,-1-1 1,3 15-1,-1-4-2,-4-16 2,1 0 0,-1 0 0,0 0 0,1 1 0,-1-1 0,1 0 0,-1 0 0,1 0 0,-1 0 0,1 0-1,0 0 1,0 0 0,-1 0 0,1 0 0,0 0 0,0 0 0,0 0 0,0-1 0,0 1 0,0 0 0,0-1 0,0 1 0,0-1 0,1 1 0,-1-1 0,0 1 0,3-1 0,-2 0 3,0-1 0,0 0 0,0 0 0,0 0 0,0 0 0,0 0 0,0 0 0,0 0 0,0-1 0,-1 1 0,1-1 0,0 1 0,-1-1 0,1 0 0,0-2 0,11-12 22,23-26 51,-33 39-78,1 0-1,-1 0 1,1 0 0,-1 0-1,1 0 1,0 1 0,0 0-1,8-4 1,-11 6-4,0 0 0,0-1 0,0 1 0,0 0 0,1 0 0,-1 0 0,0 0 0,0 0 0,0 0 0,0 0 0,0 0 0,1 0 1,-1 0-1,0 1 0,0-1 0,0 1 0,0-1 0,0 0 0,0 1 0,0 0 0,0-1 0,0 1 0,0 0 0,0-1 0,0 1 0,-1 0 0,2 1 0,1 3-10,0-1-1,0 1 1,-1 0-1,0 0 1,2 5-1,-3-7 1,0 0 0,0 0 0,0 0 0,1 0 0,-1 0 0,1-1-1,-1 1 1,1 0 0,4 4 0,-5-7-8,0 0 0,-1 0 0,1 0 0,-1 1 0,1-1 0,0 0 0,0 0 0,-1 0 0,1 0 0,0 0 0,-1 0 0,1 0 0,0 0 0,-1-1 0,1 1 0,0 0 0,-1 0 0,1 0 0,-1-1 0,1 1 0,0 0 0,-1-1 0,1 1 0,-1-1 0,1 1 0,-1 0 0,1-1 0,-1 1 0,1-1 0,-1 0 0,1 0 0,17-23-1342,-13 17 674,53-67-3467,-37 52 2920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22.611"/>
    </inkml:context>
    <inkml:brush xml:id="br0">
      <inkml:brushProperty name="width" value="0.05" units="cm"/>
      <inkml:brushProperty name="height" value="0.05" units="cm"/>
    </inkml:brush>
  </inkml:definitions>
  <inkml:trace contextRef="#ctx0" brushRef="#br0">71 147 14243,'0'4'4294,"11"-11"-2139,15-13-1048,-20 14-1009,-1-1-1,0 0 0,0 1 1,5-10-1,-9 14-60,-1 1 0,1-1 0,0 0 1,0 1-1,-1-1 0,1 0 0,-1 1 0,0-1 0,0 0 1,1 0-1,-1-3 0,-1 4-15,1 1 1,0-1 0,0 0-1,-1 1 1,1-1 0,0 0-1,-1 1 1,1-1 0,-1 0-1,1 1 1,-1-1 0,1 1-1,-1-1 1,1 1 0,-1-1-1,1 1 1,-1 0 0,0-1-1,1 1 1,-1 0 0,0-1-1,1 1 1,-1 0 0,0 0-1,1-1 1,-1 1 0,0 0-1,0 0 1,0 0 0,-3 0 23,1 0 1,0 1-1,-1-1 0,1 1 1,0-1-1,0 1 1,0 0-1,0 0 1,0 1-1,0-1 0,0 1 1,0-1-1,0 1 1,0 0-1,1 0 1,-1 0-1,1 0 0,0 1 1,-3 2-1,-3 4 36,0 1-1,0 0 1,-9 18 0,12-20-10,1 0 0,0 1 0,-4 16 0,6-22-46,2 1 0,-1 0 0,0-1-1,1 1 1,-1 0 0,1 0 0,0 0 0,1-1-1,-1 1 1,1 0 0,-1-1 0,3 6 0,-3-8-23,1 0-1,0 1 1,0-1 0,0 0 0,0 1 0,0-1-1,0 0 1,0 0 0,0 0 0,0 0-1,1 0 1,-1 0 0,0 0 0,1-1 0,-1 1-1,1 0 1,-1-1 0,1 1 0,-1-1 0,1 0-1,-1 1 1,1-1 0,-1 0 0,1 0 0,-1 0-1,1 0 1,0 0 0,-1 0 0,1 0 0,-1-1-1,1 1 1,-1-1 0,1 1 0,1-2 0,5 0-123,0-1 0,-1 0 1,1-1-1,-1 0 0,10-6 1,2-6-897,-1 0 0,0-1 0,-1-1 0,-2-1 0,20-28 0,3-3-121,-38 51 1170,0-1 0,0 0 0,0 1-1,1-1 1,-1 0 0,0 1 0,0-1 0,1 0-1,-1 0 1,0 1 0,1-1 0,-1 0-1,0 0 1,1 1 0,-1-1 0,0 0-1,1 0 1,-1 0 0,0 0 0,1 0-1,-1 0 1,1 0 0,-1 1 0,0-1-1,1 0 1,-1 0 0,1 0 0,-1-1 0,1 1-1,14 1 1047,-1-6-708,0-2-1,-1 0 1,14-9 0,-8 5 3065,-22 16-3265,0 1 1,0-1-1,1 1 1,0 0-1,0 0 1,0 0 0,-1 11-1,3-14-115,0 1-1,0-1 1,1 0-1,-1 1 1,1-1-1,0 1 1,0-1-1,0 0 1,0 1-1,0-1 1,1 0-1,-1 0 1,1 0-1,0 0 1,4 4-1,25 31 37,-2 1-1,-2 2 1,39 74-1,-60-101-87,0 0-1,-1 0 1,0 1-1,-1 0 1,-1 0-1,0 0 1,-1 0-1,-1 0 0,0 1 1,-1-1-1,-1 0 1,0 1-1,-1-1 1,-1 0-1,0 0 1,-6 16-1,8-27 6,-1 0 0,1 0 0,-1-1 0,0 1-1,0-1 1,0 1 0,0-1 0,-1 0 0,1 0-1,-1 0 1,0 0 0,0 0 0,0 0 0,-6 3-1,6-5 0,1 0 0,-1 0-1,0 0 1,0 0-1,0-1 1,0 1-1,0-1 1,0 1-1,0-1 1,0 0 0,0 0-1,0-1 1,0 1-1,0-1 1,0 1-1,1-1 1,-1 0 0,0 0-1,0 0 1,-3-2-1,0 0-4,1 0-1,-1-1 1,1 1 0,-1-1-1,1 0 1,0 0-1,1-1 1,-1 0 0,1 0-1,0 0 1,0 0-1,0 0 1,1-1-1,0 0 1,0 0 0,0 0-1,1 0 1,0 0-1,0 0 1,0 0 0,1-1-1,0 1 1,0-1-1,1 1 1,0-1 0,0 1-1,0-1 1,1 1-1,0-1 1,0 1 0,1-1-1,-1 1 1,2 0-1,3-10 1,11-12-262,0 0 0,2 1 1,45-48-1,15-22-816,-55 62 696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6.275"/>
    </inkml:context>
    <inkml:brush xml:id="br0">
      <inkml:brushProperty name="width" value="0.05" units="cm"/>
      <inkml:brushProperty name="height" value="0.05" units="cm"/>
    </inkml:brush>
  </inkml:definitions>
  <inkml:trace contextRef="#ctx0" brushRef="#br0">0 2934 14907,'3'-2'2066,"51"-60"-319,13-13-640,279-286 503,-165 167-1396,154-189-101,-49 53-87,33-36 3,-121 135-11,31-18 43,-39 44 44,-22 26 19,63-72-210,-192 206-1368,-44 49 1362,-1-1-1,0 1 1,1-1-1,-1-1 1,-10 5-1,-36 10-231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6.726"/>
    </inkml:context>
    <inkml:brush xml:id="br0">
      <inkml:brushProperty name="width" value="0.05" units="cm"/>
      <inkml:brushProperty name="height" value="0.05" units="cm"/>
    </inkml:brush>
  </inkml:definitions>
  <inkml:trace contextRef="#ctx0" brushRef="#br0">251 1 15987,'-3'6'171,"1"0"-1,-1 0 0,1 0 0,0 1 0,1-1 0,0 1 1,-1 10-1,-2 7 55,-9 30 89,-33 90-1,-34 46 686,11-30 301,64-148-1102,1 1-1,0 0 0,-4 19 1,8-30-164,-1 1 1,1-1 0,-1 0-1,1 1 1,0-1 0,0 0-1,0 1 1,1-1-1,-1 0 1,0 0 0,1 1-1,-1-1 1,1 0 0,0 0-1,0 0 1,0 1-1,0-1 1,0 0 0,0 0-1,1-1 1,-1 1 0,1 0-1,-1 0 1,1-1 0,0 1-1,-1-1 1,5 3-1,-1-2 28,0 0-1,0-1 0,0 1 0,0-1 0,0 0 0,0-1 0,0 1 0,7-1 1,46-5 298,-39 3-264,31-4 35,1-2-1,-1-3 0,-1-1 0,0-3 1,0-2-1,-2-2 0,0-2 0,81-50 1,-33 6-115,-5-3-26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1.187"/>
    </inkml:context>
    <inkml:brush xml:id="br0">
      <inkml:brushProperty name="width" value="0.05" units="cm"/>
      <inkml:brushProperty name="height" value="0.05" units="cm"/>
    </inkml:brush>
  </inkml:definitions>
  <inkml:trace contextRef="#ctx0" brushRef="#br0">1 205 14235,'20'4'1336,"-1"0"0,1-2 0,24 1 0,-37-3-1004,0 0-1,0-1 1,0 0-1,1 0 1,-1-1-1,0 0 1,-1 0-1,1-1 1,0 0 0,-1 0-1,1 0 1,6-6-1,-5 3 4,-1 0-1,0 0 1,0-1 0,0 0 0,-1 0-1,0 0 1,-1-1 0,7-12-1,-10 16-249,0 1-1,0 0 1,-1-1 0,0 1-1,1-1 1,-1 1-1,-1-1 1,1 1-1,0-1 1,-1 0 0,0 1-1,0-1 1,0 0-1,0 1 1,0-1-1,-1 0 1,0 1 0,0-1-1,0 1 1,0-1-1,0 1 1,-1-1-1,1 1 1,-4-4 0,4 5-62,-1 0 0,1 1 0,-1-1 0,0 0 1,0 1-1,1 0 0,-1-1 0,0 1 1,0 0-1,0 0 0,0 0 0,0 0 1,-1 1-1,1-1 0,0 0 0,0 1 1,-1-1-1,1 1 0,0 0 0,0 0 1,-1 0-1,1 0 0,0 0 0,0 1 0,-1-1 1,1 1-1,0-1 0,0 1 0,0 0 1,-1 0-1,1 0 0,0 0 0,-2 2 1,-3 1-15,0 0 0,0 1 0,0 0 0,0 1 0,1-1 0,0 1 0,-9 12 0,9-9-26,0 0 0,0 1 0,1 0-1,0 1 1,1-1 0,0 1 0,1-1 0,0 1-1,1 0 1,0 1 0,1-1 0,0 0-1,1 18 1,0-22-82,1 0 1,0 1-1,0-1 0,0 0 0,1 1 0,0-1 0,1 0 1,0-1-1,0 1 0,0 0 0,1-1 0,0 1 1,0-1-1,0 0 0,1-1 0,0 1 0,0-1 0,1 0 1,-1 0-1,1-1 0,9 6 0,-5-5-1,0 0 1,0-1-1,1-1 0,-1 1 1,1-2-1,0 1 0,0-2 0,12 2 1,44-3-493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7.613"/>
    </inkml:context>
    <inkml:brush xml:id="br0">
      <inkml:brushProperty name="width" value="0.05" units="cm"/>
      <inkml:brushProperty name="height" value="0.05" units="cm"/>
    </inkml:brush>
  </inkml:definitions>
  <inkml:trace contextRef="#ctx0" brushRef="#br0">32 0 19964,'1'6'146,"-1"-1"-1,1 1 0,-1-1 1,0 1-1,0 0 1,0-1-1,-1 1 0,0-1 1,0 0-1,0 1 1,-3 6-1,-2 12 141,1-2-143,-8 44 145,13-60-241,-1 1 0,1-1 0,0 1 0,0-1 0,1 1 0,0-1 0,3 12 0,-4-17-31,0 0 0,0 0 0,1 0-1,-1 0 1,1 0 0,-1 0 0,1-1-1,-1 1 1,1 0 0,-1 0 0,1 0-1,0-1 1,-1 1 0,1 0 0,0-1-1,0 1 1,0-1 0,-1 1 0,1-1 0,0 1-1,0-1 1,0 1 0,0-1 0,0 0-1,1 1 1,0-1 13,0 0 0,0-1 1,0 1-1,0 0 0,0 0 0,0-1 0,0 1 1,0-1-1,0 0 0,0 0 0,2-1 0,5-3 101,0-1-1,-1 0 0,14-13 1,66-74 950,-14 13-198,-71 78-840,-1 0 1,0-1 0,1 1 0,0 0-1,-1 1 1,1-1 0,0 0 0,0 1-1,5-3 1,-7 4-31,-1 0 0,1 0 0,-1 0 0,1 0 0,-1 0 0,1 0 1,0 0-1,-1 0 0,1 0 0,-1 0 0,1 0 0,-1 0 0,1 1 0,-1-1 0,1 0 0,-1 0 0,1 1 0,-1-1 0,1 0 0,-1 0 0,0 1 0,1 0 0,0 0 1,0 0 0,0 0 0,-1 0 0,1 0 0,-1 1 0,1-1 0,-1 0-1,1 0 1,-1 1 0,0-1 0,0 0 0,1 3 0,2 63 40,-3-67-78,0 0 0,0 1 0,0-1 0,0 0 0,0 0 0,0 0 0,0 0 0,0 0 0,0 0 0,0 0 0,0 0 0,0 0 0,0 1 0,0-1 0,0 0 0,0 0 0,0 0 0,0 0 0,0 0 0,1 0 0,-1 0 0,0 0 0,0 0 0,0 0 0,0 0 0,0 0 0,0 0 0,0 0 0,0 0 0,0 0 0,0 0 0,1 0 0,-1 0 0,0 0 0,0 0 0,0 0 0,0 0 0,0 0 0,0 0 0,0 0 0,0 0 0,1 0 0,-1 0 0,0 0 0,0 0 0,0 0 0,0 0 0,0 0 0,0 0 0,0 0 0,0 0 0,0 0 0,0 0 0,0 0 0,0 0 0,1 0 0,-1-1 0,0 1 0,0 0 0,0 0 0,0 0 0,0 0 0,0 0 0,0 0 0,0 0 0,0 0 0,0-1 0,8-7-24,-4 4-204,9-7-147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8.071"/>
    </inkml:context>
    <inkml:brush xml:id="br0">
      <inkml:brushProperty name="width" value="0.05" units="cm"/>
      <inkml:brushProperty name="height" value="0.05" units="cm"/>
    </inkml:brush>
  </inkml:definitions>
  <inkml:trace contextRef="#ctx0" brushRef="#br0">124 45 18476,'-5'1'278,"0"0"0,0 1-1,0-1 1,0 1 0,1 1 0,-1-1 0,0 1-1,1-1 1,0 1 0,0 0 0,0 1 0,0-1-1,0 1 1,1 0 0,-6 6 0,2-1-65,1 0 1,0 1-1,0 0 0,0 0 1,1 0-1,-3 12 1,7-20-205,0 0 0,0 1 0,1-1 0,-1 0 0,1 0 0,0 1 0,0-1 0,-1 0 1,1 1-1,1-1 0,-1 0 0,0 0 0,1 1 0,-1-1 0,1 0 0,-1 0 1,1 0-1,0 1 0,2 2 0,-2-4 0,1 0 0,-1 1 0,0-1 0,1 0 0,-1 0 0,1 0 0,-1-1-1,1 1 1,-1 0 0,1-1 0,0 1 0,-1-1 0,1 1 0,0-1 0,0 0 0,-1 1 0,1-1 0,0 0 0,0 0 0,-1-1 0,1 1 0,0 0 0,-1 0 0,1-1 0,0 1 0,3-2 0,3-1 24,1 0 1,-1-1-1,0 0 1,0-1-1,0 1 1,-1-1-1,9-7 1,4-7 134,19-20 0,-26 23-5,2 2-1,0 0 1,16-12 0,-30 25-154,-1 1 0,0 0 1,0 0-1,1-1 1,-1 1-1,0 0 0,1 0 1,-1 0-1,0-1 1,1 1-1,-1 0 0,0 0 1,1 0-1,-1 0 1,0 0-1,1 0 0,-1 0 1,1 0-1,-1 0 1,0 0-1,1 0 0,-1 0 1,0 0-1,1 0 1,-1 0-1,0 0 0,1 0 1,-1 0-1,0 0 1,1 1-1,-1-1 0,0 0 1,1 0-1,-1 0 1,0 1-1,1-1 0,-1 0 1,0 0-1,0 1 1,1-1-1,-1 0 0,0 0 1,0 1-1,0-1 1,1 0-1,-1 1 0,0 0 1,5 23 172,-5-21-173,0-1-1,0 0 0,1 0 1,-1 0-1,1 0 1,-1 1-1,1-1 0,-1 0 1,1 0-1,0 0 1,0 0-1,2 2 0,-2-3-5,0-1-1,0 1 0,0-1 0,0 0 1,-1 1-1,1-1 0,0 0 1,0 0-1,0 0 0,0 0 0,0 0 1,0 0-1,0 0 0,0 0 0,0 0 1,0 0-1,0 0 0,0-1 0,0 1 1,0 0-1,1-1 0,21-13 15,-14 8-12,115-59 24,-110 59-25,1 0-1,0 1 0,0 0 1,0 1-1,1 1 0,27-2 0,-41 5 13,1 0-1,0 0 0,0 0 0,0 0 0,0 0 0,-1 1 0,1-1 0,0 1 0,0 0 0,-1 0 0,1 0 0,0 0 1,-1 1-1,1-1 0,-1 1 0,0-1 0,1 1 0,-1 0 0,0 0 0,0 0 0,0 0 0,0 0 0,0 0 0,2 5 1,-3-4 7,0 1 1,0-1 0,0 0 0,0 1-1,0-1 1,-1 1 0,1-1 0,-1 1-1,0-1 1,0 1 0,-1-1 0,1 1-1,-1-1 1,1 0 0,-1 1 0,0-1-1,-1 0 1,1 1 0,-3 3 0,0 2 315,4-8-425,0-1-1,0 1 1,0-1-1,0 1 1,-1-1-1,1 1 1,0-1 0,-1 1-1,1-1 1,0 1-1,-1-1 1,1 1-1,-1-1 1,1 1-1,-1-1 1,1 0-1,-1 1 1,1-1 0,-1 0-1,1 1 1,-1-1-1,1 0 1,-1 0-1,-1 1 1,-8 2-340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9.611"/>
    </inkml:context>
    <inkml:brush xml:id="br0">
      <inkml:brushProperty name="width" value="0.05" units="cm"/>
      <inkml:brushProperty name="height" value="0.05" units="cm"/>
    </inkml:brush>
  </inkml:definitions>
  <inkml:trace contextRef="#ctx0" brushRef="#br0">210 139 14763,'-14'-2'1073,"-1"1"0,1 0 0,-1 1 0,-21 3 0,31-2-893,0 0 0,1 0-1,-1 1 1,0 0 0,1 0-1,0 0 1,-1 0 0,1 1-1,0 0 1,0 0 0,0 0-1,1 0 1,-1 0 0,1 1-1,0 0 1,0 0 0,-3 4-1,0 2-52,1 0 0,0-1 0,0 1 0,1 1 0,1-1-1,0 1 1,0-1 0,1 1 0,0 0 0,1 0 0,0 0 0,1 0-1,0 0 1,1 0 0,0 0 0,4 15 0,-4-24-108,-1 0 0,1 0 0,0 0 1,0 0-1,0-1 0,1 1 0,-1 0 0,0-1 0,0 1 1,1-1-1,-1 0 0,1 1 0,0-1 0,-1 0 0,1 0 1,0 0-1,0 0 0,0 0 0,-1 0 0,1 0 1,0-1-1,0 1 0,0-1 0,0 0 0,0 1 0,0-1 1,0 0-1,1 0 0,2 0 0,3-1 36,0 0 0,0-1 0,0 1-1,-1-1 1,1-1 0,11-4 0,1-4 56,0 0 1,-1-1 0,0 0 0,0-2 0,30-29-1,-27 20 33,0-1 1,-2-1-1,28-42 0,-41 54-98,-1 0 1,0 1 0,-1-2-1,4-14 1,-8 83 41,-1-49-88,-1 17 0,4 29 0,-3-47 0,1 1 0,0-1 0,0 1 0,0-1 0,1 0 1,0 0-1,0 1 0,0-1 0,1 0 0,0-1 0,3 6 0,-5-9 1,0 0-1,0 0 0,-1 0 1,1 0-1,0 0 1,0 0-1,0 0 0,1-1 1,-1 1-1,0 0 0,0-1 1,0 1-1,0-1 0,1 1 1,-1-1-1,0 0 1,1 1-1,-1-1 0,0 0 1,0 0-1,1 0 0,-1 0 1,0 0-1,2 0 0,0-1 2,-1 0-1,1 0 0,-1 0 0,1 0 0,-1-1 0,0 1 0,0-1 0,0 1 0,0-1 0,0 0 0,3-3 0,3-5 2,1-1-1,-2 0 1,11-20 0,-18 30-4,34-85 16,-28 134-15,-5-37-2,0 0-1,1 0 1,0 0-1,6 18 1,-8-27 6,1 0 0,0 0 0,0-1 0,0 1 0,0 0 0,0-1 1,0 1-1,0-1 0,0 1 0,1-1 0,-1 0 0,0 1 0,1-1 0,-1 0 0,3 1 0,-2-1 6,-1-1 0,1 0 0,-1 1 0,1-1 0,-1 0 0,1 0 0,-1 0 0,1 0 0,-1 0 0,1-1 0,-1 1 0,1 0 0,-1-1 0,1 1 0,-1-1 0,0 0 0,1 1 0,-1-1 0,0 0 0,1 0 0,-1 1 0,2-3 0,4-3-7,-1 0-1,1-1 1,-1 0 0,-1 0 0,1 0-1,-1 0 1,-1-1 0,1 0 0,-1 0 0,-1 0-1,1 0 1,-1-1 0,-1 0 0,0 1-1,0-1 1,0 0 0,-1 0 0,-1 0 0,0 0-1,0 0 1,0 0 0,-1 0 0,-4-14-1,-5 6-1266,8 15 1059,1 1-1,0-1 1,0 1 0,0-1-1,0 0 1,0 1-1,0-1 1,0 0 0,0 0-1,0-3 1,-1-8-606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0.387"/>
    </inkml:context>
    <inkml:brush xml:id="br0">
      <inkml:brushProperty name="width" value="0.05" units="cm"/>
      <inkml:brushProperty name="height" value="0.05" units="cm"/>
    </inkml:brush>
  </inkml:definitions>
  <inkml:trace contextRef="#ctx0" brushRef="#br0">64 105 16892,'0'-2'201,"0"0"0,-1 1 1,0-1-1,1 0 1,-1 1-1,0-1 0,0 1 1,0-1-1,0 1 1,0-1-1,0 1 1,-2-2-1,2 3-131,1 0 0,0 0 0,-1-1 0,1 1 0,-1 0 0,1 0 0,0 0 0,-1 0 0,1 0 0,-1 0-1,1 0 1,-1 0 0,1 0 0,0 0 0,-1 0 0,1 0 0,-1 0 0,1 0 0,-1 0 0,1 0 0,0 1 0,-1-1 0,1 0 0,0 0 0,-1 0 0,1 1 0,-1-1 0,1 0 0,0 0 0,-1 1 0,-1 3 153,-1-1 0,1 0 1,0 1-1,0-1 0,0 1 1,1-1-1,0 1 0,-1 0 0,0 5 1,-4 21 243,-6 58 0,11-77-436,0 1 1,2-1 0,-1 0 0,1 0 0,1 1 0,0-1 0,1 0 0,5 16 0,-7-26-12,-1 1-1,1-1 0,0 1 0,-1-1 1,1 1-1,0-1 0,0 0 1,0 1-1,0-1 0,0 0 0,0 1 1,0-1-1,0 0 0,1 0 1,-1 0-1,0 0 0,1 0 0,-1-1 1,1 1-1,-1 0 0,1-1 1,-1 1-1,1-1 0,0 1 0,1-1 1,0 0 14,0 0 0,-1-1 1,1 1-1,0-1 0,-1 0 1,1 0-1,-1 0 1,1 0-1,-1-1 0,0 1 1,1 0-1,-1-1 0,4-3 1,5-6 113,-1 0 1,0 0 0,0-1-1,10-17 1,-7 7 124,21-45 0,-29 57-222,-1-1 0,-1 0 0,0 0-1,0 0 1,-1 0 0,2-20 0,-7 20 29,-2 12-16,-4 14-14,6-7-47,1 0 0,0 0 0,0 0 0,1 0 0,0 0 0,1 1 0,0-1 0,0 0 0,0 0 0,1 1 0,1-1 0,-1 0 0,1 0 0,1 0 0,-1 0 0,2-1 0,-1 1 0,1-1 0,0 1 0,5 7 0,-5-10 5,1 1 1,-1-1-1,1 0 1,-1 0-1,2-1 1,-1 0-1,0 1 0,1-1 1,0-1-1,0 1 1,0-1-1,0-1 1,0 1-1,1-1 0,-1 0 1,1 0-1,-1 0 1,1-1-1,0 0 1,0-1-1,0 0 0,-1 0 1,1 0-1,11-2 1,-7-1 27,0 0 0,0 0 0,-1-1 0,1-1 0,-1 0 0,0 0 0,0-1 0,-1 0 0,1-1 0,-1 0 0,-1 0 0,1-1 0,-1 0 0,-1 0 0,8-12 0,-7 10 20,-2 0 1,1-1-1,-2 0 0,1 0 0,-1 0 1,-1 0-1,0-1 0,-1 0 1,0 1-1,-1-1 0,0-1 0,-1 1 1,0-23-1,-1 32-38,-1-1 0,1 0 0,-1 1 0,0-1 0,0 1 0,-1-1 0,1 1 0,0-1 0,-1 1 0,0 0 0,0 0 0,0 0 0,0 0 0,-1 0 0,1 0 0,-1 1 0,1-1 0,-4-1 0,4 2-12,0 1-1,1 1 0,-1-1 0,0 0 0,0 0 1,1 1-1,-1-1 0,0 1 0,0-1 1,0 1-1,0 0 0,0 0 0,0 0 1,0 0-1,0 0 0,0 0 0,0 0 0,0 1 1,0-1-1,1 1 0,-1-1 0,0 1 1,0 0-1,0 0 0,1 0 0,-1 0 1,0 0-1,1 0 0,-1 0 0,1 0 0,-1 1 1,1-1-1,0 1 0,-2 2 0,2-4-12,0 1 0,1-1 0,-1 1 0,0 0-1,1-1 1,-1 1 0,1 0 0,-1 0 0,1-1-1,-1 1 1,1 0 0,0 0 0,-1 0 0,1-1-1,0 1 1,0 0 0,0 0 0,-1 0 0,1 0-1,0 0 1,0-1 0,0 1 0,0 0 0,1 0-1,-1 0 1,0 0 0,0 0 0,0 0 0,1-1-1,-1 1 1,0 0 0,1 0 0,-1 0 0,1-1-1,-1 1 1,1 0 0,-1-1 0,1 1 0,-1 0-1,1-1 1,0 1 0,-1 0 0,1-1 0,0 1-1,0-1 1,0 0 0,-1 1 0,2 0 0,2 0-267,0 1 0,-1-1 1,1 0-1,0 0 1,0-1-1,0 1 1,-1-1-1,1 1 1,0-1-1,5-1 0,27-6-991,-18 1 411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0.863"/>
    </inkml:context>
    <inkml:brush xml:id="br0">
      <inkml:brushProperty name="width" value="0.05" units="cm"/>
      <inkml:brushProperty name="height" value="0.05" units="cm"/>
    </inkml:brush>
  </inkml:definitions>
  <inkml:trace contextRef="#ctx0" brushRef="#br0">0 1 22037,'3'6'1776,"-3"15"-1304,0 10-232,0 7 728,0 6-295,2 8-377,2 2-72,1-2-152,3 0-80,-1-12-168,-1-5-104,1-12-385,-1-6-351,-6-25-1272,0-21 1560,-3-6-185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1.436"/>
    </inkml:context>
    <inkml:brush xml:id="br0">
      <inkml:brushProperty name="width" value="0.05" units="cm"/>
      <inkml:brushProperty name="height" value="0.05" units="cm"/>
    </inkml:brush>
  </inkml:definitions>
  <inkml:trace contextRef="#ctx0" brushRef="#br0">5 62 16219,'-2'97'3385,"0"-44"-1735,2-1 0,12 96-1,-3-98-1208,3-1-1,1 0 1,22 51-1,-33-95-411,0 1 1,1-1-1,0 0 1,0 0-1,0 0 1,6 6-1,-8-10-21,-1-1-1,1 1 0,0-1 1,-1 1-1,1-1 1,-1 0-1,1 1 1,0-1-1,-1 0 0,1 1 1,0-1-1,-1 0 1,1 0-1,0 0 0,-1 1 1,1-1-1,0 0 1,-1 0-1,1 0 0,0 0 1,0 0-1,-1 0 1,2-1-1,0 0 5,-1 1 0,0-1 0,1 0-1,-1 0 1,0 0 0,0-1 0,0 1 0,0 0 0,0 0-1,0-1 1,0 1 0,0 0 0,-1-1 0,1 1 0,1-3-1,20-51 255,17-69-1,15-40-169,-43 137-248,-2 0-1,0-1 1,7-44 0,-14 55 137,0 1 1,-1-1-1,-1 0 1,0 0-1,-2 0 1,0 1-1,-6-25 1,8 39 18,-1 0 0,1 0 0,-1 0 1,0 0-1,0 1 0,0-1 1,0 0-1,0 1 0,0-1 0,0 0 1,0 1-1,-1 0 0,1-1 0,-1 1 1,1 0-1,-3-2 0,3 3-3,0-1-1,0 1 1,0 0-1,0-1 1,0 1-1,0 0 1,-1 0-1,1 0 1,0 0-1,0 0 1,0 0-1,0 0 1,0 1-1,0-1 1,0 0-1,0 1 1,0-1-1,0 0 1,0 1-1,0-1 1,0 1-1,0 0 1,1-1-1,-1 1 1,0 0-1,0-1 1,0 1 0,1 0-1,-1 0 1,0 0-1,1-1 1,-2 3-1,-5 8 7,1 0 0,0 0 0,0 1 0,1-1 0,1 1 1,-4 15-1,-13 76 64,21-100-68,-5 28 41,-1 54 1,5-78-37,1 0-1,1 0 1,-1 0-1,1 1 0,0-1 1,1 0-1,0 0 1,0 0-1,1-1 1,-1 1-1,1 0 1,1-1-1,6 10 0,-8-13-3,1-1 0,0 0-1,-1 0 1,1 0-1,0 0 1,0 0 0,0-1-1,0 1 1,0-1-1,0 0 1,1 0 0,-1 0-1,0 0 1,1-1-1,-1 1 1,0-1-1,1 0 1,-1 0 0,0 0-1,1 0 1,-1-1-1,6-1 1,7-2 9,0 0 0,0-1-1,20-11 1,-20 9-4,-4 2 6,-4 1-14,0 0 1,0 1-1,0 0 0,0 1 1,10-2-1,-17 4 6,1-1 0,-1 1 0,0 0 0,1 0 0,-1 0 0,0 0-1,1 0 1,-1 1 0,0-1 0,0 0 0,1 1 0,-1-1 0,0 1 0,0-1 0,1 1-1,-1-1 1,0 1 0,0 0 0,0 0 0,0-1 0,0 1 0,0 0 0,0 0 0,0 0 0,0 0-1,-1 0 1,1 0 0,0 1 0,-1-1 0,1 0 0,0 0 0,-1 0 0,0 1 0,1-1-1,-1 0 1,0 1 0,1-1 0,-1 0 0,0 3 0,0 5 121,0 1 1,-1 0-1,0 0 1,-1-1-1,1 1 1,-2-1-1,-5 16 0,4-14-198,1 0-1,0 0 1,0 1-1,-1 22 1,-4-37-4114,0-3 3196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1.822"/>
    </inkml:context>
    <inkml:brush xml:id="br0">
      <inkml:brushProperty name="width" value="0.05" units="cm"/>
      <inkml:brushProperty name="height" value="0.05" units="cm"/>
    </inkml:brush>
  </inkml:definitions>
  <inkml:trace contextRef="#ctx0" brushRef="#br0">15 63 17356,'-13'-17'1784,"11"3"-1144,7 1-448,7 2 905,5 6-289,0 2-312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2.397"/>
    </inkml:context>
    <inkml:brush xml:id="br0">
      <inkml:brushProperty name="width" value="0.05" units="cm"/>
      <inkml:brushProperty name="height" value="0.05" units="cm"/>
    </inkml:brush>
  </inkml:definitions>
  <inkml:trace contextRef="#ctx0" brushRef="#br0">5 0 17324,'-1'2'244,"0"0"1,1-1-1,-1 1 0,1 0 1,-1 0-1,1-1 1,0 1-1,0 0 1,0 0-1,0 0 1,0-1-1,0 1 0,1 3 1,-1-3-17,4 48 1923,2 0 0,16 62 0,-20-107-2072,-1 0 0,1 0 1,-1 0-1,1 0 0,1 0 0,-1-1 0,5 7 0,-6-10-63,0 0-1,0 1 1,1-1-1,-1 0 1,0 0 0,1 0-1,-1 0 1,0-1-1,1 1 1,-1 0 0,1-1-1,0 1 1,-1-1-1,1 1 1,-1-1 0,1 0-1,0 1 1,-1-1-1,1 0 1,0 0 0,-1 0-1,1 0 1,0-1-1,-1 1 1,1 0 0,-1-1-1,3 0 1,4-2 16,1-1-1,-1 0 1,0-1 0,0 1 0,0-1 0,12-12-1,41-41 81,-58 55-105,17-18 33,28-27 17,-43 43-54,0 1 0,1 0 0,-1 0 0,1 1 0,0-1-1,0 1 1,8-3 0,-13 6-2,0 0-1,1-1 0,-1 1 1,0 0-1,0 0 1,0 0-1,0 0 0,0 0 1,0 0-1,1 0 1,-1 1-1,0-1 0,0 0 1,0 1-1,0-1 1,0 0-1,0 1 1,0 0-1,0-1 0,0 1 1,0-1-1,0 1 1,0 0-1,-1 0 0,1-1 1,0 1-1,0 0 1,-1 0-1,1 0 0,0 0 1,-1 0-1,1 0 1,-1 0-1,0 0 0,1 0 1,-1 0-1,1 2 1,1 5 0,0 1 0,0-1 0,0 17 1,-1-15 3,0-5-3,-1 1 3,1 0 1,0 0-1,0 0 0,1 0 1,2 9-1,-3-14-3,-1-1 0,0 1 0,1 0 0,-1 0 0,1 0 0,-1-1 0,1 1-1,0 0 1,-1-1 0,1 1 0,0 0 0,-1-1 0,1 1 0,0-1 0,0 1 0,0-1 0,-1 0 0,1 1 0,0-1 0,0 0 0,0 1 0,0-1-1,0 0 1,0 0 0,-1 0 0,1 0 0,0 0 0,0 0 0,0 0 0,0 0 0,0 0 0,0 0 0,0-1 0,0 1 0,-1 0 0,1 0 0,0-1-1,0 1 1,0-1 0,0 1 0,-1-1 0,1 1 0,0-1 0,-1 1 0,1-1 0,1-1 0,11-9 21,0-1 1,-1 0-1,0-1 1,20-28 0,-22 27-15,1 0 1,0 1 0,1 1-1,0-1 1,20-14 0,-32 26-11,1 1 0,0-1 0,0 0 0,0 1 0,0-1 0,0 1 0,0-1 0,0 1 1,0-1-1,0 1 0,0 0 0,0-1 0,0 1 0,0 0 0,0 0 0,0 0 0,1 0 0,-1 0 0,0 0 0,0 0 0,0 0 0,0 1 1,0-1-1,0 0 0,0 1 0,2 0 0,-2 0 0,0 0 0,0 0 0,0 1 0,0-1 0,0 1 1,0-1-1,0 0 0,0 1 0,0 0 0,-1-1 0,1 1 0,-1-1 0,1 1 1,-1 0-1,0-1 0,1 4 0,-2 31-16,1-29-175,-1-1 0,1 1 0,0 0 0,1 0-1,2 12 1,-3-19 130,0 0 0,1 0 0,-1 0 0,0 0-1,0 0 1,1 1 0,-1-1 0,0 0 0,0 0 0,1 0-1,-1 0 1,0 0 0,0 0 0,1 0 0,-1 0 0,0 0-1,1 0 1,-1 0 0,0 0 0,0 0 0,1 0-1,-1 0 1,0 0 0,0-1 0,1 1 0,-1 0 0,0 0-1,0 0 1,1 0 0,-1 0 0,0-1 0,0 1 0,1 0-1,-1 0 1,0 0 0,0-1 0,0 1 0,0 0-1,0 0 1,1-1 0,-1 1 0,10-11-993,22-31-581,-10 15 588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3.251"/>
    </inkml:context>
    <inkml:brush xml:id="br0">
      <inkml:brushProperty name="width" value="0.05" units="cm"/>
      <inkml:brushProperty name="height" value="0.05" units="cm"/>
    </inkml:brush>
  </inkml:definitions>
  <inkml:trace contextRef="#ctx0" brushRef="#br0">110 146 19948,'-3'0'172,"1"0"0,-1 0 0,0 1 0,1-1-1,-1 1 1,1-1 0,-1 1 0,0 0 0,1 0 0,0 0 0,-1 0-1,1 0 1,0 0 0,-1 1 0,1-1 0,0 1 0,0 0-1,0 0 1,1-1 0,-4 5 0,-2 3 290,1-1 1,0 1-1,-9 17 1,11-17-351,0 0 0,1 0 1,0 1-1,0 0 0,1-1 0,0 1 1,1 0-1,0 0 0,1 0 1,1 16-1,-1-22-97,0 0-1,1-1 1,-1 1 0,1-1-1,0 1 1,0 0 0,0-1-1,1 0 1,-1 1 0,1-1-1,0 0 1,0 0 0,0 0-1,0 0 1,0 0 0,1 0-1,-1 0 1,1-1-1,0 1 1,0-1 0,0 0-1,0 0 1,0 0 0,0 0-1,0-1 1,1 1 0,-1-1-1,1 0 1,-1 0 0,1 0-1,5 0 1,-5 0 5,1-1-1,-1 0 1,1 0-1,0-1 1,-1 1-1,1-1 1,-1 0 0,1 0-1,-1-1 1,1 0-1,-1 1 1,7-5-1,-4 1 21,-1 1-1,0-1 0,0 0 1,0 0-1,0-1 1,9-12-1,-6 4 32,0 0 1,-1-1-1,0 1 0,-1-2 1,-1 1-1,7-24 1,-11 33-45,-1 3-9,0 0 1,0-1-1,-1 1 0,1 0 1,-1 0-1,1 0 0,-1-1 1,0 1-1,0 0 1,-1-6-1,0 9-14,1 1 0,0-1 1,-1 0-1,1 1 0,0-1 0,-1 1 0,1-1 0,0 0 1,-1 1-1,1-1 0,0 1 0,0-1 0,-1 1 0,1-1 0,0 1 1,0-1-1,0 1 0,0-1 0,0 1 0,0-1 0,0 1 1,0 0-1,0-1 0,0 1 0,0-1 0,0 1 0,0-1 1,0 1-1,1-1 0,-1 1 0,0-1 0,1 1 0,0 0-7,-1 0 0,1 0 0,0 0 0,0 0 0,0-1-1,0 1 1,1 0 0,-1-1 0,0 1 0,0 0-1,0-1 1,0 0 0,1 1 0,-1-1 0,0 0-1,0 1 1,1-1 0,-1 0 0,0 0 0,1 0 0,-1 0-1,0 0 1,0-1 0,1 1 0,1-1 0,34-11-201,-29 9 133,24-10-198,-16 6 63,0 1 1,0 0-1,0 1 0,1 1 1,20-3-1,-22 7 184,-13 1 37,0-1 0,-1 0-1,1 0 1,0 0 0,0 0-1,-1-1 1,1 1 0,0 0-1,-1-1 1,1 1 0,0-1 0,-1 0-1,1 1 1,-1-1 0,3-2-1,89-66-306,-92 69 282,0-1-1,0 0 0,0 1 0,0-1 1,-1 1-1,1-1 0,0 1 0,0 0 1,0 0-1,0-1 0,1 1 1,-1 0-1,0 0 0,0 0 0,0 0 1,0 0-1,0 0 0,0 0 0,0 0 1,0 1-1,0-1 0,0 0 0,0 0 1,0 1-1,0-1 0,0 1 1,0-1-1,1 2 0,1 1 3,0 0 0,0 0-1,0 1 1,-1-1 0,0 1 0,3 3 0,-3-3 31,0 0-1,1 0 1,-1 0 0,1-1 0,4 5-1,-3-6 2,0 1 0,0-1 0,0 0 0,0 0 0,0-1 0,1 1 0,-1-1 0,0 0 0,1 0 0,-1 0 0,1-1 0,-1 1 0,1-1 0,-1 0 0,1-1 0,0 1 0,6-2 0,8-2 63,0-1 0,29-11 0,-48 15-86,36-14 47,0-3-1,39-26 1,-16 10-118,-58 33 72,19-8-81,-13 9 26,-9 10 39,-5 5 47,-1 0 94,2 0 0,-9 26 0,14-35-89,0-1 0,0 1 0,0 0 0,1 0 0,0 0 0,0 0 0,0 0 0,1 0 0,0 0 0,0-1 0,2 8 0,6 10 44,1-1 1,1 0 0,21 32-1,-20-37-97,-2 1 0,0 0 0,0 0 0,-2 1 0,12 39 0,-18-46 14,1-1 1,-2 0 0,0 0-1,0 1 1,-1-1 0,0 1-1,-1-1 1,0 0 0,-1 0-1,0 1 1,-1-1 0,0 0-1,-1-1 1,0 1 0,-8 14-1,11-24 16,1 0 0,0 0 0,-1 0 0,1 0 0,-1 0-1,0 0 1,1 0 0,-1-1 0,0 1 0,0 0 0,1 0-1,-1-1 1,0 1 0,0 0 0,0-1 0,0 1 0,0-1 0,0 1-1,0-1 1,0 1 0,0-1 0,0 0 0,0 1 0,0-1-1,0 0 1,0 0 0,0 0 0,0 0 0,-1 0 0,1 0-1,0 0 1,0 0 0,-2-1 0,2 0 11,-1 0 1,1 0-1,0-1 0,-1 1 1,1-1-1,0 1 1,0-1-1,0 1 0,0-1 1,0 0-1,0 1 0,0-1 1,0 0-1,1 0 0,-1 1 1,1-1-1,0 0 1,-1-3-1,-1-16 62,0-1 1,1 0-1,2 0 1,0 0-1,1 1 0,2-1 1,0 0-1,8-25 1,-1 16-519,0 1 0,2 0 1,1 1-1,34-52 1,0 20-408,-29 36 283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8.866"/>
    </inkml:context>
    <inkml:brush xml:id="br0">
      <inkml:brushProperty name="width" value="0.05" units="cm"/>
      <inkml:brushProperty name="height" value="0.05" units="cm"/>
    </inkml:brush>
  </inkml:definitions>
  <inkml:trace contextRef="#ctx0" brushRef="#br0">0 23 16107,'0'-6'817,"0"-8"220,0 12-180,1 6 508,2 51-530,3-1 1,15 61-1,-20-113-815,-1 1-1,1-1 1,-1 0 0,1 0 0,0 1 0,0-1 0,0 0-1,0 0 1,0 0 0,1 0 0,-1-1 0,1 1 0,-1 0-1,1 0 1,-1-1 0,1 1 0,2 1 0,-2-3-1,0 1 0,0-1-1,-1 1 1,1-1 0,0 0 0,-1 0 0,1 0 0,0 0 0,0 0 0,-1-1 0,1 1 0,0 0 0,-1-1 0,1 1-1,0-1 1,-1 0 0,1 1 0,-1-1 0,1 0 0,-1 0 0,1 0 0,-1 0 0,2-2 0,23-18 216,-1-2 1,38-45-1,-47 48-160,1 0 0,1 2 1,1 0-1,1 1 0,35-23 0,-54 39-71,1 0-1,-1 0 1,1 0-1,0 0 1,0 0-1,-1 0 1,1 1-1,0-1 1,0 0-1,0 1 1,0 0 0,0-1-1,0 1 1,0 0-1,0 0 1,0 0-1,0 0 1,-1 1-1,1-1 1,0 0-1,0 1 1,0 0-1,0-1 1,0 1-1,-1 0 1,1 0-1,0 0 1,0 0-1,-1 0 1,1 0-1,-1 0 1,1 1-1,-1-1 1,0 0-1,1 1 1,-1-1-1,0 1 1,0 0 0,0-1-1,0 1 1,1 2-1,2 8 15,1-1 0,-1 1 0,-1 0 0,0 1 0,1 13 1,-3-17-13,8 48 98,-9-57-112,1 0-1,-1 0 1,0 0 0,0 0-1,0 0 1,0 0 0,0 0-1,0 0 1,0-1 0,0 1-1,0 0 1,0 0-1,0 0 1,0 0 0,0 0-1,0 0 1,0 0 0,0 0-1,0 0 1,0 0 0,0 0-1,0 0 1,0 0 0,0 0-1,0 0 1,1 0 0,-1 0-1,0 0 1,0 0-1,0 0 1,0 0 0,0 0-1,0 0 1,0 0 0,0 0-1,0 0 1,0 0 0,0 0-1,0 0 1,0 0 0,0 0-1,1 0 1,-1 0 0,0 0-1,0 0 1,0 0 0,0 0-1,0 0 1,0 0-1,0 0 1,0 0 0,0 0-1,0 0 1,0 0 0,0 0-1,0 1 1,0-1 0,0 0-1,0 0 1,0 0 0,0 0-1,5-10-471,2-12 471,-6 17-27,0-1 0,1 1 0,0 0 0,0 0 0,4-6 0,6-5-240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2.383"/>
    </inkml:context>
    <inkml:brush xml:id="br0">
      <inkml:brushProperty name="width" value="0.05" units="cm"/>
      <inkml:brushProperty name="height" value="0.05" units="cm"/>
    </inkml:brush>
  </inkml:definitions>
  <inkml:trace contextRef="#ctx0" brushRef="#br0">28 40 16404,'0'-37'2992,"-2"34"-1756,0 13-164,-2 18 369,-1 115 137,20 235-1,-14-348-1558,-1-20-2,0 1 0,1-1 0,0 0 1,1 0-1,0 0 0,0 0 0,1 0 1,0-1-1,5 11 0,-7-19-12,0 0-1,-1 0 1,1 0-1,0 0 1,-1 0-1,1-1 1,0 1-1,0 0 1,0 0-1,0-1 1,-1 1 0,1-1-1,0 1 1,0-1-1,0 1 1,0-1-1,0 0 1,1 1-1,-1-1 1,0 0-1,0 0 1,0 0 0,0 0-1,0 0 1,0 0-1,0 0 1,0 0-1,1 0 1,-1 0-1,0-1 1,0 1-1,0 0 1,0-1 0,0 1-1,0-1 1,0 1-1,0-1 1,0 1-1,-1-1 1,1 0-1,0 0 1,1 0 0,4-5 18,0 0 0,0 0 0,-1 0 0,6-9 0,-11 15-22,44-69 124,10-13-106,-54 82-21,0-1 0,0 1 0,0-1 0,0 1 0,1 0 0,-1-1 0,0 1 0,0 0-1,1-1 1,-1 1 0,0 0 0,1-1 0,-1 1 0,0 0 0,1-1 0,-1 1 0,1 0 0,-1 0 0,0 0 0,1-1 0,-1 1 0,1 0 0,-1 0-1,0 0 1,1 0 0,-1 0 0,1 0 0,-1 0 0,1 0 0,-1 0 0,1 0 0,-1 0 0,0 0 0,1 0 0,-1 0 0,1 0 0,0 1-3,0 0 1,-1 1-1,1-1 1,0 0 0,-1 0-1,1 0 1,-1 0-1,0 0 1,1 0 0,-1 1-1,0-1 1,1 2-1,0 42-66,-2-37 89,0-1 1,-1 1 0,0 0 0,0-1-1,-1 0 1,0 1 0,0-1 0,0 0-1,-1 0 1,0-1 0,-1 1 0,1-1-1,-1 0 1,0 0 0,-1-1 0,0 1-1,1-1 1,-2 0 0,1-1 0,0 0-1,-1 0 1,0 0 0,0 0 0,0-1-1,0-1 1,-1 1 0,1-1 0,-1 0-1,0-1 1,1 0 0,-1 0 0,0 0-1,0-1 1,0-1 0,-12-1 0,18 2-83,0 0 1,0-1-1,0 1 1,0-1-1,0 1 1,0-1 0,0 0-1,0 0 1,0 0-1,0 0 1,1 0 0,-1 0-1,0 0 1,1-1-1,-1 1 1,1-1-1,-1 1 1,1-1 0,0 1-1,-2-4 1,3 4 2,-1 0 1,1-1-1,0 1 0,0 0 1,0-1-1,0 1 0,0 0 1,0 0-1,0-1 1,0 1-1,0 0 0,1-1 1,-1 1-1,0 0 1,1 0-1,-1 0 0,1-1 1,0 1-1,-1 0 0,1 0 1,0 0-1,0 0 1,-1 0-1,1 0 0,0 0 1,0 0-1,0 0 1,0 1-1,0-1 0,0 0 1,1 1-1,-1-1 0,2 0 1,6-4-123,0 1 0,0 1 0,0 0 0,0 0 0,15-2 0,26-2-562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9.581"/>
    </inkml:context>
    <inkml:brush xml:id="br0">
      <inkml:brushProperty name="width" value="0.05" units="cm"/>
      <inkml:brushProperty name="height" value="0.05" units="cm"/>
    </inkml:brush>
  </inkml:definitions>
  <inkml:trace contextRef="#ctx0" brushRef="#br0">48 389 16788,'-1'-1'110,"1"0"0,0 0 1,-1 1-1,1-1 1,0 0-1,-1 0 0,1 1 1,-1-1-1,1 0 1,-1 1-1,0-1 0,1 0 1,-1 1-1,0-1 1,1 1-1,-1-1 0,0 1 1,0 0-1,1-1 1,-1 1-1,-1-1 0,2 1-35,-1 0-1,0 1 1,1-1-1,-1 0 1,1 0-1,-1 0 1,1 1 0,-1-1-1,0 0 1,1 1-1,-1-1 1,1 0-1,-1 1 1,1-1-1,0 1 1,-1-1-1,1 1 1,-1-1-1,1 1 1,0-1-1,-1 1 1,-2 4 137,1 0 1,0 0 0,0 0-1,1 0 1,-2 7-1,0 3-160,0-1-1,1 1 0,1 0 0,1 0 0,0 0 1,1 0-1,1 0 0,0-1 0,5 18 1,-7-29-43,1-1 0,0 0 0,0 0 0,0 0 0,0 0 1,0-1-1,0 1 0,0 0 0,0 0 0,1-1 1,-1 1-1,1 0 0,0-1 0,1 2 0,-2-3 7,0 1 0,0-1 0,1 1 0,-1-1-1,0 0 1,0 1 0,0-1 0,0 0-1,0 0 1,1 0 0,-1 0 0,0 0 0,0 0-1,0 0 1,0 0 0,0-1 0,1 1-1,-1 0 1,1-1 0,3-2 47,-1 1 1,0-1-1,1 0 0,-1 0 1,0-1-1,-1 1 0,1-1 1,-1 0-1,6-8 0,5-9 136,-1 0 0,-2-1 0,0 0-1,-1-1 1,-2 0 0,0 0-1,-1-1 1,-2 0 0,0 0-1,2-37 1,-8 46-100,1 15-97,0 0-1,0 0 0,0 0 1,-1 0-1,1-1 1,0 1-1,0 0 0,0 0 1,0 0-1,0 0 0,0 0 1,0 0-1,0 0 1,0 0-1,0 0 0,0 0 1,0 0-1,0 0 0,0 0 1,0 0-1,-1 0 1,1 0-1,0-1 0,0 1 1,0 0-1,0 0 0,0 0 1,0 0-1,0 0 1,0 0-1,0 0 0,-1 0 1,1 0-1,0 0 0,0 0 1,0 0-1,0 0 1,0 0-1,0 1 0,0-1 1,0 0-1,0 0 0,0 0 1,-1 0-1,1 0 1,0 0-1,0 0 0,0 0 1,0 0-1,0 0 0,0 0 1,0 0-1,0 0 1,0 0-1,0 0 0,0 1 1,0-1-1,-1 2 4,-1 0-1,2 0 1,-1 0-1,0 0 1,0 0-1,1 0 1,-1 0-1,1 0 1,-1 3-1,0 2-7,1 0 0,0 0 0,0 0 0,0 1 0,1-1 0,0 0 0,3 9 0,-4-15 1,1 0 1,-1 0 0,1 1 0,-1-1 0,1 0 0,-1 0-1,1 0 1,0 0 0,0 0 0,0 0 0,0 0-1,-1 0 1,1 0 0,0 0 0,1-1 0,-1 1 0,0 0-1,0-1 1,2 2 0,-2-2 1,1 0-1,0 0 1,0 0-1,0 0 1,0 0 0,0 0-1,-1 0 1,1-1-1,0 1 1,0-1 0,0 1-1,-1-1 1,1 0-1,0 1 1,-1-1-1,1 0 1,0 0 0,1-2-1,8-5 3,0-2-1,0 1 1,0-1 0,-1-1-1,-1 0 1,15-22-1,41-80 90,-56 98-69,-1 0 0,-1-1 1,-1 0-1,0 0 0,-1-1 1,0 1-1,2-23 0,-9 25 9,-4 22-6,-6 25-7,7-6 21,0 1 1,2 0 0,2 1 0,2 42-1,0-49 6,2-1 0,0-1 0,2 1 0,0 0 0,1-1 0,16 34 0,-20-48-31,1 0-1,1 0 0,-1 0 1,1 0-1,0-1 1,0 0-1,0 0 0,1 0 1,0 0-1,0 0 1,0-1-1,1 0 0,-1 0 1,1-1-1,0 0 1,0 0-1,8 3 0,-13-5-15,-1-1 0,1 0-1,-1 1 1,1-1-1,0 0 1,-1 0 0,1 0-1,-1 1 1,1-1-1,0 0 1,-1 0 0,1 0-1,0 0 1,-1 0-1,1 0 1,0 0-1,-1 0 1,1 0 0,-1-1-1,1 1 1,0 0-1,-1 0 1,1 0 0,-1-1-1,1 1 1,0 0-1,-1-1 1,1 1 0,-1-1-1,1 1 1,-1 0-1,1-1 1,-1 1-1,0-1 1,1 1 0,-1-1-1,0 1 1,1-1-1,-1 0 1,0 1 0,1-1-1,-1 1 1,0-1-1,0 0 1,0 1 0,0-2-1,0 0-12,0-1-1,0 1 1,-1-1-1,1 1 1,-1 0-1,0-1 1,1 1 0,-1 0-1,0-1 1,-1 1-1,-1-4 1,-22-25-231,0 0 0,-3 2 0,-54-46 0,35 33 32,16 16 105,20 17 96,1 1 1,0-1-1,0-1 0,1 0 1,-8-11-1,17 20 16,0 1 0,0 0 0,-1 0 0,1-1 0,0 1 0,0 0 0,0 0 0,0-1 0,0 1 0,0 0 0,0-1 0,0 1 0,0 0 1,0-1-1,0 1 0,0 0 0,0 0 0,0-1 0,0 1 0,0 0 0,0-1 0,0 1 0,0 0 0,0-1 0,0 1 0,0 0 0,1 0 0,-1-1 0,0 1 0,0 0 0,0 0 0,1 0 0,-1-1 1,0 1-1,0 0 0,0 0 0,1 0 0,-1-1 0,0 1 0,0 0 0,1 0 0,-1 0 0,0 0 0,1 0 0,-1 0 0,0 0 0,0-1 0,1 1 0,-1 0 0,0 0 0,1 0 0,-1 0 1,20 0 95,-17 0-83,87 1 159,79-2-1074,-135-2 712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0.373"/>
    </inkml:context>
    <inkml:brush xml:id="br0">
      <inkml:brushProperty name="width" value="0.05" units="cm"/>
      <inkml:brushProperty name="height" value="0.05" units="cm"/>
    </inkml:brush>
  </inkml:definitions>
  <inkml:trace contextRef="#ctx0" brushRef="#br0">219 74 19828,'-10'1'264,"1"-1"0,-1 2-1,1 0 1,-1 0 0,1 0-1,0 1 1,0 1 0,0 0-1,0 0 1,0 0 0,1 1-1,0 1 1,0-1 0,0 1-1,-9 10 1,11-10-218,-1 1 1,1 0-1,1 0 1,-1 0-1,1 1 0,0 0 1,1 0-1,0 0 1,0 0-1,1 1 0,0 0 1,0 0-1,1 0 1,1 0-1,-1 0 1,1 10-1,0-16-46,1-1 0,0 1 0,1-1 0,-1 1 0,0 0 0,1-1 0,0 1 0,-1-1 0,1 1 1,0-1-1,0 0 0,0 1 0,1-1 0,-1 0 0,2 2 0,-2-2 0,1-1 1,-1 0-1,1 0 1,-1 0 0,1 0-1,0 0 1,-1 0-1,1 0 1,0 0-1,0-1 1,-1 1-1,1-1 1,0 1-1,0-1 1,0 0-1,2 1 1,2-2 5,0 1 0,0-1 0,0 0 0,-1 0 0,1-1 0,0 0 0,-1 0 0,1 0-1,-1-1 1,0 1 0,9-7 0,1-3 86,0-1 0,0-1 0,-1 0-1,-1-1 1,-1-1 0,0 0-1,-1 0 1,0-1 0,-1-1 0,-2 0-1,1 0 1,-2 0 0,9-36 0,-19 73 145,1 1 1,1 32-1,1-40-244,1 0-1,0 0 1,0-1 0,1 1-1,1-1 1,0 1-1,8 17 1,-11-27 4,1-1-1,-1 0 0,1 0 1,0 0-1,-1 0 1,1 0-1,0 1 1,0-1-1,0 0 1,0-1-1,0 1 1,0 0-1,0 0 1,0 0-1,0-1 1,1 1-1,-1 0 0,0-1 1,0 1-1,1-1 1,-1 0-1,0 1 1,2-1-1,-1 0-28,0 0 1,0-1-1,0 1 0,0 0 0,-1-1 0,1 0 0,0 1 0,0-1 1,-1 0-1,1 0 0,0 0 0,-1 0 0,1 0 0,1-2 1,4-4-206,-1 0 0,0 0 0,0 0 0,-1 0 0,8-15 0,-2 0 13,-2 0 1,-1 0-1,-1-1 1,8-38-1,-4 2-324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0.809"/>
    </inkml:context>
    <inkml:brush xml:id="br0">
      <inkml:brushProperty name="width" value="0.05" units="cm"/>
      <inkml:brushProperty name="height" value="0.05" units="cm"/>
    </inkml:brush>
  </inkml:definitions>
  <inkml:trace contextRef="#ctx0" brushRef="#br0">20 153 14507,'-6'35'1677,"-7"54"782,13-81-2060,-1 0 1,2 0-1,-1 0 1,1 0-1,0 0 1,0 0-1,1 0 1,4 11-1,-5-17-330,0 0 1,0 0-1,0 0 0,0 0 1,0 0-1,1 0 0,-1 0 1,0-1-1,1 1 0,0-1 1,-1 1-1,1-1 0,0 1 1,0-1-1,0 0 0,-1 0 1,2 0-1,-1 0 1,0 0-1,3 1 0,-2-2-27,1 1 0,0-1 0,-1 0 0,1 0 0,-1 0-1,1-1 1,0 1 0,-1-1 0,1 0 0,-1 0 0,6-2 0,2-2-33,0 0 0,-1-1 0,1 0 1,-1-1-1,0 0 0,13-14 0,-13 11 4,-1-1 0,0-1-1,0 1 1,-1-1 0,-1-1-1,0 0 1,-1 0 0,0 0-1,5-18 1,-4 7 81,-2-1-1,0 0 1,-1 0-1,0-35 1,-4 58-73,0 0 1,0 0-1,0 0 0,0 1 1,0-1-1,0 0 0,0 0 1,-1 0-1,1 1 0,-1-1 1,1 0-1,-1 1 0,0-1 1,1 0-1,-3-2 0,3 4-15,0 0 0,-1 0-1,1 0 1,0 0 0,0 0-1,0 0 1,-1 0 0,1 0 0,0 0-1,0 0 1,0 0 0,-1 0-1,1 0 1,0 0 0,0 0-1,0 0 1,-1 0 0,1 0-1,0 0 1,0 1 0,0-1-1,0 0 1,-1 0 0,1 0 0,0 0-1,0 0 1,0 0 0,0 1-1,0-1 1,-1 0 0,1 0-1,0 0 1,0 0 0,0 1-1,0-1 1,0 0 0,0 0 0,0 1-1,-6 18 141,1 16 129,-3 67-1,8-90-247,0-1 0,1 1 0,1-1 1,0 1-1,0-1 0,1 0 0,0 1 0,1-1 0,10 19 1,-11-25-50,1-1-1,-1 0 1,1-1 0,0 1 0,0-1 0,0 0 0,1 1 0,-1-2 0,1 1 0,-1-1-1,1 1 1,0-1 0,0 0 0,0-1 0,0 1 0,0-1 0,0 0 0,11 0 0,1 1-114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2.332"/>
    </inkml:context>
    <inkml:brush xml:id="br0">
      <inkml:brushProperty name="width" value="0.05" units="cm"/>
      <inkml:brushProperty name="height" value="0.05" units="cm"/>
    </inkml:brush>
  </inkml:definitions>
  <inkml:trace contextRef="#ctx0" brushRef="#br0">1 18 16716,'1'3'198,"1"0"1,-1 0 0,0 0 0,0 0 0,0 0 0,0 0-1,-1 0 1,1 0 0,-1 0 0,0 0 0,0 0-1,0 1 1,-1 5 0,1 8 258,10 170 3123,30 95-2363,-34-260-1053,-2-18 123,-1-12-164,0-14-3,4-85 283,40-189 1,-45 287-396,3-14 14,11-27 0,-14 45-18,0 1 0,0-1 0,0 1 0,1-1 0,-1 1 0,1 0 0,0 0 0,0 0 0,1 0 0,-1 0 0,9-6 0,-10 9-4,0 0-1,0 0 1,0 0 0,0 1 0,0-1 0,1 0 0,-1 1 0,0 0 0,0-1 0,1 1 0,-1 0-1,0 0 1,0 0 0,1 1 0,-1-1 0,0 0 0,0 1 0,1-1 0,-1 1 0,0 0 0,0 0-1,0 0 1,0 0 0,0 0 0,0 0 0,0 1 0,-1-1 0,1 0 0,0 1 0,-1 0 0,1-1 0,-1 1-1,1 0 1,-1 0 0,2 2 0,-1 0 3,1 0 0,-1 0 0,0 0 0,0 0 0,0 0 0,0 0 0,-1 1 0,1-1 0,-1 0 0,0 1 0,-1-1 1,1 1-1,-1 0 0,0-1 0,0 1 0,-1 8 0,-1-8 26,0-1 0,-1 1 0,1-1 0,-1 0 0,0 0 0,0 0 0,-1 0 0,1 0 0,-1-1 0,1 1 0,-1-1 0,0 0 0,-1 0 0,1 0 0,0-1 1,-1 0-1,-7 3 0,4-1-43,0-1 0,0 0 0,-1-1 0,1 0 0,-1-1-1,1 0 1,-1 0 0,0 0 0,-12-2 0,38 3-3281,29 2 1867,-16-4 612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2.803"/>
    </inkml:context>
    <inkml:brush xml:id="br0">
      <inkml:brushProperty name="width" value="0.05" units="cm"/>
      <inkml:brushProperty name="height" value="0.05" units="cm"/>
    </inkml:brush>
  </inkml:definitions>
  <inkml:trace contextRef="#ctx0" brushRef="#br0">1 126 16908,'8'8'4919,"7"1"-3510,-9-7-1305,0-1 1,0 1 0,0-1 0,0 0 0,0-1-1,1 0 1,-1 0 0,0 0 0,0 0-1,0-1 1,0 0 0,0-1 0,0 1 0,0-1-1,0 0 1,0-1 0,0 1 0,-1-1 0,0 0-1,1-1 1,-1 1 0,0-1 0,-1 0-1,1 0 1,-1 0 0,1-1 0,-1 0 0,-1 0-1,1 0 1,-1 0 0,0 0 0,0-1 0,0 1-1,2-11 1,-4 15-92,0 0 0,-1-1-1,1 1 1,-1-1 0,0 1 0,0-1 0,1 1-1,-1-1 1,0 1 0,0-1 0,0 1 0,0-1-1,-1 1 1,1-1 0,0 1 0,-1-1 0,1 1-1,-1-1 1,1 1 0,-1 0 0,0-1 0,1 1-1,-1 0 1,0-1 0,0 1 0,0 0-1,0 0 1,0 0 0,0 0 0,-1 0 0,1 0-1,0 0 1,0 0 0,-1 1 0,1-1 0,0 0-1,-1 1 1,-2-1 0,1 0 3,0 1 0,0 0 0,-1-1 0,1 2 0,-1-1-1,1 0 1,0 1 0,0-1 0,-1 1 0,1 0 0,0 0 0,0 0 0,0 1 0,0-1 0,0 1 0,-5 3 0,-1 3-15,0-1 1,1 2 0,0-1 0,0 1-1,1 1 1,0-1 0,1 1-1,0 0 1,0 0 0,1 1 0,1 0-1,0 0 1,0 0 0,1 0 0,0 1-1,1-1 1,1 1 0,0 0 0,0 14-1,1-23-78,0-1 0,1 1-1,-1 0 1,1-1 0,0 1-1,-1 0 1,1-1 0,0 1-1,1-1 1,-1 1 0,0-1-1,1 0 1,-1 0 0,1 1-1,0-1 1,-1 0 0,1 0-1,0-1 1,1 1 0,-1 0-1,0-1 1,0 1 0,1-1-1,-1 0 1,0 1 0,1-1-1,3 1 1,2 0-151,0-1-1,0 1 1,1-1 0,-1 0 0,0-1-1,0 0 1,0-1 0,9 0 0,18-7-583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3.234"/>
    </inkml:context>
    <inkml:brush xml:id="br0">
      <inkml:brushProperty name="width" value="0.05" units="cm"/>
      <inkml:brushProperty name="height" value="0.05" units="cm"/>
    </inkml:brush>
  </inkml:definitions>
  <inkml:trace contextRef="#ctx0" brushRef="#br0">156 79 16195,'-3'-2'308,"0"1"-1,0 0 1,-1-1-1,1 1 1,0 1-1,0-1 1,-1 0-1,1 1 1,0 0-1,0 0 1,-1 0-1,1 0 1,0 0-1,-1 1 1,1-1-1,-5 3 1,3-1-108,0 0 0,1 0 0,-1 0 0,1 1 0,0 0 1,0 0-1,0 0 0,0 1 0,0-1 0,-3 5 0,2-2-121,0 1-1,1-1 0,-1 1 0,1 0 0,1 0 0,-1 0 1,1 1-1,1-1 0,-1 1 0,1-1 0,1 1 0,-1 0 0,0 13 1,2-19-65,0-1 0,0 1 0,0 0 1,0 0-1,0-1 0,1 1 0,-1 0 1,0-1-1,1 1 0,0 0 0,-1-1 0,1 1 1,0-1-1,0 1 0,-1-1 0,1 1 1,0-1-1,1 0 0,-1 1 0,0-1 1,0 0-1,0 0 0,1 0 0,-1 0 1,1 0-1,-1 0 0,1 0 0,-1 0 0,1-1 1,-1 1-1,4 0 0,-1 0 3,-1-1 0,0 0 1,1 0-1,-1 0 0,0-1 0,1 1 0,-1-1 0,0 0 0,0 0 0,0 0 0,1 0 1,-1-1-1,0 1 0,-1-1 0,5-2 0,5-5 6,-1 0 0,1-1 0,-2-1 0,1 0 0,-1 0 0,-1-1 1,9-14-1,-12 17-8,-1 1 0,0-1 0,-1-1 0,0 1 1,-1-1-1,0 1 0,0-1 0,-1 0 0,0 0 0,0 0 1,-1-13-1,-1 21-20,0 1 0,0 0 0,0 0-1,0-1 1,0 1 0,0 0 0,-1 0 0,1-1 0,0 1 0,-1 0 0,1 0-1,-1 0 1,0-1 0,1 1 0,-1 0 0,0 0 0,0-1 0,0 2-17,0-1 0,1 1 0,-1 0 0,1 0 0,-1-1 0,0 1 0,1 0 0,-1 0-1,0 0 1,1 0 0,-1-1 0,0 1 0,0 0 0,1 0 0,-1 1 0,0-1 0,1 0 0,-1 0 0,0 0 0,1 0 0,-1 0 0,0 1 0,-3 1-164,1 0-1,0 0 1,-1 0 0,1 0 0,0 0-1,0 1 1,1-1 0,-1 1-1,-3 4 1,2-2-92,1 1 0,-1 0 0,1 0-1,-1 0 1,2 0 0,-1 0 0,1 1 0,-2 9 0,3 0-568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3.841"/>
    </inkml:context>
    <inkml:brush xml:id="br0">
      <inkml:brushProperty name="width" value="0.05" units="cm"/>
      <inkml:brushProperty name="height" value="0.05" units="cm"/>
    </inkml:brush>
  </inkml:definitions>
  <inkml:trace contextRef="#ctx0" brushRef="#br0">0 198 13931,'4'185'7083,"3"-50"-4794,28 154-1,-26-255-1903,-2-24-127,-6-10-247,-1 0 1,1 0-1,-1 0 1,0 0 0,1 0-1,-1 0 1,1-1 0,-1 1-1,0 0 1,1 0 0,-1 0-1,0-1 1,1 1-1,-1 0 1,0-1 0,1 1-1,-1 0 1,0-1 0,0 1-1,1 0 1,-1-1-1,0 1 1,0-1 0,0 1-1,0 0 1,1-1 0,-1 1-1,0-1 1,0 1-1,0 0 1,0-1 0,7-25 38,0-1 0,-2 0 1,3-38-1,-3 19-35,-1 14-10,26-156-27,-24 159-34,2 0 0,1 0 0,1 0 1,17-32-1,-22 52 6,0 1 1,1 0 0,0 0-1,0 0 1,1 0 0,12-10-1,-15 14 11,1 1-1,-1-1 0,1 1 1,-1 1-1,1-1 1,0 1-1,0 0 0,0 0 1,0 0-1,0 0 0,0 1 1,1 0-1,9-1 0,-14 2 31,0 0 0,0 0 0,0 0 0,0 0-1,0 0 1,0 1 0,0-1 0,0 0 0,0 0-1,0 1 1,0-1 0,0 1 0,0-1-1,0 1 1,0-1 0,-1 1 0,1-1 0,0 1-1,0 0 1,0-1 0,-1 1 0,1 0-1,0 0 1,0 1 0,0 0 2,-1 0-1,1 0 1,-1 0 0,1 0-1,-1-1 1,0 1 0,0 0-1,1 0 1,-2 0 0,1 0-1,0 0 1,-1 3 0,-1 3 7,0 0 1,0-1 0,-1 1 0,0-1-1,-7 12 1,-1-2 41,0 0 0,-2 0 0,0-1 0,-1-1 0,0 0 0,-1-1 1,-1 0-1,0-2 0,-1 0 0,-33 18 0,47-28-59,-1-1 1,1 1 0,-1-1-1,1 0 1,-1 0-1,0-1 1,1 1 0,-1-1-1,0 0 1,-4 0-1,7 0-13,0 0-1,0 0 1,0 0-1,1-1 1,-1 1 0,0 0-1,1-1 1,-1 1-1,0 0 1,0-1-1,1 1 1,-1-1-1,1 1 1,-1-1-1,0 1 1,1-1-1,-1 1 1,1-1 0,-1 0-1,1 0 1,-1-1-51,1 1-1,-1 0 1,1-1 0,0 1 0,0-1 0,-1 1 0,1-1 0,0 1 0,1-1 0,-1 1 0,0-1 0,0 1 0,1-1-1,0-1 1,1-5-466,1 1 0,0 0 0,1 0 0,0 0 0,0 0 0,10-12 0,37-36-2221,-21 23 1778,98-129-2552,-70 83 6783,-57 76-3005,1 0-1,-1 0 1,1 1 0,0-1-1,0 0 1,0 1-1,0-1 1,2 0 0,-3 1-167,-1 1 1,0 0-1,1 0 1,-1 0 0,1 0-1,-1 0 1,0 0-1,1 0 1,-1 0-1,1 0 1,-1 0 0,1 0-1,-1 0 1,0 0-1,1 0 1,-1 0 0,0 0-1,1 1 1,-1-1-1,1 0 1,-1 0-1,0 0 1,1 0 0,-1 1-1,0-1 1,1 0-1,-1 1 1,0-1-1,0 0 1,1 0 0,-1 1-1,0-1 1,0 1-1,1-1 1,-1 0-1,0 1 1,0-1 0,0 0-1,0 1 1,0-1-1,1 1 1,-1-1-1,0 0 1,0 1 0,0-1-1,0 1 1,0-1-1,0 0 1,-1 1-1,1-1 1,0 1 0,2 39 1969,-4 49 1,0-14-1241,1-60-697,1-5-90,0 0 0,0 1 0,0-1-1,1 0 1,1 0 0,0 0 0,0 0-1,6 13 1,-8-23-64,0 0 0,0 1 0,0-1 1,0 1-1,0-1 0,0 0 0,0 1 0,1-1 0,-1 0 0,0 1 1,0-1-1,0 0 0,1 1 0,-1-1 0,0 0 0,0 1 0,1-1 0,-1 0 1,0 0-1,1 1 0,-1-1 0,0 0 0,1 0 0,-1 0 0,1 1 1,-1-1-1,0 0 0,1 0 0,-1 0 0,1 0 0,-1 0 0,0 0 1,1 0-1,-1 0 0,1 0 0,-1 0 0,1 0 0,8-15-1303,1-25-44,-7 13 405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4.291"/>
    </inkml:context>
    <inkml:brush xml:id="br0">
      <inkml:brushProperty name="width" value="0.05" units="cm"/>
      <inkml:brushProperty name="height" value="0.05" units="cm"/>
    </inkml:brush>
  </inkml:definitions>
  <inkml:trace contextRef="#ctx0" brushRef="#br0">1 104 14635,'8'3'576,"1"0"0,0-1-1,0 1 1,0-2 0,0 1 0,0-1 0,0-1-1,0 1 1,0-2 0,0 1 0,0-1-1,0-1 1,17-4 0,-18 4-360,0-1-1,-1 0 1,1 0 0,-1 0-1,1-1 1,-1 0 0,-1-1-1,1 0 1,0 0 0,-1 0 0,0-1-1,-1 0 1,1 0 0,-1 0-1,7-12 1,-11 18-200,-1-1 1,1 0-1,-1 1 0,1-1 0,-1 0 1,1 1-1,-1-1 0,0 0 1,0 0-1,1 1 0,-1-1 0,0 0 1,0 0-1,0 1 0,0-1 1,0 0-1,0 0 0,0 0 0,0 1 1,0-1-1,0 0 0,0 0 1,-1 1-1,1-1 0,0 0 0,0 0 1,-1 0-1,0 0-1,0 1-1,0-1 1,0 1 0,0-1 0,0 1-1,0 0 1,0-1 0,0 1-1,0 0 1,0 0 0,0-1-1,0 1 1,0 0 0,0 0 0,0 0-1,-2 1 1,-3-1 11,1 1-1,-1 0 1,1 1 0,-1-1-1,1 1 1,-6 3-1,3 0-3,1 0 0,0 1 0,0 0 0,0 0-1,1 1 1,0 0 0,0 0 0,1 0-1,0 0 1,0 1 0,1 0 0,0 0 0,0 0-1,-2 10 1,4-14-3,1 0-1,0 1 1,0-1 0,0 1-1,0-1 1,1 1-1,0-1 1,0 1 0,0-1-1,0 1 1,1-1 0,-1 1-1,1-1 1,0 1 0,1-1-1,-1 0 1,1 1-1,0-1 1,0 0 0,0 0-1,0 0 1,1-1 0,0 1-1,0 0 1,0-1-1,0 0 1,0 0 0,1 0-1,3 3 1,-1-2-127,1-1 1,-1 1-1,1-1 0,-1-1 1,1 1-1,0-1 1,0 0-1,10 1 0,-14-3 22,0 0 0,1 1-1,-1-1 1,1 0 0,-1 0-1,0-1 1,1 1 0,-1-1-1,1 0 1,-1 0 0,0 0-1,0 0 1,0 0 0,0-1-1,0 1 1,0-1 0,0 0-1,0 0 1,4-4 0,3-7-460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5.283"/>
    </inkml:context>
    <inkml:brush xml:id="br0">
      <inkml:brushProperty name="width" value="0.05" units="cm"/>
      <inkml:brushProperty name="height" value="0.05" units="cm"/>
    </inkml:brush>
  </inkml:definitions>
  <inkml:trace contextRef="#ctx0" brushRef="#br0">9 86 12707,'-3'-31'2163,"0"-7"-161,0 21 2368,30 123 30,-13-45-3777,3 0 0,35 84 0,-48-137-604,0 0 1,0 0-1,1 0 0,0-1 0,0 1 0,1-1 1,-1-1-1,9 8 0,-12-13-15,0 1 0,1 0 1,-1 0-1,1-1 0,-1 0 0,1 1 0,0-1 0,0 0 0,-1 0 1,1-1-1,0 1 0,0 0 0,0-1 0,0 0 0,0 0 1,0 0-1,0 0 0,0 0 0,0 0 0,0-1 0,-1 1 1,1-1-1,0 0 0,0 0 0,0 0 0,-1 0 0,1-1 0,2-1 1,5-4 11,-1 0 0,0-1 0,0 0 1,-1-1-1,0 0 0,-1 0 0,0-1 0,0 1 1,6-14-1,25-33 91,-37 56-106,-1-1 0,0 1 0,1-1 0,-1 1 0,1-1 0,-1 1 1,0-1-1,1 1 0,-1 0 0,1-1 0,-1 1 0,1-1 0,0 1 0,-1 0 0,1 0 0,-1-1 0,1 1 0,-1 0 0,1 0 1,0 0-1,-1-1 0,1 1 0,0 0 0,-1 0 0,1 0 0,0 0 0,-1 0 0,2 1 0,-2-1 0,1 1 0,0 0 0,0-1 0,0 1-1,-1 0 1,1 0 0,0-1 0,-1 1 0,1 0-1,-1 0 1,1 0 0,-1 0 0,1 0 0,-1 0 0,1 1-1,8 46 7,-9-43-5,5 46 56,-4-57-993,1 1 0,0 0-1,0 0 1,0 0 0,5-7 0,-2 5-114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5.925"/>
    </inkml:context>
    <inkml:brush xml:id="br0">
      <inkml:brushProperty name="width" value="0.05" units="cm"/>
      <inkml:brushProperty name="height" value="0.05" units="cm"/>
    </inkml:brush>
  </inkml:definitions>
  <inkml:trace contextRef="#ctx0" brushRef="#br0">177 52 16580,'0'-1'109,"0"0"1,1 0 0,-1 1-1,0-1 1,0 0 0,0 0 0,0 0-1,0 1 1,0-1 0,0 0-1,0 0 1,-1 1 0,1-1-1,0 0 1,0 0 0,-1 1 0,1-1-1,0 0 1,-1 0 0,1 1-1,-1-1 1,1 0 0,-1 1 0,1-1-1,-1 1 1,1-1 0,-2 0-1,0 0 55,1 0 0,-1 1-1,0-1 1,0 1-1,1-1 1,-1 1-1,0-1 1,0 1-1,0 0 1,1 0 0,-4 0-1,-1 1 56,1-1-1,-1 1 1,1 0-1,0 1 1,0-1-1,-1 1 1,-8 5-1,6-1-93,-1 0-1,1 1 1,1 0-1,-1 0 1,1 1 0,0 0-1,1 0 1,0 1-1,-6 11 1,10-17-100,0 1 0,0 0 1,0 0-1,1-1 0,-1 1 1,1 1-1,0-1 0,0 0 1,0 0-1,1 0 0,0 0 1,0 1-1,0-1 1,0 0-1,0 0 0,1 1 1,0-1-1,0 0 0,0 0 1,0 0-1,1 0 0,-1 0 1,1 0-1,0-1 0,3 5 1,-3-6-20,0 0 1,0 0-1,1 0 1,-1 0-1,0 0 1,1-1 0,0 1-1,-1-1 1,1 0-1,0 0 1,0 0-1,-1 0 1,1 0-1,0-1 1,0 1 0,0-1-1,0 0 1,0 1-1,0-2 1,0 1-1,0 0 1,0 0-1,0-1 1,0 0-1,0 0 1,5-2 0,0 1 17,0-2 0,0 1 0,0-1 0,-1 0 1,1-1-1,-1 0 0,0 0 0,8-8 0,-8 5 63,0-1-1,-1 1 0,0-1 0,0-1 0,-1 1 1,0-1-1,0 0 0,-2 0 0,1 0 0,-1-1 1,0 1-1,-1-1 0,0 0 0,-1 1 0,0-16 0,-1 24-47,0 0 0,0-1 0,-1 1-1,1-1 1,-1 1 0,1 0-1,-1 0 1,0-1 0,0 1 0,-1-3-1,1 4-28,1 1 0,0-1 0,0 1-1,-1 0 1,1-1 0,0 1 0,0 0-1,-1 0 1,1-1 0,0 1 0,-1 0-1,1 0 1,0-1 0,-1 1 0,1 0-1,0 0 1,-1 0 0,1 0 0,-1 0-1,1-1 1,0 1 0,-1 0 0,1 0-1,-1 0 1,0 1-3,1-1 0,-1 0 0,0 1 0,1-1 0,-1 0 0,0 1 0,1-1 0,-1 1 0,1-1 0,-1 1 0,1-1 0,-1 1 0,1-1 0,-1 1 0,1 0 0,0-1 0,-1 1 0,1 1 0,-2 2-4,0 1-1,1 0 0,-1 0 0,1-1 1,0 1-1,1 0 0,-1 0 0,1 0 0,0 0 1,0 0-1,1 0 0,-1 0 0,1 0 1,0 0-1,2 5 0,-1-3-212,1 1 0,0-1 0,0 1 0,0-1 0,1 0 0,0 0-1,1-1 1,8 11 0,-11-15 128,1 1 0,-1-1 0,1 1 0,0-1 0,0 0 0,0 0 0,0-1 0,0 1 0,0 0 0,0-1 0,0 0 0,1 0-1,-1 0 1,1 0 0,-1 0 0,6-1 0,4 1-386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2.301"/>
    </inkml:context>
    <inkml:brush xml:id="br0">
      <inkml:brushProperty name="width" value="0.05" units="cm"/>
      <inkml:brushProperty name="height" value="0.05" units="cm"/>
    </inkml:brush>
  </inkml:definitions>
  <inkml:trace contextRef="#ctx0" brushRef="#br0">0 101 15123,'0'12'1697,"3"-3"-865,10-1-272,16-3 1360,9-7-927,17-5-353,6-3-16,7-5-200,-1-2-104,-3 0-280,-3 1-160,-13 2-456,-10 1-304,-19 4 728,-9 0-168,-10 3-89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2.833"/>
    </inkml:context>
    <inkml:brush xml:id="br0">
      <inkml:brushProperty name="width" value="0.05" units="cm"/>
      <inkml:brushProperty name="height" value="0.05" units="cm"/>
    </inkml:brush>
  </inkml:definitions>
  <inkml:trace contextRef="#ctx0" brushRef="#br0">57 90 17196,'-1'1'187,"0"1"0,-1-1 0,1 0-1,0 0 1,0 1 0,0-1 0,0 0 0,0 1 0,0-1 0,0 1 0,1 0 0,-1-1 0,0 1 0,0 2 0,-1 1 217,-6 13 598,0 1 0,-7 28-1,13-39-881,0 1 0,0 0 0,1 0 0,0 0 0,1-1 0,0 1 0,0 0 0,2 9 0,-2-17-102,0 0-1,0 0 0,1 0 0,-1 0 1,0-1-1,0 1 0,1 0 1,-1 0-1,0-1 0,1 1 0,-1 0 1,1 0-1,-1-1 0,1 1 1,-1 0-1,1-1 0,0 1 0,-1-1 1,1 1-1,0-1 0,-1 1 1,1-1-1,0 1 0,0-1 0,-1 0 1,1 1-1,1-1 0,0 0 12,-1 0 1,1 0-1,0 0 0,0 0 0,-1 0 0,1-1 0,0 1 0,0-1 1,-1 1-1,1-1 0,-1 0 0,3-1 0,4-2 77,-1-1 0,0 0 0,0 0 0,9-10 0,-1-3 98,0 0 1,-1-2-1,-1 1 1,18-38-1,-11 15 58,16-53 1,-40 107-273,-9 26-1,1 1 0,2-1 0,-10 77 0,19-114 3,1 1-1,0 0 1,0 0-1,0-1 1,0 1-1,0 0 1,1 0-1,-1 0 1,0-1-1,1 1 1,-1 0-1,1-1 0,0 1 1,-1 0-1,1-1 1,0 1-1,0-1 1,0 1-1,0-1 1,0 0-1,2 3 1,-1-3-44,0-1 0,0 1 0,0 0 0,-1 0 0,1-1 0,0 1 0,0-1 0,0 0 0,0 0 0,0 1 0,0-1 0,0 0 0,0-1 0,0 1 0,0 0 0,2-1 0,7-2-449,0-1 0,0 0 0,0 0-1,-1-1 1,13-8 0,11-9-1084,-1-1 0,38-35-1,-24 16 65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6.512"/>
    </inkml:context>
    <inkml:brush xml:id="br0">
      <inkml:brushProperty name="width" value="0.05" units="cm"/>
      <inkml:brushProperty name="height" value="0.05" units="cm"/>
    </inkml:brush>
  </inkml:definitions>
  <inkml:trace contextRef="#ctx0" brushRef="#br0">1 292 16908,'0'-3'233,"1"0"0,0 0 0,0 0 1,0 0-1,0 1 0,0-1 0,1 0 1,-1 1-1,1-1 0,0 1 0,0 0 1,0-1-1,0 1 0,4-4 0,-1 3 77,0-1 0,0 1-1,0 0 1,0 0-1,1 0 1,-1 1-1,11-4 1,-12 5-178,0 0 1,0 0-1,0 1 0,0-1 1,1 1-1,-1 0 0,0 0 1,0 0-1,0 1 0,0-1 1,5 2-1,-7-1-94,1 0 0,-1 0 0,0 0-1,-1 0 1,1 0 0,0 0 0,0 0 0,0 1 0,-1-1 0,1 1 0,-1-1-1,1 1 1,-1 0 0,1-1 0,-1 1 0,0 0 0,0 0 0,0 0-1,0 0 1,0 0 0,0 4 0,2 7 64,-2 0 0,0 0 0,-1 0 1,0 0-1,-1 1 0,0-1 0,-1 0 0,0 0 0,-7 19 0,3-5 72,5-27-169,1 0 0,0 0 0,0 0-1,0 1 1,0-1 0,0 0 0,-1 0 0,1 1 0,0-1-1,0 0 1,0 0 0,0 1 0,0-1 0,0 0 0,0 0 0,0 1-1,0-1 1,0 0 0,0 0 0,0 1 0,0-1 0,0 0 0,0 0-1,0 1 1,0-1 0,1 0 0,-1 0 0,0 1 0,0-1-1,0 0 1,0 0 0,0 0 0,1 1 0,-1-1 0,0 0 0,0 0-1,0 0 1,1 1 0,-1-1 0,0 0 0,0 0 0,1 0 0,10-7 123,12-19 11,-4-3-79,-1-1 0,-1-1-1,-2-1 1,-1 0 0,11-39 0,-25 70-60,0 1 0,0-1 0,0 1 0,0-1 0,0 1 0,0-1 0,1 1 0,-1-1 0,0 1 0,0-1 0,0 1 0,0 0 0,1-1 0,-1 1 0,0-1 0,0 1 0,1-1 0,-1 1 0,0 0 0,1-1 0,-1 1 0,1 0 0,-1-1 0,0 1 0,1 0 0,-1 0 0,1-1 0,-1 1 0,1 0 0,-1 0 0,1-1 0,7 14 0,-2-2 1,-4-8 6,0 0 0,1 1 0,-1-1 0,1 0 0,0 0 0,0-1 0,0 1 0,0-1 0,0 1 0,0-1 0,1 0 0,-1 0 0,1-1-1,0 1 1,-1-1 0,6 2 0,-4-2 11,1-1-1,-1 1 0,0-1 0,1 0 0,-1 0 1,1-1-1,-1 0 0,1 0 0,-1 0 0,9-3 1,-3-1 17,0 1 1,0-2 0,-1 0-1,0 0 1,0-1 0,0 0 0,-1 0-1,0-1 1,0-1 0,8-10-1,-9 9 3,-1 0-1,0-1 0,8-18 0,-13 26-30,-1-1 0,1 1 1,-1-1-1,0 0 0,0 1 0,0-1 1,0 0-1,-1 0 0,1 0 0,-1 1 0,0-1 1,0 0-1,-1 0 0,1 0 0,-3-7 0,3 10-6,-1 0 0,1-1 0,-1 1-1,0 0 1,0-1 0,0 1 0,0 0 0,0 0-1,0 0 1,0 0 0,0 0 0,0 0-1,0 0 1,0 0 0,-1 0 0,1 1 0,0-1-1,-1 1 1,1-1 0,-1 1 0,1-1-1,0 1 1,-1-1 0,1 1 0,-1 0 0,1 0-1,-1 0 1,1 0 0,-1 0 0,1 0-1,-1 1 1,1-1 0,-1 0 0,1 1 0,-2 0-1,-3 1 0,0 0 0,0 1 0,0 0 0,0 0-1,1 0 1,-9 7 0,7-4 1,0 1-1,1-1 0,0 1 1,0 0-1,0 1 1,1-1-1,0 1 1,1 0-1,0 0 1,0 1-1,0-1 1,1 1-1,1 0 1,-3 13-1,4-16-25,0 0 0,1-1 0,-1 1 0,1 0 0,0 0 0,1-1 0,-1 1 0,1 0 0,1-1 0,-1 1 0,1-1 0,0 1 0,0-1 0,0 0 0,1 1 0,0-1 0,0 0 0,0-1-1,0 1 1,1-1 0,0 1 0,0-1 0,0 0 0,5 3 0,-2-2-167,1 0 0,0 0 0,0-1 0,1 0 0,-1-1-1,1 1 1,0-2 0,-1 1 0,1-1 0,0-1 0,1 1 0,-1-2-1,18 0 1,7-7-404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7.631"/>
    </inkml:context>
    <inkml:brush xml:id="br0">
      <inkml:brushProperty name="width" value="0.05" units="cm"/>
      <inkml:brushProperty name="height" value="0.05" units="cm"/>
    </inkml:brush>
  </inkml:definitions>
  <inkml:trace contextRef="#ctx0" brushRef="#br0">49 8 18196,'0'0'59,"0"-1"0,0 1-1,0 0 1,0-1 0,0 1 0,0-1 0,1 1 0,-1 0 0,0-1 0,0 1-1,1 0 1,-1 0 0,0-1 0,0 1 0,1 0 0,-1 0 0,0-1 0,1 1-1,-1 0 1,0 0 0,1 0 0,-1-1 0,0 1 0,1 0 0,-1 0-1,0 0 1,1 0 0,-1 0 0,0 0 0,1 0 0,-1 0 0,1 0 0,-1 0-1,0 0 1,1 0 0,-1 0 0,1 0 0,-1 0 0,0 0 0,1 0-1,-1 0 1,0 1 0,1-1 0,-1 0 0,0 0 0,1 0 0,-1 1 0,0-1-1,1 0 1,-1 1 0,0-1 0,0 0 0,1 0 0,-1 1 0,12 27 1147,-5-11-509,33 64 172,4-1-1,100 136 1,-163-236-1553,0 1 1,-2 1 0,0 0-1,-34-21 1,17 13-140,-26-15-463,-10-7 1128,80 46 518,0 0 0,0 1 0,1-1 0,-1 1-1,8 0 1,-7 0-84,35-6-194,0-2-1,0-2 0,-1-1 1,40-20-1,-49 21-352,0 0-122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8.066"/>
    </inkml:context>
    <inkml:brush xml:id="br0">
      <inkml:brushProperty name="width" value="0.05" units="cm"/>
      <inkml:brushProperty name="height" value="0.05" units="cm"/>
    </inkml:brush>
  </inkml:definitions>
  <inkml:trace contextRef="#ctx0" brushRef="#br0">58 1 17124,'-2'0'197,"-1"0"0,1 0 1,0 0-1,0 0 1,0 1-1,0-1 0,0 1 1,0 0-1,0-1 0,0 1 1,0 0-1,0 0 1,0 0-1,0 1 0,0-1 1,1 0-1,-1 1 0,0-1 1,-1 2-1,1 0 5,1 0-1,-1 0 1,0 0-1,1 0 1,-1 1 0,1-1-1,0 0 1,0 1-1,0-1 1,1 0 0,-1 5-1,0-2-100,1 1 0,0-1 0,0 1 0,1-1 0,0 1 1,0-1-1,0 1 0,1-1 0,0 0 0,0 0 0,0 0 0,5 8 0,-5-11-75,0 0 0,0 0-1,0-1 1,1 1 0,-1-1 0,1 0 0,-1 1 0,1-1-1,0 0 1,0 0 0,0-1 0,0 1 0,0-1 0,0 1-1,0-1 1,0 0 0,1 0 0,-1-1 0,0 1-1,4 0 1,-1-1 36,-1 0 0,0-1 1,0 0-1,0 0 0,0 0 0,0 0 0,-1-1 0,1 1 0,0-1 0,0 0 0,-1-1 1,7-4-1,-5 3 26,0 0 0,0-1 0,-1 0 1,0 0-1,0-1 0,0 1 0,-1-1 0,8-12 1,-10 14-56,0 0 1,0 0-1,-1 0 1,1 0-1,-1-1 1,0 1-1,0 0 0,0-1 1,-1 1-1,1-1 1,-1 1-1,0-1 1,-1 1-1,0-7 1,0 9-144,1 0 1,-1 0-1,0 0 1,0 0 0,0 1-1,0-1 1,0 0-1,0 1 1,-1-1-1,1 0 1,-1 1-1,1 0 1,-1-1-1,1 1 1,-1 0-1,0 0 1,0 0 0,1 0-1,-1 0 1,0 0-1,0 0 1,0 1-1,0-1 1,0 1-1,0-1 1,0 1-1,0 0 1,0 0-1,0 0 1,0 0 0,0 0-1,0 0 1,0 0-1,0 1 1,0-1-1,0 1 1,0 0-1,0 0 1,0-1-1,0 1 1,0 0-1,1 0 1,-1 1 0,0-1-1,1 0 1,-1 1-1,1-1 1,-1 0-1,1 1 1,-2 3-1,0 8-841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8.488"/>
    </inkml:context>
    <inkml:brush xml:id="br0">
      <inkml:brushProperty name="width" value="0.05" units="cm"/>
      <inkml:brushProperty name="height" value="0.05" units="cm"/>
    </inkml:brush>
  </inkml:definitions>
  <inkml:trace contextRef="#ctx0" brushRef="#br0">1 102 16363,'2'-3'369,"-2"0"-21,2 1 0,-1-1 0,0 1 0,0 0 0,1 0 0,-1 0 0,4-4 0,-5 6-268,1-1 0,-1 1 0,1 0 0,0 0 1,-1 0-1,1-1 0,0 1 0,-1 0 0,1 0 0,-1 0 1,1 0-1,0 0 0,-1 0 0,1 0 0,-1 0 0,1 1 1,0-1-1,-1 0 0,1 0 0,-1 0 0,1 1 0,0-1 1,-1 0-1,1 1 0,-1-1 0,1 0 0,-1 1 0,1-1 1,-1 1-1,0-1 0,1 1 0,-1-1 0,1 1 0,-1-1 1,0 1-1,1-1 0,-1 1 0,0 0 0,20 28 1112,-13-19-1048,-1-1 1,1 0-1,1 0 0,10 10 0,-15-16-133,0-1-1,1 0 1,-1 0-1,0 0 0,1 0 1,0 0-1,-1-1 1,1 1-1,0-1 0,0 0 1,-1 0-1,1-1 0,0 1 1,0-1-1,0 0 1,7 0-1,-5-1 4,1 0 0,-1 0 0,0 0-1,1-1 1,-1 0 0,0-1 0,0 1 0,10-7 0,0-2 61,23-20 0,-27 20 11,0 1 1,1 1 0,15-9-1,-28 18-74,1-1 0,0 1-1,-1-1 1,1 1 0,0 0-1,-1 0 1,1-1 0,0 1-1,0 0 1,-1 0 0,1 0-1,0 0 1,0 0-1,-1 0 1,1 0 0,0 0-1,0 0 1,-1 0 0,1 0-1,0 0 1,-1 1 0,1-1-1,0 0 1,-1 0 0,1 1-1,0-1 1,-1 0 0,1 1-1,0-1 1,-1 1-1,1-1 1,-1 1 0,1-1-1,-1 1 1,1 0 0,-1-1-1,1 1 1,-1-1 0,0 1-1,1 0 1,-1-1 0,0 1-1,0 0 1,1 1 0,1 5 65,-1-1 0,1 1 1,-2 0-1,1 8 0,1-2 53,-2-11-108,0-1 0,0 1 0,0 0 0,1-1 0,-1 1 0,0-1 0,1 1 0,-1-1 0,1 0 0,0 1 0,0-1 0,-1 0 0,1 1 0,0-1 0,0 0 0,0 0 0,0 0 0,0 1 0,0-1 0,1 0 0,1 1 0,-2-2-4,1 0 1,-1 0 0,1 0-1,-1 0 1,1 0 0,-1 0-1,1-1 1,-1 1 0,0 0-1,1-1 1,-1 1 0,1-1-1,-1 1 1,0-1 0,1 0-1,-1 1 1,0-1 0,0 0-1,0 0 1,1 0 0,-1 0 0,1-2-1,55-54 335,-46 43-338,2 1 0,-1 0 0,2 1 0,-1 1 1,2 0-1,26-15 0,-40 25-23,1 0 1,0 0-1,0 0 1,0 1-1,-1-1 1,1 1-1,0 0 1,0-1-1,0 1 1,0 0-1,0 0 1,0 0-1,2 0 1,-3 1 0,0-1 1,0 1-1,0-1 1,0 0-1,0 1 1,0-1-1,0 1 0,-1 0 1,1-1-1,0 1 1,0 0-1,0-1 1,-1 1-1,1 0 1,0 0-1,-1 0 1,2 1-1,0 4-5,-1-1 0,1 0 0,-1 1 0,0-1 0,0 1 0,0 10 0,-1-10 28,0-6-11,0 0-1,0 1 1,0-1-1,0 1 1,0-1 0,0 0-1,0 1 1,0-1-1,0 0 1,0 1-1,1-1 1,-1 1 0,0-1-1,0 0 1,0 1-1,0-1 1,1 0-1,-1 1 1,0-1 0,0 0-1,1 1 1,-1-1-1,0 0 1,1 0-1,-1 1 1,0-1 0,1 0-1,-1 0 1,0 0-1,1 0 1,-1 1-1,0-1 1,1 0 0,-1 0-1,1 0 1,-1 0-1,0 0 1,1 0-1,-1 0 1,0 0-1,1 0 1,-1 0 0,1 0-1,-1 0 1,0 0-1,1 0 1,-1 0-1,1-1 1,-1 1 0,0 0-1,1 0 1,-1 0-1,0-1 1,1 1-1,26-18 156,-12 7-136,-14 10-50,0 1 1,0-1-1,0 1 0,0-1 0,0 1 1,0-1-1,0 1 0,1 0 1,-1-1-1,0 1 0,0 0 1,0 0-1,0 0 0,1 0 0,-1 0 1,0 0-1,0 0 0,0 0 1,1 1-1,-1-1 0,0 0 1,0 1-1,0-1 0,0 1 1,0-1-1,0 1 0,0-1 0,0 1 1,0 0-1,0 0 0,0-1 1,0 1-1,0 0 0,0 0 1,-1 0-1,1 0 0,0 0 0,-1 0 1,1 0-1,-1 0 0,1 0 1,-1 1-1,1-1 0,-1 0 1,0 0-1,1 3 0,0 0-141,-1 0 1,1 0-1,-1 1 0,0-1 0,0 0 1,-1 0-1,1 1 0,-1-1 1,0 0-1,0 0 0,0 0 0,-3 6 1,-4 3-332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9.370"/>
    </inkml:context>
    <inkml:brush xml:id="br0">
      <inkml:brushProperty name="width" value="0.05" units="cm"/>
      <inkml:brushProperty name="height" value="0.05" units="cm"/>
    </inkml:brush>
  </inkml:definitions>
  <inkml:trace contextRef="#ctx0" brushRef="#br0">1 575 15691,'0'1'149,"0"-1"0,0 1 0,0-1 0,0 1 0,0 0 0,0-1 0,0 1 0,0 0 0,0-1 0,0 1 0,1-1 0,-1 1 0,0-1 0,0 1 0,0 0 0,1-1 0,-1 1 0,0-1 0,1 1 0,-1-1 0,1 1 0,-1-1 0,1 0 0,-1 1 0,0-1 0,1 1 0,-1-1 0,1 0 0,0 1 0,-1-1 0,1 0 0,-1 0 0,1 1 0,-1-1 0,1 0 0,0 0 0,-1 0 0,1 0 0,0 0 0,-1 0 0,1 0 0,-1 0 0,1 0 0,0 0 1,-1 0-1,1 0 0,-1-1 0,1 1 0,0 0 0,-1 0 0,1 0 0,0-1 0,3-1 105,0 0 1,0 0 0,0 0 0,-1 0-1,1-1 1,3-3 0,0 0-191,-1-2-1,0 1 1,0 0 0,-1-1-1,0 0 1,0-1-1,-1 1 1,0-1 0,0 0-1,-1 0 1,0 0 0,-1 0-1,0 0 1,-1-1-1,1 1 1,-1-15 0,-1 23-56,0-1 0,0 0 0,-1 0 0,1 0 0,0 0 0,-1 0 0,1 1 0,-1-1 0,1 0 0,-1 0 0,0 1 0,0-1 0,1 0 0,-1 1 0,-2-3 0,2 3-5,0 1 1,0-1 0,1 1 0,-1 0-1,0-1 1,0 1 0,1 0 0,-1 0 0,0-1-1,0 1 1,0 0 0,0 0 0,1 0 0,-1 0-1,0 0 1,0 0 0,0 0 0,0 0-1,0 1 1,1-1 0,-1 0 0,0 0 0,0 1-1,0-1 1,1 0 0,-1 1 0,0-1-1,1 1 1,-1-1 0,0 1 0,1-1 0,-1 1-1,0 0 1,1-1 0,-1 2 0,-4 3 6,1 0 0,0 0 1,0 1-1,0-1 0,1 1 1,0 0-1,0 0 0,0 0 1,1 1-1,-4 12 0,3-4-7,0 1 1,1-1-1,0 26 0,2-35-4,0 0 0,0 0 0,1 0 1,0 0-1,0 0 0,0 0 0,1 0 0,0 0 0,0-1 0,1 1 0,5 10 0,-6-14-11,0 0 0,0 0 1,0 0-1,0 0 0,0 0 0,0 0 1,1-1-1,-1 1 0,0-1 0,1 0 1,-1 1-1,1-1 0,0 0 1,-1 0-1,1-1 0,0 1 0,0-1 1,0 1-1,-1-1 0,1 0 0,0 0 1,0 0-1,0 0 0,-1-1 1,1 1-1,0-1 0,3 0 0,-1-1-68,0 1-1,-1-1 1,1 0 0,0 0-1,-1-1 1,0 1-1,1-1 1,-1 0 0,0 0-1,0 0 1,-1-1-1,1 1 1,3-5 0,-2 1-154,0-1 0,0 0 0,-1 0 0,0 0 0,0-1 0,4-13 0,-1-7-692,-1 0 0,-2 0 1,2-42-1,2-162-2801,-16 80 5567,5 199 883,7 33-1978,4 0 1,2 0-1,5-1 1,38 124-1,-49-192-666,0 0 0,0 0-1,1 0 1,6 9 0,-18-48-14,-97-205-158,103 233 92,1-1 1,-1 1-1,0 0 1,1-1-1,-1 1 1,1-1 0,0 1-1,-1-1 1,1 1-1,0-1 1,0 1-1,0-1 1,0 0-1,0 1 1,0-1 0,1 1-1,0-3 1,0 3 0,-1 0 1,1 1 0,0-1 0,0 0-1,0 1 1,0-1 0,1 0-1,-1 1 1,0 0 0,0-1 0,0 1-1,0 0 1,0-1 0,1 1 0,-1 0-1,0 0 1,0 0 0,0 0-1,1 0 1,-1 0 0,2 1 0,27 2 26,-22-2-27,0 0 1,0 0-1,0-1 0,0 0 1,0 0-1,0 0 1,0-1-1,12-4 0,-19 5-7,0 0-1,-1 0 0,1 0 0,-1-1 0,1 1 0,-1 0 0,1 0 1,-1-1-1,1 1 0,-1 0 0,0-1 0,1 1 0,-1-1 0,1 1 1,-1-1-1,0 1 0,1 0 0,-1-1 0,0 1 0,0-1 1,1 0-1,-1 1 0,0-1 0,0 1 0,0-1 0,0 1 0,0-1 1,0 1-1,0-1 0,0 0 0,0-1-28,0 1 0,-1 0 0,1-1-1,-1 1 1,0 0 0,1-1 0,-1 1 0,0 0 0,0 0-1,0 0 1,-1-2 0,-2-1-254,-1 0 1,1 0-1,-1 1 0,0-1 1,-5-2-1,9 5 161,0 1-1,-1-1 0,1 1 1,0 0-1,0-1 1,-1 1-1,1 0 0,0-1 1,-1 1-1,1 0 0,0 0 1,-1 0-1,1 0 1,0 1-1,-1-1 0,1 0 1,0 1-1,-1-1 1,1 0-1,0 1 0,0-1 1,-2 2-1,0 1-330,-1-1 0,1 1 0,0 0 0,0 0 0,-4 6 0,0 0-58,2-3-10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9.978"/>
    </inkml:context>
    <inkml:brush xml:id="br0">
      <inkml:brushProperty name="width" value="0.05" units="cm"/>
      <inkml:brushProperty name="height" value="0.05" units="cm"/>
    </inkml:brush>
  </inkml:definitions>
  <inkml:trace contextRef="#ctx0" brushRef="#br0">1 321 15939,'1'1'296,"1"0"1,0 0-1,-1-1 0,1 1 0,0-1 0,0 1 0,0-1 0,-1 0 0,1 0 0,0 0 0,0 0 0,0 0 0,0 0 1,0 0-1,-1 0 0,1-1 0,0 1 0,0-1 0,-1 0 0,1 1 0,0-1 0,-1 0 0,1 0 0,0 0 0,-1 0 1,3-2-1,4-4 248,1 0 1,-1 0 0,8-12-1,-13 16-344,14-15-25,-2-1 0,0 0 0,-1-1 0,-1-1 0,-1 0-1,0-1 1,-2 0 0,13-40 0,-22 61-168,-1-1 0,1 0 0,-1 1 0,0-1 0,1 0 0,-1 0 0,0 1-1,0-1 1,0 0 0,0 1 0,0-1 0,0 0 0,-1 0 0,1 1 0,-1-1 0,1 0 0,-1 1 0,1-1 0,-1 1 0,0-1 0,0 1 0,0-1 0,0 1 0,0-1-1,-2-1 1,2 3 0,-1-1-1,0 1 0,1-1 1,-1 1-1,0-1 0,1 1 0,-1 0 1,0 0-1,0 0 0,1 0 1,-1 0-1,0 0 0,1 1 1,-1-1-1,0 0 0,0 1 0,1-1 1,-1 1-1,1 0 0,-1 0 1,1-1-1,-1 1 0,1 0 0,-1 0 1,-1 2-1,-5 3 8,1 1 0,-1 0 0,2 0 0,-1 1-1,1 0 1,0 0 0,0 0 0,1 1 0,0 0 0,1 0 0,-7 17 0,5-8 23,1 1 1,0 0 0,1 0 0,1 0 0,0 23-1,3-33-13,0-1-1,0 1 0,1-1 0,0 0 0,1 0 1,-1 1-1,2-1 0,-1 0 0,1-1 1,7 15-1,-7-17-12,1 0 0,-1 0 0,1-1 0,0 1-1,0-1 1,0 0 0,0-1 0,1 1 0,-1-1 0,1 1 0,0-2 0,0 1 0,0 0 0,1-1 0,-1 0 0,10 2 0,-9-2-97,0-1 1,1 0 0,-1 0-1,0 0 1,1-1-1,-1 0 1,0 0 0,1-1-1,-1 0 1,0 0-1,0 0 1,11-5-1,-13 4-164,0 0 0,0 0-1,0 0 1,0-1 0,-1 0 0,1 0-1,-1 0 1,1 0 0,-1-1-1,0 1 1,-1-1 0,1 1-1,0-1 1,-1 0 0,0 0-1,0-1 1,0 1 0,1-7-1,19-70-1620,-11 29 780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0.476"/>
    </inkml:context>
    <inkml:brush xml:id="br0">
      <inkml:brushProperty name="width" value="0.05" units="cm"/>
      <inkml:brushProperty name="height" value="0.05" units="cm"/>
    </inkml:brush>
  </inkml:definitions>
  <inkml:trace contextRef="#ctx0" brushRef="#br0">47 19 15723,'4'-14'1552,"-3"10"-469,-1 6-125,-11 43 2024,7 0-2572,2 1 0,2-1 0,2 0 0,3 0 1,0 0-1,3 0 0,2-1 0,2-1 0,2 1 0,1-2 0,23 44 0,-26-67-694,-10-16-112,-7-11-20,-31-53 212,2-1 1,-39-102-1,71 159 336,0-1 0,1 0 1,-1 0-1,1 1 0,0-1 0,0-8 0,1 12-92,1 0 0,-1 0-1,0 0 1,1 0 0,-1 0-1,1 1 1,-1-1 0,1 0 0,0 0-1,0 1 1,0-1 0,0 0-1,0 1 1,0-1 0,0 1-1,1-1 1,-1 1 0,1 0-1,-1-1 1,1 1 0,-1 0 0,1 0-1,3-1 1,7-4-361,1 1 0,0 1-1,1 1 1,-1-1 0,17 0 0,-27 3 311,31-5-454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1.249"/>
    </inkml:context>
    <inkml:brush xml:id="br0">
      <inkml:brushProperty name="width" value="0.05" units="cm"/>
      <inkml:brushProperty name="height" value="0.05" units="cm"/>
    </inkml:brush>
  </inkml:definitions>
  <inkml:trace contextRef="#ctx0" brushRef="#br0">147 494 19436,'1'-1'84,"-1"0"0,0 1 0,0-1 1,0 0-1,0 1 0,0-1 0,0 0 0,0 0 0,0 1 0,0-1 0,0 0 0,-1 0 0,1 1 1,0-1-1,0 0 0,-1 1 0,1-1 0,0 0 0,-1 1 0,1-1 0,-1 1 0,1-1 0,-1 1 0,1-1 1,-1 1-1,1-1 0,-1 1 0,0-1 0,1 1 0,-1-1 0,0 1 0,1 0 0,-1 0 0,0-1 1,1 1-1,-1 0 0,0 0 0,1 0 0,-1 0 0,0-1 0,0 1 0,1 0 0,-1 0 0,-1 1 1,-1-1 113,0 0 0,0 1 0,0-1 0,0 1 0,0 0 0,1 0 0,-1 0 0,0 0 0,0 0 0,-4 4 0,-2 2 37,1 1 1,-1 1 0,2-1-1,-1 1 1,1 0 0,-6 11-1,9-13-213,0-1-1,0 1 0,1 0 1,0 0-1,0 1 0,1-1 1,0 1-1,0-1 0,1 1 1,-1 7-1,2-14-21,0 1 1,0-1-1,-1 0 0,1 0 0,0 0 0,1 0 1,-1 0-1,0 0 0,0 0 0,0 0 1,1 0-1,-1 0 0,0 0 0,1 0 0,-1 0 1,1 0-1,-1 0 0,1 0 0,0 0 0,-1 0 1,1-1-1,0 1 0,-1 0 0,1 0 0,0-1 1,0 1-1,0-1 0,1 2 0,0-2 1,0 0-1,-1 0 0,1 0 0,0 0 0,0 0 1,0 0-1,0-1 0,-1 1 0,1 0 0,0-1 1,0 1-1,-1-1 0,1 0 0,2-1 0,6-4 1,0 0-1,-1-1 0,0 0 1,8-8-1,2-6 8,0-2 0,-2 0 0,-1 0 0,-1-2 0,-1 0 0,21-50 0,-31 71-11,-2 14-5,-2 32-14,0-11 7,0-18 7,2 0 1,0-1 0,0 1-1,1 0 1,1-1 0,6 15-1,-9-24 8,0 0-1,0-1 0,1 1 1,-1-1-1,1 1 0,0-1 1,0 0-1,0 0 0,0 0 1,0 0-1,0 0 0,1 0 1,-1-1-1,5 3 0,-5-3 2,0-1 0,1 1 0,-1-1 0,1 0 0,-1 1 0,1-1 0,-1 0 0,0 0 1,1-1-1,-1 1 0,1-1 0,-1 1 0,0-1 0,1 0 0,-1 1 0,0-1 0,1 0 0,-1-1 0,0 1 0,2-2 0,6-4 6,-1 0-1,0-1 1,0 0 0,-1-1 0,0 1 0,-1-1-1,11-17 1,-1-2 36,21-48 0,-25 44-10,-1-2 1,-1 1-1,-2-1 0,-2-1 1,-1 0-1,-1 0 0,-1-70 1,-4 98-32,0 0 1,0-1 0,-1 1-1,0 0 1,0 0 0,-1 0-1,0 0 1,-5-11 0,7 18-4,0-1 1,0 0 0,0 1-1,0-1 1,-1 1 0,1-1-1,0 1 1,0-1 0,-1 1-1,1-1 1,-1 1 0,1-1-1,0 1 1,-1-1 0,1 1-1,-1-1 1,1 1 0,-1 0-1,1-1 1,-1 1 0,1 0-1,-1 0 1,1-1 0,-1 1-1,0 0 1,1 0 0,-1 0-1,1-1 1,-1 1 0,0 0-1,1 0 1,-1 0 0,1 0-1,-1 0 1,0 0 0,1 1-1,-1-1 1,1 0 0,-1 0-1,0 0 1,1 0 0,-1 1-1,1-1 1,-1 0 0,1 1-1,-1-1 1,1 0 0,-1 1-1,-1 2-2,-1-1 0,1 1-1,0 0 1,1 0-1,-1 0 1,0 0 0,1 0-1,-2 5 1,-5 18-2,1 0-1,2 0 1,1 0 0,1 1-1,1-1 1,1 1 0,1-1-1,2 1 1,1-1 0,1 1-1,11 41 1,-10-54-22,1-1 0,0 1 0,1-1 1,0 0-1,1-1 0,0 1 0,1-2 0,1 1 0,0-1 1,0-1-1,1 0 0,0 0 0,1-1 0,0-1 0,17 10 0,-29-18 15,1 1 0,-1-1 0,1 1 0,-1-1 0,1 0 0,0 0 0,-1 1 0,1-1 0,0 0-1,-1 0 1,1 0 0,0 0 0,-1 1 0,1-1 0,0 0 0,-1 0 0,1 0 0,0-1-1,-1 1 1,1 0 0,0 0 0,-2-11-235,-18-16-65,-63-58-136,-24-30 419,105 113 45,-1 1 0,1-1 1,0 1-1,-1-1 0,1 1 1,0-1-1,0 0 0,1 0 1,-1 0-1,0 1 1,0-1-1,1 0 0,-1 0 1,1 0-1,-1-4 0,2 5-5,0 0-1,-1 0 1,1 0-1,0 0 1,0 0-1,0 0 1,0 0-1,-1 0 1,1 0-1,0 0 1,1 1-1,-1-1 1,0 0-1,0 1 1,0-1-1,0 1 1,0-1-1,1 1 1,-1 0-1,0-1 1,0 1-1,1 0 1,-1 0-1,0 0 1,0 0-1,2 0 1,176-10-2483,-81 6 1525,-40 1 256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2.206"/>
    </inkml:context>
    <inkml:brush xml:id="br0">
      <inkml:brushProperty name="width" value="0.05" units="cm"/>
      <inkml:brushProperty name="height" value="0.05" units="cm"/>
    </inkml:brush>
  </inkml:definitions>
  <inkml:trace contextRef="#ctx0" brushRef="#br0">0 70 17620,'3'44'1482,"2"0"0,1-1 1,13 44-1,-4-21-579,-13-56-794,8 43 723,34 101-1,-33-136-712,-6-16-28,-4-12-25,-4-13-27,-1 0 0,-8-26-1,-5-30-131,17 78 90,-3-12-47,2 0 0,0-1 0,0 1 0,1-1 0,1 1 0,2-18 0,-3 30 45,1 1 0,-1-1 0,0 0 0,0 0 0,1 0 0,-1 1 0,0-1 0,1 0 0,-1 1 0,0-1 0,1 0 0,-1 1 0,1-1 1,-1 0-1,1 1 0,0-1 0,-1 1 0,1-1 0,0 1 0,-1-1 0,1 1 0,0 0 0,-1-1 0,1 1 0,0 0 0,0-1 0,0 1 1,-1 0-1,1 0 0,0 0 0,0 0 0,0 0 0,-1 0 0,1 0 0,0 0 0,0 0 0,1 0 0,3 2 0,1 0 0,-1 0 0,0 0 0,10 6 0,11 5-2,-19-12 5,-1 0 1,0-1 0,1 0 0,-1 0 0,1 0 0,-1 0 0,0-1-1,1 0 1,-1-1 0,0 1 0,0-1 0,12-5 0,-10 2 1,1 0 1,-1 0-1,0 0 1,0-1 0,0-1-1,-1 1 1,0-1-1,7-9 1,-8 9 3,0-1 1,-1 0-1,1 0 0,-2 0 0,1 0 1,-1-1-1,0 1 0,-1-1 1,0 0-1,-1 0 0,0-1 1,0 1-1,0 0 0,-2-1 0,1 1 1,-1-1-1,0 1 0,-3-15 1,2 21-3,0 0 0,1 0 1,-1 0-1,-1 0 1,1 1-1,0-1 0,-1 0 1,1 1-1,-1-1 1,0 1-1,0 0 0,0-1 1,0 1-1,0 0 1,0 0-1,-1 0 0,1 1 1,-1-1-1,1 1 1,-4-2-1,4 2 0,-1 0-1,1 1 0,0 0 1,-1-1-1,1 1 1,0 0-1,0 0 1,-1 0-1,1 1 0,0-1 1,-1 0-1,1 1 1,0 0-1,0-1 1,0 1-1,0 0 1,0 0-1,0 0 0,0 0 1,0 1-1,0-1 1,0 1-1,0-1 1,1 1-1,-1-1 0,-1 3 1,-3 4 13,0 0 1,0 0-1,1 0 0,0 1 1,1-1-1,0 1 0,0 0 1,-2 11-1,2-2 40,0-1 0,1 1-1,-2 28 1,5-43-43,0 1 0,0-1-1,0 1 1,0-1 0,1 0 0,-1 1-1,1-1 1,0 1 0,0-1-1,0 0 1,0 1 0,1-1-1,-1 0 1,1 0 0,0 0 0,0 0-1,0-1 1,3 5 0,-1-4-5,-1-1 0,1 1 0,0-1 0,0 0 0,0 0 0,0 0-1,0-1 1,1 1 0,-1-1 0,0 0 0,1 0 0,-1-1 0,8 1 0,26 0-70,-21-1 5,-1 1 0,1 0 0,-1 2 1,1-1-1,19 7 0,-32-7 43,0-1 1,0 1-1,0 0 1,0 0-1,0 1 1,-1-1-1,1 1 1,-1 0-1,1 0 1,-1 0 0,0 0-1,0 1 1,0-1-1,-1 1 1,1 0-1,-1 0 1,0-1-1,0 2 1,0-1-1,-1 0 1,1 0 0,-1 0-1,0 1 1,1 5-1,0 83-2196,-2-93 2171,0 0-1,0 0 1,0 0-1,0 0 1,0 0 0,0 0-1,0 1 1,0-1-1,0 0 1,0 0 0,0 0-1,0 0 1,0 0-1,0 0 1,0 0 0,0 0-1,0 0 1,0 1-1,0-1 1,0 0 0,0 0-1,0 0 1,0 0-1,0 0 1,0 0 0,0 0-1,0 0 1,0 0-1,0 1 1,0-1 0,0 0-1,1 0 1,-1 0-1,0 0 1,0 0 0,0 0-1,0 0 1,0 0-1,0 0 1,0 0-1,0 0 1,0 0 0,0 0-1,1 0 1,-1 0-1,0 0 1,0 0 0,0 0-1,0 0 1,0 0-1,0 0 1,0 0 0,0 0-1,0 0 1,1 0-1,-1 0 1,0 0 0,0 0-1,0 0 1,0 0-1,0 0 1,0 0 0,0 0-1,6-8-1357,1-15 185,-5 0 246,8-51-3629,-8 65 4584,1 1 1,0-1-1,5-12 1,-6 19 195,-1 0 0,1 0 1,-1 0-1,1 0 0,0 0 1,0 0-1,0 0 0,0 0 0,0 1 1,0-1-1,0 1 0,1 0 1,-1 0-1,0-1 0,1 1 0,4-1 1,4-1 760,2 1 1,16-2-1,2 0 1082,-19 1-1574,0-1-1,0 0 0,-1-1 1,0 0-1,0 0 0,0-1 1,14-11-1,-18 12-306,-1 0 1,0 0-1,0 0 0,0-1 0,-1 0 0,0 0 1,0 0-1,0-1 0,-1 0 0,0 1 1,0-2-1,3-9 0,-6 15-112,0 0 0,-1 0 0,1-1 0,-1 1 0,0 0 0,0 0 0,0 0 0,0 0 0,0 0 0,0-1 0,-1 1 1,1 0-1,-1-3 0,0 4-15,1 0 0,-1 0 0,1 0 0,-1 0-1,0 0 1,1 0 0,-1 1 0,0-1 0,0 0 0,0 0 0,1 0 0,-1 1 0,0-1 0,0 1 0,0-1 0,0 0 0,0 1 0,-2-1 0,0 0-4,1 1 1,-1 0-1,1 0 0,-1 0 0,1 0 0,-1 0 0,1 0 1,-1 1-1,1-1 0,0 1 0,-1 0 0,1-1 0,0 1 1,-1 0-1,1 1 0,0-1 0,0 0 0,0 1 0,0-1 1,0 1-1,-3 2 0,-2 5-27,-1-1 0,2 2 0,-1-1 0,1 1 0,0 0 0,1 0 0,0 1 0,1-1 1,0 1-1,1 0 0,0 0 0,1 1 0,0-1 0,1 0 0,0 1 0,0-1 0,2 1 0,1 18 0,-1-25-103,0-1 0,1 1 0,0 0 1,-1-1-1,1 1 0,1-1 0,-1 1 0,1-1 0,-1 0 0,1 0 0,0 0 0,1-1 0,-1 1 0,1-1 0,-1 0 0,1 0 0,0 0 1,0 0-1,1 0 0,-1-1 0,0 0 0,9 3 0,14 1-440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2.699"/>
    </inkml:context>
    <inkml:brush xml:id="br0">
      <inkml:brushProperty name="width" value="0.05" units="cm"/>
      <inkml:brushProperty name="height" value="0.05" units="cm"/>
    </inkml:brush>
  </inkml:definitions>
  <inkml:trace contextRef="#ctx0" brushRef="#br0">186 6 20548,'0'-1'68,"0"1"0,-1-1 0,1 1 0,0 0 0,0-1 0,-1 1 0,1 0 0,0 0 0,-1-1 1,1 1-1,0 0 0,-1 0 0,1-1 0,-1 1 0,1 0 0,0 0 0,-1 0 0,1 0 0,-1-1 0,1 1 0,-1 0 0,1 0 0,-1 0 0,1 0 0,0 0 0,-1 0 0,1 0 0,-1 0 0,1 0 0,-1 1 0,1-1 0,0 0 0,-1 0 0,1 0 0,-1 0 0,1 1 0,0-1 0,-1 0 0,-20 8 361,9 0-174,-1 1-1,1 0 0,1 0 0,0 1 0,0 1 0,1 0 0,0 0 0,1 1 0,1 0 0,0 1 1,0 0-1,-10 25 0,16-34-249,1 0 1,-1 0-1,1-1 0,0 1 1,1 0-1,-1 0 1,1 0-1,0 0 1,0 4-1,0-6-7,0-1 0,0 0 0,1 1 0,-1-1 0,1 0 0,-1 1 0,1-1 0,-1 0 0,1 0 0,0 0 0,0 1 0,-1-1 0,1 0 0,0 0 0,0 0 0,0 0 0,0 0 0,0-1 0,1 1 0,-1 0 0,0 0 0,0-1 0,0 1 0,1 0 0,-1-1 0,0 0 0,1 1 0,1-1 0,8 1-68,-1 0-1,1-2 1,-1 1 0,1-1 0,-1-1 0,1 0 0,-1 0-1,17-7 1,11-1-174,12 2-104,-46 7 321,0 1 0,0 0 1,0 0-1,-1 0 0,1 1 1,0-1-1,0 1 0,0 0 0,0 0 1,5 3-1,-8-4 30,0 0 0,0 1-1,-1-1 1,1 1 0,-1-1 0,1 1 0,0-1 0,-1 1-1,1-1 1,-1 1 0,1 0 0,-1-1 0,0 1-1,1 0 1,-1-1 0,0 1 0,1 0 0,-1 0-1,0-1 1,0 1 0,1 0 0,-1 0 0,0-1-1,0 1 1,0 1 0,0 0 11,-1 0 0,1 0 0,-1 0 0,0 0-1,1 0 1,-1 0 0,0 0 0,0 0 0,-2 3 0,-3 3 53,0-1 0,-1 0 0,-8 8 0,10-10-171,-1 1 0,-1-2-1,1 1 1,-1-1 0,1 0 0,-1 0-1,-1 0 1,1-1 0,0 0 0,-1-1 0,-12 3-1,20-5 44,-1 0 0,0 0 1,1 0-1,-1 0 0,0 0 0,1 0 0,-1 0 0,0 0 0,1 0 0,-1 0 0,1 0 0,-1 0 0,0-1 0,1 1 0,-1 0 1,0 0-1,1-1 0,-1 1 0,1-1 0,-1 1 0,1 0 0,-1-1 0,1 1 0,-1-1 0,1 1 0,0-1 0,-1 1 1,1-1-1,-1 1 0,1-1 0,0 0 0,0 1 0,-1-1 0,1 1 0,0-1 0,0 0 0,0 1 0,0-1 0,0 0 0,0 1 1,0-2-1,4-26-523,9-6-287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3.241"/>
    </inkml:context>
    <inkml:brush xml:id="br0">
      <inkml:brushProperty name="width" value="0.05" units="cm"/>
      <inkml:brushProperty name="height" value="0.05" units="cm"/>
    </inkml:brush>
  </inkml:definitions>
  <inkml:trace contextRef="#ctx0" brushRef="#br0">286 11 16676,'-2'-1'168,"0"-1"1,-1 1 0,1 0 0,0 0-1,-1 0 1,1 0 0,-1 0 0,1 1 0,-1-1-1,1 1 1,-1 0 0,1-1 0,-1 1-1,0 0 1,1 1 0,-1-1 0,-2 1 0,-5 1 234,1 0 1,-1 1 0,-10 4 0,19-7-375,-25 11 1242,-35 19-1,54-27-1168,2 1 0,-1 0 0,0 0 0,1 0 0,0 1 0,0-1 0,0 1 0,0 0 0,1 1 0,0-1 0,-6 12 0,9-16-99,1 0 1,0 0 0,-1 0 0,1 0-1,0 1 1,0-1 0,0 0-1,0 0 1,0 0 0,0 0-1,0 1 1,0-1 0,1 0 0,-1 0-1,0 0 1,1 0 0,-1 0-1,1 0 1,-1 0 0,1 0-1,0 0 1,-1 0 0,1 0 0,0 0-1,-1 0 1,1 0 0,0 0-1,0-1 1,0 1 0,0 0 0,0-1-1,0 1 1,0 0 0,0-1-1,1 1 1,7 3 16,0 0 0,0-1 0,13 4 0,-12-4-15,25 7-25,31 11-70,-60-18 84,-1-1 0,1 1-1,-1 0 1,0 0 0,0 0-1,0 1 1,-1-1 0,1 1-1,3 5 1,-5-5 63,-1 1 0,1 0-1,-1-1 1,0 1 0,0 0 0,-1 0 0,1 0-1,-1 0 1,0 0 0,-1 1 0,1-1-1,-1 0 1,0 0 0,-1 11 0,1-13 30,-1 0 0,1 1-1,-1-1 1,1 0 0,-1 0 0,0 1 0,0-1 0,0 0 0,-1 0 0,1 0-1,-1 0 1,1 0 0,-1-1 0,0 1 0,0 0 0,-1-1 0,1 1-1,0-1 1,-1 0 0,1 0 0,-1 0 0,0 0 0,-5 3 0,-7-3 38,1 1 0,-1-2 0,0 0 0,0-1 1,1 0-1,-1-1 0,-21-5 0,-24 0-26,19 5-882,99-25-3495,-29 13 3531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3.289"/>
    </inkml:context>
    <inkml:brush xml:id="br0">
      <inkml:brushProperty name="width" value="0.05" units="cm"/>
      <inkml:brushProperty name="height" value="0.05" units="cm"/>
    </inkml:brush>
  </inkml:definitions>
  <inkml:trace contextRef="#ctx0" brushRef="#br0">71 80 17740,'-2'2'280,"-1"-1"1,0 1-1,1 0 0,-1 0 1,1 0-1,0 1 0,0-1 1,0 0-1,0 1 0,0 0 1,-2 4-1,1-4 153,-3 7 387,-1 1 0,1-1 0,-5 13 0,9-19-746,1-1 0,0 0-1,0 0 1,0 0 0,0 1 0,1-1-1,-1 0 1,1 0 0,0 1 0,0-1-1,0 1 1,0-1 0,1 0 0,-1 1-1,1-1 1,1 3 0,-2-4-66,1-1 0,0 0 0,0 0-1,0 0 1,0 0 0,0 0 0,0 0 0,0 0 0,0 0 0,0-1-1,0 1 1,0 0 0,0 0 0,1-1 0,-1 1 0,0-1 0,1 1 0,-1-1-1,0 0 1,1 0 0,-1 1 0,0-1 0,1 0 0,-1 0 0,0 0 0,1 0-1,-1-1 1,0 1 0,1 0 0,-1 0 0,0-1 0,1 1 0,-1-1 0,0 1-1,2-2 1,7-2-5,-1-1 0,0 0 0,12-8-1,-19 12 1,22-17 10,23-23 0,-26 23-1,38-27 1,-59 45-9,0-1 1,1 1-1,-1 0 1,0-1-1,1 1 0,-1 0 1,0-1-1,1 1 1,-1 0-1,1-1 0,-1 1 1,1 0-1,-1 0 1,0 0-1,1 0 1,-1-1-1,1 1 0,-1 0 1,1 0-1,-1 0 1,1 0-1,-1 0 0,1 0 1,-1 0-1,1 0 1,-1 0-1,1 0 0,-1 1 1,1-1-1,-1 0 1,1 0-1,-1 0 1,1 0-1,-1 1 0,1-1 1,-1 0-1,0 1 1,1-1-1,-1 0 0,0 1 1,1-1-1,-1 0 1,0 1-1,1-1 0,-1 1 1,0-1-1,0 0 1,1 1-1,-1-1 0,0 1 1,0-1-1,0 1 1,0-1-1,0 1 1,1 0-1,-2 38 423,0-13-58,1-25-355,0 0 0,0 0 0,1 0 0,-1 0-1,0 0 1,0-1 0,1 1 0,-1 0 0,1 0 0,-1 0 0,1-1 0,-1 1 0,1 0 0,0-1 0,-1 1-1,1 0 1,0-1 0,-1 1 0,1-1 0,0 1 0,0-1 0,-1 1 0,1-1 0,0 0 0,0 1 0,0-1-1,0 0 1,0 0 0,-1 0 0,1 1 0,0-1 0,0 0 0,0 0 0,0 0 0,0-1 0,0 1 0,0 0-1,0 0 1,-1 0 0,1-1 0,0 1 0,0 0 0,0-1 0,1 0 0,5-2 40,0 0 0,0-1 1,13-9-1,-16 10-48,131-102 89,-133 103-96,0 1 0,0-1-1,0 1 1,0 0 0,1-1 0,-1 1-1,0 0 1,0 0 0,5-1 0,-6 2 1,0 1 0,-1-1 1,1 0-1,0 0 1,-1 0-1,1 1 0,-1-1 1,1 0-1,0 1 1,-1-1-1,1 0 0,-1 1 1,1-1-1,-1 1 1,1-1-1,-1 0 0,0 1 1,1 0-1,-1-1 1,1 1-1,-1-1 0,0 1 1,0-1-1,1 1 1,-1 0-1,0-1 0,0 1 1,0 0-1,1-1 1,-1 1-1,0-1 0,0 1 1,0 0-1,0-1 1,0 1-1,-1 0 0,1 1 1,0 9 15,0-9-6,0 1 0,0 0-1,0 0 1,0-1-1,0 1 1,1 0-1,1 4 1,-2-6-8,1-1 0,-1 1 0,1-1-1,-1 1 1,1-1 0,-1 1 0,1-1 0,-1 1 0,1-1 0,0 1 0,-1-1-1,1 0 1,-1 1 0,1-1 0,0 0 0,-1 0 0,1 0 0,0 0 0,0 1 0,-1-1-1,1 0 1,0 0 0,-1 0 0,1 0 0,0 0 0,-1-1 0,1 1 0,0 0-1,0 0 1,-1 0 0,1-1 0,0 1 0,-1 0 0,1 0 0,-1-1 0,2 0-1,5-3-18,0 0-1,0 0 0,-1-1 0,0 0 0,1 0 1,-2 0-1,7-8 0,-6 7-45,0 0 0,0 0 1,1 0-1,-1 1 0,1 0 1,9-4-1,-16 8 54,1 1 0,-1 0 0,1 0 0,-1-1 0,0 1 0,1 0 0,-1 0 0,1 0 0,-1-1 0,1 1 0,-1 0 0,1 0 0,0 0-1,-1 0 1,1 0 0,-1 0 0,1 0 0,-1 0 0,1 0 0,-1 1 0,1-1 0,-1 0 0,1 0 0,-1 0 0,1 0 0,-1 1 0,0-1 0,1 0 0,-1 1 0,1-1 0,-1 0 0,1 1 0,0 1 2,-1-1 0,1 0 0,-1 1 0,1-1 0,-1 1 0,1-1-1,-1 1 1,0-1 0,0 0 0,0 1 0,0 2 0,-7 43 65,6-45-60,-7 21-266,4-13-2435,10-20 440,0 0 1279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3.692"/>
    </inkml:context>
    <inkml:brush xml:id="br0">
      <inkml:brushProperty name="width" value="0.05" units="cm"/>
      <inkml:brushProperty name="height" value="0.05" units="cm"/>
    </inkml:brush>
  </inkml:definitions>
  <inkml:trace contextRef="#ctx0" brushRef="#br0">0 137 19908,'59'-8'5964,"-48"4"-5781,0 1 0,0-2 1,0 0-1,-1 0 0,14-9 0,-19 10-180,-1 1-1,0 0 1,0-1 0,0 0 0,-1 0 0,1 0-1,-1 0 1,0-1 0,0 1 0,0-1-1,0 0 1,-1 0 0,3-9 0,-5 13 1,1 0 1,-1 1 0,0-1 0,1 1-1,-1-1 1,0 0 0,0 1-1,1-1 1,-1 0 0,0 1-1,0-1 1,0 0 0,0 1 0,0-1-1,0 0 1,0 1 0,0-1-1,0 0 1,-1 1 0,1-1-1,0 0 1,0 1 0,-1-1-1,1 0 1,0 1 0,-1-1 0,1 1-1,0-1 1,-1 1 0,1-1-1,-1 1 1,1-1 0,-1 1-1,1-1 1,-1 1 0,1 0 0,-1-1-1,1 1 1,-1 0 0,0-1-1,0 1 1,-1 0 7,1 0-1,-1 0 1,1 0-1,0 0 1,-1 0-1,1 1 1,-1-1 0,1 0-1,0 1 1,-1-1-1,1 1 1,0 0-1,0-1 1,-1 1-1,1 0 1,0 0 0,-2 1-1,-5 6 41,1 1 0,0 0 0,0 0 1,0 1-1,1-1 0,-8 21 0,11-24-33,0 1-1,0 0 1,1 0 0,0 1 0,1-1 0,-1 0 0,2 0 0,-1 1-1,1-1 1,0 1 0,1 10 0,0-16-4,-1 1 0,1-1 1,0 1-1,0-1 0,0 1 0,0-1 1,0 0-1,1 0 0,-1 0 0,0 1 1,1-1-1,0-1 0,0 1 0,-1 0 1,1 0-1,0-1 0,4 4 0,-2-3-188,1 0 0,-1-1 0,0 1 0,1-1 0,-1 0 0,1 0 0,-1 0 0,1 0 0,6 0 0,-1-2-233,1 1 0,-1-1 0,0 0 0,1-1 0,-1-1 0,0 1 0,0-2 0,13-5 0,8-10-565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5.406"/>
    </inkml:context>
    <inkml:brush xml:id="br0">
      <inkml:brushProperty name="width" value="0.05" units="cm"/>
      <inkml:brushProperty name="height" value="0.05" units="cm"/>
    </inkml:brush>
  </inkml:definitions>
  <inkml:trace contextRef="#ctx0" brushRef="#br0">1 60 11394,'1'-2'200,"1"0"0,0 0-1,-1 0 1,1 1 0,0-1-1,0 0 1,0 1 0,0 0-1,0-1 1,0 1 0,1 0-1,-1 0 1,0 1 0,1-1-1,-1 0 1,0 1 0,1-1-1,-1 1 1,5 0 0,-4 0 19,0 1 1,0 0 0,0-1 0,0 1 0,0 1 0,-1-1 0,1 0 0,0 1 0,-1-1 0,1 1-1,-1 0 1,0 0 0,0 0 0,3 3 0,4 5 300,-1 1 1,0 0-1,-1 1 0,0-1 0,9 26 0,51 163 1870,9 22-687,-74-216-1630,-1-4-33,0 1 0,0-1-1,0 0 1,0 0 0,0 0 0,0 0-1,1 0 1,-1 0 0,1 0 0,-1 0-1,1 0 1,0-1 0,3 4 0,-5-5-32,0 0 0,1 0 0,-1 0 0,0 0 0,0 0 0,0 0 0,1 0 0,-1 0 1,0 0-1,0 0 0,0 0 0,1 0 0,-1 0 0,0 0 0,0 0 0,0 0 0,1 0 0,-1 0 0,0 0 1,0 0-1,0 0 0,0 0 0,1 0 0,-1 0 0,0 0 0,0-1 0,0 1 0,0 0 0,1 0 1,-1 0-1,0 0 0,0 0 0,0-1 0,0 1 0,0 0 0,0 0 0,1 0 0,-1 0 0,0-1 0,0 1 1,0 0-1,0 0 0,2-14 169,-5-16 38,-4 9-180,-1 0 1,0 1-1,-2 0 0,0 0 1,-2 1-1,0 0 0,-1 1 1,-1 0-1,0 1 0,-1 1 1,-18-15-1,28 27-39,0 1 0,0-1 0,0 1 1,0 0-1,0 1 0,-1-1 0,1 1 0,-8-2 0,13 4 3,-1 0-1,1-1 1,-1 1 0,0 0-1,1 0 1,-1 0-1,1 0 1,-1 0-1,0 0 1,1 0-1,-1 0 1,1 0 0,-1 0-1,0 0 1,1 0-1,-1 0 1,1 1-1,-1-1 1,1 0 0,-1 0-1,0 1 1,1-1-1,-1 0 1,1 1-1,-1-1 1,1 0-1,0 1 1,-1-1 0,0 1-1,1 0 0,0 0 0,0 1 0,-1-1 0,1 0 0,0 0 0,0 0 0,0 0 0,0 0 0,0 0 0,1 0 0,-1 0 0,0 0 0,0 0 0,1 2 0,1 2-6,1 1-1,-1-1 1,1 0 0,7 9 0,-7-10 5,0 0 0,1-1 1,0 1-1,0-1 1,0 0-1,0 0 1,0 0-1,0-1 0,1 1 1,0-1-1,-1 0 1,1-1-1,0 1 1,0-1-1,0 0 1,0 0-1,0 0 0,0-1 1,0 1-1,0-1 1,0-1-1,0 1 1,0-1-1,0 0 0,0 0 1,0 0-1,0-1 1,0 1-1,0-1 1,6-4-1,1-1 9,-1 1 0,0-1-1,-1-1 1,0 0 0,0 0-1,-1-1 1,0-1 0,0 1 0,-1-1-1,-1-1 1,8-12 0,-10 15 8,0 0 0,-1-1 1,-1 1-1,1-1 0,-1 1 1,0-1-1,-1 0 0,0 0 1,-1 0-1,1-18 0,-4 20 0,-1 6 0,-3 15 0,3 1-12,1 1 0,1-1 0,1 29 0,0-39-1,1 1-1,-1 0 1,1-1 0,0 1-1,0-1 1,1 1-1,0-1 1,0 1 0,0-1-1,1 0 1,-1 0 0,1 0-1,6 6 1,-8-9 0,0-1 0,0 0 0,1-1 0,-1 1 0,0 0 0,1 0 0,-1 0 0,1-1 0,-1 1 0,0-1 0,1 1 0,0-1 0,-1 0 1,1 1-1,-1-1 0,1 0 0,-1 0 0,1 0 0,-1 0 0,1-1 0,-1 1 0,1 0 0,0-1 0,-1 1 0,0 0 0,1-1 0,-1 0 0,1 1 0,-1-1 0,2-1 0,4-2 5,0-1 0,0-1 0,-1 1 0,8-8-1,-11 10-3,52-59 24,-40 44-18,1 0-1,0 1 0,25-20 1,-39 36-9,-1-1 1,0 1 0,1 0 0,0 0 0,-1 0 0,1 0 0,-1 0-1,1 0 1,0 1 0,0-1 0,-1 0 0,1 1 0,0 0 0,0-1-1,0 1 1,0 0 0,0 0 0,0 0 0,-1 0 0,1 0 0,0 0-1,0 1 1,0-1 0,0 1 0,0-1 0,-1 1 0,1-1-1,0 1 1,-1 0 0,1 0 0,0 0 0,-1 0 0,1 0 0,-1 1-1,1-1 1,-1 0 0,0 1 0,0-1 0,1 1 0,-1-1 0,0 1-1,0-1 1,-1 1 0,2 2 0,24 58 1,-9-17 75,-17-44-67,1 1-1,-1-1 1,1 0-1,0 0 1,-1 0-1,1 1 1,0-1-1,-1 0 1,1 0-1,0 0 1,0 0-1,0 0 1,0 0 0,0 0-1,0-1 1,0 1-1,0 0 1,1 0-1,-1-1 1,0 1-1,0-1 1,1 1-1,-1-1 1,0 0-1,0 1 1,1-1-1,-1 0 1,0 0-1,1 0 1,-1 0-1,1 0 1,-1 0-1,0 0 1,1 0-1,-1-1 1,0 1-1,0-1 1,1 1-1,-1-1 1,0 1-1,0-1 1,1 0-1,1-1 1,5-3 45,-1-1 0,1 0 0,-1-1 0,12-13-1,32-41 168,-35 40-187,1 1 1,1 0 0,1 1-1,39-31 1,-57 49-36,0 0 1,0 0-1,0 1 0,1-1 1,-1 0-1,0 1 0,0-1 1,1 1-1,-1 0 0,0-1 1,1 1-1,-1 0 1,0 0-1,1 0 0,-1 0 1,2 0-1,-2 0-1,0 0 1,0 1-1,0-1 1,0 0-1,-1 1 1,1-1-1,0 1 1,0-1-1,-1 1 0,1 0 1,-1-1-1,1 1 1,0 0-1,-1-1 1,1 1-1,-1 0 1,1 0-1,0 1 0,1 4-2,-1-1-1,1 1 0,-1 0 0,0 0 0,0 10 0,0-10 12,-1-5-5,0-1-1,-1 0 1,1 0-1,0 1 1,0-1-1,0 0 1,0 0-1,1 1 1,-1-1 0,0 0-1,0 0 1,0 1-1,0-1 1,0 0-1,0 0 1,0 1-1,0-1 1,0 0-1,1 0 1,-1 0-1,0 1 1,0-1-1,0 0 1,0 0 0,1 0-1,-1 0 1,0 1-1,0-1 1,0 0-1,1 0 1,-1 0-1,0 0 1,0 0-1,1 0 1,-1 0-1,9-4 38,7-13 13,-5 2-16,-2 2-8,22-23-1,-29 34-39,1-1-1,-1 1 0,1 0 1,-1 0-1,1 0 0,0 0 1,0 0-1,0 1 0,0-1 1,0 1-1,0 0 1,0 0-1,1 0 0,-1 1 1,5-2-1,-6 3 2,0-1 0,-1 0 0,1 1 0,0-1 0,0 1 0,0 0 0,0-1 0,-1 1 0,1 0 0,0 0 0,-1 0 0,1 0 0,-1 1 0,1-1 0,-1 0 0,1 1 0,-1-1 0,0 1 0,0-1 0,0 1 0,0 0 0,0-1 0,0 1 0,1 3 0,2 5-33,0 1 1,-1-1-1,3 13 0,-5-14 10,5 14-5,-2-8-14,0 0 0,-1 0-1,1 22 1,-22-60-2700,-17-25 1600,14 19 395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5.837"/>
    </inkml:context>
    <inkml:brush xml:id="br0">
      <inkml:brushProperty name="width" value="0.05" units="cm"/>
      <inkml:brushProperty name="height" value="0.05" units="cm"/>
    </inkml:brush>
  </inkml:definitions>
  <inkml:trace contextRef="#ctx0" brushRef="#br0">5 5 15827,'-4'-5'1817,"7"7"-1105,0-4-296,8 2 968,-1 0-808,6 0-2544,2 5 2056,5 4-512,3 3-280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6.212"/>
    </inkml:context>
    <inkml:brush xml:id="br0">
      <inkml:brushProperty name="width" value="0.05" units="cm"/>
      <inkml:brushProperty name="height" value="0.05" units="cm"/>
    </inkml:brush>
  </inkml:definitions>
  <inkml:trace contextRef="#ctx0" brushRef="#br0">1 216 18420,'12'-4'918,"0"-1"0,0-1 1,-1 0-1,0-1 0,0 0 0,-1-1 1,16-14-1,-13 10-583,0-2 0,-1 0 0,-1 0 0,18-28 0,-28 39-317,0 1 1,1-1-1,-1 0 1,0 0 0,-1 1-1,1-1 1,0 0-1,-1 0 1,1 0 0,-1 0-1,0 0 1,-1-5-1,1 7-12,0 1 0,0-1-1,0 0 1,0 1 0,0-1-1,-1 1 1,1-1 0,0 1-1,-1-1 1,1 1-1,0-1 1,-1 1 0,1-1-1,0 1 1,-1-1 0,1 1-1,-1 0 1,1-1 0,-1 1-1,1-1 1,-1 1 0,1 0-1,-1 0 1,0-1-1,-1 1 2,1 0 0,-1 0-1,1 0 1,0 0 0,-1 0-1,1 1 1,-1-1 0,1 0-1,0 1 1,-1-1 0,1 1-1,0-1 1,-1 1 0,1 0-1,-2 1 1,-8 6 7,0 1 0,0 0 0,1 1 0,0 0 0,1 0 0,0 1 0,0 1 0,1-1 0,1 1 0,0 1 0,1-1-1,0 1 1,1 0 0,-6 25 0,9-33-8,1 1 0,0 0 0,1 0 0,-1 0-1,1 0 1,0 0 0,1 0 0,0 0 0,0 0 0,0-1-1,4 12 1,-4-14-85,0-1-1,1 1 0,-1-1 1,1 1-1,0-1 0,-1 1 0,1-1 1,0 0-1,0 0 0,1 0 1,-1 0-1,0-1 0,1 1 1,-1-1-1,1 1 0,0-1 1,-1 0-1,1 0 0,0 0 1,0 0-1,-1 0 0,1-1 1,0 1-1,0-1 0,5 0 1,3 0-133,0 0 1,0-1-1,20-5 1,6-4-324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6.734"/>
    </inkml:context>
    <inkml:brush xml:id="br0">
      <inkml:brushProperty name="width" value="0.05" units="cm"/>
      <inkml:brushProperty name="height" value="0.05" units="cm"/>
    </inkml:brush>
  </inkml:definitions>
  <inkml:trace contextRef="#ctx0" brushRef="#br0">163 108 14747,'2'-2'253,"0"0"0,-1 0-1,1 0 1,0 0 0,-1 0-1,0-1 1,1 1 0,-1 0 0,0-1-1,0 1 1,0-1 0,0 1 0,-1-1-1,1 0 1,-1 1 0,0-1-1,1-4 1,-2 6-123,1-1 1,0 1-1,-1 0 0,1-1 1,-1 1-1,1 0 0,-1-1 1,0 1-1,0 0 0,1 0 1,-1 0-1,0 0 0,0 0 1,0 0-1,0 0 0,0 0 0,0 0 1,-1 0-1,1 0 0,0 1 1,0-1-1,-1 0 0,1 1 1,0-1-1,-1 1 0,1 0 1,0-1-1,-1 1 0,1 0 1,-1 0-1,1 0 0,0 0 0,-1 0 1,-2 0-1,-1 1 0,-1 0 0,1 0 0,-1 0-1,1 1 1,0 0 0,0 0 0,0 0 0,0 0 0,0 1 0,0 0-1,1 0 1,-1 0 0,1 1 0,0-1 0,0 1 0,0 0-1,0 0 1,1 1 0,-5 7 0,1-3-92,1 1 1,1-1-1,0 1 1,0 0-1,1 0 1,1 1-1,-1 0 1,-2 20-1,5-27-31,1 1-1,0-1 0,0 0 1,0 1-1,0-1 0,1 0 1,-1 0-1,1 1 0,0-1 0,0 0 1,1 0-1,0 0 0,2 4 1,-3-6-4,0 0 1,0-1-1,1 1 0,-1-1 1,1 1-1,0-1 1,-1 0-1,1 0 1,0 0-1,0 1 0,-1-2 1,1 1-1,0 0 1,0 0-1,0-1 1,0 1-1,0-1 1,0 1-1,0-1 0,1 0 1,-1 0-1,0 0 1,0 0-1,0 0 1,0-1-1,0 1 1,0-1-1,4 0 0,3-3 5,1 1 0,-1-1-1,0-1 1,0 0 0,0 0-1,-1-1 1,0 0 0,0 0-1,0-1 1,-1 0 0,8-10-1,5-7 59,-1 0 0,20-37 0,-39 61-64,0 0 0,0 1 0,0-1 0,0 0 1,0 0-1,0 0 0,0 0 0,0 0 0,0 1 0,0-1 0,0 0 0,0 0 1,0 0-1,0 0 0,0 0 0,0 1 0,0-1 0,0 0 0,0 0 1,0 0-1,0 0 0,0 0 0,0 0 0,0 0 0,1 1 0,-1-1 1,0 0-1,0 0 0,0 0 0,0 0 0,0 0 0,0 0 0,0 0 1,1 0-1,-1 0 0,0 0 0,0 0 0,0 0 0,0 0 0,0 0 1,1 0-1,-1 0 0,0 0 0,0 0 0,0 0 0,0 0 0,0 0 0,1 0 1,-1 0-1,0 0 0,0 0 0,0 0 0,0 0 0,0 0 0,0 0 1,1 0-1,-1 0 0,0 0 0,0 0 0,0-1 0,0 1 0,0 0 1,1 13 55,-5 13 43,2-18-49,1 0 1,-1 0-1,2 1 0,-1-1 1,1 1-1,0-1 0,1 0 1,0 1-1,2 9 0,-3-18-40,1 1-1,-1 0 0,0 0 1,0-1-1,1 1 0,-1 0 1,1 0-1,-1-1 0,0 1 1,1-1-1,-1 1 0,1 0 1,0-1-1,-1 1 0,1-1 1,-1 1-1,1-1 0,0 1 1,-1-1-1,1 0 0,0 1 1,0-1-1,-1 0 0,1 1 1,0-1-1,0 0 0,0 0 1,-1 0-1,2 0 0,0 0 7,0-1 0,0 1 0,0-1 0,0 1 0,0-1-1,0 0 1,0 0 0,0 0 0,-1 0 0,1 0 0,2-2 0,4-5 36,1 0 0,-1-1 0,7-9 0,78-118 172,-92 134-226,1-1 0,0-1 0,0 1 1,0 0-1,1 0 0,-1 0 0,1 0 1,0 0-1,4-3 0,-7 6 0,1 0 0,-1-1 0,0 1 0,0 0 0,0 0 0,1 0 0,-1 0 0,0 0 0,0 0 0,0 0 0,1 0 0,-1 0 0,0 0 0,0 0 0,0 0 0,0 0 0,1 0 0,-1 1 0,0-1 0,0 0 0,0 0 0,0 0 0,1 0 0,-1 0 0,0 0 0,0 0 0,0 0 0,0 1 0,0-1 0,1 0 0,-1 0 0,0 0 0,0 0 0,0 1 0,0-1 0,0 0 0,0 0 0,0 0 0,0 0 0,0 1 0,0-1 0,1 0 0,-1 0 0,0 0 0,0 1 0,0-1 0,1 12 0,-1-10 0,-1 17-1,-4 33 1,2-38 7,2 0 0,-1 0 1,2 0-1,0 0 1,2 16-1,-2-30-6,0 1 1,0-1-1,0 0 1,0 0-1,0 1 0,1-1 1,-1 0-1,0 1 1,0-1-1,0 0 1,0 0-1,1 1 0,-1-1 1,0 0-1,0 0 1,0 0-1,1 1 1,-1-1-1,0 0 0,0 0 1,1 0-1,-1 0 1,0 1-1,1-1 1,-1 0-1,0 0 1,0 0-1,1 0 0,-1 0 1,0 0-1,1 0 1,-1 0-1,0 0 1,1 0-1,-1 0 0,0 0 1,0 0-1,1 0 1,-1 0-1,0 0 1,1 0-1,-1-1 0,0 1 1,0 0-1,1 0 1,-1 0-1,0 0 1,0 0-1,1-1 0,-1 1 1,0 0-1,0 0 1,0-1-1,1 1 1,-1 0-1,0 0 0,0-1 1,0 1-1,1-1 1,12-14 31,30-47 48,-29 39-111,1 1 0,1 1 0,1 0 0,30-27 1,-47 47 18,0 1 1,1-1-1,-1 1 1,1-1 0,-1 1-1,1-1 1,-1 1-1,1-1 1,0 1-1,-1 0 1,1-1 0,0 1-1,-1 0 1,1-1-1,0 1 1,-1 0 0,1 0-1,0 0 1,-1 0-1,1 0 1,0 0-1,-1 0 1,1 0 0,0 0-1,1 0 1,-2 1-12,1-1 0,-1 1 0,0 0 0,1-1 0,-1 1 0,0 0 0,1-1 0,-1 1 0,0 0 0,0 0 0,0-1 0,0 1 0,0 0 0,1 0 0,-2-1 0,1 1 0,0 0 0,0 1 0,-8 37-1126,-14 19-1971,20-53 2436,-4-2-205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7.187"/>
    </inkml:context>
    <inkml:brush xml:id="br0">
      <inkml:brushProperty name="width" value="0.05" units="cm"/>
      <inkml:brushProperty name="height" value="0.05" units="cm"/>
    </inkml:brush>
  </inkml:definitions>
  <inkml:trace contextRef="#ctx0" brushRef="#br0">83 116 19844,'0'-13'1573,"-7"12"-640,5 2-798,0 0 1,0 0-1,0 0 0,0 0 1,0 1-1,1-1 0,-1 1 0,-3 3 1,-1 2 30,0 1 1,0 0-1,1 1 0,0 0 1,1-1-1,-1 2 1,2-1-1,-1 0 1,1 1-1,1-1 1,0 1-1,0 0 1,1 0-1,0 0 0,1 0 1,0 0-1,0 0 1,1 0-1,0 0 1,5 15-1,-5-23-139,-1 1 0,1 0-1,0-1 1,1 1 0,-1-1 0,0 1 0,1-1-1,-1 0 1,1 0 0,0 0 0,0 1-1,0-2 1,0 1 0,0 0 0,0 0-1,0-1 1,1 1 0,-1-1 0,1 0 0,-1 1-1,1-1 1,-1 0 0,1-1 0,0 1-1,-1 0 1,1-1 0,0 0 0,0 1-1,-1-1 1,1 0 0,0 0 0,0-1 0,-1 1-1,1 0 1,0-1 0,-1 0 0,1 0-1,0 0 1,-1 0 0,5-2 0,3-2-3,0-1-1,-1 0 1,0-1 0,0 0 0,0 0 0,-1-1 0,0 0 0,-1 0-1,8-11 1,3-6 29,-1-1-1,15-32 1,-25 45-36,0-1 0,-1 0-1,0 0 1,-1 0 0,-1-1 0,0 0 0,-1 0 0,2-26 0,-5 40-15,0-1 0,0 1 1,0 0-1,0 0 0,0 0 0,0 0 1,-1 0-1,1 0 0,0 0 0,-1 0 1,1 0-1,-1 0 0,1 0 0,-1 0 1,1 0-1,-1 0 0,0-1 0,0 2 0,1 0-1,-1 0 0,1-1 1,-1 1-1,1 0 0,-1 0 0,0 0 1,1-1-1,-1 1 0,1 0 0,-1 0 1,1 0-1,-1 0 0,0 0 1,1 0-1,-1 0 0,1 0 0,-1 1 1,1-1-1,-1 0 0,0 0 0,0 1 1,-2 0-1,0 1-1,0 0 1,0 0 0,1 0 0,-1 0 0,0 0 0,1 1 0,0-1 0,-3 4-1,-3 5-108,1 1-1,1-1 0,0 1 1,0 1-1,2-1 0,-1 1 1,-2 14-1,5-19 17,0-1 1,1 1-1,0 0 0,0 0 1,1 0-1,0 0 0,0-1 1,1 1-1,0 0 1,0 0-1,1 0 0,0-1 1,5 11-1,12 7-313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7.821"/>
    </inkml:context>
    <inkml:brush xml:id="br0">
      <inkml:brushProperty name="width" value="0.05" units="cm"/>
      <inkml:brushProperty name="height" value="0.05" units="cm"/>
    </inkml:brush>
  </inkml:definitions>
  <inkml:trace contextRef="#ctx0" brushRef="#br0">70 0 20660,'0'3'1449,"-48"176"2211,40-140-3134,2 0 1,-2 69 0,8-103-493,0 0 1,1 1 0,-1-1-1,1 0 1,0 0 0,0 0-1,0 0 1,1 0 0,0 0 0,0-1-1,5 10 1,-6-13-48,0 1 0,1-1 0,-1 0 0,0 1 1,1-1-1,-1 0 0,0 0 0,1 0 0,-1 0 0,1 0 0,0-1 0,-1 1 1,1 0-1,0-1 0,2 1 0,-1 0-43,-1-1 1,1 0-1,0 0 0,0-1 1,0 1-1,0 0 0,0-1 0,-1 0 1,1 1-1,0-1 0,0 0 1,2-2-1,7-3-416,0-1 0,0-1-1,-1 0 1,0 0 0,-1-1 0,0-1-1,11-12 1,0-3-1838,33-53 0,-50 73 2182,-1 0 0,0-1 1,0 1-1,-1 0 0,1-1 0,-1 0 0,-1 1 0,1-1 0,1-9 0,-3 15 163,0 0 0,0 0 0,0-1 0,0 1 0,0 0 0,0 0 0,0-1 0,0 1 0,0 0 0,0-1 0,0 1 0,0 0 0,0 0 0,0-1 0,0 1 0,0 0 0,0 0 0,0-1 0,0 1 0,0 0 0,0 0 0,-1-1 0,1 1 0,0 0 0,0 0 0,0 0 0,0-1 0,-1 1 0,1 0 0,0 0 0,0 0 0,0 0 0,-1-1 0,1 1 0,0 0 0,0 0 0,-1 0 0,1 0 0,-11 5 1222,-9 17 656,12-11-1184,2 1 1,-1 0 0,2 0-1,-9 25 1,12-32-625,1 0 0,0-1 0,0 1 1,0 0-1,0 0 0,1 0 0,0 0 0,0 0 0,0 0 0,1 0 1,0 0-1,-1 0 0,2 0 0,-1 0 0,1 0 0,2 6 0,-3-9-72,1 0-1,-1 0 0,0 0 0,1-1 0,-1 1 0,1 0 1,-1-1-1,1 1 0,0-1 0,0 1 0,0-1 0,-1 0 0,1 0 1,0 0-1,1 0 0,-1 0 0,0 0 0,0-1 0,0 1 0,0-1 1,3 1-1,-1-1 2,0 0 0,-1-1 1,1 1-1,0-1 0,0 0 1,-1 0-1,1 0 0,-1 0 1,1-1-1,-1 1 0,6-5 1,-1 1 10,1-1 1,-2 0-1,1-1 0,-1 0 1,0 0-1,0 0 1,-1-1-1,10-16 1,-13 19-31,-1 0 0,0 0 0,0 0 0,0-1 0,0 1 0,-1-1 0,0 1 0,0-1 0,0 0 0,-1 1 0,0-1 0,0 0 0,-1 1 0,1-1 0,-1 0 0,-3-8 1,3 10-67,-1 0 1,0 0 0,0 0-1,0 1 1,0-1 0,-1 0 0,1 1-1,-1 0 1,0 0 0,0 0 0,0 0-1,0 0 1,-1 0 0,1 1 0,-1 0-1,1-1 1,-1 1 0,0 1 0,0-1-1,0 1 1,0-1 0,-7 0 0,4 0-378,0 1 0,0 1 0,0-1 0,-12 1 0,17 0 306,1 0-1,-1 0 1,1 1 0,-1-1-1,0 0 1,1 0 0,-1 1-1,1-1 1,-1 1 0,1 0-1,-1-1 1,1 1 0,-1 0-1,1 0 1,0 0 0,-1 0-1,1 0 1,0 0 0,0 0-1,0 0 1,0 1-1,0-1 1,0 0 0,0 1-1,0-1 1,1 1 0,-2 1-1,3 6-863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8.271"/>
    </inkml:context>
    <inkml:brush xml:id="br0">
      <inkml:brushProperty name="width" value="0.05" units="cm"/>
      <inkml:brushProperty name="height" value="0.05" units="cm"/>
    </inkml:brush>
  </inkml:definitions>
  <inkml:trace contextRef="#ctx0" brushRef="#br0">186 15 18868,'3'-10'2000,"-11"5"-1167,-6 5-345,-9 8 1128,-1 7-272,-4 8-479,1 3-297,2 6-248,7 0-48,6 0-168,3-1-80,12-6-232,4-4-160,10-9-512,0-7-353,6-7 905,0-5-224,6-9-136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8.675"/>
    </inkml:context>
    <inkml:brush xml:id="br0">
      <inkml:brushProperty name="width" value="0.05" units="cm"/>
      <inkml:brushProperty name="height" value="0.05" units="cm"/>
    </inkml:brush>
  </inkml:definitions>
  <inkml:trace contextRef="#ctx0" brushRef="#br0">165 5 18164,'-1'0'102,"1"0"0,0-1-1,-1 1 1,1-1 0,0 1 0,-1 0 0,1-1-1,-1 1 1,1 0 0,-1 0 0,1-1 0,-1 1 0,1 0-1,-1 0 1,1 0 0,-1 0 0,1 0 0,-1-1 0,1 1-1,-1 0 1,0 0 0,1 0 0,-1 0 0,1 1 0,-1-1-1,1 0 1,-1 0 0,1 0 0,-1 0 0,1 0-1,-1 1 1,1-1 0,-1 0 0,1 1 0,-1-1 0,0 1-1,-18 13 1249,6 0-1073,0 1 0,0 0 0,2 1 0,0 0 0,0 1 0,2 0 0,0 1 0,1 0 1,1 0-1,1 1 0,-8 36 0,14-52-250,-1 0 1,1 0-1,0-1 1,0 1-1,0 0 1,0 0-1,1 0 1,-1 0-1,1 0 1,0 0-1,1 3 1,-2-6-21,0 1-1,1 0 1,-1-1 0,1 1-1,0-1 1,-1 1 0,1 0 0,-1-1-1,1 1 1,0-1 0,-1 1-1,1-1 1,0 0 0,0 1 0,-1-1-1,1 0 1,0 0 0,0 1-1,0-1 1,-1 0 0,1 0 0,0 0-1,0 0 1,0 0 0,-1 0-1,1 0 1,0 0 0,0 0 0,0 0-1,-1-1 1,1 1 0,0 0-1,0-1 1,0 1 0,-1 0 0,1-1-1,0 1 1,-1-1 0,1 1-1,0-1 1,-1 1 0,1-2-1,8-4 12,-1-1 0,0 0 0,0 0-1,-1-1 1,0 0 0,9-14 0,0-2 16,14-30 1,-19 33-42,-1-1 0,11-34 0,-21 56 5,0 0 1,0 0-1,0 0 1,0 0-1,-1 0 1,1 0 0,0 0-1,0 0 1,0 0-1,0 0 1,0 0 0,0 0-1,0 0 1,0 0-1,-1 0 1,1 0-1,0 0 1,0 0 0,0 0-1,0 0 1,0 0-1,0 0 1,0-1 0,0 1-1,0 0 1,0 0-1,-1 0 1,1 0 0,0 0-1,0 0 1,0 0-1,0 0 1,0 0-1,0 0 1,0 0 0,0 0-1,0-1 1,0 1-1,0 0 1,0 0 0,0 0-1,0 0 1,0 0-1,-7 10-14,-1 9 5,-9 40-1,15-51 20,0 0 0,1 1 0,0-1 0,1 0 0,0 0 0,0 1 0,3 15 0,-3-23-12,0 0-1,0 0 0,1 0 1,-1 0-1,0 0 1,0 0-1,1 0 1,-1 0-1,1 0 0,-1 0 1,1 0-1,-1 0 1,1 0-1,0 0 0,-1 0 1,1 0-1,0-1 1,0 1-1,0 0 0,0-1 1,-1 1-1,1 0 1,0-1-1,0 1 1,0-1-1,2 1 0,-1-1-71,0 0 0,0 0 0,-1-1 0,1 1 0,0 0 0,-1-1-1,1 1 1,0-1 0,-1 0 0,1 0 0,-1 1 0,1-1 0,-1 0-1,3-3 1,5-3-271,-1-1 0,0 0 0,-1 0-1,7-10 1,9-16-154,3-9-158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3.924"/>
    </inkml:context>
    <inkml:brush xml:id="br0">
      <inkml:brushProperty name="width" value="0.05" units="cm"/>
      <inkml:brushProperty name="height" value="0.05" units="cm"/>
    </inkml:brush>
  </inkml:definitions>
  <inkml:trace contextRef="#ctx0" brushRef="#br0">76 42 19244,'-25'77'5948,"2"9"-4159,14-49-1527,2 1-1,-4 65 1,11-98-265,0 1 1,0-1 0,1 0-1,-1 0 1,3 6-1,-3-10-18,0-1 0,0 1-1,1 0 1,-1-1 0,0 1-1,0-1 1,1 1 0,-1 0 0,0-1-1,1 1 1,-1-1 0,1 1-1,-1-1 1,1 1 0,-1-1 0,1 0-1,-1 1 1,1-1 0,0 0 0,0 1-1,0-1-27,0 0 0,-1 0 1,1 0-1,0 0 0,0 0 0,0 0 0,0-1 0,0 1 0,-1 0 0,1 0 0,0-1 1,0 1-1,0-1 0,-1 1 0,1-1 0,0 1 0,-1-1 0,1 1 0,0-1 1,0-1-1,7-7-664,0-1 1,0-1-1,-1 1 1,-1-1-1,9-19 0,3-4-714,2-3-46,79-130-4385,-28 64 7417,-72 115 4551,-19 65-3555,10-40-1903,1 1 1,2 0 0,-3 72 0,10-108-612,-1 0 0,1 0 1,0 0-1,0 0 0,1 0 0,-1 0 0,0 0 1,1-1-1,-1 1 0,1 0 0,0 0 1,-1 0-1,1-1 0,0 1 0,0 0 1,0-1-1,0 1 0,0-1 0,1 1 0,1 1 1,-1-2-16,-1-1 0,1 1 1,-1-1-1,1 0 0,-1 1 1,1-1-1,-1 0 0,1 0 1,0 0-1,-1 0 0,1 0 1,-1-1-1,1 1 0,-1 0 1,1-1-1,-1 1 0,1-1 1,-1 0-1,1 1 1,-1-1-1,1 0 0,-1 0 1,0 0-1,3-2 0,11-9 93,0 0 0,-1-1 0,0-1 0,14-19-1,43-66 114,-47 58-222,-17 28-26,1 0 0,0 1-1,16-20 1,-25 51-63,-16 35 25,8-30 56,1 1 0,2 1 0,-5 34 0,11-60 0,0 1 0,-1 0 0,1 0 0,0-1 0,0 1 0,0 0 1,0 0-1,1-1 0,-1 1 0,0 0 0,0-1 0,0 1 0,0 0 1,1-1-1,-1 1 0,0 0 0,1-1 0,-1 1 0,1 0 0,0 0 0,-1-1 0,1 0 0,-1 1 0,1-1-1,-1 0 1,1 0 0,-1 0 0,1 0-1,-1 0 1,1 0 0,-1 0 0,1 0-1,-1 0 1,1 0 0,-1 0 0,1 0-1,-1 0 1,1 0 0,-1 0-1,1 0 1,-1-1 0,1 1 0,4-2 5,-1-1 1,-1 1-1,1-1 1,0 0-1,4-3 1,39-47-31,-38 41-91,1 1 0,0 0 0,0 0 0,1 1 0,20-14 0,-31 24 106,0 0-1,0 0 1,0-1-1,1 1 1,-1 0 0,0 0-1,0 0 1,1-1 0,-1 1-1,0 0 1,0 0 0,1 0-1,-1 0 1,0 0 0,0 0-1,1 0 1,-1 0-1,0 0 1,1-1 0,-1 1-1,0 0 1,1 0 0,-1 1-1,0-1 1,0 0 0,1 0-1,-1 0 1,0 0 0,1 0-1,-1 0 1,0 0-1,0 0 1,1 0 0,-1 1-1,0-1 1,0 0 0,1 0-1,-1 0 1,0 1 0,0-1-1,0 0 1,1 0 0,-1 1-1,0-1 1,0 0-1,0 0 1,0 1 0,0-1-1,1 0 1,-1 0 0,0 1-1,0-1 1,0 0 0,0 1-1,-1 17-180,1-16 176,-21 102-717,3-21-3143,23-97 2343,0-12 515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9.152"/>
    </inkml:context>
    <inkml:brush xml:id="br0">
      <inkml:brushProperty name="width" value="0.05" units="cm"/>
      <inkml:brushProperty name="height" value="0.05" units="cm"/>
    </inkml:brush>
  </inkml:definitions>
  <inkml:trace contextRef="#ctx0" brushRef="#br0">80 1 17252,'-1'8'536,"0"1"1,-1-1-1,1 1 0,-2-1 1,1 0-1,-6 13 1,-5 15 830,-2 28-260,3 0 0,2 1 0,-1 90 0,10-144-1039,1 43 145,1-51-205,-1 0 0,0 0 0,1 0 1,-1 0-1,1 0 0,0 0 0,0 0 0,0 0 1,1-1-1,-1 1 0,0 0 0,1-1 0,0 1 1,2 2-1,-4-5-7,0 0 0,1 0 0,-1 1 0,0-1 0,1 0 0,-1 0-1,0 0 1,1 0 0,-1 0 0,0 1 0,1-1 0,-1 0 0,1 0 0,-1 0 0,0 0 0,1 0 0,-1 0 0,0 0 0,1 0 0,-1 0 0,0-1 0,1 1 0,-1 0 0,1 0 0,-1 0 0,0 0 0,1 0 0,-1-1 0,0 1-1,0 0 1,1 0 0,-1 0 0,0-1 0,1 1 0,-1 0 0,0-1 0,0 1 0,0 0 0,1-1 0,-1 1 0,0 0 0,0-1 0,0 1 0,1-1 0,7-17 5,-8 17-6,6-18 5,0 0 0,-1 0 0,-1 0-1,0-1 1,-2 0 0,-1 0 0,0 0 0,-1 0-1,-3-20 1,0 29 1,1 13 5,3 19 3,0-17-13,-1 0-1,1-1 1,0 1 0,1 0 0,-1-1 0,0 1-1,1-1 1,0 1 0,0-1 0,0 0 0,0 0-1,1 0 1,-1 0 0,1 0 0,0 0 0,0-1-1,0 1 1,0-1 0,0 0 0,0 0 0,1 0-1,-1 0 1,1-1 0,-1 1 0,1-1 0,0 0-1,-1 0 1,1 0 0,0-1 0,0 1 0,0-1-1,0 0 1,-1 0 0,1 0 0,0-1 0,0 1-1,0-1 1,0 0 0,-1 0 0,1 0 0,0-1-1,-1 1 1,1-1 0,-1 0 0,0 0 0,0 0-1,1 0 1,-1-1 0,4-3 0,-2 2 0,-1 0 1,1-1-1,-1 1 0,0-1 1,0 1-1,0-1 0,-1-1 1,0 1-1,0 0 0,3-9 1,-6 13 8,-4 3-4,-3 7 6,-4 11 92,0 2 1,-9 28 0,16-40-8,1 0-1,0 1 0,1-1 1,0 1-1,1-1 0,0 1 1,1 14-1,0-24-81,0 0 0,0 0 1,0-1-1,0 1 0,0 0 0,1 0 0,-1 0 1,0-1-1,0 1 0,1 0 0,-1 0 0,0-1 0,1 1 1,-1 0-1,0-1 0,1 1 0,-1 0 0,1-1 0,-1 1 1,1-1-1,0 1 0,0 0 0,0-1-17,0 0 0,-1 0 0,1 0 0,0 0 0,-1 0 0,1 0 0,0 0 0,0 0 0,-1 0 0,1 0 0,0 0 0,0 0 0,-1-1 0,1 1 0,0 0 0,-1-1 0,1 1 0,-1 0 0,2-1 0,2-2-141,0-1 1,0 0-1,0 1 1,0-1-1,3-5 0,2-4-628,0 0-1,-1-1 1,-1 0 0,-1 0-1,1-1 1,-2 0-1,4-16 1,0-7-2018,6-64 0,-12 76 2819,-1 0 1,-1 1-1,-4-30 0,3 54 123,0-1 0,0 1-1,0 0 1,0 0-1,0 0 1,-1 0-1,1 0 1,0 0 0,-1 0-1,1 0 1,-1 0-1,1 0 1,-1 0-1,0 0 1,1 0 0,-2-1-1,2 2-41,-1 0 1,1 0-1,0 0 0,-1-1 0,1 1 0,-1 0 1,1 0-1,0 0 0,-1 0 0,1 1 1,0-1-1,-1 0 0,1 0 0,-1 0 0,1 0 1,0 0-1,-1 0 0,1 0 0,0 1 1,-1-1-1,1 0 0,0 0 0,-1 1 0,1-1 1,0 0-1,0 0 0,-1 1 0,1-1 1,0 1-1,-3 2 242,1 0 0,0 0 0,0 1 0,0-1 0,0 1 0,0-1 1,-1 6-1,1-2-668,0 1 0,1 0 0,0 0 0,0 0 0,0 0 0,1 0 0,0 0 0,1 0 0,2 15 0,3-7-485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9.663"/>
    </inkml:context>
    <inkml:brush xml:id="br0">
      <inkml:brushProperty name="width" value="0.05" units="cm"/>
      <inkml:brushProperty name="height" value="0.05" units="cm"/>
    </inkml:brush>
  </inkml:definitions>
  <inkml:trace contextRef="#ctx0" brushRef="#br0">64 0 16588,'-1'1'429,"0"-1"1,0 1-1,0 0 1,0-1 0,0 1-1,0 0 1,0-1 0,0 1-1,0 0 1,0 0 0,0 0-1,1 0 1,-1 0-1,0 0 1,1 0 0,-1 0-1,0 2 1,-14 26 404,12-22-142,-3 8-191,0 0 0,-6 22 0,10-31-415,1-1 1,0 0 0,0 0-1,1 1 1,-1-1 0,1 1 0,1-1-1,-1 0 1,1 1 0,0-1-1,1 7 1,-1-11-71,-1 0 0,1 0 0,0 0 0,0 0 0,-1 0 0,1 1-1,0-1 1,0-1 0,0 1 0,0 0 0,0 0 0,0 0 0,0 0 0,1-1 0,-1 1 0,0 0 0,0-1 0,1 1-1,-1-1 1,0 0 0,0 1 0,1-1 0,-1 0 0,0 0 0,1 0 0,-1 0 0,0 0 0,1 0 0,-1 0 0,0 0-1,1-1 1,1 0 0,5 0 14,0-2-1,0 1 0,15-8 1,6-6-39,30-20 0,-37 22-56,0 1 1,0 0-1,29-10 1,-50 23 61,-1-1 0,1 1 0,0 0 0,-1-1 0,1 1 0,-1 0 0,1 0 0,0-1 0,-1 1 0,1 0 0,0 0 0,0 0 0,-1 0 0,1 0 0,0 0-1,-1 0 1,1 0 0,0 0 0,-1 0 0,1 1 0,0-1 0,-1 0 0,1 0 0,0 1 0,-1-1 0,1 0 0,-1 1 0,1-1 0,0 1 0,0 0 5,-1 1-1,0-1 0,0 0 1,1 0-1,-1 0 1,0 0-1,0 1 0,0-1 1,0 0-1,0 0 0,-1 0 1,1 1-1,0-1 1,-1 0-1,0 2 0,-4 9 73,0 1-1,-10 14 1,11-20-15,1-1-8,-13 26 250,16-32-293,0 0 0,0 1-1,0-1 1,0 1 0,0-1 0,0 0 0,0 1 0,0-1 0,0 1-1,0-1 1,0 0 0,0 1 0,0-1 0,0 1 0,0-1-1,0 0 1,0 1 0,0-1 0,0 0 0,1 1 0,-1-1 0,0 1-1,0-1 1,0 0 0,1 0 0,-1 1 0,1-1 5,0 1 1,0-1-1,0 0 1,0 0-1,-1 0 1,1 0 0,0 0-1,0 0 1,0 0-1,0 0 1,0 0-1,0 0 1,-1-1-1,1 1 1,0 0 0,0-1-1,1 0 1,11-5 33,-1 0 1,1-2-1,-2 1 0,22-19 1,-20 16-86,0 0 1,0 1-1,23-12 0,-35 21 32,0-1-1,-1 1 1,1 0-1,0-1 1,-1 1-1,1 0 1,0 0-1,-1-1 1,1 1-1,0 0 1,-1 0-1,1 0 0,0 0 1,0 0-1,-1 0 1,1 0-1,0 0 1,0 0-1,-1 1 1,1-1-1,0 0 1,-1 0-1,1 1 1,0-1-1,-1 0 1,2 1-1,-1 0 1,-1 1 0,1-1 0,0 0 1,-1 0-1,1 0 0,-1 0 0,1 0 0,-1 1 0,1-1 0,-1 0 1,0 1-1,0-1 0,0 0 0,0 2 0,0 8 10,0-1 0,-2 1-1,-1 11 1,1-12 25,2-7-72,-1-1-1,1 1 0,-1 0 1,0 0-1,1 0 0,-1-1 0,-1 1 1,-1 4-1,2-6 39,0 0 1,0 0-1,-1 0 0,1 0 1,0 0-1,-1 0 1,1 0-1,0-1 0,-1 1 1,1 0-1,-1-1 0,1 1 1,-1-1-1,0 1 1,1-1-1,-3 0 0,-14 3-111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42.688"/>
    </inkml:context>
    <inkml:brush xml:id="br0">
      <inkml:brushProperty name="width" value="0.05" units="cm"/>
      <inkml:brushProperty name="height" value="0.05" units="cm"/>
    </inkml:brush>
  </inkml:definitions>
  <inkml:trace contextRef="#ctx0" brushRef="#br0">0 487 8506,'7'5'56,"1"1"0,-1-2-1,1 1 1,0-1 0,0-1 0,0 1 0,1-1 0,-1-1 0,1 0 0,12 2-1,13 0-33,47 0 0,-54-4 63,481-22 760,-298 6-649,561-15 62,-411 20-220,1054 23 58,127 135 898,-210-37-181,93-122-668,1-58-78,-1153 55-53,234-14 6,817-38 24,310-27 4,35-83-10,317 26 10,-1201 108 95,-155 6-15,0 23 116,-272 32-40,-145-4-104,-205-14-86,2 1-23,0-1-1,0 0 1,17-2-1,-24 1 7,0 1 0,0-1 1,0 1-1,0-1 0,-1 1 0,1-1 1,0 0-1,-1 0 0,1 0 0,0 0 1,-1 0-1,1 0 0,-1 0 0,1-1 1,-1 1-1,0-1 0,0 1 0,1-1 0,-1 1 1,0-1-1,0 1 0,-1-1 0,1 0 1,1-2-1,-2-13-25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43.563"/>
    </inkml:context>
    <inkml:brush xml:id="br0">
      <inkml:brushProperty name="width" value="0.05" units="cm"/>
      <inkml:brushProperty name="height" value="0.05" units="cm"/>
    </inkml:brush>
  </inkml:definitions>
  <inkml:trace contextRef="#ctx0" brushRef="#br0">0 1 9858,'44'32'510,"1"-2"1,2-2-1,1-1 0,0-3 1,100 33-1,-14-20-359,2-6-1,227 22 1,285-18-24,-524-31-98,1705 112-30,-1253-68-127,-497-42 117,120 11-14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18.558"/>
    </inkml:context>
    <inkml:brush xml:id="br0">
      <inkml:brushProperty name="width" value="0.05" units="cm"/>
      <inkml:brushProperty name="height" value="0.05" units="cm"/>
    </inkml:brush>
  </inkml:definitions>
  <inkml:trace contextRef="#ctx0" brushRef="#br0">0 712 4353,'444'3'1870,"148"-1"-1213,-497-3-647,1149-23 487,236-11 371,-255 55-646,-281-4 144,-205-10-126,136 1-33,921-41-143,-1343 10-94,554-34 373,-1-28 406,-693 53-619,1024-129 201,-1076 122-240,436-63 62,8 35-69,385 6 1143,-335 68-244,-235 4-759,-356-16-1638,186-31 1,-302 28 915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23.867"/>
    </inkml:context>
    <inkml:brush xml:id="br0">
      <inkml:brushProperty name="width" value="0.05" units="cm"/>
      <inkml:brushProperty name="height" value="0.05" units="cm"/>
    </inkml:brush>
  </inkml:definitions>
  <inkml:trace contextRef="#ctx0" brushRef="#br0">0 133 4089,'52'2'2247,"94"-7"0,-93 1-1640,325-6 1114,-22 0-1518,268-39-137,232-8-28,13 87 155,-3 58 917,-251-7-146,439 44-338,-221-96-605,-3-41-22,-379 3 16,979 10 24,-1328 0-44,1132 33 29,-112-19-74,-269-10-96,-754-2 125,396 7-144,0-23-21,1067-143 68,359-43 187,-1381 208-53,-95 4-136,-281-11-123,-124-1 182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0.481"/>
    </inkml:context>
    <inkml:brush xml:id="br0">
      <inkml:brushProperty name="width" value="0.05" units="cm"/>
      <inkml:brushProperty name="height" value="0.05" units="cm"/>
    </inkml:brush>
  </inkml:definitions>
  <inkml:trace contextRef="#ctx0" brushRef="#br0">11 375 9482,'0'0'36,"-1"0"0,1 0 0,-1 0 0,1 0 0,-1 0 0,1-1 0,-1 1 0,1 0 0,0 0 0,-1 0 0,1-1 0,-1 1 0,1 0 0,0 0 0,-1-1 0,1 1 0,0 0 0,-1-1 0,1 1 0,0-1 0,0 1 0,-1 0 0,1-1 0,0 1 0,0-1 0,-1 1 0,1-1 0,0 1 0,0-1 0,0 1 0,0 0 0,0-1 0,0 1 0,0-2 0,0 1 34,1 0 1,0-1-1,-1 1 1,1 0-1,0-1 1,0 1-1,0 0 1,0 0-1,0 0 1,0 0-1,2-2 1,37-24 653,-37 25-701,34-19-7,2 2 1,0 1 0,1 2 0,0 2-1,2 2 1,-1 1 0,1 2 0,50-3-1,540-72 98,-532 69-78,587-40 129,69 96-153,-382-10 55,536-14 447,-1-52 28,407 2-235,-686 37-89,-2 41-47,111 69-125,-160-21-15,5-35-24,144-45-67,2-26-28,-335 4 47,1262-37-11,-1282 33 52,954-94-24,219-48-300,-1299 129 177,-184 15 99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3"/>
    </inkml:context>
    <inkml:brush xml:id="br0">
      <inkml:brushProperty name="width" value="0.05" units="cm"/>
      <inkml:brushProperty name="height" value="0.05" units="cm"/>
    </inkml:brush>
  </inkml:definitions>
  <inkml:trace contextRef="#ctx0" brushRef="#br0">4 0 15867,'0'1'95,"-1"-1"-1,1 0 0,0 0 0,0 0 0,-1 0 0,1 1 0,0-1 1,0 0-1,0 0 0,-1 0 0,1 1 0,0-1 0,0 0 0,0 0 1,0 1-1,0-1 0,-1 0 0,1 0 0,0 1 0,0-1 1,0 0-1,0 1 0,0-1 0,0 0 0,0 0 0,0 1 0,0-1 1,0 0-1,0 1 0,0-1 0,0 0 0,0 0 0,0 1 0,1-1 1,-1 0-1,0 0 0,0 1 0,0-1 0,0 0 0,0 0 1,1 1-1,-1-1 0,0 0 0,0 0 0,0 0 0,1 1 0,-1-1 1,1 0-1,11 20 1334,-8-16-1114,10 17-13,2-2-1,1 0 0,0-1 0,1 0 0,1-2 1,24 17-1,-4-7-212,1-1 0,58 26 0,75 22-2155,-161-72 1719,0-11-117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3.405"/>
    </inkml:context>
    <inkml:brush xml:id="br0">
      <inkml:brushProperty name="width" value="0.05" units="cm"/>
      <inkml:brushProperty name="height" value="0.05" units="cm"/>
    </inkml:brush>
  </inkml:definitions>
  <inkml:trace contextRef="#ctx0" brushRef="#br0">232 1 18636,'-8'18'1688,"-2"17"-1184,-3 7-207,0 14 607,-1 9-256,-2 10-136,1 4-128,0 15-240,-2 7-80,0 6-16,0 0-8,1-8-96,-1-5-120,1-15-312,6-8-312,-3-25 648,9-13-136,4-30-120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4.227"/>
    </inkml:context>
    <inkml:brush xml:id="br0">
      <inkml:brushProperty name="width" value="0.05" units="cm"/>
      <inkml:brushProperty name="height" value="0.05" units="cm"/>
    </inkml:brush>
  </inkml:definitions>
  <inkml:trace contextRef="#ctx0" brushRef="#br0">23 1114 14075,'-18'15'2779,"13"-13"-796,13-9-800,179-161 1845,209-177-2347,-226 209-643,177-149-24,-318 261-106,-1-2 1,-1-1-1,-2-1 0,31-43 0,-56 71 69,0 0 0,0 0 0,0 0 0,0 0 0,1 0 0,-1 0 0,0 0 0,0 0 0,0-1 0,0 1 0,0 0 0,0 0 0,0 0 0,0 0 0,0 0 0,0 0 0,0-1 0,0 1 0,0 0 0,0 0-1,0 0 1,0 0 0,0 0 0,0 0 0,0 0 0,0-1 0,0 1 0,0 0 0,0 0 0,0 0 0,0 0 0,0 0 0,-1 0 0,1 0 0,0-1 0,0 1 0,0 0 0,0 0 0,0 0 0,0 0 0,0 0 0,0 0 0,0 0 0,-1 0 0,1 0-1,0 0 1,0 0 0,0 0 0,0 0 0,0 0 0,0 0 0,0 0 0,-1 0 0,1 0 0,0 0 0,0 0 0,0 0 0,0 0 0,0 0 0,0 0 0,0 0 0,-1 0 0,1 0 0,0 0 0,0 0 0,0 0 0,-15 3-543,-2-1 491,10-7-196,4-4-40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4.375"/>
    </inkml:context>
    <inkml:brush xml:id="br0">
      <inkml:brushProperty name="width" value="0.05" units="cm"/>
      <inkml:brushProperty name="height" value="0.05" units="cm"/>
    </inkml:brush>
  </inkml:definitions>
  <inkml:trace contextRef="#ctx0" brushRef="#br0">10 45 21445,'-7'-11'2216,"4"2"-1584,5 0-464,6 1 1104,8 4-1408,-3 1-736,13 6 704,1 8-312,8 5-184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4.648"/>
    </inkml:context>
    <inkml:brush xml:id="br0">
      <inkml:brushProperty name="width" value="0.05" units="cm"/>
      <inkml:brushProperty name="height" value="0.05" units="cm"/>
    </inkml:brush>
  </inkml:definitions>
  <inkml:trace contextRef="#ctx0" brushRef="#br0">22 68 16532,'-21'-2'3196,"33"4"-2222,18 0-488,0-2 0,-1-1 1,38-5-1,87-23-118,30-3-245,-179 32-117,30-2 37,-35 2-38,1 0 0,0 0-1,0 0 1,0 0 0,0 0 0,0 1 0,-1-1 0,1 0 0,0 0-1,0 0 1,0 1 0,0-1 0,-1 1 0,1-1 0,0 0-1,-1 1 1,1-1 0,0 1 0,0 0 0,-1-1 0,1 1 0,-1 0-1,1-1 1,-1 1 0,1 0 0,-1-1 0,1 1 0,-1 0-1,0 0 1,1 0 0,-1-1 0,0 1 0,1 2 0,-3 3 16,1 0 1,-1 0 0,0 0-1,0 0 1,-1 0 0,0 0-1,0 0 1,0-1 0,0 0-1,-6 7 1,-5 8 33,-27 56 85,26-47-511,-1 0 1,-26 35-1,25-48 172,0-10-62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5.081"/>
    </inkml:context>
    <inkml:brush xml:id="br0">
      <inkml:brushProperty name="width" value="0.05" units="cm"/>
      <inkml:brushProperty name="height" value="0.05" units="cm"/>
    </inkml:brush>
  </inkml:definitions>
  <inkml:trace contextRef="#ctx0" brushRef="#br0">270 22 15763,'22'-17'3002,"-19"13"-1186,-15 9-686,-8 8-800,0 0 0,1 2 0,1 0 0,0 1 0,-20 24-1,15-13-240,2 1 0,-36 60 0,49-74-55,1 0 1,1 0-1,0 1 1,1-1-1,0 1 0,2 1 1,-4 25-1,6-36-25,1-1-1,0 1 1,0 0 0,0 0-1,0-1 1,1 1-1,0 0 1,0-1 0,0 1-1,1-1 1,-1 1-1,1-1 1,0 0 0,0 0-1,1 0 1,-1 0 0,1 0-1,0 0 1,0 0-1,0-1 1,1 0 0,-1 1-1,1-1 1,0-1-1,-1 1 1,1 0 0,1-1-1,-1 0 1,7 3 0,4 0-23,1-1 1,1 0-1,-1-1 0,0 0 1,25 0-1,87-6-871,-77 1 507,-9 0 166,-11-5-77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5.837"/>
    </inkml:context>
    <inkml:brush xml:id="br0">
      <inkml:brushProperty name="width" value="0.05" units="cm"/>
      <inkml:brushProperty name="height" value="0.05" units="cm"/>
    </inkml:brush>
  </inkml:definitions>
  <inkml:trace contextRef="#ctx0" brushRef="#br0">3 1 14043,'-3'2'1612,"7"3"-908,11 5 342,14 0 565,0-1 1,49 9-1,-7-3-553,-6 4-250,122 53 0,52 53-585,-50-23-176,235 91-1,-386-179-102,38 17 140,-69-28-210,0 1 0,0 0-1,0 1 1,0-1 0,-1 1 0,0 1 0,8 7 0,-14-13 91,0 0 1,0 0-1,0 0 1,0 0-1,0 0 1,0-1-1,0 1 1,0 0-1,-1 0 1,1 0-1,0 0 1,0 0-1,0 0 1,0 0-1,0-1 1,0 1-1,0 0 1,-1 0-1,1 0 1,0 0-1,0 0 1,0 0-1,0 0 1,0 0-1,0 0 1,-1 0-1,1 0 1,0 0-1,0 0 1,0 0-1,0 0 1,0 0-1,-1 0 1,1 0-1,0 0 1,0 0-1,0 0 1,0 0-1,0 0 1,-1 0-1,1 0 1,0 0-1,0 0 1,0 0-1,0 0 1,0 1-1,0-1 1,0 0-1,-1 0 1,1 0-1,0 0 1,0 0-1,0 0 1,0 0 0,0 1-1,0-1 1,0 0-1,0 0 1,0 0-1,0 0 1,0 0-1,0 0 1,0 1-1,0-1 1,0 0-1,0 0 1,0 0-1,-4-9-480,3-5-132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6.227"/>
    </inkml:context>
    <inkml:brush xml:id="br0">
      <inkml:brushProperty name="width" value="0.05" units="cm"/>
      <inkml:brushProperty name="height" value="0.05" units="cm"/>
    </inkml:brush>
  </inkml:definitions>
  <inkml:trace contextRef="#ctx0" brushRef="#br0">1 0 15547,'5'4'409,"0"-1"-1,0 1 0,0-1 1,1-1-1,-1 1 0,1-1 0,7 2 1,19 8 899,-16-4-976,-1 0 1,0 1 0,-1 1 0,1 0-1,-2 1 1,1 1 0,-2 0-1,0 0 1,11 15 0,-18-20-296,-1-1 0,1 0 0,-1 1 0,-1 0 0,1 0 0,-1 0 0,-1 1 0,1-1 0,-1 1 0,-1-1 0,1 1 0,-1 0 0,0-1 0,-1 1 0,0 0 0,0 0 0,-1-1 0,0 1 0,0 0 0,-1 0 0,0-1 0,-4 12 0,-2-3 40,0-1 0,0-1 0,-1 1 0,-1-2 0,-13 15 0,-62 59 351,70-72-402,12-12-90,-2 2 190,0 0-1,0 0 0,0-1 1,-1 1-1,0-1 0,0-1 1,-12 7-1,10-10-40,3-3 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6.991"/>
    </inkml:context>
    <inkml:brush xml:id="br0">
      <inkml:brushProperty name="width" value="0.05" units="cm"/>
      <inkml:brushProperty name="height" value="0.05" units="cm"/>
    </inkml:brush>
  </inkml:definitions>
  <inkml:trace contextRef="#ctx0" brushRef="#br0">578 20 17012,'-1'-1'99,"1"0"0,-1 0 0,1 0 0,0 0 1,-1 0-1,0 0 0,1 0 0,-1 0 0,0 0 1,1 0-1,-1 1 0,0-1 0,0 0 0,1 1 1,-1-1-1,0 0 0,0 1 0,0-1 0,0 1 1,0-1-1,0 1 0,0 0 0,0-1 0,0 1 1,0 0-1,0 0 0,-2 0 0,-34-2 507,29 3-165,-20 0-176,1 3-1,-1 0 1,1 2-1,-1 0 1,2 2-1,-1 1 1,1 2-1,1 0 1,0 2-1,0 0 1,-43 33-1,63-42-222,0 1 0,0-1 0,0 1 0,1 0 0,-6 9 0,9-13-33,0 1 1,0-1-1,0 1 0,0-1 1,1 1-1,-1 0 0,0-1 1,1 1-1,-1 0 0,1 0 1,0-1-1,-1 1 1,1 0-1,0 0 0,0-1 1,0 1-1,1 0 0,-1 0 1,0 0-1,1-1 0,-1 1 1,1 0-1,-1-1 1,1 1-1,1 2 0,1 0-1,1-1-1,-1 1 1,1-1 0,-1 0-1,1 0 1,0-1-1,0 1 1,0-1 0,0 1-1,0-1 1,5 1-1,56 17 5,-48-16-8,81 20-3,-55-15 3,-1 1 0,0 3 0,80 35 0,-117-45-2,1 0-1,-1 1 1,1-1-1,-1 1 1,0 1-1,0-1 1,-1 1-1,0 0 1,1 0-1,-1 0 0,4 8 1,-6-9-1,0-1 1,-1 1-1,0 0 1,1-1-1,-1 1 1,-1 0-1,1 0 1,0 0-1,-1 0 0,0 0 1,0 0-1,0 0 1,-1 0-1,1 0 1,-1 0-1,0 0 1,0 0-1,0 0 0,-2 4 1,-3 2 14,1-1 1,-1 0-1,-1 0 1,1-1-1,-2 1 0,1-1 1,-1-1-1,0 0 1,-1 0-1,-11 7 0,-12 7 128,-55 26 0,32-22-152,-2-2 0,-1-2 0,-1-3 0,-119 21 0,167-38-1,10-1-9,-1 0 0,0 0 0,1 0-1,-1 1 1,1-1 0,-1 0 0,1 1 0,-1-1 0,1 1 0,-1 0-1,-1 1 1,-6 3-230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47.763"/>
    </inkml:context>
    <inkml:brush xml:id="br0">
      <inkml:brushProperty name="width" value="0.05" units="cm"/>
      <inkml:brushProperty name="height" value="0.05" units="cm"/>
    </inkml:brush>
  </inkml:definitions>
  <inkml:trace contextRef="#ctx0" brushRef="#br0">0 15 13811,'126'1'32,"633"83"-30,-31-1-4,127-51-165,2 1-3,113-7 169,1-34 3,177-40 9,-504 15-6,1431-83 19,-1680 91-17,243-9-6,0 24-1,400 29-8,-457 2 10,-31 0-3,82 0 0,-358-10 25,-245-10-24,-14-2 0,0 2-1,1 0 1,-1 0 0,0 1 0,23 7 0,-37-8-57,0-1 1,0 1 0,0-1-1,0 1 1,0-1 0,0 1-1,0 0 1,-1-1 0,1 1 0,0 0-1,0 0 1,-1 0 0,1 0-1,-1 0 1,1 0 0,0 0-1,-1 0 1,0 0 0,1 0 0,-1 0-1,0 0 1,1 0 0,-1 0-1,0 0 1,0 0 0,0 0 0,0 1-1,0 4-221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57.642"/>
    </inkml:context>
    <inkml:brush xml:id="br0">
      <inkml:brushProperty name="width" value="0.05" units="cm"/>
      <inkml:brushProperty name="height" value="0.05" units="cm"/>
    </inkml:brush>
  </inkml:definitions>
  <inkml:trace contextRef="#ctx0" brushRef="#br0">1 246 10154,'2'-2'354,"-1"0"0,1 0 0,0 1 0,0-1 1,0 1-1,1-1 0,-1 1 0,0 0 0,0 0 0,1 0 0,-1 0 0,1 0 0,-1 0 0,5 0 0,42-5 98,-38 6-56,163 1 99,-65 2-473,-49-3-31,326-3 458,0-23 537,-281 13-783,103-10 109,-165 21-346,-1 1-1,83 11 1,-42 0-20,1-4-1,0-4 1,0-3-1,150-22 1,-99 0 92,128-13 83,-262 36-178,0 0 1,0 0 0,0-1-1,0 1 1,1 0 0,-1 0 0,0 0-1,0-1 1,0 1 0,0-1 0,0 1-1,0-1 1,0 1 0,0-1-1,0 1 1,0-1 0,0 0 0,-1 0-1,1 1 1,0-1 0,0 0-1,-1 0 1,1 0 0,0 0 0,-1 0-1,1 0 1,-1 0 0,1 0-1,-1 0 1,0 0 0,1 0 0,-1 0-1,0 0 1,0 0 0,0-2-1,5-13-684,4-9 289,2-8-152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17.780"/>
    </inkml:context>
    <inkml:brush xml:id="br0">
      <inkml:brushProperty name="width" value="0.05" units="cm"/>
      <inkml:brushProperty name="height" value="0.05" units="cm"/>
    </inkml:brush>
  </inkml:definitions>
  <inkml:trace contextRef="#ctx0" brushRef="#br0">1 247 5257,'22'4'1679,"38"3"-1,13 1-538,401 61-421,105-47-576,-212-13-123,302-6 28,264-23 4,-128-3 6,-32-15 597,80 68-471,6-23-148,-362-12 50,321 24-5,25-26 128,-446-4-2,766-62 413,-670 36-555,335-39 7,-152 9-45,-279 37-14,9-1-4,0 26-8,-331 9 6,0 4 0,-1 3-1,-1 3 1,0 3 0,-1 3 0,136 59 0,91 39 8,-235-98-9,2-3-1,118 14 1,-17-19 70,0-7 1,238-24 0,330-77 152,-715 93-232,343-55 23,309-42-16,-531 81-18,-35 4-65,120-1 1,-214 17-109,22-2-172,-33 1 351,0-1 0,0 1 0,0 0 0,0 0 0,0 0 0,0-1 0,0 1 1,-1-1-1,1 1 0,0 0 0,0-1 0,0 0 0,0 1 0,-1-1 0,1 1 0,0-1 0,0 0 0,-1 0 0,1 1 0,-1-1 1,1 0-1,-1 0 0,1 0 0,-1 0 0,1 1 0,0-3 0,0-12-157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18.423"/>
    </inkml:context>
    <inkml:brush xml:id="br0">
      <inkml:brushProperty name="width" value="0.05" units="cm"/>
      <inkml:brushProperty name="height" value="0.05" units="cm"/>
    </inkml:brush>
  </inkml:definitions>
  <inkml:trace contextRef="#ctx0" brushRef="#br0">807 201 9362,'-16'-12'864,"-7"-4"-624,-5-1-96,-9 2 832,-1 0-823,-11 3-65,-4-1-16,-7 1-32,-3 0-8,-4 1-56,-2 2-144,2-2-945,-7-1 993,-4-5-96,-6 0-120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19.376"/>
    </inkml:context>
    <inkml:brush xml:id="br0">
      <inkml:brushProperty name="width" value="0.05" units="cm"/>
      <inkml:brushProperty name="height" value="0.05" units="cm"/>
    </inkml:brush>
  </inkml:definitions>
  <inkml:trace contextRef="#ctx0" brushRef="#br0">2875 1 5809,'-506'5'1042,"1"46"-445,-490 156-495,921-187 96,1 3 1,-119 54 0,152-56 42,0 1 0,2 2 0,1 2 0,1 1 1,-62 61-1,58-46 36,3 2 0,1 1 0,-56 96 0,86-131-266,1 0 0,0 1 1,1-1-1,0 1 0,1 0 0,0 0 0,-2 16 1,5-21-10,-1 1 1,1 0 0,1 0-1,-1 0 1,1 0 0,0 0-1,1 0 1,-1 0-1,1-1 1,1 1 0,-1-1-1,1 1 1,6 8 0,3 2 10,1 0 1,0-1 0,2 0-1,0-1 1,0-1 0,2 0-1,-1-1 1,21 11-1,3 0 49,2-2 0,70 27 0,-10-15 7,1-4 1,1-4-1,172 19 1,328-3-34,-538-40-40,2071 21-188,-979-84 815,-12-104-201,-93-91-294,-915 208-92,-121 41-10,-2-1 1,1 0-1,-1-1 1,0-1-1,-1 0 1,13-13-1,-23 20-12,-1 0 0,0 0 0,0-1 0,0 0 0,0 1 0,-1-1 0,1 0 0,-1 0 0,0 0 0,0-1 0,-1 1 0,1 0 0,-1-1 0,0 1 0,0-1 0,0-6 0,-1 6 3,-1-1 0,1 1 0,-1 0 0,0-1 0,-1 1 0,1 0 0,-1 0 0,0 0 0,0 0 0,-1 0 0,0 0 0,-3-5 0,-5-4 19,-1 0 0,0 1-1,-1 0 1,-1 1-1,0 1 1,0 0 0,-23-12-1,-2 1-29,-1 3-1,0 1 1,-2 2-1,0 2 1,-50-10 0,-225-24-393,-522 15-2042,579 32 1917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4.839"/>
    </inkml:context>
    <inkml:brush xml:id="br0">
      <inkml:brushProperty name="width" value="0.05" units="cm"/>
      <inkml:brushProperty name="height" value="0.05" units="cm"/>
    </inkml:brush>
  </inkml:definitions>
  <inkml:trace contextRef="#ctx0" brushRef="#br0">44 212 17372,'0'1'120,"0"0"0,1-1 0,-1 1 1,1 0-1,-1 0 0,1-1 0,-1 1 1,1-1-1,-1 1 0,1 0 0,0-1 1,-1 1-1,1-1 0,0 1 0,-1-1 0,1 0 1,0 1-1,0-1 0,0 0 0,-1 1 1,1-1-1,0 0 0,0 0 0,0 0 1,-1 0-1,2 0 0,0 0 107,1 0 1,-1-1-1,0 1 0,0-1 1,0 0-1,0 0 0,0 0 0,0 0 1,4-2-1,4-5 699,0 1 0,16-18-1,-22 20-577,10-8 31,0-1 1,-1-1-1,-1 0 0,0 0 0,-1-1 1,-1-1-1,14-28 0,-24 44-377,0 1 0,0 0-1,1-1 1,-1 1 0,0-1 0,0 1 0,0-1-1,1 1 1,-1-1 0,0 1 0,0-1-1,0 1 1,0-1 0,0 1 0,0-1-1,0 1 1,0-1 0,0 1 0,0-1-1,0 1 1,-1-1 0,1 1 0,0-1 0,0 1-1,0-1 1,-1 1 0,1-1 0,0 1-1,0-1 1,-1 1 0,1 0 0,0-1-1,-1 1 1,1 0 0,-1-1 0,1 1-1,0 0 1,-1-1 0,1 1 0,-1 0 0,1 0-1,-1 0 1,1-1 0,-1 1 0,1 0-1,-1 0 1,1 0 0,-1 0 0,1 0-1,-1 0 1,1 0 0,-1 0 0,1 0-1,-1 0 1,1 0 0,-2 0 0,-2 1-5,0 0 1,0 0-1,0 0 1,0 0-1,-8 4 1,-1 3-7,0 0 0,1 1 1,0 0-1,0 1 0,1 0 1,0 0-1,-14 19 0,13-13 4,0 0-1,2 1 0,0 0 0,0 1 0,-8 23 1,14-29-9,0-1 0,1 1 0,0 0 0,1 0 0,-1 23 0,2-32-29,1 0 1,0 0-1,0-1 1,1 1-1,-1 0 1,1 0 0,-1 0-1,1-1 1,0 1-1,0 0 1,0-1-1,0 1 1,0-1-1,1 1 1,-1-1-1,1 0 1,0 1-1,0-1 1,-1 0-1,1 0 1,1 0-1,-1 0 1,0-1-1,0 1 1,1-1-1,-1 1 1,1-1-1,-1 0 1,1 0 0,0 0-1,4 1 1,2 0-226,-1-1 0,1-1 1,0 0-1,0 0 0,-1-1 1,1 0-1,-1 0 0,1-1 1,-1 0-1,12-4 0,5-4-175,0-1 0,26-15 1,12-12-533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54.793"/>
    </inkml:context>
    <inkml:brush xml:id="br0">
      <inkml:brushProperty name="width" value="0.05" units="cm"/>
      <inkml:brushProperty name="height" value="0.05" units="cm"/>
    </inkml:brush>
  </inkml:definitions>
  <inkml:trace contextRef="#ctx0" brushRef="#br0">0 93 10250,'7'5'187,"-1"-1"0,1 0-1,-1 0 1,1 0 0,1-1 0,-1 0-1,0 0 1,12 2 0,67 10 373,-58-11-466,103 11 61,141-1 0,134-21-130,223 9-46,-323 24 24,459 21 10,235-56-5,-2-25-9,-948 32 0,2592-22-301,-2263 29 355,960-10 132,-939-8-169,577-33 2,47 1 32,210 53 472,-282-39-506,-770 9-96,30-3-76,-184 25 145,-1 1-1,1 1 1,-1 1 0,1 1 0,-1 2 0,-1 0 0,28 12-1,-39-14-29,-14-4 40,-1 0 0,1 0 0,-1 1 0,0-1-1,1 0 1,-1 0 0,1 0 0,-1 0 0,1 0-1,-1 0 1,1 0 0,-1 0 0,1 0 0,-1 0-1,1 0 1,-1 0 0,1 0 0,-1 0 0,1 0-1,-1 0 1,0 0 0,1-1 0,-1 1 0,1 0 0,-1 0-1,1-1 1,-6-14-20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20.434"/>
    </inkml:context>
    <inkml:brush xml:id="br0">
      <inkml:brushProperty name="width" value="0.05" units="cm"/>
      <inkml:brushProperty name="height" value="0.05" units="cm"/>
    </inkml:brush>
  </inkml:definitions>
  <inkml:trace contextRef="#ctx0" brushRef="#br0">12680 533 10530,'-492'28'1491,"0"-24"-1128,-39-15-3358,-181 3 1580,341 20 3290,-653-3 859,24-82-2442,647 42-284,-743-53-63,-3 30 14,846 46 22,-1191-17-170,868 41 180,-946 150 0,959-39-81,463-96 76,2 5 1,1 5 0,-137 78-1,156-72 107,2 4 0,-103 89-1,145-110-37,2 2 0,1 1 0,2 1-1,1 1 1,2 2 0,1 1 0,-20 43-1,38-65-46,1 0-1,0 0 0,1 0 0,0 1 0,2 0 0,0 0 0,0 0 0,2 1 0,1 27 0,2-24-12,1 0 0,0-1-1,2 1 1,1-1 0,0 0-1,1 0 1,16 28-1,-1-8-63,1 0-1,2-2 1,2-2 0,1 0-1,2-1 1,37 32-1,-20-26-133,1-2 0,2-3 1,104 57-1,-65-48-185,163 57 0,99-1 9,572 68 23,11-67 213,384-4 72,4-75 41,211-89-499,2-49-96,-1192 87 607,2231-290 676,-1475 62-332,-777 153-265,408-190 0,-604 232-303,-1-6 0,203-147 0,-301 194 182,-2-1 1,0-2 0,-1 0 0,-2-1-1,27-37 1,-41 50 123,-1-1 0,0 1 0,-1-1 0,0 0 0,-1 0 1,-1-1-1,0 0 0,0 0 0,-1 0 0,-1 0 0,0 0 0,-1 0 0,0-1 0,-1 1 0,-1-1 0,-2-13 0,-2 3 141,-2 1 0,0-1 0,-2 1 0,0 0-1,-2 1 1,0 0 0,-2 1 0,-19-27 0,1 8 42,-1 2 0,-3 1 0,-42-36-1,-2 8-339,-3 4 0,-3 3-1,-2 5 1,-3 3 0,-1 4-1,-98-34 1,91 45-513,-2 5 1,-1 4 0,-2 5-1,-113-9 1,31 12-90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27.473"/>
    </inkml:context>
    <inkml:brush xml:id="br0">
      <inkml:brushProperty name="width" value="0.05" units="cm"/>
      <inkml:brushProperty name="height" value="0.05" units="cm"/>
    </inkml:brush>
  </inkml:definitions>
  <inkml:trace contextRef="#ctx0" brushRef="#br0">0 5 12451,'151'10'2177,"-95"-5"-1575,63-1 1,19-16 70,-76 6-318,68 0 0,155 26 64,28-1-348,-20-17-30,393 17 94,-518-6-105,388 20 175,258-43 285,-780 8-474,-5 0 29,0 2-1,41 3 1,-68-3-26,0 1-1,0-1 1,0 1 0,0-1-1,0 1 1,0 0-1,-1-1 1,1 1-1,0 0 1,2 2-1,-3-2 13,-1-1-1,1 1 0,0-1 1,-1 1-1,1-1 0,-1 1 0,0-1 1,1 1-1,-1 0 0,0-1 0,1 1 1,-1 0-1,0 0 0,1-1 0,-1 1 1,0 0-1,0-1 0,0 1 0,0 1 1,0 0-16,-1-1 0,1 1 1,-1-1-1,1 1 0,-1-1 1,0 0-1,0 1 0,0-1 1,1 0-1,-1 0 0,-1 0 1,1 0-1,0 0 0,0 0 1,0 0-1,0 0 0,-1 0 1,1 0-1,0 0 1,-1-1-1,1 1 0,-1-1 1,1 1-1,0-1 0,-3 1 1,2-1-81,1 1 1,-1-1-1,0 0 1,1 0-1,-1 0 1,0 0-1,0 0 1,1 0-1,-1 0 1,0 0-1,0-1 1,1 1-1,-1-1 1,0 1-1,1-1 1,-1 0-1,1 0 1,-3-1-1,-23-9-287,-22 1-24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28.387"/>
    </inkml:context>
    <inkml:brush xml:id="br0">
      <inkml:brushProperty name="width" value="0.05" units="cm"/>
      <inkml:brushProperty name="height" value="0.05" units="cm"/>
    </inkml:brush>
  </inkml:definitions>
  <inkml:trace contextRef="#ctx0" brushRef="#br0">1 0 13771,'13'9'205,"0"-1"0,1-1 0,0 0 0,0-1 0,1-1 0,19 5 0,92 13-74,-118-21-98,344 26 106,3-26-134,-122-3 7,1137 62 777,387-44-54,-1244-42-955,-290 18 50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45.286"/>
    </inkml:context>
    <inkml:brush xml:id="br0">
      <inkml:brushProperty name="width" value="0.05" units="cm"/>
      <inkml:brushProperty name="height" value="0.05" units="cm"/>
    </inkml:brush>
  </inkml:definitions>
  <inkml:trace contextRef="#ctx0" brushRef="#br0">9808 255 8114,'-60'7'814,"0"-2"1,0-3-1,0-3 1,-68-9 0,-463-32-1506,403 41 931,-296-13 73,-494-43-327,216 55 108,754 2-94,-597-9 5,62 0-94,-498-18-799,90 0 851,120-21-31,626 33 149,-1 9 0,-402 40 1,501-17-21,0 4 0,1 5 0,1 4 0,2 5 0,1 4 0,2 5 0,-116 70 0,169-86 2,2 3 0,1 2 1,1 2-1,-47 49 0,61-53-42,1 2 1,2 1-1,1 1 0,1 1 1,-35 75-1,53-97-1,0 0 0,1 1-1,1 0 1,0 0 0,1 0 0,-1 17 0,4-23-9,-1 0 0,2 1 1,0-1-1,0 0 0,0 0 1,1 0-1,0 1 0,1-2 1,0 1-1,1 0 0,5 10 1,22 31 11,3 0 0,1-3 0,59 62 0,-67-82-31,1-1 1,2-1 0,0-2-1,2-1 1,0-1 0,1-2-1,1-1 1,1-2 0,0-1-1,1-2 1,39 9 0,18 1-97,152 17 0,101-12-25,-209-19 115,1169 56-39,-1135-58-35,446 12-329,123 6 237,-205-7 186,284 15 4,1606 34 925,-2135-69-971,403-13 56,-319-24 4,-288 24-20,0-5-1,106-38 1,-97 22 23,-1-4 1,-1-4-1,106-70 0,-144 75-89,-3-2 0,-1-3 0,-3-2 0,59-71 0,-96 104 75,-1 1 0,0-2 0,-1 1 0,-1-1 0,0-1 0,6-16 0,-12 25 29,0 0 1,0-1-1,-1 1 0,1 0 0,-1-1 1,-1 1-1,1-1 0,-1 1 1,-1 0-1,1-1 0,-1 1 0,0-1 1,0 1-1,-1 0 0,0-1 1,0 1-1,0 0 0,-5-7 0,-8-11 277,-1 0 0,-20-20-1,-15-24 60,3-5-236,26 37-130,-2 0 0,-1 1 0,-2 1 0,-46-45-1,40 52-26,0 2 0,-2 1 0,-52-27-1,-122-42-285,180 82 233,-2 1 0,0 1 0,0 2 1,-46-5-1,-7 10-28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2.747"/>
    </inkml:context>
    <inkml:brush xml:id="br0">
      <inkml:brushProperty name="width" value="0.05" units="cm"/>
      <inkml:brushProperty name="height" value="0.05" units="cm"/>
    </inkml:brush>
  </inkml:definitions>
  <inkml:trace contextRef="#ctx0" brushRef="#br0">1 126 10386,'15'7'98,"0"-1"1,0-1-1,1 0 0,0-2 0,0 1 1,29 1-1,102-5-257,-71-1 185,-9 1-44,294-3 56,0-22-257,-303 18 124,272-23-845,-275 29 999,0 2-1,0 2 1,0 3-1,55 13 0,53 21 751,127 28 344,-92-27-599,425 71 591,-172-93-1085,4-36-2,-237 6-49,656-24 0,-206-16 14,-171 9-23,19-4 12,-29 1 0,581-3-3,-724 40 6,531 3 17,324-18 25,-526-3-26,48-2-32,540 11-11,-864 27 34,699 42-30,-792-25 22,447 52-21,-662-67 7,0-4 0,1-4 0,0-3 0,175-23 0,-224 14 0,-58 25-48,13-14 44,-2 1 0,1 0 1,-1 0 0,0-1-1,-7 4 1,-11-1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7.103"/>
    </inkml:context>
    <inkml:brush xml:id="br0">
      <inkml:brushProperty name="width" value="0.05" units="cm"/>
      <inkml:brushProperty name="height" value="0.05" units="cm"/>
    </inkml:brush>
  </inkml:definitions>
  <inkml:trace contextRef="#ctx0" brushRef="#br0">224 0 15675,'-72'84'1943,"50"-54"-1720,2 1 0,1 1 0,2 0 0,1 1-1,-18 52 1,29-68-218,0 0 0,1 0 0,0 0 0,2 0-1,0 1 1,1-1 0,1 1 0,0-1 0,2 0-1,0 1 1,0-1 0,2 0 0,9 29 0,-11-41-141,1 1 0,-1-1 0,1 0 0,0 0 0,5 6 0,-8-11 104,0 1-1,1-1 0,-1 1 0,1-1 1,-1 0-1,1 1 0,-1-1 0,1 1 1,-1-1-1,1 0 0,-1 0 1,1 1-1,-1-1 0,1 0 0,-1 0 1,1 0-1,-1 1 0,1-1 0,0 0 1,-1 0-1,1 0 0,-1 0 1,2 0-1,-1-1-10,0 1 1,0-1-1,0 0 1,0 0-1,0 1 0,-1-1 1,1 0-1,0 0 1,0 0-1,-1 0 0,1 0 1,-1 0-1,1 0 1,-1 0-1,1 0 1,-1 0-1,0 0 0,1-2 1,18-79-760,-16 68 669,9-55-462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7.508"/>
    </inkml:context>
    <inkml:brush xml:id="br0">
      <inkml:brushProperty name="width" value="0.05" units="cm"/>
      <inkml:brushProperty name="height" value="0.05" units="cm"/>
    </inkml:brush>
  </inkml:definitions>
  <inkml:trace contextRef="#ctx0" brushRef="#br0">6 41 12587,'8'-9'1710,"-5"19"-995,-7 29-119,3-31-213,-6 59 438,3 0-1,4 72 1,2-106-721,2 0 1,1 0 0,1-1-1,2 0 1,1 0 0,18 40-1,-23-63-88,0-1-1,0 0 0,1 0 0,0 0 0,0-1 0,11 12 0,-15-18-5,1 1 0,-1-1 0,1 0-1,-1 0 1,1 0 0,0 0 0,-1 0 0,1 0-1,0 0 1,0 0 0,0-1 0,0 1 0,-1-1-1,1 0 1,0 1 0,0-1 0,0 0 0,0 0-1,0 0 1,0 0 0,0 0 0,0-1 0,0 1-1,0-1 1,0 1 0,-1-1 0,1 0 0,0 0-1,0 1 1,-1-1 0,1 0 0,0-1 0,-1 1 0,1 0-1,-1 0 1,1-1 0,-1 1 0,1-2-1,7-6 36,-1-1 0,-1 0 0,0 0 0,0 0 0,-1-1 0,6-13 0,26-75 227,-34 88-240,20-61 204,-3-1 0,-3 0-1,16-140 1,-34 208-219,1-1-1,-1 0 0,1 0 1,-2 0-1,1 0 1,-1 0-1,0 0 1,-2-9-1,3 15-13,0-1-1,0 1 1,0 0-1,0 0 1,-1 0 0,1 0-1,0-1 1,0 1-1,0 0 1,0 0 0,0 0-1,0-1 1,0 1-1,0 0 1,-1 0-1,1 0 1,0 0 0,0 0-1,0-1 1,0 1-1,-1 0 1,1 0-1,0 0 1,0 0 0,0 0-1,0 0 1,-1 0-1,1 0 1,0 0-1,0 0 1,0 0 0,-1 0-1,1 0 1,0 0-1,0 0 1,0 0-1,-1 0 1,1 0 0,0 0-1,-5 8-149,0 11-277,5-11 177,0 0 0,1-1 0,0 1 1,0 0-1,0 0 0,1-1 0,1 1 0,-1-1 0,8 14 1,-1-5-333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7.944"/>
    </inkml:context>
    <inkml:brush xml:id="br0">
      <inkml:brushProperty name="width" value="0.05" units="cm"/>
      <inkml:brushProperty name="height" value="0.05" units="cm"/>
    </inkml:brush>
  </inkml:definitions>
  <inkml:trace contextRef="#ctx0" brushRef="#br0">375 88 13411,'45'-59'1636,"-27"35"-855,-15 19 20,-4 8 434,-98 129-80,-171 258-495,252-360-644,8-13-91,0 0 0,1 0 0,-12 33 0,21-49 19,-1 1 1,1 0-1,-1-1 1,1 1-1,0 0 1,0 0-1,-1-1 1,1 1-1,1 0 0,-1 3 1,0-5 38,0 0-1,0 0 1,0 0 0,1 1 0,-1-1-1,0 0 1,0 0 0,0 0 0,0 0 0,0 0-1,0 1 1,0-1 0,1 0 0,-1 0-1,0 0 1,0 0 0,0 0 0,0 0-1,1 0 1,-1 0 0,0 1 0,0-1 0,0 0-1,0 0 1,1 0 0,-1 0 0,0 0-1,0 0 1,0 0 0,1 0 0,-1 0-1,0 0 1,0 0 0,0 0 0,1 0 0,11-9-525,29-41-44,-27 30 372,26-30-349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8.421"/>
    </inkml:context>
    <inkml:brush xml:id="br0">
      <inkml:brushProperty name="width" value="0.05" units="cm"/>
      <inkml:brushProperty name="height" value="0.05" units="cm"/>
    </inkml:brush>
  </inkml:definitions>
  <inkml:trace contextRef="#ctx0" brushRef="#br0">328 0 13867,'1'0'48,"0"0"0,0 0-1,0 1 1,0-1 0,0 0 0,0 0 0,0 0-1,-1 1 1,1-1 0,0 0 0,0 1 0,0-1-1,0 0 1,-1 1 0,1 0 0,0-1 0,-1 1 0,1-1-1,0 1 1,-1 0 0,1-1 0,0 1 0,-1 0-1,1 0 1,-1-1 0,0 1 0,1 0 0,-1 0-1,0 0 1,1 0 0,-1-1 0,0 1 0,0 0 0,0 0-1,0 0 1,1 0 0,-1 0 0,-1 0 0,1 1-1,-1 3 17,0 1-1,-1-1 0,0 1 0,0-1 1,-4 7-1,3-6 25,-37 74 820,-5 10 251,-48 135 0,83-197-1145,2 0 0,1 0 0,2 0-1,1 1 1,0 0 0,3 0 0,0 0-1,2 0 1,6 47 0,-6-74-128,-1 0 1,0 0 0,1 0-1,-1 0 1,1 0-1,0-1 1,-1 1-1,1 0 1,0 0-1,2 2 1,-3-5 68,1 0 0,-1 1 0,0-1 0,1 0 0,-1 0 1,0 0-1,0 0 0,0 0 0,0 0 0,0 0 0,0 0 0,0 0 0,0 0 0,0 0 0,-1 0 0,1 0 0,0 0 0,-1 0 1,1 0-1,-1-1 0,-8-29-515</inkml:trace>
  <inkml:trace contextRef="#ctx0" brushRef="#br0" timeOffset="1">7 411 14043,'-6'-19'1400,"6"9"-784,3 2-207,14 3 799,7 4-312,11-2-224,7 1-128,11-1-320,2-1-176,8-3-560,-2 1-216,-1-3 544,0 0-136,-7-6-152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5.242"/>
    </inkml:context>
    <inkml:brush xml:id="br0">
      <inkml:brushProperty name="width" value="0.05" units="cm"/>
      <inkml:brushProperty name="height" value="0.05" units="cm"/>
    </inkml:brush>
  </inkml:definitions>
  <inkml:trace contextRef="#ctx0" brushRef="#br0">297 38 19668,'-1'-2'124,"1"0"0,-1 1 1,0-1-1,1 0 0,-1 1 0,0-1 0,0 1 0,0-1 0,0 1 0,0 0 1,0-1-1,-1 1 0,1 0 0,0 0 0,-1-1 0,1 1 0,-1 0 0,-1-1 0,-1 1 36,0-1 0,0 1 0,0-1 0,0 1 0,-1 0-1,1 1 1,-6-1 0,-3 0 255,0 2 1,0 0-1,0 0 0,-16 4 0,12 0-169,1-1 1,0 2-1,-20 9 0,30-12-254,1 0 0,-1 0 0,1 0 0,-1 1 0,1 0 0,0 0 0,1 0 0,-1 1 1,1 0-1,0 0 0,-7 10 0,11-15-14,-1 1 1,1 0-1,-1 0 1,1-1-1,0 1 1,0 0-1,-1 0 1,1 0-1,0 0 1,0-1-1,0 1 1,0 0-1,0 0 1,0 0-1,0 0 1,0-1-1,0 1 1,1 0-1,-1 0 1,0 0-1,0-1 1,1 1-1,-1 0 1,1 0-1,-1-1 1,0 1-1,2 0 1,-1 1-48,1 0 0,0-1 0,0 1 0,0-1 0,0 0 0,0 1 0,0-1 0,0 0 0,4 1 0,4 1-251,1 0 1,-1-1 0,16 1-1,19-1-758,47-4 0,19 0 539,-111 2 557,0 0-1,1 0 1,-1 0 0,0 0 0,1 0-1,-1 0 1,1 0 0,-1 0 0,0 0 0,1 0-1,-1 0 1,0 0 0,1 0 0,-1 0-1,0 0 1,1 0 0,-1 0 0,1 0-1,-1 1 1,0-1 0,0 0 0,1 0 0,-1 0-1,0 1 1,1-1 0,-1 0 0,0 0-1,0 1 1,1-1 0,-1 0 0,0 1-1,0-1 1,0 0 0,1 1 0,-1-1 0,0 0-1,0 1 1,0 0 0,-10 12 605,-31 15 485,36-25-902,-32 22 731,20-12-512,-1-1 1,-1-1-1,0 0 1,0-2-1,-29 11 1,47-20-456,1 0 0,0 0-1,0 0 1,-1 1 0,1-1 0,0 0 0,0 0 0,-1 0 0,1 0 0,0 0 0,-1 0 0,1 0-1,0 0 1,-1 1 0,1-1 0,0 0 0,0 0 0,-1 0 0,1-1 0,0 1 0,-1 0-1,1 0 1,0 0 0,-1 0 0,1 0 0,0 0 0,0 0 0,-1 0 0,1-1 0,0 1-1,-1 0 1,1 0 0,0 0 0,0-1 0,0 1 0,-1 0 0,1 0 0,0-1 0,0 1 0,0 0-1,-1 0 1,1-1 0,0 1 0,0-1 0,7-15-1441,18-15-15,-3 8 658,7 0-202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8.793"/>
    </inkml:context>
    <inkml:brush xml:id="br0">
      <inkml:brushProperty name="width" value="0.05" units="cm"/>
      <inkml:brushProperty name="height" value="0.05" units="cm"/>
    </inkml:brush>
  </inkml:definitions>
  <inkml:trace contextRef="#ctx0" brushRef="#br0">458 24 15395,'0'0'45,"1"-1"-1,0 1 1,-1-1 0,1 1-1,-1-1 1,0 0-1,1 1 1,-1-1-1,1 0 1,-1 1-1,0-1 1,1 0 0,-1 1-1,0-1 1,0 0-1,0 1 1,0-1-1,1 0 1,-1 0-1,0 1 1,0-1 0,0 0-1,-1 0 1,1 1-1,0-1 1,0 0-1,0 0 1,0 1 0,-1-1-1,0-1 1,0 2-19,-1-1 0,1 1 0,-1 0 0,1 0 0,-1 0 0,1 0 0,-1 0 0,1 0 0,-1 0-1,1 0 1,-1 0 0,1 1 0,-1-1 0,1 1 0,0-1 0,-1 1 0,1-1 0,-3 2 0,-15 9 228,1 0 0,-1 1-1,2 1 1,-22 20-1,14-12-76,3-3-65,0 1 1,1 1-1,1 0 1,0 2 0,2 0-1,-26 43 1,41-60-100,0 0 0,1 0 1,0 1-1,0-1 0,0 0 0,0 7 1,1-11-11,1 1 0,0 0 1,0 0-1,0-1 0,0 1 1,0 0-1,0-1 0,1 1 1,-1 0-1,1-1 1,-1 1-1,1 0 0,-1-1 1,1 1-1,0-1 0,0 1 1,0-1-1,0 1 0,0-1 1,0 0-1,0 1 0,0-1 1,1 0-1,-1 0 0,2 1 1,3 2-8,0-1 0,1 0 0,-1 0 0,1-1 0,-1 0 0,1 0 0,0 0 0,7 0 0,62 3-63,-46-4 42,12 1-16,56 4-50,-88-5 79,0 1 0,1 0 0,-2 1-1,1 0 1,0 0 0,0 1 0,9 6-1,-18-9 16,1-1-1,-1 1 0,0 0 1,1 0-1,-1 0 0,0 0 0,0 0 1,0 0-1,0 1 0,0-1 0,0 0 1,0 0-1,0 1 0,0-1 0,0 1 1,-1-1-1,1 0 0,-1 1 0,1 0 1,-1-1-1,1 1 0,-1-1 0,0 3 1,0-1 16,-1 0-1,1-1 1,-1 1 0,0 0 0,0-1 0,0 1-1,0-1 1,0 1 0,0-1 0,-1 1 0,0-1-1,-2 3 1,-5 5 120,0 0 0,-1-1 0,0 0 0,-19 12 0,-26 14 592,-2-2 0,-2-3 0,-99 38 1,147-64-636,-48 14 362,55-17-458,1 0 1,-1-1 0,0 1-1,0-1 1,1 0-1,-1 0 1,0 0-1,0-1 1,0 1-1,1-1 1,-1 0 0,-7-2-1,10 2-44,0 0 0,0 1 0,0-1 1,1 0-1,-1 0 0,0 0 0,0 0 0,1 0 0,-1 0 0,0 0 0,1 0 0,-1 0 0,1 0 1,-1-1-1,1 1 0,0 0 0,-1 0 0,1 0 0,0-1 0,0 1 0,0 0 0,0 0 1,0 0-1,0-1 0,0 1 0,1-2 0,9-33-595,-9 34 651,13-31-395,2 1-134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9.263"/>
    </inkml:context>
    <inkml:brush xml:id="br0">
      <inkml:brushProperty name="width" value="0.05" units="cm"/>
      <inkml:brushProperty name="height" value="0.05" units="cm"/>
    </inkml:brush>
  </inkml:definitions>
  <inkml:trace contextRef="#ctx0" brushRef="#br0">270 1 13051,'-49'207'1949,"12"-67"-1444,-54 330 411,4-26-813,82-401-740,5-38 247,2-6 24,7-22-61,6-32 97,3-21-113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9.780"/>
    </inkml:context>
    <inkml:brush xml:id="br0">
      <inkml:brushProperty name="width" value="0.05" units="cm"/>
      <inkml:brushProperty name="height" value="0.05" units="cm"/>
    </inkml:brush>
  </inkml:definitions>
  <inkml:trace contextRef="#ctx0" brushRef="#br0">93 604 12395,'15'-11'341,"1"0"0,0 1 1,1 1-1,31-13 0,78-19 621,-80 28-454,286-81 753,540-79-1,-793 162-1253,729-117 18,-715 109-26,178-33-5,-255 48 5,1 2 0,-1 0-1,1 1 1,0 0 0,27 3-1,-42-1 2,0-1 0,0 0 0,0 1 1,-1-1-1,1 1 0,0-1 0,-1 1 0,1 0 0,-1 0 0,1-1 0,-1 1 0,1 0 0,-1 1 0,1-1 1,-1 0-1,0 0 0,0 1 0,1-1 0,-1 0 0,0 1 0,0-1 0,-1 1 0,1-1 0,0 1 0,0 0 0,-1-1 1,1 1-1,-1 0 0,1 0 0,-1 2 0,0 1 5,0 1 0,-1-1 0,1 1-1,-1-1 1,-1 0 0,1 0 0,-1 1 0,-3 6 0,-50 117 207,-59 152 278,90-210-346,2 2 0,-12 76-1,23-77-114,3 1-1,3 1 1,4-1-1,3 1 1,3-1-1,3 0 1,3-1-1,31 105 1,-35-155-58,-5-18-3,0 0 0,-1 0 1,1 0-1,-1 1 1,0-1-1,0 0 0,-1 1 1,1-1-1,-1 1 1,0-1-1,0 5 0,0-8 12,-1-1-1,1 1 0,0-1 0,0 0 0,-1 1 0,1-1 1,0 0-1,0 1 0,-1-1 0,1 0 0,0 0 0,-1 1 1,1-1-1,-1 0 0,1 0 0,0 1 0,-1-1 0,1 0 1,-1 0-1,1 0 0,0 0 0,-1 0 0,1 0 0,-1 0 1,1 0-1,-1 0 0,1 0 0,0 0 0,-1 0 0,1 0 1,-1 0-1,1 0 0,-1 0 0,1 0 0,0 0 0,-1-1 1,1 1-1,0 0 0,-1 0 0,0-1 0,-20-11-609,17 10 469,-28-17-207,-1 1 1,-1 2 0,0 2-1,-1 1 1,-1 1 0,0 2-1,0 2 1,-1 1 0,0 2-1,-44-1 1,-63 6 223,-145 20 0,-141 37 209,140-16 74,-167 7 403,0-37 534,438-11-1007,-101-7 355,101 5-318,0 0 0,1-2 0,-34-10 0,42 6-26,10 8-78,0 0 0,0-1-1,0 1 1,0 0 0,0 0 0,0-1 0,0 1-1,0 0 1,0-1 0,0 1 0,1 0 0,-1 0-1,0-1 1,0 1 0,0 0 0,0 0 0,0-1-1,1 1 1,-1 0 0,0 0 0,0-1 0,1 1-1,-1 0 1,0 0 0,0 0 0,1 0 0,-1-1-1,0 1 1,0 0 0,1 0 0,-1 0 0,0 0 0,0 0-1,1 0 1,-1 0 0,1 0 0,15-4 17,1 1 1,0 1-1,0 1 1,28 0-1,-9 1-2,47-3 96,1380-46 57,-1286 41-341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09.885"/>
    </inkml:context>
    <inkml:brush xml:id="br0">
      <inkml:brushProperty name="width" value="0.05" units="cm"/>
      <inkml:brushProperty name="height" value="0.05" units="cm"/>
    </inkml:brush>
  </inkml:definitions>
  <inkml:trace contextRef="#ctx0" brushRef="#br0">1 188 10906,'28'-15'301,"1"1"0,0 2 0,1 1 0,1 2 0,43-8 0,23 5-183,127 3 1,-61 5-131,299-27-83,128-5 166,56 19 76,0 44 145,49 19-158,2-27 79,-345-12-54,1238-17 2,-793 8-137,-723 1 12,106-13 0,-140 11-17,0 2-1,-1 1 1,63 9-1,-87-7-15,13 1-5,1 1 0,51 15 0,-80-19 2,1 0 1,-1 1-1,0-1 1,1 0-1,-1 1 1,1-1-1,-1 0 1,0 1-1,1-1 1,-1 0-1,0 1 1,1-1-1,-1 1 1,0-1-1,0 1 1,1-1-1,-1 1 1,0-1-1,0 1 1,0-1-1,0 1 1,0-1 0,1 1-1,-1 0 3,0-1-1,0 1 0,0 0 1,0-1-1,0 1 1,0-1-1,1 1 1,-1-1-1,0 1 1,0-1-1,1 1 1,-1-1-1,0 1 1,1-1-1,-1 1 1,1-1-1,-1 0 1,0 1-1,1-1 1,-1 0-1,1 1 1,-1-1-1,2 1 1,6 1 5,1-1 1,0 0 0,0 0-1,0-1 1,-1 0 0,1 0-1,0-1 1,13-3 0,29-1 18,1 3-24,59-10-1,-7-1 1,273 11-37,-172 7 20,-41-5 17,503-7 29,-306-20-11,32-1-13,500 21-8,-502 8-47,-17 0 6,-359-1 40,2-1-7,-1 2-1,1 0 1,-1 0-1,1 2 1,-1 0-1,31 10 1,-34-4-27,-13-9 18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9.831"/>
    </inkml:context>
    <inkml:brush xml:id="br0">
      <inkml:brushProperty name="width" value="0.05" units="cm"/>
      <inkml:brushProperty name="height" value="0.05" units="cm"/>
    </inkml:brush>
  </inkml:definitions>
  <inkml:trace contextRef="#ctx0" brushRef="#br0">0 611 11995,'128'-33'1004,"130"-31"-685,241-29-173,-136 27-166,-318 57 15,842-154-32,9 40 93,-146 66-265,2 55-591,-604 11 753,0 6-1,0 7 0,205 57 1,-141-8 454,220 105 0,-313-124-350,183 53-1,-253-92-47,0-2 0,1-2 1,1-3-1,-1-1 0,1-3 1,94-8-1,-81-4 12,-1-3 0,119-40 1,116-67-64,-242 96 2,201-91-136,-182 85 122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9.892"/>
    </inkml:context>
    <inkml:brush xml:id="br0">
      <inkml:brushProperty name="width" value="0.05" units="cm"/>
      <inkml:brushProperty name="height" value="0.05" units="cm"/>
    </inkml:brush>
  </inkml:definitions>
  <inkml:trace contextRef="#ctx0" brushRef="#br0">1 1 18084,'1'106'3245,"-2"-76"-2685,1 0 1,1 0 0,1 0-1,8 33 1,-9-59-515,0-1 0,0 1 0,0-1 1,0 0-1,1 0 0,-1 1 0,1-1 1,0 0-1,0-1 0,0 1 0,0 0 0,0 0 1,1-1-1,2 3 0,-3-4-16,0 0 0,1 0 0,-1 0-1,0 0 1,0 0 0,1-1 0,-1 1 0,0-1 0,1 1-1,-1-1 1,1 0 0,-1 0 0,1 0 0,-1-1 0,0 1-1,1 0 1,-1-1 0,0 0 0,1 1 0,-1-1 0,3-1-1,10-6 100,-1 0-1,0-1 0,0 0 0,-1-1 1,0-1-1,0 0 0,13-17 0,31-25 343,-56 52-460,0 0 1,1 0-1,-1 0 0,0 0 1,1 0-1,-1 1 0,0-1 1,1 0-1,-1 1 1,1-1-1,-1 1 0,0 0 1,1-1-1,-1 1 1,1 0-1,1 0 0,-2 0-4,0 0-1,0 1 0,0-1 0,0 0 0,0 1 1,0-1-1,0 1 0,0-1 0,0 1 1,-1-1-1,1 1 0,0 0 0,0-1 0,-1 1 1,1 0-1,0 0 0,-1 0 0,2 1 1,1 5 7,0 0 0,-1 0 1,0 0-1,0 1 1,2 10-1,1 6-8,-4-22-3,-1 0 1,1 0-1,0 0 0,-1-1 1,1 1-1,0 0 0,0 0 1,0-1-1,0 1 1,1-1-1,-1 1 0,0-1 1,1 1-1,-1-1 1,1 0-1,-1 0 0,1 0 1,-1 0-1,1 0 0,0 0 1,2 1-1,-2-2 7,1 0 0,-1 1 1,1-1-1,-1-1 0,0 1 0,1 0 0,-1 0 1,1-1-1,-1 0 0,0 1 0,0-1 0,1 0 0,-1 0 1,0 0-1,0 0 0,0-1 0,3-2 0,11-8 96,22-23-1,-7 5 22,-29 29-120,0-1 0,-1 1 1,1 0-1,0-1 1,0 1-1,0 0 1,0 0-1,0 0 0,0 0 1,4 0-1,-5 1-4,-1 0-1,1 0 1,0 0-1,0 0 1,0 0-1,0 0 0,0 0 1,0 0-1,0 0 1,0 0-1,0 1 1,0-1-1,-1 0 1,1 1-1,0-1 1,0 1-1,0-1 1,0 2-1,1 0-1,0 0-1,0 1 1,0-1-1,-1 1 1,1 0-1,-1-1 1,0 1-1,1 0 1,-1 0-1,-1 0 1,1 0 0,0 0-1,0 5 1,0 11-39,-1-15-44,0 0 1,0 1-1,0-1 0,1 0 0,-1 1 1,1-1-1,0 0 0,1 0 1,1 5-1,-3-8 20,1-1 0,-1 0 1,1 0-1,-1 0 0,0 0 1,1 0-1,-1 0 0,1 0 0,-1 0 1,0 0-1,1-1 0,-1 1 1,1 0-1,-1 0 0,0 0 0,1 0 1,-1 0-1,0-1 0,1 1 1,-1 0-1,0 0 0,1-1 1,-1 1-1,0 0 0,0 0 0,1-1 1,-1 1-1,0 0 0,0-1 1,0 1-1,1 0 0,-1-1 0,0 0 1,11-14-1001,-10 13 853,9-12-280,0 0 0,13-11 0,9-7-456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0.432"/>
    </inkml:context>
    <inkml:brush xml:id="br0">
      <inkml:brushProperty name="width" value="0.05" units="cm"/>
      <inkml:brushProperty name="height" value="0.05" units="cm"/>
    </inkml:brush>
  </inkml:definitions>
  <inkml:trace contextRef="#ctx0" brushRef="#br0">232 1 17508,'-14'7'1349,"0"-1"0,-17 6 0,17-7-517,1 0 0,-23 12-1,22-8-393,1-1 0,1 1-1,-20 19 1,28-24-396,1-1 1,-1 1 0,1 0 0,0 0 0,0 1-1,0-1 1,1 1 0,0-1 0,-1 1 0,2 0 0,-1 0-1,0 0 1,1 0 0,0 0 0,0 5 0,1-8-38,0 0 0,0 0 0,0 0 0,1 0 0,-1 0 1,0 0-1,1 0 0,0 0 0,-1 0 0,1 0 0,0 0 0,0 0 1,0-1-1,0 1 0,1 0 0,-1-1 0,0 1 0,1-1 0,-1 1 1,1-1-1,-1 0 0,1 1 0,0-1 0,-1 0 0,1 0 1,0 0-1,0-1 0,0 1 0,0 0 0,0-1 0,0 1 0,0-1 1,3 1-1,1 0-1,-1-1 1,1 1-1,-1-1 1,1 0-1,0-1 1,-1 0-1,1 1 1,-1-2-1,1 1 1,-1-1 0,8-2-1,-4-2 17,0 0 0,0-1-1,0 0 1,-1 0 0,0 0 0,-1-1-1,0 0 1,0-1 0,0 0 0,9-18-1,26-32 288,-40 58-289,0-1 0,0 0 1,0 1-1,0-1 0,0 1 0,1 0 0,-1-1 0,0 1 1,1 0-1,-1 0 0,1 1 0,-1-1 0,5 0 0,38-2 62,-11 1-60,-32 1-20,1 1 0,0 0 0,0-1 0,0 1 0,0 0 0,0 1 0,0-1 0,0 0 0,0 1 0,0 0 0,4 1 0,-3 0 0,0 1 1,0-1 0,0 1-1,0 0 1,-1 0 0,5 6 0,-7-8-1,1-1 1,-1 1 0,0 0-1,0 0 1,1 0 0,-1-1-1,0 1 1,1-1 0,-1 1 0,1-1-1,-1 1 1,0-1 0,1 0-1,-1 0 1,1 0 0,-1 0-1,1 0 1,-1 0 0,1 0-1,-1 0 1,1 0 0,-1-1 0,1 1-1,-1-1 1,3 0 0,4-3 6,0 0 1,-1 0 0,11-7 0,-1 0 4,-12 8-21,1 0 0,0 0 1,-1 1-1,1 0 0,0 0 1,12-2-1,-17 4 0,1 0 1,-1 0-1,0 0 1,1 0-1,-1 0 1,0 0-1,1 0 1,-1 0-1,0 0 0,1 1 1,-1-1-1,0 1 1,0-1-1,1 1 1,-1-1-1,0 1 1,0 0-1,0-1 1,0 1-1,0 0 0,0 0 1,0 0-1,0 0 1,0 0-1,0 0 1,0 0-1,-1 0 1,1 0-1,0 1 0,-1-1 1,1 0-1,-1 0 1,1 1-1,-1-1 1,0 0-1,1 0 1,-1 1-1,0 1 1,0 2-224,0 1 0,0-1 0,0 1 0,-1-1 0,1 1 0,-1-1 0,-1 0 0,1 1-1,-1-1 1,0 0 0,0 0 0,0 0 0,-5 7 0,7-12 202,0 0-1,-1 0 0,1 0 0,0 0 0,0 0 0,0 0 0,0 0 0,0 0 0,-1 0 0,1 0 0,0 0 0,0 0 0,0 0 0,0 0 0,0-1 0,0 1 0,-1 0 0,1 0 0,0 0 0,0 0 0,0 0 0,0 0 0,0 0 0,0 0 0,0 0 0,-1 0 0,1-1 0,0 1 0,0 0 0,0 0 0,0 0 0,0 0 0,0 0 0,0 0 0,0-1 0,0 1 0,0 0 0,0 0 0,0 0 0,0 0 0,0 0 0,0 0 0,0-1 0,0 1 0,0 0 0,0 0 0,0 0 0,0 0 0,0 0 0,0-1 0,0 1 0,0 0 0,0 0 0,0 0 0,0 0 0,0 0 0,0 0 0,0 0 0,1-1 0,-2-10-490,4-8-327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1.198"/>
    </inkml:context>
    <inkml:brush xml:id="br0">
      <inkml:brushProperty name="width" value="0.05" units="cm"/>
      <inkml:brushProperty name="height" value="0.05" units="cm"/>
    </inkml:brush>
  </inkml:definitions>
  <inkml:trace contextRef="#ctx0" brushRef="#br0">5 111 17636,'0'0'115,"-1"1"0,1 0 0,-1-1 0,1 1 0,-1 0 0,1 0 0,0 0 0,-1-1 0,1 1 0,0 0 0,0 0 0,-1 0 0,1 0 0,0 0 0,0-1 0,0 1 0,0 0 0,0 0 0,0 0 0,0 0 0,1 0 0,-1-1 0,0 1-1,0 0 1,1 0 0,-1 0 0,1 0 0,-1-1 0,0 1 0,1 0 0,-1-1 0,1 1 0,0 0 0,-1-1 0,1 1 0,0 0 0,-1-1 0,1 1 0,0-1 0,-1 1 0,1-1 0,0 0 0,0 1 0,0-1 0,-1 0 0,1 0 0,0 1 0,0-1 0,0 0 0,0 0 0,0 0 0,-1 0 0,1 0 0,0 0 0,1 0 0,6 0 197,1-1-1,-1 1 0,0-1 1,14-4-1,-3 0-178,0-1 0,31-14-1,-45 18-124,0-1 0,0 1 0,0-1 0,-1 0 0,0 0 0,1 0 0,-1-1 0,0 0 0,-1 1 0,1-1 0,-1-1 0,0 1 0,0 0 0,0-1 0,3-5 0,-6 8-6,1 1 0,-1 0 0,0 0 1,1 0-1,-1 0 0,0-1 1,0 1-1,0 0 0,0 0 0,0 0 1,0-1-1,0 1 0,0 0 0,-1 0 1,1 0-1,0-1 0,-1 1 1,1 0-1,-1 0 0,1 0 0,-1 0 1,1 0-1,-1 0 0,0 0 0,0 0 1,1 0-1,-1 0 0,0 1 1,0-1-1,0 0 0,0 0 0,0 1 1,0-1-1,0 0 0,0 1 0,0 0 1,-1-1-1,1 1 0,0-1 1,0 1-1,-1 0 0,-4-1 9,1 0-1,0 0 1,0 0-1,0 1 1,-1 0 0,1 0-1,0 0 1,-6 2-1,4 0 4,0 0-1,0 0 1,0 1 0,0 0-1,0 1 1,1-1-1,0 1 1,-1 1 0,1-1-1,-10 11 1,12-11-1,0 0 0,1 0 0,-1 0 0,1 0 1,0 1-1,1-1 0,-1 1 0,1 0 0,-1 0 0,1 0 1,1 0-1,-1 0 0,1 1 0,0-1 0,-1 10 0,2-14-9,0 1 0,0 0-1,1 0 1,-1 0 0,0 0 0,0-1-1,1 1 1,0 0 0,-1 0-1,1-1 1,0 1 0,0 0-1,-1-1 1,1 1 0,1-1 0,-1 1-1,0-1 1,0 1 0,0-1-1,3 2 1,-2-2-4,1 1 0,0-1 0,0 1 1,0-1-1,0 0 0,0 0 0,0 0 0,0 0 0,0-1 0,7 1 0,1-1-31,0 0 0,0-1 0,0-1-1,-1 1 1,1-2 0,11-3-1,8-5-193,0-2-1,49-27 0,51-44-787,-104 67 719,-21 16 210,-6 7 100,-8 7 88,7-10-69,-10 14 300,-16 28-1,26-41-270,-1 1 1,1-1 0,0 1-1,1 0 1,-1 0-1,1 0 1,0 0-1,0 0 1,1 0-1,-1 0 1,1 0-1,1 7 1,-1-10-47,0 0 1,1-1-1,-1 1 1,1 0-1,0 0 1,0 0-1,0-1 1,-1 1-1,2 0 1,-1-1-1,0 1 1,0-1-1,0 1 1,1-1-1,-1 0 1,1 1-1,-1-1 1,1 0-1,-1 0 1,1 0-1,0 0 1,-1-1-1,1 1 1,0 0-1,0-1 1,0 1-1,0-1 1,-1 1-1,1-1 1,0 0-1,0 0 1,0 0-1,0 0 0,4-1 1,4 0-11,0 0 1,0-1-1,0 0 1,-1-1-1,14-5 0,0-3-59,27-16-1,-33 17-40,0 0-1,0 2 1,26-9-1,-42 16 87,-1 1 0,1 0 0,-1 0 0,1 0 0,-1-1 0,1 1 0,-1 0-1,1 0 1,-1 0 0,1 0 0,-1 0 0,1 0 0,-1 0 0,1 0 0,-1 0 0,1 0 0,-1 1 0,1-1 0,-1 0 0,1 0 0,-1 0 0,1 1-1,-1-1 1,1 0 0,-1 0 0,1 1 0,-1-1 0,0 1 0,1-1 0,-1 0 0,1 1 0,-1 0-3,1 1 0,-1-1 0,0 0-1,1 0 1,-1 1 0,0-1 0,0 0 0,0 1 0,0-1 0,0 0 0,0 1 0,-1 1 0,-12 40-70,13-40 79,-22 56 184,2 1 0,4 1-1,-18 123 1,34-182-175,0 8 11,-2 0-1,1 0 0,-1 0 1,-7 18-1,9-27-13,0 1 1,-1-1-1,0 0 0,1 1 1,-1-1-1,0 0 0,0 1 1,0-1-1,0 0 0,0 0 1,0 0-1,0 0 0,0 0 1,0 0-1,0 0 0,-1 0 1,1 0-1,0 0 0,-1-1 1,1 1-1,0 0 0,-1-1 1,1 0-1,-1 1 0,1-1 1,-1 0-1,1 1 0,-1-1 1,1 0-1,-1 0 0,1 0 1,-1-1-1,0 1 0,1 0 1,0 0-1,-1-1 0,1 1 1,-1-1-1,1 0 0,-1 1 1,-1-3-1,-3 0 20,1 0-1,1-1 1,-1 0-1,0 0 0,1 0 1,0 0-1,0-1 1,0 0-1,0 1 1,1-2-1,0 1 1,0 0-1,0 0 1,1-1-1,0 0 1,0 1-1,0-1 0,-1-11 1,2 10-1,0 0 0,0 0-1,0 0 1,1 0 0,0 0 0,1 0 0,0 0-1,0 0 1,0 0 0,1 1 0,0-1 0,0 0-1,1 1 1,0 0 0,0-1 0,4-6 0,-1 6-130,1 0 0,-1 1 0,1-1 0,0 1 0,0 1-1,1-1 1,-1 1 0,10-4 0,72-29-1520,-37 17 1072,12-8 48,2-1-174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7.553"/>
    </inkml:context>
    <inkml:brush xml:id="br0">
      <inkml:brushProperty name="width" value="0.05" units="cm"/>
      <inkml:brushProperty name="height" value="0.05" units="cm"/>
    </inkml:brush>
  </inkml:definitions>
  <inkml:trace contextRef="#ctx0" brushRef="#br0">114 48 14715,'1'-48'4366,"-8"82"-948,-11 100-2636,7-42-700,-40 154-1,36-203-1105,15-43 989,0 1 0,0-1 0,0 0 0,0 1 0,0-1 0,0 0 0,-1 1 0,1-1 0,0 0 0,0 1 0,0-1 0,0 0 1,-1 0-1,1 1 0,0-1 0,0 0 0,-1 0 0,1 1 0,0-1 0,-1 0 0,1 0 0,0 0 0,-1 1 0,1-1 0,0 0 0,-1 0 0,1 0 0,0 0 0,-1 0 0,1 0 0,-1 0 1,0-1-21,1-1 1,-1 1-1,1-1 1,-1 1-1,1-1 1,-1 1-1,1-1 1,0 0 0,0 1-1,0-1 1,0 0-1,0-1 1,0-30-528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8.050"/>
    </inkml:context>
    <inkml:brush xml:id="br0">
      <inkml:brushProperty name="width" value="0.05" units="cm"/>
      <inkml:brushProperty name="height" value="0.05" units="cm"/>
    </inkml:brush>
  </inkml:definitions>
  <inkml:trace contextRef="#ctx0" brushRef="#br0">0 13 15635,'2'-1'222,"-1"-1"-1,1 1 1,0 0-1,-1 0 1,1 0-1,0 0 1,0 0-1,0 0 1,0 1-1,-1-1 1,1 1-1,0-1 1,0 1-1,1 0 1,-1-1-1,0 1 1,3 1-1,40 2 1734,-34-2-1531,95 16 1241,-71-10-1802,0-2 1,0-1-1,1-1 0,55-4 0,-81-2-1254,-12-1-153,-16-3 198,1 3 545</inkml:trace>
  <inkml:trace contextRef="#ctx0" brushRef="#br0" timeOffset="0.5">132 169 14851,'9'17'1673,"8"-6"-753,6-4-264,7-1 760,7 1-104,3-3-255,1-1-161,-1 0-312,-3 2-152,-7 1-520,-2 5-304,-11-4-488,-8 4-176,-9 1-233,-5-1 849,-10 1-336,-5 2-240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5.658"/>
    </inkml:context>
    <inkml:brush xml:id="br0">
      <inkml:brushProperty name="width" value="0.05" units="cm"/>
      <inkml:brushProperty name="height" value="0.05" units="cm"/>
    </inkml:brush>
  </inkml:definitions>
  <inkml:trace contextRef="#ctx0" brushRef="#br0">273 14 19116,'-1'-1'68,"1"0"1,0 1-1,0-1 0,0 1 0,-1-1 1,1 1-1,0-1 0,-1 1 0,1-1 1,0 1-1,-1-1 0,1 1 0,-1-1 1,1 1-1,0-1 0,-1 1 0,1 0 1,-1-1-1,1 1 0,-1 0 0,0-1 1,1 1-1,-1 0 0,1 0 0,-2 0 1,-21-2 531,-22 10 395,29-4-863,1 2 0,-1 0 0,1 1 0,1 0 0,0 1 0,0 1 0,0 0 0,-18 17 0,31-25-138,-1 1-1,1-1 1,0 0-1,-1 1 1,1-1-1,0 0 0,0 1 1,0 0-1,0-1 1,0 1-1,0 0 1,1-1-1,-1 1 1,0 0-1,1 0 0,0 0 1,-1 2-1,1-2-20,0-1 0,1 0 0,-1 0 0,0 0-1,1 0 1,-1 1 0,1-1 0,0 0 0,-1 0-1,1 0 1,0 0 0,-1 0 0,1 0 0,0 0 0,0-1-1,0 1 1,0 0 0,0 0 0,2 1 0,6 2-181,-1-1 1,1 1 0,0-1 0,0 0 0,13 1-1,-15-2 122,15 2-232,-3 0 135,1 0 0,-1 2-1,0 0 1,0 1 0,17 9 0,-35-16 207,0 0 0,-1 0 1,1 0-1,-1 1 0,1-1 1,-1 0-1,1 0 0,-1 1 1,1-1-1,-1 0 0,1 1 0,-1-1 1,1 1-1,-1-1 0,1 1 1,-1-1-1,0 0 0,1 1 1,-1 0-1,0-1 0,0 1 1,1-1-1,-1 1 0,0-1 1,0 1-1,0-1 0,1 1 1,-1 0-1,0-1 0,0 1 1,0-1-1,0 1 0,0 0 0,0-1 1,0 1-1,-1-1 0,1 1 1,0-1-1,0 1 0,0 0 1,-1-1-1,1 1 0,0-1 1,0 1-1,-1-1 0,1 1 1,0-1-1,-1 1 0,1-1 1,-1 0-1,1 1 0,-1-1 1,1 1-1,-1-1 0,0 1 0,-4 2 155,1-1 0,-1 1-1,1-1 1,-1 0 0,-5 1 0,-94 25 1685,88-25-1963,0 0 0,0-1 0,0-1 0,-27-2 0,41 1 74,1 0 1,-1 0-1,1 0 0,-1 0 1,1-1-1,-1 1 0,1 0 0,-1-1 1,1 1-1,-1-1 0,1 0 1,0 0-1,-1 1 0,1-1 0,0 0 1,-2-2-1,1-6-355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8.468"/>
    </inkml:context>
    <inkml:brush xml:id="br0">
      <inkml:brushProperty name="width" value="0.05" units="cm"/>
      <inkml:brushProperty name="height" value="0.05" units="cm"/>
    </inkml:brush>
  </inkml:definitions>
  <inkml:trace contextRef="#ctx0" brushRef="#br0">6 1 12915,'-6'18'1520,"12"-2"-608,5-3-216,11-4 1081,1-2-241,7-1-160,2-3-119,0-2-265,4 1-144,-6-2-288,-1-3-264,-3 0-840,-3-2-512,-7-3 864,-3 2-176,-2-1-144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9.338"/>
    </inkml:context>
    <inkml:brush xml:id="br0">
      <inkml:brushProperty name="width" value="0.05" units="cm"/>
      <inkml:brushProperty name="height" value="0.05" units="cm"/>
    </inkml:brush>
  </inkml:definitions>
  <inkml:trace contextRef="#ctx0" brushRef="#br0">244 11 14579,'0'-1'127,"0"1"0,1-1-1,-1 1 1,0-1 0,1 0-1,-1 1 1,1-1 0,-1 1-1,0-1 1,1 1 0,-1-1-1,1 1 1,0-1 0,-1 1 0,1-1-1,-1 1 1,1 0 0,0 0-1,-1-1 1,1 1 0,-1 0-1,1 0 1,0-1 0,0 1 0,-1 0-1,1 0 1,0 0 0,-1 0-1,2 0 1,-2 1 14,1 1-1,-1-1 1,0 0 0,0 0 0,0 0-1,0 1 1,0-1 0,0 0 0,0 0-1,-1 0 1,1 1 0,0-1-1,-1 0 1,1 0 0,-1 0 0,1 0-1,-1 0 1,-1 2 0,-19 36 771,-50 69 0,45-71-753,23-33-170,-2 3-42,0 0 0,0 0 0,-12 10 0,16-16 4,1 0 0,-1 0 0,0 0 1,0-1-1,1 1 0,-1 0 0,0-1 0,0 1 0,0 0 0,0-1 1,0 0-1,0 1 0,0-1 0,0 1 0,0-1 0,0 0 1,0 0-1,0 0 0,0 1 0,0-1 0,0 0 0,-1 0 0,1-1 1,0 1-1,0 0 0,0 0 0,0 0 0,0-1 0,0 1 0,0 0 1,0-1-1,0 1 0,0-1 0,0 0 0,0 1 0,1-1 0,-1 1 1,0-1-1,0 0 0,-1-1 0,-3-8-491,0 1-1,0-1 1,0 0 0,2-1-1,-5-16 1,0 3-228,0-2 170,-7-44 0,15 69 641,0 0 1,0 1 0,0-1 0,-1 0 0,1 1 0,0-1-1,0 0 1,0 1 0,0-1 0,0 0 0,0 1-1,0-1 1,0 0 0,1 1 0,-1-1 0,0 1-1,0-1 1,1 0 0,-1 1 0,0-1 0,0 0-1,1 1 1,-1-1 0,1 1 0,-1-1 0,1 1 0,-1-1-1,1 1 1,-1-1 0,1 1 0,-1 0 0,2-1-1,-1 1 63,1-1 0,0 1 0,0 0 0,-1 0 0,1 0 0,0 0 0,0 1 0,-1-1 0,1 0 0,0 1 0,0-1 0,2 2 0,8 3 557,1 1 1,16 11-1,-24-14-502,51 34 1337,-29-19-1578,0-1 0,39 18 1,-58-31-60,0-1-1,0 0 1,0 0 0,1-1 0,-1-1 0,1 1 0,0-1 0,-1 0 0,1-1 0,0 0 0,-1-1 0,1 0 0,11-2 0,10-9-452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9.793"/>
    </inkml:context>
    <inkml:brush xml:id="br0">
      <inkml:brushProperty name="width" value="0.05" units="cm"/>
      <inkml:brushProperty name="height" value="0.05" units="cm"/>
    </inkml:brush>
  </inkml:definitions>
  <inkml:trace contextRef="#ctx0" brushRef="#br0">58 1 14451,'-7'31'1577,"2"1"0,-2 62-1,9 68-385,1-45-525,-2-67-464,0-19-163,0 0 0,-3 0 0,0 1 0,-12 52 0,13-82-44,1-1 0,0 0-1,-1 1 1,1-1 0,-1 0-1,1 1 1,-1-1 0,1 0-1,-1 1 1,0-1 0,0 0 0,0 0-1,0 0 1,-1 2 0,1-3 3,1 0 0,-1 0 0,1 0 0,0 0 1,-1-1-1,1 1 0,0 0 0,-1 0 0,1 0 0,0 0 1,-1 0-1,1-1 0,0 1 0,-1 0 0,1 0 1,0 0-1,-1-1 0,1 1 0,0 0 0,0-1 0,-1 1 1,1 0-1,0-1 0,0 1 0,0 0 0,0-1 0,-1 1 1,1 0-1,0-1 0,0 1 0,0 0 0,0-1 1,-2-5-5,0-1 1,1 1 0,-1 0 0,0-12 0,2-9 20,1-1 1,2 1-1,0 0 1,2-1 0,9-28-1,-2 18 28,1 0 0,36-68 1,-41 91-35,1 0 0,1 0 0,0 2 0,1-1 0,0 1 0,2 0 0,-1 2 0,1-1 0,17-11 0,-22 18-7,1 0 1,-1 0 0,1 1 0,0 0 0,0 0-1,1 1 1,-1 0 0,1 1 0,-1 0-1,1 0 1,0 1 0,0 0 0,0 1 0,0 0-1,-1 1 1,1 0 0,15 4 0,-23-5 9,0 0 0,0 1 1,0 0-1,0-1 0,0 1 1,0 0-1,0 0 0,0 0 1,0 0-1,-1 0 0,1 0 1,0 1-1,-1-1 0,1 1 1,-1-1-1,0 1 0,1-1 1,-1 1-1,0 0 1,0 0-1,2 3 0,-3-3 28,0 0 0,1 0 0,-1 0-1,0 0 1,-1 0 0,1 0 0,0 0 0,-1 0-1,1 0 1,-1 0 0,1 0 0,-1 0 0,0 0-1,0 0 1,0 0 0,0 0 0,0-1 0,0 1-1,0 0 1,-1-1 0,1 1 0,-4 2 0,-2 2 90,-1 1 0,0-1 1,-1 0-1,0-1 0,0 1 1,0-2-1,0 0 0,-1 0 1,1 0-1,-1-1 0,-19 3 1,21-5-175,1 0 0,-1 0 0,0-1-1,1 0 1,-1 0 0,0-1 0,0 0 0,1 0 0,-1 0 0,1-1 0,-1-1 0,1 1 0,0-1 0,0-1 0,0 1-1,-9-7 1,-3-10-265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0.410"/>
    </inkml:context>
    <inkml:brush xml:id="br0">
      <inkml:brushProperty name="width" value="0.05" units="cm"/>
      <inkml:brushProperty name="height" value="0.05" units="cm"/>
    </inkml:brush>
  </inkml:definitions>
  <inkml:trace contextRef="#ctx0" brushRef="#br0">0 1 16067,'12'1'1905,"-1"13"-1009,0 4-312,-2 10 1369,-1 1-665,1 8-464,-4 1-216,1 0-240,-2-1-168,-2-8-424,-2-6-280,0-9-480,-2-5-232,-2-12 880,-1-8-281,-4-16-215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0.855"/>
    </inkml:context>
    <inkml:brush xml:id="br0">
      <inkml:brushProperty name="width" value="0.05" units="cm"/>
      <inkml:brushProperty name="height" value="0.05" units="cm"/>
    </inkml:brush>
  </inkml:definitions>
  <inkml:trace contextRef="#ctx0" brushRef="#br0">1 7 16932,'9'-6'1824,"-1"6"-1088,-2 1-264,1 7 921,1 1-265,1 4-632,0 0-520,5 4-2601,3 1 2441,3-4-368,1 5-288</inkml:trace>
  <inkml:trace contextRef="#ctx0" brushRef="#br0" timeOffset="1">302 546 16011,'2'4'1945,"-1"4"-1121,-1-3-328,0-1 2881,2-1-3385,1-3-1040,2 0 303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1.323"/>
    </inkml:context>
    <inkml:brush xml:id="br0">
      <inkml:brushProperty name="width" value="0.05" units="cm"/>
      <inkml:brushProperty name="height" value="0.05" units="cm"/>
    </inkml:brush>
  </inkml:definitions>
  <inkml:trace contextRef="#ctx0" brushRef="#br0">115 104 16908,'0'-1'124,"0"0"0,0 0 1,0 1-1,1-1 1,-1 0-1,0 0 0,1 0 1,-1 1-1,1-1 1,-1 0-1,1 1 1,-1-1-1,1 0 0,0 1 1,-1-1-1,1 1 1,0-1-1,-1 1 0,1-1 1,0 1-1,0-1 1,-1 1-1,1 0 1,0-1-1,0 1 0,0 0 1,0 0-1,-1 0 1,1-1-1,0 1 0,0 0 1,1 0-1,36 0 1490,-28 0-1336,-4 0-195,11 0 110,32-4 0,-46 4-152,1-1 1,-1 1 0,1-1-1,-1 0 1,0 0 0,1-1 0,-1 1-1,0-1 1,0 1 0,0-1 0,0 0-1,0 0 1,0 0 0,-1-1-1,5-4 1,-6 6-17,0 0 0,-1 0 0,1 0-1,-1 0 1,1 0 0,-1 0 0,1-1 0,-1 1 0,0 0-1,1 0 1,-1 0 0,0 0 0,0-1 0,0 1-1,0 0 1,0 0 0,0 0 0,0-1 0,0 1 0,-1 0-1,1 0 1,0 0 0,-1 0 0,1-1 0,-1 1 0,1 0-1,-1 0 1,0 0 0,1 0 0,-1 0 0,0 0-1,0 1 1,0-1 0,1 0 0,-1 0 0,0 0 0,0 1-1,0-1 1,0 0 0,-1 1 0,1-1 0,0 1 0,0 0-1,-2-1 1,-2-1 25,1 0 0,-1 0 0,0 1 0,0 0 0,0 0 0,0 0 0,-1 0 0,1 1 0,-6 0-1,0 3-39,-1-1 0,1 2 0,0 0-1,1 0 1,-1 1 0,1 0 0,0 1-1,0 0 1,0 0 0,1 1 0,0 1 0,-15 15-1,14-12-4,0 0 0,1 0 0,1 0 0,0 2 1,0-1-1,1 1 0,1 0 0,0 0 0,-8 26 0,13-35 15,0 0 0,1-1 0,-1 1 0,1 0 0,0 0 0,0 0 0,0-1 0,0 1 0,0 0 0,1 0 0,0-1 0,0 1 0,0 0 0,0-1 0,1 1 0,3 6 0,-2-6-119,0 0 0,0-1 0,0 1 0,1-1 0,0 0 1,0 0-1,-1 0 0,2 0 0,-1-1 0,0 1 0,8 2 0,8 2-628,1-1 0,0-1 1,0-1-1,39 2 0,-53-6 571,51 5-614,-4-3-254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1.711"/>
    </inkml:context>
    <inkml:brush xml:id="br0">
      <inkml:brushProperty name="width" value="0.05" units="cm"/>
      <inkml:brushProperty name="height" value="0.05" units="cm"/>
    </inkml:brush>
  </inkml:definitions>
  <inkml:trace contextRef="#ctx0" brushRef="#br0">7 25 22189,'0'7'1952,"-5"-2"-1440,3-4-192,6-4 713,2-3-697,-5-3-104,1 0-152,1-2-168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2.318"/>
    </inkml:context>
    <inkml:brush xml:id="br0">
      <inkml:brushProperty name="width" value="0.05" units="cm"/>
      <inkml:brushProperty name="height" value="0.05" units="cm"/>
    </inkml:brush>
  </inkml:definitions>
  <inkml:trace contextRef="#ctx0" brushRef="#br0">25 41 15819,'-2'1'190,"0"1"-1,0-1 1,0 1-1,0 0 1,0 0-1,0 0 1,1 0-1,-1 0 1,1 0-1,0 1 1,-1-1-1,1 0 1,0 1-1,-1 3 1,2-5-109,0 0-1,0 0 1,0 1 0,1-1 0,-1 0 0,0 0 0,1 1-1,-1-1 1,1 0 0,-1 0 0,1 0 0,-1 0 0,1 0-1,0 0 1,-1 0 0,1 0 0,0 0 0,0 0 0,0 0-1,0 0 1,0 0 0,0-1 0,0 1 0,0 0 0,0-1 0,0 1-1,1-1 1,-1 1 0,0-1 0,0 1 0,3-1 0,2 2 121,0-1 0,0 1 0,0-1 0,0-1 0,0 1 0,1-1 0,-1 0 1,0-1-1,0 1 0,0-1 0,1 0 0,9-4 0,-13 4-149,0 0-1,0 0 1,-1 0-1,1 0 1,0-1-1,-1 1 1,1-1-1,-1 0 1,1 0-1,-1 0 1,0 0-1,0 0 1,0 0-1,0 0 1,0-1 0,0 1-1,0-1 1,-1 1-1,0-1 1,1 0-1,-1 0 1,0 0-1,0 1 1,0-1-1,-1 0 1,1 0-1,-1-5 1,1 6-48,-1 1 1,0 0-1,0-1 1,0 1 0,0-1-1,0 1 1,0 0-1,-1-1 1,1 1 0,0 0-1,-1-1 1,1 1-1,-1 0 1,1-1-1,-1 1 1,0 0 0,0 0-1,1 0 1,-1 0-1,0 0 1,0 0-1,0 0 1,0 0 0,0 0-1,0 0 1,0 0-1,-1 1 1,1-1 0,0 0-1,0 1 1,-1-1-1,1 1 1,0-1-1,0 1 1,-1 0 0,1-1-1,-1 1 1,1 0-1,0 0 1,-3 0-1,-1 1-4,0 0 0,0 0-1,0 0 1,0 0-1,1 1 1,-1 0-1,0 0 1,1 0-1,0 0 1,-6 4-1,5-1-3,-1-1-1,1 1 0,0 0 1,0 0-1,0 1 0,1-1 0,-1 1 1,2 0-1,-1 0 0,0 1 0,1-1 1,1 1-1,-1-1 0,-1 9 0,3-14 4,1 0 0,-1 1-1,1-1 1,0 0 0,0 0-1,0 0 1,0 1-1,0-1 1,0 0 0,0 0-1,0 0 1,0 1 0,1-1-1,-1 0 1,0 0-1,1 0 1,-1 0 0,1 0-1,-1 0 1,1 1 0,-1-1-1,1 0 1,1 1 0,0-1-1,0 0 1,-1 0-1,1 0 1,0 0-1,0 0 1,-1-1 0,1 1-1,0-1 1,0 1-1,0-1 1,0 0 0,0 0-1,3 0 1,6 0-2,1-1 0,-1-1 0,22-6 0,63-25-12,11-3 9,-104 35 4,0 0 0,-1 1-1,1-1 1,-1 1 0,1-1 0,0 1 0,0 0-1,-1 0 1,1 0 0,0 0 0,-1 0-1,1 0 1,0 1 0,-1 0 0,1-1-1,0 1 1,-1 0 0,1 0 0,-1 0 0,0 1-1,1-1 1,-1 1 0,0-1 0,0 1-1,0 0 1,0 0 0,0 0 0,0 0-1,0 0 1,-1 0 0,1 0 0,-1 0 0,1 1-1,-1-1 1,0 1 0,0-1 0,1 6-1,3 4-65,-4-8 78,0 0 1,1 0 0,0 0 0,0 0-1,0-1 1,5 8 0,-6-10-69,0 0 1,0 0-1,0-1 1,0 1-1,1 0 0,-1 0 1,0-1-1,0 1 1,1-1-1,-1 1 0,1-1 1,-1 1-1,0-1 1,1 0-1,-1 0 0,1 0 1,-1 0-1,1 0 1,-1 0-1,1 0 1,-1 0-1,0-1 0,1 1 1,2-1-1,62-21-1905,-40 14 1332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2.852"/>
    </inkml:context>
    <inkml:brush xml:id="br0">
      <inkml:brushProperty name="width" value="0.05" units="cm"/>
      <inkml:brushProperty name="height" value="0.05" units="cm"/>
    </inkml:brush>
  </inkml:definitions>
  <inkml:trace contextRef="#ctx0" brushRef="#br0">115 199 16420,'0'-1'107,"0"0"0,0 1 0,0-1 1,0 0-1,0 0 0,0 0 1,0 0-1,0 1 0,-1-1 1,1 0-1,0 0 0,-1 1 0,1-1 1,0 0-1,-1 0 0,1 1 1,-1-1-1,1 0 0,-1 1 1,1-1-1,-1 0 0,0 1 0,1-1 1,-1 1-1,0-1 0,-1 0 1,1 1 49,-1-1 1,1 1-1,-1 0 1,0 0-1,1-1 0,-1 1 1,0 0-1,1 1 1,-1-1-1,0 0 1,1 0-1,-4 2 1,0-1 83,-1 1 1,0 1 0,1-1 0,-1 1-1,1 0 1,-8 6 0,9-5-209,0 1 0,0-1 1,0 1-1,1 0 1,0 0-1,-5 9 1,8-13-32,-1 0 1,1 0-1,-1 1 1,1-1 0,0 0-1,-1 0 1,1 0-1,0 1 1,0-1 0,0 0-1,0 0 1,0 1 0,0-1-1,0 0 1,0 0-1,1 2 1,0-2 1,-1 0 0,1-1 0,-1 1 0,1 0 0,0-1 0,0 1 0,-1 0 0,1-1 0,0 1 0,0-1 0,0 0 0,-1 1-1,1-1 1,0 1 0,0-1 0,0 0 0,0 0 0,0 0 0,0 0 0,0 1 0,0-1 0,0 0 0,0-1 0,0 1 0,1 0 0,5-1 21,0 0 0,1-1 0,-1 0 0,0 0 0,0 0 0,-1-1 0,1 0-1,0 0 1,-1-1 0,11-7 0,-1-2 86,0 0 0,23-24 0,-27 23 3,0-1 0,0 0 1,-2 0-1,1-1 0,-2 0 0,-1-1 1,0 0-1,10-31 0,-17 43 62,-3 5-67,-5 9-29,-9 20-56,7-6-21,0 0 0,-5 25 0,12-39-3,0 1 0,1-1 0,0 1 0,0 0 0,1-1 1,0 1-1,1 0 0,2 12 0,-3-19 0,1 0 1,0 0 0,0-1-1,0 1 1,0 0-1,0 0 1,1-1 0,-1 1-1,1-1 1,-1 0-1,1 1 1,0-1 0,0 0-1,0 0 1,0 0-1,1 0 1,-1 0 0,1-1-1,2 3 1,-1-3-1,0 1 1,0-1-1,0 0 1,0 0-1,0-1 1,0 1-1,0-1 1,0 0-1,0 0 0,1 0 1,-1 0-1,6-2 1,-2 0 2,0 0 0,0-1 0,0 0 0,0 0-1,0-1 1,-1 0 0,1 0 0,-1 0 0,0-1 0,0-1 0,-1 1 0,11-12 0,-15 14-1,0 1 1,0 0-1,0-1 1,-1 0-1,0 1 0,1-1 1,-1 0-1,0 1 1,0-1-1,0 0 1,0-4-1,-16 45-27,13-33 23,1 1 1,0-1-1,1 1 0,-1-1 1,1 1-1,0-1 1,1 1-1,-1 0 1,3 8-1,-2-11-1,0-1 1,0 1-1,0-1 1,0 0-1,0 0 1,1 1-1,-1-1 1,1 0-1,-1 0 1,1 0-1,0-1 1,0 1-1,0 0 1,0-1-1,0 1 1,0-1-1,0 1 1,1-1-1,-1 0 1,0 0-1,1 0 1,-1-1-1,4 2 1,1-1-119,1 0 1,0 0-1,-1-1 1,1 0-1,-1-1 0,1 1 1,0-1-1,-1-1 1,1 0-1,-1 0 1,0 0-1,0-1 1,0 0-1,0 0 0,0-1 1,-1 1-1,1-2 1,-1 1-1,7-7 1,18-19-327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3.901"/>
    </inkml:context>
    <inkml:brush xml:id="br0">
      <inkml:brushProperty name="width" value="0.05" units="cm"/>
      <inkml:brushProperty name="height" value="0.05" units="cm"/>
    </inkml:brush>
  </inkml:definitions>
  <inkml:trace contextRef="#ctx0" brushRef="#br0">89 1 16580,'-9'22'942,"1"1"0,0 0 0,2 0 0,-4 28 1,-6 98 1537,12-95-2058,-4 104 578,8-173-958,-1 1-1,0 0 1,-2 0 0,1 0-1,-2 0 1,-5-15-1,21 33-61,6 2 3,31 6 1,-35-11 16,0 0 1,0-1 0,0-1 0,0 0-1,18-4 1,-27 4 8,0 0-1,-1 0 1,1-1-1,-1 1 1,1-1 0,-1 0-1,1 0 1,-1-1 0,0 1-1,0-1 1,0 0-1,0 0 1,-1 0 0,1-1-1,-1 1 1,0-1 0,0 0-1,4-7 1,-6 11-5,-1-1 0,0 1 0,1-1 0,-1 1 0,0-1 0,1 0 0,-1 1 0,0-1 0,0 1 0,0-1 0,0 1 0,0-1 0,0 0 0,0 1 0,0-1 0,0 0 1,0 1-1,0-1 0,0 1 0,0-1 0,0 0 0,0 1 0,-1-1 0,1 1 0,0-1 0,-1 0 0,1 1-3,-1 0 1,1 0 0,-1 0-1,1 0 1,-1 0-1,1 0 1,-1 0-1,1 0 1,-1 0-1,1 0 1,-1 1-1,1-1 1,0 0 0,-1 0-1,1 0 1,-1 1-1,1-1 1,0 0-1,-1 1 1,1-1-1,-1 0 1,1 1-1,0-1 1,0 0-1,-1 1 1,1-1 0,0 1-1,0-1 1,-1 1-1,1-1 1,0 1-1,0 0 1,-5 7 15,0 1 0,1 0 0,-5 13 0,8-19-11,0 0-1,0 0 1,1 0 0,-1 0 0,1 0 0,0 0 0,-1 0 0,1 0 0,1 0 0,-1 0 0,0 0 0,1 0 0,-1 0 0,1 0 0,1 3 0,-1-5-3,-1 0 0,0 0 0,1-1 0,-1 1 0,1 0 0,-1-1 1,1 1-1,-1 0 0,1-1 0,0 1 0,-1-1 0,1 1 0,0-1 1,-1 1-1,1-1 0,0 0 0,0 1 0,-1-1 0,1 0 1,0 1-1,0-1 0,0 0 0,0 0 0,-1 0 0,2 0 0,0 0 3,1 0 1,-1-1-1,0 1 0,0-1 0,0 1 0,0-1 0,0 0 0,0 0 0,3-2 0,3-1 14,-1-2 0,0 1-1,12-12 1,2-10-29,-17 21-24,0 0 0,0 0-1,1 1 1,0 0 0,9-8 0,-13 13 27,-1 0 1,0 0-1,0 0 1,0 0-1,1 0 1,-1 0-1,0 0 1,0 0-1,1 1 0,-1-1 1,0 0-1,0 0 1,0 0-1,1 0 1,-1 0-1,0 1 1,0-1-1,0 0 1,0 0-1,1 0 0,-1 1 1,0-1-1,0 0 1,0 0-1,0 0 1,0 1-1,0-1 1,0 0-1,0 0 1,0 1-1,0-1 1,0 0-1,0 0 0,0 1 1,0-1-1,0 0 1,0 1-1,3 14-53,-2-10 29,0-1 27,0-1-1,1 1 1,-1 0 0,1-1 0,0 1 0,0-1 0,0 0-1,0 0 1,1 0 0,-1 0 0,1 0 0,0 0-1,0 0 1,0-1 0,0 0 0,0 1 0,1-1-1,-1-1 1,1 1 0,-1 0 0,1-1 0,0 0 0,3 2-1,12 1 6,1 0 0,-1-1 0,29 1 0,-22-2-9,18 4 5,-27-3 120,32 2 1,-48-5-89,0-1 0,0 1 0,0 0 0,0-1 0,0 1 0,0 0 0,0-1 0,0 0 0,0 1 0,0-1 1,0 0-1,0 1 0,0-1 0,-1 0 0,1 0 0,0 1 0,0-1 0,-1 0 0,1 0 0,-1 0 1,1 0-1,-1 0 0,1 0 0,0-2 0,8-30 269,-7 26-221,11-83 221,-12 75-293,-1 14-6,0 0 0,0 0-1,1 0 1,-1 0-1,0 0 1,0 0-1,1 0 1,-1 0-1,1 0 1,-1 0-1,1 0 1,-1 0-1,1 0 1,0 0-1,-1 1 1,1-1-1,0 0 1,-1 0-1,1 1 1,0-1-1,0 0 1,0 1-1,0-1 1,0 1-1,0-1 1,0 1-1,0 0 1,0-1-1,0 1 1,2 0 0,2-1-7,1 1 0,0 0 0,-1 0 0,11 2 1,4 0-12,20-1-67,76-8-1,-103 5 72,1-1 0,0 0 0,-1-1 0,0 0-1,0-1 1,0-1 0,0 0 0,-1 0 0,13-10 0,-22 14 14,0-1 0,-1 1 1,1-1-1,-1 1 0,1-1 0,-1 0 1,0 0-1,0 0 0,0 0 0,2-6 1,-4 8-1,1 0 0,-1 0 1,0 1-1,0-1 0,1 0 1,-1 0-1,0 0 0,0 0 0,0 0 1,0 1-1,0-1 0,-1 0 1,1 0-1,0 0 0,0 0 1,-1 1-1,1-1 0,0 0 0,-1-1 1,0 1-1,0 0 0,0 1 0,0-1 0,0 0 1,0 0-1,0 1 0,0-1 0,0 0 0,0 1 0,0-1 1,0 1-1,-1 0 0,1-1 0,0 1 0,0 0 0,0 0 1,-3-1-1,-3 1 1,0 0-1,1 1 1,-1 0 0,0 0 0,0 0-1,0 1 1,1 0 0,-1 0 0,1 1 0,-1-1-1,1 1 1,0 1 0,-8 5 0,4-2 2,0 1 1,1-1-1,0 1 1,0 1 0,1 0-1,-14 19 1,19-24 1,1 1 1,-1-1-1,1 1 1,0-1-1,0 1 1,1 0-1,-1-1 0,1 1 1,0 0-1,0 0 1,1 0-1,-1 0 1,1 0-1,1 8 1,0-9-1,0 0 0,0 0 0,0 0 1,0 0-1,1 0 0,0 0 0,0-1 1,0 1-1,0-1 0,1 1 0,-1-1 1,1 0-1,0 0 0,0 0 0,0 0 0,0 0 1,0-1-1,4 3 0,7 2-97,-1 0 0,1-1-1,0-1 1,1 0 0,-1-1 0,1-1-1,0 0 1,0 0 0,0-2 0,29 0-1,-44-1 54,27-4-846,-26 4 865,0 0 1,-1 0-1,1-1 0,0 1 1,-1 0-1,1-1 1,0 1-1,-1 0 0,1-1 1,-1 1-1,1-1 0,-1 1 1,1 0-1,-1-1 0,1 0 1,-1 1-1,1-1 1,-1 1-1,0-1 0,1 1 1,-1-1-1,0 0 0,0 1 1,1-1-1,-1 0 0,0 1 1,0-1-1,0 0 1,0 1-1,0-1 0,0 0 1,0 1-1,0-1 0,0 0 1,0 0-1,0 1 0,0-1 1,-1 0-1,1 0 1,-12-20-515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6.094"/>
    </inkml:context>
    <inkml:brush xml:id="br0">
      <inkml:brushProperty name="width" value="0.05" units="cm"/>
      <inkml:brushProperty name="height" value="0.05" units="cm"/>
    </inkml:brush>
  </inkml:definitions>
  <inkml:trace contextRef="#ctx0" brushRef="#br0">351 47 19924,'0'-2'114,"1"0"1,-1 0-1,0 1 0,0-1 0,0 0 0,0 0 0,-1 1 0,1-1 1,0 0-1,-1 1 0,1-1 0,-1 0 0,1 1 0,-1-1 0,0 1 1,0-1-1,-1-2 0,0 3-63,0-1 0,1 1 0,-1 0-1,0 0 1,0 0 0,1 0 0,-1 0 0,0 0 0,0 0 0,0 1 0,0-1-1,0 1 1,0-1 0,-1 1 0,-2 0 0,-4 0 150,0 0-1,1 1 1,-1 1 0,0-1 0,1 1 0,0 0-1,-1 1 1,1 0 0,0 1 0,0-1 0,-9 7 0,-5 4 68,2 0 0,-33 28 0,39-28-147,0-1 1,1 2-1,-20 27 1,29-37-94,1 0 0,-1 1 0,1-1 1,1 1-1,-1 0 0,1 0 0,0 0 0,0 0 1,0 0-1,1 0 0,0 0 0,0 1 0,1-1 1,0 0-1,1 10 0,-1-14-30,1 0 0,-1 1-1,1-1 1,0 0 0,0 0 0,0 0 0,0 0-1,0 0 1,0 0 0,1 0 0,-1 0 0,1 0-1,-1-1 1,1 1 0,0 0 0,0-1-1,3 2 1,-2-1-55,1 0-1,1 0 0,-1 0 1,0-1-1,0 0 0,1 0 1,-1 0-1,8 1 0,1-2-236,1 0 0,0-1 0,-1 0 0,1-1 0,13-4 0,0-2-259,-1-1-1,1-1 1,-2-2-1,1 0 0,-2-2 1,1 0-1,-2-2 1,0-1-1,-1 0 1,-1-2-1,-1-1 1,0 0-1,-2-1 0,21-31 1,-28 30 810,-11 12 184,0 10-411,0 0 0,-1 0 0,1-1 1,-1 1-1,1 0 0,-1 0 0,1 0 1,0 0-1,-1 0 0,1 0 0,-1 0 1,1 0-1,-1 0 0,1 0 0,-1 0 1,1 0-1,0 0 0,-1 1 0,1-1 1,-1 0-1,1 0 0,0 0 0,-1 0 1,1 1-1,-1-1 0,-8 5 356,1 1 0,0 0 0,0 0 0,0 0 0,1 1 0,-10 11 0,-1 4 475,-17 25 0,33-44-787,0 0 0,0 0 0,1 0 0,-1 1 0,1-1 0,0 0 0,0 1 0,0-1-1,0 0 1,0 7 0,1-9-59,0 0 1,0 0-1,0 0 0,0 0 0,0 0 0,1 0 0,-1 0 0,0 0 0,1 0 0,-1 0 0,1 0 1,-1 0-1,1 0 0,-1 0 0,1-1 0,-1 1 0,1 0 0,0 0 0,0 0 0,-1-1 1,1 1-1,0-1 0,0 1 0,0 0 0,0-1 0,0 1 0,0-1 0,0 0 0,0 1 1,0-1-1,0 0 0,0 0 0,0 1 0,0-1 0,0 0 0,0 0 0,2 0 0,6-1-10,0 1-1,0-1 0,0 0 1,0-1-1,-1 0 0,1-1 1,0 0-1,-1 0 0,0-1 1,11-6-1,2-2-93,-1 0 0,32-28 0,-40 27-12,-10 10 40,0 1 0,0-1-1,1 1 1,-1-1 0,1 1-1,-1 0 1,1 0 0,5-3-1,-6 7-178,-4 6 120,-8 13 45,8-17 50,-12 28 176,1 0-1,1 1 1,2 0-1,-9 54 1,11-29 323,-1 110 0,10-114-370,1-21-24,-7 64 0,5-95-51,0 0 1,-1 0-1,1 0 0,0 0 0,-1 0 0,1 0 0,-1 0 1,0 0-1,0 0 0,0 0 0,0-1 0,0 1 1,0 0-1,0 0 0,0-1 0,-1 1 0,1-1 0,-1 1 1,1-1-1,-1 0 0,1 0 0,-1 0 0,0 1 0,-3 0 1,3-2 33,-1 0 1,1 1-1,0-1 1,-1 0-1,1-1 1,0 1-1,-1 0 0,1-1 1,-1 1-1,1-1 1,0 0-1,0 0 1,-1 0-1,1 0 1,0 0-1,0 0 1,0-1-1,0 1 1,0 0-1,-1-3 1,-5-3 107,1-1 1,0 0 0,0 0 0,1-1-1,0 0 1,1 0 0,0 0-1,0 0 1,-5-18 0,3 8-44,2-1-1,0 1 1,1-2 0,-1-21 0,4 25-335,0 0 0,2 0 0,0 0 0,1 0 0,0 0 0,1 0 0,9-24 0,-8 30-34,0 0-1,1 0 1,1 1 0,0-1-1,0 1 1,1 1 0,0-1 0,1 1-1,0 1 1,0-1 0,16-11-1,17-7-591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4.338"/>
    </inkml:context>
    <inkml:brush xml:id="br0">
      <inkml:brushProperty name="width" value="0.05" units="cm"/>
      <inkml:brushProperty name="height" value="0.05" units="cm"/>
    </inkml:brush>
  </inkml:definitions>
  <inkml:trace contextRef="#ctx0" brushRef="#br0">44 31 14803,'-31'-16'2097,"19"10"-1161,12 5-392,6-4 1896,5 2-2183,13 5 191,1-1-160,2 1-416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4.712"/>
    </inkml:context>
    <inkml:brush xml:id="br0">
      <inkml:brushProperty name="width" value="0.05" units="cm"/>
      <inkml:brushProperty name="height" value="0.05" units="cm"/>
    </inkml:brush>
  </inkml:definitions>
  <inkml:trace contextRef="#ctx0" brushRef="#br0">315 94 15443,'-9'-19'2558,"7"15"-2164,1 0 0,-1-1 0,0 1 0,0 0 0,-1 0 0,0 1 0,1-1 0,-1 0-1,0 1 1,-1-1 0,1 1 0,-7-5 0,4 5-217,0 0 1,0 0-1,0 1 0,0 0 0,-1 0 0,1 0 1,-1 1-1,1 0 0,-1 0 0,1 1 0,-1-1 1,0 2-1,1-1 0,-1 1 0,0 0 0,1 0 1,-1 0-1,1 1 0,0 0 0,-1 1 0,1-1 1,0 1-1,-9 6 0,7-4-170,0 0 1,1 0-1,0 1 1,0 0-1,0 0 1,0 1-1,1 0 1,0 0-1,1 0 1,0 1-1,0 0 1,0 0-1,1 0 0,0 0 1,1 1-1,-4 14 1,6-21-8,0-1-1,1 1 1,0 0 0,-1 0-1,1 0 1,0 0 0,0-1 0,0 1-1,0 0 1,1 0 0,-1 0 0,0 0-1,1-1 1,-1 1 0,1 0-1,-1 0 1,1-1 0,0 1 0,0-1-1,0 1 1,2 2 0,-2-3 0,1 0 0,0 0-1,0 0 1,-1 0 0,1 0 0,0 0 0,0-1 0,0 1 0,0-1 0,0 1 0,-1-1-1,1 0 1,0 0 0,0 0 0,0 0 0,4 0 0,4-2 0,1 0 0,-1-1 0,0 0 0,0-1 0,0 1 0,11-7 0,3-4 5,0-1 1,-1-1-1,0-1 0,32-31 1,-43 39 0,-4 11-4,-7 1-1,0-1-1,0 1 0,0 0 1,0-1-1,-1 1 1,1 0-1,-1 4 1,2 6-203,0-1 0,0 0 0,1 0 1,0-1-1,1 1 0,1 0 0,0-1 1,7 13-1,-9-20 47,1 0 0,-1 0-1,0 0 1,1 0 0,0 0 0,0-1 0,0 0 0,0 1-1,1-2 1,-1 1 0,1 0 0,0-1 0,0 0 0,0 0 0,0 0-1,0-1 1,0 0 0,0 0 0,0 0 0,1 0 0,6-1-1,19-1-637,-1-5-41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5.149"/>
    </inkml:context>
    <inkml:brush xml:id="br0">
      <inkml:brushProperty name="width" value="0.05" units="cm"/>
      <inkml:brushProperty name="height" value="0.05" units="cm"/>
    </inkml:brush>
  </inkml:definitions>
  <inkml:trace contextRef="#ctx0" brushRef="#br0">289 132 18100,'1'-3'217,"1"-1"0,-1 1 0,0 0 0,0-1 0,-1 1 0,1-1 0,-1 1 0,1-1 1,-1 1-1,0-1 0,-1 1 0,1-1 0,0 1 0,-1-1 0,0 1 0,0-1 0,0 1 0,0 0 0,-1-1 0,1 1 0,-1 0 1,0 0-1,0 0 0,0 0 0,0 1 0,0-1 0,-1 0 0,1 1 0,-1 0 0,0-1 0,1 1 0,-1 0 0,-4-1 0,1-1-97,1 1 0,-1 0 0,-1 0 0,1 0-1,0 1 1,-1 0 0,1 0 0,-1 1-1,0 0 1,1 0 0,-1 0 0,0 1-1,0 0 1,1 0 0,-1 1 0,-12 3 0,11-1-107,-1 0 0,1 1 0,0 0 0,0 1 0,1 0 1,-1 0-1,1 1 0,0 0 0,1 0 0,-1 1 0,-7 9 1,10-11-14,1 0 1,-1-1-1,1 1 0,0 1 1,1-1-1,-1 0 1,1 1-1,0-1 1,0 1-1,1-1 1,-1 1-1,1 0 1,1 0-1,-1 0 0,1-1 1,0 1-1,0 0 1,2 10-1,-1-13-1,0 0 1,0 0-1,0-1 0,0 1 0,1 0 1,-1 0-1,1-1 0,0 1 0,0-1 1,0 1-1,0-1 0,0 0 0,0 0 1,1 0-1,2 2 0,0-1-1,1 0-1,-1 0 1,0-1 0,1 0-1,-1 0 1,1-1 0,9 2-1,4-1-15,0 0-1,1-2 0,34-4 1,-35 2-10,0-1-1,0-1 1,30-10 0,-42 11 13,1 0 1,-1 0-1,0 0 0,0-1 0,-1 0 1,1 0-1,-1-1 0,0 0 1,0 0-1,0 0 0,8-11 1,-13 15 7,0-1 1,0 0-1,0 0 1,0 0 0,0 0-1,0 0 1,-1 0 0,1 0-1,0 0 1,-1 0 0,0 0-1,0 0 1,1 0 0,-1 0-1,0 0 1,-1 0 0,1-1-1,0 1 1,-1 0 0,1 0-1,-1 0 1,1 0 0,-1 0-1,-1-2 1,1 3 4,0 0-1,0 0 1,0 0-1,0 0 1,0 0-1,0 0 1,0 0-1,0 1 1,0-1-1,0 0 1,-1 1-1,1-1 1,0 1-1,-1-1 1,1 1-1,0-1 1,-1 1-1,1 0 1,0 0-1,-1 0 1,1 0-1,0 0 1,-1 0-1,1 0 1,-1 0-1,1 0 1,0 1-1,-1-1 1,1 1-1,0-1 1,0 1-1,-1-1 1,1 1-1,0 0 1,0 0-1,-2 0 1,-53 34-146,56-35 105,-1 0 1,1 0-1,0 0 1,-1 0-1,1 1 1,0-1-1,-1 0 1,1 0-1,-1 0 0,1 0 1,0 0-1,-1 0 1,1 0-1,0 0 1,-1 0-1,1 0 1,-1 0-1,1 0 1,0 0-1,-1 0 1,1 0-1,0-1 1,-1 1-1,1 0 1,-1 0-1,1 0 0,0 0 1,0-1-1,-1 1 1,1 0-1,0 0 1,-1-1-1,1 1 1,0 0-1,0-1 1,-1 1-1,1 0 1,0-1-1,0 1 1,-1-1-1,-6-19-120,4 13-165,-4-5-178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5.645"/>
    </inkml:context>
    <inkml:brush xml:id="br0">
      <inkml:brushProperty name="width" value="0.05" units="cm"/>
      <inkml:brushProperty name="height" value="0.05" units="cm"/>
    </inkml:brush>
  </inkml:definitions>
  <inkml:trace contextRef="#ctx0" brushRef="#br0">139 23 15099,'-3'-4'555,"-12"-13"1860,14 17-2348,1-1 1,-1 1 0,1 0 0,-1 0-1,1 0 1,-1 0 0,1 0 0,-1 0 0,1 0-1,-1 0 1,1 0 0,-1 0 0,1 0-1,-1 0 1,1 0 0,-1 1 0,1-1 0,-1 0-1,1 0 1,-1 0 0,1 1 0,-1-1-1,1 0 1,-1 1 0,1-1 0,-1 0-1,1 1 1,0-1 0,-1 1 0,1-1 0,0 0-1,0 1 1,-1-1 0,1 1 0,0-1-1,0 1 1,-1-1 0,1 1 0,0-1 0,0 1-1,0 0 1,-13 28 947,2 1 0,2 0 1,-9 42-1,-8 96 393,14 32-402,1-14-643,9-171-290,1-23-29,1-28 5,4-15-30,2 1-1,3 0 0,1 0 0,3 1 0,2 1 1,2 0-1,2 1 0,26-45 0,-38 80-33,1-1 1,1 1-1,0 1 0,1 0 0,0 0 0,17-14 0,-22 22 2,-1 0 0,1 0 0,-1 0 0,1 0 0,0 1 0,0 0-1,0 0 1,1 0 0,5-1 0,-8 3 2,0 0 1,0-1-1,1 1 0,-1 0 0,0 1 0,0-1 1,0 1-1,1-1 0,-1 1 0,0 0 0,0 0 1,0 0-1,0 1 0,0-1 0,-1 1 0,5 2 1,-4-2 7,-1-1 0,0 1 0,0-1 0,0 1 0,-1 0 0,1 0 0,0 0 1,-1 0-1,1 0 0,-1 0 0,1 0 0,-1 0 0,0 1 0,0-1 0,0 0 0,-1 1 1,1-1-1,0 1 0,-1-1 0,1 1 0,-1-1 0,0 1 0,0 0 0,0-1 1,0 1-1,-1-1 0,1 1 0,-1-1 0,1 1 0,-1-1 0,0 1 0,0-1 1,0 0-1,0 1 0,0-1 0,-2 2 0,-2 3 21,1-1-1,-1 0 1,0 0 0,-1 0-1,0-1 1,1 0 0,-2 0 0,1 0-1,-1-1 1,-12 7 0,7-6-77,1 0 1,-1-1-1,0 0 1,0-1-1,-1 0 1,1-1 0,-1 0-1,1-1 1,-1-1-1,-19-1 1,32 1-12,-1 0 1,0 0 0,1 0-1,-1 0 1,0-1-1,1 1 1,-1 0 0,0 0-1,1 0 1,-1-1-1,0 1 1,1 0 0,-1-1-1,1 1 1,-1-1-1,1 1 1,-1 0 0,1-1-1,-1 1 1,1-1-1,-1 1 1,1-1 0,-1 0-1,1 0-26,0 1 1,0-1-1,0 0 0,0 1 0,0-1 0,1 1 1,-1-1-1,0 0 0,0 1 0,1-1 0,-1 1 0,0-1 1,0 1-1,1-1 0,-1 1 0,1-1 0,-1 1 0,0-1 1,1 1-1,0-1 0,30-20-2227,-29 20 2375,28-15-1018,4 0-177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6.081"/>
    </inkml:context>
    <inkml:brush xml:id="br0">
      <inkml:brushProperty name="width" value="0.05" units="cm"/>
      <inkml:brushProperty name="height" value="0.05" units="cm"/>
    </inkml:brush>
  </inkml:definitions>
  <inkml:trace contextRef="#ctx0" brushRef="#br0">69 1 15731,'3'4'326,"-1"1"-1,0 0 1,0 0-1,0 0 1,-1 0-1,1 0 0,-1 0 1,0 1-1,-1-1 1,1 0-1,-1 6 1,-1 11 527,-5 30 1,3-29-37,-31 177 1895,19-123-1962,-10 128-1,25-204-739,0-1 0,-1 0 0,1 1-1,0-1 1,0 1 0,0-1 0,0 1 0,0-1 0,0 1-1,0-1 1,0 1 0,0-1 0,0 1 0,0-1-1,0 1 1,0-1 0,0 1 0,1-1 0,-1 0-1,0 1 1,0-1 0,1 1 0,-1-1 0,0 1-1,0-1 1,1 0 0,0 1 0,6-12 100,8-29-27,25-110 33,-24 82-153,3 1-1,37-86 0,-51 141-5,2 0 0,-1 1 0,1-1 0,1 1 0,13-14 0,-19 22 22,1 1 0,-1-1-1,1 1 1,0-1 0,-1 1 0,1 0-1,0 0 1,1 0 0,-1 0 0,0 1-1,0-1 1,1 1 0,-1 0 0,1 0-1,-1 0 1,1 0 0,-1 1-1,1 0 1,0-1 0,-1 1 0,1 0-1,0 1 1,-1-1 0,8 2 0,-10-1 12,1-1 0,-1 1 1,1-1-1,-1 1 1,1-1-1,-1 1 1,1 0-1,-1 0 1,1 0-1,-1 0 0,0 0 1,0 0-1,1 0 1,-1 0-1,0 1 1,0-1-1,0 0 0,0 1 1,0-1-1,-1 1 1,1-1-1,0 1 1,-1-1-1,1 3 1,0-1 7,-1 0 1,-1-1-1,1 1 1,0 0 0,-1 0-1,1 0 1,-1-1-1,0 1 1,0 0 0,0-1-1,0 1 1,-1-1 0,-1 3-1,-4 7 37,-2-1 0,1-1 1,-1 1-1,-18 14 0,14-14-64,0 0-1,0-1 1,-1 0 0,-1-2-1,0 1 1,0-2 0,0 0-1,-23 7 1,37-14-32,0 0-1,0 1 0,1-1 1,-1 0-1,0 0 0,0 1 1,1-1-1,-1 0 0,0 0 1,0 0-1,0 0 0,1 0 1,-1 0-1,0-1 0,0 1 1,0 0-1,1 0 0,-1 0 1,0-1-1,0 1 0,1 0 1,-1-1-1,0 1 1,1-1-1,-2 0 0,2 0 33,0 1 0,-1-1 1,1 0-1,0 0 0,0 0 0,0 0 0,0 0 0,0 1 0,0-1 1,0 0-1,0 0 0,0 0 0,0 0 0,1 0 0,-1 1 0,0-1 1,1 0-1,0-1 0,2-5-122,1-1 0,1 1 0,8-11 0,12-10-459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6.504"/>
    </inkml:context>
    <inkml:brush xml:id="br0">
      <inkml:brushProperty name="width" value="0.05" units="cm"/>
      <inkml:brushProperty name="height" value="0.05" units="cm"/>
    </inkml:brush>
  </inkml:definitions>
  <inkml:trace contextRef="#ctx0" brushRef="#br0">22 7 16107,'2'-1'257,"1"0"0,-1 0-1,0 0 1,1 1 0,0-1-1,-1 1 1,1-1 0,-1 1-1,1 0 1,4 0 0,-6 1-178,0-1 0,0 1 1,0-1-1,0 1 0,0-1 1,0 1-1,-1 0 0,1-1 1,0 1-1,0 0 0,-1 0 1,1-1-1,0 1 0,-1 0 1,1 0-1,-1 0 0,1 0 1,-1 0-1,1 0 0,-1 0 1,0 0-1,0 0 0,1 0 1,-1 0-1,0 0 0,0 0 1,0 0-1,0 0 0,0 0 1,-1 2-1,0 21 655,-1 1 1,-2-1 0,0 0-1,-12 34 1,5-18-287,1-4-105,5-21-146,1-1 0,1 1 0,0 0 0,1-1-1,-1 27 1,3-41-190,0 0-1,0 0 1,0 1 0,0-1-1,0 0 1,0 0 0,0 0-1,0 0 1,0 1-1,0-1 1,0 0 0,0 0-1,0 0 1,0 0 0,0 1-1,0-1 1,0 0-1,0 0 1,0 0 0,0 0-1,0 0 1,1 1 0,-1-1-1,0 0 1,0 0-1,0 0 1,0 0 0,0 0-1,0 0 1,1 1 0,-1-1-1,0 0 1,0 0-1,0 0 1,0 0 0,0 0-1,1 0 1,-1 0 0,0 0-1,0 0 1,1 0 0,5-5 96,4-13-21,-5 2-44,-2 1 0,0-1 0,0 0 0,-2 0 0,0-19 0,-9-85-15,17 120-58,0 2 0,0-1 0,0 1 1,13 5-1,21 4-602,5-1-535,-10-1-1866,63 7 1,-77-16 1990,-3-2 14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6.905"/>
    </inkml:context>
    <inkml:brush xml:id="br0">
      <inkml:brushProperty name="width" value="0.05" units="cm"/>
      <inkml:brushProperty name="height" value="0.05" units="cm"/>
    </inkml:brush>
  </inkml:definitions>
  <inkml:trace contextRef="#ctx0" brushRef="#br0">179 46 15987,'-13'-5'4560,"6"6"-4306,0 0 0,1 0 0,-1 1-1,0-1 1,1 1 0,-1 1 0,1 0 0,0 0-1,0 0 1,0 0 0,0 1 0,1 0 0,-1 0-1,1 1 1,-9 9 0,8-8-197,0 1 1,0 0-1,1 0 0,0 1 1,0-1-1,1 1 0,0 0 1,0 0-1,1 1 0,0-1 1,-3 16-1,5-22-43,1 1 1,-1 0-1,1 0 1,0-1-1,0 1 0,0 0 1,1 0-1,-1-1 0,0 1 1,1 0-1,0 0 1,0-1-1,0 1 0,0-1 1,0 1-1,0-1 0,1 1 1,-1-1-1,1 0 1,2 3-1,-1-2-4,0-1 1,0 0-1,0 0 0,0-1 1,1 1-1,-1-1 1,1 1-1,-1-1 0,1 0 1,-1 0-1,1-1 0,0 1 1,-1-1-1,8 1 1,1-2 6,0 0 1,0 0 0,0-1 0,0-1 0,0 0 0,-1 0 0,1-1 0,-1-1 0,0 0 0,0 0 0,-1-1 0,1 0 0,-1-1 0,-1-1-1,1 1 1,-1-1 0,11-13 0,-18 17 3,1-1 1,-1 1-1,0-1 0,0 0 0,0 1 0,0-1 1,-1 0-1,0 0 0,0 0 0,0 0 0,-1 0 1,0 0-1,0-1 0,0 1 0,-1 0 0,1 0 1,-1 0-1,0 0 0,-1 0 0,1 0 0,-1 1 1,0-1-1,0 0 0,0 1 0,-4-6 0,4 7-61,0-1 1,0 1-1,-1-1 0,1 1 0,-1 0 0,1 0 0,-1 0 0,0 0 1,0 1-1,-1-1 0,1 1 0,0 0 0,-1 0 0,1 0 1,-1 0-1,0 1 0,1-1 0,-1 1 0,0 0 0,0 0 0,0 1 1,0-1-1,0 1 0,0 0 0,0 0 0,0 0 0,0 0 0,0 1 1,0-1-1,0 1 0,-6 2 0,0 3-259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7.395"/>
    </inkml:context>
    <inkml:brush xml:id="br0">
      <inkml:brushProperty name="width" value="0.05" units="cm"/>
      <inkml:brushProperty name="height" value="0.05" units="cm"/>
    </inkml:brush>
  </inkml:definitions>
  <inkml:trace contextRef="#ctx0" brushRef="#br0">243 74 17396,'1'-3'193,"-1"1"0,0-1 1,1 0-1,-1 1 0,0-1 1,-1 0-1,1 1 0,0-1 1,-1 1-1,0-1 0,1 0 1,-1 1-1,0-1 0,0 1 1,0 0-1,-1-1 0,1 1 1,-1 0-1,1 0 0,-1 0 1,0 0-1,1 0 0,-1 0 1,0 0-1,0 1 0,-1-1 1,1 1-1,0-1 0,0 1 1,-1 0-1,1 0 0,-1 0 1,1 0-1,-1 0 0,1 1 1,-1-1-1,0 1 0,1 0 1,-1-1-1,-3 2 0,-2-2-79,0 1 1,0 1-1,0 0 0,0 0 0,1 0 0,-1 1 0,0 0 0,0 1 0,1 0 0,0 0 1,-1 0-1,-8 7 0,8-5-94,1 1 0,1 0 0,-1 1 0,1-1 0,1 1 0,-1 0 0,-5 10 0,9-14-17,0 0 0,0 0 0,1 0 0,-1 1 0,1-1 0,0 0 0,0 1 0,0-1 0,0 1 0,1 0-1,-1-1 1,1 1 0,0-1 0,0 1 0,0 0 0,1-1 0,-1 1 0,1-1 0,0 1 0,2 5 0,-2-7-1,0 0 0,0 0-1,0 0 1,1-1 0,-1 1-1,1 0 1,-1-1-1,1 1 1,-1-1 0,1 0-1,0 1 1,0-1 0,0 0-1,0 0 1,0 0-1,0 0 1,3 1 0,-1-1 0,1 0 1,-1-1-1,1 1 1,0-1-1,-1 0 0,1 0 1,8-1-1,0-1 2,-1-1 1,0 0-1,0-1 0,0-1 0,14-7 0,-8 2 7,-1-2 0,0 0 0,-1-1 0,21-20 0,-27 23 26,0 0 1,0-1-1,-1 0 0,-1 0 0,9-15 1,-18 27-45,-9 22-29,-8 31 1,16-49-144,1 1 0,-1 0 0,1 0 0,1 0 0,-1 0 0,1 0 0,0 0 0,0 0 0,1 0 0,0 0 0,2 8 0,-2-12 96,0 0 1,0 0 0,0-1-1,0 1 1,1 0 0,-1-1-1,1 1 1,-1-1 0,1 0-1,-1 0 1,1 1 0,0-1-1,0 0 1,0 0 0,-1-1-1,1 1 1,0 0 0,0-1-1,0 1 1,0-1 0,0 1-1,0-1 1,0 0 0,0 0-1,0 0 1,1 0 0,-1 0-1,0 0 1,0-1 0,3 0-1,28-6-834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7.835"/>
    </inkml:context>
    <inkml:brush xml:id="br0">
      <inkml:brushProperty name="width" value="0.05" units="cm"/>
      <inkml:brushProperty name="height" value="0.05" units="cm"/>
    </inkml:brush>
  </inkml:definitions>
  <inkml:trace contextRef="#ctx0" brushRef="#br0">101 373 18556,'-8'4'349,"0"1"0,1 0-1,0 0 1,0 1 0,0 0 0,1 0 0,0 0 0,0 1-1,-7 9 1,10-11-239,0-1-1,0 1 1,1 0-1,-1 0 1,1 0-1,0 1 1,0-1-1,1 0 0,0 1 1,-1-1-1,2 1 1,-1-1-1,1 1 1,0-1-1,1 10 1,-1-12-96,1-1 1,0 0 0,-1 1 0,1-1-1,0 0 1,1 0 0,-1 0 0,0 0-1,0 0 1,1 0 0,-1 0-1,1-1 1,0 1 0,-1 0 0,1-1-1,0 1 1,0-1 0,0 0-1,0 1 1,0-1 0,0 0 0,1 0-1,-1-1 1,0 1 0,0 0-1,1-1 1,-1 1 0,0-1 0,1 0-1,-1 0 1,1 0 0,-1 0 0,3 0-1,6-1 3,-1 0 0,1-1 0,-1 0 0,1-1 0,19-7 1,-14 3 7,-1-1 0,0-1 0,-1 0 0,1-1 0,-2 0 0,0-1 0,0-1 0,-1 0 0,0-1 0,-1 0 0,11-17 0,-9 10 45,0 0 1,-2-1-1,0-1 1,-2 0-1,0 0 1,-2 0-1,8-37 1,-12 46-18,-2-1 1,1 1 0,-2-1 0,1 1-1,-2-1 1,-4-25 0,5 35-41,-1-1 1,0 1 0,0 0-1,-1 0 1,1 0 0,-1 1-1,0-1 1,0 0-1,0 1 1,-1-1 0,1 1-1,-1-1 1,0 1 0,0 0-1,0 0 1,0 1 0,0-1-1,-1 0 1,1 1 0,-1 0-1,1 0 1,-1 0 0,0 0-1,0 1 1,-8-2 0,2 1 1,1 1 0,-1 1 0,0-1 1,0 2-1,0-1 0,1 1 0,-1 1 0,0 0 1,1 0-1,-1 1 0,-11 5 0,10-3 7,0 0-1,1 1 0,-1 0 1,1 0-1,1 1 0,-1 0 1,1 1-1,1 0 0,-10 10 1,17-16-19,0 0 0,-1-1 1,1 1-1,0 0 0,0 0 1,0 0-1,0 0 1,0-1-1,0 1 0,0 1 1,1-1-1,-1 0 0,1 0 1,-1 0-1,1 0 0,0 0 1,0 0-1,0 1 0,0-1 1,0 0-1,1 3 1,1-2-7,-1 0 1,1 0-1,-1 0 1,1 0-1,0-1 1,0 1 0,0-1-1,0 1 1,1-1-1,-1 0 1,1 1 0,-1-1-1,5 2 1,55 35-185,-38-25 80,0 2 0,-1 0-1,23 22 1,-39-31 86,0-1 1,-1 1-1,-1 1 0,1-1 0,-1 1 1,0 0-1,-1 0 0,0 1 1,0-1-1,-1 1 0,0 0 1,0 0-1,2 15 0,-4-9-229,-1 1 0,-2 30 0,1-32 200,1-6-77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8.836"/>
    </inkml:context>
    <inkml:brush xml:id="br0">
      <inkml:brushProperty name="width" value="0.05" units="cm"/>
      <inkml:brushProperty name="height" value="0.05" units="cm"/>
    </inkml:brush>
  </inkml:definitions>
  <inkml:trace contextRef="#ctx0" brushRef="#br0">124 413 17164,'5'-8'410,"1"1"0,-1-1 0,0 0 0,-1 0 0,0-1 1,0 1-1,3-15 0,-6 19-250,0-1 1,0 1-1,0 0 1,-1-1-1,0 1 1,0-1-1,0 1 1,-1-6-1,1 8-37,-1 0 0,1 0 0,-1 0 0,0 0 0,0 0 0,0 0 0,0 1 0,0-1 0,0 0 0,0 0 0,0 1 0,-1-1 0,1 1 0,-1-1 0,1 1 0,-1 0 0,-3-3-1,3 3-68,-1 0 0,1 1-1,-1-1 1,1 0 0,-1 1-1,1-1 1,-1 1-1,0 0 1,1 0 0,-1 0-1,0 0 1,1 0-1,-1 1 1,0-1 0,1 1-1,-1 0 1,1 0-1,-1 0 1,1 0 0,0 0-1,-1 0 1,1 1-1,0-1 1,0 1 0,0 0-1,0-1 1,-2 3-1,-4 3 8,1 0 1,0 0-1,1 1 0,-1 0 0,-9 17 0,12-18-46,1 0 0,0 0 1,0 0-1,1 0 0,0 1 1,0-1-1,1 1 0,-1 9 1,2-15-13,0-1 1,-1 1 0,1 0 0,1 0 0,-1-1 0,0 1 0,0 0-1,0 0 1,1-1 0,-1 1 0,1 0 0,0-1 0,-1 1 0,1-1-1,0 1 1,0-1 0,0 1 0,0-1 0,0 1 0,0-1 0,1 0-1,-1 0 1,0 1 0,1-1 0,-1 0 0,0 0 0,1 0 0,0-1-1,-1 1 1,1 0 0,-1-1 0,1 1 0,0-1 0,-1 1 0,1-1-1,0 0 1,0 1 0,-1-1 0,1 0 0,0 0 0,2-1 0,3 1 4,0-2 1,-1 1 0,1-1 0,0 0-1,0 0 1,-1 0 0,1-1 0,-1 0-1,0-1 1,0 1 0,11-10 0,4-4 42,31-34 1,-36 35-14,-1-2 0,0 0 0,-1-1 0,-2 0 0,0-1 0,0-1 0,8-22 0,-24 53-26,-1 2 5,0 1 0,-3 18 0,7-28-16,0 1 1,1-1 0,-1 1-1,1-1 1,0 1-1,0-1 1,0 1-1,1-1 1,-1 1-1,1-1 1,0 0 0,0 1-1,0-1 1,0 0-1,3 4 1,-3-5-3,0-1 1,0 0-1,0 0 0,1 0 1,-1 0-1,0 0 0,1 0 1,-1 0-1,0 0 1,1-1-1,-1 1 0,1 0 1,-1-1-1,1 1 1,0-1-1,-1 0 0,1 0 1,-1 1-1,1-1 0,0 0 1,-1 0-1,1 0 1,-1-1-1,1 1 0,0 0 1,-1-1-1,1 1 0,-1-1 1,1 1-1,-1-1 1,1 0-1,1 0 0,5-3-4,-1 0 0,1-1 0,0 0-1,9-8 1,12-12 10,-2-1 0,40-49 1,36-66 17,-97 132-23,-4 9-1,-3 5-1,-3 10-7,-12 24 37,2 1 1,2 1-1,2 0 1,-9 72-1,16-87 12,2-1-1,1 1 1,1 0-1,1 0 1,1-1-1,2 0 1,0 1-1,2-2 1,10 27-1,11 10-26,-19-45-35,-1-1 1,-1 1-1,-1 1 0,0-1 1,-1 1-1,3 18 0,-8-33 19,1 0-1,-1 0 0,0 1 0,0-1 1,0 0-1,0 1 0,-1-1 0,1 0 1,-1 0-1,1 0 0,-1 1 0,0-1 1,0 0-1,0 0 0,0 0 0,0 0 0,0 0 1,-2 2-1,2-3 3,0-1 0,1 1 1,-1-1-1,0 1 0,0-1 1,0 1-1,1-1 0,-1 0 0,0 1 1,0-1-1,0 0 0,0 0 0,0 1 1,0-1-1,0 0 0,0 0 1,1 0-1,-3 0 0,1-1 2,0 1-1,0-1 1,0 0-1,-1 0 1,1 0-1,0 0 1,0 0-1,1 0 0,-1 0 1,-3-3-1,-6-6 8,1 0 0,0-1 0,0 0 0,1-1 0,1 1-1,-11-21 1,5 5 2,1 0 1,-10-34-1,20 54-6,1-1 1,0 1 0,0-1-1,0 1 1,1-1-1,0 0 1,1 0 0,0 0-1,1-13 1,0 17-29,0 1 0,0-1 0,1 1 0,-1-1 0,1 1 0,0 0 0,0-1 0,0 1 0,0 0 0,0 0 0,1 1 0,-1-1 0,1 0 0,0 1 0,-1-1 0,1 1 0,1 0 0,-1 0 0,0 0 0,0 1 0,1-1 0,4-1 0,60-18-1456,-50 17 1219,0-1-1,0-1 1,20-10 0,2-9-309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6.561"/>
    </inkml:context>
    <inkml:brush xml:id="br0">
      <inkml:brushProperty name="width" value="0.05" units="cm"/>
      <inkml:brushProperty name="height" value="0.05" units="cm"/>
    </inkml:brush>
  </inkml:definitions>
  <inkml:trace contextRef="#ctx0" brushRef="#br0">308 459 20068,'-30'0'1945,"-8"2"-1457,-5 4-208,-3 2 1200,3 12-888,2 4-184,8 7-224,9 2-16,15-2-96,9 0-80,12-8-264,11-2-200,12-10-496,6-5-320,8-11 952,4-4-296,8-14-97</inkml:trace>
  <inkml:trace contextRef="#ctx0" brushRef="#br0" timeOffset="1">576 0 17324,'-3'31'2200,"-3"4"-1288,-6 16-207,-3 7 1079,-2 11-400,-3 1-176,1 0-327,1-2-161,6-12-288,1-7-184,10-20-424,2-9-360,10-20-696,3-7 1015,7-19-183,4-11-176</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5.438"/>
    </inkml:context>
    <inkml:brush xml:id="br0">
      <inkml:brushProperty name="width" value="0.05" units="cm"/>
      <inkml:brushProperty name="height" value="0.05" units="cm"/>
    </inkml:brush>
  </inkml:definitions>
  <inkml:trace contextRef="#ctx0" brushRef="#br0">1 0 15403,'1'0'1705,"19"6"-953,3 8-264,12-2 976,7-1-368,5 0-375,1-4-145,1 0-336,-2-4-320,-9-3-464,-4-3-281,-9-4 657,-9 0-168,-2-4-120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5.854"/>
    </inkml:context>
    <inkml:brush xml:id="br0">
      <inkml:brushProperty name="width" value="0.05" units="cm"/>
      <inkml:brushProperty name="height" value="0.05" units="cm"/>
    </inkml:brush>
  </inkml:definitions>
  <inkml:trace contextRef="#ctx0" brushRef="#br0">1 11 15755,'0'0'65,"0"0"0,0-1 0,0 1-1,0 0 1,0 0 0,0 0 0,0 0-1,0 0 1,0 0 0,0 0 0,0 0-1,0 0 1,0-1 0,0 1 0,-1 0-1,1 0 1,0 0 0,0 0 0,0 0-1,0 0 1,0 0 0,0-1 0,0 1-1,0 0 1,1 0 0,-1 0 0,0 0-1,0 0 1,0 0 0,0 0 0,0 0-1,0-1 1,0 1 0,0 0 0,0 0-1,0 0 1,0 0 0,0 0 0,0 0-1,0 0 1,0 0 0,1 0 0,-1 0-1,0 0 1,0-1 0,0 1 0,0 0-1,0 0 1,0 0 0,0 0 0,0 0-1,1 0 1,-1 0 0,0 0-1,12-2 1393,16 0-596,-25 2-600,28-1 469,55 5-1,-78-3-678,1 1 0,-1-1 0,1 1 0,-1 1 0,0-1 0,0 1 0,0 1 0,0 0 0,-1 0 0,1 0 0,10 9 0,-17-12-34,1 1 1,0 0-1,-1-1 0,0 1 0,1 0 0,-1 0 0,0 0 0,0 0 0,0 0 0,0 0 0,0 0 0,-1 0 0,1 1 0,-1-1 0,1 0 0,-1 0 0,0 4 0,0-1 10,0-1 1,-1 1 0,0-1-1,0 1 1,0-1-1,0 0 1,-1 0-1,-3 7 1,-4 4 63,0 0 1,-2-1-1,-17 21 0,24-31-69,-21 27 106,13-16-386,-1 0 0,0-1 0,-26 22 0,39-35 236,-12 6-170,12-7 185,0 0 1,-1 0 0,1 0-1,0 1 1,0-1-1,0 0 1,-1 0 0,1 0-1,0 0 1,0 0-1,-1 0 1,1 0 0,0 0-1,0 0 1,-1 0-1,1 0 1,0 0 0,0 0-1,0 0 1,-1 0-1,1 0 1,0 0 0,0 0-1,-1 0 1,1 0-1,0 0 1,0 0 0,-1 0-1,1 0 1,0-1-1,0 1 1,0 0-1,-1 0 1,1 0 0,0 0-1,0 0 1,0-1-1,0 1 1,0 0 0,-1 0-1,1 0 1,0-1-1,0 1 1,0 0 0,0 0-1,0-1 1,0 1-1,-1-14-318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6.304"/>
    </inkml:context>
    <inkml:brush xml:id="br0">
      <inkml:brushProperty name="width" value="0.05" units="cm"/>
      <inkml:brushProperty name="height" value="0.05" units="cm"/>
    </inkml:brush>
  </inkml:definitions>
  <inkml:trace contextRef="#ctx0" brushRef="#br0">20 23 16115,'-9'75'6371,"7"40"-4088,2-31-1856,-9 135 68,20-254-207,6-28-180,38-131 43,-45 165-141,2 1-1,0 0 1,2 1-1,26-39 1,-36 62-9,-1 0 0,1 0 1,0 0-1,0 1 0,0-1 0,1 1 1,-1 0-1,1 0 0,0 0 1,7-3-1,-10 6-4,0-1 1,-1 0-1,1 1 0,0-1 0,0 1 1,-1-1-1,1 1 0,0 0 0,0 0 1,0 0-1,0 0 0,-1 0 0,1 0 1,0 0-1,0 1 0,0-1 0,-1 1 1,1-1-1,0 1 0,-1-1 1,1 1-1,0 0 0,-1 0 0,1 0 1,-1 0-1,1 0 0,-1 1 0,0-1 1,1 0-1,-1 1 0,0-1 0,0 0 1,2 4-1,-2-3 3,0 0 1,-1 1-1,1-1 1,0 1-1,-1-1 1,0 1-1,1-1 1,-1 1-1,0-1 1,0 1-1,0-1 1,-1 0-1,1 1 1,-1-1-1,1 1 1,-1-1-1,0 1 1,0-1-1,0 0 1,0 0-1,0 1 1,0-1-1,-3 2 1,-3 6 47,0-1 0,-1 0 1,-11 11-1,9-10 3,0-1-1,0 0 0,-1-1 1,0 0-1,-1 0 0,1-2 1,-1 1-1,-1-1 0,1-1 0,-25 7 1,35-12-112,1 0 0,-1 1 0,1-1 0,-1 0 0,0 0 0,1 0 0,-1 0 0,0 0 0,1 0 0,-1 0 1,0-1-1,1 1 0,-1 0 0,1-1 0,-1 0 0,1 1 0,-1-1 0,1 0 0,-1 0 0,1 0 0,0 0 0,-1 0 0,1 0 0,0 0 1,0 0-1,0 0 0,0-1 0,-2-1 0,3 2-30,-1-1 0,1 0 0,-1 1 1,1-1-1,0 0 0,-1 0 0,1 1 0,0-1 0,0 0 0,0 0 1,0 1-1,1-1 0,-1 0 0,0 0 0,1 1 0,-1-1 1,1 1-1,0-1 0,0 0 0,-1 1 0,1-1 0,0 1 1,0-1-1,0 1 0,0 0 0,3-3 0,14-10-730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6.837"/>
    </inkml:context>
    <inkml:brush xml:id="br0">
      <inkml:brushProperty name="width" value="0.05" units="cm"/>
      <inkml:brushProperty name="height" value="0.05" units="cm"/>
    </inkml:brush>
  </inkml:definitions>
  <inkml:trace contextRef="#ctx0" brushRef="#br0">45 0 15931,'0'9'5770,"-4"16"-3485,-27 175 952,44-223-3003,-8 10-277,-1 1 1,-1-1-1,0 0 1,0 0-1,-1-1 1,0-13-1,-3 24 27,1 1 1,-1-1-1,0 1 0,0 0 1,0-1-1,0 1 0,0 0 1,0-1-1,-1 1 0,1 0 1,-3-3-1,3 4 38,1 1 1,-1-1-1,1 0 0,-1 1 0,1-1 1,-1 0-1,1 1 0,-1-1 0,0 1 1,1-1-1,-1 1 0,0-1 0,1 1 1,-1 0-1,0-1 0,0 1 0,1 0 1,-1-1-1,0 1 0,0 0 1,0 0-1,1 0 0,-1 0 0,0 0 1,0 0-1,0 0 0,0 0 0,1 0 1,-1 0-1,0 0 0,0 1 0,0-1 1,1 0-1,-1 0 0,0 1 1,0-1-1,1 1 0,-2 0 0,2-1-3,0 1 0,0-1 0,0 1-1,0-1 1,0 0 0,0 1 0,0-1 0,0 1-1,0-1 1,0 0 0,1 1 0,-1-1-1,0 0 1,0 1 0,0-1 0,1 0 0,-1 1-1,0-1 1,0 0 0,1 1 0,-1-1 0,0 0-1,1 0 1,-1 1 0,0-1 0,1 0-1,-1 0 1,0 1 0,1-1 0,0 0 0,14 9 163,-13-7-131,5 2-56,1 0-1,0 0 0,0 0 1,0-1-1,0 0 0,0 0 1,1-1-1,14 2 0,-20-4-169,0 0-1,0 0 0,-1 0 0,1-1 1,0 1-1,0-1 0,0 1 1,0-1-1,-1 0 0,1 0 1,0 0-1,-1 0 0,1-1 1,-1 1-1,1-1 0,-1 0 1,0 1-1,0-1 0,1 0 1,-1 0-1,-1 0 0,1-1 1,0 1-1,0 0 0,-1-1 1,1 1-1,-1-1 0,0 0 1,0 1-1,1-4 0,7-21-1593,-7 17 672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8.592"/>
    </inkml:context>
    <inkml:brush xml:id="br0">
      <inkml:brushProperty name="width" value="0.05" units="cm"/>
      <inkml:brushProperty name="height" value="0.05" units="cm"/>
    </inkml:brush>
  </inkml:definitions>
  <inkml:trace contextRef="#ctx0" brushRef="#br0">14 205 10938,'4'-14'4587,"-3"23"676,-1 9-1647,-2-3-3971,-4 24 1290,2-18-523,1 0 1,1 0-1,0 29 1,2-50-407,0 1 0,0-1 0,0 1 0,0-1 0,0 0 0,0 1 0,0-1 0,0 1 0,0-1 0,1 0 0,-1 1 0,0-1 0,0 0 0,0 1 0,0-1 0,0 0 0,1 1 0,-1-1 0,0 0 0,0 1 0,0-1 0,1 0 0,-1 1 0,0-1 0,1 0 0,-1 0 0,0 1 0,1-1 0,-1 0 0,0 0 0,1 0 0,-1 0 0,1 1 0,12-9 36,-11 5-40,1 1-1,-1-2 1,1 1-1,-1 0 1,0 0-1,0-1 1,0 1-1,2-8 1,-3 9-46,0-1 0,1 0 0,-1 1-1,1 0 1,0-1 0,-1 1 0,1 0 0,0 0 0,1-1 0,-1 2 0,0-1 0,1 0 0,-1 0 0,5-2 0,40-17-86,-31 15 127,0 1 1,19-3-1,-29 7 3,0 0 0,0 0 0,0 1 0,-1-1-1,1 2 1,0-1 0,0 1 0,0 0 0,10 2 0,-14-2 5,0 0 1,0 0 0,0 1 0,-1-1 0,1 0 0,0 1 0,-1-1-1,1 1 1,-1-1 0,0 1 0,0-1 0,1 1 0,-1 0 0,0 0-1,0 0 1,-1 0 0,1 0 0,0-1 0,-1 1 0,1 1 0,-1-1-1,1 0 1,-1 0 0,0 0 0,0 0 0,0 3 0,5 20 58,-5-24-60,1 0-1,-1-1 0,1 1 1,-1-1-1,1 1 1,-1-1-1,1 0 0,-1 1 1,1-1-1,-1 1 1,1-1-1,0 0 0,-1 0 1,1 1-1,0-1 1,-1 0-1,1 0 0,0 0 1,-1 0-1,1 0 1,0 0-1,-1 0 0,1 0 1,0 0-1,-1 0 1,1 0-1,0 0 0,0 0 1,-1 0-1,1-1 1,-1 1-1,1 0 0,0-1 1,-1 1-1,1 0 0,-1-1 1,2 0-1,23-14 39,-18 8-1,0 1-1,0-1 1,-1-1-1,11-14 1,-15 19-9,0 0 1,0 0 0,0-1-1,-1 1 1,1-1-1,-1 1 1,0-1-1,0 0 1,0 1 0,-1-1-1,1 0 1,-1 0-1,0 1 1,0-1 0,-1-5-1,1 8-20,0 0-1,0 1 0,0-1 1,0 0-1,-1 0 0,1 0 1,0 1-1,-1-1 1,1 0-1,-1 0 0,1 1 1,-1-1-1,1 0 0,-1 0 1,1 1-1,-1-1 1,0 1-1,1-1 0,-1 1 1,0-1-1,0 1 0,1-1 1,-1 1-1,0 0 1,0-1-1,0 1 0,1 0 1,-1 0-1,0-1 1,-1 1-1,1 0-10,1 0 1,-1 1-1,1-1 1,-1 0-1,1 0 0,-1 0 1,1 1-1,-1-1 1,1 0-1,-1 1 0,1-1 1,-1 0-1,1 1 1,-1-1-1,1 1 0,0-1 1,-1 1-1,1-1 1,0 1-1,0-1 0,-1 1 1,1-1-1,0 1 1,0-1-1,0 1 0,-1-1 1,1 1-1,0-1 1,0 1-1,0 0 0,0-1 1,0 1-1,0-1 1,0 1-1,0-1 1,0 1-1,1-1 0,-1 1 1,0 0-1,0-1 1,0 1-1,1-1 0,-1 1 1,0-1-1,1 1 1,0 2-60,0 0 1,1-1-1,-1 1 1,1-1-1,-1 1 1,1-1-1,0 1 0,0-1 1,0 0-1,0 0 1,1 0-1,-1 0 1,0 0-1,5 2 1,-1-1-217,0-1 0,-1 1-1,1-1 1,0 0 0,1-1 0,9 2 0,-1-1-672,0-2 0,0 0 0,0 0 1,-1-1-1,20-5 0,21-9-2378,-51 13 3107,1 0-1,-1 0 1,0 0-1,1 0 0,-1-1 1,-1 0-1,1 0 1,0 0-1,6-7 0,-10 10 277,1-1 0,-1 1 0,1-1 0,-1 1 0,1-1 0,-1 1 0,0-1 1,1 1-1,-1-1 0,0 0 0,1 1 0,-1-1 0,0 0 0,0 1 0,0-1 0,1 0 0,-1 1 0,0-1 0,0 0 0,0 0 0,0 1 0,0-1 0,0 0 0,0 1 0,-1-1 0,1 0 0,0 1 0,0-2 0,-1 1 93,0 1 1,0-1-1,0 1 0,0-1 0,1 1 1,-1-1-1,0 1 0,0-1 1,0 1-1,0 0 0,0 0 0,0-1 1,0 1-1,0 0 0,0 0 0,-2 0 1,-2 0 323,1 0 1,-1 1 0,0-1-1,1 1 1,-1 0 0,1 0-1,-8 4 1,9-4-419,1 1 0,-1 0 0,1 0 0,0 0 0,0 1 0,0-1 0,0 0 0,0 1 1,0-1-1,1 1 0,-1 0 0,1-1 0,0 1 0,0 0 0,0 0 0,0 0 0,0 0 0,1 0 0,-1 0 0,1 0 0,0 0 0,0 0 0,0 0 0,0 0 0,1 4 0,-1-5-58,1 1-1,-1 0 0,1-1 1,0 1-1,-1 0 1,1-1-1,1 1 0,-1-1 1,0 1-1,1-1 0,-1 1 1,1-1-1,0 0 0,-1 0 1,1 0-1,0 0 0,0 0 1,1 0-1,-1-1 0,0 1 1,1-1-1,-1 1 0,0-1 1,1 0-1,0 0 0,-1 0 1,5 1-1,0-2 1,0 0 1,0 0-1,1 0 1,-1-1-1,0 0 1,0 0-1,0-1 0,0 0 1,0 0-1,-1-1 1,1 1-1,0-2 1,-1 1-1,0-1 1,0 0-1,10-8 0,-1 0 34,-1-1-1,0-1 1,-1 0-1,-1-1 1,12-17-1,-11 12 86,-1 0-1,12-28 1,-20 37-24,1 0 1,-2 0-1,1 0 1,-2-1-1,1 0 1,0-16-1,-3 27-78,0 1-1,1-1 0,-1 0 1,0 0-1,0 0 1,0 0-1,0 1 1,0-1-1,0 0 0,-1 0 1,1 0-1,0 0 1,0 1-1,0-1 1,-1 0-1,1 0 0,0 1 1,-1-1-1,1 0 1,-1 0-1,1 1 0,-1-1 1,1 0-1,-1 1 1,0-1-1,0 0 1,0 1-5,0 1 0,0-1-1,0 0 1,0 0 0,0 1 0,1-1 0,-1 1 0,0-1 0,0 1 0,0-1 0,0 1 0,1 0 0,-1-1 0,0 1 0,1 0 0,-1 0 0,0-1 0,1 1 0,-1 0 0,1 0 0,-1 0 0,0 1 0,-5 9 19,0 0 1,0 1-1,1-1 0,0 1 1,1 0-1,1 0 0,-1 0 1,2 0-1,0 1 0,0-1 0,2 1 1,-1 0-1,1-1 0,1 1 1,0-1-1,1 1 0,1-1 1,0 1-1,0-1 0,6 13 1,-6-20-23,0 2 8,1 0 1,-1 0-1,0 0 1,0 0-1,-1 0 1,0 1-1,-1-1 0,1 1 1,-1-1-1,-1 1 1,0 11-1,0-19-5,0 1 0,0-1-1,0 0 1,0 1-1,0-1 1,0 0 0,0 1-1,0-1 1,0 0 0,0 1-1,0-1 1,0 0 0,0 1-1,0-1 1,0 0 0,-1 0-1,1 1 1,0-1-1,0 0 1,0 0 0,-1 1-1,1-1 1,0 0 0,0 0-1,-1 1 1,1-1 0,0 0-1,0 0 1,-1 0 0,1 0-1,0 0 1,0 1 0,-1-1-1,1 0 1,0 0-1,-1 0 1,1 0 0,0 0-1,-1 0 1,1 0 0,0 0-1,-1 0 1,1 0 0,0 0-1,-1 0 1,1 0 0,0 0-1,-1 0 1,1-1-1,0 1 1,0 0 0,-1 0-1,1 0 1,0 0 0,0-1-1,-1 1 1,1 0 0,-1-1-1,1 1 26,-1-1 0,0 0 0,1 0 0,-1 0 0,0 1 0,1-1 0,-1 0 0,1 0 0,-1 0 0,1 0-1,0 0 1,-1 0 0,1 0 0,0 0 0,0-1 0,0 1 0,-1 0 0,1 0 0,1-1 0,-1 0-102,1 1 0,-1 0 1,1-1-1,0 1 0,0 0 1,0-1-1,0 1 0,0 0 1,0 0-1,0 0 0,2-2 0,-2 3-130,0-1 0,0 0 0,0 0-1,0 0 1,0 0 0,-1 0-1,1 0 1,0 0 0,0 0-1,-1 0 1,1 0 0,-1 0 0,1 0-1,-1 0 1,1-1 0,-1 1-1,0 0 1,1 0 0,-1-3 0,0 3 211,-1 1 0,1-1 0,-1 1 0,0-1 0,1 1 1,-1-1-1,0 1 0,1-1 0,-1 1 0,0-1 1,0 1-1,1 0 0,-1 0 0,0-1 0,0 1 1,1 0-1,-1 0 0,0 0 0,0 0 0,0 0 0,1 0 1,-1 0-1,0 0 0,0 0 0,-1 0 0,0 0 284,0 0-148,0 0-1,0-1 1,1 1 0,-1-1 0,0 0 0,0 0 0,0 1-1,1-1 1,-1 0 0,1-1 0,-1 1 0,0 0-1,1 0 1,0-1 0,-1 1 0,-1-3 0,-25-34 250,4 5-18,16 32-119,7 4-163,7-1-75,32 7-2,-18-3-54,0-2 0,0 0 0,31 1 1,-45-5-388,1 0 0,-1 0 0,1-1-1,-1 0 1,1-1 0,-1 1 0,1-1 0,-1 0 0,0-1 0,0 0 0,0 0 0,0 0 0,-1 0 0,1-1 0,5-5 0,20-21-2078,-19 15 1074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9.042"/>
    </inkml:context>
    <inkml:brush xml:id="br0">
      <inkml:brushProperty name="width" value="0.05" units="cm"/>
      <inkml:brushProperty name="height" value="0.05" units="cm"/>
    </inkml:brush>
  </inkml:definitions>
  <inkml:trace contextRef="#ctx0" brushRef="#br0">8 28 14971,'-1'2'265,"2"-1"0,-1 0 0,0 1 0,0-1 0,0 1 0,1-1 0,-1 0 0,0 1 0,1-1 0,-1 0 0,1 0 0,0 1 0,-1-1 0,1 0 0,0 0 0,0 0 0,0 0 0,0 0-1,0 0 1,0 0 0,0 0 0,0 0 0,2 1 0,0-1 32,0 1 0,1-1 0,-1 0 0,0 0 0,1-1 0,-1 1 0,1 0 0,-1-1 0,6 0 0,0 0 3,1-1 1,-1 0-1,0-1 0,0 0 0,0 0 0,16-7 1,-21 7-167,1-1 0,-1 0 1,0 0-1,0 0 0,0 0 1,4-6-1,-7 9-110,-1-1-1,1 1 1,-1-1-1,1 0 1,-1 1-1,0-1 1,1 1-1,-1-1 1,0 0 0,1 1-1,-1-1 1,0 0-1,0 1 1,0-1-1,1 0 1,-1 0-1,0 1 1,0-1 0,0 0-1,0-1 1,-1 2-10,0-1 0,1 1 0,-1-1 0,1 0 0,-1 1 0,0-1 0,1 1 0,-1-1 0,0 1 0,1 0 0,-1-1 0,0 1 0,0 0 0,1-1 0,-1 1 0,0 0 0,0 0 0,0 0 0,0 0 0,1 0 0,-1 0 0,0 0 0,-1 0 0,-4 0 10,0 1 1,-1 0-1,1 0 1,0 0-1,0 1 1,0 0-1,0 0 1,0 0-1,0 1 1,1 0-1,-1 0 1,1 1-1,0-1 1,-9 9-1,7-6-20,1 0-1,-1 1 0,1 0 0,0 0 0,1 0 0,0 1 0,0 0 0,0 0 0,-5 13 0,9-18-5,0-1 0,1 0 0,-1 1 0,1-1 0,-1 1 1,1-1-1,0 1 0,0-1 0,0 1 0,0-1 0,0 1 0,1-1 0,-1 1 0,1-1 0,-1 1 0,1-1 0,0 0 0,0 1 0,0-1 0,2 2 0,-1-1-30,0 0 0,1 0 0,0-1 0,-1 1 0,1-1-1,0 1 1,0-1 0,1 0 0,-1-1 0,0 1 0,1 0 0,4 1 0,0-1-386,0 0 1,0 0-1,0 0 0,0-1 0,0-1 0,1 1 1,-1-1-1,0-1 0,0 1 0,1-1 0,13-4 1,-9-2-436,-6-1-277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9.478"/>
    </inkml:context>
    <inkml:brush xml:id="br0">
      <inkml:brushProperty name="width" value="0.05" units="cm"/>
      <inkml:brushProperty name="height" value="0.05" units="cm"/>
    </inkml:brush>
  </inkml:definitions>
  <inkml:trace contextRef="#ctx0" brushRef="#br0">1 66 18148,'0'17'1896,"17"-14"-1216,1-5-271,2-5 399,0-4 24,0-9-368,-2-3-144,-6 0-344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9.917"/>
    </inkml:context>
    <inkml:brush xml:id="br0">
      <inkml:brushProperty name="width" value="0.05" units="cm"/>
      <inkml:brushProperty name="height" value="0.05" units="cm"/>
    </inkml:brush>
  </inkml:definitions>
  <inkml:trace contextRef="#ctx0" brushRef="#br0">396 20 18076,'-9'-4'767,"-1"1"1,0 0-1,0 0 0,0 1 1,0 0-1,-1 1 0,-14 0 1,10 1-365,1 1 0,0 1 0,-1 0 0,1 1 0,-14 5 1,12-3-334,1 1 0,-1 0 0,2 2 0,-1-1 1,1 2-1,0 0 0,1 1 0,0 0 0,0 1 1,-11 13-1,21-20-88,-1 0 0,1 0 1,0 1-1,0-1 0,0 1 1,1 0-1,-1 0 0,1 0 0,0 0 1,1 1-1,-1-1 0,0 9 0,2-13-26,0 1 0,0 0 0,0 0 0,0 0 0,1 0 0,-1-1 0,0 1 0,1 0 0,-1 0 0,1-1 0,0 1 0,0 0 0,0-1 0,0 1-1,0-1 1,1 3 0,0-2-53,0-1 0,0 1-1,1-1 1,-1 1 0,0-1-1,1 1 1,-1-1 0,1 0 0,-1 0-1,1-1 1,-1 1 0,1 0-1,0-1 1,2 1 0,21 0-394,-1-1 0,0-1-1,1-1 1,29-7 0,-47 7 378,60-8-792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0.474"/>
    </inkml:context>
    <inkml:brush xml:id="br0">
      <inkml:brushProperty name="width" value="0.05" units="cm"/>
      <inkml:brushProperty name="height" value="0.05" units="cm"/>
    </inkml:brush>
  </inkml:definitions>
  <inkml:trace contextRef="#ctx0" brushRef="#br0">144 42 17828,'-4'-2'159,"1"1"-1,-1-1 1,0 1 0,0 0-1,1 1 1,-1-1 0,0 1-1,0-1 1,0 1 0,0 1 0,0-1-1,0 0 1,1 1 0,-1 0-1,0 0 1,0 0 0,1 0 0,-1 0-1,1 1 1,-1 0 0,1 0-1,-1 0 1,1 0 0,0 0-1,0 1 1,0-1 0,0 1 0,1 0-1,-5 5 1,4-4-123,-1 0 1,1 1-1,0 0 0,0-1 1,0 1-1,0 0 0,1 1 1,0-1-1,0 0 0,1 1 1,-1-1-1,1 1 0,0-1 1,1 1-1,-1 0 0,1-1 1,0 1-1,1 0 0,1 10 1,-1-14-28,-1 0 0,1 0 0,0 0 0,0 0 0,0 0 0,0 0 0,0 0 0,0-1 0,1 1 0,-1 0 0,1-1 0,-1 1 0,1-1 0,-1 1 0,1-1 0,0 0 0,0 0 0,3 2 0,-2-2 3,1 0 1,-1 0-1,1 0 1,0-1-1,-1 1 1,1-1-1,-1 0 1,1 0 0,0 0-1,4-1 1,3-1 26,1-1 0,-1 0 0,0-1 0,0 0 1,20-11-1,-9 1 200,31-25-1,16-10 490,-53 42-366,-15 7-354,-1-1 0,0 1 0,0 0-1,1 0 1,-1 0 0,0 0 0,0 0 0,1 0 0,-1 0-1,0 0 1,0 1 0,1-1 0,-1 0 0,0 0-1,1 0 1,-1 0 0,0 0 0,0 0 0,0 0-1,1 1 1,-1-1 0,0 0 0,0 0 0,0 0-1,1 0 1,-1 1 0,0-1 0,0 0 0,1 1-1,-1 1 13,0 0 0,0 0-1,0 1 1,0-1-1,0 0 1,0 0-1,0 1 1,-1-1-1,0 3 1,-2 23-5,3-28-14,0 1-1,0-1 1,0 1 0,0 0 0,0-1 0,1 1-1,-1-1 1,0 1 0,0 0 0,0-1 0,1 1-1,-1-1 1,0 1 0,1-1 0,-1 1 0,0-1 0,1 1-1,-1-1 1,1 1 0,-1-1 0,1 0 0,-1 1-1,1-1 1,-1 0 0,1 1 0,-1-1 0,1 0-1,0 0 1,-1 0 0,1 1 0,-1-1 0,1 0 0,0 0-1,0 0 1,20 0 0,0-1 1,35-5-1,-44 3-35,1 1 1,0 0-1,1 1 1,-1 1-1,0 0 0,0 1 1,0 0-1,0 1 1,19 5-1,-28-5-22,0 0 0,0 0-1,0 0 1,-1 1 0,1-1-1,4 6 1,-6-6-54,-1-1 0,1 1 0,0 0 0,0 0 0,1-1 0,-1 0 0,0 1 0,0-1 1,1 0-1,-1 0 0,1 0 0,-1 0 0,1 0 0,-1-1 0,1 1 0,0-1 0,-1 0 0,4 0 0,2-1-293,0 0 0,1-1 1,-1-1-1,0 1 0,0-1 0,0-1 1,8-4-1,52-35-1566,-56 34 1784,55-39-1489,26-17-1750,-199 135 13754,105-70-10233,0 1 0,-1-1 0,1 1 0,0 0 0,0 0-1,0 0 1,0-1 0,0 1 0,0 0 0,0 0 0,0 1 0,0-1 0,-1 2 0,2-3-87,0 1 1,0-1-1,1 1 1,-1-1-1,0 1 1,1-1-1,-1 1 1,0-1-1,1 1 0,-1-1 1,1 1-1,-1-1 1,0 0-1,1 1 1,-1-1-1,1 0 1,-1 1-1,1-1 1,-1 0-1,1 0 0,-1 0 1,1 1-1,0-1 1,-1 0-1,1 0 1,-1 0-1,1 0 1,-1 0-1,1 0 0,0 0 1,-1 0-1,1 0 1,0 0-1,70 12-161,-65-10 135,0 0-1,1 0 1,-1 0 0,0 1 0,0 0 0,0 0 0,-1 0 0,10 8 0,-14-11 25,-1 1 0,1-1-1,0 1 1,-1 0 0,1-1-1,-1 1 1,1 0 0,-1-1 0,1 1-1,-1 0 1,1-1 0,-1 1-1,0 0 1,0 0 0,1 0 0,-1 0-1,0-1 1,0 1 0,0 0-1,0 0 1,0 0 0,0 0 0,0-1-1,0 1 1,0 1 0,-1 0 25,0-1 1,1 1 0,-1-1 0,0 0 0,0 1 0,0-1-1,0 0 1,0 0 0,0 1 0,0-1 0,-1 0 0,-1 1-1,-3 2 142,-1 0-1,0 0 1,0-1-1,-11 4 1,10-5-54,0 0 0,0 0 1,0-1-1,-16 1 1,20-2-200,0 0-1,0 0 1,0 0 0,0-1 0,0 0 0,1 1 0,-1-1-1,0-1 1,0 1 0,1-1 0,-1 1 0,-3-3 0,6 3 55,0 0 1,1 1 0,-1-1-1,1 1 1,-1-1-1,0 0 1,1 1 0,-1-1-1,1 0 1,-1 1-1,1-1 1,0 0 0,-1 0-1,1 0 1,0 0 0,0 1-1,-1-1 1,1 0-1,0 0 1,0 0 0,0 0-1,0 0 1,0 1-1,0-2 1,5-9-386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1.174"/>
    </inkml:context>
    <inkml:brush xml:id="br0">
      <inkml:brushProperty name="width" value="0.05" units="cm"/>
      <inkml:brushProperty name="height" value="0.05" units="cm"/>
    </inkml:brush>
  </inkml:definitions>
  <inkml:trace contextRef="#ctx0" brushRef="#br0">29 3 16131,'0'-3'3216,"-5"9"-1258,-4 10 207,6-5-1816,0-1 0,0 1 0,1 0 0,0 13 0,1-23-347,1 1 0,0 0 0,0-1 1,0 1-1,0 0 0,0 0 0,0-1 0,0 1 0,1 0 0,-1-1 1,1 1-1,-1 0 0,1-1 0,0 1 0,-1-1 0,1 1 0,0-1 1,0 1-1,0-1 0,0 1 0,0-1 0,0 0 0,1 0 0,-1 0 1,0 1-1,1-1 0,-1-1 0,1 1 0,-1 0 0,1 0 0,-1 0 1,1-1-1,-1 1 0,1-1 0,2 1 0,2 0 1,0-1-1,0 0 1,0 0-1,1-1 1,-1 0-1,0 0 1,0 0-1,0-1 1,8-3-1,4-3 19,27-16 0,-33 16 7,1 1 1,0 1-1,0 0 1,18-5-1,-30 10-22,0 1-1,0 0 0,0 0 0,0-1 1,0 1-1,0 0 0,0 0 0,0 0 0,0 0 1,0 0-1,0 0 0,0 0 0,-1 1 0,1-1 1,0 0-1,2 1 0,2 9 225,1 3 149,-4-12-326,1 0 0,-1 0 0,1 0 0,0 0 0,-1-1 0,1 1 0,0-1 0,0 0 0,-1 0 1,1 0-1,0 0 0,0 0 0,2-1 0,8 0 65,165 22 152,-109-10-245,-60-10-158,1 0 1,-1-1-1,0 0 0,1-1 1,-1 0-1,0 0 0,1-1 0,-1 0 1,0-1-1,0 0 0,0 0 0,-1-1 1,1 0-1,-1-1 0,0 0 0,10-7 1,18-11-776,-17 13 314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36.982"/>
    </inkml:context>
    <inkml:brush xml:id="br0">
      <inkml:brushProperty name="width" value="0.05" units="cm"/>
      <inkml:brushProperty name="height" value="0.05" units="cm"/>
    </inkml:brush>
  </inkml:definitions>
  <inkml:trace contextRef="#ctx0" brushRef="#br0">59 245 16572,'3'5'389,"-1"1"-1,1-1 1,0 0 0,1 0 0,-1 0 0,1 0 0,6 5 0,-8-8-253,0-1-1,0 1 1,0-1-1,1 0 1,-1 0-1,1 0 1,-1 0-1,0-1 1,1 1-1,-1 0 1,1-1-1,0 0 1,-1 0-1,1 0 1,-1 0-1,1 0 1,-1 0-1,1 0 1,-1-1-1,5-1 1,9-3 373,-1 0 0,0-1-1,-1-1 1,0 0 0,0-1 0,0-1 0,22-19 0,-18 13-204,-1 0 0,-1-2 0,0 0 0,23-35 0,-36 47-269,0 0 1,0-1-1,0 1 1,0-1-1,-1 0 0,0 1 1,0-1-1,1-12 1,-3 17-32,1-1 0,-1 0 1,0 1-1,-1-1 0,1 0 0,0 0 0,0 1 1,-1-1-1,1 0 0,-1 1 0,1-1 0,-1 0 1,0 1-1,1-1 0,-1 1 0,0-1 1,0 1-1,0 0 0,-1-1 0,1 1 0,0 0 1,0 0-1,-1 0 0,1 0 0,0 0 1,-1 0-1,1 0 0,-1 0 0,1 0 0,-1 1 1,0-1-1,1 1 0,-1-1 0,-3 0 0,-3 0-8,0 1 0,0-1-1,-1 1 1,1 1-1,0 0 1,0 0-1,-1 0 1,1 1 0,0 0-1,0 1 1,1 0-1,-1 0 1,1 1 0,-1-1-1,-12 11 1,1-1-11,0 1 0,2 0 0,-1 2 0,-22 26 0,23-21-11,0 1-1,2 0 1,0 2-1,-16 35 0,25-48-70,2 1 0,-1 0 0,1 0-1,1 0 1,0 0 0,1 1 0,0-1-1,1 1 1,0 0 0,1-1 0,3 23-1,-2-30 0,0 0 0,1 0 0,0 1 0,0-1 0,0 0 0,0-1 0,1 1 0,0 0 0,0-1 0,0 0 0,0 1 0,1-1 0,4 3 0,-1-1 14,0 0-1,1-1 1,0 0 0,0 0-1,0-1 1,15 6 0,42 10-511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1.858"/>
    </inkml:context>
    <inkml:brush xml:id="br0">
      <inkml:brushProperty name="width" value="0.05" units="cm"/>
      <inkml:brushProperty name="height" value="0.05" units="cm"/>
    </inkml:brush>
  </inkml:definitions>
  <inkml:trace contextRef="#ctx0" brushRef="#br0">73 0 12227,'2'1'187,"-1"1"0,0-1 0,0 0 1,1 1-1,-1-1 0,0 1 1,0-1-1,-1 1 0,1-1 0,0 1 1,0 0-1,-1-1 0,1 1 1,-1 0-1,1-1 0,-1 1 0,0 2 1,2 37 1387,-2-29-597,-1 44 1160,-12 88 0,-21 55-428,21-129-1051,11-60-573,-9 37 311,11-47-398,-1 0 0,1 0 0,0 0 1,0 0-1,0 0 0,0 0 0,0 0 1,-1 0-1,1 0 0,0 0 0,0 0 0,0 0 1,0 0-1,-1 0 0,1 0 0,0 0 0,0 0 1,0 0-1,0 0 0,0 0 0,-1 0 1,1 0-1,0 0 0,0 0 0,0 0 0,0 0 1,-1 0-1,1 0 0,0 0 0,0 0 1,0 0-1,0 0 0,0-1 0,0 1 0,-1 0 1,1 0-1,0 0 0,0 0 0,0 0 1,0 0-1,0-1 0,0 1 0,0 0 0,0 0 1,0 0-1,0 0 0,0-1 0,0 1 1,0 0-1,-1 0 0,1 0 0,0 0 0,0-1 1,1 1-1,-1 0 0,0 0 0,0 0 1,-5-13-57,2-12 6,2 0-1,0-1 1,2 1-1,0-1 0,2 1 1,1 0-1,1 0 0,1 0 1,1 1-1,1 0 1,2 0-1,0 1 0,1 0 1,1 1-1,2 0 0,20-27 1,-26 40 32,0 1 0,1-1-1,0 2 1,0-1 0,1 1 0,0 1 0,17-9-1,-20 11 23,1 1 0,-1 0 0,1 1 0,0-1 0,0 2 0,0-1 0,0 1-1,0 0 1,0 1 0,0 0 0,0 0 0,10 2 0,-16-2 1,0 0 1,0 1-1,-1-1 1,1 0 0,0 1-1,-1 0 1,1-1-1,0 1 1,-1 0-1,1 0 1,-1 0-1,1 0 1,-1 0-1,0 0 1,2 2 0,-2-2 7,-1 0 0,1 0 1,-1 0-1,1 0 1,-1 0-1,1 0 1,-1 0-1,0 0 0,0 1 1,1-1-1,-1 0 1,0 0-1,0 0 0,0 0 1,0 0-1,0 1 1,-1 1-1,0 1 35,-1-1-1,1 1 1,-1-1 0,0 1-1,0-1 1,0 1 0,0-1-1,0 0 1,-1 0 0,0 0-1,1 0 1,-5 2 0,-4 4 125,0-1 0,-1 0 0,1-1 0,-19 8 0,24-13-182,-1 1 1,1-1 0,0 0-1,0 0 1,-1-1 0,1 0-1,-1 0 1,0-1 0,1 1 0,-1-2-1,-9 0 1,15 1-28,0 0-1,0 0 1,0 0 0,0-1-1,0 1 1,1 0 0,-1 0 0,0-1-1,0 1 1,0-1 0,0 1-1,0-1 1,1 1 0,-1-1 0,0 1-1,1-1 1,-1 0 0,0 1 0,1-1-1,-1 0 1,0 0 0,1 1-1,0-1 1,-1 0 0,1 0 0,-1 0-1,1 0 1,0 0 0,-1 1-1,1-1 1,0 0 0,0 0 0,0 0-1,0 0 1,0 0 0,0 0-1,0 0 1,0 0 0,0 0 0,0 0-1,1 0 1,0-1 0,0-1-19,0 0 1,0 0-1,1 0 1,-1 0-1,1 1 0,0-1 1,0 0-1,0 1 1,0-1-1,1 1 1,4-4-1,14-6-464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2.321"/>
    </inkml:context>
    <inkml:brush xml:id="br0">
      <inkml:brushProperty name="width" value="0.05" units="cm"/>
      <inkml:brushProperty name="height" value="0.05" units="cm"/>
    </inkml:brush>
  </inkml:definitions>
  <inkml:trace contextRef="#ctx0" brushRef="#br0">99 18 15283,'2'-18'2562,"-6"23"-209,-10 29 60,-6 18-1822,3 1-1,3 1 1,-15 101-1,28-150-569,1-3-20,-1 1 0,1-1 0,0 0 0,-1 0 0,1 0 0,0 1 0,0-1 0,0 0-1,1 0 1,-1 0 0,1 1 0,-1-1 0,1 0 0,1 3 0,-2-5-12,0 0-1,1 0 1,-1-1-1,1 1 1,-1 0 0,1 0-1,-1 0 1,0 0-1,1-1 1,-1 1 0,0 0-1,1 0 1,-1-1 0,0 1-1,1 0 1,-1 0-1,0-1 1,1 1 0,-1 0-1,0-1 1,0 1-1,1-1 1,-1 1 0,0 0-1,0-1 1,0 1-1,0-1 1,1 1 0,-1 0-1,0-2 1,5-13-168,-5 14 172,3-10-25,0-1-1,-1 0 1,0 0 0,-1 0-1,-1 0 1,0 0-1,-1 0 1,0 0 0,-3-13-1,3 17 707,4 14-352,7 11-107,-7-15-301,-1 1-1,0-1 1,1 0 0,0 0-1,0 0 1,-1-1-1,1 1 1,0-1 0,0 1-1,1-1 1,-1 0 0,0 0-1,0 0 1,0-1-1,1 1 1,-1-1 0,0 0-1,1 0 1,-1 0 0,0 0-1,6-2 1,13 2-504,-2 0 41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3.204"/>
    </inkml:context>
    <inkml:brush xml:id="br0">
      <inkml:brushProperty name="width" value="0.05" units="cm"/>
      <inkml:brushProperty name="height" value="0.05" units="cm"/>
    </inkml:brush>
  </inkml:definitions>
  <inkml:trace contextRef="#ctx0" brushRef="#br0">16 4 12811,'0'0'74,"0"0"1,0-1 0,0 1 0,0 0-1,0 0 1,0 0 0,0 0 0,0 0-1,0 0 1,0 0 0,0-1 0,0 1-1,0 0 1,0 0 0,0 0 0,0 0-1,0 0 1,0 0 0,0 0 0,1-1 298,-1 1-298,0 0 0,0 0 0,0 0-1,0 0 1,0 0 0,0 0 0,0 0-1,1 0 1,-1 0 0,0 0 0,0 0-1,0 0 1,0 0 0,0 0 0,0 0-1,1-1 1,-1 2 0,0-1 0,0 0-1,0 0 1,0 0 0,0 0-1,0 0 1,0 0 0,1 0 0,-1 0-1,0 0 1,0 0 0,0 0 0,0 0-1,0 0 300,1 0-299,-1 1 0,0-1-1,0 0 1,0 0 0,0 0 0,0 0-1,0 13 2622,-3 14-720,-3 1-1361,1-1 1,2 1-1,0 41 1,3-69-631,0 0 0,0 0 0,0 1 0,0-1 1,0 0-1,0 0 0,0 1 0,0-1 0,0 0 1,0 0-1,0 1 0,0-1 0,0 0 0,0 0 1,0 1-1,0-1 0,0 0 0,0 0 0,0 1 1,0-1-1,0 0 0,1 0 0,-1 0 0,0 1 0,0-1 1,0 0-1,0 0 0,1 0 0,-1 1 0,0-1 1,0 0-1,1 0 0,-1 0 0,0 0 0,0 0 1,0 0-1,1 0 0,-1 0 0,0 1 0,9-9-720,5-16 505,-14 24 233,23-54-398,-11 18-13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3.621"/>
    </inkml:context>
    <inkml:brush xml:id="br0">
      <inkml:brushProperty name="width" value="0.05" units="cm"/>
      <inkml:brushProperty name="height" value="0.05" units="cm"/>
    </inkml:brush>
  </inkml:definitions>
  <inkml:trace contextRef="#ctx0" brushRef="#br0">1 0 16460,'0'0'1976,"0"9"-1040,1 5-312,1 4 1121,1 2-241,2 2-488,1 1-248,1-7-392,1-2-256,3-3-720,2-3-488,4-7-728,3 2 1408,-1-3-321,0 0-327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3.994"/>
    </inkml:context>
    <inkml:brush xml:id="br0">
      <inkml:brushProperty name="width" value="0.05" units="cm"/>
      <inkml:brushProperty name="height" value="0.05" units="cm"/>
    </inkml:brush>
  </inkml:definitions>
  <inkml:trace contextRef="#ctx0" brushRef="#br0">147 0 14011,'-3'3'435,"0"0"-1,0-1 1,0 1-1,-1-1 1,0 0-1,1 0 1,-1 0-1,0 0 1,0-1-1,0 1 1,0-1-1,-5 1 1,-8 3 1026,15-4-1289,-9 4 528,0-1 0,-16 11 0,25-14-649,0 0-1,0 0 0,1 0 0,-1 0 1,1 1-1,-1-1 0,1 1 1,-1-1-1,1 1 0,-1-1 1,1 1-1,0 0 0,0-1 1,0 1-1,0 0 0,0 0 1,1 0-1,-1 0 0,0 0 1,1 0-1,0 0 0,-1 4 1,1-5-40,1 1 1,-1-1-1,1 1 1,0-1 0,0 0-1,-1 0 1,1 1 0,0-1-1,0 0 1,0 0-1,0 0 1,0 0 0,0 0-1,0 0 1,1 0 0,-1 0-1,0 0 1,1 0-1,-1-1 1,0 1 0,1-1-1,-1 1 1,1-1 0,-1 1-1,1-1 1,-1 0-1,3 0 1,46 4 69,-45-4-67,24-2 44,1-1 1,-2-2 0,50-13-1,-41 9 92,47-7-1,-84 16-132,1 0 1,1-1-1,-1 1 0,0 0 1,0 0-1,0 0 0,0 0 1,0 0-1,0 0 0,0 0 1,0 0-1,0 0 0,0 0 1,0 0-1,0 1 0,0-1 1,0 1-1,0-1 0,0 0 1,0 1-1,0-1 0,0 1 1,1 1-1,-2-1 40,0 1 0,0-1-1,0 1 1,0-1 0,0 1 0,-1-1-1,1 1 1,0-1 0,-1 1 0,1-1 0,-1 1-1,-1 2 1,1-1 7,1-3-55,0 0 1,0 0-1,0 0 0,0 0 1,0 0-1,0 0 1,0 1-1,0-1 1,0 0-1,-1 0 0,1 0 1,0 0-1,0 0 1,0 1-1,0-1 0,0 0 1,0 0-1,0 0 1,0 0-1,0 0 1,0 0-1,0 1 0,1-1 1,-1 0-1,0 0 1,0 0-1,0 0 1,0 0-1,0 0 0,0 1 1,0-1-1,0 0 1,0 0-1,0 0 1,0 0-1,0 0 0,1 0 1,-1 0-1,0 0 1,0 0-1,0 0 1,0 1-1,0-1 0,0 0 1,1 0-1,7-2 150,10-6-57,-18 8-97,19-10 52,60-28 46,-73 35-101,2 1-1,-1 0 1,0 0 0,0 0-1,1 1 1,-1 0 0,1 0 0,-1 1-1,9 1 1,-15-1-2,0 0 1,0 0 0,1 0-1,-1 0 1,0 1-1,0-1 1,0 0 0,1 1-1,-1-1 1,0 1-1,0 0 1,0-1-1,0 1 1,0 0 0,0-1-1,0 1 1,0 0-1,0 0 1,-1 0-1,1 0 1,0 0 0,0 0-1,-1 0 1,1 0-1,-1 0 1,1 0 0,-1 1-1,1-1 1,-1 0-1,0 0 1,0 0-1,1 1 1,-1-1 0,0 0-1,0 0 1,0 1-1,-1 1 1,0 5-41,0 0 0,-1-1 1,0 1-1,-7 13 0,3-3-501,6-17 505,-1-1-1,1 0 1,0 1-1,0-1 0,0 1 1,0-1-1,-1 0 1,1 1-1,0-1 0,0 0 1,-1 1-1,1-1 1,0 0-1,-1 0 0,1 1 1,0-1-1,-1 0 1,1 0-1,0 1 0,-1-1 1,1 0-1,0 0 1,-1 0-1,1 0 1,-1 0-1,1 0 0,0 0 1,-1 0-1,1 1 1,-1-1-1,1 0 0,0-1 1,-1 1-1,-3-1-322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4.862"/>
    </inkml:context>
    <inkml:brush xml:id="br0">
      <inkml:brushProperty name="width" value="0.05" units="cm"/>
      <inkml:brushProperty name="height" value="0.05" units="cm"/>
    </inkml:brush>
  </inkml:definitions>
  <inkml:trace contextRef="#ctx0" brushRef="#br0">227 2 20436,'-7'-1'276,"-1"1"0,1-1-1,0 1 1,0 1-1,-1 0 1,1 0-1,0 0 1,0 1 0,0-1-1,0 2 1,0-1-1,0 1 1,1 0-1,-1 1 1,1-1 0,0 1-1,-6 5 1,7-5-256,0-1 0,1 1 0,-1 0 0,1 0 0,0 0 0,1 0 0,-1 1 0,1 0-1,0 0 1,0 0 0,0 0 0,0 0 0,1 0 0,0 1 0,0-1 0,1 1 0,-1 0 0,1-1 0,1 1 0,-1 0 0,1 10 0,0-15-23,0 0-1,0 1 1,0-1-1,1 0 0,-1 0 1,0 1-1,1-1 1,-1 0-1,0 0 1,1 0-1,0 1 1,-1-1-1,1 0 1,0 0-1,0 0 0,-1 0 1,1 0-1,0 0 1,0 0-1,0-1 1,0 1-1,0 0 1,0 0-1,2 0 1,-1 0-1,0-1 0,0 0 0,1 1 0,-1-1 0,0 0 0,0 0 0,0-1 0,0 1 0,0 0 0,0-1 0,0 1 0,1-1 0,1-1 0,8-3-1,-1 0 0,0-1 0,18-14 0,-28 19 6,6-5 9,-3 4-8,-1-1 0,0 1 0,0 0 0,1 0 0,-1 0 0,8-2 0,-11 3-2,1 1-1,0 0 1,0 0 0,0 0 0,-1 0-1,1 0 1,0 0 0,0 0 0,0 1-1,-1-1 1,1 0 0,0 0 0,0 1-1,-1-1 1,1 0 0,0 1 0,-1-1-1,1 1 1,0-1 0,-1 1 0,1-1-1,0 1 1,-1-1 0,1 1 0,-1 0-1,1-1 1,-1 1 0,0 0 0,1-1 0,-1 1-1,0 0 1,1 0 0,-1-1 0,0 1-1,0 0 1,0 0 0,1 0 0,-1-1-1,0 1 1,0 1 0,3 22-5,-1 0-1,-1 0 1,-2 27 0,1-10 4,-1 15 163,-8 61-1,6-96-1,-1 1 1,-1-1-1,0 0 1,-2 0-1,-18 38 1,23-55-116,0-1 0,0 0 0,0 0 1,0 1-1,-1-2 0,1 1 0,-1 0 0,0-1 0,0 1 0,-5 3 0,6-5-35,1-1 0,0 1 0,-1 0 0,1-1 0,-1 0 0,1 1 0,-1-1 0,1 0 0,-1 1 0,1-1 0,-1 0 0,1 0 0,-1 0 0,0-1 0,1 1 0,-1 0 0,1 0 0,-1-1 0,1 1 0,0-1 0,-1 0 0,1 1 0,-1-1 0,1 0 0,0 0 0,0 0 0,-1 0 0,1 0 0,0 0 0,-1-1 0,-6-7-19,1 0 1,0 0 0,0 0-1,1-1 1,1 0 0,0 0-1,0 0 1,-5-17 0,5 12-268,2 0 0,-1 0 0,2-1 0,0 1 1,0-27-1,3 33 110,0 1 0,0-1 0,1 1 0,1-1 0,0 1 0,0 0 0,0 0 0,1 0 0,0 1 0,1-1 0,-1 1 0,1 0 0,1 0 0,-1 1 0,1-1 0,1 1 0,-1 1 0,10-7 0,18-14-382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6.093"/>
    </inkml:context>
    <inkml:brush xml:id="br0">
      <inkml:brushProperty name="width" value="0.05" units="cm"/>
      <inkml:brushProperty name="height" value="0.05" units="cm"/>
    </inkml:brush>
  </inkml:definitions>
  <inkml:trace contextRef="#ctx0" brushRef="#br0">86 144 17964,'0'-3'388,"0"0"0,0-1 0,-1 1 1,1 0-1,-1 0 0,0-1 0,0 1 0,0 0 1,-3-6-1,4 9-315,-1-1 0,1 0 0,-1 0 0,0 1 1,1-1-1,-1 0 0,0 1 0,0-1 0,1 0 0,-1 1 0,0-1 1,0 1-1,0 0 0,0-1 0,0 1 0,0 0 0,0-1 1,0 1-1,0 0 0,1 0 0,-1 0 0,0 0 0,0 0 0,0 0 1,0 0-1,0 0 0,0 0 0,0 0 0,0 1 0,0-1 0,0 0 1,0 1-1,0-1 0,0 1 0,0-1 0,1 1 0,-1-1 0,-1 2 1,-1 0-29,0 1-1,0-1 1,0 1 0,0 0 0,0 0 0,1 0 0,-1 1 0,1-1 0,0 1 0,0-1-1,0 1 1,1-1 0,-1 1 0,1 0 0,0 0 0,-1 5 0,0 0-32,1-1 1,0 1-1,1-1 1,-1 1-1,1-1 1,3 17-1,-3-23-7,1 0 0,-1 0 0,1 1 0,-1-1 0,1 0-1,0 0 1,0 0 0,0 0 0,0 0 0,0 0 0,0 0 0,1 0 0,-1 0-1,1-1 1,-1 1 0,1 0 0,0-1 0,-1 1 0,1-1 0,0 0 0,0 0-1,0 0 1,0 0 0,3 1 0,-2-1 8,0-1 1,-1 1-1,1-1 0,0 0 0,0 0 0,0-1 1,-1 1-1,1 0 0,0-1 0,-1 0 0,1 1 1,0-1-1,-1 0 0,1-1 0,-1 1 0,1 0 1,-1-1-1,0 1 0,0-1 0,3-2 1,0 0 26,-1-1 0,1 0 0,-1 0 0,0 0 0,0-1 0,0 1 0,-1-1 0,0 0 0,0 0 0,0 0 0,1-7 0,0 1 56,-1 1 0,-1-1 1,-1 0-1,1-1 0,-2-12 1,1 24-101,-1 1 1,0-1 0,0 1 0,1-1-1,-1 1 1,0-1 0,1 1-1,-1 0 1,1-1 0,-1 1 0,1-1-1,-1 1 1,1 0 0,-1-1-1,1 1 1,-1 0 0,1 0 0,-1-1-1,1 1 1,-1 0 0,1 0-1,-1 0 1,1 0 0,0 0-1,-1 0 1,1 0 0,-1 0 0,1 0-1,0 0 1,19 0-63,-15 0 40,0 1 0,0 0-1,0 0 1,0 0 0,0 1-1,0-1 1,-1 1 0,1 0 0,0 1-1,-1-1 1,0 1 0,0 0-1,1 0 1,-2 0 0,1 1-1,0-1 1,-1 1 0,1 0-1,-1 0 1,0 0 0,-1 0-1,5 9 1,-2-1-5,-1 0-1,0 1 0,0 0 1,-1-1-1,-1 1 1,0 1-1,-1 20 1,-1-29 28,1 0 0,-1 0 0,1 0 0,0 0 0,0 0 0,2 6 0,-2-10 1,-1 0 1,1 0-1,-1 0 1,1 0-1,-1 0 1,1 0-1,0 0 1,-1-1-1,1 1 1,0 0-1,0 0 1,0-1-1,-1 1 1,1 0-1,0-1 1,0 1-1,0-1 1,0 1-1,0-1 1,0 0-1,0 1 1,0-1-1,1 0 0,-1 0 1,0 0-1,0 0 1,0 0-1,0 0 1,0 0-1,0 0 1,0 0-1,0 0 1,0-1-1,0 1 1,0 0-1,0-1 1,2 0-1,4-2 0,1-1-1,-1 0 0,0 0 1,0-1-1,0 0 1,0 0-1,8-9 1,40-47 29,-46 50-9,0-1-1,14-26 1,-21 36-12,-1-1-1,1 1 1,-1-1 0,0 0-1,0 0 1,0 0-1,0 0 1,-1 0 0,1 0-1,-1 0 1,0 0-1,1 0 1,-1 0 0,-1 0-1,1 0 1,0 0 0,-1 0-1,0 0 1,1 0-1,-1 0 1,-2-4 0,2 6-4,0 0 1,0 0-1,0 0 1,0 0-1,1 0 1,-1 0-1,0 1 1,0-1-1,0 0 1,-1 1-1,1-1 1,0 1-1,0-1 1,0 1-1,0 0 1,0-1-1,-1 1 1,1 0-1,0 0 1,0 0-1,-1 0 1,1 0-1,0 0 1,0 0-1,0 0 1,-1 0-1,-1 1 1,2-1-3,1 1 1,-1-1 0,0 0-1,1 1 1,-1-1-1,0 0 1,1 1 0,-1-1-1,1 1 1,-1-1 0,1 1-1,-1-1 1,1 1-1,-1-1 1,1 1 0,0 0-1,-1-1 1,1 1 0,0 0-1,-1-1 1,1 1-1,0 0 1,0-1 0,0 1-1,-1 0 1,1-1 0,0 1-1,0 0 1,0 0-1,0-1 1,0 1 0,1 0-1,-1-1 1,0 1 0,0 0-1,0-1 1,0 1-1,1 0 1,-1-1 0,0 1-1,1 0 1,-1-1 0,1 1-1,-1-1 1,0 1-1,1-1 1,0 2 0,3 1-1,-1 1 0,1-1 1,0 0-1,0 0 1,0 0-1,0-1 0,0 1 1,1-1-1,-1 0 0,1 0 1,-1-1-1,1 1 1,0-1-1,0 0 0,-1 0 1,1-1-1,0 1 1,0-1-1,8-1 0,0 1 5,-1-1-1,0-1 0,0 0 1,0-1-1,0 0 1,21-9-1,-23 7 9,0 0 0,-1-1 0,0 0 1,0-1-1,15-14 0,-21 19 1,-1 0-1,0 0 1,0-1 0,0 1 0,0-1 0,0 1 0,0-1 0,0 0-1,-1 0 1,0 0 0,1 0 0,-1 0 0,0 0 0,-1 0 0,1 0-1,0 0 1,-1 0 0,0-1 0,1 1 0,-1 0 0,-1 0 0,1 0-1,0-1 1,-2-3 0,2 6-7,-1 0 0,1 0 0,-1 0 0,1 0-1,-1 0 1,1 0 0,-1 0 0,1 0 0,-1 0 0,0 1 0,1-1 0,-1 0-1,0 1 1,0-1 0,0 0 0,0 1 0,0-1 0,1 1 0,-1-1 0,0 1-1,0-1 1,0 1 0,0 0 0,-2-1 0,1 1 3,0 0 0,0 0 1,-1 0-1,1 1 0,0-1 0,0 1 0,-1-1 0,1 1 1,0 0-1,-4 1 0,0 1 3,0 1-1,0-1 1,1 1-1,-1 0 1,1 0-1,-8 9 1,5-4-3,1 1-1,0 0 1,1 0 0,-6 12 0,10-18-10,0 0 1,1-1-1,-1 1 1,1 0-1,0 0 1,0 0-1,0 0 1,1 0-1,-1 0 0,1 0 1,0 0-1,0 0 1,0 0-1,1 0 1,1 8-1,-1-11-3,0 1 0,0-1 1,0 0-1,0 1 0,0-1 0,0 0 0,0 0 0,1 0 0,-1 0 1,0 0-1,0 0 0,1 0 0,-1 0 0,1-1 0,-1 1 1,1 0-1,-1-1 0,1 1 0,0-1 0,-1 0 0,1 1 0,-1-1 1,1 0-1,0 0 0,-1 0 0,1 0 0,0 0 0,-1-1 0,1 1 1,-1 0-1,1-1 0,2 0 0,7-3-17,0 1 0,0-1 0,13-7 0,-23 10 16,26-13-31,25-12-14,-47 24 30,0 0 1,-1 1-1,1-1 1,0 1-1,0 0 1,0 1-1,0-1 1,9 1-1,-13 0 13,1 1 0,-1-1-1,0 0 1,1 1 0,-1-1-1,0 1 1,1-1 0,-1 1-1,0-1 1,0 1 0,0 0-1,0 0 1,0 0 0,0 0-1,0-1 1,0 1 0,0 0 0,0 1-1,0-1 1,-1 0 0,1 0-1,0 0 1,-1 0 0,1 1-1,-1-1 1,1 2 0,1 4-13,-1 1-1,0-1 1,0 0 0,0 8 0,1 11 28,-2-26-8,0 1 0,0 0 0,1-1 0,-1 1 0,0 0 0,1-1 0,-1 1 0,0-1 0,1 1 1,-1-1-1,1 1 0,-1-1 0,1 1 0,-1-1 0,1 1 0,-1-1 0,1 1 0,-1-1 0,1 0 0,0 1 0,-1-1 0,1 0 0,0 0 0,-1 0 0,1 1 0,0-1 0,-1 0 0,1 0 0,0 0 0,-1 0 0,1 0 1,0 0-1,-1 0 0,1 0 0,0 0 0,-1-1 0,1 1 0,0 0 0,-1 0 0,2-1 0,29-13 47,-27 12-42,35-21 35,-13 8-31,1 0 0,0 2 0,33-11-1,-58 23-10,0 0 0,0 1-1,0-1 1,0 1 0,1 0-1,-1 0 1,0-1-1,0 1 1,0 1 0,1-1-1,-1 0 1,0 0 0,0 1-1,3 0 1,-4 0-1,0 0 0,1 0 0,-1 0 0,0-1 0,0 1 0,0 1 0,0-1 0,0 0 0,0 0 0,0 0 0,0 0 0,0 1 0,-1-1 0,1 0 0,0 1 0,-1-1 0,1 1 0,-1-1 0,1 1 0,-1 1 0,0-2 2,1 1 0,-1-1 0,0 0 0,1 0 0,-1 0 0,0 0 0,1 1 1,0-1-1,-1 0 0,1 0 0,0 0 0,-1 0 0,1 0 0,0 0 0,0-1 0,0 1 0,0 0 1,0 0-1,0 0 0,0-1 0,0 1 0,0-1 0,0 1 0,0-1 0,0 1 0,1-1 0,-1 0 1,0 1-1,0-1 0,0 0 0,1 0 0,-1 0 0,2 0 0,4-1 10,0 0-1,0 0 0,0-1 1,13-5-1,4 0-1,-19 6-4,0 0-1,0 0 1,0 1-1,0 0 1,0-1-1,0 2 1,0-1-1,0 0 1,0 1-1,8 2 1,-11-2-19,0 0 1,0 1 0,0-1 0,0 0 0,0 1-1,-1-1 1,1 1 0,0-1 0,-1 1-1,1 0 1,-1 0 0,1-1 0,-1 1-1,0 0 1,0 0 0,0 1 0,0-1 0,0 0-1,0 0 1,-1 0 0,1 0 0,-1 1-1,0-1 1,1 0 0,-1 4 0,0-3-88,0-3 92,0-1 0,0 1 0,0 0 0,0 0 0,0 0 0,0 0 0,1 0 1,-1 0-1,0-1 0,0 1 0,0 0 0,0 0 0,1 0 0,-1 0 0,0 0 0,0 0 0,0 0 1,0 0-1,1 0 0,-1 0 0,0 0 0,0 0 0,0 0 0,0 0 0,1 0 0,-1 0 0,0 0 1,0 0-1,0 0 0,1 0 0,-1 0 0,0 0 0,0 0 0,0 0 0,0 0 0,1 0 0,-1 0 0,0 0 1,0 1-1,0-1 0,0 0 0,0 0 0,0 0 0,1 0 0,-1 0 0,0 1 0,0-1 0,0 0 1,0 0-1,0 0 0,0 0 0,0 0 0,0 1 0,0-1 0,0 0 0,0 0 0,0 0 0,0 1 0,0-1 1,0 0-1,0 0 0,0 0 0,0 0 0,0 1 0,0-1 0,0 0 0,0 0 0,0 0 0,0 1 1,11-9-176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7.098"/>
    </inkml:context>
    <inkml:brush xml:id="br0">
      <inkml:brushProperty name="width" value="0.05" units="cm"/>
      <inkml:brushProperty name="height" value="0.05" units="cm"/>
    </inkml:brush>
  </inkml:definitions>
  <inkml:trace contextRef="#ctx0" brushRef="#br0">0 1 16940,'5'7'868,"-1"1"1,0 0 0,0 0-1,-1 0 1,0 1-1,0-1 1,2 13 0,-3-10-398,1 0 0,1 0 0,7 17 0,-10-27-446,-1 0-1,1 0 1,0 0-1,0 0 1,0-1-1,0 1 1,0 0-1,0 0 1,0-1-1,0 1 1,0 0-1,0-1 0,0 1 1,0-1-1,1 1 1,-1-1-1,0 0 1,0 0-1,1 1 1,-1-1-1,0 0 1,0 0-1,1 0 0,-1 0 1,0-1-1,0 1 1,1 0-1,-1 0 1,0-1-1,0 1 1,0-1-1,1 1 1,-1-1-1,1 0 0,8-4 46,0 0 0,19-13-1,-15 9 24,-13 8-85,49-25 143,-46 24-146,0 1 0,0-1 1,0 1-1,0 0 0,0 0 1,0 1-1,1-1 0,-1 1 1,0 0-1,7 0 0,-9 1-3,-1-1-1,1 1 1,-1 0-1,1 0 0,-1-1 1,1 1-1,-1 0 1,1 0-1,-1 0 1,0 1-1,1-1 0,-1 0 1,0 0-1,0 1 1,0-1-1,0 1 0,0-1 1,0 1-1,-1-1 1,1 1-1,0 0 0,-1-1 1,1 1-1,-1 0 1,0-1-1,1 1 0,-1 0 1,0 0-1,0-1 1,0 1-1,-1 2 0,1 7 46,-1 1 0,0-1 0,-4 16 0,4-23-5,1-4-35,0 0-1,0 0 1,0 0 0,0 0-1,0 0 1,0 0-1,0 1 1,0-1 0,0 0-1,0 0 1,0 0 0,0 0-1,0 0 1,0 0-1,0 0 1,0 1 0,0-1-1,0 0 1,0 0-1,0 0 1,0 0 0,0 0-1,0 0 1,0 0-1,0 0 1,1 1 0,-1-1-1,0 0 1,0 0-1,0 0 1,0 0 0,0 0-1,0 0 1,0 0 0,0 0-1,0 0 1,0 0-1,1 0 1,-1 0 0,0 0-1,0 0 1,0 0-1,0 1 1,0-1 0,0 0-1,0 0 1,1 0-1,-1 0 1,0 0 0,0 0-1,0 0 1,0-1-1,0 1 1,0 0 0,0 0-1,1 0 1,-1 0 0,0 0-1,0 0 1,12-6 213,19-18-20,-23 18-106,0 0-78,0 0 0,0 1 0,1 0 0,0 0 0,-1 1-1,15-4 1,-21 7-30,1 0-1,-1 0 0,1 1 1,-1-1-1,1 1 0,0 0 1,-1 0-1,1 0 1,-1 0-1,1 0 0,0 1 1,-1-1-1,1 1 0,-1 0 1,1-1-1,-1 1 0,1 0 1,-1 0-1,0 1 0,1-1 1,-1 1-1,0-1 1,0 1-1,0-1 0,0 1 1,0 0-1,-1 0 0,1 0 1,1 2-1,7 18-107,-9-18 102,0-1-1,0 0 0,1 0 0,-1 0 0,1 0 0,0 0 0,-1 0 0,5 5 1,-5-8-70,0 0 0,0 0 0,0-1 0,0 1 0,0 0 0,0 0 0,0 0 0,0 0 0,-1-1 0,1 1 0,0 0 1,0-1-1,0 1 0,-1-1 0,1 1 0,0-1 0,0 0 0,-1 1 0,1-1 0,0 1 0,-1-1 0,1 0 0,-1 0 0,2-1 1,0 0-335,1-1-208,10-11-1097,24-21 0,-11 16 454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7.761"/>
    </inkml:context>
    <inkml:brush xml:id="br0">
      <inkml:brushProperty name="width" value="0.05" units="cm"/>
      <inkml:brushProperty name="height" value="0.05" units="cm"/>
    </inkml:brush>
  </inkml:definitions>
  <inkml:trace contextRef="#ctx0" brushRef="#br0">4 238 18204,'0'2'200,"-1"0"0,0-1 0,1 1 0,-1 0 1,1 0-1,0-1 0,-1 1 0,1 0 0,0 0 0,0 0 0,0 0 1,0-1-1,1 1 0,-1 0 0,0 0 0,1 0 0,-1-1 0,1 1 1,0 0-1,0 1 0,0-2-134,0 0-1,0 0 1,0 0 0,0-1 0,1 1 0,-1 0-1,0-1 1,0 1 0,0-1 0,1 1 0,-1-1-1,0 1 1,0-1 0,1 0 0,-1 0-1,0 0 1,1 0 0,-1 0 0,0 0 0,0 0-1,1 0 1,-1 0 0,0 0 0,1-1-1,-1 1 1,0-1 0,0 1 0,3-2 0,0 0-12,0 1 1,0-1 0,0-1 0,0 1-1,0-1 1,0 1 0,-1-1 0,1 0 0,-1 0-1,0-1 1,4-5 0,-9 13-1,0-1-1,0 1 1,0-1-1,0 1 1,1 0-1,-2 5 1,3-9-55,0 0 0,0 0 0,0 1 0,0-1 1,0 0-1,0 1 0,0-1 0,0 0 0,0 0 1,0 1-1,0-1 0,0 0 0,0 1 0,0-1 0,0 0 1,0 0-1,0 1 0,0-1 0,0 0 0,1 0 1,-1 1-1,0-1 0,0 0 0,0 0 0,0 0 0,1 1 1,-1-1-1,0 0 0,0 0 0,0 0 0,1 1 1,-1-1-1,0 0 0,0 0 0,1 0 0,-1 0 1,1 0-1,0 0 5,1 0 0,0 0 0,-1 0 0,1-1 0,0 1 0,-1-1 0,1 1 0,0-1 0,-1 0 0,1 0 0,1-1 0,27-16-331,0-1 0,-2-1-1,-1-2 1,0-1 0,-2-1 0,-1 0-1,24-33 1,-26 25-533,-20 30 798,-1-1 1,0 1 0,0 0-1,0-1 1,0 1-1,0 0 1,0-1-1,-1 1 1,1-1-1,-1 1 1,0-1 0,0-3-1,0 5 69,0 1 0,0 0 0,0 0 0,0 0 0,0 0 0,-1 0 0,1 0 0,0-1 0,0 1 0,0 0 0,0 0 0,0 0 0,-1 0 0,1 0 0,0 0 0,0 0 0,0 0 0,0 0 0,-1 0 0,1 0 0,0 0 0,0 0 0,0 0 0,0 0 0,-1 0-1,1 0 1,0 0 0,0 0 0,0 0 0,0 0 0,-1 0 0,1 0 0,0 0 0,0 0 0,0 0 0,0 0 0,0 0 0,-1 0 0,1 1 0,0-1 0,0 0 0,0 0 0,0 0 0,0 0 0,0 0 0,0 0 0,-1 1 0,1-1 0,0 0 0,0 0 0,0 0 0,0 0 0,0 1 0,0-1 0,-7 11 363,3 14-54,2 1 0,0 0 0,5 47 1,-2-58-189,0 11 152,1 0 0,1-1 0,8 27 1,-12-47-192,-5-7-54,-9-12-33,13 12 2,-45-41 2,21 18 892,-53-39 0,79 64-880,0 0 0,0 0 0,0 0 0,0 0 0,0-1 0,0 1 0,0 0 0,0 0 0,0 0 0,0 0 0,0 0 0,0-1 0,0 1 0,0 0 0,0 0 0,0 0 0,0 0 0,0 0 0,0-1 0,0 1 0,0 0 0,0 0 0,1 0 0,-1 0 0,0 0 0,0 0 0,0-1 0,0 1 0,0 0 0,0 0 0,0 0 0,0 0 0,1 0 0,-1 0 0,0 0 0,0 0 0,0 0 0,0 0 0,0 0 0,1 0 0,-1-1 0,0 1 0,0 0 0,0 0-1,0 0 1,0 0 0,1 0 0,-1 0 0,10-1 162,0 0-1,0 0 0,0 1 0,18 2 0,3 0-108,10-2-367,0-2 0,71-12 0,-63 3 111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8.396"/>
    </inkml:context>
    <inkml:brush xml:id="br0">
      <inkml:brushProperty name="width" value="0.05" units="cm"/>
      <inkml:brushProperty name="height" value="0.05" units="cm"/>
    </inkml:brush>
  </inkml:definitions>
  <inkml:trace contextRef="#ctx0" brushRef="#br0">29 6 16644,'-1'1'281,"-1"0"0,1 0 0,0 1 0,0-1 0,0 0 1,0 0-1,0 1 0,0-1 0,0 1 0,1-1 0,-1 1 1,0-1-1,1 1 0,-1 1 0,-7 29 1949,6-23-1517,1-3-483,-1 0 0,1 0 0,1 0 0,-1 0 0,1-1 0,0 1 0,1 8 1,0-12-216,-1-1 1,0 0 0,0 1 0,1-1 0,-1 0 0,1 0 0,-1 1-1,1-1 1,0 0 0,-1 0 0,1 0 0,0 0 0,0 0 0,0 0-1,0 0 1,0 0 0,0 0 0,0 0 0,0 0 0,0-1-1,0 1 1,1 0 0,-1-1 0,0 1 0,0-1 0,1 1 0,-1-1-1,0 0 1,0 0 0,1 1 0,-1-1 0,1 0 0,-1 0 0,0 0-1,1 0 1,-1-1 0,2 1 0,7-3-48,0 1-1,0-1 1,-1-1-1,1 0 1,-1 0-1,0 0 1,0-1 0,10-9-1,62-52-382,-35 24 150,-43 43 324,-4 6-10,-2 7 32,-4 11 47,0-5-124,2 0-1,0 0 1,-2 27 0,7-37-44,3-7-34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2.700"/>
    </inkml:context>
    <inkml:brush xml:id="br0">
      <inkml:brushProperty name="width" value="0.05" units="cm"/>
      <inkml:brushProperty name="height" value="0.05" units="cm"/>
    </inkml:brush>
  </inkml:definitions>
  <inkml:trace contextRef="#ctx0" brushRef="#br0">0 4 16780,'10'-2'473,"-1"1"0,1 0 0,-1 1 0,1 0 0,16 3 1,6-1 397,-10-1-411,77 6 816,-88-6-1197,0 1 1,-1 0-1,1 1 0,-1 0 0,1 1 1,16 8-1,-24-10-82,-1 0-1,1 0 1,0 0 0,-1 0-1,0 0 1,1 1 0,-1-1 0,0 1-1,0 0 1,-1 0 0,1-1 0,0 1-1,-1 0 1,0 0 0,0 0-1,0 1 1,0-1 0,0 0 0,-1 0-1,1 1 1,-1-1 0,0 0 0,0 1-1,0-1 1,0 0 0,-1 0-1,0 6 1,-3 6-40,0 1-1,-1-1 1,-1 0 0,-8 17-1,13-30 39,-54 103-514,10-23-1758,30-45 1135,15-38 441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5:15.656"/>
    </inkml:context>
    <inkml:brush xml:id="br0">
      <inkml:brushProperty name="width" value="0.05" units="cm"/>
      <inkml:brushProperty name="height" value="0.05" units="cm"/>
    </inkml:brush>
  </inkml:definitions>
  <inkml:trace contextRef="#ctx0" brushRef="#br0">32 179 10306,'-6'1'829,"-15"2"139,16-4-39,12-2 960,30-7-1366,0 1 0,0 2 1,42-2-1,-45 6-344,642-24 673,-305 22-446,84-9-112,199-8-181,-1-25-72,-99 21-17,1 39-16,-518-12-7,231 14-2,78 2-6,-332-17 7,140 2 12,189 25 0,-156 1 0,237 5 0,39-60-6,-402 21-11,206 4 134,-190 5-1315,0-3 0,83-11-1,-150 10 979,5-1-29,0 0 0,0 0 1,-1-2-1,1 0 0,-1 0 0,28-13 1,-35 9 145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9.342"/>
    </inkml:context>
    <inkml:brush xml:id="br0">
      <inkml:brushProperty name="width" value="0.05" units="cm"/>
      <inkml:brushProperty name="height" value="0.05" units="cm"/>
    </inkml:brush>
  </inkml:definitions>
  <inkml:trace contextRef="#ctx0" brushRef="#br0">1 31 15723,'18'-16'1969,"2"7"-889,-2 3-360,-1 15 1073,-3 13-113,-5 19-336,-3 8-216,-4 12-399,-1 5-185,-1 1-352,0-1-152,0-8-376,2-7-208,-1-14-433,-1-10-343,-1-8 904,-7-10-256,-1-5-56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9.856"/>
    </inkml:context>
    <inkml:brush xml:id="br0">
      <inkml:brushProperty name="width" value="0.05" units="cm"/>
      <inkml:brushProperty name="height" value="0.05" units="cm"/>
    </inkml:brush>
  </inkml:definitions>
  <inkml:trace contextRef="#ctx0" brushRef="#br0">95 538 15179,'16'6'1913,"1"-4"-1137,12 1-168,1 0 1112,7-2-623,1 2-145,5-1-288,-6-2-120,-2 0-496,-4 0-320,-10-3-704,-2-5 760,-13-7-8,-2-5-160,-7-12-177</inkml:trace>
  <inkml:trace contextRef="#ctx0" brushRef="#br0" timeOffset="1">1 4 14747,'15'-3'1849,"9"4"-801,1 4-376,10 0 1168,3-1-439,5-1-321,3 0-224,0-3-600,-3 0-472,-8-4 248,-1-1-80,-10 4-136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0.299"/>
    </inkml:context>
    <inkml:brush xml:id="br0">
      <inkml:brushProperty name="width" value="0.05" units="cm"/>
      <inkml:brushProperty name="height" value="0.05" units="cm"/>
    </inkml:brush>
  </inkml:definitions>
  <inkml:trace contextRef="#ctx0" brushRef="#br0">0 1 14147,'8'29'1993,"-2"1"-1,3 35 1,-6-37-1103,1 1 0,12 40 1,-16-68-882,1 1 1,-1 0-1,1-1 1,0 1-1,-1-1 1,1 1-1,0-1 1,0 0-1,0 1 1,0-1-1,0 0 1,0 1 0,0-1-1,1 0 1,-1 0-1,0 0 1,0 0-1,1 0 1,-1-1-1,2 2 1,-1-2-8,0 1 1,0-1-1,1 0 1,-1 0-1,0 0 0,0 0 1,0 0-1,0 0 1,0-1-1,0 1 0,0-1 1,0 0-1,0 1 1,0-1-1,-1 0 1,3-1-1,38-23 20,-34 18-12,1 2-1,-1-1 1,1 1 0,0 0-1,1 1 1,-1 0 0,1 1-1,-1 0 1,19-3 0,-26 6-9,0 0 0,0 0 0,1 0 0,-1 0-1,0 1 1,0-1 0,0 1 0,0 0 0,1-1 0,-1 1 0,0 0 0,0 0 0,0 0 0,0 1 0,-1-1 0,1 0 0,2 3 0,-1-1 8,0 0 1,-1 1-1,1-1 0,-1 1 1,0-1-1,0 1 0,0 0 1,2 7-1,-1 2-84,0-1 1,-1 1-1,0 1 0,-1-1 1,0 13-1,-1-21-778,2-15 588,7-13-13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0.827"/>
    </inkml:context>
    <inkml:brush xml:id="br0">
      <inkml:brushProperty name="width" value="0.05" units="cm"/>
      <inkml:brushProperty name="height" value="0.05" units="cm"/>
    </inkml:brush>
  </inkml:definitions>
  <inkml:trace contextRef="#ctx0" brushRef="#br0">56 153 15515,'-4'2'306,"1"0"1,0 0-1,-1 0 0,1 0 0,0 1 0,0-1 0,1 1 0,-1 0 0,0 0 0,1 0 0,0 0 0,0 0 1,0 0-1,0 1 0,0-1 0,1 1 0,-1-1 0,-1 8 0,1-4-157,1 0-1,0 0 1,0 0-1,0 0 1,1 1 0,0-1-1,0 0 1,1 0-1,2 10 1,-3-16-124,0 1-1,0-1 1,1 0 0,-1 0-1,0 1 1,1-1 0,-1 0 0,1 0-1,-1 0 1,1 0 0,0 0-1,0 0 1,-1 0 0,1 0-1,0 0 1,0 0 0,0 0 0,0 0-1,0-1 1,0 1 0,0 0-1,0-1 1,0 1 0,0-1-1,1 1 1,-1-1 0,0 1 0,0-1-1,1 0 1,-1 0 0,0 0-1,0 1 1,1-1 0,-1 0 0,0-1-1,0 1 1,1 0 0,-1 0-1,0 0 1,0-1 0,1 1-1,-1-1 1,0 1 0,0-1 0,2-1-1,4-1 108,0-1 0,0 0 0,-1-1 0,1 0-1,-1 0 1,6-6 0,7-8 411,28-37 0,-42 50-423,0-1-1,-1 0 1,0 0-1,0 0 1,-1-1 0,1 0-1,-2 1 1,1-1-1,2-16 1,-7 23 180,-3 7-195,-4 11-31,8-13-75,0 0 0,0-1 1,1 1-1,0 0 0,-1 0 1,1 0-1,1 0 0,-1 0 1,1 0-1,-1 0 0,3 5 1,-3-7-6,1 0 0,0 0 0,0-1 0,-1 1 0,1-1 0,0 1 0,0-1 0,0 1 0,1-1 0,-1 0 0,0 1 0,0-1 0,1 0 0,-1 0 0,1 0 0,-1 0 0,1 0 0,-1 0 0,1 0 0,0-1 0,-1 1 0,1-1 0,0 1 0,0-1 0,-1 0 0,1 1 0,0-1 0,2 0 0,4-1-5,1 0 0,-1 0-1,1-1 1,-1 0 0,0-1-1,0 0 1,0 0 0,0-1-1,-1 0 1,0 0 0,13-9-1,4-6 55,41-41 0,-58 54-22,-1 0 0,0-1 1,-1 1-1,0-2 0,0 1 1,0 0-1,-1-1 0,0 0 1,0 0-1,3-13 0,-7 20-18,0 1 0,1 0 0,-1 0 0,0 0 0,0 0 0,0-1 0,0 1 0,0 0 0,0 0 0,0 0 0,0 0 0,0-1 0,0 1 0,0 0 0,0 0 0,0 0 0,0-1 0,0 1 0,0 0 1,0 0-1,0 0 0,0 0 0,-1-1 0,1 1 0,0 0 0,0 0 0,0 0 0,0 0 0,0-1 0,0 1 0,-1 0 0,1 0 0,0 0 0,0 0 0,0 0 0,0 0 0,0 0 0,-1-1 0,-7 4 50,-8 8 6,4 0-31,1 2 1,0-1 0,-15 25 0,22-30-36,0 0 0,0 1 0,0-1 0,1 1 0,0-1 0,0 1 0,1 0 0,0 0 0,-1 13 0,3-18-38,0 0 0,0 0 1,0 0-1,1 0 0,-1-1 0,1 1 1,0 0-1,-1 0 0,1-1 0,1 1 1,-1 0-1,0-1 0,0 1 0,1-1 1,0 0-1,-1 1 0,5 3 0,-3-3-130,1-1 0,-1 1 0,1-1 0,0 1 0,0-1 0,0-1 0,0 1 0,0 0 0,0-1 0,8 2 0,-3-2-273,0 0 1,-1 0 0,1-1 0,0 0 0,0 0 0,0-1 0,-1-1 0,1 1 0,-1-1 0,1-1 0,11-4 0,-6 0-136,-1-1 1,0-1 0,0 0 0,-1-1 0,13-12 0,3-7-228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1.271"/>
    </inkml:context>
    <inkml:brush xml:id="br0">
      <inkml:brushProperty name="width" value="0.05" units="cm"/>
      <inkml:brushProperty name="height" value="0.05" units="cm"/>
    </inkml:brush>
  </inkml:definitions>
  <inkml:trace contextRef="#ctx0" brushRef="#br0">149 22 14339,'0'-1'112,"1"1"1,-1-1-1,1 1 1,-1-1-1,0 0 0,1 1 1,-1-1-1,0 1 1,1-1-1,-1 0 0,0 1 1,0-1-1,1 1 0,-1-1 1,0 0-1,0 1 1,0-1-1,0 0 0,0 1 1,0-1-1,0 0 1,0 1-1,0-1 0,0 0 1,-1 1-1,1-1 1,0 0-1,-1 0 0,1 0 29,-1 1 0,0 0 0,0-1 0,0 1 0,0 0 0,0 0 0,0-1 0,0 1 0,0 0 0,0 0 0,0 0 0,0 0 0,0 0 0,0 1 0,1-1 0,-3 0 0,-6 3 542,1-1-1,0 1 1,-10 5 0,8-3-394,1 1 0,-1 0 0,1 1 0,-10 9 0,15-13-279,1 0 0,0 1-1,0-1 1,1 0 0,-1 1 0,1 0 0,-1-1-1,1 1 1,0 0 0,1 0 0,-1 0-1,1 0 1,-2 8 0,3-10-13,0 0 1,0-1 0,0 1-1,0 0 1,1-1 0,-1 1-1,1-1 1,-1 1 0,1-1-1,-1 1 1,1-1-1,0 1 1,0-1 0,0 1-1,0-1 1,0 0 0,0 0-1,0 1 1,0-1 0,1 0-1,-1 0 1,0 0-1,1 0 1,-1-1 0,0 1-1,1 0 1,-1-1 0,4 2-1,5 2-7,1-1-1,-1-1 0,15 3 1,-13-3-5,-5-1 11,11 2-15,0 1 1,1 0-1,-2 1 1,1 1-1,29 14 0,-46-19 25,0 0 0,1-1-1,-1 1 1,0 0 0,0 0-1,1-1 1,-1 1-1,0 0 1,0 0 0,0 0-1,0 1 1,0-1-1,-1 0 1,1 0 0,0 0-1,0 1 1,-1-1 0,1 0-1,-1 1 1,1-1-1,0 3 1,-2-3 5,1 1 0,0-1 0,-1 0-1,1 0 1,-1 0 0,1 0 0,-1 1 0,1-1 0,-1 0-1,0 0 1,0 0 0,1 0 0,-1 0 0,0-1 0,0 1-1,0 0 1,0 0 0,0 0 0,-2 0 0,-4 3 28,0 0 0,-1-1 0,1 0 1,-1 0-1,0-1 0,-9 2 0,10-3-96,0 0 0,0-1 0,0 0 1,0 0-1,0-1 0,1 1 0,-1-1 0,0-1 0,0 1 0,-7-4 0,11 4 55,-1-1 1,0 0-1,1 1 1,-1-2-1,1 1 1,0 0-1,0-1 1,0 1-1,0-1 1,0 0-1,0 0 1,1 0-1,-1 0 1,1 0-1,0-1 1,0 1-1,0-1 1,-2-5-1,-3-17-187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1.662"/>
    </inkml:context>
    <inkml:brush xml:id="br0">
      <inkml:brushProperty name="width" value="0.05" units="cm"/>
      <inkml:brushProperty name="height" value="0.05" units="cm"/>
    </inkml:brush>
  </inkml:definitions>
  <inkml:trace contextRef="#ctx0" brushRef="#br0">142 11 20060,'1'-1'140,"-1"0"-1,0 1 1,0-1-1,1 1 1,-1-1-1,1 0 1,-1 1-1,0-1 1,1 1-1,-1-1 1,1 1-1,0-1 1,-1 1-1,1 0 1,-1-1 0,1 1-1,-1 0 1,1-1-1,0 1 1,-1 0-1,1 0 1,0-1-1,-1 1 1,2 0-1,-2 22 1637,-22 93-973,-5 49-786,25-103-137,1-69-201,-1 0 1,0 1-1,0-1 0,-1 1 1,0-1-1,0 1 0,-1 0 0,-4-6 1,-44-62-26,33 50 703,18 25-334,1-1 0,0 1 0,-1-1 0,1 1 1,-1 0-1,1-1 0,0 1 0,-1-1 0,1 1 0,0-1 0,0 1 0,-1-1 1,1 0-1,0 1 0,0-1 0,0 1 0,0-1 0,0 1 0,0-1 0,0 1 1,0-1-1,0 0 0,0 1 0,0-1 0,0 1 0,0-1 0,0 1 0,1-1 1,-1 1-1,0-1 0,0 0 0,1 1 0,-1 0 0,0-1 0,0 1 0,1-1 1,-1 1-1,1-1 0,-1 1 0,0 0 0,1-1 0,-1 1 0,1 0 0,-1-1 1,1 1-1,-1 0 0,1-1 0,-1 1 0,1 0 0,0 0 0,-1 0 0,1 0 1,0 0-1,6-2 87,1 1-1,-1 0 1,13 0 0,-3 0-91,136-24-1646,-119 17 1267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2.264"/>
    </inkml:context>
    <inkml:brush xml:id="br0">
      <inkml:brushProperty name="width" value="0.05" units="cm"/>
      <inkml:brushProperty name="height" value="0.05" units="cm"/>
    </inkml:brush>
  </inkml:definitions>
  <inkml:trace contextRef="#ctx0" brushRef="#br0">43 25 15171,'-6'8'1125,"1"0"0,0 1 0,0 0 0,1 0 0,-4 11 0,6-14-846,0 1 1,1-1-1,-1 1 1,1-1 0,1 1-1,-1 0 1,1-1 0,1 11-1,-1-17-261,0 1 0,0 0-1,0-1 1,0 1 0,0 0 0,0 0-1,1-1 1,-1 1 0,0 0 0,0-1-1,1 1 1,-1 0 0,0-1 0,1 1-1,-1 0 1,1-1 0,-1 1 0,1-1-1,-1 1 1,1-1 0,-1 1-1,1-1 1,0 1 0,-1-1 0,1 0-1,0 1 1,-1-1 0,1 0 0,0 0-1,-1 1 1,1-1 0,0 0 0,0 0-1,-1 0 1,1 0 0,0 0 0,0 0-1,-1 0 1,1 0 0,0 0 0,0 0-1,-1 0 1,1-1 0,0 1 0,-1 0-1,2-1 1,4-2 64,0 1 0,0-1 0,-1-1 0,8-4-1,-11 6-52,69-54 472,-47 36-341,1 1 1,46-28-1,-69 46-159,0 0 1,0 0-1,0 0 0,0 1 0,0-1 0,0 0 1,0 1-1,0-1 0,0 1 0,1 0 1,-1 0-1,0-1 0,3 2 0,-4-1 0,0 0-1,-1 0 0,1 1 0,0-1 1,0 1-1,0-1 0,-1 1 1,1-1-1,0 1 0,-1-1 0,1 1 1,0-1-1,-1 1 0,1 0 1,-1-1-1,1 1 0,-1 0 0,1 0 1,-1-1-1,1 1 0,-1 0 1,1 1-1,0 4 10,0 1 0,0-1-1,-1 0 1,0 1 0,0-1 0,-1 12 0,0 2 70,1-20-76,0 0-1,0 0 0,0 0 0,0 1 0,0-1 0,0 0 0,0 0 0,0 0 1,0 0-1,0 1 0,0-1 0,0 0 0,1 0 0,-1 0 0,0 0 1,0 0-1,0 0 0,0 1 0,0-1 0,1 0 0,-1 0 0,0 0 0,0 0 1,0 0-1,0 0 0,1 0 0,-1 0 0,0 0 0,0 0 0,0 0 0,0 0 1,1 0-1,-1 0 0,0 0 0,0 0 0,0 0 0,1 0 0,-1 0 1,0 0-1,0 0 0,0 0 0,0 0 0,1 0 0,-1 0 0,0 0 0,0 0 1,0-1-1,0 1 0,0 0 0,1 0 0,-1 0 0,0 0 0,0 0 0,0 0 1,0-1-1,0 1 0,0 0 0,0 0 0,1 0 0,10-10 52,-10 9-38,3-3-16,1 1 0,-1-1 0,1 1 0,0 0 0,0 0 0,0 0 0,1 1 0,-1-1 0,1 1-1,-1 1 1,9-2 0,-10 2-20,-1 1-1,1 0 1,-1 0-1,0 1 1,1-1-1,-1 1 1,1 0-1,-1 0 1,0 0-1,0 0 1,1 0-1,-1 1 1,0-1-1,0 1 1,-1 0-1,1 0 1,0 0-1,0 1 1,-1-1-1,4 5 1,-1 0 15,0 0 0,0 0 0,-1 1 0,0-1 0,0 1 0,-1 0 0,0 1 0,0-1 1,-1 0-1,0 1 0,-1-1 0,1 1 0,-1 17 0,4-100-1908,-3 53 1486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3.382"/>
    </inkml:context>
    <inkml:brush xml:id="br0">
      <inkml:brushProperty name="width" value="0.05" units="cm"/>
      <inkml:brushProperty name="height" value="0.05" units="cm"/>
    </inkml:brush>
  </inkml:definitions>
  <inkml:trace contextRef="#ctx0" brushRef="#br0">23 262 15307,'5'6'770,"0"0"0,0 0-1,1-1 1,-1 1 0,2-1-1,-1-1 1,7 5-1,-11-7-689,0-1 0,-1 0 0,1-1 0,0 1 0,0 0 0,-1 0 0,1-1 0,0 1 0,0-1 0,0 1 0,0-1 0,0 0 0,0 0 0,0 0 0,0 0 0,0 0 0,0 0 0,-1-1 0,1 1 0,0-1 0,0 1 0,0-1 0,0 1 0,0-1 0,-1 0 0,1 0 0,0 0 0,-1 0 0,1 0 0,-1-1 0,1 1 0,-1 0 0,0-1 0,2-1 0,-2 2-64,0 0-1,-1 0 1,1 0 0,0 0-1,-1 0 1,0 0 0,1 0 0,-1 0-1,1 0 1,-1 0 0,0 0-1,0 0 1,1 0 0,-1 0 0,0 0-1,0 0 1,0 0 0,0 0 0,0-1-1,-1 1 1,1 0 0,0 0-1,0 0 1,-1 0 0,1 0 0,-1 0-1,1 0 1,-1 0 0,1 0-1,-1 0 1,1 1 0,-1-1 0,0 0-1,-1-1 1,1 1-11,-1 0 0,1-1 0,-1 1 0,0 0 0,0 0 0,1 0 0,-1 1 0,0-1 0,0 0 0,0 1 0,0-1 0,0 1 0,0 0 0,0-1 0,0 1 0,0 0 0,0 0 0,-2 1 0,-1 0-4,0 0-1,0 1 0,0 0 1,1 0-1,-1 0 0,1 1 1,-1-1-1,1 1 0,0 0 1,0 0-1,0 1 0,1-1 1,-1 1-1,1 0 0,0 0 0,0 0 1,0 0-1,-4 9 0,4-7-1,1-1-1,-1 1 0,1 0 0,0 0 0,0 0 1,1 0-1,0 0 0,0 0 0,0 0 0,1 1 1,0-1-1,0 0 0,0 0 0,1 1 0,1 5 1,-1-10 0,-1 0 0,1 0 0,0-1 0,0 1 1,0 0-1,0 0 0,0-1 0,0 1 1,0 0-1,0-1 0,0 1 0,1-1 0,-1 0 1,1 1-1,-1-1 0,1 0 0,0 0 0,-1 0 1,4 1-1,-2-1 0,0 0 1,1 0-1,-1 0 1,1-1-1,-1 0 1,0 1 0,1-1-1,-1-1 1,1 1-1,4-1 1,5-2-5,0-1 0,0 0 1,-1-1-1,20-10 1,83-57-43,-22 12-57,-89 57 82,0 1 0,0 0 1,0 0-1,0 1 0,8-3 0,-12 4 18,1 0 0,0 0 1,-1 0-1,1 0 0,-1 0 0,1 0 0,0 0 0,-1 0 1,1 0-1,-1 1 0,1-1 0,-1 0 0,1 0 0,0 0 1,-1 1-1,1-1 0,-1 0 0,1 1 0,-1-1 0,1 0 1,-1 1-1,0-1 0,1 1 0,-1-1 0,1 1 0,-1-1 1,0 1-1,1-1 0,-1 1 0,0-1 0,0 1 0,1-1 1,-1 1-1,0-1 0,0 1 0,0 0 0,0-1 0,0 1 1,0-1-1,0 1 0,0 0 0,0-1 0,0 1 0,0-1 1,0 1-1,0-1 0,0 1 0,-1 1 0,-8 35-103,7-33 54,1 1 1,-1 0 0,1 0 0,0-1 0,0 1 0,0 0 0,1 0-1,0 0 1,0 0 0,0 0 0,2 9 0,-2-13 1,1-1 1,-1 1-1,1 0 0,-1-1 1,1 1-1,0-1 1,-1 1-1,1-1 1,0 1-1,0-1 1,-1 1-1,1-1 0,0 1 1,0-1-1,0 0 1,0 0-1,-1 1 1,1-1-1,0 0 0,0 0 1,0 0-1,0 0 1,0 0-1,0 0 1,-1 0-1,1 0 1,0-1-1,0 1 0,0 0 1,0 0-1,1-1 1,27-11-1062,-27 12 1017,31-18-1217,-1 0-1,0-2 1,43-36-1,-35 20 352,65-71 0,-80 77 1954,-1-1 1,25-48 2918,-62 96-2866,-12 30 749,-25 62-1,43-90-1590,0 1 0,2 0 0,0 1 0,1-1 0,1 1 0,0 25 0,3-39-143,1 1 0,-1-1 0,2 0-1,-1 0 1,1 0 0,4 10-1,-5-15-59,0 0-1,0 0 0,-1-1 1,2 1-1,-1 0 1,0-1-1,0 1 0,0-1 1,1 1-1,-1-1 0,1 0 1,2 2-1,-3-3-16,0 1 1,0-1-1,0 1 0,0-1 1,0 0-1,0 0 0,0 0 1,0 0-1,0 0 0,0 0 1,0 0-1,0 0 0,1 0 1,-1 0-1,0 0 0,0-1 1,0 1-1,0 0 0,0-1 1,0 1-1,0-1 0,0 1 0,1-2 1,1 0-45,-1-1 1,1 1-1,-1-1 1,1 0-1,-1 1 1,0-1-1,0 0 1,0 0-1,-1-1 1,1 1-1,-1 0 1,0-1-1,0 1 1,0 0-1,0-1 1,0 1-1,-1-1 1,1-6-1,-1 2-7,0 0 0,0 1 0,-1-1 0,0 1 0,0-1 0,0 1 0,-6-15 0,5 18 106,0-1 0,-1 1 0,1-1 0,-1 1 0,-5-6-1,7 9-1,0 0-1,1 0 1,-1 0-1,0 0 1,0 0-1,0 0 1,0 1-1,0-1 0,0 0 1,0 1-1,0-1 1,0 1-1,0-1 1,0 1-1,-1-1 1,1 1-1,0 0 0,0-1 1,0 1-1,-1 0 1,1 0-1,0 0 1,0 0-1,-1 0 1,1 0-1,0 1 0,0-1 1,0 0-1,-2 1 1,3-1-23,-1 1 1,0-1-1,1 0 1,-1 1-1,1-1 1,-1 1-1,1-1 1,-1 1-1,1-1 1,-1 1-1,1-1 1,0 1-1,-1-1 1,1 1-1,0-1 1,-1 1 0,1 0-1,0-1 1,0 1-1,0-1 1,0 1-1,-1 0 1,1-1-1,0 1 1,0 0-1,0-1 1,0 1-1,0 0 1,0-1-1,1 1 1,-1 0-1,0-1 1,0 1-1,0 0 1,1-1-1,-1 1 1,0-1-1,1 1 1,-1 0-1,0-1 1,1 1-1,-1-1 1,1 1-1,0 0 1,0 1-30,1 0-1,0 0 1,0 0 0,0 0 0,0-1-1,0 1 1,0-1 0,1 1 0,-1-1-1,3 2 1,3-1-252,0 0-1,0-1 0,0 0 1,1-1-1,-1 1 1,0-1-1,14-2 1,58-14-2653,-73 15 2642,191-53-6073,-239 71 13524,38-16-7012,1 0 1,-1 1 0,0-1-1,1 0 1,0 1-1,-1 0 1,1 0 0,0 0-1,0 0 1,0 0 0,0 0-1,0 0 1,0 1-1,1-1 1,-1 1 0,1-1-1,0 1 1,-2 3 0,3-5-153,0 0 0,0-1 0,0 1 0,1 0 0,-1-1 1,0 1-1,0-1 0,1 1 0,-1 0 0,0-1 0,1 1 1,-1-1-1,0 1 0,1-1 0,-1 1 0,1-1 0,-1 1 0,1-1 1,-1 0-1,1 1 0,-1-1 0,1 1 0,-1-1 0,1 0 1,0 0-1,0 1 0,21 6-15,-17-6 11,-4-1-4,12 4-61,-1 0 1,1 0 0,-1 1 0,0 0 0,21 13 0,-31-16 76,1 0-1,-1 0 1,0 0 0,0 0 0,0 0 0,0 1 0,0-1 0,0 1 0,-1-1 0,1 1 0,-1-1 0,1 1 0,-1 0-1,0 0 1,0 0 0,-1 0 0,1 0 0,0 0 0,-1 0 0,0 0 0,0 0 0,0 0 0,0 0 0,0 0 0,-1 0-1,1 0 1,-1 0 0,0-1 0,0 1 0,0 0 0,-2 4 0,-2 4 179,1-1 0,-2 0 0,0-1-1,-11 15 1,14-20-144,0 0-1,-1 0 1,1 0-1,-1 0 0,0-1 1,0 0-1,-1 0 1,1 0-1,0 0 0,-1-1 1,-9 4-1,12-6-169,1 1 0,-1-1 0,1 0 0,-1 0 0,0 0 0,1 0 0,-1 0 1,0 0-1,1-1 0,-1 1 0,1 0 0,-1-1 0,1 1 0,-1-1 0,1 0 0,-1 1 0,1-1 0,-1 0 0,1 0 0,0 0 0,-1 0 0,1 0 0,0 0 0,0-1 0,0 1 0,-1-2 0,-3-4-181,1 0-1,0 1 1,0-2 0,-2-7-1,6 15 300,-12-31-1030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4.004"/>
    </inkml:context>
    <inkml:brush xml:id="br0">
      <inkml:brushProperty name="width" value="0.05" units="cm"/>
      <inkml:brushProperty name="height" value="0.05" units="cm"/>
    </inkml:brush>
  </inkml:definitions>
  <inkml:trace contextRef="#ctx0" brushRef="#br0">35 1 18812,'6'31'1776,"-8"7"-1207,1 3-265,-5 2 856,3 1-248,-5-5-520,2-3-304,1-10-536,-1-4-352,6-21 656,-3 2-128,9-21-128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4.453"/>
    </inkml:context>
    <inkml:brush xml:id="br0">
      <inkml:brushProperty name="width" value="0.05" units="cm"/>
      <inkml:brushProperty name="height" value="0.05" units="cm"/>
    </inkml:brush>
  </inkml:definitions>
  <inkml:trace contextRef="#ctx0" brushRef="#br0">0 86 19612,'11'0'1761,"6"-2"-1169,6-4-224,7-3 840,6 0-296,6-3-448,4 1-152,-6 0-368,-2 0-352,-9 5-736,-4 2 2040,-17 1-1024,-8 1-80,-13 2-128</inkml:trace>
  <inkml:trace contextRef="#ctx0" brushRef="#br0" timeOffset="1">37 217 17532,'12'16'1880,"10"-9"-1016,2-2-328,10-5 905,4-8-249,3 2-384,1-3-248,-7 1-504,-3-1-424,-12 6-736,-6 3 2016,-14 5-1064,-11 4-72,-9 3-120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5:28.585"/>
    </inkml:context>
    <inkml:brush xml:id="br0">
      <inkml:brushProperty name="width" value="0.05" units="cm"/>
      <inkml:brushProperty name="height" value="0.05" units="cm"/>
    </inkml:brush>
  </inkml:definitions>
  <inkml:trace contextRef="#ctx0" brushRef="#br0">39 169 11931,'-39'-5'4119,"39"5"-4105,1 0 0,-1 0-1,0 0 1,0 0 0,0 0-1,0 0 1,0 0 0,0 0 0,0 0-1,0 0 1,0 0 0,0 0 0,0 0-1,0 1 1,1-1 0,-1 0 0,0 0-1,0 0 1,0 0 0,0 0-1,0 0 1,0 0 0,0 0 0,0 0-1,0 0 1,0 0 0,0 0 0,0 0-1,0 1 1,0-1 0,0 0 0,0 0-1,0 0 1,0 0 0,0 0-1,0 0 1,0 0 0,0 0 0,0 0-1,0 0 1,0 0 0,0 1 0,0-1-1,0 0 1,0 0 0,0 0 0,0 0-1,0 0 1,0 0 0,0 0-1,0 0 1,0 0 0,0 0 0,0 0-1,0 0 1,0 0 0,-1 0 0,1 1-1,0-1 1,0 0 0,0 0-1,0 0 1,0 0 0,0 0 0,7 4 151,5-3-105,1 0 1,-1-1-1,0-1 1,1 0 0,-1 0-1,17-5 1,-17 3 2,0 1-1,0 0 1,1 1 0,-1 0 0,0 1 0,19 2 0,38 9 407,108 3 0,71-15-255,-213 0-162,404 1 266,-101-16-164,-1-23 84,-148 15-184,284-22-31,-291 30-17,-118 10-6,467-28 6,70 48-2,-273-3 17,-20 1-12,261 1-15,215-3 6,-340 3 2,149 6 4,113-11 3,-266-9-7,0 22-19,309 18 20,1-36-5,587-63-141,-1243 54 106,1484-24-132,-1048 29 44,567 19 66,-881-6 64,240-19 1,-383 2-2,156-15 15,-228 20-29,0 0-4,-1 0-1,0 0 1,1 0-1,-1 0 1,0 0-1,0 0 1,1 0-1,-1 0 1,0 0-1,1-1 1,-1 1-1,0 0 1,0 0 0,1 0-1,-1 0 1,0 0-1,0-1 1,1 1-1,-1 0 1,0 0-1,0 0 1,1-1-1,-1 1 1,0 0-1,0 0 1,0 0-1,0-1 1,1 1-1,-1 0 1,0-1-1,0 1 1,0 0 0,0 0-1,0-1 1,0 1-1,0 0 1,0-1-1,0 1 1,0 0-1,0-1 1,2-3-98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4.889"/>
    </inkml:context>
    <inkml:brush xml:id="br0">
      <inkml:brushProperty name="width" value="0.05" units="cm"/>
      <inkml:brushProperty name="height" value="0.05" units="cm"/>
    </inkml:brush>
  </inkml:definitions>
  <inkml:trace contextRef="#ctx0" brushRef="#br0">2 86 14651,'-2'11'1937,"13"-5"-873,6-3-376,9-5 1576,5-1-855,7-6-481,5-3-408,4-5-1056,1-5 712,-7 3-248,-4-3-152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5.307"/>
    </inkml:context>
    <inkml:brush xml:id="br0">
      <inkml:brushProperty name="width" value="0.05" units="cm"/>
      <inkml:brushProperty name="height" value="0.05" units="cm"/>
    </inkml:brush>
  </inkml:definitions>
  <inkml:trace contextRef="#ctx0" brushRef="#br0">303 6 16283,'0'-1'83,"-1"1"-1,1-1 0,0 1 0,-1 0 0,1-1 0,-1 1 0,1 0 0,-1-1 0,1 1 0,-1 0 0,1-1 0,-1 1 0,1 0 0,-1 0 0,0 0 0,1 0 0,-1-1 0,1 1 0,-1 0 0,0 0 0,1 0 0,-1 0 0,1 0 0,-1 0 0,1 1 0,-1-1 0,0 0 0,1 0 0,-1 0 0,1 0 0,-1 1 0,1-1 0,-1 0 0,1 1 0,-1-1 0,1 0 0,-1 1 0,1-1 0,-1 0 0,1 1 0,0-1 0,-1 1 0,1-1 0,0 1 0,-1-1 0,1 1 0,0-1 0,0 1 1,-1-1-1,1 1 0,0 0 0,-13 39 1725,10-29-1439,-3 10 33,-5 16 733,-29 68 0,36-96-1122,-1 1 0,0-1 0,0-1 1,-1 1-1,0-1 0,-1 0 0,0-1 0,0 1 0,0-1 0,-1-1 1,0 1-1,-12 6 0,17-12-122,1 1 0,0-1 0,-1 0 0,1 0 0,-1 0 0,1 0 0,-1-1 0,0 1 0,1-1 0,-1 1 0,0-1 0,1 0 0,-1 0 0,0 0 0,0-1 0,1 1 0,-1 0 0,1-1 0,-1 0 0,0 0 1,-3-1-1,3 0 47,0-1 0,-1 1 0,1-1 0,0 0 1,0 0-1,0 0 0,1 0 0,-1 0 1,1-1-1,0 1 0,0-1 0,0 1 1,-2-6-1,-7-20-473</inkml:trace>
  <inkml:trace contextRef="#ctx0" brushRef="#br0" timeOffset="1">17 58 14563,'15'-8'1929,"5"13"-913,2 4-376,4 9 1232,3 5-471,1 5-401,1 2-264,3 1-344,-4 0-208,-4-5-576,0-5-344,-4-9-296,-1-6 808,-3-12-193,1-6-167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5.679"/>
    </inkml:context>
    <inkml:brush xml:id="br0">
      <inkml:brushProperty name="width" value="0.05" units="cm"/>
      <inkml:brushProperty name="height" value="0.05" units="cm"/>
    </inkml:brush>
  </inkml:definitions>
  <inkml:trace contextRef="#ctx0" brushRef="#br0">30 0 14443,'-12'188'5531,"1"-35"-3950,7-81-1073,1-23 122,5 72-1,1-120-760,2-7 14,3-9-81,30-86-531,-15 33 444,4 2 0,51-95 1,-74 156 275,-1 0 0,0 0 0,1 1 0,0-1 1,0 1-1,0 0 0,10-7 0,-13 10 10,1 0 1,0 0-1,-1 0 0,1 0 1,0 1-1,-1-1 0,1 0 1,0 1-1,0-1 0,0 1 1,0 0-1,-1-1 0,1 1 1,0 0-1,0 0 0,0 0 1,0 1-1,0-1 0,0 0 1,-1 1-1,1-1 0,0 1 1,0 0-1,-1-1 0,1 1 1,0 0-1,-1 0 0,3 1 1,-3-1 25,0 0 1,0 0-1,0 0 1,0 0 0,0 0-1,0 0 1,0 0 0,0 1-1,-1-1 1,1 0 0,0 0-1,-1 1 1,1-1 0,-1 0-1,1 1 1,-1-1 0,0 1-1,0-1 1,1 1-1,-1 1 1,-1 0 26,1 0 0,-1 0 0,1 0 0,-1 0 0,0 0 0,0 0 0,0-1 0,0 1 0,-3 3 0,-2 3 109,0 1 0,-1-2 0,0 1 1,-9 7-1,6-6-39,0 0 0,-1-1 0,0-1 0,0 1-1,-1-2 1,0 0 0,0 0 0,-1-1 0,0-1 0,-23 7 0,13-11-53,4-8 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6.591"/>
    </inkml:context>
    <inkml:brush xml:id="br0">
      <inkml:brushProperty name="width" value="0.05" units="cm"/>
      <inkml:brushProperty name="height" value="0.05" units="cm"/>
    </inkml:brush>
  </inkml:definitions>
  <inkml:trace contextRef="#ctx0" brushRef="#br0">174 395 17636,'-2'-4'374,"1"0"0,-1 0 1,0 0-1,0 0 0,-1 0 1,1 0-1,-1 1 0,1-1 1,-1 1-1,0 0 0,-1 0 1,-6-6-1,9 8-275,-1 0 0,0 0 0,0 0-1,0 0 1,0 0 0,0 0 0,0 0 0,0 1 0,-1-1-1,1 1 1,0-1 0,0 1 0,0 0 0,-1 0 0,1 0-1,0 0 1,0 0 0,0 1 0,-1-1 0,1 1 0,0-1-1,0 1 1,0 0 0,0 0 0,0 0 0,0 0 0,-3 2-1,-2 3-86,1 0-1,-1 1 0,1 0 0,1 0 0,-1 1 1,1-1-1,0 1 0,1 0 0,0 0 0,0 1 1,1-1-1,0 1 0,1 0 0,-3 17 0,4-25-13,1 1 0,0-1 0,0 0-1,0 0 1,0 0 0,0 1-1,0-1 1,0 0 0,0 0 0,0 0-1,0 1 1,1-1 0,0 2 0,-1-3 1,0 0 0,1 1 0,-1-1 1,0 0-1,0 0 0,1 1 1,-1-1-1,0 0 0,1 0 0,-1 0 1,0 0-1,1 1 0,-1-1 1,0 0-1,1 0 0,-1 0 0,1 0 1,-1 0-1,0 0 0,1 0 1,-1 0-1,0 0 0,1 0 0,-1 0 1,0 0-1,1 0 0,-1 0 1,1-1-1,4-1-2,0-1 0,-1 1 0,1-1 0,8-7 1,-1 1 4,1 0 6,1 0 0,0 1 0,0 1 0,0 0 0,1 1 0,22-6 0,-32 11 1,0 1 0,-1-1 1,1 0-1,0 1 0,0 0 0,0 0 1,-1 1-1,1-1 0,0 1 0,-1 0 1,1 0-1,0 1 0,-1-1 0,1 1 1,-1 0-1,0 0 0,0 1 0,0-1 1,0 1-1,0 0 0,0 0 0,-1 0 1,1 0-1,-1 1 0,5 7 0,11 22 85,-16-27-28,0 0 0,0 0 0,0 0-1,7 7 1,-10-12-57,0-1 0,0 0 1,0 0-1,1 0 0,-1 1 0,0-1 0,0 0 0,0 0 0,1 0 0,-1 0 0,0 1 1,0-1-1,0 0 0,1 0 0,-1 0 0,0 0 0,0 0 0,1 0 0,-1 0 0,0 0 0,0 0 1,1 0-1,-1 0 0,0 0 0,0 0 0,1 0 0,-1 0 0,0 0 0,0 0 0,1 0 1,-1 0-1,0 0 0,0 0 0,1 0 0,-1-1 0,0 1 0,7-10 220,2-15 55,-6 2-207,0-1-1,-1 1 1,-2-1 0,0 1 0,-4-28 0,1 3-805,2 47 677,1 0 0,0 0 0,1 0 0,-1 0 0,0 1 0,0-1 0,0 0 0,0 0 0,1 0 0,-1 0 0,0 1 0,1-1-1,-1 0 1,1 0 0,-1 1 0,1-1 0,-1 0 0,1 0 0,-1 1 0,1-1 0,0 1 0,-1-1 0,1 1 0,0-1 0,-1 1 0,1-1 0,0 1 0,0-1 0,1 1 0,29-6-1636,-13 4 892,5-4 253,-1 0 1,0-1-1,0-1 0,-1-1 1,0-1-1,0-1 0,-2-1 0,1-1 1,-1 0-1,-1-1 0,0-1 0,-2-1 1,19-22-1,-32 36 581,-1-1 1,1 0-1,-1 0 1,0-1-1,0 1 1,0 0-1,0-1 1,-1 1-1,1-1 1,-1 1-1,0-1 1,0 0 0,0 1-1,-1-1 1,1-7-1,-1 11-20,0-1 1,0 1-1,0 0 0,0 0 1,0-1-1,-1 1 0,1 0 1,0-1-1,0 1 0,0 0 1,0-1-1,-1 1 0,1 0 0,0 0 1,0-1-1,0 1 0,-1 0 1,1 0-1,0 0 0,0-1 1,-1 1-1,1 0 0,0 0 1,-1 0-1,1 0 0,0 0 1,-1 0-1,1 0 0,0-1 1,-1 1-1,1 0 0,0 0 1,-1 0-1,1 0 0,0 0 1,0 0-1,-1 0 0,1 1 0,0-1 1,-1 0-1,1 0 0,0 0 1,-1 0-1,1 0 0,0 0 1,-1 1-1,1-1 0,0 0 1,0 0-1,-1 0 0,1 1 1,0-1-1,-18 15 711,8-2-432,1 1 0,0 0 0,1 1 0,0 0 0,1 0 0,-8 26 0,4-2 286,-11 63 0,18-77-395,0 31-1,4-47-158,0 0 0,0 0 0,1 0 0,0 0 0,1 0 0,4 14 0,-5-22-36,-1 0 0,0 0 0,1 0 1,-1 0-1,1 0 0,-1-1 1,1 1-1,-1 0 0,1 0 0,0-1 1,-1 1-1,1 0 0,0-1 1,-1 1-1,2 0 0,-1-1-4,-1 1-1,1-1 1,-1 0 0,1 0-1,-1 0 1,0 0 0,1 0-1,-1 0 1,1 0 0,-1 0-1,1 0 1,-1 0 0,1 0-1,-1-1 1,0 1 0,1 0-1,-1 0 1,1 0-1,-1 0 1,0-1 0,1 1-1,0-1 1,1 0-31,-1-1-1,1 0 1,-1 1 0,0-1-1,1 0 1,-1 0 0,0 0-1,0 0 1,0 0 0,0-1-1,0-1 1,2-9-19,-1 1 0,0-1 0,-1 1 0,0-1 0,-1 0 0,-1 1 0,-2-18 0,0 13 349,0 0 0,-2 1 0,0-1 1,0 1-1,-9-16 0,11 27 109,0 0-1,0 0 1,0 1 0,0-1-1,-8-6 1,11 11-368,0 0 0,0 0-1,0 0 1,0 0 0,0 0 0,0 0 0,0 0 0,0 0-1,0 0 1,0 0 0,0 1 0,0-1 0,0 0 0,0 0 0,0 0-1,0 0 1,0 0 0,0 0 0,0 0 0,0 0 0,0 0 0,0 0-1,0 0 1,-1 0 0,1 0 0,0 0 0,0 0 0,0 0 0,0 0-1,0 0 1,0 0 0,0 0 0,0 0 0,0 0 0,0 1 0,0-1-1,0 0 1,0 0 0,0 0 0,0 0 0,0 0 0,0 0-1,0 0 1,0 0 0,0 0 0,0 0 0,0 0 0,-1 0 0,1 0-1,0 0 1,8 6 24,5-2-638,0-1-1,0-1 1,0 0 0,0 0 0,1-2-1,23-1 1,-31 1 579,34-1-808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7.023"/>
    </inkml:context>
    <inkml:brush xml:id="br0">
      <inkml:brushProperty name="width" value="0.05" units="cm"/>
      <inkml:brushProperty name="height" value="0.05" units="cm"/>
    </inkml:brush>
  </inkml:definitions>
  <inkml:trace contextRef="#ctx0" brushRef="#br0">192 0 18052,'-32'27'1523,"22"-19"-1213,0 0-1,1 0 1,0 1-1,0 0 1,-14 21 0,22-29-308,1-1 1,0 1 0,-1-1 0,1 1 0,0 0 0,0-1 0,0 1 0,0-1-1,-1 1 1,1 0 0,0-1 0,0 1 0,0 0 0,0-1 0,0 1-1,0-1 1,1 1 0,-1 0 0,0-1 0,0 1 0,0-1 0,0 1 0,1 0-1,-1-1 1,0 1 0,1-1 0,-1 1 0,0-1 0,1 1 0,-1-1 0,1 1-1,-1-1 1,1 0 0,-1 1 0,1-1 0,-1 0 0,1 1 0,-1-1-1,1 0 1,-1 1 0,1-1 0,0 0 0,0 0 0,34 9-201,-22-7 27,1 2-20,-1 0-1,1 0 1,-1 1 0,0 1-1,-1 0 1,1 1 0,-1 0-1,0 1 1,-1 0 0,12 11-1,-22-17 252,1 0-1,0 1 0,0-1 1,-1 0-1,1 1 0,-1-1 1,0 1-1,0-1 0,0 1 1,0 0-1,0 0 0,-1-1 1,1 1-1,-1 0 0,1 0 1,-1-1-1,0 1 0,0 0 1,-1 0-1,1 0 0,0 0 0,-1-1 1,0 1-1,0 0 0,0-1 1,0 1-1,0 0 0,0-1 1,-1 0-1,1 1 0,-1-1 1,1 0-1,-4 3 0,-1 3 266,-2 0 1,1-1-1,-1 0 0,0 0 0,0-1 0,-1 0 1,-18 9-1,20-12-253,0 0 1,0 0-1,-1 0 1,1-1-1,-1 0 1,0 0-1,0-1 1,0 0-1,0 0 1,0-1-1,0 0 1,-15-2-1,18 1-119,0-1-1,0 1 1,0-1-1,1 0 1,-1 0-1,1-1 1,-1 0-1,1 1 1,0-1-1,0-1 1,0 1-1,0-1 1,1 1-1,-1-1 1,1 0-1,0 0 1,0 0-1,0-1 1,1 1-1,0-1 1,-3-5-1,-9-36-356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7.430"/>
    </inkml:context>
    <inkml:brush xml:id="br0">
      <inkml:brushProperty name="width" value="0.05" units="cm"/>
      <inkml:brushProperty name="height" value="0.05" units="cm"/>
    </inkml:brush>
  </inkml:definitions>
  <inkml:trace contextRef="#ctx0" brushRef="#br0">1 48 19220,'4'14'1969,"12"-4"-1169,2-1-312,13-2 1088,4-4-392,8-3-551,4-2-305,2-6-833,-1-4 770,-5-8-305,1-3-88,-6-3-81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7.873"/>
    </inkml:context>
    <inkml:brush xml:id="br0">
      <inkml:brushProperty name="width" value="0.05" units="cm"/>
      <inkml:brushProperty name="height" value="0.05" units="cm"/>
    </inkml:brush>
  </inkml:definitions>
  <inkml:trace contextRef="#ctx0" brushRef="#br0">218 0 16708,'7'9'2008,"-2"14"-1192,-5 3-368,1 10 1521,6 3-825,2 7-584,0 2-248,5-1-472,-5-2-256,-3-7-576,-1-4 168,-10-10 536,-10-4-193,-8-8-127</inkml:trace>
  <inkml:trace contextRef="#ctx0" brushRef="#br0" timeOffset="1">0 511 17460,'26'0'2008,"13"-6"-1048,5-1-352,10-6 1001,-1 0-265,7-4-464,-3-2-328,-10 0-864,-7 2-384,-16-6 576,-8-2-184,-16-8-160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8.306"/>
    </inkml:context>
    <inkml:brush xml:id="br0">
      <inkml:brushProperty name="width" value="0.05" units="cm"/>
      <inkml:brushProperty name="height" value="0.05" units="cm"/>
    </inkml:brush>
  </inkml:definitions>
  <inkml:trace contextRef="#ctx0" brushRef="#br0">1 33 17796,'9'4'2264,"11"4"-1384,13 0-271,6-4 1295,14 1-648,7-4-240,4-4-639,-3-4-313,-2-7-64,-6 3 64,-10 0-152,-8-5-80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8.972"/>
    </inkml:context>
    <inkml:brush xml:id="br0">
      <inkml:brushProperty name="width" value="0.05" units="cm"/>
      <inkml:brushProperty name="height" value="0.05" units="cm"/>
    </inkml:brush>
  </inkml:definitions>
  <inkml:trace contextRef="#ctx0" brushRef="#br0">27 1 18700,'-7'22'704,"2"0"0,0 0-1,1 0 1,2 1 0,0 0 0,1-1 0,3 34 0,-2-55-686,0 0 1,0 0-1,0 0 1,0 0-1,1 0 1,-1 0-1,0 0 1,0 0 0,1 0-1,-1 0 1,0 0-1,1 0 1,-1 0-1,1 0 1,-1-1 0,1 1-1,0 0 1,-1 0-1,1-1 1,0 1-1,0 0 1,-1-1 0,1 1-1,0 0 1,0-1-1,1 1 1,0-1 10,-1 0 0,1 0 0,-1 0 0,1 0 0,-1-1 0,0 1 0,1 0 0,-1-1 0,1 1 0,-1-1 0,0 1 0,1-1 0,-1 0 0,0 0 0,3-1 0,5-7 126,1 1 0,-2-1 0,11-12 0,-17 18-129,15-18 178,28-32 162,-41 49-353,-1 1 1,1 0-1,0 0 1,0 0 0,0 0-1,0 1 1,1-1 0,-1 1-1,0 0 1,1 0-1,5-1 1,-8 3-13,-1 0 1,0 0-1,1 0 0,-1 1 1,1-1-1,-1 0 0,0 0 1,1 1-1,-1-1 0,0 1 1,1-1-1,-1 1 1,0 0-1,0-1 0,0 1 1,1 0-1,-1 0 0,0 0 1,0 0-1,0 0 0,0 0 1,-1 0-1,1 0 0,0 0 1,0 0-1,-1 1 0,1-1 1,0 0-1,-1 0 0,1 1 1,-1-1-1,0 0 0,1 1 1,-1 1-1,2 6 9,0 1 1,-1-1-1,1 16 0,-3-9 25,1-12-6,0-1 1,-1 1 0,1-1 0,1 1-1,-1 0 1,0-1 0,1 1 0,0-1-1,2 7 1,-3-10-20,0 0 1,0 1-1,1-1 0,-1 0 1,0 0-1,0 1 0,1-1 1,-1 0-1,0 0 0,1 0 1,-1 0-1,0 1 0,1-1 1,-1 0-1,0 0 0,1 0 1,-1 0-1,0 0 0,1 0 1,-1 0-1,1 0 0,-1 0 1,0 0-1,1 0 0,-1 0 1,0 0-1,1 0 0,-1 0 1,0 0-1,1 0 0,-1-1 1,0 1-1,1 0 0,-1 0 1,0 0-1,1 0 0,-1-1 1,0 1-1,0 0 0,1-1 1,12-11 173,-12 10-154,9-10 74,1 1 0,1 0 1,0 1-1,0 0 0,1 1 1,24-13-1,-32 19-101,1 0 0,-1 1 0,1 0 0,0 1 0,0-1 0,0 1 0,0 0 0,0 0 0,0 1 0,0-1 0,0 2 0,0-1 0,0 0 0,0 1 0,-1 0 0,1 1 0,0-1 0,0 1 0,-1 0 0,10 5 0,-6-1-6,-1 0-1,1 0 0,-1 0 1,13 15-1,3 2 6,-24-22-39,1 0 1,0-1-1,0 1 0,0-1 0,0 1 1,-1-1-1,1 0 0,0 1 1,0-1-1,0 0 0,0 0 0,0 1 1,0-1-1,0 0 0,0 0 0,0 0 1,0 0-1,0 0 0,0-1 1,0 1-1,0 0 0,0 0 0,0-1 1,0 1-1,0 0 0,0-1 0,0 1 1,-1-1-1,1 1 0,0-1 1,0 1-1,0-1 0,-1 0 0,1 1 1,0-1-1,0-1 0,5-4-447,-1-1-1,0 0 1,7-10-1,-5 6 492,10-13-638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9.424"/>
    </inkml:context>
    <inkml:brush xml:id="br0">
      <inkml:brushProperty name="width" value="0.05" units="cm"/>
      <inkml:brushProperty name="height" value="0.05" units="cm"/>
    </inkml:brush>
  </inkml:definitions>
  <inkml:trace contextRef="#ctx0" brushRef="#br0">14 1 16011,'-1'3'329,"0"0"0,1 0 0,-1 0-1,1 1 1,-1-1 0,1 0-1,0 0 1,0 1 0,1-1-1,0 4 1,0 11 806,-5 173 1914,2 76-716,2-263-2290,0 7 51,0-1 0,1 0 0,4 16 0,-5-26-101,1 0 0,-1 0 0,0 0 1,1 0-1,-1-1 0,0 1 0,1 0 0,-1 0 0,0 0 0,1-1 1,-1 1-1,0 0 0,1-1 0,-1 1 0,0 0 0,0 0 0,1-1 1,-1 1-1,0-1 0,0 1 0,0 0 0,0-1 0,1 1 0,-1 0 1,0-1-1,0 1 0,0-1 0,4-19-113,0 1 0,-2-1 1,1-24-1,2-16-41,3-9-28,4-1 0,28-97 0,-36 156 135,0 1 1,0 0-1,10-16 0,-12 24 32,-1-1-1,1 1 1,0 0 0,-1 0-1,1 0 1,0 0 0,1 0-1,-1 1 1,3-3-1,-4 4 8,0-1-1,0 1 0,0-1 0,0 1 1,1 0-1,-1-1 0,0 1 0,0 0 0,0 0 1,1 0-1,-1 0 0,0 0 0,0 0 1,0 0-1,0 0 0,1 1 0,-1-1 1,0 0-1,0 1 0,0-1 0,2 2 1,-1-1 18,0 0 0,-1 1 0,1-1 0,-1 1 0,0-1 0,1 1 0,-1 0 0,0-1 0,0 1 0,0 0 0,0 0 0,0 0 0,0 0 1,-1 0-1,1 0 0,0 0 0,-1 0 0,0 0 0,0 0 0,1 0 0,-1 0 0,0 0 0,0 0 0,-1 0 0,0 4 0,0 1 89,0 0-1,-1-1 0,0 1 0,0 0 0,0-1 0,-6 10 0,1-4 53,0-2 0,0 1 0,-1-1 0,-1 0 0,-9 8 0,15-15-212,0 0 0,0 0 0,0-1-1,0 1 1,-1-1 0,1 0-1,-1 0 1,1 0 0,-1-1 0,0 1-1,0-1 1,1 0 0,-1 0 0,0 0-1,0-1 1,0 1 0,0-1-1,0 0 1,0 0 0,-5-1 0,7 1 33,0-1 0,0 0 0,0 0 1,1 0-1,-1 0 0,0 0 0,1 0 1,-1 0-1,1-1 0,-1 1 0,1 0 1,-1-1-1,1 1 0,0-1 1,0 0-1,0 1 0,0-1 0,0 0 1,0 0-1,-1-3 0,-4-23-445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5:44.611"/>
    </inkml:context>
    <inkml:brush xml:id="br0">
      <inkml:brushProperty name="width" value="0.05" units="cm"/>
      <inkml:brushProperty name="height" value="0.05" units="cm"/>
    </inkml:brush>
  </inkml:definitions>
  <inkml:trace contextRef="#ctx0" brushRef="#br0">1 299 11690,'35'-1'1789,"54"5"0,-57-1-1244,-1-2 0,50-4 1,33-12 235,127-13-138,-161 22-618,340-20 99,-353 25-117,29 0 132,95-14-1,-132 5-24,-33 5-77,0 0-1,1 2 0,31 1 0,220-9 38,-215 7-59,151 2 40,-16 1 16,10-7 12,190-17-24,-283 14-47,0 5 0,130 11-1,-183-2-16,385 12 43,-86 7-39,147-18 32,-454-6-29,236 0 13,-168 10-6,18 2 15,167-10-1,-154-13-25,207-8-4,-297 21 6,618-19 8,-643 15 26,-1-1-1,1-1 0,-1-2 1,0-2-1,37-15 0,-62 22-1,10-1 57,-22 4-108,1 0-1,-1 0 1,0 0-1,1 0 1,-1 0 0,0 0-1,1 0 1,-1-1 0,1 1-1,-1 0 1,0 0-1,0 0 1,1-1 0,-1 1-1,0 0 1,1 0 0,-1-1-1,0 1 1,0 0-1,1-1 1,-1 1 0,0 0-1,0 0 1,0-1 0,0 1-1,1-1 1,-1 1 0,0 0-1,0-1 1,0 1-1,0 0 1,0-1 0,0 1-1,0 0 1,0-1 0,0 1-1,0-1 1,0 0-1,-18-30-281,3 11 117</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0.036"/>
    </inkml:context>
    <inkml:brush xml:id="br0">
      <inkml:brushProperty name="width" value="0.05" units="cm"/>
      <inkml:brushProperty name="height" value="0.05" units="cm"/>
    </inkml:brush>
  </inkml:definitions>
  <inkml:trace contextRef="#ctx0" brushRef="#br0">113 191 15627,'-22'3'2984,"-29"8"1840,49-10-4689,-1 0 1,0 0 0,1 0 0,-1 0 0,1 0 0,-1 1 0,1-1 0,0 1 0,0-1 0,-1 1 0,1 0 0,0 0 0,1 0 0,-4 5-1,4-7-132,1 0-1,0 0 1,0 1-1,0-1 1,0 0-1,-1 0 1,1 1-1,0-1 0,0 0 1,0 0-1,0 1 1,0-1-1,0 0 1,0 0-1,-1 1 0,1-1 1,0 0-1,0 1 1,0-1-1,0 0 1,0 0-1,0 1 1,0-1-1,0 0 0,1 0 1,-1 1-1,0-1 1,0 0-1,0 1 1,0-1-1,0 0 1,0 0-1,1 0 0,-1 1 1,0-1-1,11 0 52,12-9 43,-9 2-30,0 1 0,0 1 0,1 0 1,0 0-1,0 2 0,18-3 0,-28 5-47,-1 1-1,1 0 1,0 0 0,-1 0-1,1 1 1,0-1 0,-1 1-1,1 0 1,-1 0 0,0 1-1,1 0 1,-1-1 0,0 1-1,0 1 1,0-1 0,0 0-1,0 1 1,0 0 0,-1 0-1,1 0 1,-1 1 0,0-1-1,0 1 1,4 6 0,-3-9 550,-1-7-173,3-19 19,2-31-102,-8 43-421,1 0 0,-2 0 0,0 0 0,0 0 0,-5-19 0,7 33-33,1 1 0,-1-1 0,1 0 0,0 0 0,-1 0 1,1 0-1,0 0 0,0 0 0,0 0 0,0 0 0,0-1 0,0 1 1,0-1-1,0 0 0,0 0 0,0 1 0,0-1 0,0 0 1,0-1-1,3 1 0,3-1-479,0-1 0,0 1 0,15-6-1,-9 1 200,1 0 0,-1-1 0,14-9 0,11-12-571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0.490"/>
    </inkml:context>
    <inkml:brush xml:id="br0">
      <inkml:brushProperty name="width" value="0.05" units="cm"/>
      <inkml:brushProperty name="height" value="0.05" units="cm"/>
    </inkml:brush>
  </inkml:definitions>
  <inkml:trace contextRef="#ctx0" brushRef="#br0">161 0 16868,'-11'27'913,"0"1"0,2 0 0,-10 54 1,16-61-574,1-1 0,1 1 0,0-1 0,2 1 1,1-1-1,5 29 0,26 120 436,-47-205-1485,4 13 549,-6-16 494,-2 1 0,-1 0 0,-44-62 0,57 85 754,6 15-1067,0 0-1,0 0 1,0-1 0,0 1-1,1 0 1,-1 0 0,0-1-1,0 1 1,0 0 0,0 0-1,1 0 1,-1-1 0,0 1 0,0 0-1,0 0 1,1 0 0,-1-1-1,0 1 1,0 0 0,1 0-1,-1 0 1,0 0 0,0 0-1,1 0 1,-1 0 0,0 0-1,1 0 1,-1-1 0,1 1-1,29 5 219,-17-3-425,129 6-2762,-97-6 2283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0.883"/>
    </inkml:context>
    <inkml:brush xml:id="br0">
      <inkml:brushProperty name="width" value="0.05" units="cm"/>
      <inkml:brushProperty name="height" value="0.05" units="cm"/>
    </inkml:brush>
  </inkml:definitions>
  <inkml:trace contextRef="#ctx0" brushRef="#br0">312 1 18892,'-19'5'3282,"13"-2"-2925,1 0 0,-1 0-1,1 1 1,0 0 0,0 0 0,0 0-1,1 0 1,-1 1 0,1 0 0,0 0-1,-5 8 1,9-12-362,0-1 1,0 0-1,-1 1 1,1-1-1,0 1 1,0-1-1,0 1 0,0-1 1,0 1-1,0-1 1,0 1-1,1-1 1,-1 1-1,0-1 1,0 1-1,0-1 0,0 0 1,0 1-1,1-1 1,-1 1-1,0-1 1,0 0-1,1 1 0,-1-1 1,0 1-1,1-1 1,-1 0-1,0 1 1,1-1-1,-1 0 1,1 0-1,-1 1 0,0-1 1,1 0-1,-1 0 1,1 0-1,-1 0 1,1 1-1,-1-1 0,1 0 1,-1 0-1,1 0 1,-1 0-1,1 0 1,27 2-511,-23-2 428,0 1 5,1-1 0,-1 1 0,1 0 1,-1 0-1,0 1 0,0 0 0,1 0 0,-1 0 0,0 0 0,0 1 0,8 6 0,-11-8 74,0 1-1,-1-1 1,1 1-1,-1-1 1,0 1-1,0 0 1,1-1-1,-1 1 1,0 0-1,-1 0 1,1 0-1,0 0 1,0 0-1,-1 0 1,1 0-1,-1 0 1,0 0-1,1 0 1,-1 0-1,0 0 1,0 0-1,0 0 1,-1 1-1,1-1 1,-1 0-1,1 0 1,-1 0-1,1 0 1,-1 0-1,0 0 1,0-1-1,0 1 1,0 0-1,-2 2 1,-6 8 109,0 0 1,0-1-1,-1-1 0,-1 1 1,0-2-1,0 1 1,-1-1-1,0-1 0,-1 0 1,0-1-1,0-1 1,-25 10-1,25-12-559,0 0-1,0-1 1,0 0 0,-24 1-1,27-4 240,-1 0-1,1-1 0,-1 0 0,-12-4 0,-4-2-550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4.034"/>
    </inkml:context>
    <inkml:brush xml:id="br0">
      <inkml:brushProperty name="width" value="0.05" units="cm"/>
      <inkml:brushProperty name="height" value="0.05" units="cm"/>
    </inkml:brush>
  </inkml:definitions>
  <inkml:trace contextRef="#ctx0" brushRef="#br0">299 38 15267,'0'-1'134,"0"-1"0,-1 1 0,1-1 0,-1 0 1,0 1-1,1-1 0,-1 1 0,0 0 0,0-1 0,0 1 0,0 0 0,0-1 0,0 1 0,0 0 0,0 0 0,-1 0 0,1 0 0,0 0 0,-1 0 0,1 0 0,0 0 0,-1 1 0,1-1 0,-1 1 0,0-1 1,1 1-1,-1-1 0,-2 1 0,-6-2 438,0 0 1,0 1-1,-13-1 1,18 2-449,-1 0 0,0 1 0,1-1 0,-1 1 0,1 0 0,-1 1 0,1-1 1,-1 1-1,1 0 0,0 0 0,0 1 0,-8 5 0,7-3-45,-1 0-1,1 0 0,0 1 1,1 0-1,-1 0 1,1 1-1,-8 12 1,2 3 9,1 0-1,1 0 1,1 0 0,0 1 0,-3 24 0,4-13 48,1 1-1,1-1 1,1 43-1,4-63-95,0-1-1,1 1 1,1-1-1,0 1 1,1-1-1,0 0 1,1 0-1,0 0 1,1 0-1,1-1 1,8 15-1,-9-21-37,0 0-1,1 1 0,0-2 0,0 1 0,0-1 0,0 0 1,1 0-1,0-1 0,0 1 0,1-2 0,-1 1 1,1-1-1,0 0 0,-1-1 0,1 0 0,0 0 0,1 0 1,-1-1-1,12 0 0,-8-1 13,0 0 1,0 0-1,0-2 1,0 1-1,0-1 0,-1-1 1,1 0-1,0-1 1,-1 0-1,0-1 0,0 0 1,16-11-1,-23 13 25,0 1 0,-1-1 0,1 0 1,-1-1-1,0 1 0,0-1 0,0 1 0,0-1 0,-1 0 0,4-6 0,-5 8-13,-1 1-1,1-1 1,-1 0-1,1 0 1,-1 0-1,0 0 1,1 1-1,-1-1 0,0 0 1,0 0-1,0 0 1,-1 0-1,1 0 1,0 0-1,-1 1 1,1-1-1,-1 0 0,0 0 1,1 1-1,-1-1 1,0 0-1,0 1 1,0-1-1,0 1 1,-1-1-1,1 1 1,-3-3-1,0 1 16,0-1 0,-1 1 0,0 0 0,0 0 0,0 0 0,0 0 0,-1 1 0,1 0 0,-1 0 0,1 1 0,-1-1 0,0 1 0,1 1 0,-1-1 0,0 1 0,-10 0 0,7 1 12,-1 0 0,1 1 0,-1 0 1,1 0-1,0 1 0,0 0 0,0 0 0,0 1 0,-11 7 0,19-10-56,0-1-1,0 1 0,0-1 1,1 1-1,-1-1 0,0 1 0,0 0 1,0 0-1,1-1 0,-1 1 1,1 0-1,-1 0 0,0-1 1,1 1-1,-1 0 0,1 0 0,0 0 1,-1 0-1,1 0 0,0 0 1,-1 0-1,1 0 0,0 1 1,0-1-1,1-1 0,-1 1 1,1-1-1,-1 1 0,0-1 0,1 1 1,-1-1-1,1 1 0,-1-1 1,1 0-1,-1 1 0,1-1 1,0 0-1,-1 1 0,1-1 1,-1 0-1,1 0 0,0 0 1,-1 1-1,1-1 0,0 0 1,-1 0-1,1 0 0,0 0 0,-1 0 1,1 0-1,0 0 0,-1 0 1,1-1-1,0 1 0,-1 0 1,1 0-1,-1 0 0,1-1 1,1 0-1,10-2-38,0-2-1,0 0 1,0 0 0,0-1 0,-1 0-1,0-1 1,0-1 0,10-8 0,76-79-469,-47 44 55,-48 49 408,1 0-1,-1-1 1,1 1 0,0 0-1,-1 0 1,1 0 0,0 1-1,0-1 1,6-1 0,-9 3 34,1 0 1,0 0-1,0 0 0,0 0 1,0 0-1,0 0 1,0 0-1,0 0 1,0 1-1,0-1 1,0 0-1,0 1 1,-1-1-1,1 0 0,0 1 1,0-1-1,0 1 1,-1 0-1,1-1 1,0 1-1,-1-1 1,1 1-1,0 0 1,-1 0-1,1-1 0,-1 1 1,1 0-1,-1 0 1,0 0-1,1 0 1,-1-1-1,0 1 1,1 0-1,-1 0 1,0 2-1,5 13-25,-2 0 0,0 0-1,0 1 1,-1 20 0,-3 69 290,-1-4-70,4-92-533,3-11-91,7-16 69,-11 16 387,19-35-257,2-13-99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4.477"/>
    </inkml:context>
    <inkml:brush xml:id="br0">
      <inkml:brushProperty name="width" value="0.05" units="cm"/>
      <inkml:brushProperty name="height" value="0.05" units="cm"/>
    </inkml:brush>
  </inkml:definitions>
  <inkml:trace contextRef="#ctx0" brushRef="#br0">44 1 19452,'0'3'1929,"0"9"-1145,0 6-272,-5 14 1040,0 10-312,-2 13-479,-1 6-201,2 5-176,1 0-112,-1-7-408,5-3-224,2-17-584,5-10-393,-1-15 1025,0-9-272,-4-8-232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4.880"/>
    </inkml:context>
    <inkml:brush xml:id="br0">
      <inkml:brushProperty name="width" value="0.05" units="cm"/>
      <inkml:brushProperty name="height" value="0.05" units="cm"/>
    </inkml:brush>
  </inkml:definitions>
  <inkml:trace contextRef="#ctx0" brushRef="#br0">17 130 15043,'-3'-9'637,"0"2"-202,1 1 1,-1-1 0,2 0-1,-1 0 1,-1-10-1,3 15-293,0 0 0,0 1 0,1-1 0,-1 0 0,0 0 0,0 1 0,1-1 0,-1 0 0,1 1 0,0-1 0,0 0 0,-1 1 0,1-1 0,0 1 0,0-1 0,0 1 0,0 0 0,1-1 0,-1 1 0,0 0 0,1 0 0,-1 0 0,0 0 0,1 0 0,-1 0 0,1 0 0,2-1 0,13-3 315,1-1 1,-1 2-1,2 1 0,-1 0 1,0 1-1,25 1 0,-25 0-304,132-2 362,-128 4-449,-1 1 0,1 1 0,-1 0 0,40 13 0,-56-14-37,0 0 0,0 1-1,0-1 1,0 1 0,0 0 0,-1 0-1,1 0 1,-1 1 0,0-1-1,7 9 1,-9-9 0,0 0-1,0 0 1,0 0 0,0 1-1,-1-1 1,1 1 0,-1-1-1,0 1 1,0 0 0,0-1-1,-1 1 1,1 0 0,-1 0-1,0-1 1,0 1 0,-1 6-1,-1-1 51,0 0 1,-1 0-1,0 0 0,0 0 0,-1-1 0,0 0 1,-1 0-1,0 0 0,0 0 0,-1-1 1,1 1-1,-14 11 0,8-9 32,-1 0 0,0 0-1,0-1 1,0-1 0,-1 0 0,-1-1 0,-16 7 0,22-12-71,0 1 1,0-1 0,-1-1 0,1 1 0,0-1-1,0-1 1,-1 0 0,1 0 0,0 0 0,-15-3 0,20 2-114,1 1 0,-1-1 0,1 0 0,-1 0 0,1 0 0,-1 0 0,1 0 0,-1 0 0,1-1 1,0 1-1,0-1 0,-1 0 0,1 1 0,1-1 0,-1 0 0,0 0 0,0 0 0,1-1 0,-1 1 0,1 0 1,0 0-1,-1-1 0,1 1 0,0-1 0,0 1 0,1-1 0,-1 0 0,1 1 0,-1-1 0,1 0 1,0 1-1,0-1 0,0 0 0,0 0 0,0 1 0,2-4 0,-1 0-119,0 1-1,1-1 1,0 1-1,0 0 1,1 0-1,0 0 1,-1 1 0,2-1-1,-1 0 1,0 1-1,1 0 1,0 0-1,0 0 1,0 0 0,0 1-1,5-4 1,27-13-927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6.054"/>
    </inkml:context>
    <inkml:brush xml:id="br0">
      <inkml:brushProperty name="width" value="0.05" units="cm"/>
      <inkml:brushProperty name="height" value="0.05" units="cm"/>
    </inkml:brush>
  </inkml:definitions>
  <inkml:trace contextRef="#ctx0" brushRef="#br0">292 185 11034,'0'-10'792,"0"0"-1,1 0 0,0-1 1,0 1-1,4-13 0,10-24 5209,-11 43-2576,-3 14-2126,-1 14-703,-5 28-59,-28 430 1723,34-461-2104,-1-12-798,-8-23-665,-90-157-8089,8 15 5344,14-6 4867,74 157-516,0 0 0,1-1-1,-1 1 1,1-1 0,0 1 0,0-1 0,1 0 0,0-9-1,0 12-101,1 0-1,-1 0 0,1 0 0,0 1 0,0-1 0,0 0 0,0 0 1,1 1-1,-1-1 0,1 1 0,0-1 0,0 1 0,0 0 0,0-1 0,0 1 1,0 0-1,0 1 0,4-4 0,4-1 179,0 1-1,0 0 1,1 0 0,0 1-1,-1 0 1,1 1 0,1 0 0,17-2-1,5 2 316,53 0 0,-62 4-480,0 0-1,0 1 1,0 2-1,-1 1 1,1 0-1,35 14 1,-52-16-179,0 1 1,0-1-1,0 1 1,-1 1-1,1 0 1,-1 0-1,0 0 1,-1 1-1,1-1 1,-1 2-1,0-1 1,-1 1-1,0 0 1,0 0 0,0 0-1,-1 1 1,0-1-1,0 1 1,-1 0-1,0 1 1,0-1-1,1 10 1,-1 4 2,-1 0 0,-2-1-1,0 1 1,-1 0 0,-1 0 0,-1-1 0,-1 1 0,-1-1 0,-1 0-1,0 0 1,-2-1 0,-10 21 0,11-27 7,0 0 0,-1-1 0,-1 0 0,0 0 1,0-1-1,-1 0 0,-1 0 0,0-1 0,-1-1 0,0 0 0,0-1 1,-1 0-1,0-1 0,-1 0 0,0-1 0,0 0 0,-23 6 0,28-11-37,0 0 0,0-1-1,0 0 1,0-1 0,-1 0-1,1 0 1,0-1 0,0 0-1,0-1 1,0 0 0,0 0-1,0-1 1,1 0 0,-1 0-1,1-1 1,0-1 0,0 1-1,0-1 1,1 0 0,-1-1-1,1 0 1,1 0 0,-1 0-1,1-1 1,0 0 0,0-1-1,1 1 1,0-1 0,1 0-1,-1 0 1,-3-11 0,3-3-548,5 22 501,0-1 0,0 1 0,0-1 0,1 1 0,-1 0 0,0-1 0,0 1-1,0 0 1,1-1 0,-1 1 0,0 0 0,0-1 0,1 1 0,-1 0 0,0-1-1,1 1 1,-1 0 0,0 0 0,1-1 0,-1 1 0,0 0 0,1 0 0,-1 0-1,1 0 1,-1 0 0,0-1 0,1 1 0,-1 0 0,1 0 0,-1 0 0,0 0 0,1 0-1,-1 0 1,1 0 0,-1 0 0,0 0 0,1 1 0,-1-1 0,1 0 0,-1 0-1,0 0 1,1 0 0,-1 1 0,1-1 0,-1 0 0,25 8-2469,-14-4 1873,1 0 1,-1-1 0,14 2-1,4-3-442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6.472"/>
    </inkml:context>
    <inkml:brush xml:id="br0">
      <inkml:brushProperty name="width" value="0.05" units="cm"/>
      <inkml:brushProperty name="height" value="0.05" units="cm"/>
    </inkml:brush>
  </inkml:definitions>
  <inkml:trace contextRef="#ctx0" brushRef="#br0">93 23 19556,'5'-10'926,"3"-2"1829,-5 14-1395,-2 11-350,-26 270 2008,8-145-2550,1 43-1908,15-188 983,0 0 0,0 0 0,-1 0 0,0 0 0,-4-9 0,0-5 49,-7-27-325,-6-9 16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6.920"/>
    </inkml:context>
    <inkml:brush xml:id="br0">
      <inkml:brushProperty name="width" value="0.05" units="cm"/>
      <inkml:brushProperty name="height" value="0.05" units="cm"/>
    </inkml:brush>
  </inkml:definitions>
  <inkml:trace contextRef="#ctx0" brushRef="#br0">2 101 15955,'-1'-3'149,"1"0"0,-1 0 0,1 0 0,0 0-1,0 0 1,1 0 0,-1 1 0,1-1 0,-1 0-1,1 0 1,0 0 0,0 1 0,0-1 0,0 0-1,1 1 1,-1-1 0,1 1 0,-1-1 0,1 1-1,0 0 1,0 0 0,0 0 0,0 0 0,0 0-1,1 0 1,-1 0 0,0 1 0,1-1 0,-1 1-1,1 0 1,0 0 0,4-2 0,12-3 560,0 1 1,1 1-1,-1 1 0,33-2 1,80 6 779,-105 0-1215,22 1 305,70 13 0,-94-10-416,1 1 1,-1 1 0,-1 1 0,36 17 0,-55-22-129,1 0 0,-1 0 1,0 1-1,0-1 0,0 1 0,0 1 1,-1-1-1,1 0 0,-1 1 1,0 0-1,5 9 0,-7-10-9,-1-1 0,1 1 0,-1-1 0,0 1 0,0-1 0,0 1 0,0 0 0,-1-1 0,0 1 0,1 0 0,-1-1 0,-1 1 0,1 0 0,0 0 0,-1-1 0,0 1 0,0 0 0,0-1 0,0 1 0,-4 5 0,-1 1 45,0 0 1,0-1-1,-1 0 0,-1 0 0,1 0 0,-2-1 1,1 0-1,-1-1 0,0 0 0,0 0 0,-1-1 1,-16 8-1,10-7-28,0 0 0,-1-1 0,1-1 1,-1 0-1,0-1 0,0-1 0,-29 1 0,38-3-155,0-1 0,0-1-1,0 1 1,1-1 0,-1-1 0,0 1-1,-13-6 1,17 6-43,1-1-1,0 0 0,-1 0 1,1 0-1,0 0 1,0 0-1,0-1 0,0 0 1,1 1-1,-1-1 1,1 0-1,0 0 1,0 0-1,0 0 0,0-1 1,0 1-1,0-1 1,-1-4-1,-2-13-516,2 3-222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7.388"/>
    </inkml:context>
    <inkml:brush xml:id="br0">
      <inkml:brushProperty name="width" value="0.05" units="cm"/>
      <inkml:brushProperty name="height" value="0.05" units="cm"/>
    </inkml:brush>
  </inkml:definitions>
  <inkml:trace contextRef="#ctx0" brushRef="#br0">17 1 16748,'-2'0'236,"1"1"1,0 0 0,0-1-1,0 1 1,0 0 0,0 0 0,0 0-1,0 0 1,0 0 0,0 0-1,1 0 1,-1 0 0,0 0 0,1 0-1,-1 0 1,0 1 0,0 1 0,1-2-109,1 0 1,-1 0 0,0-1-1,0 1 1,0 0 0,1 0 0,-1 0-1,0-1 1,1 1 0,-1 0 0,1-1-1,-1 1 1,1 0 0,-1-1 0,1 1-1,0 0 1,-1-1 0,1 1 0,-1-1-1,1 1 1,0-1 0,0 0 0,-1 1-1,1-1 1,0 0 0,0 1-1,-1-1 1,1 0 0,1 0 0,11 4 328,-1-1 0,0-1 1,1 0-1,-1-1 0,1 0 0,16-1 1,79-11 306,-69 6-482,25-4-73,-16 2-862,57-1 0,-94 10-1584,-20 3 1460,-20 3 55,1-3-142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7:07.970"/>
    </inkml:context>
    <inkml:brush xml:id="br0">
      <inkml:brushProperty name="width" value="0.05" units="cm"/>
      <inkml:brushProperty name="height" value="0.05" units="cm"/>
    </inkml:brush>
  </inkml:definitions>
  <inkml:trace contextRef="#ctx0" brushRef="#br0">1 257 11546,'0'0'25,"0"1"0,0-1-1,0 0 1,0 0-1,0 0 1,0 0 0,0 0-1,0 0 1,0 0-1,0 1 1,0-1-1,0 0 1,0 0 0,0 0-1,0 0 1,0 0-1,0 0 1,0 0 0,0 1-1,0-1 1,0 0-1,0 0 1,0 0-1,1 0 1,-1 0 0,0 0-1,0 0 1,0 0-1,0 0 1,0 1 0,0-1-1,0 0 1,0 0-1,1 0 1,-1 0-1,0 0 1,0 0 0,0 0-1,0 0 1,0 0-1,0 0 1,0 0 0,1 0-1,-1 0 1,0 0-1,0 0 1,0 0-1,0 0 1,0 0 0,0 0-1,0 0 1,1 0-1,-1 0 1,0 0-1,0 0 1,0 0 0,0 0-1,0 0 1,0-1-1,18 1 369,20-3-384,44-11 234,0 4 0,131 0 0,67-6 250,-112 1-347,270-4-90,-1 33 30,116 3 96,-205-14-108,-4 27 99,-16-1-45,918-36-55,-323-39-40,-368 21-18,-38-10-6,-15 0-2,-55 8 209,-60-14 158,-272 25-349,189-3 24,-288 20-41,0 1 0,0 0-1,19 6 1,-20-4-2,0-1 1,1-1-1,19 1 0,137-12 28,-109 3-7,125 6 1,-50 15-51,73 6 28,-64-24 246,-40-1-11,28 1-697,-135 3 459,0 0 1,0-1 0,0 1 0,0 0 0,0 0 0,0 0 0,0 0 0,0 0 0,-1 0 0,1 0 0,0 0 0,0 0 0,0 0 0,0-1 0,0 1 0,0 0-1,0 0 1,0 0 0,0 0 0,0 0 0,0 0 0,0 0 0,0 0 0,0 0 0,0-1 0,0 1 0,1 0 0,-1 0 0,0 0 0,0 0 0,0 0 0,0 0 0,0 0-1,0 0 1,0 0 0,0 0 0,0 0 0,0-1 0,0 1 0,0 0 0,0 0 0,0 0 0,1 0 0,-1 0 0,-9-4 139,-53-2 753,46 6-382,0-2 0,-20-3 0,-9-8-163,-4-4 56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7.777"/>
    </inkml:context>
    <inkml:brush xml:id="br0">
      <inkml:brushProperty name="width" value="0.05" units="cm"/>
      <inkml:brushProperty name="height" value="0.05" units="cm"/>
    </inkml:brush>
  </inkml:definitions>
  <inkml:trace contextRef="#ctx0" brushRef="#br0">0 63 15531,'11'19'2457,"9"-7"-1265,15-9-392,5-3 2249,12-5-1617,3-1-248,1-3-455,0-2-289,-7-2-1288,-10-1 920,-14-6-224,-7 2-161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9.488"/>
    </inkml:context>
    <inkml:brush xml:id="br0">
      <inkml:brushProperty name="width" value="0.05" units="cm"/>
      <inkml:brushProperty name="height" value="0.05" units="cm"/>
    </inkml:brush>
  </inkml:definitions>
  <inkml:trace contextRef="#ctx0" brushRef="#br0">0 16 18268,'1'0'93,"-1"0"-1,0 0 1,1 0 0,-1 1 0,1-1-1,-1 0 1,0 0 0,1 1-1,-1-1 1,0 0 0,1 1 0,-1-1-1,0 0 1,1 1 0,-1-1 0,0 1-1,0-1 1,1 0 0,-1 1-1,0-1 1,0 1 0,0-1 0,0 1-1,0-1 1,0 0 0,0 1 0,0-1-1,0 1 1,2 18 372,-1-14 91,13 165 1025,-8 0 0,-19 217 1,7-311-1436,9-218-154,6 0 0,41-212 0,-46 333 9,-2 3-2,2 1 0,0-1 0,1 1 0,0 0 0,2 1 0,0-1 0,13-21-1,-18 35 0,1 0 0,-1 1 0,1-1 0,0 0 0,0 1 0,0-1 0,1 1 0,-1 0-1,0 0 1,1 0 0,-1 1 0,1-1 0,0 1 0,0 0 0,-1 0 0,1 0 0,0 1-1,0-1 1,0 1 0,0 0 0,0 0 0,0 0 0,0 1 0,-1-1 0,6 2 0,8 2-14,0 0 0,0 1 0,-1 1 1,20 10-1,-26-11 8,0 0 1,0 0-1,-1 1 1,0 0-1,-1 0 1,14 13-1,-19-15 18,0-1-1,0 1 1,0-1 0,-1 1-1,1 0 1,-1 0-1,0 1 1,0-1-1,-1 0 1,1 0 0,-1 1-1,0-1 1,0 1-1,0 0 1,-1-1 0,0 1-1,1-1 1,-2 7-1,-1-2 34,0 1-1,0-1 0,-1 0 0,0 0 1,0 0-1,-1 0 0,0-1 0,-1 0 1,0 1-1,0-2 0,-1 1 0,0-1 1,0 1-1,-9 6 0,12-11-39,-1 1 0,1-1 0,-1-1 0,0 1 0,0 0-1,0-1 1,0 0 0,0 0 0,0 0 0,-1 0 0,1-1 0,-1 0 0,1 0-1,-1 0 1,1 0 0,-1-1 0,0 0 0,1 0 0,-1 0 0,1 0 0,-1-1-1,0 0 1,1 1 0,-1-2 0,1 1 0,0-1 0,-1 1 0,1-1-1,0 0 1,-7-5 0,8 5-139,-1-1-1,1 0 0,0 0 1,0 0-1,0-1 0,0 1 1,1 0-1,-1-1 0,1 0 1,0 0-1,0 0 1,-2-5-1,3 7 67,0 0 1,1 0-1,-1 0 1,1-1-1,0 1 1,0 0-1,0 0 1,0 0-1,0 0 1,0 0-1,1 0 1,-1 0-1,0 0 0,1 0 1,0 0-1,-1 0 1,1 0-1,0 0 1,0 0-1,0 1 1,0-1-1,1 0 1,-1 1-1,0-1 1,1 0-1,-1 1 1,1 0-1,2-2 0,25-14-679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4.259"/>
    </inkml:context>
    <inkml:brush xml:id="br0">
      <inkml:brushProperty name="width" value="0.05" units="cm"/>
      <inkml:brushProperty name="height" value="0.05" units="cm"/>
    </inkml:brush>
  </inkml:definitions>
  <inkml:trace contextRef="#ctx0" brushRef="#br0">27 1 13667,'0'65'5461,"0"31"-1012,5 128-455,-5-223-3981,0 7 96,1 0 0,-1-1 0,-1 1 0,1 0 0,-1 0 0,-4 14 0,5-22-104,0 0 0,0 1 0,0-1 0,0 0 0,0 0 0,0 0 0,0 1 0,0-1 0,0 0 0,0 0 0,0 0 0,-1 0 0,1 1 0,0-1 0,0 0 0,0 0 0,0 0 0,0 0 0,0 0 0,-1 0 0,1 1 0,0-1 0,0 0 0,0 0 0,0 0 0,0 0 0,-1 0 0,1 0-1,0 0 1,0 0 0,0 0 0,-1 0 0,1 0 0,0 0 0,0 0 0,0 0 0,0 0 0,-1 0 0,1 0 0,0 0 0,0 0 0,-6-7 126,-2-13 46,5-6-125,0 0 1,2 0-1,1-1 1,1 1-1,1 0 1,2 0-1,0 0 1,2 0-1,14-39 1,-17 57-55,0 1-1,0-1 1,1 1 0,0 0 0,1 0-1,-1 1 1,1-1 0,1 1 0,-1 0 0,8-6-1,-11 10-3,0 0 0,0 1 0,1-1 0,-1 1 0,1-1 0,-1 1 0,1 0-1,-1 0 1,1 0 0,-1 0 0,1 1 0,0-1 0,-1 1 0,1 0 0,0-1 0,0 1 0,-1 1-1,1-1 1,0 0 0,0 0 0,-1 1 0,1 0 0,0-1 0,-1 1 0,1 0 0,-1 0 0,1 1-1,-1-1 1,0 0 0,1 1 0,-1 0 0,0-1 0,3 4 0,-2-3 2,-1 1-1,1 0 1,0 0 0,-1 0-1,0 0 1,0 0 0,0 1-1,0-1 1,0 0 0,-1 1 0,1 0-1,-1-1 1,0 1 0,0 0-1,0 0 1,-1-1 0,1 1-1,-1 0 1,0 0 0,0 0-1,0 0 1,-1-1 0,1 1 0,-1 0-1,0 0 1,0 0 0,-1-1-1,1 1 1,-1-1 0,1 1-1,-1-1 1,0 0 0,-3 4 0,2-2 5,-1 0 0,0-1 0,1 1 1,-2-1-1,1 0 0,0 0 1,-1 0-1,0-1 0,0 0 1,0 0-1,0 0 0,0 0 1,0-1-1,-1 0 0,0 0 1,1 0-1,-1-1 0,0 0 1,0 0-1,1 0 0,-10-1 1,13 0-19,0 0 1,0 0 0,0-1 0,1 1 0,-1-1 0,0 1 0,0-1-1,1 1 1,-1-1 0,0 0 0,0 0 0,1 0 0,-1 0 0,-1-2-1,2 2-94,0 1 1,1-1-1,-1 0 0,1 0 0,-1 0 0,1 0 0,-1 0 0,1 0 0,0 0 0,-1 0 0,1 0 0,0 0 0,0 0 0,-1 0 0,1 0 0,0 0 0,0 0 1,0 0-1,1-1 0,-1-1-194,1 0 1,0 0-1,0 0 1,1 0-1,-1 1 1,0-1 0,1 0-1,0 1 1,0-1-1,-1 1 1,1 0-1,1 0 1,-1 0 0,0 0-1,0 0 1,4-2-1,11-6-768,2-2-165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4.692"/>
    </inkml:context>
    <inkml:brush xml:id="br0">
      <inkml:brushProperty name="width" value="0.05" units="cm"/>
      <inkml:brushProperty name="height" value="0.05" units="cm"/>
    </inkml:brush>
  </inkml:definitions>
  <inkml:trace contextRef="#ctx0" brushRef="#br0">171 0 17196,'-6'1'1011,"0"-1"0,0 1 0,0 1 0,0-1 0,0 1 0,1 0 0,-1 0 0,-10 6 1,8-3-617,-1 0 0,0 1 0,1 0 0,0 0 0,-11 13 0,14-14-384,1-1 0,0 1 0,0 0 0,0 1 0,1-1 0,-1 1 0,1-1 0,0 1 0,1 0 1,0 0-1,0 0 0,0 0 0,0 1 0,1-1 0,0 0 0,1 1 0,-1-1 0,1 1 0,1-1 1,-1 0-1,1 1 0,2 8 0,-1-11-15,0 1 1,0-1 0,1 0-1,0 1 1,0-1 0,0-1-1,0 1 1,1 0-1,-1-1 1,1 1 0,0-1-1,0 0 1,0-1-1,0 1 1,1-1 0,-1 0-1,1 0 1,-1 0 0,1 0-1,0-1 1,0 0-1,-1 0 1,8 1 0,-2-1-207,-1 0 0,1 0-1,0-1 1,0 0 0,-1-1 0,1 0 0,0 0 0,-1-1 0,1-1 0,-1 1 0,11-6 0,2-3-219,-3-4-144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5.140"/>
    </inkml:context>
    <inkml:brush xml:id="br0">
      <inkml:brushProperty name="width" value="0.05" units="cm"/>
      <inkml:brushProperty name="height" value="0.05" units="cm"/>
    </inkml:brush>
  </inkml:definitions>
  <inkml:trace contextRef="#ctx0" brushRef="#br0">0 42 23645,'2'4'2249,"1"-4"-1481,1-3-360,1 0 1168,-2-3-480,0 1-816,0-1-360,-3 0-1088,-1 1 1200,-2-1-256,-1 3-152,3 0-192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6.121"/>
    </inkml:context>
    <inkml:brush xml:id="br0">
      <inkml:brushProperty name="width" value="0.05" units="cm"/>
      <inkml:brushProperty name="height" value="0.05" units="cm"/>
    </inkml:brush>
  </inkml:definitions>
  <inkml:trace contextRef="#ctx0" brushRef="#br0">208 92 12667,'75'-62'5155,"-44"33"975,-45 46-2696,-10 19-2438,0 1-623,-10 12-181,-174 255-1176,204-303-1156,1-8 913,1-10-260,10-43-708,-3 21 949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6.510"/>
    </inkml:context>
    <inkml:brush xml:id="br0">
      <inkml:brushProperty name="width" value="0.05" units="cm"/>
      <inkml:brushProperty name="height" value="0.05" units="cm"/>
    </inkml:brush>
  </inkml:definitions>
  <inkml:trace contextRef="#ctx0" brushRef="#br0">1 10 16876,'1'-9'3222,"5"15"-1141,12 26 22,-9-16-1264,6 8-170,2-1 0,0 0 0,32 30 0,68 53-25,-75-69-814,-36-32-73,-1-1 102,0 0 0,0 1 0,0-1 1,-1 1-1,0 0 0,0 1 0,4 6 1,-4-2-220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9.118"/>
    </inkml:context>
    <inkml:brush xml:id="br0">
      <inkml:brushProperty name="width" value="0.05" units="cm"/>
      <inkml:brushProperty name="height" value="0.05" units="cm"/>
    </inkml:brush>
  </inkml:definitions>
  <inkml:trace contextRef="#ctx0" brushRef="#br0">27 53 16948,'1'34'2237,"-7"62"1,1-19-1086,4-5-520,0-13 177,-11 89-1,12-148-794,0 0 0,0 0 0,0 0 0,0 0 0,0 0 1,0 0-1,0 0 0,0 0 0,0 0 0,0 0 0,-1 0 0,1 0 0,0 0 0,0 0 1,0 0-1,0 0 0,0 0 0,0 0 0,0 0 0,0 0 0,0 0 0,0 0 0,0 0 0,0 0 1,0 0-1,0 0 0,0 1 0,0-1 0,0 0 0,0 0 0,0 0 0,0 0 0,-1-10 150,0-14-64,8-40-36,2 1-1,4 0 0,2 1 0,38-103 1,-49 156-59,-1 1 0,2-1 0,-1 1 0,1 0 0,0 0 0,12-14 0,-16 21-6,1-1 1,-1 1 0,1 0 0,-1-1-1,1 1 1,0 0 0,0 0-1,-1 0 1,1 0 0,0 0 0,0 0-1,0 1 1,0-1 0,0 0 0,0 1-1,0 0 1,0 0 0,0-1 0,0 1-1,0 0 1,0 0 0,0 1 0,0-1-1,0 0 1,0 1 0,0-1 0,0 1-1,0 0 1,0 0 0,0 0 0,0 0-1,0 0 1,-1 0 0,1 0 0,0 0-1,-1 1 1,3 2 0,1 0 1,-1 0 1,0 0 0,0 0-1,0 1 1,-1-1 0,0 1-1,0 0 1,0 0-1,0 0 1,-1 1 0,0-1-1,0 0 1,2 8-1,-3-8 34,-1-1-1,0 1 1,0 0-1,0 0 1,0 0-1,-1-1 1,0 1-1,0 0 0,0 0 1,0-1-1,-1 1 1,0-1-1,0 1 1,0-1-1,0 0 1,-5 6-1,1-2 63,-1 0-1,0 0 1,0-1-1,-1 0 1,0 0 0,0-1-1,-17 10 1,21-14-80,-1 1 0,0-1 0,0 0-1,0-1 1,0 1 0,0-1 0,-9 1 0,12-1-46,-1-1 0,1 0 0,-1 0 0,0-1-1,1 1 1,-1-1 0,1 1 0,-1-1 0,1 0 0,0 0 0,-1 0 0,1 0 0,0 0 0,-1 0 0,1-1-1,-2-1 1,2 1-102,0 1 0,1-1 0,-1 0-1,1 1 1,0-1 0,0 0-1,-1 0 1,1 0 0,0 0 0,1 0-1,-1 0 1,0 0 0,0 0-1,1-1 1,0 1 0,-1 0 0,1 0-1,0 0 1,0-1 0,0 1-1,0 0 1,1-4 0,0 1-38,0 1 1,1 0 0,-1-1-1,1 1 1,0 0 0,0 0-1,0 0 1,1 0-1,-1 0 1,4-3 0,16-15-752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9.546"/>
    </inkml:context>
    <inkml:brush xml:id="br0">
      <inkml:brushProperty name="width" value="0.05" units="cm"/>
      <inkml:brushProperty name="height" value="0.05" units="cm"/>
    </inkml:brush>
  </inkml:definitions>
  <inkml:trace contextRef="#ctx0" brushRef="#br0">154 0 18100,'-2'2'534,"0"0"-1,0 1 1,0-2 0,0 1 0,0 0 0,0 0 0,-1-1-1,1 1 1,-3 1 0,-6 4 421,0 2-655,-1 1-1,1 0 0,1 1 1,0 0-1,-14 21 0,18-23-216,1 0-1,0 0 1,1 0-1,0 1 1,0-1-1,1 1 0,0 0 1,1 0-1,-2 13 1,4-21-56,0 1 1,0-1-1,0 1 0,0 0 1,0-1-1,0 1 1,1 0-1,-1-1 1,1 1-1,0-1 0,0 1 1,0-1-1,0 1 1,0-1-1,0 0 0,1 1 1,-1-1-1,1 0 1,0 0-1,2 2 1,-1-1-52,1-1 0,-1 0 1,1 0-1,-1 0 1,1 0-1,0 0 1,0-1-1,0 0 0,0 0 1,0 0-1,0 0 1,5 0-1,-1-1-221,0 0 0,1 0 0,-1 0 1,0-1-1,0 0 0,0-1 0,0 0 0,0 0 0,0-1 0,-1 0 0,1 0 0,-1 0 0,8-6 0,5-8-371,-3-5-169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0.350"/>
    </inkml:context>
    <inkml:brush xml:id="br0">
      <inkml:brushProperty name="width" value="0.05" units="cm"/>
      <inkml:brushProperty name="height" value="0.05" units="cm"/>
    </inkml:brush>
  </inkml:definitions>
  <inkml:trace contextRef="#ctx0" brushRef="#br0">187 5 14995,'0'-1'138,"1"1"-1,-1 0 1,0-1-1,0 1 1,0 0-1,0 0 1,1-1 0,-1 1-1,0 0 1,0 0-1,1 0 1,-1-1-1,0 1 1,0 0-1,1 0 1,-1 0 0,0 0-1,1 0 1,-1-1-1,0 1 1,1 0-1,-1 0 1,0 0-1,1 0 1,-1 0-1,0 0 1,0 0 0,1 0-1,-1 0 1,0 0-1,1 0 1,-1 0-1,0 0 1,1 1-1,-1-1 1,0 0 0,1 0-1,3 15 2968,-7 27-847,2-37-2106,-6 62 278,4 0 0,7 117 0,2-156-400,-3-20-404,-2-19-1156,-2-5 635,-1 0-1,-1-1 1,0 1-1,-1 0 1,-1 1-1,0-1 0,-1 1 1,-1 0-1,0 0 1,-1 1-1,-1 0 1,0 0-1,-1 1 1,0 0-1,-1 1 0,0 0 1,-1 1-1,-16-12 1,25 21 869,0 0 100,0-1 0,-1 1 0,1 0 0,-1-1 0,0 2 0,0-1 0,0 0 0,0 1 0,0 0 0,-7 1 3147,16 6-1762,4 2 136,11 3-92,0-1 1,1-2-1,-1 0 0,2-1 0,-1 0 0,40 5 0,-34-9-765,-23-3-993,0 1 0,0-1-1,0 0 1,0-1 0,0 1-1,0-1 1,-1 1-1,1-1 1,0-1 0,0 1-1,-1 0 1,1-1 0,0 0-1,3-2 1,0-2-585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17.719"/>
    </inkml:context>
    <inkml:brush xml:id="br0">
      <inkml:brushProperty name="width" value="0.05" units="cm"/>
      <inkml:brushProperty name="height" value="0.05" units="cm"/>
    </inkml:brush>
  </inkml:definitions>
  <inkml:trace contextRef="#ctx0" brushRef="#br0">139 9 14723,'19'-8'1349,"-19"8"-1320,1 0 1,-1 0-1,1 0 0,-1 0 1,0 0-1,1-1 0,-1 1 1,1 0-1,-1 0 0,1 0 1,-1 1-1,1-1 0,-1 0 0,0 0 1,1 0-1,-1 0 0,1 0 1,-1 0-1,1 1 0,-1-1 1,0 0-1,1 1 0,0 1 33,0 1-1,0-1 1,-1 1-1,0-1 1,1 1-1,-1-1 0,0 1 1,0 0-1,0-1 1,0 1-1,-1-1 1,1 1-1,-2 4 0,-47 244 1584,-7 45-937,29-93-396,9 0-1,16 398 1,24-316-107,8 137 397,-33 0 200,-11-304-898,12-105 168,-1 0-1,-1 0 1,0-1 0,0 1 0,-2-1 0,-11 21 0,14-33-57,-5-5 33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2.603"/>
    </inkml:context>
    <inkml:brush xml:id="br0">
      <inkml:brushProperty name="width" value="0.05" units="cm"/>
      <inkml:brushProperty name="height" value="0.05" units="cm"/>
    </inkml:brush>
  </inkml:definitions>
  <inkml:trace contextRef="#ctx0" brushRef="#br0">48 10 14907,'-1'188'8251,"-3"2"-6041,-30 184-958,32-369-970,-1-8-167,0-11-12,2-26 40,2 0-1,6-47 0,20-80-2,-22 139-122,-4 23-16,33-166 42,-26 138-37,3 0 1,0 0-1,16-30 1,-25 59-9,0 1 1,0-1 0,0 1 0,0 0 0,1 0 0,-1 0-1,1 0 1,0 0 0,-1 0 0,1 1 0,1-1-1,-1 1 1,0 0 0,1 0 0,3-2 0,-5 4-3,0-1 1,0 1-1,1-1 1,-1 1-1,0 0 1,0 0-1,1 0 1,-1 0 0,0 0-1,1 0 1,-1 1-1,0-1 1,0 1-1,0 0 1,1-1-1,-1 1 1,0 0-1,0 0 1,0 1-1,0-1 1,0 0 0,-1 1-1,1-1 1,0 1-1,0-1 1,1 3-1,2 1 4,0 1 0,-1-1 0,1 1-1,-1 0 1,0 0 0,-1 1 0,0-1 0,0 1-1,0 0 1,-1 0 0,0 0 0,0 0-1,1 12 1,-2-14 17,-1 0 1,-1 0-1,1 0 0,-1 0 1,0 0-1,0 0 0,0 0 0,-1 0 1,1 0-1,-1-1 0,0 1 1,-1-1-1,1 1 0,-1-1 0,0 0 1,0 0-1,0 0 0,-1-1 0,1 1 1,-8 5-1,4-3 33,-1-1 1,0 0-1,-1 0 0,-15 6 0,21-9-89,-1-1 1,0 0-1,0 1 0,0-1 0,0-1 0,0 1 0,0-1 0,0 1 0,-1-1 0,1 0 0,0-1 0,0 1 0,-5-2 0,8 2-33,1 0 0,-1 0 0,1 0-1,-1 0 1,1 0 0,-1 0 0,1 0-1,-1-1 1,1 1 0,-1 0 0,1 0 0,-1 0-1,1-1 1,0 1 0,-1 0 0,1-1-1,0 1 1,-1 0 0,1-1 0,0 1 0,-1 0-1,1-1 1,0 1 0,-1-1 0,1 1-1,0 0 1,0-1 0,0 1 0,-1-1-1,1 1 1,0-1 0,0 1 0,0-1 0,0 1-1,0-1 1,0 1 0,0-1 0,0 1-1,0-1 1,0 1 0,0 0 0,0-1 0,0 1-1,1-1 1,-1 1 0,0-1 0,0 1-1,0-1 1,1 1 0,-1 0 0,0-1 0,1 1-1,-1-1 1,0 1 0,1 0 0,-1-1-1,1 1 1,1-2-199,0 0-1,0 0 1,1 0-1,-1 1 1,0-1-1,1 1 1,-1 0-1,4-2 1,12-2-1024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3.201"/>
    </inkml:context>
    <inkml:brush xml:id="br0">
      <inkml:brushProperty name="width" value="0.05" units="cm"/>
      <inkml:brushProperty name="height" value="0.05" units="cm"/>
    </inkml:brush>
  </inkml:definitions>
  <inkml:trace contextRef="#ctx0" brushRef="#br0">210 58 18580,'0'-2'162,"0"1"0,1-1 1,-1 1-1,0-1 0,0 0 0,1 1 1,-1-1-1,-1 0 0,1 1 0,0-1 1,0 0-1,-1 1 0,1-1 0,-1 1 1,1-1-1,-1 1 0,1-1 0,-1 1 0,0-1 1,0 1-1,0-1 0,0 1 0,0 0 1,0 0-1,0-1 0,-1 1 0,1 0 1,0 0-1,0 0 0,-1 0 0,1 1 1,-1-1-1,1 0 0,-4-1 0,1 1 89,-1-1 0,0 0 0,1 1 0,-1 0 0,0 0 0,0 1 0,1-1 0,-1 1 0,0 0 0,0 0 0,-6 2 0,5-1-213,0 1 1,0 0-1,0 1 1,1-1-1,-1 1 1,1 0-1,0 1 1,0-1-1,0 1 1,0 0-1,0 0 1,1 0-1,0 1 1,0 0-1,0 0 0,-4 7 1,4-4-5,-1-1-1,1 2 1,1-1 0,-1 0-1,2 1 1,-1 0-1,1-1 1,0 1 0,1 0-1,-1 15 1,2-22-35,0 1 1,0-1-1,1 0 0,-1 1 1,0-1-1,1 1 0,-1-1 1,1 0-1,0 1 0,0-1 0,0 0 1,0 0-1,0 1 0,0-1 1,1 0-1,1 2 0,-2-3 1,0-1-1,1 1 0,-1 0 0,1 0 0,-1 0 1,0-1-1,1 1 0,-1-1 0,1 1 0,-1-1 1,1 0-1,-1 0 0,1 1 0,-1-1 0,1 0 1,0 0-1,-1-1 0,1 1 0,-1 0 0,1 0 1,-1-1-1,1 1 0,-1-1 0,1 1 0,-1-1 1,3-1-1,3-2-5,0 0 1,0 0 0,0-1 0,0 0-1,-1 0 1,0-1 0,8-8-1,34-50-25,-24 31-9,-24 32 37,0 1 0,1-1 0,-1 1 0,1-1 0,-1 0 0,0 1 0,1-1 0,-1 1-1,1-1 1,-1 1 0,1 0 0,-1-1 0,1 1 0,0 0 0,-1-1 0,1 1 0,-1 0-1,1-1 1,0 1 0,-1 0 0,2 0 0,-2 0 1,1 0 0,-1 1-1,0-1 1,1 0 0,-1 1-1,0-1 1,1 0 0,-1 1 0,0-1-1,0 0 1,1 1 0,-1-1 0,0 1-1,0-1 1,0 1 0,0-1 0,1 0-1,-1 1 1,0-1 0,0 1-1,0-1 1,0 2 0,-1 37-60,0-30 54,-7 112 103,-27 130 0,31-229-56,3-11-6,-1 1 1,-1-1-1,1 1 0,-2-1 1,1 0-1,-10 16 0,13-25-20,0-1 0,-1 0-1,1 0 1,-1 0-1,0 0 1,1 0 0,-1-1-1,0 1 1,0 0-1,1 0 1,-1 0-1,0-1 1,0 1 0,0 0-1,0-1 1,0 1-1,0 0 1,0-1 0,0 0-1,0 1 1,0-1-1,-1 0 1,1 1 0,0-1-1,0 0 1,0 0-1,0 0 1,0 0-1,-1 0 1,1 0 0,0 0-1,0 0 1,0-1-1,0 1 1,0 0 0,0-1-1,0 1 1,0-1-1,0 1 1,0-1 0,0 1-1,0-1 1,0 0-1,0 0 1,0 1 0,-1-2-1,-2-3 54,1 1 1,-1-1-1,1 1 0,0-1 0,0 0 1,1 0-1,-5-11 0,3 2-96,0 1 1,1-1-1,1 0 0,0 0 1,1 0-1,0 0 0,2 0 1,-1 0-1,1 0 0,1 0 1,1 0-1,7-25 0,-1 15-956,1 1 0,0 1 0,2 0-1,1 0 1,0 1 0,25-29-1,-14 22-284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3.632"/>
    </inkml:context>
    <inkml:brush xml:id="br0">
      <inkml:brushProperty name="width" value="0.05" units="cm"/>
      <inkml:brushProperty name="height" value="0.05" units="cm"/>
    </inkml:brush>
  </inkml:definitions>
  <inkml:trace contextRef="#ctx0" brushRef="#br0">149 20 16508,'17'-15'2736,"-13"10"-748,-11 13 526,-83 90 1654,79-85-3919,0 2-1,2-1 1,-1 2-1,2-1 1,-10 25-1,17-38-220,0 0 1,0 0-1,1 1 0,-1-1 1,1 0-1,-1 1 0,1-1 1,0 1-1,0-1 1,0 0-1,0 1 0,0-1 1,0 1-1,1-1 0,-1 0 1,1 1-1,0-1 0,0 0 1,-1 1-1,1-1 0,2 3 1,-1-3-29,0 0 1,0-1 0,0 1-1,0-1 1,1 1-1,-1-1 1,0 0 0,0 0-1,1 0 1,-1 0 0,1 0-1,-1 0 1,1-1-1,-1 1 1,1-1 0,0 0-1,-1 1 1,1-1-1,4-1 1,0 0-153,0 0-1,1 0 1,-1-1-1,0 0 1,0-1-1,0 0 1,0 0-1,0 0 1,0-1 0,-1 1-1,0-2 1,0 1-1,0-1 1,0 0-1,8-10 1,7-9-316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4.234"/>
    </inkml:context>
    <inkml:brush xml:id="br0">
      <inkml:brushProperty name="width" value="0.05" units="cm"/>
      <inkml:brushProperty name="height" value="0.05" units="cm"/>
    </inkml:brush>
  </inkml:definitions>
  <inkml:trace contextRef="#ctx0" brushRef="#br0">298 36 16396,'18'-35'4200,"-20"45"569,-2 9-3944,-20 33-410,-2-1 1,-2-1-1,-3-1 1,-42 51-1,68-93-428,-5 7-185,-1 0-1,-1 0 1,0-1-1,-21 17 1,32-29 61,-1 0-1,0 0 1,1 0 0,-1 0 0,0 0-1,1 0 1,-1 0 0,0-1 0,0 1-1,0-1 1,-2 1 0,3-1 53,0 0 0,0 0-1,1 0 1,-1-1 0,0 1 0,0 0 0,1 0 0,-1-1 0,0 1 0,0 0 0,1-1 0,-1 1-1,0-1 1,1 1 0,-1-1 0,1 1 0,-1-1 0,1 1 0,-1-1 0,1 0 0,-1 1 0,1-1-1,-1 0 1,1 1 0,0-1 0,-1 0 0,1 0 0,0 1 0,0-1 0,-1 0 0,1-1 0,-1-6-244,0-1 0,0 0 1,1 0-1,0-10 0,0 9-2,2-34-917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4.634"/>
    </inkml:context>
    <inkml:brush xml:id="br0">
      <inkml:brushProperty name="width" value="0.05" units="cm"/>
      <inkml:brushProperty name="height" value="0.05" units="cm"/>
    </inkml:brush>
  </inkml:definitions>
  <inkml:trace contextRef="#ctx0" brushRef="#br0">1 51 12091,'0'-4'355,"0"0"0,1 0 1,0 0-1,0 1 0,0-1 1,0 0-1,1 1 0,-1-1 1,3-3-1,-3 6-226,0 0 0,0 0 0,-1 0 0,1 1 1,0-1-1,0 1 0,0-1 0,0 1 0,0-1 0,0 1 0,0-1 1,0 1-1,0 0 0,0-1 0,0 1 0,0 0 0,0 0 0,0 0 1,0 0-1,0 0 0,0 0 0,0 0 0,0 0 0,0 0 0,0 0 1,0 1-1,0-1 0,0 0 0,0 1 0,0-1 0,0 1 0,0-1 1,0 1-1,0 0 0,0-1 0,0 1 0,-1 0 0,2 1 0,13 10 744,-1 2-1,-1 0 0,0 0 1,-1 2-1,18 27 0,-6-8-243,-1-2-214,-1-2-200,0-1 0,51 50 0,-71-77-393,0-1 0,0 0 0,1 1 0,-1-1 1,1 0-1,0-1 0,0 1 0,0 0 0,0-1 0,0 1 0,0-1 0,0 0 0,0 0 0,0 0 0,1 0 0,-1-1 0,0 0 0,0 1 0,1-1 0,5-1 0,1-3-571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5.117"/>
    </inkml:context>
    <inkml:brush xml:id="br0">
      <inkml:brushProperty name="width" value="0.05" units="cm"/>
      <inkml:brushProperty name="height" value="0.05" units="cm"/>
    </inkml:brush>
  </inkml:definitions>
  <inkml:trace contextRef="#ctx0" brushRef="#br0">184 57 15331,'1'-2'376,"1"0"0,-1 0 0,1-1 0,-1 1 0,0 0 0,0-1 0,0 1 0,0-1-1,0 1 1,0-1 0,-1 1 0,1-6 0,-1 7-242,0 0 0,-1 0 0,1 0 0,0 0-1,-1 0 1,1 0 0,-1 0 0,1 0 0,-1 1 0,1-1 0,-1 0 0,0 0-1,1 0 1,-1 0 0,0 1 0,0-1 0,0 0 0,1 1 0,-1-1-1,0 1 1,0-1 0,0 1 0,0-1 0,0 1 0,0 0 0,0-1 0,0 1-1,0 0 1,0 0 0,0 0 0,0 0 0,0 0 0,0 0 0,-1 0-1,0 0 1,-2 0-25,-1 1-1,1-1 1,-1 1-1,1 0 1,0 0-1,-1 1 0,1-1 1,0 1-1,0 0 1,0 0-1,0 0 1,1 0-1,-1 1 1,0 0-1,1-1 0,0 1 1,-1 1-1,1-1 1,1 0-1,-1 1 1,0-1-1,-2 6 1,1-3-105,1 0 0,0 0 0,0 0 0,0 1 0,1 0 1,0-1-1,0 1 0,1 0 0,-1 0 0,2 0 0,-1 0 1,1 0-1,1 11 0,-1-16-5,0-1 0,0 0 0,0 1 1,0-1-1,0 1 0,1-1 0,-1 1 0,1-1 0,-1 0 1,1 1-1,0-1 0,-1 0 0,1 0 0,0 1 1,0-1-1,0 0 0,0 0 0,0 0 0,0 0 0,0 0 1,0 0-1,0 0 0,1-1 0,-1 1 0,3 1 0,-1-2-7,1 1-1,0-1 1,-1 0 0,1 0-1,-1 0 1,1-1-1,0 1 1,4-2-1,19-2-88,-25 4 91,0 1-1,-1-1 1,1 0 0,-1 1-1,1-1 1,-1 1 0,0 0-1,1-1 1,-1 1-1,0 0 1,1 0 0,-1 0-1,0 0 1,0 0 0,0 0-1,1 0 1,-1 0-1,-1 1 1,1-1 0,0 0-1,0 1 1,0-1 0,-1 0-1,1 1 1,-1-1-1,1 1 1,0 1 0,1 6-15,1 1 1,-1-1 0,0 11-1,-1-18 18,1 24 60,0 0 0,-2 0-1,-1 0 1,-1-1 0,-1 1-1,-1 0 1,-1-1-1,-2 0 1,0 0 0,-17 36-1,22-56 28,0-1 0,-1 0-1,0 1 1,0-1 0,0-1 0,0 1-1,0 0 1,-6 4 0,7-7-59,1-1 0,0 1 0,0 0 0,0-1 0,0 1 1,0-1-1,-1 1 0,1-1 0,0 0 0,0 1 0,-1-1 0,1 0 0,0 0 1,-1 0-1,1 0 0,0 0 0,0 0 0,-1-1 0,1 1 0,0 0 0,-1 0 1,1-1-1,0 1 0,0-1 0,0 1 0,0-1 0,-1 0 0,1 0 0,0 1 1,0-1-1,0 0 0,0 0 0,1 0 0,-1 0 0,0 0 0,0 0 0,-1-2 1,-5-7 33,1 0 1,0-1-1,0 1 1,1-1 0,1-1-1,0 1 1,-5-22-1,5 16-321,1-1 0,1 0-1,1 0 1,1-30 0,1 41-120,0 0 0,0 0 0,1 1 0,0-1 0,0 0 0,1 1 0,0-1 0,6-9 0,2-2-901,23-25 0,-11 16 215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5.551"/>
    </inkml:context>
    <inkml:brush xml:id="br0">
      <inkml:brushProperty name="width" value="0.05" units="cm"/>
      <inkml:brushProperty name="height" value="0.05" units="cm"/>
    </inkml:brush>
  </inkml:definitions>
  <inkml:trace contextRef="#ctx0" brushRef="#br0">181 16 16003,'19'-15'7164,"-29"20"-5288,-8 7-1456,0 1 1,2 0 0,-1 1 0,2 1-1,0 1 1,1 0 0,-16 23 0,23-29-321,0 1 1,1-1 0,0 1 0,1 0-1,-6 18 1,10-26-69,0 1 0,0-1 0,1 1 0,-1-1 0,1 1 0,0-1 0,0 1-1,0-1 1,1 1 0,0 4 0,0-6-14,0 0 0,-1 0 0,1 0 0,0 0 0,0 0-1,1-1 1,-1 1 0,0 0 0,0-1 0,1 1 0,-1 0 0,1-1-1,0 0 1,-1 1 0,1-1 0,0 0 0,0 0 0,2 1 0,7 2-132,-1-1 0,0 0 0,1-1 0,-1-1 0,1 1 0,-1-2 0,1 1 1,0-1-1,0-1 0,-1 0 0,1-1 0,-1 0 0,1 0 0,-1-1 0,0 0 0,0-1 1,0 0-1,0-1 0,16-11 0,-1-7-338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6.905"/>
    </inkml:context>
    <inkml:brush xml:id="br0">
      <inkml:brushProperty name="width" value="0.05" units="cm"/>
      <inkml:brushProperty name="height" value="0.05" units="cm"/>
    </inkml:brush>
  </inkml:definitions>
  <inkml:trace contextRef="#ctx0" brushRef="#br0">30 1 19452,'-7'72'4191,"2"-25"-3094,3-3-922,2-1-1,6 47 1,-8-95-3461,-8-25 1948,1 11 334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7.352"/>
    </inkml:context>
    <inkml:brush xml:id="br0">
      <inkml:brushProperty name="width" value="0.05" units="cm"/>
      <inkml:brushProperty name="height" value="0.05" units="cm"/>
    </inkml:brush>
  </inkml:definitions>
  <inkml:trace contextRef="#ctx0" brushRef="#br0">5 3 10698,'-5'-3'3417,"8"6"-2449,5 5 2041,3-1-969,4 4-415,5 0-121,3-2-392,1 0-224,2-1-303,0-2-233,-3-3-696,-1-3-569,-4-5 793,-3-1-208,-4-3-128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7.755"/>
    </inkml:context>
    <inkml:brush xml:id="br0">
      <inkml:brushProperty name="width" value="0.05" units="cm"/>
      <inkml:brushProperty name="height" value="0.05" units="cm"/>
    </inkml:brush>
  </inkml:definitions>
  <inkml:trace contextRef="#ctx0" brushRef="#br0">1 1 15307,'8'42'3311,"5"60"0,-6-41-2195,8 78 497,-6 268 0,-11-383-1345,2-24-260,0 0-1,0 0 1,0 1 0,0-1-1,0 0 1,0 0 0,0 1-1,0-1 1,0 0 0,0 0-1,-1 1 1,1-1-1,0 0 1,0 0 0,0 0-1,0 1 1,-1-1 0,1 0-1,0 0 1,0 0 0,0 0-1,-1 1 1,1-1 0,0 0-1,0 0 1,-1 0 0,1 0-1,0 0 1,0 0 0,-1 0-1,1 0 1,0 0 0,0 0-1,-1 0 1,1 0-1,0 0 1,0 0 0,-1 0-1,1 0 1,0 0 0,0 0-1,-1 0 1,1 0 0,0 0-1,0 0 1,-1 0 0,1 0-1,0-1 1,0 1 0,0 0-1,-1 0 1,1 0 0,0 0-1,0-1 1,0 1 0,0 0-1,-1 0 1,1 0-1,0-1 1,0 1 0,-3-7 19,0 0 0,0 0 0,1 0-1,0-1 1,0 1 0,1 0 0,0-1 0,0-12 0,-2-1-13,-4-39-18,2 1 1,5-114-1,2 147-27,1 0-1,2 0 1,0 0-1,2 0 1,0 1-1,2 0 1,1 1-1,1 0 1,14-23-1,-22 42 20,0 0-1,0 1 1,0-1-1,1 1 1,0 0-1,0 0 1,0 1-1,0-1 1,1 1-1,-1 0 1,1 0-1,9-4 1,-11 6 10,0 0 1,-1 1 0,1-1 0,-1 1 0,1-1 0,0 1-1,0 0 1,-1 0 0,1 1 0,0-1 0,-1 1-1,1-1 1,-1 1 0,1 0 0,0 0 0,-1 0-1,0 0 1,1 0 0,-1 0 0,0 1 0,1-1 0,-1 1-1,0 0 1,0-1 0,0 1 0,0 0 0,2 4-1,0-1 20,0-1-1,-1 1 1,0 1 0,0-1-1,0 0 1,0 1-1,-1 0 1,0-1-1,0 1 1,0 0-1,-1 0 1,0 0-1,0 0 1,0 0-1,-1 0 1,0 7-1,-1-8 38,0 0-1,0 0 1,0 0-1,0-1 0,-1 1 1,0 0-1,0-1 0,0 1 1,0-1-1,-1 0 1,0 1-1,0-1 0,0 0 1,0-1-1,0 1 1,-1-1-1,0 1 0,0-1 1,-8 5-1,1-2 106,0 0 0,-1 0 0,1-1 0,-21 5 1,27-9-278,0 1 1,-1-1-1,1 0 1,-1-1-1,1 1 1,-1-1-1,0 0 1,1-1-1,-1 1 1,1-1-1,-1 0 1,-9-4 0,5-3-1266,10 8 1359,0-1-1,0 1 1,0 0 0,-1 0-1,1 0 1,0 0 0,0-1-1,0 1 1,0 0 0,0 0-1,0 0 1,0-1 0,-1 1-1,1 0 1,0 0-1,0-1 1,0 1 0,0 0-1,0 0 1,0-1 0,0 1-1,0 0 1,0 0 0,0 0-1,0-1 1,1 1-1,-1 0 1,0 0 0,0-1-1,0 1 1,0 0 0,0 0-1,0 0 1,0-1 0,1 1-1,-1 0 1,0 0 0,0 0-1,0 0 1,0-1-1,1 1 1,-1 0 0,0 0-1,0 0 1,0 0 0,1 0-1,7-2-824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18.703"/>
    </inkml:context>
    <inkml:brush xml:id="br0">
      <inkml:brushProperty name="width" value="0.05" units="cm"/>
      <inkml:brushProperty name="height" value="0.05" units="cm"/>
    </inkml:brush>
  </inkml:definitions>
  <inkml:trace contextRef="#ctx0" brushRef="#br0">26 216 14635,'-1'0'133,"-19"-4"1384,15 0-784,15 1-14,86-5 534,125 3 0,-112 5-1040,1485-73 602,-1439 60-662,449-30 482,1 35-339,-476 13-282,229 2 0,-289-10 0,0-3 0,0-2 0,76-21 0,-67 11-78,-85 16-1829,-15 2 1349,9 0 82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8.500"/>
    </inkml:context>
    <inkml:brush xml:id="br0">
      <inkml:brushProperty name="width" value="0.05" units="cm"/>
      <inkml:brushProperty name="height" value="0.05" units="cm"/>
    </inkml:brush>
  </inkml:definitions>
  <inkml:trace contextRef="#ctx0" brushRef="#br0">41 1 11546,'5'1'10425,"-4"-1"-10262,0 18 2832,-5 25-2166,-5 19 414,-13 116 73,23-166-1760,2-11-1554,-3-3 1600,1 1 0,-1 0 0,1-1 0,-1 1 0,0-1 1,1 1-1,-1 0 0,0-1 0,0 1 0,0-1 0,0 1 0,0-1 0,-1-1 0,-9-28-2369,1 15 1209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8.932"/>
    </inkml:context>
    <inkml:brush xml:id="br0">
      <inkml:brushProperty name="width" value="0.05" units="cm"/>
      <inkml:brushProperty name="height" value="0.05" units="cm"/>
    </inkml:brush>
  </inkml:definitions>
  <inkml:trace contextRef="#ctx0" brushRef="#br0">2 40 11042,'-2'9'2009,"2"-3"-561,3-1-400,5 1 2065,3-1-977,4 1-391,3-3-137,5 1-384,2-1-191,1-3-369,-2 0-152,1-6-424,-2-1-272,-7-4-776,-2-1-489,-6-4 1161,-5 0-272,-6-3-192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9.333"/>
    </inkml:context>
    <inkml:brush xml:id="br0">
      <inkml:brushProperty name="width" value="0.05" units="cm"/>
      <inkml:brushProperty name="height" value="0.05" units="cm"/>
    </inkml:brush>
  </inkml:definitions>
  <inkml:trace contextRef="#ctx0" brushRef="#br0">1 6 17092,'4'3'2216,"7"2"-1288,3-2-264,2 2 1209,4-2-497,2-2-192,-1-1-407,-2 0-145,-4-4-352,-3-1-328,-3-1-1184,-3-2 1143,-2 5-183,-3 3-160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0.625"/>
    </inkml:context>
    <inkml:brush xml:id="br0">
      <inkml:brushProperty name="width" value="0.05" units="cm"/>
      <inkml:brushProperty name="height" value="0.05" units="cm"/>
    </inkml:brush>
  </inkml:definitions>
  <inkml:trace contextRef="#ctx0" brushRef="#br0">269 30 15195,'6'-5'994,"-4"2"-630,0 1 1,1 0-1,-1 0 0,1 0 0,-1 0 0,1 0 0,0 0 0,-1 1 1,1-1-1,0 1 0,0 0 0,5-2 0,-8 4-242,1-1 0,-1 0-1,1 1 1,-1-1 0,0 1-1,1-1 1,-1 1 0,1-1-1,-1 1 1,0-1 0,1 1-1,-1 0 1,0-1 0,0 1-1,0-1 1,1 1 0,-1 0-1,0-1 1,0 1 0,0 0-1,0-1 1,0 1 0,0 0 0,0-1-1,0 1 1,0-1 0,0 1-1,-1 0 1,1-1 0,0 1-1,0 0 1,0-1 0,-1 2-1,-7 23 925,-22 39-413,-4-1 1,-1-2 0,-4-1 0,-77 92-1,108-142-743,5-6-80,0 0-1,-1 0 0,1 0 0,-1 0 0,1-1 1,-1 0-1,0 1 0,-6 2 0,9-6 139,1 1-1,0-1 0,-1 0 1,1 0-1,0 0 0,0 0 1,-1 0-1,1 0 0,0 0 1,-1 0-1,1 0 1,0 0-1,-1 0 0,1-1 1,0 1-1,0 0 0,-1 0 1,1 0-1,0 0 0,-1 0 1,1 0-1,0-1 0,0 1 1,-1 0-1,1 0 1,0 0-1,0-1 0,0 1 1,-1 0-1,1 0 0,0-1 1,0 1-1,0 0 0,0-1 1,0 1-1,-1 0 1,1 0-1,0-1 0,0 1 1,0 0-1,0-1 0,0 1 1,0 0-1,0-1 0,0 1 1,0-1-1,0-17-1594,0 15 1357,6-94-5105,0-49 2265,-2 113 4189,-4 32-963,0 1 1,0-1-1,1 1 0,-1-1 0,0 1 0,0-1 1,0 1-1,1-1 0,-1 1 0,0-1 1,1 1-1,-1-1 0,0 1 0,1 0 1,-1-1-1,0 1 0,1 0 0,-1-1 0,1 1 1,-1 0-1,1 0 0,0-1 0,-1 1 24,1 0-1,0 1 0,0-1 0,-1 0 1,1 0-1,0 1 0,0-1 0,-1 0 1,1 1-1,0-1 0,-1 1 0,1-1 1,-1 1-1,1-1 0,-1 1 0,1-1 1,-1 1-1,1 0 0,-1-1 1,1 1-1,-1 0 0,21 28 2174,53 68 2133,-58-78-4291,1-1 0,34 29 0,-35-34-1227,-7-5 215,1 0 0,17 9 0,-10-9-38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1.030"/>
    </inkml:context>
    <inkml:brush xml:id="br0">
      <inkml:brushProperty name="width" value="0.05" units="cm"/>
      <inkml:brushProperty name="height" value="0.05" units="cm"/>
    </inkml:brush>
  </inkml:definitions>
  <inkml:trace contextRef="#ctx0" brushRef="#br0">1 0 18716,'0'1'218,"1"-1"-1,-1 0 1,1 0-1,-1 1 1,0-1-1,1 0 1,-1 1-1,0-1 1,0 0-1,1 1 1,-1-1-1,0 1 1,0-1-1,1 0 1,-1 1-1,0-1 1,0 1-1,0-1 1,0 1-1,0-1 1,1 1-1,-1-1 1,0 1 0,0-1-1,0 1 1,0-1-1,-1 0 1,1 2-1,2 18 791,-1 114 305,-1-72-3155,1-51 1318,-1-10 14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1.483"/>
    </inkml:context>
    <inkml:brush xml:id="br0">
      <inkml:brushProperty name="width" value="0.05" units="cm"/>
      <inkml:brushProperty name="height" value="0.05" units="cm"/>
    </inkml:brush>
  </inkml:definitions>
  <inkml:trace contextRef="#ctx0" brushRef="#br0">3 405 18164,'5'9'2304,"2"-3"-1375,6 0-313,4-1 1288,2-5-536,4 1-263,0-2-409,3-4-168,0-2-368,-1 0-248,-5-3-656,-3-3-489,-4 0 985,-2-6-248,-6-4-168</inkml:trace>
  <inkml:trace contextRef="#ctx0" brushRef="#br0" timeOffset="1">0 1 18708,'8'3'2232,"9"1"-1143,3 2-377,3 1 1264,3-1-383,0-2-497,1-1-264,-5-4-624,1-2-464,-7-6 280,-2 2-96,-5 3-88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3.416"/>
    </inkml:context>
    <inkml:brush xml:id="br0">
      <inkml:brushProperty name="width" value="0.05" units="cm"/>
      <inkml:brushProperty name="height" value="0.05" units="cm"/>
    </inkml:brush>
  </inkml:definitions>
  <inkml:trace contextRef="#ctx0" brushRef="#br0">1 0 16524,'1'23'7553,"5"53"-5559,45 258-1742,-54-344-1127,0-1 1,-7-17-1,7 22 597,-9-24-466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3.835"/>
    </inkml:context>
    <inkml:brush xml:id="br0">
      <inkml:brushProperty name="width" value="0.05" units="cm"/>
      <inkml:brushProperty name="height" value="0.05" units="cm"/>
    </inkml:brush>
  </inkml:definitions>
  <inkml:trace contextRef="#ctx0" brushRef="#br0">15 3 15563,'-10'-3'2105,"6"3"-1201,10 3-232,8 3 1217,6 4-393,4-3-168,8-1-320,0-1-167,5-5-201,1 0-72,-7-2-360,-2-2-280,-7-2-1112,-4-2 1112,-9 5-225,-7 3-151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4.905"/>
    </inkml:context>
    <inkml:brush xml:id="br0">
      <inkml:brushProperty name="width" value="0.05" units="cm"/>
      <inkml:brushProperty name="height" value="0.05" units="cm"/>
    </inkml:brush>
  </inkml:definitions>
  <inkml:trace contextRef="#ctx0" brushRef="#br0">6 81 14891,'-2'-17'1566,"1"12"-1120,0 0-1,0 0 1,1 0-1,0 0 1,0 0-1,0 0 1,0-1-1,1 1 1,2-9-1,-3 14-402,0 0 0,0-1-1,0 1 1,0 0 0,0 0-1,1 0 1,-1 0-1,0-1 1,0 1 0,0 0-1,0 0 1,0 0-1,0 0 1,1 0 0,-1-1-1,0 1 1,0 0-1,0 0 1,0 0 0,1 0-1,-1 0 1,0 0-1,0 0 1,0 0 0,0 0-1,1 0 1,-1 0 0,0 0-1,0 0 1,0 0-1,1 0 1,-1 0 0,0 0-1,0 0 1,0 0-1,1 0 1,-1 0 0,0 0-1,0 0 1,7 8 642,1 11-213,-2 2-285,-2 0 0,0 0 0,-1 1 0,0 29 0,-6 89-30,0-91-75,0 165-113,3-225-1392,0-11 467,0 0 1,-5-31-1,-3 22 332,-1 1-127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5.278"/>
    </inkml:context>
    <inkml:brush xml:id="br0">
      <inkml:brushProperty name="width" value="0.05" units="cm"/>
      <inkml:brushProperty name="height" value="0.05" units="cm"/>
    </inkml:brush>
  </inkml:definitions>
  <inkml:trace contextRef="#ctx0" brushRef="#br0">0 4 16884,'1'-1'326,"0"1"1,0-1 0,0 1-1,0 0 1,0-1 0,1 1 0,-1 0-1,0 0 1,0 0 0,0 0-1,0 0 1,0 0 0,0 0 0,0 0-1,0 0 1,1 0 0,-1 1-1,0-1 1,1 1 0,3 0 522,84 16 2595,-49-7-3564,75 5 0,-112-15-100,-2 1 113,0-1 0,0 0 0,-1 1 0,1-1 0,0 0 0,0 0 0,0 0 0,0 0 0,0 0 0,0 0 0,0 0 0,0 0 0,-1 0 0,1-1 0,0 1 0,0 0 0,0 0 0,0-1 0,0 1 0,-1-1 0,1 1 0,0-1 0,0 1 0,-1-1 0,1 1 0,0-1 0,-1 0 1,1 1-1,-1-1 0,1 0 0,0 1 0,-1-1 0,0 0 0,1 0 0,0 0 0,-2-4-816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19.146"/>
    </inkml:context>
    <inkml:brush xml:id="br0">
      <inkml:brushProperty name="width" value="0.05" units="cm"/>
      <inkml:brushProperty name="height" value="0.05" units="cm"/>
    </inkml:brush>
  </inkml:definitions>
  <inkml:trace contextRef="#ctx0" brushRef="#br0">34 1 15163,'-1'0'89,"-1"0"0,1 0-1,-1 0 1,1 0 0,-1 0-1,1 0 1,-1 0 0,1 0-1,-1 1 1,1-1 0,-1 0 0,1 1-1,0-1 1,-1 1 0,1 0-1,0 0 1,-1-1 0,1 1-1,0 0 1,0 0 0,-2 2 0,2-2-31,1 0 0,0 0 0,0 1 0,0-1 1,0 0-1,0 0 0,0 0 0,0 0 1,0 0-1,0 1 0,1-1 0,-1 0 1,0 0-1,1 0 0,-1 0 0,1 0 1,-1 0-1,1 0 0,-1 0 0,1 0 0,1 1 1,5 7 176,0-1 1,1 0-1,0 0 1,12 9 0,10 4 52,0-2 0,1-1 0,1-1 0,67 25 1,143 29 91,-200-60-326,-40-10-52,7 1 15,0 0 0,-1 1 0,1 0 0,13 8 0,-21-11-8,0 1 1,0-1-1,0 1 1,0 0 0,0 0-1,0-1 1,0 1-1,0 0 1,0 0-1,0 0 1,-1 0 0,1 0-1,0 0 1,-1 0-1,1 0 1,0 0-1,-1 0 1,0 1 0,1-1-1,-1 0 1,0 0-1,1 1 1,-1-1-1,0 0 1,0 0 0,0 1-1,0-1 1,0 0-1,0 0 1,0 0-1,-1 1 1,1-1 0,0 0-1,-1 0 1,1 0-1,-1 1 1,1-1-1,-1 0 1,0 0 0,1 0-1,-1 0 1,-1 1-1,-7 8 99,0 0 1,0-1-1,-1 0 0,-1 0 0,1-1 0,-18 10 0,-5 5 126,-5 4-8,-100 75 632,110-79-778,0 2-1,-38 45 0,51-53 148,10-11-110,-1 0 0,1 0 0,1 0 0,-1 1 0,-4 9 0,9-16-114,0 0-1,0 1 1,0-1-1,-1 0 1,1 0-1,0 1 1,0-1-1,0 0 1,0 0-1,0 1 1,0-1-1,0 0 0,0 1 1,0-1-1,0 0 1,0 0-1,0 1 1,0-1-1,0 0 1,0 1-1,0-1 1,0 0-1,0 0 1,0 1-1,1-1 1,-1 0-1,0 0 0,0 1 1,0-1-1,0 0 1,1 0-1,-1 1 1,0-1-1,0 0 1,0 0-1,1 0 1,-1 1-1,0-1 1,0 0-1,1 0 1,-1 0-1,0 0 1,0 0-1,1 0 0,-1 0 1,1 1-1,26-3 106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5.214"/>
    </inkml:context>
    <inkml:brush xml:id="br0">
      <inkml:brushProperty name="width" value="0.05" units="cm"/>
      <inkml:brushProperty name="height" value="0.05" units="cm"/>
    </inkml:brush>
  </inkml:definitions>
  <inkml:trace contextRef="#ctx0" brushRef="#br0">81 50 16796,'0'-30'3468,"-1"24"-1344,1 20-906,-7 126-440,-35 202 0,15-156-368,24-176-199,3-29-121,1-37 3,21-185 136,-13 187-209,2 0 0,27-76 0,-32 114-18,1 0 0,0 0-1,2 0 1,9-14 0,-15 25-4,0 1 0,0 0 1,0 0-1,1 0 0,0 0 0,-1 0 0,1 1 1,0 0-1,1 0 0,-1 0 0,1 0 0,-1 1 0,1 0 1,0 0-1,0 0 0,0 0 0,0 1 0,5-2 1,-8 3-2,1 0 1,-1 0 0,1 0 0,-1 1-1,1-1 1,-1 0 0,0 1 0,1 0-1,-1-1 1,0 1 0,0 0 0,0 0-1,1 0 1,-1 1 0,0-1-1,3 3 1,-2-1-2,0 0-1,0 1 0,0-1 1,-1 1-1,1-1 1,-1 1-1,0 0 0,3 6 1,-1 1 20,-1-1-1,0 1 1,-1 0 0,0 0 0,0 0 0,-1 17-1,-1-22 24,0-1 1,-1 1-1,0 0 0,0-1 0,-1 1 0,0-1 1,1 1-1,-2-1 0,1 0 0,-1 0 0,1 0 1,-2 0-1,1 0 0,0 0 0,-1-1 0,0 0 0,0 0 1,0 0-1,0 0 0,-1-1 0,-6 4 0,5-3-91,-1 0-1,0 0 1,0-1 0,0 0-1,0-1 1,-1 1-1,1-1 1,-1-1-1,0 0 1,1 0-1,-1 0 1,0-1-1,0 0 1,1 0-1,-11-3 1,17 3 37,1 0 1,0 0-1,0 0 1,0 0-1,0 0 1,-1 0-1,1-1 1,0 1-1,0 0 0,0 0 1,0 0-1,0 0 1,-1-1-1,1 1 1,0 0-1,0 0 1,0 0-1,0 0 0,0-1 1,0 1-1,0 0 1,0 0-1,0 0 1,0-1-1,0 1 1,0 0-1,0 0 0,0 0 1,0-1-1,0 1 1,0 0-1,0 0 1,0 0-1,0-1 1,0 1-1,0 0 1,0 0-1,0 0 0,0-1 1,1 1-1,-1 0 1,0 0-1,0 0 1,0 0-1,0-1 1,0 1-1,1 0 0,-1 0 1,0 0-1,0 0 1,0 0-1,0 0 1,1 0-1,-1-1 1,0 1-1,0 0 0,0 0 1,1 0-1,-1 0 1,0 0-1,0 0 1,0 0-1,1 0 1,-1 0-1,0 0 1,0 0-1,1 0 0,12 0-363,3 0-100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5.912"/>
    </inkml:context>
    <inkml:brush xml:id="br0">
      <inkml:brushProperty name="width" value="0.05" units="cm"/>
      <inkml:brushProperty name="height" value="0.05" units="cm"/>
    </inkml:brush>
  </inkml:definitions>
  <inkml:trace contextRef="#ctx0" brushRef="#br0">64 90 12827,'1'-1'368,"-1"0"0,1-1 1,-1 1-1,1 0 0,0 0 1,0 0-1,-1 0 0,1 0 1,0 0-1,0 0 0,0 0 0,2-2 1,-3 3-240,1 0 1,-1 1 0,0-1-1,0 0 1,1 0 0,-1 0-1,0 0 1,0 0-1,1 1 1,-1-1 0,0 0-1,0 0 1,0 0 0,1 1-1,-1-1 1,0 0 0,0 0-1,0 1 1,0-1-1,0 0 1,1 0 0,-1 1-1,0-1 1,0 0 0,0 1-1,0-1 1,0 0-1,0 0 1,0 1 0,0-1-1,0 0 1,0 1 0,0-1-1,-1 41 3558,1-37-4099,-4 41 771,-1-1 0,-13 51 0,18-95-388,0 1 0,1-1 1,-1 0-1,0 1 0,0-1 1,0 0-1,0 1 0,-1-1 1,1 0-1,0 1 0,0-1 0,0 0 1,0 1-1,0-1 0,0 0 1,0 1-1,-1-1 0,1 0 1,0 1-1,0-1 0,0 0 1,-1 0-1,1 1 0,0-1 1,0 0-1,-1 0 0,1 0 1,0 1-1,-1-1 0,1 0 1,0 0-1,-1 0 0,1 0 1,0 1-1,-1-1 0,1 0 0,-7-13-1132,0-23-736,-6-51-1757,-7-64 1715,20 150 2070,0 0-1,0 0 1,0 0 0,0 0 0,1-1 0,-1 1-1,0 0 1,0 0 0,1 0 0,-1 0-1,0 0 1,1 0 0,-1 0 0,1 0 0,0 0-1,-1 0 1,1 0 0,0 1 0,-1-1-1,1 0 1,1-1 0,1 1 114,-1 0 0,0-1 1,0 1-1,1 0 0,-1 0 0,1 1 0,-1-1 0,0 0 0,4 1 1,6-1 468,0 0 0,0 1 1,15 3-1,-23-3-617,18 3 610,38 8 1,-49-7-1315,1 0-1,16 7 1,-28-11 539,0 0 0,0 0 0,1 0-1,-1 0 1,0 0 0,0 1 0,0-1 0,1 0-1,-1 0 1,0 0 0,0 0 0,0 0 0,1 0-1,-1 0 1,0 0 0,0 0 0,0 1 0,0-1-1,1 0 1,-1 0 0,0 0 0,0 0 0,0 0-1,0 1 1,0-1 0,0 0 0,0 0 0,0 0-1,1 1 1,-1-1 0,0 0 0,0 0-1,0 0 1,0 1 0,0-1 0,0 0 0,0 0-1,0 0 1,0 1 0,0-1 0,0 0 0,-10 2-1461,-2-3 525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6.353"/>
    </inkml:context>
    <inkml:brush xml:id="br0">
      <inkml:brushProperty name="width" value="0.05" units="cm"/>
      <inkml:brushProperty name="height" value="0.05" units="cm"/>
    </inkml:brush>
  </inkml:definitions>
  <inkml:trace contextRef="#ctx0" brushRef="#br0">71 0 10762,'-12'9'1929,"1"0"-889,6 1-168,4 0 1897,4-2-1137,5 0-112,4-2-151,2 0-121,3 0-288,2-1-112,3 1-304,-2 0-207,0 0-562,-5 3-367,-3-1-752,-4 1 1080,-8-1-216,-9-2-200</inkml:trace>
  <inkml:trace contextRef="#ctx0" brushRef="#br0" timeOffset="1">1 198 14667,'1'7'1753,"7"1"-881,1-2-328,3-1 1088,4-1-480,0-1-439,4-1-385,-1 1-752,-3-3-305,0-2 569,-1-2-184,0-4-160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6.711"/>
    </inkml:context>
    <inkml:brush xml:id="br0">
      <inkml:brushProperty name="width" value="0.05" units="cm"/>
      <inkml:brushProperty name="height" value="0.05" units="cm"/>
    </inkml:brush>
  </inkml:definitions>
  <inkml:trace contextRef="#ctx0" brushRef="#br0">199 0 14907,'6'5'1617,"-2"4"-1113,-4 6-224,-2 4 760,-4 7-304,-2 3-88,-7 1-152,0 2-64,-4-5-104,1-5 1,-2-6-169,3-4-208,0-12-561,0-8-215,2-13 624,-2-4-184,7-1-152</inkml:trace>
  <inkml:trace contextRef="#ctx0" brushRef="#br0" timeOffset="1">0 45 13307,'13'1'1720,"3"2"-1008,6 5-192,-2-1 937,4 4-473,-1 1-144,0 1-248,-1-1-288,-2 2-680,-4-2-240,-2-6 512,0-1-144,-2-10-152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7.128"/>
    </inkml:context>
    <inkml:brush xml:id="br0">
      <inkml:brushProperty name="width" value="0.05" units="cm"/>
      <inkml:brushProperty name="height" value="0.05" units="cm"/>
    </inkml:brush>
  </inkml:definitions>
  <inkml:trace contextRef="#ctx0" brushRef="#br0">67 1 13811,'1'8'1576,"1"4"-984,-1 5-95,-1 3 815,-1 4-272,-2 5-80,-3 5-216,-2 6-71,-1 2-145,0 1-72,-1-1-352,3-3-272,1-5-648,0-5-17,2-9 617,3-5-192,1-13-160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7.715"/>
    </inkml:context>
    <inkml:brush xml:id="br0">
      <inkml:brushProperty name="width" value="0.05" units="cm"/>
      <inkml:brushProperty name="height" value="0.05" units="cm"/>
    </inkml:brush>
  </inkml:definitions>
  <inkml:trace contextRef="#ctx0" brushRef="#br0">32 18 16363,'3'-18'3861,"-5"30"-240,-5 32-1435,-1 6-1470,1-17-530,2 0 1,2 0-1,1 0 1,3 47-1,-1-80-213,0 0 0,-1 1-1,1-1 1,0 1 0,0-1 0,0 0-1,0 1 1,1-1 0,-1 1-1,0-1 1,0 0 0,0 1 0,0-1-1,0 1 1,0-1 0,1 0 0,-1 1-1,0-1 1,0 0 0,0 1-1,1-1 1,-1 0 0,0 1 0,1-1-1,-1 0 1,0 0 0,1 1 0,5-9-1140,4-20-674,-4 4 679,12-43-1443,-15 60 2506,-1 0 0,1 0 0,1 0 0,-1 1 0,1 0 0,0-1 0,6-4 0,-10 10 145,1 0-1,-1 0 1,1 1-1,-1-1 1,1 1-1,0-1 1,-1 0-1,1 1 1,0-1-1,-1 1 0,1-1 1,0 1-1,0 0 1,-1-1-1,1 1 1,0 0-1,0 0 1,0-1-1,0 1 1,0 0-1,-1 0 0,1 0 1,0 0-1,0 0 1,0 0-1,0 0 1,1 1-1,-1-1 46,0 1-1,0 0 1,0 0-1,0 0 0,1 0 1,-1 0-1,0 0 1,-1 0-1,1 1 1,0-1-1,0 0 1,0 0-1,-1 1 1,2 1-1,1 6 382,0 0-1,-1 0 1,3 18-1,1 63 1466,-6-89-1917,0-1 1,0 0 0,0 1 0,0-1 0,0 0 0,0 1-1,0-1 1,0 0 0,1 1 0,-1-1 0,0 0-1,0 0 1,0 1 0,0-1 0,0 0 0,1 1 0,-1-1-1,0 0 1,0 0 0,0 1 0,1-1 0,-1 0 0,0 0-1,0 0 1,1 0 0,-1 1 0,0-1 0,1 0 0,-1 0-1,0 0 1,0 0 0,1 0 0,-1 0 0,0 0 0,1 1-1,11-8 340,14-21-149,-22 22-130,-3 5-69,10-11 80,0 0-1,24-20 1,-33 30-90,0 1 0,0-1 0,0 0 0,0 1 0,1-1 0,-1 1 0,0 0 0,1 0 0,-1 0 0,1 0 0,0 0 0,-1 0 0,1 1 0,0-1 0,-1 1 0,1 0 0,0 0 0,0 0 0,-1 0 0,1 0 0,0 0 0,-1 1 0,1 0 0,0-1 0,3 3 0,-3-2-2,-1 1 0,0 0 0,0 0 0,0 0 0,-1 0 0,1 0 0,0 0 0,-1 1 0,1-1 0,-1 0 0,0 1 0,0-1 0,0 1 0,1 3 0,8 42 1,-7-27 6,-3-21-6,0 0 0,0 0 0,0 0 0,0 1 0,0-1 1,0 0-1,0 0 0,0 0 0,0 0 0,0 0 0,0 0 0,1 1 0,-1-1 1,0 0-1,0 0 0,0 0 0,0 0 0,0 0 0,0 0 0,0 0 0,0 1 0,0-1 1,0 0-1,0 0 0,0 0 0,1 0 0,-1 0 0,0 0 0,0 0 0,0 0 1,0 0-1,0 0 0,0 0 0,0 0 0,1 0 0,-1 0 0,0 0 0,0 1 0,0-1 1,0 0-1,0 0 0,0 0 0,1 0 0,-1-1 0,0 1 0,0 0 0,6-6 38,8-20 18,-8 14-22,1 0-3,-6 8-22,1-1-1,0 1 1,1 0 0,-1 0-1,1 0 1,0 0-1,0 1 1,0-1 0,0 1-1,0 0 1,1 0-1,4-3 1,-7 6-10,0 0 1,0 0-1,0 0 0,0 0 1,-1 0-1,1 0 0,0 0 1,0 1-1,0-1 1,0 0-1,0 1 0,-1-1 1,1 0-1,0 1 0,0-1 1,0 1-1,-1-1 0,1 1 1,0 0-1,-1-1 1,1 1-1,-1 0 0,1-1 1,0 1-1,-1 0 0,0 0 1,1 0-1,-1-1 0,1 1 1,-1 0-1,0 0 1,0 0-1,1 0 0,-1 0 1,0 0-1,0-1 0,0 2 1,5 37-12,-5-38 11,1 10-186,-1 1 0,0-1 0,-1 0 1,0 1-1,-1-1 0,-6 22 0,8-33 159,0 1 0,0-1 0,0 0 0,0 1 0,0-1 0,-1 0 0,1 1 0,0-1 0,0 0 0,0 1 0,-1-1-1,1 0 1,0 0 0,-1 1 0,1-1 0,0 0 0,0 0 0,-1 1 0,1-1 0,0 0 0,-1 0 0,1 0 0,0 0 0,-1 0-1,1 0 1,-1 1 0,1-1 0,0 0 0,-1 0 0,1 0 0,0 0 0,-1 0 0,1 0 0,0-1 0,-1 1 0,1 0 0,-1 0-1,1 0 1,0 0 0,-1 0 0,1 0 0,0-1 0,-1 1 0,1 0 0,0 0 0,0 0 0,-1-1 0,1 1 0,0 0 0,0 0 0,-1-1-1,1 1 1,0 0 0,0-1 0,0 1 0,-1-1 0,-10-16-319,1-6-248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8.526"/>
    </inkml:context>
    <inkml:brush xml:id="br0">
      <inkml:brushProperty name="width" value="0.05" units="cm"/>
      <inkml:brushProperty name="height" value="0.05" units="cm"/>
    </inkml:brush>
  </inkml:definitions>
  <inkml:trace contextRef="#ctx0" brushRef="#br0">49 31 12475,'17'-21'5251,"-8"11"1804,-8 11-6903,0 0-1,-1 0 0,0 0 0,1 0 0,-1 0 0,0 0 1,1 0-1,-1 0 0,0 0 0,0 0 0,0 0 0,0 0 1,0 0-1,0 0 0,0 0 0,0 2 0,0-2 12,-5-15 1104,5 14-1210,-1 0-53,1 0 0,0 0 0,-1 0 0,1 0 0,-1 0 1,1 0-1,-1 0 0,1 0 0,-1 0 0,1 0 0,0 0 0,-1 0 0,1 0 0,-1 0 0,1 0 0,-1 1 0,1-1 0,0 0 0,-1 0 0,1 0 0,-1 1 0,1-1 0,-1 1 1,-22 153 9,13-76-4,3-31-2,-12 96 25,17-113-22,1 0 1,5 52 0,-4-74-7,1-1 1,1 0-1,0 1 1,0-1-1,0 0 1,1 0-1,0 0 1,0 0-1,1-1 1,6 9 0,-8-12-54,1 0 1,0 1 0,0-2-1,0 1 1,1 0 0,-1-1 0,1 1-1,-1-1 1,1 0 0,0 0 0,0-1-1,0 1 1,0-1 0,0 0 0,0 0-1,0 0 1,0 0 0,1-1 0,6 0-1,19-3-3153,-29 2 2996,0 1 0,0-1 1,1 0-1,-1 1 0,0-1 0,0 0 1,0 0-1,0 0 0,0 0 0,0 0 1,0 0-1,0 0 0,0 0 1,0 0-1,-1 0 0,1 0 0,0-1 1,-1 1-1,2-2 0,0-9-1118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9.818"/>
    </inkml:context>
    <inkml:brush xml:id="br0">
      <inkml:brushProperty name="width" value="0.05" units="cm"/>
      <inkml:brushProperty name="height" value="0.05" units="cm"/>
    </inkml:brush>
  </inkml:definitions>
  <inkml:trace contextRef="#ctx0" brushRef="#br0">16 27 17084,'4'0'5968,"-4"1"-5881,1 11 2401,0 22-1675,-1-27-253,-2 98-525,-17 119 0,28-337-8095,-7-1 5350,0-15 6366,-1 127-3448,-1 0 0,1 0 0,-1 0-1,1 0 1,-1 0 0,1 0 0,0 0 0,0 1-1,0-1 1,0 0 0,0 0 0,1 1 0,-1-1-1,0 1 1,1-1 0,-1 1 0,1 0 0,-1-1-1,1 1 1,0 0 0,0 0 0,-1 0 0,1 0-1,0 1 1,0-1 0,0 0 0,0 1 0,2-1-1,8-2 95,0 1 0,0 0-1,18 1 1,-20 0-173,10 0-15,-8 0-275,0 0 1,0 0-1,0 2 1,0-1-1,20 5 0,-31-5 90,-1 0-1,1 0 0,-1 0 1,1 0-1,-1 0 0,1 0 1,-1 1-1,1-1 1,-1 0-1,1 0 0,-1 0 1,1 1-1,-1-1 0,0 0 1,1 0-1,-1 1 0,1-1 1,-1 0-1,0 1 0,1-1 1,-1 1-1,0-1 1,1 0-1,-1 1 0,0-1 1,0 1-1,1-1 0,-1 1 1,0-1-1,0 1 0,0-1 1,0 2-1,0-2 8,-1 1 0,1 0-1,-1-1 1,1 1 0,-1-1 0,0 1 0,1-1-1,-1 1 1,0-1 0,1 1 0,-1-1-1,0 0 1,0 1 0,1-1 0,-1 0-1,0 1 1,0-1 0,1 0 0,-3 0 0,-15 2-775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0.299"/>
    </inkml:context>
    <inkml:brush xml:id="br0">
      <inkml:brushProperty name="width" value="0.05" units="cm"/>
      <inkml:brushProperty name="height" value="0.05" units="cm"/>
    </inkml:brush>
  </inkml:definitions>
  <inkml:trace contextRef="#ctx0" brushRef="#br0">34 1 17668,'2'21'2160,"4"-3"-1288,7-7-263,4 0 1151,6-5-464,3 0-248,0-4-359,2-4-161,-4-1-408,-2 0-264,-8 0-889,-5 0-375,-11 1 1096,-9 5-272,-8 7-224</inkml:trace>
  <inkml:trace contextRef="#ctx0" brushRef="#br0" timeOffset="1">0 221 18476,'8'8'2000,"6"-1"-1167,3-4-345,4-3 1080,5-1-360,2-7-640,1 2-472,-2-5-1112,-2-2 968,-5 0-232,-5 1-144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0.744"/>
    </inkml:context>
    <inkml:brush xml:id="br0">
      <inkml:brushProperty name="width" value="0.05" units="cm"/>
      <inkml:brushProperty name="height" value="0.05" units="cm"/>
    </inkml:brush>
  </inkml:definitions>
  <inkml:trace contextRef="#ctx0" brushRef="#br0">167 0 18532,'-6'29'1496,"-6"3"-1168,-1 1-152,0-3 593,-1 1-233,-2-5-320,4-3-112,1-6-272,-1-5-168,2-8-473,-1-4 273,-1-9 344,2-6-168,3-5-120</inkml:trace>
  <inkml:trace contextRef="#ctx0" brushRef="#br0" timeOffset="1">0 31 14387,'9'3'2081,"-3"0"-1161,7 3-328,0 3 2184,7 7-1623,2-1-233,-1 5-384,1-2-88,-2-1-128,-1 3-192,0-6-720,-4-1-408,-3-3 856,1-1-216,0-3-136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19.895"/>
    </inkml:context>
    <inkml:brush xml:id="br0">
      <inkml:brushProperty name="width" value="0.05" units="cm"/>
      <inkml:brushProperty name="height" value="0.05" units="cm"/>
    </inkml:brush>
  </inkml:definitions>
  <inkml:trace contextRef="#ctx0" brushRef="#br0">2 609 12955,'-1'2'214,"1"-1"0,0 1 0,-1-1-1,1 1 1,0-1 0,0 1 0,0 0 0,0-1 0,0 1 0,1-1 0,-1 1 0,0-1 0,1 1 0,0 2 0,1-4-89,-1 0 1,0 0-1,0 0 1,0 0-1,1 0 1,-1 0-1,0 0 0,0-1 1,0 1-1,1 0 1,-1-1-1,0 1 1,0-1-1,0 1 1,0-1-1,0 1 1,0-1-1,0 0 1,0 0-1,0 1 1,1-2-1,46-31 383,-2-2-1,-2-2 1,56-60 0,99-143-149,-169 198-77,41-76 0,-58 96-90,-12 21-188,-1 1 1,0 0-1,0 0 0,0 0 0,0 0 0,0 0 1,0 0-1,1 0 0,-1 0 0,0 0 1,0 0-1,0-1 0,0 1 0,0 0 1,1 0-1,-1 0 0,0 0 0,0 0 1,0 0-1,0 0 0,1 0 0,-1 0 0,0 0 1,0 1-1,0-1 0,0 0 0,1 0 1,-1 0-1,0 0 0,0 0 0,0 0 1,0 0-1,0 0 0,0 0 0,1 0 1,-1 0-1,0 1 0,0-1 0,0 0 0,0 0 1,0 0-1,0 0 0,0 0 0,0 1 1,1-1-1,-1 0 0,0 0 0,0 0 1,0 0-1,0 0 0,0 1 0,0-1 1,0 0-1,0 0 0,0 0 0,0 0 1,0 1-1,0-1 0,0 0 0,0 0 0,0 0 1,0 0-1,-1 1 0,3 12 96,0 45-66,2-1 0,3 0-1,3 0 1,32 106 0,-40-157-32,0 0-1,0-1 1,0 1 0,1-1-1,0 0 1,0 0 0,1 0-1,4 5 1,8 4-38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1.150"/>
    </inkml:context>
    <inkml:brush xml:id="br0">
      <inkml:brushProperty name="width" value="0.05" units="cm"/>
      <inkml:brushProperty name="height" value="0.05" units="cm"/>
    </inkml:brush>
  </inkml:definitions>
  <inkml:trace contextRef="#ctx0" brushRef="#br0">1 0 16636,'4'3'1776,"5"-1"-936,2 1-232,1-2 985,4 1-297,-3-2-368,1 2-184,-3-2-288,0 0-216,-5 0-840,-5 0 1576,1 6-976,-1 1-32,-1 2 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1.538"/>
    </inkml:context>
    <inkml:brush xml:id="br0">
      <inkml:brushProperty name="width" value="0.05" units="cm"/>
      <inkml:brushProperty name="height" value="0.05" units="cm"/>
    </inkml:brush>
  </inkml:definitions>
  <inkml:trace contextRef="#ctx0" brushRef="#br0">37 56 13291,'20'-53'4170,"-20"53"-4113,0 0-1,0 0 1,0 0 0,0 0-1,0 0 1,0 0 0,0 0-1,0-1 1,1 0 1189,-1 1-1190,0 0 1,0 0 0,0 0-1,0 0 1,0 0 0,0 0-1,1 0 1,-1 0-1,0 0 1,0 0 0,0 0-1,0 0 1,0 0 0,0 0-1,0 0 1,0 0 0,1 0 905,-1 1-905,3 7 1407,-1 15-43,-17 221 2139,-9-83-6440,24-160 2844,0-1 0,0 1 0,-1-1 0,1 1 0,0-1 0,-1 1 1,1-1-1,0 1 0,-1-1 0,1 0 0,-1 1 0,1-1 0,-1 0 0,1 1 0,-1-1 0,1 0 0,-1 1 0,1-1 0,-1 0 1,1 0-1,-1 0 0,1 0 0,-1 1 0,1-1 0,-2 0 0,1 0-102,-12 1-613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1.954"/>
    </inkml:context>
    <inkml:brush xml:id="br0">
      <inkml:brushProperty name="width" value="0.05" units="cm"/>
      <inkml:brushProperty name="height" value="0.05" units="cm"/>
    </inkml:brush>
  </inkml:definitions>
  <inkml:trace contextRef="#ctx0" brushRef="#br0">12 582 16235,'0'7'1793,"6"1"-945,6-2-272,9 0 1033,7-1-201,10-4-272,4 1-176,0-2-280,4-2-79,-4 1-161,-4-2-88,-6 1-296,-6-2-184,-9-4-688,-3 0-449,-7-4 1009,-7-5-224,0-1-184</inkml:trace>
  <inkml:trace contextRef="#ctx0" brushRef="#br0" timeOffset="1">1 9 16572,'4'-7'1992,"13"5"-992,6 2-312,6 5 1153,5 1-233,6 0-456,3-2-215,-4 0-361,0-1-152,-6-3-408,-7 1-288,-3-1-1025,-7 0-1583,-4 2 2400,-3-1-425,0 4-343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2.533"/>
    </inkml:context>
    <inkml:brush xml:id="br0">
      <inkml:brushProperty name="width" value="0.05" units="cm"/>
      <inkml:brushProperty name="height" value="0.05" units="cm"/>
    </inkml:brush>
  </inkml:definitions>
  <inkml:trace contextRef="#ctx0" brushRef="#br0">4 31 13539,'-1'-7'1129,"0"6"-806,1-1 0,-1 0 0,1 1 0,0-1-1,0 0 1,-1 1 0,1-1 0,1 0 0,-1 0 0,0 1 0,0-1-1,1-2 1,5 31 3702,-3 44-1725,4 34-1110,-7-105-1182,0 1-1,0-1 1,-1 1-1,1-1 0,0 0 1,0 1-1,1-1 1,-1 1-1,0-1 1,0 1-1,0-1 0,0 1 1,0-1-1,0 1 1,1-1-1,-1 1 1,0-1-1,0 0 0,1 1 1,-1-1-1,0 0 1,0 1-1,1-1 0,-1 0 1,0 1-1,1-1 1,-1 0-1,1 1 1,-1-1-1,0 0 0,1 0 1,-1 0-1,1 1 1,0-2 7,0 1-1,0-1 1,0 1 0,0-1 0,0 0 0,0 1 0,-1-1-1,1 0 1,0 0 0,0 0 0,-1 0 0,1 1 0,0-3-1,21-41 288,-21 39-261,3-3 26,12-26 158,-15 32-205,0 0 1,0 0-1,0 0 0,0 0 1,1 1-1,-1-1 1,1 0-1,0 1 1,-1-1-1,1 1 1,0-1-1,3-1 1,-4 3-18,-1 0 1,1 0 0,-1 0 0,1 0 0,-1 0 0,1 0-1,0 0 1,-1 1 0,1-1 0,-1 0 0,1 0-1,-1 0 1,1 1 0,-1-1 0,1 0 0,-1 0 0,1 1-1,-1-1 1,0 1 0,1-1 0,-1 0 0,1 1 0,-1-1-1,0 1 1,1-1 0,-1 1 0,0-1 0,0 1-1,1-1 1,-1 1 0,0-1 0,0 1 0,0-1 0,0 1-1,1-1 1,-1 1 0,0 0 0,0-1 0,0 2 0,3 28 29,-3-25-27,3 65 38,13-90 65,-9 7-76,32-50 110,-36 58-131,0 1-1,1-1 0,-1 1 0,1 0 1,0 0-1,0 1 0,0-1 0,1 1 1,-1 0-1,9-4 0,-12 7-10,0 0 0,-1-1 1,1 1-1,0 0 0,0 0 0,0 0 0,0 0 0,0-1 0,0 2 1,0-1-1,0 0 0,0 0 0,0 0 0,0 0 0,0 1 0,0-1 1,0 0-1,0 1 0,0-1 0,0 1 0,0-1 0,-1 1 0,1-1 1,0 1-1,0 0 0,-1-1 0,1 1 0,0 0 0,-1-1 1,1 1-1,0 0 0,-1 0 0,1 0 0,-1 0 0,0 0 0,1 0 1,-1-1-1,0 1 0,1 0 0,-1 0 0,0 0 0,0 2 0,2 5-1,-1 0-1,0-1 0,0 16 0,-1-22 0,0 18-37,-1 1-1,-1 0 0,-6 26 1,8-46 9,0 0 0,1 0 0,-1 0-1,0 0 1,0 0 0,0 1 0,0-1 0,0 0 0,-1 0 0,1 0 0,0 0 0,0 0 0,0 1 0,0-1 0,0 0 0,0 0 0,0 0 0,0 0-1,0 0 1,0 0 0,0 1 0,0-1 0,0 0 0,0 0 0,-1 0 0,1 0 0,0 0 0,0 0 0,0 0 0,0 0 0,0 0 0,0 0 0,-1 1-1,1-1 1,0 0 0,0 0 0,0 0 0,0 0 0,0 0 0,-1 0 0,1 0 0,0 0 0,0 0 0,0 0 0,0 0 0,0 0 0,-1 0 0,1 0-1,0 0 1,0 0 0,0-1 0,0 1 0,0 0 0,0 0 0,-1 0 0,1 0 0,0 0 0,0 0 0,0 0 0,0 0 0,0 0 0,0 0 0,0-1 0,0 1-1,-8-11-964,4 5 570,-2 1-228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2.981"/>
    </inkml:context>
    <inkml:brush xml:id="br0">
      <inkml:brushProperty name="width" value="0.05" units="cm"/>
      <inkml:brushProperty name="height" value="0.05" units="cm"/>
    </inkml:brush>
  </inkml:definitions>
  <inkml:trace contextRef="#ctx0" brushRef="#br0">132 0 15859,'2'0'214,"-1"0"-1,1 0 1,0 1-1,0-1 1,-1 0-1,1 1 1,0-1-1,0 1 0,-1 0 1,1 0-1,-1-1 1,1 1-1,0 0 1,-1 0-1,0 0 1,1 1-1,-1-1 0,0 0 1,1 0-1,1 4 1,23 34 2232,-22-34-1968,11 24-70,0 0-1,-2 1 1,-1 1-1,-1-1 1,-2 2-1,-1-1 1,-1 1-1,-2 1 1,-1-1-1,-2 1 0,-1 0 1,-5 46-1,0-53-415,-1-1-1,-2 0 1,0 0-1,-2-1 0,0 0 1,-18 32-1,-89 126-2734,39-68 1311,43-57 565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3.451"/>
    </inkml:context>
    <inkml:brush xml:id="br0">
      <inkml:brushProperty name="width" value="0.05" units="cm"/>
      <inkml:brushProperty name="height" value="0.05" units="cm"/>
    </inkml:brush>
  </inkml:definitions>
  <inkml:trace contextRef="#ctx0" brushRef="#br0">1 1 14491,'0'2'92,"0"0"0,0 0 0,0 0 0,0 0 0,0 0 0,0 0 0,1 0 0,-1 0 0,0 0 0,1-1 1,0 1-1,0 0 0,-1 0 0,1 0 0,0-1 0,0 1 0,0 0 0,1-1 0,-1 1 0,0-1 0,1 1 0,-1-1 0,1 0 0,-1 0 0,3 2 0,5 2 82,0 0 1,0 0-1,19 6 0,-13-6-139,607 240 1309,-469-191-1263,66 26-582,-213-77 411,1 0 0,0-1 0,0 1 0,0-1 0,0-1 0,0 1 0,0-1 0,11 0 0,2-4-148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4.263"/>
    </inkml:context>
    <inkml:brush xml:id="br0">
      <inkml:brushProperty name="width" value="0.05" units="cm"/>
      <inkml:brushProperty name="height" value="0.05" units="cm"/>
    </inkml:brush>
  </inkml:definitions>
  <inkml:trace contextRef="#ctx0" brushRef="#br0">13 730 11867,'-1'-1'87,"0"-1"1,-1 1-1,1-1 1,0 1 0,0-1-1,0 0 1,0 0-1,1 1 1,-1-1 0,0 0-1,1 0 1,-1 0-1,1 0 1,0 0 0,0 0-1,-1 0 1,1 0-1,0 0 1,1 0 0,-1 1-1,0-1 1,1 0 0,-1 0-1,1 0 1,-1 0-1,1 0 1,0 0 0,0 1-1,0-1 1,0 0-1,0 1 1,0-1 0,0 1-1,3-3 1,4-4 42,1 1 1,0 0 0,0 1-1,0 0 1,11-5-1,-6 3-156,499-310 282,-403 247-240,208-129-47,-309 193 29,-4 4-1,-1 1 0,0-1 1,1 0-1,8-2 0,-19 12-68,0 1 0,-1-1-1,-9 9 1,8-10 25,-1 1-1,1-2 1,-1 1 0,0-1 0,0 0-1,-18 6 1,-1-5-57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5.593"/>
    </inkml:context>
    <inkml:brush xml:id="br0">
      <inkml:brushProperty name="width" value="0.05" units="cm"/>
      <inkml:brushProperty name="height" value="0.05" units="cm"/>
    </inkml:brush>
  </inkml:definitions>
  <inkml:trace contextRef="#ctx0" brushRef="#br0">2 1237 10202,'-1'1'79,"1"0"0,0 0 0,0 0 0,0 0-1,0 0 1,0 0 0,-1 0 0,2 0 0,-1 0 0,0-1-1,0 1 1,0 0 0,0 0 0,1 0 0,-1 0 0,0 0-1,1 0 1,-1 0 0,0-1 0,1 1 0,0 0 0,-1 0-1,1-1 1,-1 1 0,1 0 0,1 0 0,0 0 0,-1 0 1,1 0 0,0 0 0,0-1 0,0 1-1,0-1 1,0 0 0,-1 1 0,1-1-1,0 0 1,0 0 0,3 0 0,5-1 68,0-1-1,-1 0 1,20-6 0,97-41 311,27-9-309,219-36-37,8 31 177,29-7 76,-404 69-363,334-73 181,-241 48-152,133-55 1,129-94 50,-220 101 18,202-75 0,-263 123-79,127-49 13,-162 56-25,0-2 1,62-40-1,-58 29-9,96-60 34,-138 90 3,-10 7-16,-9 6-41,12-10 16,1 0 0,-1-1-1,0 1 1,1-1 0,-1 1 0,0-1-1,0 0 1,1 1 0,-1-1-1,0 0 1,0 0 0,0 1-1,0-1 1,0 0 0,1 0-1,-1 0 1,0 0 0,0 0-1,0 0 1,0 0 0,0 0-1,0 0 1,1-1 0,-1 1-1,0 0 1,0 0 0,0-1-1,1 1 1,-1-1 0,0 1 0,0-1-1,1 1 1,-1-1 0,0 1-1,1-1 1,-1 0 0,1 1-1,-1-1 1,0 0 0,1 1-1,0-1 1,-1 0 0,1 0-1,-1 1 1,1-1 0,-1-2-1,-6-14-52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6.108"/>
    </inkml:context>
    <inkml:brush xml:id="br0">
      <inkml:brushProperty name="width" value="0.05" units="cm"/>
      <inkml:brushProperty name="height" value="0.05" units="cm"/>
    </inkml:brush>
  </inkml:definitions>
  <inkml:trace contextRef="#ctx0" brushRef="#br0">210 175 8034,'-66'-40'-520,"8"-2"536,10-4 24,10 0 64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7.012"/>
    </inkml:context>
    <inkml:brush xml:id="br0">
      <inkml:brushProperty name="width" value="0.05" units="cm"/>
      <inkml:brushProperty name="height" value="0.05" units="cm"/>
    </inkml:brush>
  </inkml:definitions>
  <inkml:trace contextRef="#ctx0" brushRef="#br0">0 1 9130,'6'2'178,"-1"-1"-1,-1 1 1,1 1 0,0-1-1,0 1 1,-1 0 0,1 0-1,-1 0 1,0 0 0,0 1-1,0 0 1,-1 0 0,5 6-1,4 7 380,0 1-1,9 22 0,2 2-283,-15-29-220,1-1 0,0 0 0,1 0 0,0-1 0,1 0 0,0-1 0,1 0 0,0-1 0,0 0 1,1-1-1,0 0 0,1-1 0,-1 0 0,1-1 0,1-1 0,-1-1 0,1 0 0,16 3 0,157 25 62,25 5-77,283 103-21,71 14 65,245-52 54,-707-99-96,152-15 0,102-40 127,-292 41-135,0 3 0,0 2 0,0 4 0,1 2 0,79 12 0,-111-8-18,0-1 1,46-2-1,-64-2-2,1-2-1,-1 0 1,0 0-1,0-2 1,-1 0-1,23-10 1,-6-1 18,-1-1-1,-1-2 1,-1-1-1,0-1 1,-2-2-1,0-1 1,-2-1-1,-1-1 1,-1-2-1,-1 0 1,-2-2 0,27-44-1,-47 69-2,14-27 96,-15 31-91,-1 0 0,1-1-1,-1 1 1,1 0-1,-1 0 1,0-1 0,0 1-1,1 0 1,-1 0 0,0-1-1,0 1 1,0 0-1,0 0 1,-1-1 0,1 1-1,0 0 1,0-1-1,-1 1 1,1 0 0,-1 0-1,1 0 1,-2-2 0,1 2 3,1 1 0,-1-1 1,0 1-1,1 0 0,-1-1 1,0 1-1,1 0 1,-1-1-1,0 1 0,0 0 1,0 0-1,1 0 0,-1-1 1,0 1-1,0 0 0,-1 0 1,-3-1-1334,11-8 293,-1 0 522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20.964"/>
    </inkml:context>
    <inkml:brush xml:id="br0">
      <inkml:brushProperty name="width" value="0.05" units="cm"/>
      <inkml:brushProperty name="height" value="0.05" units="cm"/>
    </inkml:brush>
  </inkml:definitions>
  <inkml:trace contextRef="#ctx0" brushRef="#br0">19 1 18948,'-3'8'233,"0"0"1,0 0-1,0 1 0,1-1 1,1 1-1,-1 0 0,1-1 1,1 1-1,0 9 0,2 13 15,7 38 0,-3-34-76,4 33-64,2 9 501,3 107-1,-16-184-587,1-1 0,0 1 0,0 0 0,0 0-1,0 0 1,0 0 0,0 0 0,-1 0 0,1 0-1,0 0 1,0 0 0,0 0 0,0 0 0,0 0-1,0 0 1,-1 0 0,1 0 0,0 0 0,0 0 0,0 0-1,0 0 1,0 0 0,0 1 0,0-1 0,-1 0-1,1 0 1,0 0 0,0 0 0,0 0 0,0 0-1,0 0 1,0 0 0,0 0 0,0 0 0,0 1 0,0-1-1,0 0 1,-1 0 0,1 0 0,0 0 0,0 0-1,0 0 1,0 0 0,0 1 0,0-1 0,0 0-1,0 0 1,0 0 0,0 0 0,-5-10 256,0-11-115,1-1 1,0 0-1,2 0 1,1 0-1,0 0 0,2 0 1,5-43-1,-2 47-174,0-1 0,0 1 0,2 0 0,0 0 0,1 0 0,1 1 0,1 0 0,0 0 0,19-23 0,-24 34 10,1 0 1,0 1 0,1 0-1,-1 0 1,1 0 0,0 0-1,0 1 1,0 0-1,1 0 1,0 1 0,0 0-1,-1 0 1,2 1 0,-1-1-1,0 2 1,0-1-1,1 1 1,-1 0 0,1 0-1,-1 1 1,1 0 0,-1 1-1,1-1 1,-1 1 0,0 1-1,1-1 1,-1 1-1,0 1 1,0-1 0,0 1-1,0 1 1,0-1 0,7 6-1,-13-8-1,1 0 0,0 0 1,-1 1-1,1-1 0,-1 1 0,1-1 0,-1 1 0,0-1 0,1 1 0,-1 0 0,0 0 1,0 0-1,0-1 0,-1 1 0,1 0 0,0 0 0,0 3 0,-1-3 1,0 0 1,0-1-1,0 1 0,0-1 0,-1 1 1,1-1-1,0 1 0,-1-1 0,0 1 0,1-1 1,-1 1-1,0-1 0,1 1 0,-1-1 0,0 0 1,0 0-1,0 1 0,0-1 0,0 0 1,-1 0-1,1 0 0,0 0 0,-3 1 0,-5 4 13,-1-1-1,1 0 0,-1-1 1,-1 0-1,1 0 0,-1-1 0,1 0 1,-1-1-1,-11 1 0,3-2-36,0 0 0,0-1 0,0-1 1,-25-4-1,41 5-24,-1-1-1,0 0 1,1 0 0,-1 0-1,1-1 1,-1 1 0,1-1 0,-5-3-1,6 4 46,1 1-1,0-1 0,1 0 0,-1 0 0,0 0 0,0 0 1,0 0-1,0 0 0,1 0 0,-1 0 0,1 0 0,-1-1 1,1 1-1,-1 0 0,1 0 0,-1-1 0,1 1 0,0 0 1,0 0-1,0-1 0,0 1 0,0 0 0,0-1 0,0 1 1,0 0-1,0 0 0,1-1 0,0-1 0,16-25-154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4.861"/>
    </inkml:context>
    <inkml:brush xml:id="br0">
      <inkml:brushProperty name="width" value="0.05" units="cm"/>
      <inkml:brushProperty name="height" value="0.05" units="cm"/>
    </inkml:brush>
  </inkml:definitions>
  <inkml:trace contextRef="#ctx0" brushRef="#br0">115 90 11883,'-2'-18'1183,"-2"-21"-62,3 36-950,1 1 0,-1 0 0,1 0 0,-1 0 0,0 0-1,0 0 1,0 0 0,0 1 0,0-1 0,0 0 0,-1 0 0,1 1 0,-1-1-1,-2-2 1,3 4-78,0 0-1,0-1 1,0 1 0,0 0-1,0 0 1,0 0-1,0 0 1,0 0 0,0 0-1,0 0 1,0 0-1,0 0 1,0 0 0,0 1-1,0-1 1,0 0-1,0 1 1,0-1 0,0 1-1,0-1 1,1 1-1,-1-1 1,0 1 0,0 0-1,0-1 1,1 1-1,-1 0 1,0 0 0,1 0-1,-1-1 1,0 1-1,1 0 1,-1 1 0,-20 33 952,14-20-860,0 1-1,2 0 1,0 0-1,0 1 0,-3 33 1,7-40-164,0 0 1,1 0 0,0 0-1,0 0 1,1 0-1,1 0 1,-1 0 0,2 0-1,0 0 1,0 0 0,5 11-1,-7-19-15,0 0 0,0 0 0,0 0 0,0-1 0,0 1 0,0 0-1,1 0 1,-1-1 0,1 1 0,-1-1 0,1 1 0,-1-1 0,1 0 0,0 1 0,0-1 0,-1 0 0,1 0-1,0 0 1,0-1 0,0 1 0,0 0 0,0-1 0,1 1 0,-1-1 0,0 0 0,0 1 0,0-1 0,0 0-1,0-1 1,4 1 0,-2-2 9,0 1-1,0-1 0,0 0 1,0 0-1,0 0 1,-1-1-1,1 0 0,-1 1 1,1-1-1,-1 0 0,0-1 1,0 1-1,0 0 0,2-5 1,6-8 53,-1-1 1,-1 0-1,-1 0 1,0-1-1,-1 0 1,-1-1-1,7-35 1,-16 71-55,1 0 0,1 0 0,0 20 0,1-32-12,1 0 1,0 1 0,-1-1 0,1 0 0,1 1-1,-1-1 1,1 0 0,0 0 0,0 0-1,1 0 1,-1-1 0,1 1 0,0-1 0,6 7-1,-7-9 1,-1-1 0,1 1 0,-1-1 0,1 0 0,0 1 0,-1-1 0,1 0 0,0 0 0,0 0 0,0 0 0,0-1 0,0 1 0,0-1 0,0 1 1,0-1-1,0 1 0,0-1 0,0 0 0,0 0 0,4-1 0,-3 1 9,0-1 0,0 0 1,0 0-1,0-1 0,0 1 0,0-1 1,0 0-1,0 1 0,0-1 1,-1 0-1,5-5 0,-1 1 18,0-1 0,-1 0-1,0 0 1,0 0 0,-1 0 0,0-1-1,0 0 1,-1 0 0,4-11-1,-6 14 19,0-1 1,0 1-1,-1-1 0,1 0 0,-1 1 0,-1-7 0,1 10-32,0 1 0,0-1-1,-1 1 1,1-1 0,0 0 0,-1 1-1,1-1 1,-1 1 0,0 0 0,1-1 0,-1 1-1,0-1 1,0 1 0,0 0 0,0 0 0,0-1-1,0 1 1,0 0 0,0 0 0,-1 0 0,1 0-1,0 1 1,-1-1 0,1 0 0,-1 0-1,-2 0 1,4 1-13,-1 0-1,0 0 1,0 0-1,1 0 1,-1 0-1,0 0 1,0 0-1,1 0 0,-1 0 1,0 0-1,0 1 1,1-1-1,-1 0 1,0 1-1,1-1 1,-1 0-1,0 1 1,1-1-1,-1 1 1,1-1-1,-1 1 0,0-1 1,1 1-1,-1-1 1,1 1-1,0 0 1,-1-1-1,1 1 1,-1 0-1,1-1 1,0 1-1,0 0 1,-1 0-1,1-1 1,0 1-1,0 0 0,0 0 1,0-1-1,0 1 1,0 1-1,-1 1 5,1 1 0,0 0 0,0-1 0,0 1 0,0 0 0,1 0-1,0 3 1,1-3-7,0 0 0,0 0 0,0-1 0,0 1-1,1-1 1,0 1 0,-1-1 0,1 0 0,0 0 0,1 0-1,-1 0 1,0-1 0,1 1 0,-1-1 0,1 0 0,0 0-1,0-1 1,0 1 0,0-1 0,0 1 0,0-1-1,8 1 1,5 1-1,1-1 1,0-1-1,0 0 0,20-2 0,-23 0 1,1-1 0,-1-1 0,25-7 0,-32 8 0,0-1 1,-1 0-1,1 0 0,-1-1 0,0 0 0,0-1 0,0 1 0,11-11 1,-17 14 0,0-1-1,1 1 1,-1 0 0,0-1 0,0 1 0,0-1 0,0 1 0,0-1 0,0 0 0,0 1 0,0-1 0,0 0 0,-1 0-1,1 1 1,-1-1 0,0 0 0,1 0 0,-1 0 0,0 0 0,0 0 0,0 1 0,0-1 0,0 0 0,-1 0 0,1 0-1,-1 0 1,1 1 0,-1-1 0,0 0 0,1 0 0,-1 1 0,0-1 0,0 0 0,0 1 0,0-1 0,0 1 0,-1 0-1,1-1 1,0 1 0,-1 0 0,1 0 0,-1 0 0,-3-2 0,2 1 1,0 0-1,0 0 1,0 0 0,-1 1-1,1-1 1,-1 1 0,1 0-1,-1 0 1,0 0 0,1 0-1,-1 1 1,0 0 0,1 0-1,-1 0 1,0 0 0,0 0-1,1 1 1,-1-1 0,0 1-1,1 0 1,-1 0 0,-4 3-1,5-3-1,1 1-1,0-1 1,0 1-1,0 0 1,0 0-1,0-1 1,0 1-1,0 1 1,1-1-1,-1 0 1,1 0-1,0 1 1,-1-1-1,1 0 1,0 1-1,0-1 1,1 1-1,-1 0 1,0-1-1,1 1 1,0 0-1,-1-1 1,1 1-1,0 0 1,0-1-1,1 1 1,-1 0-1,1-1 1,-1 1-1,2 4 1,0-2-2,0 1 1,0-1 0,1 0 0,0-1 0,-1 1 0,2 0-1,-1-1 1,0 1 0,1-1 0,0 0 0,0-1 0,0 1-1,0 0 1,6 2 0,-3-2 0,0-1 0,0 0 0,0-1 0,0 1 0,1-1 0,-1-1 0,1 0 0,0 0 0,-1 0 0,1-1 0,0 0 0,-1 0 0,1-1-1,0 0 1,-1 0 0,1-1 0,-1 0 0,0-1 0,9-3 0,-3 1 2,-2-1 1,1-1-1,-1 1 0,0-2 0,0 0 0,-1 0 0,0-1 1,0 0-1,-1 0 0,11-16 0,-15 21 2,-4 3-2,0 0 0,-1 0 0,1-1-1,0 1 1,0 0 0,0 0 0,-1-1 0,1 1-1,0 0 1,-1-1 0,0 1 0,1-1-1,-1 1 1,0 0 0,1-1 0,-1 1 0,0-3-1,-15 50 8,14-33-6,0 0 0,1-1-1,0 1 1,3 16-1,-3-24 1,1-1-1,0 1 1,0-1-1,0 0 1,1 1-1,-1-1 1,1 0-1,0 0 1,1 0-1,-1 0 1,0 0-1,1-1 1,0 1-1,0-1 1,5 5-1,-7-7-31,1 0 0,-1 0 0,1 0 0,-1 0 0,1 0 0,-1-1 0,1 1 0,0 0 0,-1-1 0,1 0 0,0 1 0,-1-1 0,1 0 0,0 0 0,0 0-1,-1 0 1,1 0 0,0 0 0,0 0 0,-1 0 0,1-1 0,0 1 0,-1-1 0,1 1 0,0-1 0,-1 0 0,1 0 0,-1 0 0,1 0 0,-1 0 0,0 0 0,1 0 0,-1 0 0,0 0 0,0-1-1,1 1 1,-1 0 0,1-4 0,2 0-180,0-1 1,-1 0-1,1-1 0,-1 1 0,-1 0 0,1-1 0,-1 0 1,2-10-1,0-22-284,-5-3-169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5.267"/>
    </inkml:context>
    <inkml:brush xml:id="br0">
      <inkml:brushProperty name="width" value="0.05" units="cm"/>
      <inkml:brushProperty name="height" value="0.05" units="cm"/>
    </inkml:brush>
  </inkml:definitions>
  <inkml:trace contextRef="#ctx0" brushRef="#br0">5 7 13451,'-3'-7'1504,"1"12"-896,2 6-272,2 6 897,4 1-505,6 0-728,2-1 1792,3-5-1624,3-1 24,7-2 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5.639"/>
    </inkml:context>
    <inkml:brush xml:id="br0">
      <inkml:brushProperty name="width" value="0.05" units="cm"/>
      <inkml:brushProperty name="height" value="0.05" units="cm"/>
    </inkml:brush>
  </inkml:definitions>
  <inkml:trace contextRef="#ctx0" brushRef="#br0">29 4 15011,'0'-1'115,"0"1"-1,0 0 1,-1 0 0,1 0-1,0-1 1,0 1 0,-1 0-1,1 0 1,0 0 0,-1-1-1,1 1 1,0 0 0,0 0-1,-1 0 1,1 0-1,0 0 1,-1 0 0,1 0-1,0 0 1,-1 0 0,1 0-1,0 0 1,0 0 0,-1 0-1,1 0 1,0 0 0,-1 0-1,1 0 1,0 0-1,-1 0 1,1 1 0,0-1-1,0 0 1,-1 0 0,1 0-1,0 1 1,-9 12 1012,0 21-987,8-25-96,1 0-1,1 0 1,0 0-1,0 0 0,1 0 1,0 0-1,0 0 1,1-1-1,0 1 0,6 10 1,7 10 152,30 42 1,6 12 98,-43-66-161,-1 1-1,-1 0 1,-1 0 0,0 1 0,4 31-1,-9-43-48,0 1-1,-1-1 0,0 1 0,-1-1 0,1 0 0,-1 1 0,-4 13 0,3-17-28,1 0 0,-1 0 0,0-1 1,0 1-1,0 0 0,0-1 0,-1 1 0,0-1 0,1 0 0,-1 0 0,-1 0 0,1 0 0,0 0 0,-7 3 0,6-4-23,0 0-1,0-1 0,-1 1 0,1-1 1,-1 0-1,1-1 0,-1 1 0,1-1 0,-1 0 1,0 0-1,1 0 0,-1 0 0,1-1 1,-1 0-1,1 0 0,0 0 0,-1-1 0,-7-3 1,-25-12 69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6.506"/>
    </inkml:context>
    <inkml:brush xml:id="br0">
      <inkml:brushProperty name="width" value="0.05" units="cm"/>
      <inkml:brushProperty name="height" value="0.05" units="cm"/>
    </inkml:brush>
  </inkml:definitions>
  <inkml:trace contextRef="#ctx0" brushRef="#br0">5 83 14843,'12'-83'3262,"-10"99"482,-1 19-3049,-10 107 621,2-68-1079,4 0 1,7 94 0,-4-166-236,0-1-1,0 1 0,1-1 1,-1 0-1,0 1 1,0-1-1,1 1 0,-1-1 1,1 0-1,-1 1 1,1-1-1,0 0 0,0 1 1,-1-1-1,1 0 1,0 0-1,0 0 0,2 1 1,-3-1-1,1-1 1,0 0-1,0 1 1,0-1-1,0 0 1,0 0 0,-1 0-1,1 0 1,0 0-1,0 0 1,0 0-1,0 0 1,0 0-1,0 0 1,-1 0-1,1-1 1,0 1-1,0 0 1,0-1-1,0 1 1,1-1-1,4-4 8,1 0 0,-1 0 0,1-1-1,9-11 1,-14 16-9,16-20 4,-8 9 1,-1 1 0,1 1 0,1 0 0,0 0 0,24-15 0,-34 24-5,0 1 1,-1-1 0,1 1 0,0-1-1,0 1 1,0-1 0,0 1-1,0 0 1,-1-1 0,1 1 0,0 0-1,0 0 1,0 0 0,0 0 0,0 0-1,0 0 1,0 0 0,0 0 0,0 0-1,0 0 1,0 0 0,0 1 0,0-1-1,0 0 1,-1 1 0,1-1-1,0 0 1,0 1 0,0-1 0,0 1-1,-1 0 1,1-1 0,0 1 0,-1 0-1,1-1 1,0 1 0,-1 0 0,1 0-1,-1-1 1,1 1 0,-1 0-1,1 0 1,-1 0 0,0 0 0,1 1-1,0 5 8,1-1 0,-1 1 0,-1 0 0,1 0 0,-2 7-1,1-8-1,-8 146 266,8-140-279,4-15-429,4-20-561,2-35 369,-4 25 216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7.209"/>
    </inkml:context>
    <inkml:brush xml:id="br0">
      <inkml:brushProperty name="width" value="0.05" units="cm"/>
      <inkml:brushProperty name="height" value="0.05" units="cm"/>
    </inkml:brush>
  </inkml:definitions>
  <inkml:trace contextRef="#ctx0" brushRef="#br0">41 1 14835,'-3'39'4281,"2"45"-2037,1-30-1523,-1 5-256,2 0 1,11 66-1,-4-101-393,-2-21-34,-1-15-9,-3 0-41,-1 0 1,-1 0-1,0 1 1,-1-1-1,0 0 1,-1 0-1,0 0 0,-1 0 1,0 1-1,-1 0 1,0-1-1,-1 1 1,0 1-1,0-1 1,-2 1-1,-12-17 1,10 16 80,11 16 65,15 15 48,-13-16-227,0-1 1,0 0-1,1-1 0,-1 1 1,1-1-1,0 0 0,-1 0 1,1 0-1,0-1 0,0 1 1,0-1-1,0 0 0,1-1 1,-1 1-1,0-1 0,0 0 0,0-1 1,0 1-1,0-1 0,0 0 1,0 0-1,0 0 0,0-1 1,0 0-1,0 0 0,0 0 1,6-5-1,1 0-365,-1-1-1,0 0 1,0-1 0,-1 0-1,0-1 1,-1 0 0,0 0-1,0-1 1,7-13 0,-16 24 426,0 0-1,0-1 1,0 1 0,0 0 0,0 0 0,0 0 0,0 0 0,0 0 0,0 0 0,0-1 0,0 1-1,0 0 1,0 0 0,0 0 0,0 0 0,0 0 0,0 0 0,1-1 0,-1 1 0,0 0 0,0 0 0,0 0-1,0 0 1,0 0 0,0 0 0,0 0 0,0 0 0,0-1 0,1 1 0,-1 0 0,0 0 0,0 0-1,0 0 1,0 0 0,0 0 0,0 0 0,1 0 0,-1 0 0,0 0 0,0 0 0,0 0 0,0 0 0,0 0-1,1 0 1,-1 0 0,0 0 0,0 0 0,0 0 0,0 0 0,0 0 0,0 0 0,1 0 0,-1 0 0,0 0-1,0 1 1,0 9 1002,-4 14 240,-2-3-648,3-12-441,1 0 0,-1 1 1,2 0-1,-2 18 1,3-25-165,0 0 1,1-1 0,-1 1 0,1 0-1,-1-1 1,1 1 0,0-1-1,0 1 1,0-1 0,0 1-1,0-1 1,1 0 0,-1 1 0,1-1-1,0 0 1,-1 0 0,1 0-1,0 0 1,0 0 0,0-1 0,1 1-1,3 2 1,4 1 1,1 0 1,0-1-1,1 0 0,15 3 0,-13-3-1,0 0-1,17 8 0,-30-12 1,0 0-1,-1 1 1,1-1 0,0 1-1,0-1 1,0 1 0,0-1-1,0 1 1,0 0 0,-1-1-1,1 1 1,0 0 0,-1 0-1,1 0 1,0-1 0,-1 1-1,1 0 1,-1 0 0,1 0-1,-1 0 1,0 0-1,1 0 1,-1 0 0,0 0-1,0 0 1,0 0 0,1 0-1,-1 0 1,0 0 0,-1 0-1,1 1 1,0-1 0,0 0-1,0 0 1,-1 0 0,1 0-1,0 0 1,-1 0 0,1 0-1,-1-1 1,1 1 0,-1 0-1,1 0 1,-1 0 0,0 0-1,1-1 1,-3 2 0,-3 6 90,-1-1 0,-1 0 0,-15 11 0,18-14-52,-8 6 48,-9 7 219,-30 18-1,46-32-280,0 1 0,-1-1 0,0 0-1,0 0 1,0-1 0,0 0 0,0 0-1,-1-1 1,-12 2 0,19-3-59,1 0-1,-1 0 1,0 0 0,0 0-1,0 0 1,1-1 0,-1 1 0,0 0-1,1 0 1,-1 0 0,0-1-1,0 1 1,1 0 0,-1-1-1,0 1 1,1-1 0,-1 1 0,1-1-1,-1 1 1,0-1 0,1 1-1,-1-1 1,1 1 0,0-1-1,-1 0 1,1 1 0,-1-1 0,1 0-1,0 1 1,-1-1 0,1 0-1,0 0 1,0 1 0,0-1-1,0 0 1,0-1 0,0 0-17,0-1 0,0 1 0,0 0 0,0-1 0,1 1 0,-1-1 0,1 1 0,0 0 0,0 0 0,1-4 0,10-11-319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8.163"/>
    </inkml:context>
    <inkml:brush xml:id="br0">
      <inkml:brushProperty name="width" value="0.05" units="cm"/>
      <inkml:brushProperty name="height" value="0.05" units="cm"/>
    </inkml:brush>
  </inkml:definitions>
  <inkml:trace contextRef="#ctx0" brushRef="#br0">2666 444 12091,'-4'-10'373,"-1"-1"0,0 1-1,0 1 1,-1-1 0,0 1 0,-1 0 0,0 0 0,0 1 0,-1 0 0,0 0 0,-1 1 0,1 0 0,-1 0 0,-14-7 0,-40-24 128,-2 4 0,-2 2 0,0 3 0,-107-30-1,49 27-383,-219-28-1,-23 37-49,-2 25-13,335-1-50,-23 0-2,1 2 1,-69 14-1,103-12-2,-1 0-1,0 2 1,1 1-1,1 1 1,-1 0-1,1 2 1,1 0-1,-22 17 1,6 1 9,2 1 1,1 1-1,2 2 1,-28 38 0,12-9 62,-58 106 0,92-144-43,0 2 1,1-1-1,-13 47 1,22-60-25,0-1 0,1 1 1,0 0-1,1 0 0,1 1 1,0-1-1,0 0 0,1 0 0,1 0 1,0 0-1,5 16 0,2-4-6,1-1 0,1 0 0,1 0 1,1-1-1,0-1 0,20 23 0,-12-19-1,1-1 0,1-1 1,1-1-1,39 28 0,-32-30 6,2-2-1,0-1 0,0-1 0,2-2 0,0-1 0,52 11 0,223 27 25,-303-50-28,550 48-134,-474-47-305,1-4 0,-1-4-1,-1-3 1,140-35 0,-195 36 306,-1-1-1,-1-2 1,0 0-1,0-2 1,-1 0-1,-1-2 1,0-1-1,-1 0 1,-1-2-1,-1-1 1,0 0-1,26-34 1,160-219 1041,-199 262-818,-1 0 0,-1 0-1,0-1 1,0 0 0,-1 0 0,0 0 0,-1-1-1,0 1 1,-1-1 0,2-21 0,-4 18-10,-1 1 1,0-1-1,-1 1 1,-1-1-1,0 1 1,-1 0-1,0 0 1,-9-18 0,-6-7-42,-1 1 1,-2 2-1,-2 0 1,-1 1-1,-2 1 1,-1 2 0,-1 1-1,-2 1 1,-1 1-1,-1 2 1,-2 2 0,-48-29-1,62 43-93,1 1 0,-2 1-1,1 1 1,-1 0-1,0 2 1,-1 1 0,-25-4-1,35 8-16,0 0 0,0 1 0,0 0 0,0 1 1,0 1-1,0 0 0,0 0 0,0 2 0,1-1 0,-1 2 0,1 0 0,0 0 0,-22 14 0,3 2-181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6.219"/>
    </inkml:context>
    <inkml:brush xml:id="br0">
      <inkml:brushProperty name="width" value="0.05" units="cm"/>
      <inkml:brushProperty name="height" value="0.05" units="cm"/>
    </inkml:brush>
  </inkml:definitions>
  <inkml:trace contextRef="#ctx0" brushRef="#br0">3643 3347 11578,'-38'-5'486,"1"2"-1,-1 1 0,1 2 0,-74 10 0,57-5-178,0-1-1,0-3 0,-92-10 1,14 0-219,-266 3 208,-274-16-11,550 11-267,0-6 0,1-6-1,-158-50 1,218 52 18,1-4 0,1-1 0,-102-65 0,72 31 28,-123-110 0,44 37-59,-31-28-47,174 138 44,1-2 1,2 0-1,0-1 1,1-1-1,-22-41 0,33 49 11,1-1 0,0 0-1,2 0 1,0-1 0,2 0-1,0 0 1,1 0 0,1 0 0,1-1-1,1 1 1,1-1 0,1 0-1,1 1 1,7-32 0,-3 26-10,2 1 1,1 0-1,1 1 1,1 0-1,1 0 1,1 1-1,1 1 1,1 0-1,1 1 1,2 1-1,19-20 1,18-10-130,107-75 0,-71 58 7,2-1 69,172-98-1,-203 135 80,0 2-1,2 4 0,1 2 1,84-19-1,200-22 86,25-5-52,11-38-61,739-198 1,-726 220 18,237-47 32,36 38-36,-110 19 159,-110 14 423,-324 52-308,198 9 0,-294 3-364,-4 1-58,-1-2 1,1-1 0,36-4-1,-38-2 10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7.089"/>
    </inkml:context>
    <inkml:brush xml:id="br0">
      <inkml:brushProperty name="width" value="0.05" units="cm"/>
      <inkml:brushProperty name="height" value="0.05" units="cm"/>
    </inkml:brush>
  </inkml:definitions>
  <inkml:trace contextRef="#ctx0" brushRef="#br0">264 47 16724,'1'-2'176,"0"1"-1,0-1 1,0 1 0,0-1 0,0 1 0,0-1 0,0 0 0,-1 0 0,1 1 0,-1-1 0,1 0 0,-1 0 0,0 0 0,0 0 0,0 1 0,0-4-1,-1 4-76,1 0 0,-1 0 0,1 0 0,-1 0 0,0 0 0,0 0 0,1 0 0,-1 1-1,0-1 1,0 0 0,0 1 0,0-1 0,0 0 0,0 1 0,0-1 0,0 1 0,0 0-1,0-1 1,0 1 0,0 0 0,-1 0 0,1-1 0,0 1 0,0 0 0,0 0 0,0 0-1,0 1 1,-2-1 0,-5 1 17,1 0 0,-1 0-1,0 0 1,1 1 0,0 1 0,-1-1-1,1 1 1,0 0 0,0 1 0,1 0 0,-1 0-1,1 0 1,0 1 0,0-1 0,0 2-1,0-1 1,1 1 0,0 0 0,-5 6-1,-3 7-44,0 1-1,2 0 0,0 0 0,1 1 1,-8 24-1,11-23-19,0-1 1,2 1-1,0 0 1,-1 29 0,5-41-39,0 1 1,1 0 0,1-1-1,0 1 1,0 0 0,1-1-1,0 1 1,1-1 0,0 0-1,9 20 1,-9-26-77,-1 0 0,1-1 0,0 1-1,0-1 1,0 1 0,1-1 0,-1 0 0,1 0 0,0 0 0,0-1 0,0 1 0,0-1-1,0 0 1,0 0 0,1-1 0,-1 1 0,1-1 0,-1 0 0,1 0 0,-1 0 0,1-1-1,0 1 1,-1-1 0,1 0 0,0-1 0,5 0 0,8-2-623,1-1 1,0 0-1,-1-2 1,35-14-1,48-31-1125,-56 23 703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7.639"/>
    </inkml:context>
    <inkml:brush xml:id="br0">
      <inkml:brushProperty name="width" value="0.05" units="cm"/>
      <inkml:brushProperty name="height" value="0.05" units="cm"/>
    </inkml:brush>
  </inkml:definitions>
  <inkml:trace contextRef="#ctx0" brushRef="#br0">29 75 11747,'2'-6'382,"-1"0"0,1-1 1,-1 1-1,-1-1 1,1 1-1,-1 0 0,-1-8 1,-2 6 943,-1 10-146,-4 11 93,3 5-405,0 1 0,-3 33 0,7-44-736,0-1 0,1 1 0,0 0 0,1 0 0,-1-1 1,2 1-1,-1 0 0,1-1 0,3 11 0,-4-17-111,-1 0 1,1 0-1,-1 0 0,1 0 1,0 0-1,-1 0 0,1 0 1,0 0-1,0-1 0,0 1 1,-1 0-1,1 0 0,0-1 1,0 1-1,0-1 0,0 1 1,0-1-1,0 1 0,0-1 0,0 1 1,0-1-1,1 0 0,-1 0 1,0 0-1,0 1 0,0-1 1,0 0-1,0 0 0,0-1 1,1 1-1,-1 0 0,0 0 1,0 0-1,0-1 0,0 1 1,0-1-1,0 1 0,0-1 0,0 1 1,1-2-1,5-1 69,-1-2 1,1 1-1,-1-1 0,8-7 1,23-26 266,23-18 61,-53 50-372,0 0-1,1 1 0,-1 0 1,2 0-1,-1 1 1,11-5-1,-17 9-33,1-1 0,-1 0 0,0 1 0,1-1 0,-1 1 0,0 0-1,1 0 1,-1 0 0,0 0 0,1 0 0,-1 0 0,0 0 0,1 1-1,-1 0 1,0-1 0,0 1 0,0 0 0,1 0 0,-1 0 0,0 0-1,0 0 1,0 1 0,0-1 0,-1 1 0,1-1 0,0 1 0,-1-1-1,1 1 1,-1 0 0,1 0 0,-1 0 0,0 0 0,2 4 0,3 7 66,-1 0 1,0 0-1,-1 0 0,4 23 1,-3-15 59,-5-20-122,0 0 0,0 0 0,0 0 0,0 0 1,1 0-1,-1 0 0,0 0 0,1-1 0,-1 1 0,0 0 0,1 0 0,0 0 1,-1-1-1,1 1 0,-1 0 0,1-1 0,0 1 0,-1 0 0,1-1 0,0 1 1,0-1-1,1 2 0,-1-2-3,0 0 0,-1-1 0,1 1 0,0 0 0,0 0 1,0 0-1,0 0 0,0-1 0,0 1 0,-1 0 0,1-1 0,0 1 0,0-1 0,0 1 0,-1-1 1,1 1-1,0-1 0,-1 1 0,2-2 0,5-5 60,0-1 0,-1 0-1,8-13 1,-5 8-13,-6 8-39,1 0 0,1 0-1,-1 1 1,1-1 0,-1 1-1,1 0 1,1 0 0,-1 1 0,0-1-1,11-3 1,-13 5-20,0 1 0,0 1 0,1-1 0,-1 0 1,0 1-1,0 0 0,1 0 0,-1 0 0,0 0 0,1 0 0,-1 1 0,0-1 0,0 1 0,0 0 1,1 0-1,-1 0 0,0 0 0,0 1 0,0-1 0,-1 1 0,1 0 0,3 2 0,18 19-11,-18-17 7,-1 0 1,1-1-1,0 1 0,11 6 1,-15-11 2,-1 0 0,0-1 0,1 1 0,-1 0 0,1-1 0,-1 1 0,1-1 1,0 0-1,-1 1 0,1-1 0,-1 0 0,1 0 0,0 0 0,-1 0 0,1 0 0,-1 0 0,1-1 0,0 1 0,-1 0 0,1-1 1,-1 0-1,1 1 0,-1-1 0,1 0 0,-1 1 0,0-1 0,3-2 0,6-7 6,0 0 0,0 0 0,-1-1 0,13-21-1,-14 20 0,0 1 0,1 0-1,0 0 1,21-18-1,-29 28-5,1-1-1,-1 2 1,0-1-1,1 0 1,-1 0-1,1 0 1,-1 1-1,1-1 1,-1 0-1,1 1 1,0 0-1,-1-1 1,1 1-1,0 0 1,-1 0-1,1 0 1,0 0-1,-1 0 1,1 0-1,0 0 1,-1 1-1,1-1 1,-1 1-1,1-1 1,0 1-1,-1-1 1,1 1-1,-1 0 1,1 0-1,-1 0 1,0 0-1,1 0 1,-1 0-1,0 0 1,0 0-1,0 1 1,0-1-1,0 0 1,1 3-1,5 6-10,0 0 0,-1 1 0,-1 0 0,6 16 0,-5-13 3,-4-8-36,10 19 129,-11-24-114,-1 0-1,0-1 0,1 1 0,-1 0 1,1 0-1,-1-1 0,1 1 1,0 0-1,-1-1 0,1 1 0,0 0 1,-1-1-1,1 1 0,0-1 1,0 1-1,-1-1 0,1 0 1,0 1-1,0-1 0,0 0 0,0 0 1,-1 1-1,3-1 0,-2-2-129,1 0-1,-1 0 0,0 0 1,0 0-1,0 0 1,-1 0-1,1 0 0,0 0 1,-1-1-1,1 1 1,-1 0-1,0 0 0,0-1 1,0-2-1,1-6-246,4-8-276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8.112"/>
    </inkml:context>
    <inkml:brush xml:id="br0">
      <inkml:brushProperty name="width" value="0.05" units="cm"/>
      <inkml:brushProperty name="height" value="0.05" units="cm"/>
    </inkml:brush>
  </inkml:definitions>
  <inkml:trace contextRef="#ctx0" brushRef="#br0">0 136 14579,'7'5'290,"0"0"0,0 0 0,1-1 0,-1 0-1,1 0 1,0-1 0,0 0 0,0-1 0,0 1 0,1-2 0,-1 1-1,0-1 1,1 0 0,0-1 0,-1 0 0,12-1 0,-11 0-93,0 0-1,0 0 1,-1-1 0,1 0 0,0-1 0,0 0 0,-1 0 0,0 0 0,0-1 0,0-1-1,0 0 1,0 0 0,-1 0 0,0-1 0,7-6 0,-12 9-141,0 1-1,0-1 1,0 1 0,0-1-1,-1 0 1,1 1 0,0-1-1,-1 0 1,0 0 0,0 0-1,0-1 1,0 1 0,-1 0-1,1 0 1,-1 0 0,1-1 0,-1 1-1,0 0 1,-1 0 0,1-1-1,0 1 1,-1 0 0,0 0-1,-1-4 1,1 4-25,-1 1 0,1-1 0,-1 1-1,0 0 1,0-1 0,0 1 0,0 0 0,0 0-1,0 0 1,-1 1 0,1-1 0,0 0 0,-1 1 0,0 0-1,1-1 1,-1 1 0,0 0 0,1 0 0,-1 1 0,0-1-1,0 0 1,0 1 0,0 0 0,0 0 0,0 0 0,-5 0-1,-3 2-1,1 0-1,1 1 0,-1 0 1,0 0-1,1 1 0,-1 0 0,1 0 1,0 1-1,1 1 0,-1 0 1,1 0-1,0 0 0,0 1 0,1 0 1,0 0-1,0 1 0,1 0 1,0 1-1,0-1 0,1 1 1,0 0-1,-6 16 0,10-22-20,0-1 0,1 1 0,-1 0 0,0 0 0,1 0 0,0-1 0,0 1 0,0 0 0,0 0 0,0 0 0,0 0 0,1 0 0,-1-1 0,1 1 0,0 0 0,0 0 0,0-1-1,0 1 1,0 0 0,1-1 0,-1 0 0,1 1 0,0-1 0,-1 0 0,1 1 0,0-1 0,0 0 0,1-1 0,-1 1 0,0 0 0,1-1 0,-1 1 0,1-1 0,3 2 0,2 0-97,-1 0-1,1-1 1,-1 0 0,1-1 0,0 0-1,0 0 1,0 0 0,-1-1 0,1 0-1,0-1 1,13-2 0,-8 0 18,0-1-1,0 0 1,-1-1-1,1-1 1,-1 0-1,14-9 1,24-22-236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21.950"/>
    </inkml:context>
    <inkml:brush xml:id="br0">
      <inkml:brushProperty name="width" value="0.05" units="cm"/>
      <inkml:brushProperty name="height" value="0.05" units="cm"/>
    </inkml:brush>
  </inkml:definitions>
  <inkml:trace contextRef="#ctx0" brushRef="#br0">359 74 12923,'11'-8'894,"-1"-1"1,17-18 0,-2 1 1641,-25 26-2453,0 0 1,0 0 0,1-1-1,-1 1 1,0 0 0,0 0 0,0-1-1,1 1 1,-1 0 0,0 0-1,0 0 1,0-1 0,1 1 0,-1 0-1,0 0 1,0 0 0,1 0-1,-1 0 1,0 0 0,1-1 0,-1 1-1,0 0 1,0 0 0,1 0 0,-1 0-1,0 0 1,1 0 0,-1 0-1,0 0 1,0 0 0,1 0 0,-1 0-1,1 1 1,-3 9 1102,-12 19-284,-144 205 1074,110-167-1813,-122 162-911,163-220 502,6-7 143,0 0 0,0 0 0,-1 0 0,1 0 0,-1-1 0,1 1 0,-1 0 0,1-1 0,-1 1 0,0-1 0,0 0 0,0 1 0,0-1 0,0 0 0,-4 1 0,6-2 81,-1 0 0,0 0 0,1-1 0,-1 1 0,1 0 1,-1 0-1,1-1 0,-1 1 0,1 0 0,-1-1 0,1 1 0,-1 0 0,1-1 0,-1 1 0,1-1 0,0 1 0,-1-1 0,1 1 0,0-1 0,-1 1 1,1-1-1,0 1 0,0-1 0,-1 1 0,1-1 0,0 1 0,0-1 0,0 0 0,0 1 0,0-1 0,0 1 0,0-1 0,0 0 0,0 1 0,0-1 1,0 0-1,0-33 263,0 25-506,31-452-6411,-27 428 6695,-4 33-5,0 0 0,0 0 0,0 0-1,0-1 1,0 1 0,0 0 0,0 0 0,0-1 0,0 1 0,0 0-1,0 0 1,1 0 0,-1-1 0,0 1 0,0 0 0,0 0 0,0 0 0,0-1-1,0 1 1,0 0 0,0 0 0,1 0 0,-1-1 0,0 1 0,0 0 0,0 0-1,0 0 1,1 0 0,-1 0 0,0 0 0,0-1 0,0 1 0,1 0 0,-1 0-1,0 0 1,0 0 0,1 0 0,-1 0 0,0 0 0,0 0 0,0 0-1,1 0 1,-1 0 0,0 0 0,0 0 0,1 0 0,-1 0 0,0 0 0,0 0-1,0 0 1,1 1 0,7 9 471,-7-8-379,25 35 1229,1-1 0,56 56 0,-43-55-1130,1-1 0,2-2 0,90 55 0,-74-59-211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8.970"/>
    </inkml:context>
    <inkml:brush xml:id="br0">
      <inkml:brushProperty name="width" value="0.05" units="cm"/>
      <inkml:brushProperty name="height" value="0.05" units="cm"/>
    </inkml:brush>
  </inkml:definitions>
  <inkml:trace contextRef="#ctx0" brushRef="#br0">215 73 17100,'-1'-4'137,"-1"-1"1,0 1-1,1 0 1,-1 1-1,-1-1 0,1 0 1,-1 1-1,1-1 1,-1 1-1,0 0 1,0-1-1,0 1 1,-1 1-1,1-1 1,-1 1-1,0-1 1,1 1-1,-1 0 1,0 0-1,0 0 0,0 1 1,-1 0-1,1 0 1,0 0-1,0 0 1,-1 0-1,1 1 1,0 0-1,-1 0 1,1 0-1,-1 0 1,1 1-1,0 0 1,-1 0-1,1 0 1,0 0-1,-6 3 0,6-2-86,-1 0 0,1 1 0,0-1 0,0 1 0,0 0 0,0 0-1,1 0 1,-1 0 0,1 1 0,0-1 0,0 1 0,0 0 0,-3 5-1,3-2 13,0 0-1,0 0 0,0 0 1,1 0-1,0 0 0,0 1 1,0 12-1,1 1 67,1 0 0,1 1 0,1-1 0,1 0 0,6 23 0,4 6 108,2 0 1,2-1-1,3-1 1,26 49-1,-2-21 79,85 113 0,-100-139 197,-42-65-372,0 0 0,1-1 0,1 0 0,-12-23 0,11 17-43,8 16-70,-15-24 73,2-2 0,-14-34 1,27 58-98,1-1 0,0 1 0,1-1 0,0 1 0,0-1 0,1 0 1,0 1-1,0-1 0,1 0 0,1 0 0,-1 0 0,1 0 0,1 1 0,2-10 1,-2 13-6,1-1 0,0 1 1,1 0-1,-1 0 1,1 0-1,0 0 1,0 0-1,0 1 1,1 0-1,0 0 0,0 0 1,0 1-1,0-1 1,0 1-1,1 0 1,-1 1-1,11-4 0,-6 2-9,0 1-1,1 0 0,-1 1 0,0 0 0,1 1 0,0 0 0,-1 1 1,1 0-1,17 2 0,-23-1 5,-1 0 0,0 0 0,0 0 0,0 0 0,0 1 0,0 0 0,0 0 0,-1 0 0,1 0 0,-1 0 0,1 1 0,-1 0 0,0 0 0,0 0 0,0 0 0,0 0 0,-1 0 0,1 1 0,3 6 0,0 2-4,-1 1-1,-1 0 1,0 1 0,4 22 0,4 13 14,-12-47-2,0-1-1,1 1 0,-1-1 0,1 1 1,0-1-1,-1 0 0,1 1 1,0-1-1,0 0 0,0 0 1,0 0-1,0 1 0,2 0 1,-2-2-2,-1 1 1,1-1-1,-1 0 1,1 0-1,-1 0 1,1 0-1,-1 0 1,1 0-1,0 0 1,-1 0-1,1 0 1,-1-1 0,1 1-1,-1 0 1,1 0-1,-1 0 1,1-1-1,-1 1 1,1 0-1,-1-1 1,1 1-1,-1 0 1,0-1 0,1 1-1,-1 0 1,1-1-1,-1 1 1,0-1-1,1 1 1,-1-1-1,0 1 1,0-1-1,1 1 1,-1-1 0,0 1-1,0-1 1,0 1-1,0-1 1,0 0-1,4-10 9,0 0-1,-1 0 1,0-1 0,-1 1-1,-1-1 1,0 1-1,0-1 1,-1 0 0,-1 1-1,-3-23 1,2 20 0,-1 0 1,-1 0 0,0 0-1,-1 1 1,0-1 0,-1 1-1,-1 1 1,-11-19 0,4 16 2,7 8-5,15 11-33,2 0-160,-1 0 1,0 0-1,1-1 0,0 0 1,0-1-1,0 0 1,16 1-1,74-2-1995,-83-2 1965,95-7-1054,-59 1 397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9.511"/>
    </inkml:context>
    <inkml:brush xml:id="br0">
      <inkml:brushProperty name="width" value="0.05" units="cm"/>
      <inkml:brushProperty name="height" value="0.05" units="cm"/>
    </inkml:brush>
  </inkml:definitions>
  <inkml:trace contextRef="#ctx0" brushRef="#br0">115 237 15955,'-11'5'612,"1"1"-1,-1 1 0,1-1 0,0 2 0,1-1 0,-17 18 0,23-21-429,0 0 0,0 0-1,0 0 1,0 1-1,1-1 1,0 0-1,0 1 1,-3 8 0,4-11-75,1 1 1,0 0-1,-1 0 0,1 0 1,0 0-1,0 0 1,0-1-1,1 1 1,-1 0-1,1 0 1,-1 0-1,1-1 1,0 1-1,0 0 1,0-1-1,2 4 0,-2-5-79,0 1-1,0-1 0,0 0 1,0 0-1,0 1 0,0-1 0,1 0 1,-1 0-1,0 0 0,1 0 1,-1 0-1,0-1 0,1 1 0,-1 0 1,1-1-1,-1 1 0,1-1 1,0 1-1,-1-1 0,1 0 1,-1 0-1,1 0 0,0 1 0,-1-2 1,1 1-1,0 0 0,-1 0 1,1 0-1,-1-1 0,1 1 0,-1-1 1,1 1-1,-1-1 0,1 0 1,1-1-1,6-2 32,0-1 1,-1-1 0,1 0-1,10-10 1,23-24 102,58-71 0,-50 53-82,-44 51-63,0 0 0,1 1 0,0-1 0,12-7 1,-18 13-12,0 0 1,0 1-1,0-1 1,1 1-1,-1-1 1,0 1-1,0-1 1,0 1-1,0 0 1,1 0-1,-1 0 1,0-1-1,0 1 1,0 0-1,1 0 0,-1 1 1,2-1-1,-2 1 4,1 0 0,-1-1 0,0 1 0,0 0 0,0 0 0,0 0 0,-1 0 0,1 0 0,0 0 0,0 0 0,0 0 0,-1 0 0,1 0 0,-1 1 0,1-1 0,-1 0 0,1 0 0,-1 1 0,0-1 0,1 2 0,2 25 202,-2-22-142,-1-1 0,1 0 1,-1 0-1,1 0 0,1 0 0,-1 0 0,4 8 0,-5-13-61,1 0-1,-1 1 0,0-1 1,0 0-1,1 1 0,-1-1 1,0 0-1,0 0 0,1 1 1,-1-1-1,0 0 0,1 0 1,-1 0-1,0 0 0,1 1 1,-1-1-1,0 0 0,1 0 1,-1 0-1,0 0 0,1 0 1,-1 0-1,0 0 0,1 0 1,-1 0-1,0 0 1,1 0-1,-1 0 0,0 0 1,1 0-1,-1 0 0,1 0 1,-1 0-1,0-1 0,1 1 1,-1 0-1,0 0 0,0 0 1,1-1-1,-1 1 0,0 0 1,1 0-1,-1 0 0,0-1 1,15-15 152,-12 12-122,11-13 59,1-3 13,31-30 0,-42 46-107,1 0-1,-1 0 1,0 1-1,1 0 1,0 0-1,0 0 1,0 0 0,0 1-1,0-1 1,1 2-1,-1-1 1,1 0-1,7 0 1,-10 2-4,0 0 0,0 0 0,-1 0 0,1 0 0,0 1 0,0-1 0,-1 1 0,1 0 0,0 0 0,-1 0 1,1 0-1,-1 0 0,0 0 0,1 1 0,-1-1 0,0 1 0,0 0 0,4 3 0,0 2-3,-1 0-1,1 1 1,-1 0-1,5 10 1,-8-13 2,0 0 0,0-1 0,1 1 0,0-1 0,-1 1 0,2-1 0,-1 0 0,0 0 0,1-1 0,0 1 0,0-1 0,0 1 0,0-1 0,9 4 0,-11-6 2,1-1-1,0 1 1,0-1-1,-1 0 1,1 0-1,0 0 1,0-1 0,-1 1-1,1 0 1,0-1-1,-1 0 1,1 0-1,0 0 1,-1 0-1,1 0 1,-1 0-1,0-1 1,1 1 0,-1-1-1,4-3 1,2-2 3,1-1 1,-1 0 0,11-15 0,17-29 17,-25 35-19,0 0 0,26-27 0,-37 43-4,1 0 0,0 0 1,0 0-1,0 0 1,1 0-1,-1 0 1,0 0-1,0 0 0,0 1 1,1-1-1,-1 0 1,0 1-1,1-1 0,-1 1 1,0 0-1,1-1 1,-1 1-1,4 0 1,-4 0-2,0 1 1,0-1 0,0 1 0,0-1 0,0 1 0,0 0 0,0-1-1,0 1 1,-1 0 0,1 0 0,0 0 0,0 0 0,-1 0 0,1 0-1,0 0 1,-1 0 0,1 0 0,-1 0 0,1 0 0,-1 0-1,0 0 1,1 3 0,6 24-4,-6-20 14,1-1 0,0 1 1,0-1-1,0 0 0,1 0 0,0 0 0,0 0 0,7 9 1,-9-16-18,-1 1 0,0-1 1,1 1-1,-1-1 1,0 0-1,1 1 1,-1-1-1,1 0 1,-1 1-1,1-1 1,-1 0-1,0 1 1,1-1-1,-1 0 0,1 0 1,-1 0-1,1 0 1,0 1-1,-1-1 1,1 0-1,-1 0 1,1 0-1,-1 0 1,1 0-1,-1 0 0,1 0 1,-1 0-1,1-1 1,-1 1-1,1 0 1,-1 0-1,1 0 1,-1 0-1,1-1 1,-1 1-1,1 0 0,-1-1 1,1 1-1,-1 0 1,0-1-1,1 1 1,-1 0-1,1-1 1,-1 1-1,0-1 1,1 1-1,-1-1 1,0 1-1,0-1 0,0 1 1,1-1-1,-1 1 1,0-1-1,0 1 1,0-1-1,0 1 1,0-1-1,0 1 1,0-1-1,0 1 0,0-1 1,0 1-1,0-2 1,0-11-101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1.387"/>
    </inkml:context>
    <inkml:brush xml:id="br0">
      <inkml:brushProperty name="width" value="0.05" units="cm"/>
      <inkml:brushProperty name="height" value="0.05" units="cm"/>
    </inkml:brush>
  </inkml:definitions>
  <inkml:trace contextRef="#ctx0" brushRef="#br0">11 219 15819,'-3'-12'1319,"1"5"-494,0-1 0,0 0 0,1 0 1,0 0-1,1-13 0,14 48 1151,27 175-642,-30-132-848,31 102 0,-40-165-439,1 0-1,-1 0 1,1 0 0,0-1-1,1 1 1,-1-1 0,8 10-1,-11-16-40,1 0-1,-1 1 0,1-1 1,-1 1-1,1-1 0,-1 0 0,1 1 1,-1-1-1,1 0 0,-1 0 1,1 0-1,0 1 0,-1-1 1,1 0-1,-1 0 0,1 0 0,0 0 1,-1 0-1,1 0 0,-1 0 1,1 0-1,0 0 0,-1 0 0,1 0 1,-1-1-1,1 1 0,0 0 1,-1 0-1,1-1 0,-1 1 1,1 0-1,-1 0 0,1-1 0,-1 1 1,1-1-1,-1 1 0,0 0 1,1-1-1,-1 1 0,1-1 1,-1 1-1,0-1 0,1 1 0,-1-1 1,0 0-1,0 1 0,0-1 1,1 1-1,-1-1 0,0 0 1,0 0-1,9-30 99,-7 11-77,-1 0-1,-1 0 1,-1 0-1,0 0 1,-2 0-1,0 0 1,-1 1-1,-1 0 1,-1 0-1,-1 0 1,0 0-1,-13-21 1,18 37-26,-13-22 9,14 24-8,0 0-1,0 0 0,0 0 0,0 0 0,0 0 0,0 0 0,0 0 0,0 0 0,0 0 1,0 1-1,0-1 0,0 0 0,0 1 0,-1-1 0,1 1 0,0-1 0,-3 0 1,4 2-2,0 0 0,1 1 0,-1-1 0,0 0 0,0 0 0,0 0 0,1 0 0,-1 0 0,0 0 0,1-1 0,-1 1 0,1 0 0,0 0 0,-1 0 0,2 1 0,1 2-1,0 1 1,1-1-1,0 0 1,0 1 0,0-2-1,0 1 1,1 0-1,-1-1 1,1 0 0,0 0-1,0-1 1,0 1-1,0-1 1,1 0 0,6 2-1,-4-3 2,0 0-1,0 0 0,0-1 1,0 0-1,0 0 1,0-1-1,0 0 0,0 0 1,14-5-1,-6 0 1,-1 0 0,-1-1 1,1 0-1,-1-1 0,-1-1 0,1 0 0,-1 0 1,-1-2-1,0 0 0,14-15 0,-16 13 0,0-1 0,-1 1 0,0-2 0,-1 1 0,-1-1 0,8-22 0,-13 30-1,1 1 0,-2-1 1,1 1-1,-1-1 1,0 0-1,0 0 0,0 0 1,-1 0-1,0 0 0,-1 0 1,0 0-1,0 1 1,0-1-1,-1 0 0,0 0 1,0 1-1,-5-11 1,6 15-2,0 0 1,-1 1 0,1-1 0,0 0 0,0 1 0,-1-1 0,1 1 0,-1-1 0,1 1 0,-1 0 0,0 0 0,0-1 0,1 1 0,-1 0 0,0 1 0,0-1 0,0 0-1,0 0 1,0 1 0,0 0 0,0-1 0,0 1 0,0 0 0,0 0 0,0 0 0,0 0 0,0 0 0,0 0 0,0 1 0,0-1 0,0 1 0,-4 1 0,0 0-2,0 1 1,0 0 0,1 1 0,-1-1 0,1 1 0,0 0 0,0 0-1,1 1 1,-8 8 0,-2 6 9,2 1 0,0 1 0,1 0 0,1 1 0,1-1 0,0 2 0,2-1 0,1 1 0,1 1 0,-4 36 0,9-53 4,-1-1 0,1 0-1,0 0 1,2 12 0,-2-16-9,1-1 0,-1 0 0,0 0 0,1 1 0,-1-1 1,1 0-1,-1 0 0,1 0 0,-1 1 0,1-1 1,0 0-1,0 0 0,0 0 0,-1 0 0,1 0 0,0-1 1,0 1-1,0 0 0,0 0 0,0-1 0,1 1 0,-1 0 1,0-1-1,0 1 0,0-1 0,1 0 0,-1 1 1,0-1-1,0 0 0,1 0 0,0 1 0,6-2 8,-1-1-1,0 0 0,0 0 1,0 0-1,0 0 1,0-1-1,-1-1 0,1 1 1,-1-1-1,0 0 1,8-7-1,2 1-1,6-5 0,41-24 8,-56 35-16,1 1 0,0-1 0,0 1 1,0 1-1,0-1 0,13-1 0,-18 4 0,0 0-1,-1 0 0,1 0 0,0 1 1,0-1-1,-1 1 0,1-1 0,0 1 1,-1 0-1,1 0 0,-1 0 0,1 0 1,-1 1-1,0-1 0,1 1 0,-1-1 1,0 1-1,0 0 0,0 0 0,0 0 1,0 0-1,-1 0 0,1 0 0,-1 0 0,1 1 1,-1-1-1,2 5 0,3 8 0,0 1 1,-1-1-1,5 29 0,0-5 8,-9-34-15,1-1 1,-1 0-1,1 0 0,0 1 0,4 4 0,-6-8-17,0-1-1,1 0 1,-1 1 0,0-1-1,1 0 1,-1 1-1,0-1 1,1 0-1,-1 1 1,0-1-1,1 0 1,-1 0 0,1 0-1,-1 1 1,1-1-1,-1 0 1,1 0-1,-1 0 1,1 0-1,-1 0 1,0 0 0,1 0-1,0 0 1,0 0-61,0 0 0,-1-1 0,1 1 0,0-1 0,0 1 0,-1-1 0,1 1 0,0-1 0,0 0 0,-1 1 0,1-1 0,-1 0 0,1 0 0,-1 1 0,1-1 0,-1 0 0,1-1 0,19-47-2158,-15 36 1821,4-14-494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1.763"/>
    </inkml:context>
    <inkml:brush xml:id="br0">
      <inkml:brushProperty name="width" value="0.05" units="cm"/>
      <inkml:brushProperty name="height" value="0.05" units="cm"/>
    </inkml:brush>
  </inkml:definitions>
  <inkml:trace contextRef="#ctx0" brushRef="#br0">0 136 14299,'3'1'478,"-1"-1"1,1 1-1,-1 0 0,1-1 1,-1 1-1,1 0 0,-1 0 0,0 0 1,4 4-1,-3-4-99,0 1-1,-1-1 1,1 1 0,0-1-1,0 0 1,0 0 0,-1 0 0,1 0-1,4 0 1,-1-1-233,-1-1 1,0 1 0,0-2-1,1 1 1,-1 0-1,0-1 1,0 0-1,0 0 1,-1 0-1,1-1 1,-1 0 0,1 1-1,-1-2 1,0 1-1,0 0 1,0-1-1,6-7 1,-7 8-116,0 0 0,-1-1 0,1 1-1,-1-1 1,1 0 0,-1 0 0,0 1 0,0-2 0,-1 1-1,1 0 1,-1 0 0,0 0 0,0-1 0,-1 1 0,1-1 0,-1 1-1,0 0 1,0-1 0,0 1 0,-1-1 0,-1-5 0,2 9-19,0 0 0,-1 0 1,1 0-1,-1 0 0,1 0 1,-1 0-1,1 0 0,-1 0 1,0 0-1,1 0 1,-1 1-1,0-1 0,0 0 1,0 0-1,0 1 0,0-1 1,0 1-1,1-1 0,-1 1 1,-1-1-1,1 1 0,0-1 1,0 1-1,0 0 1,0 0-1,0-1 0,0 1 1,0 0-1,0 0 0,0 0 1,0 0-1,-1 0 0,1 1 1,0-1-1,0 0 0,0 0 1,-2 2-1,-1-1 19,0 1-1,0-1 1,1 1 0,-1 0-1,0 0 1,1 1 0,0-1-1,-1 1 1,-2 3 0,-2 4 13,0 0 0,0 1 0,1 0 0,0 0 0,1 0-1,1 1 1,-8 21 0,10-24-37,1-1 0,0 1-1,0 0 1,0-1-1,1 1 1,1 0 0,0 0-1,0 0 1,0 0-1,1 0 1,1 0 0,2 9-1,-3-14-23,1-1-1,-1 0 1,1 1-1,0-1 1,0 0-1,0 0 1,1 0 0,-1-1-1,1 1 1,-1 0-1,1-1 1,0 0-1,0 0 1,0 0-1,0 0 1,1 0-1,-1 0 1,0-1 0,1 0-1,-1 1 1,1-1-1,5 0 1,-1 1-67,0-1-1,1 0 1,-1-1 0,1 0 0,-1 0 0,0-1 0,1 0-1,13-3 1,1-5-142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2.535"/>
    </inkml:context>
    <inkml:brush xml:id="br0">
      <inkml:brushProperty name="width" value="0.05" units="cm"/>
      <inkml:brushProperty name="height" value="0.05" units="cm"/>
    </inkml:brush>
  </inkml:definitions>
  <inkml:trace contextRef="#ctx0" brushRef="#br0">0 0 18196,'2'13'579,"0"0"1,1-1 0,0 0-1,1 0 1,0 0-1,1 0 1,8 14-1,3 10 186,-3-2-320,-9-21-276,1 1 0,0-1 0,1 0-1,1-1 1,15 22 0,-21-32-146,0-1 0,0 0 0,0 1 0,1-1 0,-1 0 0,1 1 0,-1-1 1,1 0-1,0 0 0,-1 0 0,1-1 0,0 1 0,-1 0 0,1-1 0,0 1 0,0-1 0,0 1 1,0-1-1,-1 0 0,3 0 0,-1 0 2,0-1 0,0 1 0,0-1 0,0 0 0,0 0 0,0 0 0,-1 0 1,1-1-1,0 1 0,-1-1 0,4-2 0,5-6 33,0 0 1,-1-1-1,0 0 0,9-14 0,-16 21-42,19-27 66,-8 11-39,29-33-1,-42 53-42,-1-1 0,1 0 1,0 0-1,-1 1 0,1-1 0,0 0 1,0 1-1,0-1 0,0 0 0,-1 1 1,1-1-1,0 1 0,0 0 0,0-1 1,0 1-1,0 0 0,0 0 0,0-1 1,0 1-1,0 0 0,0 0 1,0 0-1,0 0 0,0 0 0,0 0 1,0 1-1,0-1 0,0 0 0,0 0 1,0 1-1,0-1 0,0 1 0,0-1 1,0 1-1,0-1 0,0 1 0,-1-1 1,1 1-1,0 0 0,0 0 0,-1-1 1,1 1-1,0 1 0,4 5 0,-1 0 0,1 0-1,-2 0 1,6 13 0,-1-3 1,-1-1 1,2 1 0,16 25 0,-23-38-1,0-1 0,1 1 0,0-1 1,0 0-1,0 0 0,0 0 1,0-1-1,0 1 0,1-1 0,-1 1 1,1-1-1,0 0 0,4 1 1,-7-3-53,1 0 0,0 1 0,-1-1 0,1 0 0,0 0 0,-1-1 0,1 1 0,0 0 0,-1-1 0,1 1 0,-1-1 0,1 1 0,-1-1 0,1 1 0,-1-1 0,1 0 0,-1 0 0,1 0 0,1-2 0,26-25-3018,-16 14 1905,0 5 223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3.015"/>
    </inkml:context>
    <inkml:brush xml:id="br0">
      <inkml:brushProperty name="width" value="0.05" units="cm"/>
      <inkml:brushProperty name="height" value="0.05" units="cm"/>
    </inkml:brush>
  </inkml:definitions>
  <inkml:trace contextRef="#ctx0" brushRef="#br0">114 141 15355,'0'0'51,"0"-1"1,0 1-1,0 0 0,1 0 0,-1-1 0,0 1 0,0 0 0,0 0 0,0-1 1,0 1-1,0 0 0,0 0 0,0-1 0,0 1 0,0 0 0,0 0 0,0-1 1,0 1-1,0 0 0,0 0 0,-1-1 0,1 1 0,0 0 0,0 0 0,0-1 1,0 1-1,0 0 0,0 0 0,-1-1 0,1 1 0,0 0 0,0 0 0,0 0 1,-1 0-1,1-1 0,0 1 0,0 0 0,-1 0 0,1 0 0,-14 0 941,-14 11 430,22-5-1254,0 0 1,0 1 0,0-1 0,1 1 0,0 0 0,0 1 0,1-1 0,-1 1 0,2 0-1,-1 0 1,1 0 0,1 0 0,-1 1 0,1-1 0,1 1 0,0-1 0,0 1-1,0 0 1,1 0 0,1-1 0,1 15 0,-2-21-145,0-1 0,1 0-1,-1 1 1,0-1 0,1 0-1,-1 1 1,1-1 0,-1 0 0,1 0-1,-1 1 1,1-1 0,0 0 0,0 0-1,-1 0 1,1 0 0,0 0 0,0 0-1,0 0 1,0 0 0,0-1 0,0 1-1,1 0 1,-1 0 0,0-1 0,0 1-1,0-1 1,1 1 0,-1-1-1,0 0 1,1 1 0,-1-1 0,0 0-1,1 0 1,-1 0 0,0 0 0,1 0-1,-1 0 1,0 0 0,2-1 0,6-1 41,-1-1 0,0 1 1,-1-2-1,1 1 0,8-6 0,-9 5-52,0 0 7,30-15 86,62-25-1,-88 40-102,0 1 0,0 0 0,0 0-1,0 1 1,1 0 0,-1 1 0,0 1 0,1 0 0,-1 0-1,0 1 1,12 2 0,-20-2 7,0-1 0,0 1 0,0 0 0,0 0 0,0 0 0,0 0 1,0 1-1,-1-1 0,1 1 0,-1 0 0,1-1 0,-1 1 0,1 0 0,-1 1 0,0-1 0,0 0 0,0 0 0,0 1 0,2 4 0,-11-13 777,-4-11-443,-76-168 1173,83 174-1580,13 13-133,5 3-4,-2-3-51,1 0 0,0-1 1,-1-1-1,1 0 0,0-1 1,-1 0-1,1 0 0,0-2 0,-1 1 1,0-2-1,0 0 0,0 0 1,0-1-1,0 0 0,-1-1 0,16-11 1,10-10-437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3.418"/>
    </inkml:context>
    <inkml:brush xml:id="br0">
      <inkml:brushProperty name="width" value="0.05" units="cm"/>
      <inkml:brushProperty name="height" value="0.05" units="cm"/>
    </inkml:brush>
  </inkml:definitions>
  <inkml:trace contextRef="#ctx0" brushRef="#br0">1 0 16067,'34'144'4885,"56"196"177,-90-340-5056,3 10 125,0-1-1,0 1 1,1-1 0,8 13 0,-11-21-110,0 0 0,-1 0 0,1 0-1,0 0 1,0 0 0,0 0-1,0 0 1,0 0 0,0 0 0,0-1-1,0 1 1,0 0 0,0-1-1,0 1 1,1-1 0,-1 1 0,0-1-1,2 1 1,-2-2-6,1 1 0,-1 0 0,1 0-1,-1-1 1,0 1 0,1-1 0,-1 1 0,0-1 0,0 0 0,1 1 0,-1-1-1,0 0 1,0 0 0,0 0 0,0 0 0,0 0 0,0 0 0,0 0 0,0 0-1,0-1 1,0 0 0,16-25 83,-2 0 0,-1-1 0,15-41 0,2-4 24,-15 37-77,0 0-2,2 0 0,38-58 0,-66 108-1560,6-6 815,-1 0-1,0-1 1,-1 0-1,1 0 1,-10 8-1,-1-4-99,3-2-135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3.832"/>
    </inkml:context>
    <inkml:brush xml:id="br0">
      <inkml:brushProperty name="width" value="0.05" units="cm"/>
      <inkml:brushProperty name="height" value="0.05" units="cm"/>
    </inkml:brush>
  </inkml:definitions>
  <inkml:trace contextRef="#ctx0" brushRef="#br0">1 1 15891,'8'29'1545,"4"-5"-993,0-5-248,6-5 632,1-5-312,2-9-864,1-8 104,1-10 104,-2-13-152,2-7-160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4.236"/>
    </inkml:context>
    <inkml:brush xml:id="br0">
      <inkml:brushProperty name="width" value="0.05" units="cm"/>
      <inkml:brushProperty name="height" value="0.05" units="cm"/>
    </inkml:brush>
  </inkml:definitions>
  <inkml:trace contextRef="#ctx0" brushRef="#br0">117 468 15395,'0'0'66,"0"0"1,1 0-1,-1 1 0,0-1 0,0 0 0,0 0 0,0 0 0,0 0 1,0 1-1,0-1 0,0 0 0,0 0 0,0 0 0,0 0 1,1 1-1,-1-1 0,0 0 0,0 0 0,0 0 0,0 0 0,0 0 1,1 1-1,-1-1 0,0 0 0,0 0 0,0 0 0,0 0 0,1 0 1,-1 0-1,0 0 0,0 0 0,0 0 0,1 0 0,-1 0 1,0 0-1,0 0 0,0 0 0,1 0 0,-1 0 0,0 0 0,0 0 1,0 0-1,0 0 0,1 0 0,-1 0 0,0 0 0,0 0 0,0 0 1,1-1-1,-1 1 0,0 0 0,0 0 0,0 0 0,0 0 1,0 0-1,1-1 0,-1 1 0,0 0 0,7-18 1960,-6 17-1958,-1-1 1,1 1-1,-1-1 1,0 1-1,0-1 1,0 1-1,0-1 1,0 1-1,0-1 1,0 1-1,0-1 1,0 1-1,-1-1 1,1 1-1,-1-1 1,1 1-1,-1-1 1,0 1-1,1 0 0,-1-1 1,0 1-1,0 0 1,0 0-1,0 0 1,0 0-1,0-1 1,0 1-1,0 1 1,-3-3-1,2 3-26,0-1-1,0 1 0,0 0 0,0-1 1,0 1-1,0 0 0,0 0 1,0 1-1,0-1 0,0 0 0,0 1 1,0-1-1,0 1 0,0 0 0,0-1 1,0 1-1,0 0 0,0 0 1,0 0-1,1 0 0,-1 1 0,0-1 1,1 0-1,-1 1 0,1-1 1,-3 4-1,-2 2 33,1 1 1,0 0-1,0-1 1,-7 17-1,6-10-55,1 0-1,0 0 0,1 1 0,0 0 1,1 0-1,0 18 0,2-28-12,1 0-1,-1 0 1,1 0-1,1 1 1,-1-1 0,1 0-1,0 0 1,0 0-1,0 0 1,1 0 0,0 0-1,0-1 1,0 1-1,0 0 1,1-1-1,0 0 1,0 1 0,0-1-1,0 0 1,1-1-1,6 7 1,-7-8 1,1-1 0,0 1 0,-1-1 1,1 1-1,0-1 0,0 0 0,0-1 0,0 1 0,-1-1 0,1 1 1,0-1-1,0 0 0,0-1 0,0 1 0,0-1 0,0 1 0,0-1 1,0 0-1,7-4 0,1 0 8,0 0-1,0-2 1,0 1-1,16-13 1,-14 8-32,-1 0 0,-1-1 1,0 0-1,0-1 0,-1 0 0,-1-1 0,14-23 0,-13 15-14,0 0 0,-1-1 0,-2-1-1,10-38 1,-8 7 46,-2 0 0,-3-1-1,-4-107 1,-1 159-10,0-2 5,0 0 1,0 1-1,-1-1 1,0 0-1,0 0 0,0 0 1,-1 1-1,-2-7 1,4 12-10,0 0 1,0-1 0,0 1-1,-1 0 1,1 0 0,0-1 0,0 1-1,0 0 1,0 0 0,0-1-1,-1 1 1,1 0 0,0 0-1,0-1 1,-1 1 0,1 0 0,0 0-1,0 0 1,-1-1 0,1 1-1,0 0 1,0 0 0,-1 0-1,1 0 1,0 0 0,0 0-1,-1 0 1,1 0 0,0 0 0,-1 0-1,1 0 1,0 0 0,-1 0-1,-6 8 25,-1 21-12,4 1 45,1 0 0,2 0 0,1 0 0,1 0 1,1 0-1,13 58 0,-10-66 14,1 0-1,1-1 1,1 1 0,1-1 0,1-1 0,0 0-1,2 0 1,0-1 0,29 33 0,-5-21 24,-35-29-99,1-1-1,0 1 1,0-1 0,0 0 0,0 0-1,0 0 1,0 0 0,1 0-1,-1-1 1,0 1 0,0-1-1,1 1 1,-1-1 0,0 0 0,0 0-1,1 0 1,1 0 0,-3 0-7,-1-1 0,0 1 0,1 0 0,-1-1 0,0 1 0,1 0 0,-1-1 0,0 1 0,0-1 0,0 1 0,1 0 0,-1-1 0,0 1 0,0-1 0,0 1 0,0-1 0,0 1 0,0 0 0,0-1 0,0 1 0,0-1 1,0 1-1,0-1 0,0 1 0,0-1 0,0 1 0,0 0 0,-1-1 0,1 1 0,0-1 0,0 1 0,0 0 0,-1-1 0,1 1 0,0 0 0,0-1 0,-1 1 0,1 0 0,-1-1 0,-11-17-220,11 18 217,-21-25-309,-2 1 1,-1 2 0,-43-31 0,-21-19 400,88 71-44,-1 0-1,1-1 1,-1 1-1,1-1 1,-1 1-1,1-1 1,0 0-1,0 0 1,0 1-1,0-1 1,-1-2-1,2 3-17,0 0 1,0 0-1,0 1 1,0-1-1,1 0 0,-1 0 1,0 1-1,0-1 1,0 0-1,1 0 1,-1 1-1,0-1 0,1 0 1,-1 1-1,1-1 1,-1 0-1,1 1 0,-1-1 1,1 1-1,-1-1 1,1 1-1,-1-1 0,1 1 1,0 0-1,-1-1 1,1 1-1,0-1 1,0 1-1,-1 0 0,1 0 1,1-1-1,143-50-173,-139 49 171,33-9-156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4.889"/>
    </inkml:context>
    <inkml:brush xml:id="br0">
      <inkml:brushProperty name="width" value="0.05" units="cm"/>
      <inkml:brushProperty name="height" value="0.05" units="cm"/>
    </inkml:brush>
  </inkml:definitions>
  <inkml:trace contextRef="#ctx0" brushRef="#br0">0 92 17604,'24'191'5358,"29"88"-2261,-52-274-3056,0 4 81,1 1 1,1-1-1,0 0 1,5 12-1,-8-21-115,0 1 0,0-1-1,0 0 1,0 1 0,0-1-1,0 1 1,1-1 0,-1 0-1,0 1 1,0-1 0,0 0 0,0 1-1,1-1 1,-1 0 0,0 1-1,0-1 1,1 0 0,-1 1-1,0-1 1,1 0 0,-1 0-1,0 1 1,1-1 0,-1 0-1,0 0 1,1 0 0,-1 0-1,0 1 1,1-1 0,-1 0-1,1 0 1,-1 0 0,0 0-1,1 0 1,-1 0 0,1 0-1,-1 0 1,0 0 0,1 0-1,-1 0 1,0 0 0,1-1 0,-1 1-1,1 0 1,-1 0 0,0 0-1,1 0 1,-1-1 0,0 1-1,1 0 1,-1 0 0,0 0-1,1-1 1,-1 1 0,0 0-1,1-1 1,11-26 160,-1-18-87,-1 0-1,3-52 0,-4 28-28,-8 58-44,7-46 20,2 1-1,28-91 0,-36 141-31,0 0 1,1 0-1,0 0 0,0 0 1,1 1-1,-1-1 0,1 1 0,1 0 1,4-5-1,-7 9-2,-1-1 0,1 1 0,0 0 0,0-1 1,0 1-1,0 0 0,1 0 0,-1 0 0,0 0 0,0 1 1,1-1-1,-1 1 0,0-1 0,1 1 0,-1 0 0,1 0 1,-1 0-1,0 0 0,1 0 0,-1 0 0,0 1 0,1-1 1,-1 1-1,0 0 0,0 0 0,4 2 0,-4-2 0,0 0-1,0 1 1,0-1-1,0 1 1,-1-1-1,1 1 0,-1 0 1,1 0-1,-1 0 1,1-1-1,-1 1 1,0 1-1,0-1 1,0 0-1,0 0 1,-1 0-1,1 1 1,-1-1-1,1 0 0,-1 0 1,0 1-1,0-1 1,0 0-1,0 1 1,0-1-1,0 0 1,-1 4-1,-1 6-1,0-1 0,-1 1-1,-1-1 1,-4 12 0,-3 2 16,-2 1 1,0-2-1,-1 0 1,-2 0 0,-33 38-1,47-59-42,-1 0 0,0-1 0,0 1 0,0-1 0,0 0-1,-6 3 1,9-5 13,0 0-1,-1 1 1,1-1-1,0 0 1,-1 0-1,1 0 1,-1 0 0,1 0-1,0 0 1,-1 1-1,1-1 1,-1 0-1,1 0 1,0 0-1,-1-1 1,1 1-1,-1 0 1,1 0 0,-1 0-1,1 0 1,0 0-1,-1 0 1,1 0-1,0-1 1,-1 1-1,0-1-35,1 0 0,0 1-1,-1-1 1,1 0 0,0 0-1,0 0 1,-1 1 0,1-1-1,0 0 1,0 0 0,0 0 0,0 0-1,0 0 1,0 1 0,0-1-1,0 0 1,1 0 0,-1-1-1,2-4-450,0-1 0,0 1 0,1 0 0,0-1 0,0 1 0,0 0 0,1 1 0,0-1 0,5-6 0,6-5-909,25-22 1,-10 13-60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3.539"/>
    </inkml:context>
    <inkml:brush xml:id="br0">
      <inkml:brushProperty name="width" value="0.05" units="cm"/>
      <inkml:brushProperty name="height" value="0.05" units="cm"/>
    </inkml:brush>
  </inkml:definitions>
  <inkml:trace contextRef="#ctx0" brushRef="#br0">1 120 12995,'1'-14'653,"0"-9"562,1 0-1,6-26 1,-2 38 861,-2 17-554,1 17-237,1 44 126,-7 126-1,-1-137-1218,-4 62 15,-1 67-67,7-184-140,3 24 54,-3-24-50,0-1-1,0 0 1,0 1-1,0-1 1,0 0-1,1 1 1,-1-1-1,0 0 1,0 1-1,0-1 1,1 0-1,-1 1 1,0-1-1,0 0 1,1 1-1,-1-1 1,0 0-1,0 0 1,1 1-1,-1-1 1,0 0-1,1 0 1,-1 0-1,0 1 1,1-1-1,-1 0 1,1 0-1,-1 0 1,0 0-1,1 0 1,-1 0-1,0 0 1,1 0-1,-1 0 1,1 0-1,-1 0 1,0 0-1,1 0 1,-1 0-1,0 0 1,1 0-1,-1 0 1,1 0-1,-1-1 1,0 1-1,1 0 1,-1 0-1,0 0 1,1-1-1,-1 1 1,0 0-1,0 0 1,1-1-1,-1 1 1,0 0-1,0-1 1,1 1-1,-1 0 0,0-1 1,0 1-1,0 0 1,1-1 0,6-9 58,0 0 0,0 1 0,-1-2 1,9-20-1,18-52 128,-19 44-106,30-72 73,68-193-673,-109 295 180,7-20-364,-10 28 669,0 0-1,1 0 1,-1-1-1,0 1 1,0 0-1,0 0 0,0 0 1,0 0-1,0-1 1,0 1-1,0 0 1,0 0-1,-1 0 1,1 0-1,0 0 0,-1 0 1,1-1-1,-1 1 1,0-1-1,-6-1-396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22.984"/>
    </inkml:context>
    <inkml:brush xml:id="br0">
      <inkml:brushProperty name="width" value="0.05" units="cm"/>
      <inkml:brushProperty name="height" value="0.05" units="cm"/>
    </inkml:brush>
  </inkml:definitions>
  <inkml:trace contextRef="#ctx0" brushRef="#br0">1 2193 15107,'23'-19'3986,"15"-13"-2187,62-42 0,-21 17-1161,153-136 186,-62 48-630,345-293-72,-226 192-105,-22 20 14,-121 97 13,235-226 88,-109 99-57,-271 256-77,0-1 0,0 1 0,-1-1 0,1 1-1,0-1 1,0 0 0,-1 0 0,1 1 0,-1-1 0,1 0 0,-1 0 0,1 0 0,-1 1 0,1-1 0,-1 0-1,0 0 1,0 0 0,1-1 0,-1 1-31,-1 1 0,1-1 0,0 1 0,0-1 0,-1 1 0,1 0-1,0-1 1,0 1 0,-1 0 0,1-1 0,-1 1 0,1 0 0,0-1 0,-1 1 0,1 0-1,-1 0 1,1-1 0,0 1 0,-1 0 0,1 0 0,-1 0 0,1 0 0,-1 0 0,1 0 0,-1 0-1,-38-1-1223,36 1 1331,-17 3-481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5.388"/>
    </inkml:context>
    <inkml:brush xml:id="br0">
      <inkml:brushProperty name="width" value="0.05" units="cm"/>
      <inkml:brushProperty name="height" value="0.05" units="cm"/>
    </inkml:brush>
  </inkml:definitions>
  <inkml:trace contextRef="#ctx0" brushRef="#br0">0 70 14355,'1'-1'96,"-1"0"0,1 1 0,-1-1 0,1 1-1,0-1 1,-1 1 0,1-1 0,0 1 0,-1-1 0,1 1 0,0-1 0,0 1 0,-1 0-1,1 0 1,0-1 0,0 1 0,0 0 0,-1 0 0,1 0 0,0 0 0,0 0 0,0 0-1,0 0 1,-1 0 0,1 0 0,0 0 0,0 0 0,0 1 0,-1-1 0,1 0-1,0 0 1,0 1 0,-1-1 0,1 1 0,0-1 0,-1 1 0,1-1 0,0 1 0,1 3 245,0-1 0,0 1 0,-1 0 0,1-1 0,-1 1 0,0 0 0,1 5 0,11 65 1888,-9-47-1723,1 1 1,1-1-1,12 32 0,-18-57-476,1 0 0,0-1 0,-1 1 0,1 0 0,0-1 0,0 1 0,0-1 0,0 1 0,0-1 0,0 1 0,1-1 0,-1 0 0,3 2 0,-4-3-17,1 1 0,-1-1 0,1 0 1,-1 0-1,1 0 0,-1 0 0,1 0 0,-1 0 0,1 0 1,-1 0-1,1 0 0,-1 0 0,1 0 0,-1 0 0,1-1 1,-1 1-1,1 0 0,-1 0 0,0 0 0,1-1 0,-1 1 1,1 0-1,-1-1 0,0 1 0,1 0 0,-1-1 0,0 1 1,1 0-1,-1-1 0,1 0 0,1-2 29,0-1-1,0 0 1,0 0-1,-1 0 1,1 0-1,-1 0 1,0 0-1,0 0 1,0-7-1,0-6 4,-1-1 1,0 0-1,-1 1 0,-1-1 0,-1 1 0,0-1 0,-2 1 0,1 0 0,-2 1 0,-1-1 1,-11-22-1,17 39-45,-12-20 15,12 19-15,1 0 1,-1 0-1,0 1 0,1-1 1,-1 0-1,1 1 0,-1-1 1,0 1-1,1-1 1,-1 1-1,0-1 0,0 1 1,1-1-1,-1 1 0,0 0 1,0-1-1,0 1 1,0 0-1,0 0 0,1 0 1,-1-1-1,0 1 0,-1 0 1,2 1-2,-1-1 1,1 0 0,0 1-1,-1-1 1,1 0 0,0 1 0,-1-1-1,1 0 1,0 1 0,0-1-1,0 1 1,-1-1 0,1 1-1,0-1 1,0 0 0,0 1-1,0-1 1,0 1 0,0-1-1,0 1 1,0-1 0,0 1 0,0-1-1,0 0 1,0 1 0,0-1-1,0 1 1,0-1 0,1 1-1,-1-1 1,0 0 0,0 1-1,0-1 1,1 1 0,-1-1-1,0 0 1,0 1 0,1 0 0,12 14-148,-10-13 32,0-1 0,0 0 0,0 0 0,1 0 1,-1-1-1,0 1 0,0-1 0,0 0 0,1 0 1,-1 0-1,0 0 0,0 0 0,1-1 0,-1 1 1,0-1-1,0 0 0,0 0 0,0 0 0,5-3 1,5-2-319,-1-1 1,0-1 0,12-10 0,1-1-319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5.806"/>
    </inkml:context>
    <inkml:brush xml:id="br0">
      <inkml:brushProperty name="width" value="0.05" units="cm"/>
      <inkml:brushProperty name="height" value="0.05" units="cm"/>
    </inkml:brush>
  </inkml:definitions>
  <inkml:trace contextRef="#ctx0" brushRef="#br0">67 122 16003,'-14'42'2561,"7"-19"-766,-9 37-1,15-52-1517,0-1 0,1 1-1,-1 0 1,2 0 0,-1-1 0,1 1 0,0 0 0,0-1-1,3 9 1,-3-14-234,0 1-1,-1-1 0,1 1 0,0-1 0,0 0 1,0 1-1,0-1 0,1 0 0,-1 0 0,1 0 0,-1 0 1,1 0-1,0 0 0,0 0 0,0-1 0,-1 1 1,2-1-1,-1 1 0,0-1 0,0 0 0,0 0 1,1 0-1,-1 0 0,0 0 0,1 0 0,-1-1 1,1 1-1,-1-1 0,1 0 0,-1 0 0,1 0 1,-1 0-1,1 0 0,-1 0 0,1 0 0,3-2 1,0 0-18,0 0 1,0-1-1,0 1 1,0-1-1,-1 0 1,1-1-1,-1 0 1,0 1 0,0-2-1,0 1 1,-1 0-1,1-1 1,5-9-1,-7 10-5,1-1 0,-2 0 0,1 0-1,0 0 1,-1-1 0,0 1 0,0-1 0,-1 1-1,0-1 1,0 0 0,0 1 0,0-1-1,-1 0 1,0 0 0,0 1 0,-1-1 0,1 0-1,-3-5 1,2 5-14,-1 1-1,0 0 0,0 0 1,-1 1-1,0-1 1,0 0-1,0 1 0,0 0 1,-1 0-1,1 0 1,-1 0-1,0 0 1,0 1-1,-1-1 0,1 1 1,-1 0-1,1 1 1,-1-1-1,-7-2 1,5 3-66,-1-1 0,0 1 0,1 0 0,-1 1 1,0 0-1,-11-1 0,15 2-69,0 0 1,1 0-1,-1 0 0,0 1 1,0 0-1,0-1 0,1 1 0,-1 0 1,0 1-1,1-1 0,-1 1 1,1-1-1,0 1 0,-1 0 0,-2 3 1,5-5 71,1 1-1,-1-1 1,1 0 0,-1 0 0,1 1 0,-1-1 0,1 0 0,0 1-1,-1-1 1,1 1 0,-1-1 0,1 1 0,0-1 0,-1 1 0,1-1-1,0 1 1,0-1 0,-1 1 0,1-1 0,0 1 0,0-1 0,0 1-1,0 0 1,-1-1 0,1 1 0,0-1 0,0 1 0,0 0 0,1-1-1,-1 1 1,0-1 0,0 1 0,0-1 0,0 1 0,0 0 0,1-1 0,-1 1-1,0-1 1,0 1 0,1-1 0,-1 1 0,0-1 0,1 0 0,-1 1-1,1-1 1,-1 1 0,1-1 0,-1 0 0,0 1 0,1-1 0,0 0-1,-1 1 1,1-1 0,-1 0 0,1 0 0,-1 0 0,1 1 0,0-1-1,3 1-9,1 0-1,-1 0 0,0 0 0,1 0 0,-1-1 0,6 1 0,19-4-445,6-5 190</inkml:trace>
  <inkml:trace contextRef="#ctx0" brushRef="#br0" timeOffset="1">431 11 16235,'8'-10'1778,"-12"10"33,-17 14 440,6 0-1415,0 1 0,1 0 0,1 1 0,-14 22 0,21-28-702,-1 1 0,1 0 0,1 0 0,0 1 0,1 0 0,0 0 0,1 0 0,-3 15 0,6-25-117,0 1 1,-1-1 0,1 1 0,0-1-1,0 1 1,1-1 0,-1 1-1,0-1 1,1 1 0,0-1 0,-1 0-1,1 1 1,0-1 0,0 0 0,0 0-1,1 1 1,-1-1 0,0 0 0,1 0-1,0 0 1,1 1 0,0-1-62,0 1 0,0-1 1,1-1-1,-1 1 0,0 0 1,1-1-1,-1 0 0,1 0 1,0 0-1,-1 0 0,1-1 0,6 1 1,-1 0-209,-1-2 0,1 1 0,0-1 0,-1 0 0,1-1 0,-1 0 0,0 0 0,0-1 0,0 0 0,0 0 0,12-7 0,1-8-330,-2 1-170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6.226"/>
    </inkml:context>
    <inkml:brush xml:id="br0">
      <inkml:brushProperty name="width" value="0.05" units="cm"/>
      <inkml:brushProperty name="height" value="0.05" units="cm"/>
    </inkml:brush>
  </inkml:definitions>
  <inkml:trace contextRef="#ctx0" brushRef="#br0">1 141 15491,'0'3'177,"0"0"-1,0 0 1,0 0-1,1 0 0,-1 0 1,1 0-1,-1 0 1,1 0-1,0 0 0,1 0 1,-1 0-1,0 0 1,1-1-1,-1 1 1,1-1-1,0 1 0,0-1 1,0 1-1,0-1 1,0 0-1,1 0 0,-1 0 1,1 0-1,-1-1 1,1 1-1,0-1 1,0 1-1,-1-1 0,1 0 1,0 0-1,0 0 1,0-1-1,0 1 0,0-1 1,0 1-1,1-1 1,-1 0-1,0 0 0,0 0 1,0-1-1,0 1 1,0-1-1,0 0 1,0 0-1,0 0 0,0 0 1,-1 0-1,1-1 1,0 1-1,0-1 0,-1 1 1,5-5-1,1-1-62,0 0-1,-1 0 0,0 0 1,0-1-1,-1 0 0,0-1 1,8-13-1,-11 17-102,0-1 1,-1 1-1,1-1 1,-1 0-1,-1 0 1,1 1-1,-1-1 1,0 0-1,0 0 1,-1 0-1,1 0 1,-2-1-1,1 1 1,-2-7-1,2 12-7,0-1 0,0 1 1,-1 0-1,1-1 0,-1 1 0,0 0 0,1-1 0,-1 1 0,0 0 0,1 0 1,-1 0-1,0 0 0,0 0 0,0 0 0,0 0 0,0 0 0,0 0 0,-1 0 0,1 0 1,0 1-1,0-1 0,-1 1 0,1-1 0,0 1 0,-1-1 0,1 1 0,0-1 1,-1 1-1,1 0 0,0 0 0,-1 0 0,1 0 0,-1 0 0,1 0 0,0 0 1,-1 1-1,1-1 0,-1 0 0,1 1 0,-3 0 0,-1 1 18,0 0-1,0 0 0,0 1 1,0-1-1,0 1 0,0 0 1,1 1-1,-1-1 1,-4 6-1,-1 2 51,1 1 0,1 0 0,0 0 0,1 1 0,0 0 0,-7 19 0,10-23-23,1 1 0,0 0 0,0 0 0,1 0 0,1 0 0,-1 0 0,2 1 0,-1-1 0,3 20 0,-2-27-52,1 0 0,-1-1 1,1 1-1,0 0 0,0-1 1,0 1-1,0-1 0,0 1 1,1-1-1,-1 1 1,1-1-1,-1 0 0,1 0 1,0 1-1,0-1 0,0-1 1,0 1-1,0 0 1,4 2-1,-2-2-118,0-1-1,0 1 1,0-1-1,0 0 1,0 0 0,0-1-1,0 1 1,0-1 0,0 0-1,0 0 1,0 0-1,5-1 1,4-2-301,0 0 1,1-1 0,-1 0-1,-1-1 1,1-1-1,23-13 1,7-11-374,1-7-202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6.678"/>
    </inkml:context>
    <inkml:brush xml:id="br0">
      <inkml:brushProperty name="width" value="0.05" units="cm"/>
      <inkml:brushProperty name="height" value="0.05" units="cm"/>
    </inkml:brush>
  </inkml:definitions>
  <inkml:trace contextRef="#ctx0" brushRef="#br0">175 17 18196,'0'-1'55,"0"1"1,0-1-1,0 1 0,0-1 0,0 0 1,0 1-1,0-1 0,0 1 1,0-1-1,0 1 0,0-1 1,0 1-1,0-1 0,-1 1 0,1-1 1,0 1-1,0-1 0,-1 1 1,1-1-1,0 1 0,-1-1 1,1 1-1,0-1 0,-1 1 1,1 0-1,0-1 0,-1 1 0,1 0 1,-1-1-1,1 1 0,-1 0 1,1 0-1,-1-1 0,1 1 1,-1 0-1,1 0 0,-1 0 1,1 0-1,-1 0 0,0 0 0,1 0 1,-1 0-1,1 0 0,-1 0 1,1 0-1,-1 0 0,1 0 1,-1 0-1,1 0 0,-1 0 1,1 1-1,-1-1 0,1 0 0,-1 0 1,1 1-1,-1-1 0,1 0 1,-1 1-1,0 0 0,-30 22 1511,15-8-1187,1 2-1,1 0 1,0 0 0,1 1 0,1 1 0,1 0 0,-9 21 0,19-38-370,0 0 0,0 0 0,0 0 0,0 0 0,1 1 0,-1-1 0,1 0 0,0 0 0,0 1 0,-1-1 0,2 0 0,-1 1 0,0 3 0,1-5-11,-1 0 0,1-1 0,-1 1 0,1 0 0,-1 0 0,1 0 0,-1 0 0,1 0 0,0-1 0,-1 1 0,1 0 0,0-1 0,0 1 0,0-1 0,-1 1 0,1 0 0,0-1 1,0 0-1,0 1 0,0-1 0,2 1 0,2 0-35,0-1 0,1 0-1,-1 0 1,1 0 0,-1 0 0,0-1 0,1 0 0,-1 0 0,9-3 0,4-2-68,-10 2-9,1 1 0,-1 1 0,1 0 0,-1 0 0,17-1 0,-23 3 105,0 0 0,-1 0 0,1 1 0,0-1 0,-1 0 0,1 1 0,-1-1 0,1 1 0,0 0 0,-1-1 0,1 1 0,-1 0 0,0 0 0,1 0 0,-1 0 0,0 0 0,1 0 0,-1 0 0,0 1 0,0-1-1,0 0 1,0 1 0,0-1 0,0 1 0,-1-1 0,1 1 0,0-1 0,-1 1 0,1-1 0,-1 1 0,0 0 0,1-1 0,-1 1 0,0 0 0,0-1 0,0 3 0,0 2 91,-1 0-1,1-1 1,-1 1 0,-1-1-1,1 1 1,-1-1-1,0 1 1,0-1 0,0 0-1,-1 0 1,1 0 0,-1 0-1,-1 0 1,1-1 0,-1 1-1,-5 4 1,5-4-14,0-1 1,-1 0 0,1 0-1,-1 0 1,0-1-1,0 0 1,0 0-1,0 0 1,-1 0-1,1-1 1,-1 0-1,1 0 1,-1 0-1,0-1 1,-9 1-1,15-2-112,0 0-1,-1 0 0,1 0 0,-1 0 0,1 0 0,0 0 0,-1 0 0,1-1 0,0 1 0,0 0 0,-1 0 0,1 0 0,0-1 0,-1 1 0,1 0 0,0 0 0,0-1 0,-1 1 0,1 0 0,0 0 0,0-1 0,0 1 0,-1 0 0,1-1 0,0 1 1,0 0-1,0-1 0,0 1 0,0 0 0,0-1 0,0 1 0,0 0 0,0-1 0,0 1 0,0 0 0,0-1 0,0 1 0,0-1 0,0 1 0,0 0 0,0-1 0,0 1 0,0 0 0,0-1 0,1 1 0,-1 0 0,0 0 0,0-1 0,0 1 0,1 0 1,-1-1-1,12-19-674,4-1 72,3-6-189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7.112"/>
    </inkml:context>
    <inkml:brush xml:id="br0">
      <inkml:brushProperty name="width" value="0.05" units="cm"/>
      <inkml:brushProperty name="height" value="0.05" units="cm"/>
    </inkml:brush>
  </inkml:definitions>
  <inkml:trace contextRef="#ctx0" brushRef="#br0">31 1 19068,'0'7'758,"-1"1"0,-1-1-1,0 1 1,0-1 0,-3 8 0,-4 17 363,7-19-765,0-6-207,0 0 0,1 1 0,0 0 1,0-1-1,1 1 0,0-1 0,2 15 1,-2-21-140,1 1 0,-1-1 0,1 0 1,0 0-1,0 1 0,0-1 0,0 0 1,0 0-1,0 0 0,0 0 0,0 0 1,0 0-1,0 0 0,0-1 1,1 1-1,1 1 0,26 10-7,-10-6-11,4 4-77,-11-5 1,-1 0-1,1 0 1,-1 1-1,20 15 1,-29-20 83,0 1 0,0 0 0,0 0 0,0 0 0,0 0 1,-1 1-1,1-1 0,0 0 0,-1 1 0,0-1 0,0 1 1,0-1-1,0 1 0,0 0 0,0-1 0,0 1 0,-1 0 1,0-1-1,1 1 0,-1 0 0,0 0 0,0 0 0,-1-1 1,1 1-1,-1 0 0,1 0 0,-3 5 0,-3 4-16,0 1 0,-1-1-1,0 0 1,-1-1 0,-1 1-1,0-2 1,0 1 0,-1-1-1,0-1 1,-1 0-1,0 0 1,0-1 0,-1 0-1,0-1 1,-23 10 0,32-15-353,-3 4-126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4:14.788"/>
    </inkml:context>
    <inkml:brush xml:id="br0">
      <inkml:brushProperty name="width" value="0.05" units="cm"/>
      <inkml:brushProperty name="height" value="0.05" units="cm"/>
    </inkml:brush>
  </inkml:definitions>
  <inkml:trace contextRef="#ctx0" brushRef="#br0">1445 0 11210,'-54'15'354,"-1"-2"0,-1-3 0,-98 6-1,99-15-596,1 2 0,0 2 0,0 3 0,-72 20 0,65-10 102,1 3 0,-93 47-1,125-53 232,1 1 1,1 1-1,1 2 0,0 0 0,2 2 0,0 0 1,-29 36-1,7 4-34,3 2-1,3 1 1,-48 107 0,74-143-75,2 1 0,1 1 0,2-1 0,0 1 1,2 1-1,2-1 0,0 1 0,2 0 1,2 0-1,0 0 0,2 0 0,2-1 1,10 47-1,0-28-5,2 0 0,3 0 0,1-2 0,3 0 0,36 55 0,-35-66 8,2 0 0,2-2-1,0-1 1,3-2 0,0-1 0,58 43-1,-36-38 72,2-1 0,2-3 0,119 46 0,-81-44 84,182 36-1,-208-57-106,-1-3 1,2-3 0,-1-3 0,1-3-1,-1-3 1,0-3 0,0-3 0,-1-4 0,0-2-1,-1-3 1,75-30 0,-14-7-38,168-95 0,-212 100 6,-3-5-1,135-116 1,-186 143 0,-1-2 1,-2-1-1,-1-2 0,-1 0 1,-2-2-1,-1 0 0,-2-2 1,-2 0-1,-1-1 0,-2-1 1,16-63-1,-24 70 1,-2 0-1,-1-1 1,-1 1-1,-2-1 1,-1 1-1,-7-50 0,3 55 1,-2 1-1,0-1 0,-2 2 0,-1-1 0,-1 1 0,-1 0 0,-1 1 0,-22-32 0,16 32-9,0 0 1,-2 1-1,0 1 1,-2 2-1,-47-37 1,34 33-16,0 2 1,-2 2 0,-68-28-1,30 22-2,-2 3 0,0 4-1,-1 3 1,-85-6 0,57 13 39,-1 5 1,0 5 0,1 5 0,-115 20 0,81 0 19,1 6 0,-206 77 0,253-71 23,1 3 0,-122 77 1,-150 132-9,276-182-54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1.289"/>
    </inkml:context>
    <inkml:brush xml:id="br0">
      <inkml:brushProperty name="width" value="0.05" units="cm"/>
      <inkml:brushProperty name="height" value="0.05" units="cm"/>
    </inkml:brush>
  </inkml:definitions>
  <inkml:trace contextRef="#ctx0" brushRef="#br0">0 334 8634,'11'10'384,"1"1"0,0-2 0,0 0 0,1 0 1,0-1-1,23 10 0,-14-9-147,1-1 1,1-1 0,35 6-1,116 14-40,219 6 0,179-42-1263,529-16-653,139 3 2066,-60 10 443,-242 8-447,3003-208-611,-2637 142 184,25-8 182,-500 22-292,-616 43-250,-176 9 336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3.985"/>
    </inkml:context>
    <inkml:brush xml:id="br0">
      <inkml:brushProperty name="width" value="0.05" units="cm"/>
      <inkml:brushProperty name="height" value="0.05" units="cm"/>
    </inkml:brush>
  </inkml:definitions>
  <inkml:trace contextRef="#ctx0" brushRef="#br0">1 1 17500,'8'4'1328,"-4"11"-1064,4 7-112,-13 8 328,4 15-144,1 4-120,3 3-48,-2-6-144,4 0-160,1-5-400,-3-6-184,-3-12 568,-3-9-128,-11-17-96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4.477"/>
    </inkml:context>
    <inkml:brush xml:id="br0">
      <inkml:brushProperty name="width" value="0.05" units="cm"/>
      <inkml:brushProperty name="height" value="0.05" units="cm"/>
    </inkml:brush>
  </inkml:definitions>
  <inkml:trace contextRef="#ctx0" brushRef="#br0">39 37 13139,'-11'-12'695,"9"9"-425,0 0-1,-1 1 1,1-1 0,-1 1-1,1-1 1,-1 1 0,0 0-1,-5-2 1,44 16 1647,54 11 0,107 8-805,-18-4-756,-176-26-353,27 4 17,0 1-1,-1 1 0,1 2 0,-1 1 1,40 21-1,-64-29-9,0 1 0,-1 0 0,1 1 0,-1-1 0,0 1 0,0-1 0,0 1 0,0 1 0,-1-1 0,4 6 0,-5-7 7,0 0 0,-1 1 1,0-1-1,0 1 0,0 0 0,0-1 0,0 1 1,-1 0-1,1-1 0,-1 1 0,0 0 1,0 0-1,-1-1 0,1 1 0,-1 0 0,-1 4 1,-3 6 87,0 0 0,-1 0 0,-1 0 0,0-1 0,-1 0 0,0 0 0,-1-1 0,0 0 0,-1-1 0,-1 0 0,-12 11 0,-3 1 269,-2-2-1,0-1 1,-54 29 0,70-42-278,0-2 1,1 0-1,-2 0 0,1-1 0,-1 0 1,1-1-1,-1-1 0,0 0 1,-14 0-1,20-2-101,-1 0 1,1-1-1,0 0 0,-1-1 1,1 1-1,0-1 0,0-1 1,0 1-1,0-1 0,1 0 1,-1-1-1,1 0 0,0 0 1,0 0-1,0 0 0,0-1 1,-6-8-1,5 5-210,0 0 1,0-1-1,1 0 0,1-1 1,0 1-1,0-1 1,-5-15-1,8 20 165,0-1 0,1 0-1,-1 0 1,1 1 0,1-1 0,-1 0 0,1 0-1,0 0 1,0 0 0,0 0 0,1 0 0,0 0-1,0 0 1,4-10 0,-4 15 17,-1-1-1,1 1 1,0 0-1,0 0 1,0-1-1,0 1 1,0 0-1,0 0 1,0 0 0,0 0-1,0 0 1,1 0-1,1-1 1,19-5-447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022"/>
    </inkml:context>
    <inkml:brush xml:id="br0">
      <inkml:brushProperty name="width" value="0.05" units="cm"/>
      <inkml:brushProperty name="height" value="0.05" units="cm"/>
    </inkml:brush>
  </inkml:definitions>
  <inkml:trace contextRef="#ctx0" brushRef="#br0">141 131 17916,'4'-5'401,"-1"0"1,0 0 0,0 0-1,0 0 1,-1-1-1,1 0 1,-1 1-1,1-10 1,-1 9-2,0-1 1,0 1-1,1 0 1,-1-1-1,1 1 1,5-7-1,-8 13-398,1-1 0,-1 1 0,0 0 0,0 0 1,0 0-1,0-1 0,1 1 0,-1 0 0,0-1 0,0 1 0,0 0 0,0 0 0,0-1 0,0 1 0,0 0 0,0-1 0,0 1 0,0 0 0,0 0 0,0-1 1,0 1-1,0 0 0,0-1 0,0 1 0,0 0 0,0 0 0,-1-1 0,1 1 0,0 0 0,0 0 0,0-1 0,0 1 0,0 0 0,-1 0 0,1 0 1,0-1-1,-14-5 18,-14 0-14,22 6-7,0 0 0,0 0 0,0 0 0,1 1 0,-1 0 0,0 0 0,0 0 0,1 1 0,-1-1 0,1 1 0,0 1 0,-1-1 0,1 1 1,0 0-1,0 0 0,1 1 0,-1-1 0,1 1 0,-1 0 0,1 0 0,-7 10 0,8-10 2,0 0 1,1 1-1,-1-1 1,1 1 0,0 0-1,0-1 1,0 1-1,1 0 1,0 0-1,0 0 1,0 1-1,0-1 1,1 0-1,0 0 1,0 0-1,0 0 1,1 1-1,0-1 1,0 0 0,0 0-1,0 0 1,1 0-1,0 0 1,4 7-1,-3-8 10,-1 0 1,1-1-1,0 1 0,0-1 0,0 0 0,1 0 0,-1 0 1,1 0-1,0-1 0,0 1 0,0-1 0,0 0 1,0 0-1,0 0 0,0-1 0,1 0 0,-1 1 0,0-2 1,1 1-1,-1 0 0,1-1 0,-1 0 0,1 0 1,6-1-1,6-1 26,0 0 1,-1-1-1,1-1 0,-1-1 1,18-7-1,6-4 39,-2-3 0,0-1 0,-1-1 0,-2-2 0,46-38 0,-57 36-23,-17 16-7,-13 11 57,1 3-87,-1 0 0,1 1 1,0-1-1,1 1 0,-1 0 0,1 1 1,0-1-1,1 1 0,0-1 0,-5 13 1,7-16-11,1-1 0,-1 1 0,1-1 0,-1 1 0,1 0 0,0-1 0,0 1 0,0 0 0,0-1 0,0 1 0,0-1 0,1 1 0,0 0 0,1 3 0,-1-4 1,0-1-1,0 1 1,0 0 0,1-1-1,-1 1 1,1-1 0,-1 1-1,1-1 1,-1 0 0,1 0-1,0 0 1,0 1 0,-1-2-1,1 1 1,0 0 0,0 0 0,0-1-1,0 1 1,0-1 0,0 1-1,3-1 1,5 1 14,1 0 1,0-1-1,-1 0 1,1 0-1,0-2 1,18-3-1,62-24 61,-68 20-72,1 1 0,-1 1 0,29-4 0,-46 11-9,0 0 0,0 0 0,0 0 0,0 1 0,0 0 0,0 1 0,0-1 0,-1 1 0,1 0 0,-1 1 0,1-1 0,5 4 0,-2-1 8,1 0 0,0-1-1,12 3 1,-2-3-4,1-1 0,0 0 1,0-2-1,27-1 0,85-14 304,-84 8-2446,85-2 1,-114 8 1320,-1-1-1,0-1 1,0-1 0,0 0 0,20-8 0,6-2-160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24.056"/>
    </inkml:context>
    <inkml:brush xml:id="br0">
      <inkml:brushProperty name="width" value="0.05" units="cm"/>
      <inkml:brushProperty name="height" value="0.05" units="cm"/>
    </inkml:brush>
  </inkml:definitions>
  <inkml:trace contextRef="#ctx0" brushRef="#br0">3 6 12907,'0'0'45,"0"0"0,0 0-1,0-1 1,-1 1 0,1 0 0,0 0 0,0 0 0,0 0 0,0 0 0,0 0 0,0 0-1,0 0 1,0 0 0,-1 0 0,1 0 0,0 0 0,0 0 0,0 0 0,0 0 0,0 0-1,0-1 1,0 1 0,0 0 0,0 0 0,0 0 0,0 0 0,-1 0 0,1 0 0,0 0-1,0 0 1,0-1 0,0 1 0,0 0 0,0 0 0,0 0 0,0 0 0,0 0 0,0 0-1,0-1 1,0 1 0,0 0 0,0 0 0,0 0 0,0 0 0,0 0 0,1 0 0,-1 0-1,0 0 1,0-1 0,0 1 0,0 0 0,0 0 0,0 0 0,0 0 0,0 0 0,0 0-1,0 0 1,0 0 0,1 0 0,-1 0 0,0-1 0,0 1 0,0 0 0,0 0-1,12 2 1126,17 9-262,-5 3-471,0 0-1,0 2 0,21 20 0,62 62 104,-63-55-316,171 169 206,-40-39-203,60 72 230,-24-23 33,-145-159-275,100 74 0,14-15-23,-98-69-46,-3 3 0,100 92 1,-113-79 179,57 81 0,-33-38 157,82 89 75,-149-172-466,1-1-1,2-1 1,1-2-1,0-1 1,2-1-1,62 38 0,-89-60-90,3 1-15,0 1 1,-1 0 0,1 0 0,-1 0 0,1 1-1,4 4 1,-8-7-53,-1 0 1,1 0-1,0 0 0,0 1 1,-1-1-1,1 0 0,-1 0 1,0 1-1,1-1 0,-1 0 1,0 0-1,1 1 0,-1-1 1,0 0-1,0 1 0,0-1 1,0 0-1,-1 1 0,1-1 0,0 0 1,0 1-1,-1-1 0,1 0 1,-1 0-1,1 1 0,-1-1 1,0 0-1,1 0 0,-1 0 1,-1 2-1,-9 16-805,11-17 338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490"/>
    </inkml:context>
    <inkml:brush xml:id="br0">
      <inkml:brushProperty name="width" value="0.05" units="cm"/>
      <inkml:brushProperty name="height" value="0.05" units="cm"/>
    </inkml:brush>
  </inkml:definitions>
  <inkml:trace contextRef="#ctx0" brushRef="#br0">219 0 16652,'-24'0'1054,"0"1"1,-35 7-1,50-6-853,1 0-1,-1 0 1,1 1-1,0 0 1,0 0-1,0 1 1,0 0-1,0 0 1,1 1-1,-8 6 1,14-10-171,-1 0 1,1 0-1,0 0 0,0 1 1,0-1-1,0 0 1,0 0-1,0 1 1,0-1-1,0 1 0,1-1 1,-1 0-1,0 1 1,1 0-1,-1-1 1,1 1-1,-1 2 0,1-3-14,0 0-1,1 0 0,-1 0 1,0 0-1,1 0 0,-1 0 1,0 0-1,1-1 0,-1 1 1,1 0-1,0 0 0,-1 0 1,1-1-1,0 1 0,-1 0 1,1-1-1,0 1 0,0-1 1,-1 1-1,1-1 0,1 2 1,3 0 1,0 0 0,1-1 0,-1 1 1,0-1-1,0 0 0,1 0 0,-1-1 1,0 1-1,7-1 0,4-2-32,0 0 0,-1-1-1,0 0 1,1-2 0,-1 1 0,-1-2-1,1 0 1,-1-1 0,0 0 0,14-11-1,-19 11 92,-11 6 144,-15 11 210,12-6-342,1 1 1,0-1 0,0 1 0,0 0-1,0 0 1,1 0 0,0 1 0,0-1-1,0 1 1,1 0 0,0 0 0,0 0-1,0 0 1,-1 9 0,3-12-68,0 1 0,0-1 0,0 0 0,0 0 0,1 1 0,-1-1 1,1 0-1,0 0 0,0 0 0,0 0 0,0 1 0,1-2 0,-1 1 0,1 0 0,0 0 1,0 0-1,0-1 0,0 1 0,0-1 0,0 0 0,1 1 0,-1-1 0,1 0 0,-1 0 1,1-1-1,0 1 0,0-1 0,0 1 0,5 1 0,-3-1-27,1-1 0,-1 1 0,1-1-1,-1 0 1,1 0 0,-1-1 0,1 1 0,-1-1-1,1-1 1,0 1 0,-1-1 0,1 0 0,-1 0 0,1 0-1,-1-1 1,0 0 0,0 0 0,0-1 0,10-5-1,-5 2-207,-1-1-1,0-1 1,0 0-1,-1 0 0,0 0 1,0-1-1,-1 0 1,11-17-1,-17 24 90,0 0-1,1 1 1,-1-1 0,0 0 0,1 1-1,0-1 1,-1 1 0,1 0-1,0-1 1,0 1 0,0 0 0,-1 0-1,1 0 1,0 1 0,1-1-1,-1 0 1,2 0 0,41-2-1856,-37 4 1729,-1-1 1,1-1-1,-1 1 0,10-3 1,8-5-174,3-2-85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948"/>
    </inkml:context>
    <inkml:brush xml:id="br0">
      <inkml:brushProperty name="width" value="0.05" units="cm"/>
      <inkml:brushProperty name="height" value="0.05" units="cm"/>
    </inkml:brush>
  </inkml:definitions>
  <inkml:trace contextRef="#ctx0" brushRef="#br0">235 195 14123,'-3'-2'264,"1"0"0,-1 1 0,0-1 0,0 1 0,0-1 0,0 1 0,0 0 0,0 0 0,-1 0 0,1 1 0,0-1 0,0 1 0,0 0 0,-1 0 0,1 0 0,0 0 0,-1 1 0,1-1 0,0 1 0,-5 1 0,-8 2 215,1 1 0,-27 13-1,31-13-158,0 1 1,0 0-1,-17 14 0,26-19-254,0 1 0,-1 0-1,1 0 1,0 0-1,0 0 1,0 0 0,0 0-1,0 1 1,1-1-1,-1 1 1,1-1 0,0 1-1,-1 0 1,1-1 0,0 1-1,1 0 1,-1 0-1,0-1 1,1 1 0,0 0-1,-1 6 1,2-8-47,-1 0 1,1 0-1,-1 1 1,1-1 0,0 0-1,-1 0 1,1 0-1,0 0 1,0 0-1,0 0 1,-1 0-1,1 0 1,0-1-1,1 1 1,-1 0 0,0 0-1,0-1 1,0 1-1,0-1 1,0 1-1,1-1 1,-1 1-1,0-1 1,0 0 0,1 0-1,1 1 1,35 0 137,-19-4-113,1-1 0,-1 0 0,0-1-1,0-1 1,-1-1 0,32-16 0,-17 5 3,-2-2 1,50-38 0,-63 44-40,0-2 0,-1 0 1,-1 0-1,0-1 1,-1-1-1,18-29 0,-24 24 0,-9 22-8,0 1 1,0 0-1,0-1 0,1 1 0,-1 0 1,0-1-1,0 1 0,0 0 1,0-1-1,0 1 0,0 0 1,0-1-1,0 1 0,0 0 1,0-1-1,0 1 0,0-1 0,0 1 1,0 0-1,0-1 0,-1 1 1,1 0-1,0-1 0,0 1 1,0 0-1,0-1 0,-1 1 1,1 0-1,0 0 0,0-1 0,-1 1 1,1 0-1,0 0 0,-1-1 1,1 1-1,0 0 0,0 0 1,-1 0-1,1 0 0,0-1 1,-1 1-1,1 0 0,-1 0 0,1 0 1,0 0-1,-1 0 0,1 0 1,0 0-1,-1 0 0,1 0 1,0 0-1,-1 0 0,1 0 0,-1 0 1,1 0-1,0 0 0,-1 1 1,1-1-1,0 0 0,-1 0 1,1 1-1,-5 1 7,1 0 0,0 0 0,0 0 0,0 1 0,0 0 0,1 0 0,-1 0 0,1 0 0,0 1 0,-1-1 0,2 1 0,-1 0 0,-3 5 0,0 2 11,0 0 1,0 0-1,2 0 0,-5 14 0,7-16-60,0 0-1,0 0 0,1 0 0,1 0 0,-1 0 0,1 0 0,1 1 0,0-1 0,0 0 1,3 10-1,-2-13-97,0 0 1,-1 0-1,2-1 1,-1 1 0,1-1-1,0 1 1,0-1-1,0 0 1,1 0-1,0-1 1,0 1 0,0-1-1,0 1 1,1-1-1,-1-1 1,8 5-1,8 0-402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6.569"/>
    </inkml:context>
    <inkml:brush xml:id="br0">
      <inkml:brushProperty name="width" value="0.05" units="cm"/>
      <inkml:brushProperty name="height" value="0.05" units="cm"/>
    </inkml:brush>
  </inkml:definitions>
  <inkml:trace contextRef="#ctx0" brushRef="#br0">59 4 16275,'0'0'40,"0"0"-1,0 0 0,0 0 0,0 0 0,0 0 0,0-1 1,0 1-1,0 0 0,0 0 0,0 0 0,0 0 0,0 0 1,0 0-1,0-1 0,0 1 0,0 0 0,0 0 0,0 0 1,0 0-1,-1 0 0,1 0 0,0 0 0,0 0 0,0-1 1,0 1-1,0 0 0,0 0 0,0 0 0,0 0 0,-1 0 1,1 0-1,0 0 0,0 0 0,0 0 0,0 0 0,0 0 1,0 0-1,-1 0 0,1 0 0,0 0 0,0 0 0,0 0 1,0 0-1,0 0 0,0 0 0,-1 0 0,1 0 0,0 0 1,0 0-1,0 0 0,0 0 0,0 0 0,0 0 0,-1 0 1,1 0-1,0 1 0,0-1 0,0 0 0,0 0 0,0 0 1,0 0-1,0 0 0,0 0 0,0 1 0,-10 12 1245,-5 22 232,7-9-928,1 1 0,-5 50 0,11-63-493,0 1 1,1-1-1,1 1 0,0-1 1,1 0-1,0 1 1,5 14-1,-7-26-68,1-1 0,0 0 0,0 1 1,-1-1-1,1 0 0,1 0 0,-1 0 1,0 0-1,0 0 0,1 0 0,-1 0 0,1 0 1,0 0-1,-1-1 0,1 1 0,0 0 0,0-1 1,0 0-1,0 0 0,0 1 0,0-1 1,1 0-1,-1 0 0,0-1 0,1 1 0,-1 0 1,0-1-1,1 0 0,2 1 0,-1-2 12,0 1 0,1-1-1,-1 0 1,0-1 0,0 1-1,0-1 1,1 1 0,-2-1-1,1 0 1,0-1-1,0 1 1,-1-1 0,1 0-1,5-5 1,11-14 139,-1 0 0,-1-2-1,29-48 1,-50 83-487,1 0 1,1 1-1,0-1 1,1 0-1,2 22 1,-2-31 230,0 0 39,0 0 0,0 0 0,0 0-1,0-1 1,1 1 0,-1 0 0,1-1-1,-1 1 1,1 0 0,0-1 0,-1 1-1,1-1 1,0 1 0,0-1-1,0 1 1,0-1 0,2 2 0,12-1-440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7.296"/>
    </inkml:context>
    <inkml:brush xml:id="br0">
      <inkml:brushProperty name="width" value="0.05" units="cm"/>
      <inkml:brushProperty name="height" value="0.05" units="cm"/>
    </inkml:brush>
  </inkml:definitions>
  <inkml:trace contextRef="#ctx0" brushRef="#br0">292 88 18476,'2'-6'386,"7"-35"1199,-9 38-1505,1 1-1,-1-1 1,0 1-1,0-1 0,0 0 1,0 1-1,0-1 0,-1 1 1,1-1-1,-1 1 1,1-1-1,-2-3 0,1 6-46,1 0 0,0 0 0,0-1 0,-1 1 0,1 0 0,0 0 0,-1-1-1,1 1 1,0 0 0,0 0 0,-1 0 0,1-1 0,-1 1 0,1 0 0,0 0 0,-1 0 0,1 0-1,0 0 1,-1 0 0,1 0 0,0 0 0,-1 0 0,1 0 0,-1 0 0,1 0 0,0 0 0,-1 0-1,1 0 1,0 0 0,-1 0 0,1 1 0,0-1 0,-1 0 0,1 0 0,0 0 0,-1 1 0,-14 12 790,-5 14-577,2 1 0,1 1 0,1 0 0,1 2 0,1-1 0,2 2 0,-12 50 0,8-11-37,2 1 0,-5 105 0,16-111-93,4 1-1,2-1 1,3 1 0,17 73 0,-65-291 204,40 146-317,-24-94 48,-19-154-1,44 251-50,1 1 1,0 0-1,0 0 1,-1 0-1,1 0 1,0-1-1,0 1 1,0 0-1,0 0 0,0 0 1,1-1-1,-1 1 1,0 0-1,0 0 1,1 0-1,-1 0 1,1 0-1,-1-1 1,1 1-1,-1 0 1,1 0-1,0 0 1,-1 0-1,1 1 0,0-1 1,0 0-1,0 0 1,1 0-1,1 0 2,-1 1-1,1-1 0,0 1 0,0 0 0,0 0 0,0 0 1,-1 1-1,1-1 0,0 1 0,5 1 0,41 10-453,0-2-1,70 4 1,-97-13-120,-1-1 0,1-1 1,-1-1-1,0-1 0,1-1 1,-2 0-1,1-2 0,25-10 1,-17 4-451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7.756"/>
    </inkml:context>
    <inkml:brush xml:id="br0">
      <inkml:brushProperty name="width" value="0.05" units="cm"/>
      <inkml:brushProperty name="height" value="0.05" units="cm"/>
    </inkml:brush>
  </inkml:definitions>
  <inkml:trace contextRef="#ctx0" brushRef="#br0">127 80 13083,'0'-1'219,"1"0"1,0-1-1,-1 1 1,1 0-1,-1 0 1,0 0-1,1 0 1,-1 0 0,0-1-1,0 1 1,1 0-1,-1 0 1,0-1-1,0 1 1,-1 0-1,1 0 1,0 0-1,0-1 1,-1-1-1,0 3-34,1-1 0,-1 0-1,1 0 1,-1 1 0,0-1-1,1 0 1,-1 1 0,0-1-1,0 1 1,1-1 0,-1 1-1,0-1 1,0 1-1,0 0 1,0-1 0,0 1-1,0 0 1,0 0 0,-1 0-1,-2-1 72,-1 1-1,1 0 0,-1 0 0,1 1 0,0 0 0,-1-1 0,1 1 0,0 1 0,-6 1 0,5-1-198,0 0-1,0 1 1,1-1-1,-1 1 1,1 0 0,-1 0-1,1 1 1,0-1-1,1 1 1,-1 0-1,0 0 1,1 0 0,-5 8-1,8-11-51,0 0-1,-1-1 1,1 1 0,0-1-1,0 1 1,0-1-1,0 1 1,0 0-1,0-1 1,0 1 0,0-1-1,0 1 1,1 0-1,-1-1 1,0 1-1,0-1 1,0 1 0,1-1-1,-1 1 1,0-1-1,1 1 1,-1-1-1,0 1 1,1-1-1,-1 1 1,0-1 0,1 1-1,-1-1 1,1 0-1,-1 1 1,1-1-1,-1 0 1,1 0 0,0 1-1,22 5 76,-20-5-72,44 5 87,1-3-1,75-3 0,-49-1-34,1 3-5,-31-1 164,77-6 0,-121 5-209,0 0 0,0 0-1,-1 0 1,1 0-1,0 0 1,0 0-1,0 0 1,0 0 0,0 0-1,0 0 1,0 0-1,0 0 1,0 0-1,0 0 1,0 0-1,0 0 1,0 0 0,0-1-1,0 1 1,0 0-1,0 0 1,0 0-1,0 0 1,0 0 0,0 0-1,0 0 1,0 0-1,0 0 1,0 0-1,0 0 1,0 0-1,0 0 1,0 0 0,0-1-1,0 1 1,0 0-1,0 0 1,0 0-1,0 0 1,0 0 0,0 0-1,0 0 1,0 0-1,0 0 1,0 0-1,0 0 1,0 0-1,0 0 1,0 0 0,0 0-1,0 0 1,0 0-1,0-1 1,0 1-1,1 0 1,-1 0 0,0 0-1,0 0 1,0 0-1,-11-5 368,-13-4 118,9 3-128,0 0 0,-24-14-1,33 16-302,0 0-1,0 0 0,0 0 0,0-1 0,1 0 0,0 0 0,0-1 0,-6-7 0,11 12-59,-1 0 0,0 1-1,1-1 1,-1 0-1,0 0 1,1 0-1,0 0 1,-1 0 0,1 0-1,-1 0 1,1 0-1,0 0 1,0 0-1,0-1 1,-1 1 0,1 0-1,0 0 1,1 0-1,-1 0 1,0 0-1,0 0 1,0 0-1,1-2 1,0 2-3,0 0-1,0 0 1,0 0-1,0 1 1,0-1-1,0 0 1,0 1-1,0-1 1,0 0 0,0 1-1,0 0 1,0-1-1,1 1 1,-1 0-1,0-1 1,0 1-1,2 0 1,8 0-8,0 0-1,0 1 1,17 3 0,-25-4 10,58 11 151,107 13-1034,-145-23 521,0 0 0,0-2 0,0 0 0,0-2 0,29-6 1,-28 1-199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8.530"/>
    </inkml:context>
    <inkml:brush xml:id="br0">
      <inkml:brushProperty name="width" value="0.05" units="cm"/>
      <inkml:brushProperty name="height" value="0.05" units="cm"/>
    </inkml:brush>
  </inkml:definitions>
  <inkml:trace contextRef="#ctx0" brushRef="#br0">0 1 14715,'26'28'4924,"-22"-22"-4432,-2 1-1,1-1 1,-1 1 0,0 0-1,0 0 1,-1 0 0,1 10-1,-1 53 957,-1-22-593,0-47-828,0 1 1,0-1 0,0 0-1,0 0 1,0 0 0,1 0-1,-1 0 1,0 1-1,1-1 1,-1 0 0,1 0-1,-1 0 1,1 0 0,-1 0-1,1 0 1,0 0-1,-1-1 1,1 1 0,0 0-1,0 0 1,0 0 0,-1-1-1,3 2 1,-1-1 1,0-1 1,0 1 0,0-1-1,0 1 1,0-1 0,0 0-1,0 0 1,0 0-1,0 0 1,0 0 0,0 0-1,3-2 1,7-1 58,0-1 1,-1-1-1,19-10 1,-23 11-36,33-18 163,54-42 1,-27 17-178,-65 45-38,29-14-33,-31 16 31,1-1 0,-1 1-1,0 0 1,1 0 0,-1 0-1,1 0 1,-1 0-1,1 0 1,-1 0 0,0 0-1,1 0 1,-1 0 0,1 0-1,-1 0 1,0 0-1,1 0 1,-1 0 0,1 0-1,-1 0 1,0 1 0,1-1-1,-1 0 1,1 0 0,-1 1-1,1-1 1,-1 1-1,0 0-1,0-1 1,1 1 0,-1 0-1,0 0 1,0 0 0,0 0 0,0-1-1,0 1 1,0 0 0,0 0-1,0 0 1,0 0 0,0 0 0,0-1-1,-1 1 1,1 0 0,-1 1 0,-12 36-46,8-28 33,1 1-1,1-1 1,0 1-1,0 0 1,1 0-1,-1 13 1,3-22 17,0-1 0,1 1 0,-1 0 0,0-1 0,1 1 0,-1 0 0,1-1 0,-1 1 0,1 0 0,0-1 0,0 1 1,-1-1-1,1 1 0,0-1 0,0 0 0,1 1 0,-1-1 0,0 0 0,0 0 0,1 0 0,-1 0 0,0 0 0,1 0 1,-1 0-1,1 0 0,0-1 0,-1 1 0,1 0 0,-1-1 0,1 1 0,0-1 0,0 0 0,-1 0 0,1 0 0,2 0 1,4 1 9,-1-1 0,0 0 0,1-1 0,-1 0 0,0 0 0,0-1 0,8-2 1,14-8 19,0-1-1,39-24 1,-52 28-39,-16 9 6,1-1 0,-1 1 1,1 0-1,-1 0 0,0 0 0,1-1 1,-1 1-1,1 0 0,-1 0 1,1 0-1,-1 0 0,1 0 1,-1 0-1,1 0 0,-1 0 0,1 0 1,-1 0-1,1 0 0,-1 0 1,1 1-1,-1-1 0,1 0 1,-1 0-1,0 0 0,1 1 0,-1-1 1,1 0-1,-1 0 0,0 1 1,1-1-1,-1 0 0,0 1 1,1-1-1,-1 0 0,0 1 0,1-1 1,-1 1-1,0-1 0,0 1 1,0-1-1,1 1 0,-1-1 1,0 0-1,0 1 0,0-1 0,0 1 1,0-1-1,0 1 0,0-1 1,0 1-1,0-1 0,0 1 1,1 40-1,0-19 29,-1-21-97,0 0-1,0 0 1,0 0-1,0 0 1,0 0 0,0 1-1,1-1 1,-1 0-1,0 0 1,1 0-1,-1 0 1,1 0 0,-1 0-1,1-1 1,-1 1-1,2 2 1,0-3-65,-1 0 0,0 0 1,0-1-1,1 1 1,-1 0-1,0-1 0,0 1 1,0 0-1,0-1 0,1 1 1,-1-1-1,0 0 1,1-1-1,9-4-437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9.578"/>
    </inkml:context>
    <inkml:brush xml:id="br0">
      <inkml:brushProperty name="width" value="0.05" units="cm"/>
      <inkml:brushProperty name="height" value="0.05" units="cm"/>
    </inkml:brush>
  </inkml:definitions>
  <inkml:trace contextRef="#ctx0" brushRef="#br0">309 61 16091,'-5'-3'399,"-1"-1"0,1 2 0,-1-1 0,0 1 0,0 0 0,0 0 0,-1 0 0,1 1 0,0 0 0,-1 1-1,1-1 1,-9 1 0,-1 1 209,0 0 0,1 1 0,-29 7 0,31-5-411,0 0 0,1 1 0,0 0-1,-18 11 1,26-14-161,1 0-1,-1 1 0,1-1 1,0 1-1,-1 0 0,1 0 1,0 0-1,1 0 0,-1 1 1,0-1-1,1 1 0,0-1 1,0 1-1,0 0 0,0 0 1,1 0-1,-3 8 0,4-10-24,0-1-1,0 1 0,0-1 1,0 1-1,0 0 1,0-1-1,0 1 0,1 0 1,-1-1-1,0 1 0,1-1 1,0 1-1,-1 0 0,1-1 1,0 0-1,0 1 1,-1-1-1,1 1 0,0-1 1,1 0-1,0 2 0,1-1 2,0 0-1,0 0 1,1 0-1,-1 0 0,0 0 1,0-1-1,1 0 1,-1 0-1,6 1 0,2 0 11,0 0 0,0-1 0,0-1 0,0 0 0,20-2 0,-11-3-6,0 0 0,0-1 1,0-1-1,-1-1 0,0 0 0,-1-2 1,0 0-1,0-1 0,-1-1 0,23-21 1,-36 30-23,-3 2-8,-1 13 3,1-10 0,1 0-1,-1 0 1,0 0-1,1 0 1,0 0 0,-1-1-1,1 1 1,0 0-1,0-1 1,0 0 0,0 1-1,0-1 1,0 0 0,0 0-1,0 0 1,0 0-1,1-1 1,-1 1 0,0-1-1,5 1 1,8 2-170,0-2 0,16 0 0,-19 0 43,-10-1 111,164 2-1994,-129-4 1277,0-1-1,52-12 1,-86 15 721,93-26-1419,-87 23 1312,1-1-1,0 0 0,-1 0 0,1-1 0,-1-1 0,-1 1 0,12-10 1,-19 14 149,0 1 1,-1-1 0,1 0 0,0 1-1,-1-1 1,1 0 0,-1 0 0,1 1 0,-1-1-1,0 0 1,1 0 0,-1 0 0,0 0 0,1 1-1,-1-1 1,0 0 0,0-2 0,-3 0 269,-7 7-62,6-1-122,0 1 0,0-1 0,0 1 1,1 0-1,-1 0 0,1 0 0,0 0 0,0 1 1,0-1-1,-2 7 0,5-10-86,-1 0 1,1 0-1,-1 1 1,1-1-1,0 0 1,-1 0-1,1 1 1,0-1-1,0 0 1,0 1-1,0-1 1,0 0-1,0 1 1,1-1-1,-1 0 1,0 1-1,1-1 1,0 2-1,0-2-9,0 0-1,0 0 0,0 0 1,0 0-1,0 0 0,0 0 0,1 0 1,-1-1-1,0 1 0,0 0 1,1-1-1,-1 1 0,1-1 1,-1 1-1,0-1 0,1 1 1,-1-1-1,1 0 0,-1 0 0,3 0 1,8 0 13,0 0 0,0-1 0,-1-1 1,1 0-1,0 0 0,-1-2 0,0 1 1,19-9-1,5-5 76,42-26 1,-33 13 637,-50 40-501,1 1 0,0 0 0,1 0-1,0 1 1,1-1 0,1 1-1,-3 18 1,6-9-199,1-1 1,1 0-1,1 0 0,0 0 0,2 0 0,13 31 1,-2-1-119,-5-14 15,20 73-144,-28-96 166,-2 1 0,0-1-1,-1 1 1,0-1 0,-2 28 0,1-38 45,-1 0 0,1 0 0,-1 1 0,0-1 0,0 0 0,0 0 1,0 0-1,-1 0 0,1 0 0,-1 0 0,0 0 0,1 0 0,-2 0 0,1-1 1,0 1-1,0-1 0,-1 0 0,1 0 0,-1 0 0,0 0 0,0 0 0,1 0 1,-1-1-1,0 1 0,-1-1 0,1 0 0,0 0 0,0 0 0,-4 0 0,2 0 29,0-1-1,0 1 1,0-1-1,0-1 0,0 1 1,0-1-1,0 0 0,0 0 1,0 0-1,0-1 1,0 0-1,1 0 0,-1 0 1,1 0-1,-1-1 1,1 1-1,0-1 0,-6-6 1,3 2 2,1-1 0,0 0 0,0 0-1,1-1 1,0 0 0,0 0 0,1 0 0,0 0 0,1-1 0,0 0 0,0 0 0,1 1-1,0-1 1,1 0 0,0-1 0,1-10 0,0 6-67,0 0 0,2 1 0,0-1 1,0 1-1,1-1 0,1 1 0,1 0 0,0 0 0,0 0 0,12-19 1,-11 25-65,-1 0 1,1 1 0,1-1-1,-1 2 1,1-1 0,1 1-1,-1 0 1,1 0 0,0 1 0,0 0-1,1 0 1,-1 1 0,1 0-1,0 0 1,0 1 0,11-2-1,12-1-299,0 1 0,0 2-1,48 1 1,-12 1-76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12.037"/>
    </inkml:context>
    <inkml:brush xml:id="br0">
      <inkml:brushProperty name="width" value="0.05" units="cm"/>
      <inkml:brushProperty name="height" value="0.05" units="cm"/>
    </inkml:brush>
  </inkml:definitions>
  <inkml:trace contextRef="#ctx0" brushRef="#br0">5550 523 9978,'-253'-56'1836,"50"13"-795,-381-119 56,364 96-1054,-2 9 0,-295-35-1,242 65-74,-325 8 0,403 26 9,0 8 0,-280 59 0,275-25 15,-257 96 0,46 37-99,338-143-18,1 3 0,3 3 0,1 3 0,-73 66 0,110-82 120,1 1 0,1 1 0,-43 64 0,56-70 43,2 1 1,0 0-1,2 1 1,2 1-1,-17 58 1,21-49-23,2-1 0,1 1-1,2 1 1,2-1 0,8 79 0,3-50-16,2-1 1,35 108-1,-21-100 0,3-2 0,4 0 0,2-2 0,50 74 1,-49-94-1,1-1 0,3-2 0,2-1 1,2-3-1,85 69 0,3-20 38,3-5-1,186 90 0,-193-117-29,2-6 0,3-5 0,3-7 0,0-5 0,3-6 0,269 27 0,272-51 7,-2-67 8,-60-43 45,-457 62-14,276-103 0,161-140 43,-513 234-49,-1-5 0,-3-3 0,-2-3 1,115-113-1,-134 110-2,-3-3 1,-2-2-1,-4-3 1,-3-2 0,59-117-1,-90 155-46,-2 0 0,-2-1-1,-1-1 1,12-59 0,-21 74-3,0 0 0,-2 0 0,0-1 0,-1 1 0,-1 0 0,-2-1 0,0 1 0,-1 0 0,-10-32 0,0 16 9,-2 0 0,-2 1 0,-1 1 0,-2 1 0,-1 1 0,-35-41 0,16 28 26,-2 2 1,-1 2-1,-75-55 0,65 60 55,-1 2-1,-2 3 1,-1 2-1,-1 3 1,-74-24 0,42 24 171,-1 4 1,-1 4-1,-97-7 1,-16 9 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44.119"/>
    </inkml:context>
    <inkml:brush xml:id="br0">
      <inkml:brushProperty name="width" value="0.05" units="cm"/>
      <inkml:brushProperty name="height" value="0.05" units="cm"/>
    </inkml:brush>
  </inkml:definitions>
  <inkml:trace contextRef="#ctx0" brushRef="#br0">0 184 7378,'231'51'3434,"-86"-18"-2612,-35-13-557,1-5-1,1-4 1,0-6-1,134-10 1,448-74 615,-272 23-601,870-54 374,-879 80-476,-342 24-150,378-24 159,-1 27-28,-409 7-173,63 14 1,-36-5-143,-62-13 117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6:28.883"/>
    </inkml:context>
    <inkml:brush xml:id="br0">
      <inkml:brushProperty name="width" value="0.05" units="cm"/>
      <inkml:brushProperty name="height" value="0.05" units="cm"/>
    </inkml:brush>
  </inkml:definitions>
  <inkml:trace contextRef="#ctx0" brushRef="#br0">7319 191 10938,'-18'0'175,"0"0"0,0-1-1,0-1 1,0-1-1,1 0 1,-31-11 0,0-5-122,-47-25 0,41 18 3,24 14-89,0 1 0,-1 1 0,0 1 0,-42-5 0,-131-6-194,-154 17 344,0 22 336,-29 0-169,-62-10-239,-181 6 72,1 22-5,192 8-109,-476 112 0,364-40-12,-12 2 36,449-91-9,2 4 1,-162 71-1,194-66-4,2 3 1,1 3 0,3 4-1,-68 56 1,94-65-4,1 1-1,3 2 1,-72 89 0,100-110-11,0 0 0,2 1 1,0 1-1,1 0 0,1 1 0,1 0 0,1 0 0,2 1 1,0 0-1,1 0 0,1 1 0,0 27 0,4-21-13,2 0 0,1-1 0,1 1-1,2-1 1,0 0 0,3 0 0,0-1-1,2 0 1,18 35 0,-11-30-7,2-1-1,1-1 1,2-1 0,1-1-1,1-1 1,1-1 0,33 26-1,3-4-11,3-2-1,1-3 1,2-3-1,3-4 1,0-2-1,3-3 1,79 23-1,-1-12-208,265 42-1,162-21-495,538-32-1003,1-109 54,-100-72 1406,-682 77 767,327-114 0,-429 105 167,357-177 1,-492 204-446,-2-4-1,160-126 0,-203 138-226,-3-3 0,-1-1 0,-3-3 0,-2-1-1,64-101 1,-90 121 25,-1 0 0,-2 0-1,-1-2 1,-1 0 0,-2 0-1,7-38 1,-15 51 41,-1 1-1,-1-1 1,0 0 0,-2 0 0,-1 0 0,0 0-1,-2 1 1,0-1 0,-2 1 0,0 0 0,-14-35-1,5 26 26,-1 1 0,-2 0 0,-1 0 0,-1 2 0,-1 0 0,-1 2 0,-2 0 0,0 1 0,-2 2-1,0 0 1,-1 2 0,-41-24 0,17 15-75,-2 3-1,0 2 1,-2 2-1,-1 2 1,0 3 0,-77-13-1,-33 3-34,-9 9-16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36.911"/>
    </inkml:context>
    <inkml:brush xml:id="br0">
      <inkml:brushProperty name="width" value="0.05" units="cm"/>
      <inkml:brushProperty name="height" value="0.05" units="cm"/>
    </inkml:brush>
  </inkml:definitions>
  <inkml:trace contextRef="#ctx0" brushRef="#br0">4 0 17068,'4'11'1456,"1"6"-1016,-2 6-176,-2 3 584,1 8-272,-2 4-320,0 2-95,-2-1-378,1-3-255,-2-7 1521,0-6-1089,0-8 8,-4-6-56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12.698"/>
    </inkml:context>
    <inkml:brush xml:id="br0">
      <inkml:brushProperty name="width" value="0.05" units="cm"/>
      <inkml:brushProperty name="height" value="0.05" units="cm"/>
    </inkml:brush>
  </inkml:definitions>
  <inkml:trace contextRef="#ctx0" brushRef="#br0">1092 252 10306,'-52'6'712,"-12"-5"-584,-2-1-64,-1-1 176,-1-4-40,1-2-87,1-3-33,4-3-32,0-1 0,-2-3-40,-3-4-64,-5-4-513,-2-5-551,-4-6 936,0-2-136,-6-3-136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14.632"/>
    </inkml:context>
    <inkml:brush xml:id="br0">
      <inkml:brushProperty name="width" value="0.05" units="cm"/>
      <inkml:brushProperty name="height" value="0.05" units="cm"/>
    </inkml:brush>
  </inkml:definitions>
  <inkml:trace contextRef="#ctx0" brushRef="#br0">2526 8 5849,'-175'-7'800,"-1"8"0,1 8 0,-309 55 0,317-24-756,2 7 1,2 7 0,-269 130-1,427-182-58,-237 128-1267,217-114 1240,1 1 0,0 1 1,2 1-1,0 2 0,1 0 0,1 1 0,-21 30 1,21-21 345,0 2 1,3 0 0,0 0 0,2 2 0,2 0-1,-9 37 1,16-47-164,1-1-1,2 1 1,0 0-1,2 0 1,1 0-1,0 0 1,2 0-1,1 0 1,12 48-1,-3-38-136,1 0 0,2-1 0,1 0 0,1-2 0,2 0 0,1-1 0,2 0-1,1-2 1,33 33 0,5-4 35,2-2 0,140 93 0,-95-82-2,3-4-1,167 67 0,250 65-150,-350-133 81,663 183 86,16-66 177,601 9 6,946-132-420,-531-99 33,-795-7 142,-10-103-2000,-938 125 1625,290-66 24,-289 58 404,148-62 0,-226 77-27,187-84 169,-191 81-21,0-3-1,75-56 0,-101 65 12,-2-1 0,0-1 0,-1-1 0,-1-1-1,-1-1 1,-2 0 0,0-1 0,-1-1 0,-1-1-1,-2 0 1,0 0 0,-2-1 0,8-32 0,8-18-25,2 1 0,52-95 0,-73 157-146,14-29 3,-2-2 1,-2 0-1,18-78 0,-31 100-5,0 0 0,-1 0-1,-1 0 1,-1-1 0,-1 1 0,-2-1 0,0 1-1,-1 0 1,-10-36 0,8 46-1,0 0 0,-1 1 1,-1 0-1,0 0 0,0 0 0,-1 1 1,-1 0-1,0 1 0,0 0 0,-1 0 0,-12-9 1,-18-12 27,-74-42 1,80 52-22,-32-16 40,-2 3 0,-1 2 0,-117-35 0,-227-40 21,319 86-70,-546-118 46,513 114-33,-902-164 16,-5 40-161,754 125 112,-1 13 0,0 11 0,-413 54 0,-424 158 216,18 86-653,837-222 372,6-3-42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42.034"/>
    </inkml:context>
    <inkml:brush xml:id="br0">
      <inkml:brushProperty name="width" value="0.05" units="cm"/>
      <inkml:brushProperty name="height" value="0.05" units="cm"/>
    </inkml:brush>
  </inkml:definitions>
  <inkml:trace contextRef="#ctx0" brushRef="#br0">27 1 11578,'-3'4'41,"0"1"0,0 0-1,0-1 1,1 1-1,0 0 1,0 1-1,0-1 1,0 0-1,1 0 1,0 1 0,0-1-1,0 1 1,1-1-1,0 1 1,0-1-1,1 1 1,-1-1-1,1 1 1,0-1 0,0 0-1,1 1 1,0-1-1,0 0 1,0 0-1,0 0 1,6 7-1,-4-5-39,0-1-1,0 1 0,1-1 0,0 0 0,1 0 0,-1-1 0,1 0 0,0 0 1,0 0-1,8 4 0,-3-3 0,0-1 0,1-1 0,-1 1 0,1-2 0,21 5 0,19-1 0,93 4-1,55-14 3,-140 1 1,725 14 419,-427 17-68,161 12 0,1-22-219,611-28-417,-1005 5 187,-88-2 27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55.913"/>
    </inkml:context>
    <inkml:brush xml:id="br0">
      <inkml:brushProperty name="width" value="0.05" units="cm"/>
      <inkml:brushProperty name="height" value="0.05" units="cm"/>
    </inkml:brush>
  </inkml:definitions>
  <inkml:trace contextRef="#ctx0" brushRef="#br0">4382 200 9274,'-452'-14'2319,"2"-31"-1225,360 32-1024,-417-59 82,-5 25-156,274 38-87,-407 38-1,496-11 158,1 7 1,2 7-1,-270 95 1,353-102 61,1 2 0,1 3-1,-111 74 1,145-84-64,0 2 0,2 1 0,-43 49-1,53-53-49,1 1 0,0 1-1,1 0 1,2 1-1,0 1 1,-9 25 0,14-28-15,1-1 1,0 1-1,1 0 1,2 0-1,0 1 1,1-1-1,0 0 1,2 1-1,4 23 1,-1-20-5,2-1 1,0 0-1,2 0 1,0 0-1,2-1 1,0 0-1,16 24 1,-8-19-2,2 0 0,1 0 1,1-2-1,1-1 0,1-1 0,1-1 1,2-1-1,0-1 0,0-1 1,2-2-1,47 22 0,-11-14 0,2-2-1,1-3 1,1-3-1,0-3 1,82 5 0,359 0-15,-460-19 15,420-6-30,4-1 3,-1 28 45,-155 14 19,165 12 28,-374-42-38,0-5 0,158-21 0,-96-7-9,224-68 0,150-100-3,-526 189-8,283-129 8,-247 107-8,-1-1 0,-1-4 1,60-49-1,-95 67-1,0-1 0,-1 0 0,0-1 0,-2 0 0,0-2 0,20-34 0,-30 44 0,0 1 0,-1-1 0,0 0 0,-1 0 0,0 0 0,0 0 0,-1-1 0,0 1 0,-1-1 0,0 1 0,-1-1 0,0 0 0,-1 1 0,0-1 0,-1 1 0,0-1 0,-5-14 0,0 8 0,-1 0 1,-1 1-1,0 0 0,-1 0 1,-1 1-1,-1 0 1,0 1-1,-18-17 0,4 7 5,-1 2 1,0 1-1,-49-28 0,16 17-26,-2 3 0,-1 3 0,0 2 1,-2 4-1,-134-25 0,45 24-546,-235-3 0,192 22 358,-5 2-67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04.232"/>
    </inkml:context>
    <inkml:brush xml:id="br0">
      <inkml:brushProperty name="width" value="0.05" units="cm"/>
      <inkml:brushProperty name="height" value="0.05" units="cm"/>
    </inkml:brush>
  </inkml:definitions>
  <inkml:trace contextRef="#ctx0" brushRef="#br0">22 23 14227,'5'-7'2550,"6"-9"-416,-7 17-1247,-3 11 121,-19 227 1077,3-94-1880,12-108-169,-1-1-14,2 0 0,2 0 1,4 40-1,-4-76-19,0 1-1,0 0 1,0-1 0,0 1-1,0 0 1,0 0 0,0-1 0,0 1-1,1 0 1,-1-1 0,0 1-1,0 0 1,1-1 0,-1 1-1,0 0 1,1-1 0,-1 1 0,1 0-1,-1-1 1,1 1 0,-1-1-1,1 1 1,-1-1 0,1 1-1,0-1 1,-1 0 0,1 1-1,0-1 1,0 0 1,0 0 0,0 0 1,1-1-1,-1 1 0,0 0 0,0-1 0,-1 1 0,1-1 0,0 0 0,0 1 1,0-1-1,0 0 0,0 1 0,-1-1 0,1 0 0,1-1 0,6-9 26,-1 1 0,9-16 0,-15 24-28,76-140 144,-27 47-88,67-94 1,-113 183-60,23-29 4,-26 34-4,0 0 1,0-1-1,0 1 0,0 0 0,1 0 1,-1 0-1,0 0 0,0 0 0,1 1 1,-1-1-1,1 0 0,-1 1 0,1-1 1,-1 1-1,1-1 0,-1 1 0,1 0 1,-1-1-1,1 1 0,-1 0 1,1 0-1,1 0 0,-2 1 0,0-1 0,0 1 0,0 0 1,0-1-1,-1 1 0,1 0 0,0 0 0,0 0 0,-1-1 0,1 1 1,-1 0-1,1 0 0,-1 0 0,1 0 0,-1 0 0,0 0 0,1 0 0,-1 0 1,0 0-1,0 0 0,1 0 0,-1 2 0,1 26-15,-1-22 8,-4 71-9,2-60 14,1 1 0,0 0 0,2-1-1,0 1 1,4 22 0,-5-40 3,1 1 0,-1-1-1,0 1 1,1-1 0,-1 1 0,1-1 0,0 1 0,-1-1-1,1 0 1,0 1 0,0-1 0,0 0 0,0 0-1,0 0 1,0 0 0,0 1 0,0-1 0,0-1 0,1 1-1,-1 0 1,0 0 0,1 0 0,-1-1 0,0 1-1,1 0 1,-1-1 0,1 0 0,-1 1 0,1-1-1,-1 0 1,1 0 0,-1 0 0,1 0 0,-1 0 0,1 0-1,0 0 1,-1 0 0,1 0 0,-1-1 0,1 1-1,-1-1 1,2 0 0,6-3-4,0 0 0,-1 0 0,0-1 0,1 0 0,11-10 0,26-24-72,47-52 0,2-2-69,-89 87 138,1 1-1,-1 0 1,1 0 0,0 1 0,9-5 0,-15 8 8,1 1-1,-1-1 1,0 0 0,1 1 0,-1-1-1,0 1 1,1 0 0,-1-1 0,1 1-1,-1 0 1,0 0 0,1 0 0,-1 0-1,1 0 1,-1 0 0,1 0 0,-1 0 0,0 1-1,1-1 1,-1 1 0,1-1 0,-1 1-1,0-1 1,0 1 0,1 0 0,-1 0-1,0-1 1,0 1 0,0 0 0,0 0-1,0 0 1,0 0 0,0 0 0,0 1-1,0-1 1,1 2 0,1 4 15,-1 0 0,1 0 0,-1 0-1,-1 0 1,1 0 0,-1 0 0,1 13 0,-5 55 115,2-54-94,-2 21 63,1-17-239,0-1 0,2 1 1,6 47-1,-3-59 43,2-17-40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40.870"/>
    </inkml:context>
    <inkml:brush xml:id="br0">
      <inkml:brushProperty name="width" value="0.05" units="cm"/>
      <inkml:brushProperty name="height" value="0.05" units="cm"/>
    </inkml:brush>
  </inkml:definitions>
  <inkml:trace contextRef="#ctx0" brushRef="#br0">1756 17 9322,'-14'-5'435,"11"3"-366,0 1 0,-1-1 0,1 1 0,0 0 0,-1 0 0,1 0 0,-1 0 0,1 1 0,-1-1 0,1 1 0,-1 0 0,0 0 0,1 0 0,-1 0 1,1 1-1,-1 0 0,1-1 0,-1 1 0,1 0 0,-1 1 0,-3 1 0,-10 5 161,-32 11 0,31-13-163,-33 16-1,4 0 23,-2-2 0,-1-2 0,-89 21 0,-30 9 10,155-43-87,-145 56 315,140-52-284,0 1 0,0 1 1,1 1-1,1 1 0,-30 27 1,18-12-29,-1-1 0,-1-2 0,-1-1 0,-1-1 1,-1-2-1,-1-2 0,-48 20 0,69-33-10,-37 14 25,2 2-1,1 2 1,-49 32 0,81-44 20,0 2-1,1 0 0,1 0 1,0 2-1,0 0 0,2 0 1,0 1-1,1 1 1,1 0-1,0 0 0,-7 22 1,10-21-28,0 0 1,2 0 0,0 1 0,2 0 0,0-1 0,1 1 0,0 0 0,2 0-1,1 0 1,0 0 0,7 30 0,-4-35-11,0 0 0,2-1 0,0 0 0,1 0-1,10 17 1,49 64 167,-45-67-92,-11-15-71,0-1 0,1 1-1,0-2 1,1 1 0,0-2 0,1 0-1,0 0 1,1-1 0,0-1-1,0 0 1,1-1 0,29 10-1,145 42 50,-39-14-8,-118-36-50,0-1 0,0-2 1,1-1-1,-1-2 0,53-1 0,164-23 15,-181 13-14,463-45 35,1 26-27,-135 19 6,353 2 8,-458 11-37,190 5-18,-368-10-55,0-5 0,-1-5 1,0-5-1,112-31 0,-46 13-1,-96 19 22,136-40-1,-196 46 61,0-2 0,0 0 0,23-15 0,-38 20-1,0 0 1,0 0-1,-1-1 0,1 0 1,-2-1-1,1 1 0,-1-1 1,0-1-1,0 1 0,-1-1 1,7-12-1,-10 15 0,0-1 0,-1 0 0,1 0-1,-1 0 1,0 0 0,-1-1 0,1 1 0,-1 0 0,-1 0 0,1 0-1,-1-1 1,0 1 0,-3-10 0,-3-7-1,-2 0-1,-13-26 0,5 13 8,17 35-6,-72-149 13,61 131-14,-1 0 0,0 1 0,-2 1 0,0 1 1,-27-25-1,-34-18-32,-1 4-1,-87-47 1,124 79 21,-9-4-2,0 2-1,-2 2 1,-1 3 0,-62-17 0,18 13 3,-140-16-1,9 10 2,-215-25 23,-1 30-220,236 23 129,102 1 31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46.713"/>
    </inkml:context>
    <inkml:brush xml:id="br0">
      <inkml:brushProperty name="width" value="0.05" units="cm"/>
      <inkml:brushProperty name="height" value="0.05" units="cm"/>
    </inkml:brush>
  </inkml:definitions>
  <inkml:trace contextRef="#ctx0" brushRef="#br0">2 115 12219,'-1'-1'60,"1"1"1,0-1 0,0 1 0,0-1 0,0 1-1,0-1 1,0 1 0,-1-1 0,1 1 0,0-1-1,1 0 1,-1 1 0,0-1 0,0 1-1,0-1 1,0 1 0,0-1 0,0 1 0,1-1-1,-1 1 1,0-1 0,0 1 0,1-1 0,-1 1-1,0-1 1,1 1 0,0-1 0,17-8 849,31 0 4,-42 8-630,366-25 2974,5 23-2277,-20 2-853,390-43-153,-688 39 17,-26 4 22,-25 2-309,-17 3-984,-59 15-1581,44-12 2056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50.609"/>
    </inkml:context>
    <inkml:brush xml:id="br0">
      <inkml:brushProperty name="width" value="0.05" units="cm"/>
      <inkml:brushProperty name="height" value="0.05" units="cm"/>
    </inkml:brush>
  </inkml:definitions>
  <inkml:trace contextRef="#ctx0" brushRef="#br0">62 181 10730,'-6'-2'351,"0"1"0,1-1 0,-1 0 0,-9-4 0,13 5-222,1 1 0,0-1 0,-1 0 0,1 0 0,-1 0 0,1 0 0,0 0 0,0 0 0,0 0 0,0 0 0,0 0 0,0 0 0,0-1 0,0 1 0,0 0 1,0-1-1,1 1 0,-1-1 0,1 1 0,-1-1 0,1 1 0,-1-1 0,1-1 0,0 2-97,0 1 0,0-1 0,0 1 0,1 0 0,-1-1 0,0 1 0,0 0 0,1-1 0,-1 1 0,0 0 0,0-1 0,1 1 0,-1 0 0,0-1 0,1 1 0,-1 0 0,0 0 0,1-1 0,-1 1-1,1 0 1,-1 0 0,0 0 0,1 0 0,-1 0 0,1-1 0,-1 1 0,1 0 0,-1 0 0,1 0 0,-1 0 0,0 0 0,1 0 0,-1 0 0,1 1 0,-1-1 0,1 0 0,-1 0 0,1 0 0,20 5 276,-20-5-280,32 8 30,-1-2 0,1-1 0,0-2 0,0-1 0,41-2 0,166-25-2,-199 20-13,196-37 348,-140 22-132,0 5-1,113-4 1,466-3-187,-626 20-78,107-8-50,200 14-1,-119 7-69,-74-6 105,85 12 8,-237-17-39,-8-1-42,0 1 1,-1 0 0,1 0-1,0 0 1,-1 0-1,1 1 1,0 0-1,-1-1 1,1 1-1,-1 0 1,7 3-1,-10-4 87,0 1-1,0-1 1,0 0-1,0 0 0,0 0 1,0 0-1,0 0 1,0 0-1,1 0 0,-1 1 1,0-1-1,0 0 0,0 0 1,0 0-1,0 0 1,0 0-1,0 0 0,0 1 1,0-1-1,0 0 1,0 0-1,-1 0 0,1 0 1,0 0-1,0 0 1,0 1-1,0-1 0,0 0 1,0 0-1,0 0 0,0 0 1,0 0-1,0 0 1,0 0-1,0 0 0,-1 0 1,1 1-1,0-1 1,0 0-1,0 0 0,0 0 1,0 0-1,0 0 1,0 0-1,-1 0 0,1 0 1,0 0-1,0 0 0,0 0 1,0 0-1,0 0 1,0 0-1,0 0 0,-1 0 1,1 0-1,0 0 1,0 0-1,-8 1-297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26.744"/>
    </inkml:context>
    <inkml:brush xml:id="br0">
      <inkml:brushProperty name="width" value="0.05" units="cm"/>
      <inkml:brushProperty name="height" value="0.05" units="cm"/>
    </inkml:brush>
  </inkml:definitions>
  <inkml:trace contextRef="#ctx0" brushRef="#br0">359 78 12339,'51'-75'5167,"-47"72"-2958,-5 9-1331,-8 12-82,-55 96 876,10-17-1247,10-22-227,-148 262 251,191-334-445,-12 21 41,-11 34 0,21-51-36,1 0 0,1 0 0,-1 0 0,1-1 0,0 1 0,0 0 0,1 1-1,0-1 1,0 0 0,2 11 0,-1-16-6,0 1 1,1 0-1,-1-1 0,0 1 0,1 0 0,-1-1 0,1 0 0,0 1 1,0-1-1,0 0 0,0 0 0,0 0 0,0 0 0,1 0 1,-1-1-1,1 1 0,-1-1 0,1 1 0,0-1 0,-1 0 1,1 0-1,0 0 0,0-1 0,4 2 0,8 0 11,0 0-1,0-1 0,21-1 1,-32 0-11,62-4-307,1-3 1,-2-3-1,1-3 0,68-24 0,-101 27-408,-30 9 239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29.868"/>
    </inkml:context>
    <inkml:brush xml:id="br0">
      <inkml:brushProperty name="width" value="0.05" units="cm"/>
      <inkml:brushProperty name="height" value="0.05" units="cm"/>
    </inkml:brush>
  </inkml:definitions>
  <inkml:trace contextRef="#ctx0" brushRef="#br0">213 49 13923,'5'-5'883,"-1"1"-330,-1 0 0,1 0 0,-1 0 0,0-1 0,0 1 0,0-1 0,1-9 1996,-10 18-1706,-6 5-175,-8 13-381,1 1 0,1 0-1,1 1 1,1 1 0,1 0 0,2 1 0,-17 45 0,12-19-241,2 1 1,3 0 0,-8 64 0,16-73-8,1 0 1,3 58 0,2-84-57,0 1 0,2-1 1,0 0-1,1 1 0,1-2 0,1 1 0,0 0 1,10 17-1,-14-30-43,1 0-1,0 0 1,0-1 0,0 1 0,1-1 0,0 0 0,-1 1 0,2-2 0,-1 1 0,0 0-1,1-1 1,-1 0 0,1 0 0,0-1 0,0 1 0,0-1 0,0 0 0,1 0 0,-1-1-1,1 1 1,-1-1 0,1 0 0,-1-1 0,1 0 0,-1 1 0,10-2 0,20-6-283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37.282"/>
    </inkml:context>
    <inkml:brush xml:id="br0">
      <inkml:brushProperty name="width" value="0.05" units="cm"/>
      <inkml:brushProperty name="height" value="0.05" units="cm"/>
    </inkml:brush>
  </inkml:definitions>
  <inkml:trace contextRef="#ctx0" brushRef="#br0">0 98 15091,'8'-8'332,"1"0"1,0 0-1,0 1 0,0 1 0,1-1 0,0 2 0,0-1 1,1 1-1,0 1 0,-1 0 0,2 0 0,11-2 0,11 0 207,1 0 0,58 0 0,-60 5-389,0 1 1,0 2 0,0 2-1,62 14 1,-81-14-127,0 0 0,-1 1 0,0 0-1,0 1 1,0 0 0,0 1 0,-1 1 0,0 0 0,-1 0-1,0 2 1,0-1 0,-1 1 0,17 21 0,-24-27-9,0 0 1,-1 0-1,1 1 1,-1-1 0,0 1-1,0 0 1,-1 0-1,1-1 1,-1 1-1,0 0 1,0 0 0,-1 0-1,1 0 1,-1 0-1,0 0 1,-1 0-1,1 0 1,-1 0 0,0 0-1,0 0 1,-1 0-1,1 0 1,-1 0-1,0-1 1,0 1 0,-1-1-1,1 0 1,-1 1-1,-4 4 1,-2 1 37,0 0 1,-1-1 0,0 0-1,0 0 1,-1-1-1,0-1 1,-1 0-1,1 0 1,-24 9 0,0-4 80,0 0 0,-52 9 0,69-18-230,0 0 1,0-1 0,-1-2 0,1 1 0,-1-2 0,-31-5 0,46 5-8,0 0 0,0 0 1,0 0-1,0-1 0,0 1 1,1-1-1,-6-3 0,7 4 79,1 0 0,0 0 0,0 0 0,0-1 0,0 1 0,0 0 0,0 0 0,0-1 0,0 1 0,0 0 0,1-1-1,-1 1 1,1-1 0,-1 1 0,1-1 0,-1 1 0,1-1 0,0 1 0,0-1 0,0 0 0,0 1 0,0-1 0,0-2 0,8-26-385</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0.329"/>
    </inkml:context>
    <inkml:brush xml:id="br0">
      <inkml:brushProperty name="width" value="0.05" units="cm"/>
      <inkml:brushProperty name="height" value="0.05" units="cm"/>
    </inkml:brush>
  </inkml:definitions>
  <inkml:trace contextRef="#ctx0" brushRef="#br0">35 15 16604,'15'-15'2485,"-15"15"-2440,0 0 1,1 0-1,-1 0 1,0 0-1,0 0 1,0 0 0,0 0-1,0 0 1,1 0-1,-1 0 1,0 0-1,0 0 1,0 0 0,0 0-1,0 0 1,1 0-1,-1 0 1,0 0 0,0 0-1,0 1 1,0-1-1,0 0 1,0 0-1,1 0 1,-1 0 0,0 0-1,0 0 1,0 0-1,0 0 1,0 1-1,0-1 1,0 0 0,0 0-1,0 0 1,0 0-1,1 0 1,-1 1 0,0-1-1,0 0 1,0 0-1,0 0 1,0 0-1,0 0 1,0 1 0,0-1-1,0 0 1,0 0-1,0 0 1,0 0-1,0 0 1,-1 1 0,1-1-1,0 0 1,-8 36 2746,6-31-2823,-11 37 651,2 0 0,-5 44 0,14-72-579,1 0-1,0 1 1,1-1 0,1 1-1,0-1 1,0 0 0,2 1-1,0-1 1,9 27 0,-9-37-87,-1 1-1,1 0 1,0-1 0,0 0 0,0 1 0,1-1 0,-1 0 0,1-1 0,0 1 0,0-1-1,0 1 1,1-1 0,-1-1 0,1 1 0,6 2 0,-8-4-20,-1 0 0,0 0 0,1 0 0,-1-1 0,1 1 0,-1-1 0,1 0 0,0 0 0,-1 0 0,1 0 0,-1 0 0,1-1 0,-1 1 0,1-1 0,-1 1 0,1-1 0,-1 0 0,0 0 0,1 0 0,-1 0 0,0-1 0,0 1 0,0 0 0,0-1 0,0 0 0,0 1 0,0-1 0,0 0 0,-1 0 0,1 0 0,-1 0 0,1 0 0,-1-1 0,2-2 0,10-30-507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0.752"/>
    </inkml:context>
    <inkml:brush xml:id="br0">
      <inkml:brushProperty name="width" value="0.05" units="cm"/>
      <inkml:brushProperty name="height" value="0.05" units="cm"/>
    </inkml:brush>
  </inkml:definitions>
  <inkml:trace contextRef="#ctx0" brushRef="#br0">24 2 20724,'-16'-2'1721,"10"8"-1281,5 3-208,7 2 680,8 1-360,2-2-1184,4-6 296,3 5 216,0-1-144,0 0-128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1.166"/>
    </inkml:context>
    <inkml:brush xml:id="br0">
      <inkml:brushProperty name="width" value="0.05" units="cm"/>
      <inkml:brushProperty name="height" value="0.05" units="cm"/>
    </inkml:brush>
  </inkml:definitions>
  <inkml:trace contextRef="#ctx0" brushRef="#br0">1 0 17100,'5'2'412,"1"-1"1,-1 1-1,1-1 1,-1 2-1,1-1 1,-1 1 0,0-1-1,0 1 1,6 5-1,44 39 1452,-35-29-1261,2 2-352,0 0-1,-2 2 1,0 0 0,-2 1 0,0 1 0,28 52 0,-39-61-215,0 1 0,-1 0 0,0 1 0,-2-1 0,0 1 0,0 0 0,-2 0 0,0 1 0,-1-1 0,-1 0 0,0 0 0,-2 1 0,-4 24 0,2-24-26,-2 1-1,0-1 0,-1 0 1,0 0-1,-2-1 0,0 0 1,-1 0-1,-1-1 1,-20 24-1,22-30 16,1-1 0,-1 0 0,-1-1 0,0 1 0,0-2 0,-1 0 0,0 0 0,0-1 0,0 0 1,-1 0-1,0-2 0,0 0 0,0 0 0,0-1 0,-16 2 0,9-5-6,7-6 17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2.303"/>
    </inkml:context>
    <inkml:brush xml:id="br0">
      <inkml:brushProperty name="width" value="0.05" units="cm"/>
      <inkml:brushProperty name="height" value="0.05" units="cm"/>
    </inkml:brush>
  </inkml:definitions>
  <inkml:trace contextRef="#ctx0" brushRef="#br0">0 58 15251,'2'2'227,"0"0"-1,0 0 0,0-1 1,0 1-1,0-1 0,1 0 1,-1 1-1,0-1 0,1 0 1,-1 0-1,0 0 1,1-1-1,0 1 0,-1-1 1,1 1-1,3-1 0,47 0 1259,-32 0-663,277 16 1896,-297-16-2723,17 2 54,-14-4 1,-12-2-13,-12-3 2,0 1 1,-30-5-1,8 3 1,-37-12 13,-77-16 181,273 60 10,-30-5-253,94 7-1,-303-20-57,87-4 69,-26 4-31,21-2-644,-53-1 1,90-3 633,0 0 0,-1 0 0,1 0 0,0 0 0,0-1-1,0 0 1,0 0 0,0 0 0,0 0 0,0 0 0,0 0 0,0-1-1,-3-2 1,-5-7-310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4.336"/>
    </inkml:context>
    <inkml:brush xml:id="br0">
      <inkml:brushProperty name="width" value="0.05" units="cm"/>
      <inkml:brushProperty name="height" value="0.05" units="cm"/>
    </inkml:brush>
  </inkml:definitions>
  <inkml:trace contextRef="#ctx0" brushRef="#br0">0 9 13907,'1'-1'109,"-1"1"-1,0-1 1,0 1 0,0-1 0,0 1-1,1 0 1,-1-1 0,0 1 0,1-1-1,-1 1 1,0 0 0,0-1 0,1 1-1,-1 0 1,1-1 0,-1 1 0,0 0-1,1 0 1,-1-1 0,1 1 0,-1 0-1,0 0 1,1 0 0,-1 0-1,1-1 1,-1 1 0,1 0 0,-1 0-1,2 0 1,1 13 2390,-5 28-200,2-37-2309,-3 28 652,-1 1-380,2 61 1,2-94-273,0 0 1,0 0 0,0 0 0,0 0-1,-1 0 1,1 1 0,0-1-1,0 0 1,0 0 0,0 0 0,0 0-1,0 0 1,0 0 0,0 1 0,0-1-1,0 0 1,0 0 0,0 0-1,0 0 1,1 0 0,-1 0 0,0 1-1,0-1 1,0 0 0,0 0 0,0 0-1,0 0 1,0 0 0,0 0-1,0 0 1,0 0 0,0 1 0,0-1-1,1 0 1,-1 0 0,0 0-1,0 0 1,0 0 0,0 0 0,0 0-1,0 0 1,0 0 0,1 0 0,-1 0-1,0 0 1,0 0 0,0 0-1,0 0 1,0 0 0,0 0 0,1 0-1,-1 0 1,0 0 0,0 0 0,0 0-1,0 0 1,0 0 0,0 0-1,0 0 1,1 0 0,6-10-337,6-14-171,-4 1 95,4-10-260,1 2 1,21-36-1,-46 120 1162,3-30-244,1 0 0,1 1-1,-5 47 1,11-70-252,0 1 0,0 0 0,0-1 0,0 1 0,0-1-1,0 1 1,0 0 0,0-1 0,1 1 0,-1-1 0,1 1 0,-1 0 0,1-1-1,0 0 1,-1 1 0,1-1 0,0 1 0,0-1 0,0 0 0,0 0 0,0 1 0,1-1-1,-1 0 1,0 0 0,0 0 0,3 1 0,-2-1 5,1 0 0,0-1 0,-1 1-1,1-1 1,0 1 0,0-1 0,-1 0 0,1 0 0,0 0 0,0 0-1,-1-1 1,1 1 0,0-1 0,0 1 0,3-3 0,29-14-172,11-14-68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4.818"/>
    </inkml:context>
    <inkml:brush xml:id="br0">
      <inkml:brushProperty name="width" value="0.05" units="cm"/>
      <inkml:brushProperty name="height" value="0.05" units="cm"/>
    </inkml:brush>
  </inkml:definitions>
  <inkml:trace contextRef="#ctx0" brushRef="#br0">61 52 15955,'-2'0'191,"0"1"0,1-1 0,-1 0-1,0 0 1,1 0 0,-1 1 0,1-1-1,-1 1 1,0 0 0,1-1-1,-1 1 1,1 0 0,0 0 0,-1 0-1,1 0 1,0 0 0,-1 0 0,1 0-1,0 0 1,0 0 0,0 1 0,0-1-1,0 0 1,0 1 0,0-1-1,0 3 1,-4 3 273,1 0 1,0 1-1,-5 15 0,9-22-464,0-1 0,-1 1-1,1 0 1,0-1 0,0 1-1,0-1 1,0 1 0,0 0-1,-1-1 1,1 1 0,0 0-1,0-1 1,1 1 0,-1 0-1,0-1 1,0 1 0,0 0-1,0-1 1,0 1 0,1-1-1,-1 1 1,0 0 0,1-1-1,-1 1 1,0-1 0,1 1-1,-1-1 1,1 1 0,-1-1-1,1 1 1,-1-1 0,1 0-1,-1 1 1,1-1 0,-1 1-1,1-1 1,-1 0 0,1 0-1,0 1 1,-1-1 0,1 0-1,0 0 1,-1 0 0,1 0-1,0 0 1,-1 0 0,1 0-1,-1 0 1,1 0 0,0 0 0,-1 0-1,1 0 1,0 0 0,-1 0-1,1-1 1,0 1 0,6-2-49,-1 1 0,-1-1 1,1 0-1,9-4 1,11-9 46,-1-1-1,-1-2 1,-1 0 0,0-1 0,21-24 0,-53 52-28,1 1 0,0 0 0,1 0 1,0 1-1,1 0 0,0 0 0,0 1 1,1-1-1,-6 23 0,11-23-98,4-3-73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7.863"/>
    </inkml:context>
    <inkml:brush xml:id="br0">
      <inkml:brushProperty name="width" value="0.05" units="cm"/>
      <inkml:brushProperty name="height" value="0.05" units="cm"/>
    </inkml:brush>
  </inkml:definitions>
  <inkml:trace contextRef="#ctx0" brushRef="#br0">0 746 15083,'2'-1'1247,"70"-46"156,3 4-1,82-36 1,-90 47-945,614-262 1331,-319 144-2801,-335 139 500,0-1 0,33-22 1,-57 33 528,-1-1-1,0 0 1,1 0 0,-1 0 0,0 0 0,0-1 0,0 1 0,2-5 0,-4 7-27,1-1-1,-1 1 1,0-1 0,0 1 0,0-1 0,0 1 0,1-1 0,-1 1 0,0-1-1,0 1 1,0-1 0,0 1 0,0-1 0,0 1 0,0-1 0,0 1 0,0-1 0,-1 1-1,1-1 1,0 1 0,0-1 0,0 1 0,0 0 0,-1-1 0,1 1 0,0-1-1,0 1 1,-1-1 0,1 1 0,0 0 0,-1-1 0,1 1 0,-1 0 0,1-1-1,0 1 1,-1 0 0,1 0 0,-1-1 0,1 1 0,-1 0 0,1 0 0,-1 0 0,1 0-1,-1 0 1,1 0 0,0-1 0,-1 1 0,1 0 0,-1 0 0,0 1 0,-24-3-380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8.277"/>
    </inkml:context>
    <inkml:brush xml:id="br0">
      <inkml:brushProperty name="width" value="0.05" units="cm"/>
      <inkml:brushProperty name="height" value="0.05" units="cm"/>
    </inkml:brush>
  </inkml:definitions>
  <inkml:trace contextRef="#ctx0" brushRef="#br0">700 1 15667,'-1'1'157,"-1"0"0,1 0 0,0 0 0,-1 0 0,1 0 0,0 1 0,0-1 0,0 0 0,0 1 0,0-1 0,0 1 0,1-1 0,-1 1 0,0 1 0,-2 3 222,-37 57 371,-3-3 1,-56 64-1,-111 99-56,158-170-438,-20 19-21,-49 52 81,115-118-308,1 1 0,-1 0 0,1 0 0,0 0 0,1 1 0,-6 12 0,9-18-10,1-1 0,-1 1 1,1-1-1,0 1 0,0 0 0,-1-1 0,1 1 1,0-1-1,0 1 0,0-1 0,1 1 1,-1 0-1,0-1 0,1 1 0,-1-1 1,2 4-1,-1-4-3,0 1 0,1 0 1,-1-1-1,1 1 0,-1-1 0,1 0 1,0 1-1,-1-1 0,1 0 0,0 0 1,0 0-1,0 0 0,0 0 0,-1-1 1,1 1-1,3 0 0,12 2-79,0 0-1,0-1 1,0 0-1,0-2 0,26-2 1,91-15-847,-124 16 854,191-40-475,-95 16 197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6.586"/>
    </inkml:context>
    <inkml:brush xml:id="br0">
      <inkml:brushProperty name="width" value="0.05" units="cm"/>
      <inkml:brushProperty name="height" value="0.05" units="cm"/>
    </inkml:brush>
  </inkml:definitions>
  <inkml:trace contextRef="#ctx0" brushRef="#br0">0 51 16235,'12'-46'2885,"-10"42"-2011,-1 5-125,1 11 398,0 20-83,-3 112 459,7 247-559,-6-376-856,1 0-1,1 0 0,1 0 0,5 15 1,-8-28-86,0-1 0,1 0 0,-1 0 0,0 0 1,1 0-1,0 0 0,-1 0 0,1 0 0,0 0 1,-1 0-1,1 0 0,0 0 0,0 0 0,0 0 0,0 0 1,0-1-1,0 1 0,0 0 0,0-1 0,0 1 1,0-1-1,3 1 0,-3-1 9,1 1 0,0-2 1,0 1-1,0 0 0,0 0 0,-1 0 0,1-1 0,0 1 1,0-1-1,0 0 0,-1 1 0,1-1 0,2-2 0,6-4 120,0 0-1,-1-1 0,16-16 0,-19 18-90,328-371 689,-328 369-904,13-17-500,-18 24 588,0 0 0,-1 0 1,1 1-1,-1-1 0,1 0 0,-1 0 0,0 0 0,1 0 1,-1 0-1,0 0 0,0 0 0,0 0 0,1 0 1,-1 0-1,0 0 0,0 0 0,0 0 0,-1 0 0,1 1 1,0-1-1,0 0 0,0 0 0,-1-2 0,0 3 31,0-1-1,0 0 1,0 1 0,0-1-1,0 1 1,0-1 0,0 1-1,0 0 1,0-1 0,0 1-1,-1 0 1,1 0 0,0 0-1,0 0 1,0 0 0,0 0-1,0 0 1,0 0 0,-1 0-1,1 0 1,0 1 0,0-1-1,-2 1 1,-1 0-120,-23 6-571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7.002"/>
    </inkml:context>
    <inkml:brush xml:id="br0">
      <inkml:brushProperty name="width" value="0.05" units="cm"/>
      <inkml:brushProperty name="height" value="0.05" units="cm"/>
    </inkml:brush>
  </inkml:definitions>
  <inkml:trace contextRef="#ctx0" brushRef="#br0">0 1 15419,'17'33'2145,"5"7"-1001,-2 0-448,3-2 1625,1 0-945,4 1-376,1-6-280,0-7-800,-2-7-424,-1-15-1216,2-5 1448,4-19-272,-1-5-209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37.932"/>
    </inkml:context>
    <inkml:brush xml:id="br0">
      <inkml:brushProperty name="width" value="0.05" units="cm"/>
      <inkml:brushProperty name="height" value="0.05" units="cm"/>
    </inkml:brush>
  </inkml:definitions>
  <inkml:trace contextRef="#ctx0" brushRef="#br0">339 1 15499,'0'1'307,"1"0"0,-1 0-1,1 0 1,-1 0-1,1 0 1,-1 0 0,0 0-1,0 0 1,1 0 0,-1 0-1,0 0 1,0 1-1,0-1 1,0 0 0,0 0-1,0 0 1,-1 2-1,-6 25-226,5-19 431,-7 21-519,-1-1 0,-2 0 0,-1-1 0,-1 0 0,-1-1 0,-1 0 0,-2-2 0,0 0 0,-2-1 0,0 0 0,-2-2 0,-1-1 0,-30 23 0,46-39-481,-1-1 1,1 0 0,-14 5 0,20-8 370,0-1-1,0 1 1,-1-1-1,1 0 1,0 1 0,0-1-1,-1 0 1,1 0 0,0 0-1,-1 0 1,1 0 0,0 0-1,-3-1 1,4 1 80,-1-1 0,1 1 1,-1-1-1,1 1 0,-1 0 0,1-1 0,0 1 1,-1-1-1,1 1 0,-1-1 0,1 0 0,0 1 1,-1-1-1,1 1 0,0-1 0,0 0 0,0 1 1,-1-1-1,1 1 0,0-1 0,0 0 0,0 1 1,0-1-1,0 0 0,0 1 0,0-1 0,0 0 1,1 1-1,-1-2 0,4-18-1048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7.392"/>
    </inkml:context>
    <inkml:brush xml:id="br0">
      <inkml:brushProperty name="width" value="0.05" units="cm"/>
      <inkml:brushProperty name="height" value="0.05" units="cm"/>
    </inkml:brush>
  </inkml:definitions>
  <inkml:trace contextRef="#ctx0" brushRef="#br0">1 180 17004,'3'2'208,"1"0"1,-1 0 0,0 0 0,1-1 0,0 0 0,-1 1-1,1-1 1,0 0 0,0-1 0,0 1 0,-1-1-1,1 0 1,0 0 0,0 0 0,0 0 0,0-1 0,0 1-1,0-1 1,5-2 0,9-2 410,0-1 0,25-13 1,-41 19-592,13-7 83,1 0 1,-1-2-1,-1 1 0,0-2 0,0 1 0,0-2 1,21-22-1,-34 31-105,1 1 1,-1 0-1,0-1 1,0 1-1,0-1 1,0 1-1,0-1 1,0 0-1,0 1 1,-1-1-1,1 0 1,-1 0-1,1 1 1,-1-1-1,0 0 1,1 0-1,-1 0 1,0 0-1,0 0 1,0 1-1,-1-1 1,1 0-1,-1-2 1,0 3-2,0-1 0,0 0 0,0 1 0,0 0 1,0-1-1,-1 1 0,1 0 0,0-1 0,-1 1 0,1 0 1,-1 0-1,1 0 0,-1 0 0,0 0 0,1 1 0,-1-1 1,0 1-1,0-1 0,0 1 0,1-1 0,-1 1 0,-3 0 1,-4-1 10,0 1 0,0 1 1,0-1-1,1 2 1,-1-1-1,0 1 0,1 0 1,-1 1-1,1 0 1,0 0-1,0 1 0,0 0 1,0 1-1,1-1 1,-1 2-1,1-1 0,0 1 1,1 0-1,-11 12 1,11-12 1,0 1 1,1 0 0,0 0 0,1 0 0,-1 1-1,1 0 1,0-1 0,1 1 0,0 1 0,1-1-1,-1 0 1,1 1 0,1-1 0,0 1 0,0 0-1,1-1 1,0 1 0,0 0 0,1-1 0,2 12-1,-2-17-11,0 0 0,0 1-1,0-1 1,1 0 0,-1 0-1,1 0 1,0 0 0,-1-1-1,1 1 1,1 0 0,-1-1-1,0 1 1,1-1 0,-1 0-1,1 0 1,0 0 0,0 0-1,0 0 1,0 0 0,0-1 0,0 1-1,0-1 1,0 0 0,0 0-1,1-1 1,-1 1 0,0 0-1,1-1 1,-1 0 0,1 0-1,-1 0 1,0 0 0,6-1-1,3-1-4,1-1 0,0 0-1,-1 0 1,0-1-1,1-1 1,-2 0 0,21-12-1,-5 0-283,0-2-1,-2-1 1,0-1-1,-1-2 1,-1 0-1,23-30 1,-44 51 187,1-1-48,0-1 0,-1 1 0,1-1 1,-1 1-1,1-1 0,-1 0 0,0 0 1,0 0-1,-1 0 0,1-1 0,-1 1 0,1-5 1,-6 6-495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138"/>
    </inkml:context>
    <inkml:brush xml:id="br0">
      <inkml:brushProperty name="width" value="0.05" units="cm"/>
      <inkml:brushProperty name="height" value="0.05" units="cm"/>
    </inkml:brush>
  </inkml:definitions>
  <inkml:trace contextRef="#ctx0" brushRef="#br0">74 0 15291,'-2'2'205,"1"-1"0,-1 1 0,1-1 0,-1 1 0,1-1-1,0 1 1,0 0 0,0 0 0,0 0 0,0-1 0,-1 5 0,-1 2 168,-7 10 217,2 1 0,0 0 0,1 0 0,1 1 1,1-1-1,-5 35 0,10-53-571,0 0-1,0 1 1,-1-1-1,1 0 1,0 1 0,0-1-1,1 0 1,-1 1-1,0-1 1,0 0 0,1 1-1,-1-1 1,0 0-1,1 0 1,0 0-1,-1 1 1,1-1 0,0 0-1,-1 0 1,1 0-1,0 0 1,1 1 0,0-1-2,-1 0 0,0-1 0,0 0 1,1 1-1,-1-1 0,0 0 1,1 0-1,-1 1 0,1-1 1,-1 0-1,0 0 0,1-1 0,-1 1 1,0 0-1,1 0 0,-1-1 1,3 0-1,3-2 32,0 0 0,0 0 0,-1-1 0,1 0 1,-1-1-1,9-7 0,4-6 17,-2-1 0,0 0-1,-1-2 1,-1 0 0,16-30 0,-37 65-15,0 1 1,2 0-1,0-1 1,0 2 0,2-1-1,-1 0 1,2 0-1,0 1 1,2 18 0,17 157 757,-8-126-591,8 74 83,-16-111-247,-1 1 0,-4 50 1,2-74-31,0 1 0,-1-1 0,1 1 1,-1-1-1,0 1 0,0-1 0,-1 0 0,1 0 0,-1 0 1,-7 8-1,9-12-9,0 0 0,0 0 1,0 0-1,0 0 0,0 0 1,0 0-1,-1 0 0,1 0 1,0 0-1,-1 0 0,1-1 1,-1 1-1,1-1 0,-1 1 0,1-1 1,-1 1-1,1-1 0,-1 0 1,0 0-1,1 0 0,-1 0 1,1 0-1,-1 0 0,1 0 1,-1-1-1,1 1 0,-1 0 0,1-1 1,-1 1-1,1-1 0,-1 0 1,1 1-1,-1-1 0,1 0 1,0 0-1,0 0 0,-1 0 1,1 0-1,0 0 0,0 0 0,0-1 1,-1 0-1,-4-5 37,1-1 0,0 1 0,0-1 0,1 0 0,0 0 0,0-1 0,1 1 0,0-1 0,0 1 0,-2-19 0,1-3 41,-2-59 0,6 69-212,1-1 0,0 0 0,2 1 0,0-1 0,2 1 0,9-31 1,-10 41-47,0 0 1,1 1 0,0-1 0,1 1-1,0 0 1,0 0 0,1 1 0,0-1-1,0 2 1,1-1 0,0 1 0,0 0 0,1 1-1,13-9 1,15-2-468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570"/>
    </inkml:context>
    <inkml:brush xml:id="br0">
      <inkml:brushProperty name="width" value="0.05" units="cm"/>
      <inkml:brushProperty name="height" value="0.05" units="cm"/>
    </inkml:brush>
  </inkml:definitions>
  <inkml:trace contextRef="#ctx0" brushRef="#br0">18 1 15995,'-1'0'147,"0"0"0,1 1 0,-1-1 0,0 1 0,1-1 0,-1 0 0,0 1 0,1-1 0,-1 1 0,1 0 0,-1-1-1,1 1 1,-1 0 0,1-1 0,-1 1 0,1 0 0,0-1 0,-1 1 0,1 0 0,0 0 0,0-1 0,0 1 0,-1 0 0,1 0-1,0 1 1,-3 23 1787,2-23-1630,1 2-108,-1 1 77,1 1 1,-1-1-1,1 1 0,1 0 1,-1-1-1,2 9 0,-1-12-251,-1-1-1,1 0 1,-1 1-1,1-1 1,0 0-1,0 0 0,0 1 1,0-1-1,0 0 1,0 0-1,0 0 1,0 0-1,0 0 0,0 0 1,0-1-1,1 1 1,-1 0-1,0-1 1,1 1-1,-1 0 0,0-1 1,1 0-1,-1 1 1,1-1-1,-1 0 1,0 0-1,1 0 0,-1 0 1,1 0-1,1 0 1,7-1-1,-1 0 1,0 0 0,0-1 0,0-1-1,1 0 1,-2 0 0,1 0 0,14-9 0,63-42 18,-72 44-33,-10 6-5,0 1 0,0 0 0,0 1 0,0-1 0,1 1 0,-1-1-1,10-2 1,-14 5-1,1 0 0,-1 0 0,0 0 1,1 0-1,-1 1 0,1-1 0,-1 0 0,0 0 0,1 0 0,-1 0 0,1 0 0,-1 1 0,0-1 0,1 0 0,-1 0 0,0 0 0,1 1 0,-1-1 0,0 0 0,1 1 0,-1-1 0,0 0 0,0 1 0,1-1 0,-1 0 0,0 1 0,0-1 0,1 0 0,-1 1 0,0-1 0,0 1 0,0-1 0,0 1 0,0-1 1,0 0-1,0 1 0,0-1 0,0 1 0,0-1 0,0 1 0,0-1 0,0 0 0,0 1 0,0-1 0,0 1 0,-1-1 0,-3 28 102,2-24-79,-1 10 29,1-8-16,1 1 1,-1-1-1,1 1 0,0 0 0,0-1 1,1 1-1,0 0 0,0-1 1,1 1-1,1 9 0,-2-16-70,1 1-1,-1-1 1,0 1 0,1-1-1,-1 1 1,0-1-1,1 0 1,-1 1-1,0-1 1,1 0 0,-1 1-1,1-1 1,-1 0-1,1 1 1,-1-1 0,1 0-1,-1 0 1,1 0-1,-1 1 1,1-1-1,-1 0 1,1 0 0,-1 0-1,1 0 1,-1 0-1,1 0 1,-1 0-1,1 0 1,-1 0 0,1 0-1,-1-1 1,2 1-1,15-8-465,-6-1 174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988"/>
    </inkml:context>
    <inkml:brush xml:id="br0">
      <inkml:brushProperty name="width" value="0.05" units="cm"/>
      <inkml:brushProperty name="height" value="0.05" units="cm"/>
    </inkml:brush>
  </inkml:definitions>
  <inkml:trace contextRef="#ctx0" brushRef="#br0">29 185 14219,'-3'4'382,"0"0"-1,0 1 1,0-1-1,0 1 1,1 0-1,-1-1 1,1 1-1,1 0 1,-1 0-1,1 0 1,-2 7-1,3-10-246,0 0 0,0 0 0,0-1 0,1 1 0,-1 0 0,0 0 0,1 0-1,-1-1 1,1 1 0,0 0 0,-1-1 0,1 1 0,0 0 0,0-1 0,0 1-1,0-1 1,0 0 0,1 1 0,-1-1 0,0 0 0,1 0 0,-1 1 0,0-1 0,1 0-1,0-1 1,-1 1 0,1 0 0,-1 0 0,1-1 0,0 1 0,0-1 0,-1 1-1,1-1 1,0 0 0,3 1 0,2-1-15,1 0 1,-1 0-1,1 0 0,-1-1 0,0 0 0,1 0 1,-1-1-1,0 0 0,0-1 0,0 1 1,0-1-1,10-6 0,1-2-54,0 0-1,0-2 1,16-14 0,-22 16-49,0 0 1,-1-1-1,-1 0 1,15-24-1,-21 31-14,-1 0 0,0 0 0,0-1 0,-1 1-1,1-1 1,-1 0 0,-1 0 0,1 1 0,-1-1 0,0-1 0,0 1 0,-1 0-1,1 0 1,-1 0 0,-1-7 0,0 12-2,1-1-1,0 1 1,-1 0-1,1 0 1,-1 0-1,1-1 1,-1 1-1,1 0 1,-1 0-1,0 0 1,0 0-1,1 0 1,-1 0 0,0 0-1,0 0 1,0 0-1,0 1 1,0-1-1,0 0 1,0 1-1,0-1 1,-1 0-1,1 1 1,0 0-1,0-1 1,0 1-1,-1 0 1,1-1-1,0 1 1,-1 0-1,1 0 1,0 0-1,0 0 1,-1 0 0,1 0-1,0 1 1,0-1-1,-1 0 1,1 1-1,-1-1 1,-6 3-1,1-1 1,0 1 0,0 1-1,0-1 1,-10 7-1,0 4 1,0 1 0,0 0 0,1 1-1,1 0 1,1 1 0,0 1 0,1 0-1,1 1 1,1 1 0,1 0-1,0 0 1,-10 34 0,19-49 0,-1 0 0,1 0-1,0 1 1,0-1 0,1 0 0,0 1 0,0-1 0,0 0 0,1 1-1,0 6 1,0-10-37,0 1-1,0-1 1,0 0-1,0 1 1,0-1-1,0 0 1,1 0-1,-1 1 1,1-1 0,-1 0-1,1 0 1,0-1-1,0 1 1,0 0-1,0 0 1,0-1-1,0 0 1,0 1-1,1-1 1,-1 0-1,0 0 1,4 1-1,5 1-136,1-1-1,-1-1 0,0 0 1,1 0-1,-1-1 0,1-1 1,-1 0-1,17-4 0,19-5-275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9.469"/>
    </inkml:context>
    <inkml:brush xml:id="br0">
      <inkml:brushProperty name="width" value="0.05" units="cm"/>
      <inkml:brushProperty name="height" value="0.05" units="cm"/>
    </inkml:brush>
  </inkml:definitions>
  <inkml:trace contextRef="#ctx0" brushRef="#br0">226 0 18748,'-25'14'699,"1"2"0,1 0-1,0 2 1,1 0 0,1 2 0,1 0 0,-20 26 0,36-41-615,1 0 1,0 0 0,0 0 0,1 0 0,-1 0 0,1 0 0,0 1-1,0-1 1,-1 9 0,3-12-71,0 0 1,0 0-1,0 0 0,0 0 0,0 0 0,0 0 0,1 0 1,-1 0-1,1 0 0,-1 0 0,1 0 0,0 0 1,0 0-1,0 0 0,0-1 0,0 1 0,0 0 0,0-1 1,1 1-1,-1-1 0,1 1 0,-1-1 0,1 0 1,-1 1-1,1-1 0,0 0 0,0 0 0,0 0 0,-1 0 1,3 0-1,6 2-7,-1 0 0,0 0 0,1-1 0,0-1 0,-1 1 0,19-1 0,63-6-27,-74 4 17,9-2-1,8 0-22,63 2 0,-95 1 26,0 0-1,0 0 0,0 1 0,0-1 0,0 1 1,0-1-1,0 1 0,0 0 0,0 0 0,0-1 0,0 1 1,0 1-1,3 1 0,-5-2 4,1 0 0,-1 0 0,0-1 0,1 1-1,-1 0 1,0 0 0,0 0 0,1 0 0,-1-1 0,0 1 0,0 0 0,0 0-1,0 0 1,0 0 0,0 0 0,0 0 0,0-1 0,-1 1 0,1 0-1,0 0 1,-1 0 0,1 0 0,0-1 0,-1 1 0,1 0 0,-1 0 0,1-1-1,-1 1 1,1 0 0,-1-1 0,1 1 0,-1 0 0,0-1 0,1 1 0,-3 0-1,-10 11 108,-1 0 0,0-2-1,-1 1 1,-1-2 0,-21 11-1,-85 32 440,115-50-535,0 1-204,0-1 1,0 0 0,0 0-1,-12 2 1,12-7-108,10-5 64,9-11-131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0.554"/>
    </inkml:context>
    <inkml:brush xml:id="br0">
      <inkml:brushProperty name="width" value="0.05" units="cm"/>
      <inkml:brushProperty name="height" value="0.05" units="cm"/>
    </inkml:brush>
  </inkml:definitions>
  <inkml:trace contextRef="#ctx0" brushRef="#br0">245 60 18972,'-2'-1'145,"0"0"1,0-1-1,0 1 1,0 0-1,-1 0 0,1 0 1,0 0-1,0 0 1,-1 1-1,1-1 0,-1 1 1,1-1-1,0 1 1,-1 0-1,1 0 0,-1 0 1,-3 1-1,1 0 38,1 0 0,-1 1 1,0 0-1,1-1 0,0 2 0,-1-1 0,1 0 1,-5 5-1,-3 2 103,0 1 1,0 1-1,2 0 1,-15 19 0,15-18-233,1 1 1,0 0 0,0 1 0,2-1 0,-1 2-1,2-1 1,0 1 0,1 0 0,0 0 0,-4 26-1,9-39-46,0 0 0,0 0-1,0 0 1,0 0 0,0 0-1,0 1 1,0-1 0,0 0-1,1 0 1,-1-1-1,1 1 1,0 0 0,-1 0-1,1 0 1,0 0 0,0 0-1,0-1 1,0 1 0,1 0-1,-1-1 1,0 1-1,1-1 1,-1 0 0,1 1-1,-1-1 1,3 1 0,-2-1 4,1 0 0,-1 0 0,1-1 0,-1 1 0,1-1 0,0 1 0,-1-1 0,1 0 0,-1 0 1,1 0-1,0-1 0,-1 1 0,1-1 0,-1 1 0,1-1 0,-1 0 0,1 0 0,-1 0 0,0 0 0,4-3 0,8-4 34,-1-2-1,0 0 1,-1 0-1,0-1 0,0-1 1,-1 0-1,-1 0 0,16-25 1,-16 21-19,0 0 0,-2-1 0,0 0 0,-1 0 0,-1 0 1,0-1-1,4-25 0,-10 42-26,0 0 0,0 0 0,1 0 0,-1 0 0,0 0 0,0 0 0,0 1 0,0-1 0,0 0 0,0 0 0,0 0 0,0 0 0,0 0 1,-1 0-1,1 1 0,0-1 0,-1 0 0,1 0 0,-1-1 0,1 2-1,-1 0 0,1 0 1,-1 0-1,1 1 0,-1-1 1,1 0-1,-1 0 0,1 0 1,-1 0-1,1 0 0,-1 1 1,1-1-1,-1 0 0,1 0 1,0 1-1,-1-1 0,1 0 1,0 1-1,-1-1 0,1 1 1,0-1-1,-1 0 0,1 1 0,-22 32 3,9-6 8,-12 36 1,22-51 13,-1 1 0,1-1-1,1 1 1,0-1 0,0 22 0,2-33-20,0 0 1,0 0 0,0 1 0,0-1 0,0 0-1,0 0 1,0 0 0,0 0 0,1 0-1,-1 0 1,0 0 0,1 0 0,-1 0-1,0 0 1,1 0 0,0 0 0,-1 0 0,1 0-1,-1 0 1,1 0 0,0 0 0,0-1-1,-1 1 1,1 0 0,0-1 0,0 1-1,0 0 1,0-1 0,0 1 0,0-1 0,0 1-1,0-1 1,0 0 0,0 1 0,0-1-1,0 0 1,0 0 0,1 0 0,-1 0 0,0 0-1,0 0 1,0 0 0,0 0 0,0 0-1,2-1 1,5-1 27,0-1 1,0 1-1,0-2 0,13-7 1,-15 8-26,73-46 85,-58 35-87,0 0-1,0 2 1,33-14 0,-48 24-5,0 1 1,0-1-1,1 1 1,-1 1-1,1-1 1,-1 1 0,1 0-1,-1 1 1,0 0-1,1 0 1,-1 0-1,0 0 1,8 4-1,3 1 2,-1 1 0,0 0-1,23 15 1,-35-19-3,0-1-1,0 1 1,-1 0 0,0 0 0,1 1-1,-1-1 1,0 0 0,-1 1 0,1 0-1,-1 0 1,0 0 0,1 0 0,-2 0 0,1 0-1,0 1 1,-1-1 0,0 0 0,0 1-1,0-1 1,-1 1 0,1-1 0,-1 1 0,0 0-1,-1-1 1,1 1 0,-1-1 0,0 1-1,-1 5 1,2-11 3,0 1 0,0 0-1,0 0 1,0 0 0,0 0-1,-1 0 1,1 0 0,0 0-1,0 0 1,0 0 0,0 0-1,0 0 1,0 0 0,0 0 0,0 0-1,0 0 1,0 0 0,0 0-1,-1 0 1,1 0 0,0 0-1,0 0 1,0 0 0,0 0 0,0 0-1,0 0 1,0 0 0,0 0-1,0 0 1,0 1 0,0-1-1,0 0 1,0 0 0,0 0-1,-1 0 1,1 0 0,0 0 0,0 0-1,0 0 1,0 0 0,0 0-1,0 0 1,0 0 0,0 0-1,0 0 1,0 1 0,0-1 0,0 0-1,-1-13 104,2-21 46,7-46 66,11-113 92,-15 171-309,0 21-6,3 11-11,-4-5-81,1-1 0,-1 1 1,1-1-1,0 0 0,0 0 1,0 0-1,0 0 0,1-1 0,0 0 1,-1 0-1,1 0 0,1 0 1,-1-1-1,0 0 0,0 0 1,1 0-1,-1-1 0,1 0 1,-1 0-1,1 0 0,0-1 1,-1 0-1,8 0 0,1-1-90,0 0-1,0-1 1,0 0-1,0-1 1,-1-1-1,1 0 1,-1 0 0,16-9-1,8-8-368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1.510"/>
    </inkml:context>
    <inkml:brush xml:id="br0">
      <inkml:brushProperty name="width" value="0.05" units="cm"/>
      <inkml:brushProperty name="height" value="0.05" units="cm"/>
    </inkml:brush>
  </inkml:definitions>
  <inkml:trace contextRef="#ctx0" brushRef="#br0">82 93 16492,'-16'18'1383,"-24"41"1,36-52-1172,1 0 0,0-1 0,0 1 0,0 1 1,1-1-1,0 0 0,0 0 0,1 1 0,0-1 0,0 13 1,1-19-194,0 0 0,0 0 1,0 0-1,0 0 1,0 0-1,0 0 0,0 0 1,0 0-1,0 0 0,1 0 1,-1 0-1,0 0 1,1 0-1,-1 0 0,1 0 1,-1 0-1,1 0 0,-1 0 1,1 0-1,0 0 1,-1-1-1,1 1 0,0 0 1,0 0-1,0-1 1,-1 1-1,1-1 0,0 1 1,0-1-1,0 1 0,0-1 1,0 1-1,0-1 1,0 0-1,0 1 0,0-1 1,0 0-1,0 0 0,0 0 1,0 0-1,0 0 1,0 0-1,1 0 0,-1 0 1,0-1-1,1 1 1,7-3 1,0 0 0,-1-1 0,1 1 1,12-9-1,0 1 13,-19 10-34,-1 0 0,0 1 1,1-1-1,-1 1 1,1-1-1,-1 1 0,1 0 1,-1-1-1,1 1 1,-1 0-1,1 0 0,-1 0 1,1 0-1,-1 0 1,0 0-1,1 1 0,-1-1 1,1 0-1,-1 1 1,1-1-1,-1 1 1,0 0-1,1-1 0,-1 1 1,0 0-1,1 0 1,-1 0-1,0 0 0,2 2 1,-1 1-1,1 0 0,-1 0 0,0 1 0,0-1 0,0 1 1,0 0-1,1 9 0,4 27 213,-1 0 0,-2 1 0,-2-1 0,-5 65 0,2-86-43,-1-1 0,-1 0-1,-1 1 1,0-1 0,-2-1-1,0 1 1,-1-1 0,-14 26-1,19-41-149,0 0-1,0 0 0,0-1 0,0 1 0,-1 0 0,1-1 1,-1 0-1,0 0 0,1 1 0,-5 1 0,6-4-16,0 1 0,0-1 0,0 1-1,-1-1 1,1 0 0,0 1 0,0-1-1,0 0 1,0 0 0,0 0 0,-1 0 0,1 0-1,0 0 1,0 0 0,0-1 0,0 1-1,0 0 1,0 0 0,0-1 0,0 1 0,-1-1-1,1 1 1,0-1 0,1 0 0,-1 1-1,0-1 1,0 0 0,0 1 0,0-1 0,0 0-1,1 0 1,-1 0 0,0 0 0,0-1-1,-4-7-21,0 1-1,1-1 1,0-1-1,1 1 1,0 0-1,0-1 0,1 0 1,0 0-1,1 1 1,0-15-1,0-3-95,2-1-1,6-41 1,-2 37 48,2 0 0,1 1 0,2 0 0,1 1 0,1 0 0,1 0 0,2 1 0,1 1 0,2 1 0,0 0 0,2 1 0,41-42 0,-56 63 69,0 1-1,0-1 0,1 1 1,0 0-1,11-5 0,-16 8 0,0 1 0,0-1 0,0 1 0,0 0 0,0-1-1,0 1 1,0 0 0,0 0 0,1 0 0,-1 0-1,0 0 1,0 0 0,0 0 0,0 0 0,0 0 0,0 0-1,1 1 1,-1-1 0,0 1 0,0-1 0,0 0-1,0 1 1,0 0 0,0-1 0,0 1 0,-1 0 0,1-1-1,0 1 1,0 0 0,0 0 0,-1 0 0,1-1-1,0 1 1,-1 0 0,1 0 0,-1 0 0,1 0 0,-1 0-1,1 1 1,-1-1 0,1 1 0,1 8 20,1 1 0,-2-1 0,1 1 0,-1 0 0,-1 14 0,4 34 123,-3-54-128,0-1 0,0 1 0,1-1 0,-1 0 0,1 1 0,0-1 0,0 0 0,0 0-1,1 0 1,4 5 0,-6-7-6,1-1 0,-1 1 0,1-1 0,0 1 0,-1-1 0,1 0 0,0 0 0,0 0 0,0 0 0,0 0 0,0 0 0,0 0 0,0 0 0,0-1 0,0 1 0,0-1 0,1 0 0,2 1 0,-1-2 0,0 1 0,0-1-1,0 0 1,0 0-1,0 0 1,0 0 0,0-1-1,0 0 1,4-2 0,6-6 4,0 0 1,0 0 0,20-23-1,-28 27-8,95-106 35,-90 105-16,-7 13 20,-6 21 62,1-19-73,0 1 25,0 1 1,1 0-1,0 0 1,1 0-1,0 0 0,0-1 1,1 1-1,4 10 1,-5-17-35,1 1 1,-1-1-1,1 0 0,0 0 1,0 1-1,0-1 1,1 0-1,-1-1 1,1 1-1,0 0 1,-1-1-1,1 0 1,1 1-1,-1-1 0,0 0 1,0 0-1,1-1 1,-1 1-1,1-1 1,-1 0-1,1 0 1,-1 0-1,1 0 1,6 0-1,2 0 14,1-1 1,-1-1-1,1 0 1,0 0-1,-1-2 0,0 1 1,1-1-1,-1-1 1,17-8-1,9-5 28,55-34 0,-47 21-98,56-48 1,-101 77 27,0 0 1,0 0 0,0 0-1,0 0 1,0 1-1,0-1 1,0 0-1,1 1 1,-1-1 0,0 0-1,0 1 1,0-1-1,1 1 1,-1 0 0,3-1-1,-4 2 4,1-1 0,-1 1 0,1 0 0,0-1 0,-1 1 0,1 0 0,-1-1 0,0 1 0,1 0-1,-1 0 1,1-1 0,-1 1 0,0 0 0,0 0 0,0 0 0,1-1 0,-1 1 0,0 0 0,0 0 0,0 0 0,0 0-1,0 1 1,0-2 4,0 1 0,0 0-1,0-1 1,0 1 0,0 0-1,1-1 1,-1 1 0,0-1-1,1 1 1,-1 0 0,0-1-1,1 1 1,-1-1 0,0 1-1,1-1 1,-1 1-1,1-1 1,-1 0 0,1 1-1,0-1 1,-1 0 0,1 1-1,-1-1 1,1 0 0,-1 1-1,1-1 1,0 0 0,-1 0-1,1 0 1,0 0 0,-1 0-1,1 0 1,0 0 0,-1 0-1,1 0 1,0 0-1,-1 0 1,1 0 0,0 0-1,-1 0 1,1 0 0,-1-1-1,1 1 1,0 0 0,-1-1-1,1 1 1,0-1 0,35-17 95,-31 15-84,122-63-107,-106 56-37,0 2 1,1 0-1,1 2 1,25-5-1,-41 10 65,0 0 0,0 1 1,0 0-1,-1 0 0,1 0 0,10 2 1,-15-1 44,0-1 0,0 1-1,0-1 1,0 1 0,0 0 0,-1 0 0,1 0 0,0 0 0,0 0 0,-1 0 0,1 1 0,-1-1 0,1 0 0,-1 1-1,1-1 1,-1 1 0,0-1 0,0 1 0,0 0 0,0 0 0,0-1 0,0 1 0,0 0 0,-1 0 0,1 3-1,1 4 28,-1 0 0,-1 0 0,0 0 0,0 1 0,-1-1 0,0 0 0,-3 11 0,1 0 69,3-19-70,-1 0 1,1 0 0,0 0-1,0 0 1,0 0-1,-1 0 1,1 0-1,0 0 1,0 0-1,0 0 1,0 0 0,1 0-1,-1-1 1,0 1-1,0 0 1,1 0-1,-1 0 1,0 0 0,1 0-1,-1 0 1,1 0-1,-1 0 1,1-1-1,-1 1 1,1 0 0,0 0-1,1 1 1,-1-2-29,1 0 1,-1 0 0,1 0-1,-1 0 1,0 0 0,1 0-1,-1 0 1,1 0 0,-1 0-1,1-1 1,-1 1-1,0-1 1,1 1 0,-1-1-1,0 1 1,2-2 0,8-4-386,-1-1 0,0 0 0,11-10 0,43-41-435,-30 29 283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2.284"/>
    </inkml:context>
    <inkml:brush xml:id="br0">
      <inkml:brushProperty name="width" value="0.05" units="cm"/>
      <inkml:brushProperty name="height" value="0.05" units="cm"/>
    </inkml:brush>
  </inkml:definitions>
  <inkml:trace contextRef="#ctx0" brushRef="#br0">1 611 15939,'12'-3'1282,"-1"0"0,0-1-1,14-7 1,-6 2-190,-1-1 0,27-19 1,-42 26-1003,1 0 0,-1 0 0,0-1 1,0 1-1,0-1 0,0 0 0,0 0 1,2-5-1,-5 9-81,1-1 0,-1 1 0,0 0 0,0-1 0,0 1 0,1-1 0,-1 1-1,0-1 1,0 1 0,0-1 0,0 1 0,0-1 0,0 1 0,0-1 0,0 1 0,0-1 0,0 1 0,0-1 0,0 1 0,0-1 0,-1 1 0,1 0 0,0-1-1,0 1 1,0-1 0,-1 1 0,1-1 0,0 1 0,-1-1 0,-1 0-3,1 1 0,-1-1-1,1 1 1,-1 0 0,1 0-1,-1-1 1,1 1 0,-1 0 0,1 0-1,-1 0 1,0 1 0,1-1 0,-1 0-1,1 1 1,-3 0 0,-3 1 4,0 1 0,-1 0 0,1 0 0,1 1 0,-1 0 0,1 0 0,-1 1 0,1-1 0,0 1 0,1 1 0,-1-1 0,-7 11 0,9-11 1,0 0 1,0 1 0,1-1 0,0 1 0,0 0 0,0 0 0,0 0 0,1 0 0,0 0-1,1 1 1,-1-1 0,1 0 0,0 1 0,1 0 0,0 7 0,0-12-5,0 1 1,1-1 0,-1 1-1,1-1 1,0 0 0,0 1-1,0-1 1,0 0-1,0 0 1,0 1 0,1-1-1,-1 0 1,1 0 0,-1 0-1,1-1 1,0 1-1,-1 0 1,1-1 0,0 1-1,0-1 1,1 1 0,-1-1-1,0 0 1,0 0-1,1 0 1,-1 0 0,0 0-1,1-1 1,-1 1 0,1-1-1,4 1 1,3-1-8,0 1 0,0-2 0,1 1 1,-1-2-1,0 1 0,14-5 0,3-2-114,-1-2 0,-1 0 0,0-2 0,0-1 0,23-16 0,108-88-1516,-152 114 1568,7-6-206,1-1-1,-2 0 1,0 0 0,12-16-1,-45 43 398,16-8 81,0-1 0,1 1 0,0 0-1,0 0 1,-7 17 0,13-24-164,-1 1-1,0-1 1,0 1 0,1-1 0,-1 0 0,1 1 0,-1-1 0,1 1 0,0-1 0,0 1 0,1-1 0,-1 1 0,1 3 0,0-4-31,-1-1 0,1 0 1,0 1-1,0-1 0,0 0 0,0 1 0,0-1 0,0 0 1,0 0-1,1 0 0,-1 0 0,0 0 0,1 0 1,-1 0-1,0-1 0,1 1 0,-1 0 0,1-1 0,-1 1 1,1-1-1,-1 1 0,1-1 0,2 0 0,4 1-40,0-1 0,0 0-1,1 0 1,-1-1 0,0 0 0,0 0-1,0-1 1,-1 0 0,1-1-1,0 0 1,-1 0 0,1 0 0,-1-1-1,0 0 1,0-1 0,-1 1-1,7-7 1,4-3-51,-2 0-1,1-1 0,-2-1 1,0-1-1,15-23 0,2-9-27,-1-1 0,-3-1 0,-3-1 0,-1-2 0,16-58 0,-35 99 80,-3 10 15,0 0 1,0 0-1,0 0 0,-1 0 1,1 0-1,-1 0 1,1 0-1,-1 0 1,0 0-1,-1-5 1,1 8 7,0-1 1,0 1-1,0 0 1,0 0-1,0 0 1,0 0 0,0 0-1,0 0 1,0 0-1,0 0 1,-1 0-1,1 0 1,0 0 0,0-1-1,0 1 1,0 0-1,0 0 1,0 0-1,0 0 1,0 0 0,0 0-1,0 0 1,0 0-1,-1 0 1,1 0-1,0 0 1,0 0 0,0 0-1,0 0 1,0 0-1,0 0 1,0 0-1,0 0 1,-1 0 0,1 0-1,0 0 1,0 0-1,0 0 1,0 0-1,0 0 1,0 0 0,0 0-1,0 0 1,0 0-1,0 1 1,0-1-1,-1 0 1,1 0 0,0 0-1,0 0 1,0 0-1,0 0 1,0 0-1,0 0 1,0 0 0,0 0-1,-8 9-5,-5 10 6,4 1 2,1 0-1,1 0 1,1 1-1,1 0 1,0 0 0,2 0-1,1 0 1,0 0-1,2 1 1,0-1 0,1 1-1,1-1 1,2 0-1,6 28 1,-7-43-11,-1 0 1,1 0 0,0 0-1,5 6 1,4 8-22,-12-20 4,0 0 1,0 1-1,0-1 1,0 0-1,1 0 1,-1 1-1,0-1 0,0 0 1,0 1-1,0-1 1,0 0-1,0 0 1,0 1-1,0-1 0,0 0 1,0 1-1,0-1 1,0 0-1,0 1 1,0-1-1,0 0 0,0 0 1,0 1-1,0-1 1,-1 0-1,1 1 1,0-1-1,0 0 0,0 0 1,0 1-1,-1-1 1,1 0-1,0 0 1,0 0-1,0 1 0,-1-1 1,1 0-1,0 0 1,0 0-1,-1 0 1,1 1-1,0-1 0,-1 0 1,1 0-1,0 0 1,0 0-1,-1 0 1,0 0-91,1 0 0,-1 1 1,0-1-1,1 0 0,-1 0 1,0 0-1,1 0 0,-1-1 1,0 1-1,1 0 0,-1 0 1,0 0-1,1 0 0,-1-1 1,1 1-1,-1 0 0,0-1 1,1 1-1,-2-1 0,-2-3-449,-4 1-138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2.951"/>
    </inkml:context>
    <inkml:brush xml:id="br0">
      <inkml:brushProperty name="width" value="0.05" units="cm"/>
      <inkml:brushProperty name="height" value="0.05" units="cm"/>
    </inkml:brush>
  </inkml:definitions>
  <inkml:trace contextRef="#ctx0" brushRef="#br0">135 21 17948,'9'-20'2608,"-15"31"-377,-15 36-489,-5 16-992,4 1 0,2 0 0,3 2 0,-14 116 0,57-236-620,54-101-365,-68 136 174,1 1-1,0 0 0,2 1 1,0 0-1,30-25 1,-42 40 54,0-1 0,0 1 0,-1 1 0,1-1 0,0 0 0,0 1 0,1-1 0,-1 1 0,0 0 0,0 0 0,1 1 0,-1-1 0,0 0 0,1 1 0,3 0 0,-5 0 7,-1 1-1,1-1 0,0 1 0,-1-1 0,1 1 1,0 0-1,-1 0 0,1-1 0,-1 1 0,1 0 1,-1 1-1,1-1 0,-1 0 0,0 0 0,0 1 1,1-1-1,-1 0 0,0 1 0,0-1 0,0 1 1,-1-1-1,1 1 0,0 0 0,0-1 0,-1 1 1,1 0-1,-1 0 0,0-1 0,0 1 0,1 2 1,0 6-4,0 1 0,-1-1 1,0 1-1,0-1 0,-1 1 1,-4 18-1,-23 63 55,8-28 1,19-52-260,7-12-389,10-15-776,-7 2 870,0-1 0,-2 0 0,1-1 0,7-22 0,-14 33 415,22-52-840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3.386"/>
    </inkml:context>
    <inkml:brush xml:id="br0">
      <inkml:brushProperty name="width" value="0.05" units="cm"/>
      <inkml:brushProperty name="height" value="0.05" units="cm"/>
    </inkml:brush>
  </inkml:definitions>
  <inkml:trace contextRef="#ctx0" brushRef="#br0">256 0 18476,'-15'62'2199,"2"0"0,-6 100 0,16-89-1718,3 1 0,3-1 0,25 138-1,-21-181-676,-6-27-254,-3-9-6,-4-8 186,-37-84-957,-67-107-1,35 68 1815,74 135-543,-1 0 1,1 0 0,0 0 0,1-1-1,-1 1 1,0 0 0,1-1-1,-1 1 1,1-4 0,0 6-22,0-1 0,0 1-1,0-1 1,0 1 0,0-1 0,0 0 0,0 1 0,0-1-1,1 1 1,-1-1 0,0 1 0,0-1 0,1 1 0,-1-1-1,0 1 1,1-1 0,-1 1 0,1 0 0,-1-1 0,1 1 0,-1-1-1,0 1 1,1 0 0,-1 0 0,2-1 0,2 0 95,1 0 0,0 0 0,0 1 0,0-1 0,0 1 0,0 0 0,9 2 0,-13-2-112,73 6 442,144 7 319,-172-13-605,-1-2 0,83-14 1,-61 1-102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38.385"/>
    </inkml:context>
    <inkml:brush xml:id="br0">
      <inkml:brushProperty name="width" value="0.05" units="cm"/>
      <inkml:brushProperty name="height" value="0.05" units="cm"/>
    </inkml:brush>
  </inkml:definitions>
  <inkml:trace contextRef="#ctx0" brushRef="#br0">54 0 14563,'2'5'207,"1"0"1,-1 1-1,0-1 0,-1 0 0,1 1 1,-1-1-1,0 0 0,-1 1 0,1 0 1,-1-1-1,0 1 0,0-1 0,-1 1 1,-1 5-1,1 16 620,0 18 192,9 82 0,-5-110-952,0-1 0,1 1 0,1-1 0,1 0 0,0 0-1,1 0 1,0-1 0,12 17 0,12 9 33,-20-29-446,-2 0 0,11 17-1,-30-32-1873,-6-8 1800,-3-7-296</inkml:trace>
  <inkml:trace contextRef="#ctx0" brushRef="#br0" timeOffset="1">11 369 14995,'-8'-3'1585,"5"3"-873,3 3-224,8 0 736,6 0-176,10-3-224,4 0-295,5-7-225,9-1-40,-1-13-120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4.102"/>
    </inkml:context>
    <inkml:brush xml:id="br0">
      <inkml:brushProperty name="width" value="0.05" units="cm"/>
      <inkml:brushProperty name="height" value="0.05" units="cm"/>
    </inkml:brush>
  </inkml:definitions>
  <inkml:trace contextRef="#ctx0" brushRef="#br0">43 1164 11354,'-7'7'434,"-1"0"122,1 0-1,-11 16 1,18-23-528,-1 0-1,1 0 1,0 1 0,0-1-1,0 0 1,-1 0 0,1 1 0,0-1-1,0 0 1,0 0 0,0 1-1,0-1 1,0 0 0,0 1 0,0-1-1,0 0 1,0 1 0,-1-1-1,1 0 1,1 0 0,-1 1 0,0-1-1,0 0 1,0 1 0,0-1-1,0 0 1,0 1 0,0-1 0,0 0-1,0 0 1,1 1 0,-1-1-1,0 0 1,0 0 0,1 1 0,12 2 1308,33-2-711,0-1-1,0-3 1,75-14 0,-48 6-282,1594-273 1364,-1390 233-1614,1447-322 2,-1040 189-87,17-4-2,-698 187-6,258-63-256,0 21-376,-235 40 75,-22 4 294,-13 0 18,-22 2-71,-13 2-111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05.513"/>
    </inkml:context>
    <inkml:brush xml:id="br0">
      <inkml:brushProperty name="width" value="0.05" units="cm"/>
      <inkml:brushProperty name="height" value="0.05" units="cm"/>
    </inkml:brush>
  </inkml:definitions>
  <inkml:trace contextRef="#ctx0" brushRef="#br0">0 140 12883,'0'5'164,"0"-1"1,0 1 0,1 0 0,-1 0-1,1-1 1,0 1 0,2 7 0,-1-9-137,-1-1 0,1 0 0,0 0 0,-1 0 0,1 0 0,0 0 0,0 0 0,0 0 0,0 0 0,1-1 0,-1 1 0,0-1 1,1 0-1,-1 0 0,4 2 0,13 3 29,0 0-1,0 0 1,1-2 0,0 0 0,0-2 0,0 0-1,30-1 1,144-19 3,-176 16-53,553-87 25,306-32 31,-619 105-59,266 20 0,306 11 36,-54-5-63,-334-9 28,-29-2 16,-343 3 47,85 7 1603,-111 0-775,-35-5-436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0.370"/>
    </inkml:context>
    <inkml:brush xml:id="br0">
      <inkml:brushProperty name="width" value="0.05" units="cm"/>
      <inkml:brushProperty name="height" value="0.05" units="cm"/>
    </inkml:brush>
  </inkml:definitions>
  <inkml:trace contextRef="#ctx0" brushRef="#br0">26 399 14147,'-26'31'2226,"27"-31"-2200,-1 0 1,0 0 0,0 0-1,0 0 1,1 0 0,-1 0-1,0 0 1,0 0 0,0 0-1,1 0 1,-1 0-1,0 0 1,0 0 0,0 0-1,1 0 1,-1 0 0,0 1-1,0-1 1,0 0 0,0 0-1,1 0 1,-1 0-1,0 0 1,0 0 0,0 1-1,0-1 1,1 0 0,-1 0-1,0 0 1,0 0 0,0 1-1,0-1 1,0 0-1,0 0 1,0 0 0,0 0-1,0 1 1,0-1 0,0 0-1,0 0 1,1 0 0,-1 1-1,0-1 1,0 0-1,-1 0 1,1 0 0,0 1-1,0-1 1,0 0 0,0 0-1,0 0 1,0 1 0,0-1-1,0 0 1,0 0-1,0 0 1,0 1 0,-1-1-1,1 0 1,0 0 0,0 0-1,0 0 1,0 0 0,-1 1-1,18-9 1143,-14 7-1102,59-33 1351,-1-3 1,60-47-1,-6 3-1007,-19 20-418,57-39-1375,-151 98 1335,1 1 1,-1-1 0,0 0-1,1 1 1,-1-1 0,0 0-1,0 0 1,-1-1 0,1 1-1,0 0 1,-1-1-1,2-2 1,-12 2-331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0.791"/>
    </inkml:context>
    <inkml:brush xml:id="br0">
      <inkml:brushProperty name="width" value="0.05" units="cm"/>
      <inkml:brushProperty name="height" value="0.05" units="cm"/>
    </inkml:brush>
  </inkml:definitions>
  <inkml:trace contextRef="#ctx0" brushRef="#br0">384 1 17324,'-23'26'654,"2"1"1,0 1-1,-30 57 1,6-10-58,9-22-227,-2-1 0,-83 88 0,118-137-334,0-1 1,1 1-1,-1 0 0,1 0 1,0 0-1,-1 1 1,1-1-1,1 0 1,-1 1-1,0-1 0,0 6 1,1-8-18,1 1 0,0-1 0,1 1 1,-1 0-1,0-1 0,0 1 0,1-1 0,-1 1 1,0 0-1,1-1 0,0 1 0,-1-1 0,1 0 0,0 1 1,0-1-1,0 0 0,0 1 0,0-1 0,0 0 1,0 0-1,0 0 0,1 0 0,-1 0 0,0 0 0,1 0 1,-1 0-1,0 0 0,4 1 0,11 6 34,1-1 0,0 0 0,1-1 0,0-1 0,0-1 0,33 5 0,-36-8-88,0 0-1,0-1 0,0 0 0,-1-1 1,1-1-1,0 0 0,-1-1 0,29-9 1,-34 8 20,-1 0 0,0-1 0,0 1 0,12-11 0,31-35-85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1.584"/>
    </inkml:context>
    <inkml:brush xml:id="br0">
      <inkml:brushProperty name="width" value="0.05" units="cm"/>
      <inkml:brushProperty name="height" value="0.05" units="cm"/>
    </inkml:brush>
  </inkml:definitions>
  <inkml:trace contextRef="#ctx0" brushRef="#br0">362 165 16892,'1'-6'206,"-1"-1"1,0 1-1,0-1 1,-1 1 0,1-1-1,-1 1 1,-1 0 0,1 0-1,-1-1 1,-1 1 0,1 0-1,-1 0 1,0 1-1,0-1 1,0 1 0,-1-1-1,0 1 1,0 0 0,0 0-1,-1 1 1,0-1-1,0 1 1,0 0 0,0 0-1,0 1 1,-1 0 0,0 0-1,0 0 1,0 0-1,0 1 1,-9-2 0,7 2-124,-1 1 0,1 1 0,0-1 0,-1 1 0,1 1 0,0 0 0,-1 0 0,1 0 0,0 1 0,0 0 0,0 1 0,0 0 0,1 0 0,-1 1 0,1 0 0,-1 0 0,1 0 0,1 1 0,-1 0 1,1 1-1,-10 9 0,9-8-51,1 0 1,0 1 0,0 0 0,0 0 0,1 0-1,0 0 1,0 1 0,1 0 0,0 0-1,1 0 1,0 1 0,1-1 0,-1 1 0,2-1-1,-1 1 1,2 0 0,-1 0 0,2 11 0,-1-17-25,1 0 0,-1 0 0,1 0 0,0-1 1,0 1-1,1 0 0,-1-1 0,1 1 1,0-1-1,0 0 0,0 1 0,0-1 0,0 0 1,1 0-1,-1 0 0,1-1 0,0 1 1,0-1-1,0 1 0,0-1 0,0 0 0,1 0 1,-1 0-1,1-1 0,-1 1 0,1-1 1,0 0-1,-1 0 0,1 0 0,0 0 0,0-1 1,7 1-1,0-1 10,1 0 1,0-1-1,-1-1 0,1 0 1,-1 0-1,0-1 0,0 0 1,0-1-1,20-10 0,-18 7 12,0-1 0,0-1 0,-1 0 0,0-1 0,0 0 0,12-14 0,-20 19-45,0 1-1,0-1 1,0 0-1,-1 0 1,1-1 0,-1 1-1,-1-1 1,1 0-1,-1 1 1,0-1-1,0 0 1,-1-1-1,1 1 1,-1 0 0,-1 0-1,1 0 1,-1-11-1,0 17-32,0-1 0,0 1 0,-1-1 0,1 1-1,0-1 1,0 1 0,0-1 0,0 1 0,0-1 0,-1 1-1,1-1 1,0 1 0,0-1 0,-1 1 0,1-1 0,0 1-1,-1 0 1,1-1 0,0 1 0,-1-1 0,1 1-1,-1 0 1,1-1 0,-1 1 0,1 0 0,0 0 0,-1 0-1,1-1 1,-1 1 0,1 0 0,-1 0 0,0 0 0,1 0-1,-1 0 1,1 0 0,-1 0 0,1 0 0,-1 0 0,1 0-1,-1 0 1,1 0 0,-1 0 0,1 0 0,-1 0 0,1 1-1,-1-1 1,1 0 0,-1 0 0,1 1 0,-1-1-1,1 0 1,0 1 0,-1-1 0,0 1 0,0-1-47,0 1 0,1 0 0,-1-1 0,0 1 0,0 0-1,1-1 1,-1 1 0,0 0 0,1 0 0,-1 0 0,1-1 0,-1 1 0,1 0 0,-1 0 0,1 0 0,0 0 0,-1 0 0,1 0 0,0 0 0,0 0 0,0 0 0,0 0 0,0 0-1,0 0 1,0 0 0,0 0 0,0 0 0,0 0 0,1 2 0,5 3-876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064"/>
    </inkml:context>
    <inkml:brush xml:id="br0">
      <inkml:brushProperty name="width" value="0.05" units="cm"/>
      <inkml:brushProperty name="height" value="0.05" units="cm"/>
    </inkml:brush>
  </inkml:definitions>
  <inkml:trace contextRef="#ctx0" brushRef="#br0">16 95 14091,'2'6'339,"-1"-1"-1,0 1 1,0 0 0,0-1 0,-1 1-1,0 0 1,0 0 0,0-1-1,-1 1 1,1 0 0,-4 9 0,1 4 860,-10 142 2387,12-133-3121,2 0 1,1-1-1,10 51 1,-12-77-440,0 1 0,0-1 0,1 1 0,-1-1 0,1 1 0,-1-1 0,1 1 0,0-1 0,0 1 0,-1-1 0,1 0 0,0 1 0,0-1 0,0 0 0,3 2 0,-3-2-15,-1-1-1,1 0 1,0 0 0,0 0 0,0 0 0,-1-1 0,1 1 0,0 0 0,0 0-1,0 0 1,-1-1 0,1 1 0,0 0 0,-1-1 0,1 1 0,0-1 0,-1 1-1,1 0 1,0-1 0,-1 0 0,1 1 0,-1-1 0,1 1 0,-1-1-1,1 0 1,-1 1 0,1-1 0,-1 0 0,0 1 0,1-1 0,-1 0 0,0-1-1,11-21 91,-1 0-1,-2 0 1,11-45-1,-4 13-13,-13 49-78,45-136 93,-38 117-103,2 0 1,1 1-1,21-32 1,-28 49-1,-1 1 0,1 0 0,0 1-1,1-1 1,9-6 0,-14 10-2,0 1 0,1 0-1,-1 0 1,1 0 0,-1 0-1,1 1 1,0-1 0,-1 0-1,1 1 1,0-1 0,-1 1-1,1-1 1,0 1 0,-1 0-1,1 0 1,0-1 0,0 1-1,0 1 1,-1-1 0,1 0-1,0 0 1,0 1 0,-1-1-1,1 1 1,0-1 0,-1 1-1,1 0 1,-1 0 0,3 0-1,-4 0 2,1 0-1,0 0 1,0-1-1,0 1 1,-1 0-1,1 0 1,0 0-1,-1 0 1,1 0-1,-1 0 1,1-1-1,-1 1 1,0 1-1,1-1 1,-1 0-1,0 0 1,0 0-1,1 0 1,-1 0-1,0 0 1,0 0-1,0 1 1,-1 1-2,1 0 0,-1 0-1,0 0 1,0-1 0,0 1 0,0 0 0,0-1-1,-3 4 1,-2 4-3,-1-1 0,0 0-1,-10 9 1,1-2-27,0-1-1,-2 0 0,0-2 1,0 0-1,-1-1 0,0-1 0,-33 14 1,37-22-425,15-3 426,0 0 0,-1 0 0,1 0 0,0 0 0,0 0 0,0 0 0,-1 0 0,1 0 0,0 0 0,0 0 0,0 0 0,-1 0 0,1-1 0,0 1 0,0 0 0,0 0 0,0 0 0,-1 0 0,1 0 0,0 0 0,0-1 0,0 1 0,0 0 1,0 0-1,-1 0 0,1-1 0,0 1 0,0 0 0,0 0 0,0 0 0,0 0 0,0-1 0,0 1 0,0-2-53,1 1 0,-1-1 0,1 1 0,-1-1 0,1 1 0,0 0 0,-1-1 1,1 1-1,0 0 0,0-1 0,0 1 0,0 0 0,0 0 0,2-1 0,20-19-434,5-7-161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515"/>
    </inkml:context>
    <inkml:brush xml:id="br0">
      <inkml:brushProperty name="width" value="0.05" units="cm"/>
      <inkml:brushProperty name="height" value="0.05" units="cm"/>
    </inkml:brush>
  </inkml:definitions>
  <inkml:trace contextRef="#ctx0" brushRef="#br0">72 1 18748,'-27'138'3480,"4"-20"-1695,11-23-938,5 0-1,5 123 0,2-272-831,3 0 0,2 0-1,3 0 1,2 1 0,2 0-1,24-65 1,-34 113-25,3-9-41,1 0 0,0 0-1,17-26 1,-21 37 45,0 1-1,-1-1 0,1 1 1,0-1-1,1 1 1,-1 0-1,0 0 0,1 0 1,-1 0-1,1 1 1,-1-1-1,1 1 0,0-1 1,0 1-1,-1 0 0,1 0 1,0 0-1,0 0 1,0 1-1,0-1 0,1 1 1,-1 0-1,0 0 0,0 0 1,0 0-1,4 1 1,-3 0 0,-1 0 1,0 1 0,1-1 0,-1 1 0,0-1-1,0 1 1,0 0 0,0 0 0,-1 0 0,1 1 0,0-1-1,-1 1 1,0-1 0,1 1 0,-1 0 0,0 0-1,-1 0 1,1 0 0,0 0 0,1 4 0,-2-4 3,0 0 1,0 0 0,-1 0 0,1 0-1,-1 0 1,1 0 0,-1 0 0,0 0 0,0 0-1,0 1 1,-1-1 0,1 0 0,-1 0-1,1 0 1,-1 0 0,0 0 0,0-1-1,-1 1 1,1 0 0,0 0 0,-1-1-1,0 1 1,-3 3 0,0-1 14,-1 0 0,1 0 0,-1-1 0,0 0 0,0 0 0,-1-1 0,1 1 0,-11 2 0,3-1-80,0-1 1,0 0-1,-18 1 1,30-4-35,0-1 1,0 0-1,0 0 1,0 0 0,1 0-1,-1 0 1,0 0-1,0 0 1,0-1 0,0 1-1,1-1 1,-1 1-1,0-1 1,1 0 0,-1 1-1,0-1 1,1 0-1,-2-2 1,2 3 40,1 0 0,0-1 0,-1 1 0,1-1-1,0 1 1,-1-1 0,1 1 0,0-1 0,0 1 0,0-1 0,0 1 0,0-1 0,-1 1 0,1-1 0,0 0-1,0 1 1,0-1 0,0 1 0,0-1 0,1 1 0,-1-1 0,0 1 0,0-2 0,1 1 4,0-1 0,0 0 0,0 0 0,0 1 0,0-1 0,1 1 0,-1-1 0,0 1 0,1 0 1,1-2-1,21-13-780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994"/>
    </inkml:context>
    <inkml:brush xml:id="br0">
      <inkml:brushProperty name="width" value="0.05" units="cm"/>
      <inkml:brushProperty name="height" value="0.05" units="cm"/>
    </inkml:brush>
  </inkml:definitions>
  <inkml:trace contextRef="#ctx0" brushRef="#br0">168 9 17940,'-31'24'2544,"20"-16"-2097,0 1-1,1 0 0,0 0 0,-9 12 1,6-4 171,-21 36 0,29-44-488,1 0 0,0 0 0,0 0 0,1 0 0,0 0 1,-2 15-1,5-23-120,0-1 0,0 1 0,-1 0 0,1-1 0,0 1 0,0 0 0,0-1 0,0 1 0,0 0 0,0 0 0,0-1 0,1 1 0,-1 0 0,0-1 0,0 1 0,0 0 1,1-1-1,-1 1 0,0-1 0,1 1 0,-1 0 0,0-1 0,1 1 0,-1-1 0,1 1 0,-1-1 0,1 1 0,-1-1 0,1 1 0,-1-1 0,1 0 0,0 1 0,-1-1 0,1 0 0,0 1 0,-1-1 1,1 0-1,0 0 0,-1 0 0,1 0 0,0 1 0,-1-1 0,1 0 0,0 0 0,-1 0 0,1-1 0,0 1 0,0 0 0,-1 0 0,1 0 0,1-1 0,4 0 22,-1-1 0,1 0 0,0-1-1,8-4 1,40-25 5,21-12-47,-65 39 1,1 1 0,-1-1 0,1 2 0,0-1 0,15-1 0,-24 4 11,0 1-1,0 0 0,0 0 0,0 0 0,0 0 0,0 0 0,0 0 0,0 0 0,0 1 0,0-1 0,-1 1 0,1-1 1,0 1-1,0 0 0,0 0 0,0-1 0,0 2 0,-1-1 0,1 0 0,-1 0 0,1 0 0,-1 1 0,1-1 0,-1 1 1,0-1-1,1 1 0,-1 0 0,0-1 0,0 1 0,0 0 0,0 0 0,-1 0 0,1-1 0,0 1 0,-1 0 0,1 0 0,-1 0 1,0 0-1,0 4 0,1 0 102,-1 1 0,0 0 0,0 0 1,-1 0-1,0 0 0,0 0 0,-1 0 1,1 0-1,-2-1 0,-2 9 0,1-30 747,1-78-407,0-35-378,3 127-67,0 0-1,0 1 1,1-1-1,-1 0 1,0 1-1,0-1 1,0 1-1,1-1 1,-1 0 0,0 1-1,0-1 1,1 1-1,-1-1 1,1 1-1,-1-1 1,0 1-1,1-1 1,-1 1-1,1-1 1,-1 1 0,1 0-1,-1-1 1,1 1-1,0 0 1,-1-1-1,1 1 1,-1 0-1,1 0 1,0 0 0,-1-1-1,1 1 1,0 0-1,-1 0 1,1 0-1,-1 0 1,1 0-1,0 0 1,-1 0-1,2 1 1,32 7-321,-21-4 80,-4-2 16,-1-1 1,1 1-1,0-1 0,0 0 1,-1-1-1,1 0 0,0-1 1,0 0-1,-1 0 1,1-1-1,0 0 0,-1 0 1,0-1-1,1 0 0,8-5 1,3-7-469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4.221"/>
    </inkml:context>
    <inkml:brush xml:id="br0">
      <inkml:brushProperty name="width" value="0.05" units="cm"/>
      <inkml:brushProperty name="height" value="0.05" units="cm"/>
    </inkml:brush>
  </inkml:definitions>
  <inkml:trace contextRef="#ctx0" brushRef="#br0">62 0 17772,'-2'37'1761,"-2"0"1,-9 40-1,1-4-606,4-12-457,-14 142 1168,24-182-1511,-2-21-346,1 0 0,-1 0 0,0 0 0,0 0 0,1 0 0,-1 0 1,0 0-1,0 0 0,1 0 0,-1 0 0,0 0 0,0 0 0,0 0 0,1 0 0,-1 0 1,0-1-1,0 1 0,1 0 0,-1 0 0,0 0 0,0 0 0,0 0 0,0 0 0,1-1 1,-1 1-1,0 0 0,0 0 0,0 0 0,0 0 0,1-1 0,-1 1 0,0 0 0,0 0 1,0 0-1,0-1 0,0 1 0,0 0 0,0 0 0,0-1 0,3-5 51,0 0 0,0-1 0,-1 1 0,2-8 0,4-20 7,-1 0 0,-2-1 0,-2 0 0,0 0 1,-5-55-1,-1 75-60,3 15-7,0 0 0,0 0 0,0 0 0,0 0 0,0 0 0,0 0 0,0 0 0,0 0 0,0 1 0,0-1-1,-1 0 1,1 0 0,0 0 0,0 0 0,0 0 0,0 0 0,0 0 0,0 0 0,0 0 0,0 0 0,0 0 0,0 0 0,0 0 0,0 0 0,0 0 0,0 0 0,0 0 0,0 0 0,0 0-1,-1 0 1,1 0 0,0 0 0,0 0 0,0 0 0,0 0 0,0 0 0,0 0 0,0 0 0,0 0 0,0 0 0,0 0 0,0 0 0,0 0 0,0 0 0,0 0 0,0 0 0,0 0 0,-1 0-1,1 0 1,0 0 0,0 0 0,0-1 0,0 1 0,0 0 0,0 0 0,0 0 0,0 0 0,0 0 0,0 0 0,0 0 0,0 0 0,0 0 0,0 0 0,-1 25-27,2-17 24,1 0 0,-1 0 0,1 0 0,1 0 0,-1 0 0,1-1 1,1 1-1,-1-1 0,1 0 0,1 0 0,-1-1 0,6 7 0,-6-9 5,0 0 0,0-1 0,0 0 0,0 1 0,0-1 0,1-1 0,-1 1 0,1-1 0,0 0 0,0 0 0,0 0 0,0-1 0,0 1 0,0-1 0,0-1 1,0 1-1,0-1 0,1 0 0,8 0 0,-6-2 5,0 1-1,0-1 1,0 0 0,-1-1 0,1 1 0,0-2 0,-1 1 0,0-1-1,0 0 1,9-7 0,-12 8-3,1-1-1,-1 1 1,0-1 0,0 0-1,0-1 1,0 1-1,-1 0 1,0-1 0,0 0-1,0 0 1,0 0 0,-1 0-1,0 0 1,0-1-1,2-7 1,-4 11-3,0 0 0,0 1 0,1-1-1,-1 1 1,0-1 0,0 1 0,-1-1 0,1 1-1,0-1 1,0 1 0,-1-1 0,0-2 0,1 4-1,0 0 0,-1-1 0,1 1 0,0 0 0,-1-1 1,1 1-1,0 0 0,0-1 0,-1 1 0,1 0 0,-1 0 0,1 0 0,0-1 1,-1 1-1,1 0 0,-1 0 0,1 0 0,0 0 0,-1 0 0,1-1 1,-1 1-1,1 0 0,0 0 0,-1 0 0,1 0 0,-1 0 0,0 1 1,-1-1-2,0 1 0,0 0 0,-1 0 0,1 0 1,0 0-1,0 1 0,1-1 0,-1 1 0,0-1 1,0 1-1,1-1 0,-1 1 0,1 0 0,-2 2 1,-2 4 1,0 0 0,1 0 1,0 1-1,1 0 1,-1 0-1,2 0 0,-1 0 1,-1 13-1,3-16 3,1-1 0,-1 1 0,1 0 0,0-1 0,0 1 0,1-1 0,-1 1 0,1-1 1,1 1-1,-1-1 0,1 1 0,0-1 0,0 0 0,0 0 0,4 6 0,-4-9-1,-1 0 0,1 0-1,0-1 1,-1 1 0,1-1 0,0 1-1,0-1 1,0 0 0,0 1 0,0-1 0,0 0-1,1 0 1,-1-1 0,0 1 0,0 0-1,4 0 1,-2-1-1,1 1 0,0-1 1,0 0-1,-1-1 0,1 1 0,0-1 0,7-2 0,3-2-10,-1 0 0,0-1 0,26-15 0,-16 5-53,24-19 0,10-8-136,-57 42 187,0 0 1,1 1-1,-1-1 0,0 0 0,0 1 0,1-1 0,-1 1 0,0-1 0,1 1 0,-1 0 0,0-1 1,1 1-1,0 0 0,-1 0 6,-1 0 0,1 0 0,-1 1 0,1-1 0,-1 0 1,1 0-1,-1 0 0,1 1 0,-1-1 0,0 0 0,1 1 0,-1-1 1,0 0-1,1 1 0,-1-1 0,0 0 0,1 1 0,-1-1 0,0 0 0,1 1 1,-1-1-1,0 1 0,0-1 0,1 1 0,-1 4-4,1-1 0,0 0-1,-1 1 1,0-1 0,0 0 0,-1 7-1,0 3 41,1-4 10,0 1-1,1 0 1,0-1 0,0 0-1,5 16 1,-5-24-32,-1 0 1,1 0 0,0 0-1,0 0 1,0 0 0,0 0-1,0-1 1,1 1-1,-1 0 1,1-1 0,-1 1-1,1 0 1,-1-1-1,1 0 1,0 1 0,0-1-1,-1 0 1,1 0 0,0 0-1,0 0 1,0 0-1,0-1 1,0 1 0,1-1-1,-1 1 1,0-1-1,0 0 1,0 0 0,0 0-1,0 0 1,1 0-1,-1 0 1,2-1 0,6-1 12,0 0 0,0-1 0,0 0 0,-1 0 0,1-1 0,15-9 0,51-38-173,-9 6-229,-47 38 127,-19 7 244,-1 0 0,1 0 0,-1 0 0,1 0 0,-1 0 0,1 0 0,-1 0 0,1 0-1,0 0 1,-1 0 0,1 1 0,-1-1 0,1 0 0,-1 0 0,1 1 0,-1-1-1,0 0 1,1 1 0,-1-1 0,1 1 0,1 2-9,-1-1 1,0 1-1,0-1 1,0 1-1,-1 0 1,1-1-1,-1 1 1,1 0-1,-1 4 1,0-4 11,0 1 0,1-1 0,-1 0 0,1 0 0,0 1 0,0-1 0,0 0 0,2 5 0,-2-7 3,0 0 0,0 0 0,0-1 1,0 1-1,0 0 0,0-1 0,0 1 0,0-1 0,0 1 0,0-1 0,0 1 0,0-1 0,0 0 0,0 0 0,1 1 0,-1-1 0,0 0 0,0 0 0,0 0 0,0 0 1,1 0-1,-1 0 0,0-1 0,0 1 0,0 0 0,0-1 0,0 1 0,0-1 0,1 1 0,-1-1 0,1 0 0,8-4-234,-1-1 1,1 0-1,-1 0 0,-1-1 0,1 0 0,11-13 0,4-2-992,-24 22 1207,0 0-1,0 0 1,0-1-1,0 1 1,1 0 0,-1 0-1,0 0 1,0 0 0,0 0-1,1 0 1,-1 0 0,0 0-1,0 0 1,0 0 0,1 0-1,-1 0 1,0 0 0,0 0-1,0 0 1,1 0-1,-1 0 1,0 0 0,0 0-1,0 1 1,0-1 0,1 0-1,-1 0 1,0 0 0,0 0-1,0 0 1,0 0 0,1 1-1,-1-1 1,0 0-1,0 0 1,0 0 0,0 0-1,0 0 1,0 1 0,0-1-1,1 0 1,-1 0 0,0 0-1,0 1 1,0-1 0,0 0-1,0 0 1,0 0 0,0 1-1,0-1 1,0 0-1,0 0 1,0 0 0,0 1-1,0-1 1,0 0 0,0 0-1,-1 0 1,1 1 0,1 12-138,-9 31-128,-1 11 324,9-51-119,0 0 0,-1 0 1,2 0-1,-1 0 0,1 0 1,-1 0-1,1 0 0,0 0 1,0-1-1,3 7 0,-4-9 60,1-1 0,-1 1-1,0-1 1,0 0-1,0 1 1,1-1 0,-1 1-1,0-1 1,0 0 0,1 1-1,-1-1 1,0 0 0,1 1-1,-1-1 1,0 0-1,1 0 1,-1 1 0,1-1-1,-1 0 1,0 0 0,1 1-1,-1-1 1,1 0-1,-1 0 1,1 0 0,-1 0-1,1 0 1,-1 0 0,1 0-1,-1 0 1,1 0 0,-1 0-1,0 0 1,1 0-1,-1 0 1,1 0 0,-1 0-1,1-1 1,-1 1 0,1 0-1,-1 0 1,0 0-1,1-1 1,-1 1 0,1-1-1,16-18-270,-14 15 214,19-26-399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046"/>
    </inkml:context>
    <inkml:brush xml:id="br0">
      <inkml:brushProperty name="width" value="0.05" units="cm"/>
      <inkml:brushProperty name="height" value="0.05" units="cm"/>
    </inkml:brush>
  </inkml:definitions>
  <inkml:trace contextRef="#ctx0" brushRef="#br0">73 0 19428,'1'2'190,"0"1"0,0-1 0,-1 1-1,1-1 1,-1 1 0,0-1 0,1 1 0,-1-1 0,0 1-1,-1 0 1,1-1 0,0 1 0,-1-1 0,0 1 0,0 2-1,-1 5 268,-6 35 1039,-24 178 2051,27-165-3062,3 107 1,2-156-471,0-5-11,0 0-1,0 0 1,1 0-1,0 0 1,-1 0-1,1-1 0,0 1 1,2 4-1,0-8-63,-1-5 21,1-10-41,-1-24-211,-1 1-1,-2-1 1,-2 0-1,-15-74 1,17 107 237,1 4 33,-1-1 1,1 1 0,-1 0-1,1 0 1,-1 0-1,0 0 1,0 0 0,0 0-1,0 0 1,0 1-1,0-1 1,0 0 0,0 0-1,-3-1 1,4 3 18,0 0 0,0 0 0,-1 0 0,1 0 0,0 0 0,0 0 0,0 0 0,0 0 1,-1 0-1,1 0 0,0 0 0,0 0 0,0 0 0,0 0 0,-1 0 0,1 1 0,0-1 0,0 0 0,0 0 0,0 0 1,0 0-1,0 0 0,0 0 0,-1 1 0,1-1 0,0 0 0,0 0 0,0 0 0,0 0 0,0 0 0,0 1 0,0-1 1,0 0-1,0 0 0,0 0 0,0 1 0,0-1 0,0 0 0,0 0 0,0 0 0,0 0 0,0 1 0,0-1 0,0 0 1,0 0-1,0 0 0,0 0 0,0 1 0,0-1 0,0 0 0,1 0 0,-1 0 0,2 13 13,0-6 18,0 0 0,0 0 0,1 0 0,0 0 1,0 0-1,1-1 0,0 0 0,0 0 0,0 0 0,1 0 0,0 0 0,0-1 0,1 0 1,-1 0-1,1-1 0,0 1 0,0-1 0,9 4 0,-7-4-1,0-1 1,1 0-1,0 0 1,0-1-1,0 0 0,0 0 1,0-1-1,1 0 1,-1-1-1,0 0 0,0 0 1,0-1-1,1-1 1,12-2-1,-7-1-18,0 1 0,0-2-1,26-14 1,-35 17-28,0 0-1,-1-1 0,1 0 1,-1 0-1,0 0 1,0-1-1,0 0 0,-1 0 1,0 0-1,0 0 1,6-10-1,-10 14 10,1 0 1,-1 1 0,1-1-1,-1 0 1,0 0-1,0 1 1,1-1-1,-1 0 1,0 0-1,0 0 1,0 1 0,0-1-1,0 0 1,0 0-1,0 0 1,0-1-1,0 2 6,0 0-1,-1 0 0,1 0 0,0-1 1,0 1-1,-1 0 0,1 0 0,0 0 1,0 0-1,-1 0 0,1 0 0,0 0 1,0 0-1,-1 0 0,1 0 0,0 0 1,-1 0-1,1 0 0,0 0 0,0 0 1,-1 0-1,1 0 0,0 0 0,-1 0 1,1 0-1,0 0 0,0 0 0,-1 1 1,1-1-1,-24 17-56,17-9 93,1 0 0,0 1 0,0 0 1,0 0-1,1 0 0,-7 20 0,10-25-9,0 1-1,1-1 1,-1 1 0,1-1 0,0 1-1,1-1 1,-1 1 0,1 0-1,0 0 1,0-1 0,0 1-1,1 0 1,-1-1 0,1 1 0,1 0-1,-1-1 1,4 9 0,-4-11-17,0-1 0,0 1 0,0-1 0,1 1 0,-1-1 0,0 0 0,1 0 0,0 1 0,-1-1 0,1 0 0,-1 0 0,1 0 0,0-1 0,0 1 0,-1 0 0,1-1 0,3 1 0,0 0-25,-1-1-1,0 1 1,1-1-1,-1-1 1,0 1-1,1 0 1,5-3-1,5-1-172,0-1-1,0-1 1,16-9 0,73-36-1532,-103 50 1692,0 0 1,1 0 0,-1 1-1,1-1 1,0 1 0,-1-1-1,1 1 1,-1-1-1,1 1 1,0 0 0,-1 0-1,1 0 1,0 0 0,-1 0-1,1 0 1,0 1-1,-1-1 1,1 0 0,-1 1-1,1-1 1,-1 1 0,1 0-1,-1-1 1,1 1-1,-1 0 1,1 0 0,-1 0-1,0 0 1,0 0 0,1 0-1,-1 1 1,0-1-1,0 0 1,0 0 0,0 1-1,0-1 1,-1 1-1,1-1 1,0 1 0,-1-1-1,1 1 1,0 2 0,1 7 104,1 1 1,-2-1-1,0 1 1,0 22-1,-1-17 73,4 59 1031,21 125-1,-23-191-1166,-1 0 1,0 0-1,0 0 0,-1 0 1,-1 0-1,0 0 0,-2 11 1,3-18 8,-1 1 1,0-1 0,0 0 0,0 0 0,0 0 0,0 0 0,-1 0 0,1 0 0,-1 0 0,0 0 0,0-1 0,0 1 0,0-1 0,0 1 0,-1-1 0,1 0-1,-1 0 1,1 0 0,-1 0 0,0 0 0,0-1 0,0 1 0,0-1 0,0 0 0,-4 1 0,4-1 12,0-1-1,1 0 1,-1 0 0,1 0 0,-1-1 0,1 1-1,-1-1 1,1 1 0,-1-1 0,1 0 0,-1 0-1,1 0 1,0 0 0,-1-1 0,1 1-1,0 0 1,0-1 0,0 0 0,0 1 0,0-1-1,1 0 1,-1 0 0,-1-3 0,-3-3 48,0 0 0,1 0 1,0 0-1,-7-18 1,9 16-105,-1 0 0,1 0 0,1-1 0,0 1 0,0-1 1,1 1-1,1-1 0,-1 0 0,2 1 0,1-13 1,2 4-305,0 0 0,1 1 0,1 0 0,15-32 0,9-27-227,-17 35 112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43.729"/>
    </inkml:context>
    <inkml:brush xml:id="br0">
      <inkml:brushProperty name="width" value="0.05" units="cm"/>
      <inkml:brushProperty name="height" value="0.05" units="cm"/>
    </inkml:brush>
  </inkml:definitions>
  <inkml:trace contextRef="#ctx0" brushRef="#br0">58 40 11026,'-50'3'4049,"42"-3"1428,52 2-4941,-23-1-493,0-1 0,25-2 0,-40 1-373,0 0 0,0 0 0,1-1 1,-1 0-1,0 0 0,-1 0 0,1-1 1,0 0-1,-1 0 0,1 0 0,7-7 1,-2-1-439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457"/>
    </inkml:context>
    <inkml:brush xml:id="br0">
      <inkml:brushProperty name="width" value="0.05" units="cm"/>
      <inkml:brushProperty name="height" value="0.05" units="cm"/>
    </inkml:brush>
  </inkml:definitions>
  <inkml:trace contextRef="#ctx0" brushRef="#br0">0 24 17244,'15'3'816,"10"-8"-576,4-16-224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911"/>
    </inkml:context>
    <inkml:brush xml:id="br0">
      <inkml:brushProperty name="width" value="0.05" units="cm"/>
      <inkml:brushProperty name="height" value="0.05" units="cm"/>
    </inkml:brush>
  </inkml:definitions>
  <inkml:trace contextRef="#ctx0" brushRef="#br0">258 8 17596,'-2'-1'236,"-1"0"0,1 0 0,0 0 1,0 0-1,0 1 0,0-1 0,-1 1 0,1-1 1,0 1-1,-1 0 0,1 0 0,0 0 0,-1 0 1,1 0-1,0 1 0,0-1 0,-1 1 0,1-1 1,-4 3-1,-3 0 219,0 1 0,0 1 0,-10 6 0,5-2-303,1 1 1,1 1-1,0 0 1,0 0-1,1 2 1,0-1-1,1 1 0,1 1 1,0 0-1,1 0 1,0 1-1,1-1 1,1 2-1,0-1 1,-6 29-1,11-40-140,1 0 1,-1 1-1,1-1 0,-1 0 1,1 1-1,1-1 1,-1 1-1,1-1 0,-1 0 1,1 1-1,0-1 0,1 0 1,-1 0-1,1 1 1,0-1-1,0-1 0,4 6 1,-4-6-62,0 0 0,1-1 0,0 1 0,0-1 1,0 0-1,0 1 0,0-2 0,0 1 0,0 0 1,1-1-1,-1 1 0,0-1 0,1 0 1,-1 0-1,1 0 0,0-1 0,-1 1 0,1-1 1,0 0-1,-1 0 0,8-1 0,4-2-146,0 0 0,0-1 1,-1 0-1,1-1 0,-1-1 0,0-1 0,-1 0 0,20-13 0,19-14-382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6.355"/>
    </inkml:context>
    <inkml:brush xml:id="br0">
      <inkml:brushProperty name="width" value="0.05" units="cm"/>
      <inkml:brushProperty name="height" value="0.05" units="cm"/>
    </inkml:brush>
  </inkml:definitions>
  <inkml:trace contextRef="#ctx0" brushRef="#br0">127 58 17436,'-6'1'300,"1"0"1,-1 0-1,1 1 1,-1 0-1,1 0 1,0 0-1,-1 1 1,1-1-1,0 1 1,1 1-1,-1-1 1,1 1-1,-1 0 1,1 0-1,0 0 1,1 0-1,-1 1 1,-4 6-1,4-4-88,0-1-1,0 1 1,1 0-1,0 0 0,0 0 1,0 0-1,1 0 1,0 0-1,1 1 1,0-1-1,0 1 1,0-1-1,1 13 1,2-13-163,-1 1 1,1-1 0,0 0-1,1-1 1,-1 1-1,1 0 1,1-1 0,-1 0-1,1 1 1,0-2 0,1 1-1,-1 0 1,1-1 0,0 0-1,9 7 1,-10-9-35,0 0 1,0 0-1,0 0 1,0-1 0,1 1-1,0-1 1,-1 0-1,1-1 1,0 1-1,0-1 1,0 0-1,0 0 1,0 0-1,0-1 1,0 0-1,0 0 1,0 0-1,0 0 1,0-1-1,0 0 1,0 0-1,0-1 1,5-1-1,-6 1 13,0-1 0,0 1 0,1-1 0,-2 0 0,1-1 0,0 1 0,-1-1 0,1 1 0,-1-1 0,0 0 0,0 0 0,0 0 0,-1-1 0,0 1 0,0-1 0,0 1 0,0-1 0,-1 0 0,1 0 0,-1 1 0,0-1 0,-1 0 0,1-8 0,-1 5 16,1 0 0,-2-1 0,1 1 0,-1 0 0,0-1 0,-1 1 0,0 0 0,0 0 0,-1 0 0,0 0 0,0 1 0,-1-1-1,-6-9 1,7 13-25,-1 0-1,1 0 0,-1 0 0,0 1 0,-1-1 0,1 1 0,-1 0 0,1 0 1,-1 0-1,-8-3 0,9 5-65,1-1 0,-1 1-1,0 0 1,1 1 0,-1-1 0,0 0 0,0 1 0,1 0 0,-1 0 0,0 0 0,0 0 0,0 1-1,1 0 1,-1-1 0,0 1 0,-3 2 0,6-3-9,1 0 1,-1 0 0,0 1-1,1-1 1,-1 0-1,1 0 1,-1 0-1,1 1 1,-1-1-1,1 0 1,-1 1-1,1-1 1,-1 1-1,1-1 1,0 0-1,-1 1 1,1-1-1,-1 1 1,1-1-1,0 1 1,0-1-1,-1 1 1,1-1-1,0 2 1,0-1-2,0-1 1,0 1 0,1-1-1,-1 0 1,1 1-1,-1-1 1,1 1-1,-1-1 1,0 0 0,1 1-1,-1-1 1,1 0-1,0 1 1,-1-1-1,1 0 1,-1 0-1,1 0 1,-1 1 0,2-1-1,32 5-877,2-6 127</inkml:trace>
  <inkml:trace contextRef="#ctx0" brushRef="#br0" timeOffset="1">686 2 20932,'-22'-1'627,"1"1"0,0 0 0,0 2 0,-1 0 0,1 1 0,0 1 0,-23 8 0,34-9-421,1 0 0,0 1 0,-16 8-1,24-11-187,-1 0-1,1 0 1,-1 0-1,1 0 1,0 0-1,0 0 0,-1 1 1,1-1-1,0 0 1,0 1-1,0-1 1,0 1-1,0 1 0,0-2-18,1 0-1,0-1 0,0 1 0,0 0 0,0 0 1,0 0-1,0 0 0,0-1 0,1 1 0,-1 0 1,0 0-1,0 0 0,1 0 0,-1-1 0,0 1 1,1 0-1,-1 0 0,1-1 0,-1 1 0,1 0 1,-1-1-1,1 1 0,0-1 0,-1 1 0,1 0 1,0-1-1,-1 1 0,2-1 0,4 4-57,0 0-1,0-1 1,0 0 0,0 0-1,1-1 1,-1 1-1,1-2 1,8 3 0,58 4-336,-50-6 277,9 1-14,-12-2 90,0 1-1,0 0 0,0 2 0,-1 0 0,0 1 0,36 14 0,-53-18 56,-1 0 0,1-1 1,-1 1-1,1 0 0,-1 0 0,1 0 0,-1 0 0,1 0 0,-1 1 0,0-1 1,0 0-1,0 1 0,0-1 0,0 1 0,0-1 0,0 1 0,0-1 0,0 1 1,-1-1-1,1 1 0,-1 0 0,1 0 0,-1-1 0,1 4 0,-2-2 23,1-1-1,-1 1 1,0 0-1,1 0 1,-1-1-1,-1 1 1,1 0-1,0-1 1,-1 1 0,1-1-1,-1 0 1,0 1-1,-3 2 1,-5 6 157,-1-2 1,0 0 0,0 0-1,-24 13 1,15-11 48,0-1 0,-1-1 0,-25 8 1,38-14-244,-1-1 0,1 0 0,-1-1 0,1 0 0,-1 0 1,0-1-1,1 0 0,-1 0 0,1-1 0,-1 0 1,-10-3-1,16 3-55,1 0 0,-1 0 0,1 0 0,-1 0 0,1-1-1,0 1 1,-1-1 0,1 1 0,0-1 0,0 0 0,0 0 0,0 0 0,1 0 0,-1-1 0,0 1 0,1 0 0,0-1 0,-1 1 0,1-1 0,0 1 0,0-1 0,1 1 0,-1-1 0,0 0 0,0-5 0,1-1-30,-1 0 1,2 0 0,-1 1 0,1-1-1,0 0 1,4-13 0,6-13-461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6.763"/>
    </inkml:context>
    <inkml:brush xml:id="br0">
      <inkml:brushProperty name="width" value="0.05" units="cm"/>
      <inkml:brushProperty name="height" value="0.05" units="cm"/>
    </inkml:brush>
  </inkml:definitions>
  <inkml:trace contextRef="#ctx0" brushRef="#br0">87 0 17308,'2'29'2168,"8"51"0,1-8-354,-10-55-1514,37 327 2740,-35-331-3576,-6-33-714,-7-15 248,-1 1-1,-1 0 1,-2 1-1,-2 1 1,0 0 0,-3 1-1,-31-41 1,50 72 1037,0 0 1,0 0-1,0 0 0,0 0 1,0 0-1,0 0 1,0 0-1,0 0 0,0 0 1,0 0-1,0 0 0,0 0 1,0-1-1,0 1 1,0 0-1,0 0 0,-1 0 1,1 0-1,0 0 0,0 0 1,0 0-1,0 0 1,0 0-1,0 0 0,0 0 1,0-1-1,0 1 0,0 0 1,0 0-1,0 0 1,1 0-1,-1 0 0,0 0 1,0 0-1,0 0 0,0 0 1,0 0-1,0 0 1,0-1-1,0 1 0,0 0 1,0 0-1,0 0 0,0 0 1,0 0-1,0 0 1,0 0-1,0 0 0,0 0 1,0 0-1,1 0 0,-1 0 1,0 0-1,0 0 1,0 0-1,0 0 0,0 0 1,0 0-1,10 0 1457,26 5 216,12 1-622,-14-6-1446,0-1 0,0-2 0,61-14 0,-58 7-41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7.215"/>
    </inkml:context>
    <inkml:brush xml:id="br0">
      <inkml:brushProperty name="width" value="0.05" units="cm"/>
      <inkml:brushProperty name="height" value="0.05" units="cm"/>
    </inkml:brush>
  </inkml:definitions>
  <inkml:trace contextRef="#ctx0" brushRef="#br0">144 1 17532,'-3'0'720,"0"0"1,0 0 0,0 0-1,0 1 1,0-1 0,0 1-1,-6 2 1,3-1-135,1 0 1,-1 0-1,1 1 1,-1 0-1,-8 6 1,13-9-567,0 1 0,1-1 0,-1 1 0,0-1 0,0 1 1,1-1-1,-1 1 0,0 0 0,1-1 0,-1 1 0,1 0 1,-1-1-1,1 1 0,-1 0 0,1 0 0,-1-1 0,1 1 0,0 0 1,-1 0-1,1 0 0,0 0 0,0-1 0,0 1 0,0 0 1,0 0-1,0 0 0,0 0 0,0 0 0,0 0 0,0 0 0,0-1 1,0 1-1,1 0 0,-1 0 0,0 0 0,1 0 0,-1-1 1,0 1-1,1 0 0,-1 0 0,1-1 0,0 1 0,-1 0 0,1-1 1,-1 1-1,1 0 0,0-1 0,1 1 0,8 6-59,1-2 1,-1 1-1,2-2 0,-1 1 0,0-2 0,1 1 0,0-1 1,17 1-1,-12-1-81,0 1 0,0 0 0,17 8 0,-32-12 116,0 1 0,-1 0 0,1-1 0,-1 1 0,1 0 0,-1 0 0,1 0 0,-1 0 0,0 0 0,1 0 0,-1 1 1,0-1-1,0 0 0,0 1 0,0-1 0,0 1 0,0-1 0,0 1 0,-1-1 0,1 1 0,0 1 0,-1-1 14,0 1 0,0-1 0,0 0 0,0 0 0,0 0 0,-1 1 0,1-1 0,-1 0 0,1 0 0,-1 0 0,0 0 0,0 0 0,0 0 0,-2 3 0,-5 6 94,-1-1-1,0 0 1,0 0 0,-15 12 0,16-15-38,-20 19 72,-2-1 0,-48 32 1,73-54-225,1-1 0,-1 1-1,1-1 1,-1-1 0,-8 3 0,11-3 69,1-1 0,-1 0-1,0 1 1,0-1 0,0 0-1,1 0 1,-1-1 0,0 1-1,0 0 1,0 0 0,1-1-1,-1 1 1,0-1 0,0 0-1,1 0 1,-1 1 0,1-1-1,-1 0 1,-2-2 0,-10-15-263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1.776"/>
    </inkml:context>
    <inkml:brush xml:id="br0">
      <inkml:brushProperty name="width" value="0.05" units="cm"/>
      <inkml:brushProperty name="height" value="0.05" units="cm"/>
    </inkml:brush>
  </inkml:definitions>
  <inkml:trace contextRef="#ctx0" brushRef="#br0">223 8 14643,'-2'-1'145,"0"0"1,0 0-1,-1 0 0,1 0 0,0 1 0,-1-1 1,1 1-1,0-1 0,-1 1 0,1 0 1,-1 0-1,1 0 0,0 0 0,-1 0 0,1 0 1,0 1-1,-1-1 0,1 1 0,0 0 1,-1 0-1,1 0 0,0 0 0,0 0 0,-4 2 1,-4 3 219,1 1 1,-1-1 0,-13 14-1,8-7-82,2 1 0,0 1-1,-14 20 1,22-27-182,-1 1 0,1 0 0,0 0 0,1 1-1,0 0 1,1-1 0,-4 18 0,6-25-84,1 0 1,0 0-1,-1 0 0,1 0 1,0 0-1,0-1 0,0 1 0,0 0 1,0 0-1,1 0 0,-1 0 1,1 0-1,-1 0 0,1-1 1,-1 1-1,1 0 0,0 0 1,1 1-1,-1-2-5,0 0 0,0 0 0,0-1 1,0 1-1,0 0 0,1-1 0,-1 1 0,0-1 1,0 1-1,0-1 0,1 1 0,-1-1 0,0 0 1,1 0-1,-1 0 0,0 1 0,1-1 0,-1 0 1,2-1-1,5 0 14,0-1 1,0 0-1,-1-1 1,1 0 0,-1 0-1,14-8 1,88-62 147,8-4 101,-111 73-246,0 1-1,1 0 0,0 0 0,10-2 1,-16 4-17,1 1 1,-1 0 0,0-1 0,0 1-1,0 0 1,0 0 0,0 0-1,0 0 1,0 0 0,1 0-1,-1 0 1,0 1 0,0-1 0,0 0-1,0 1 1,0-1 0,0 1-1,0-1 1,0 1 0,0-1-1,0 1 1,0 0 0,0-1 0,0 1-1,-1 0 1,1 0 0,0-1-1,0 1 1,-1 0 0,1 0 0,-1 0-1,1 0 1,-1 0 0,1 0-1,0 2 1,5 22 243,-6-21-206,1 0-1,0-1 1,-1 1 0,1-1 0,1 1-1,-1-1 1,1 1 0,2 4-1,-3-7-33,0 0 0,1 1-1,-1-1 1,1 0 0,-1 0 0,1 0-1,-1 0 1,1 0 0,0-1-1,-1 1 1,1 0 0,0-1-1,0 1 1,-1-1 0,1 0-1,0 0 1,0 1 0,0-1 0,0 0-1,-1-1 1,1 1 0,2 0-1,18-4 14,-1 0 0,0-1-1,-1-1 1,1-1 0,24-12-1,-23 9-32,1 1 0,0 1-1,41-8 1,-61 15 1,0 1 1,-1-1-1,1 1 0,0 0 0,0 0 1,0 0-1,0 0 0,-1 1 1,1-1-1,0 1 0,0 0 0,2 1 1,-4-2 1,0 1 0,0 0 0,0 0 0,0 0 0,0 0 0,0 0 0,0 0 0,0 0 0,-1 0 0,1 0 0,0 0 0,-1 0 0,1 0 0,-1 1 0,1-1 0,-1 0 0,0 0 0,1 1 0,-1-1 0,0 0 0,0 0 0,0 1 0,0-1 0,0 0 0,0 1 0,0-1 0,-1 2 0,-1 11 23,-1 0 0,-5 15 1,4-16-391,1 0 0,-3 19 0,8-31-605,3-7 670,5-9 42,2-7-213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2.881"/>
    </inkml:context>
    <inkml:brush xml:id="br0">
      <inkml:brushProperty name="width" value="0.05" units="cm"/>
      <inkml:brushProperty name="height" value="0.05" units="cm"/>
    </inkml:brush>
  </inkml:definitions>
  <inkml:trace contextRef="#ctx0" brushRef="#br0">1 179 14587,'0'1'135,"1"0"0,-1 0 0,1 0 1,-1-1-1,1 1 0,-1 0 0,1 0 0,-1-1 0,1 1 0,0 0 0,0-1 0,-1 1 1,1-1-1,0 1 0,0-1 0,0 1 0,-1-1 0,1 0 0,0 1 0,0-1 1,0 0-1,0 0 0,0 1 0,0-1 0,0 0 0,0 0 0,1 0 0,32-3 1254,-27 2-1065,15-2-66,0-2 1,-1-1-1,1 0 0,-1-2 0,-1 0 1,0-1-1,0-1 0,0-1 0,-2-1 1,1-1-1,27-25 0,-42 34-222,0 0-1,-1 0 0,1 0 1,-1-1-1,4-7 1,-7 11-33,1 1 0,-1-1 1,0 1-1,1-1 1,-1 0-1,0 1 1,1-1-1,-1 1 1,0-1-1,0 0 1,0 1-1,1-1 0,-1 0 1,0 0-1,0 1 1,0-1-1,0 0 1,0 1-1,0-1 1,-1 0-1,1 1 1,0-1-1,0 0 0,0 1 1,-1-1-1,1 0 1,0 1-1,-1-1 1,1 1-1,0-1 1,-1 1-1,1-1 0,-1 1 1,1-1-1,-1 1 1,1-1-1,-1 1 1,1-1-1,-1 1 1,1 0-1,-1-1 1,0 1-1,1 0 0,-1-1 1,0 1-1,1 0 1,-1 0-1,0 0 1,1 0-1,-1 0 1,0 0-1,1 0 1,-2 0-1,-3 0 2,-1 0 0,1 1 0,0 0 0,-1 0 0,1 0 1,0 1-1,0-1 0,0 1 0,0 1 0,0-1 0,0 1 0,1-1 0,-1 1 0,-6 6 0,1-1 20,1 1-1,-1 0 1,1 1-1,-14 20 1,19-23-10,0-1-1,0 0 1,1 1 0,0 0 0,1-1 0,-1 1 0,1 0 0,1 0 0,-1 1-1,1-1 1,0 0 0,1 0 0,1 15 0,-1-19-7,1 1-1,-1-1 1,1 0-1,0 1 1,0-1 0,1 1-1,-1-1 1,1 0-1,0 0 1,-1 0 0,1 0-1,1 0 1,-1 0-1,0-1 1,1 1 0,-1-1-1,1 1 1,0-1-1,0 0 1,0 0-1,0 0 1,0-1 0,0 1-1,0-1 1,1 0-1,-1 1 1,1-1 0,-1-1-1,7 2 1,-1-1-4,1-1 0,-1 0 0,0 0 0,0-1 1,1 0-1,-1-1 0,0 0 0,0 0 0,0-1 0,-1 0 0,1-1 1,-1 0-1,1 0 0,-1-1 0,0 0 0,-1 0 0,1-1 0,6-6 1,7-8 5,-1-1 1,0-1 0,-1 0 0,20-34 0,-42 62-9,0 0 0,1 1-1,0-1 1,0 1 0,0 0 0,-1 8 0,-4 47 24,7-56-20,0 0 1,0-1-1,0 1 0,1 0 1,-1 0-1,1 0 1,1-1-1,-1 1 0,4 8 1,-3-11-3,-1 0 0,1-1 1,0 1-1,-1-1 0,1 1 0,0-1 1,1 0-1,-1 0 0,0 0 0,1 0 1,-1 0-1,1-1 0,-1 1 1,1-1-1,0 1 0,0-1 0,0 0 1,-1 0-1,7 1 0,0-1 1,-1-1 1,1 1-1,0-1 0,-1-1 0,1 0 0,-1 0 1,1-1-1,-1 0 0,1 0 0,-1-1 0,0 0 0,11-5 1,3-3-1,-1-1 1,0-1-1,21-18 1,-29 22-12,-1-1 1,0 0-1,0-1 1,-1 0-1,0-1 1,-1 0-1,11-18 1,-18 21-22,-9 12-4,-8 15 2,10-7 29,1-1 0,0 0-1,1 1 1,0-1 0,1 1 0,0 0 0,1-1 0,0 1 0,0 0 0,1 0-1,1-1 1,2 12 0,6 15 5,2-1 1,19 40-1,-16-41-4,16 58 0,-28-80 1,-1 0-1,0-1 1,-1 1 0,0 0-1,-1 0 1,0 0 0,-1 0-1,-1 0 1,-4 15 0,5-23-1,0 0 1,-1-1 0,1 1-1,-1 0 1,0-1 0,-1 0-1,1 1 1,-1-1 0,0 0-1,0 0 1,0 0 0,0-1-1,-1 1 1,1-1 0,-1 0-1,0 0 1,0 0-1,0-1 1,-1 1 0,1-1-1,-1 0 1,1 0 0,-1 0-1,0-1 1,1 0 0,-10 2-1,9-3 4,1 1 1,-1-1-1,1-1 0,0 1 0,-1 0 0,1-1 0,0 0 0,-1 0 0,1-1 1,0 1-1,0-1 0,0 1 0,0-1 0,-5-4 0,3 2 3,1-1 1,-1 1-1,1-1 0,0 0 0,1-1 0,-1 1 1,1-1-1,-5-9 0,3 5-1,1 0-1,1 0 1,0-1 0,0 1 0,1-1 0,0 0-1,1 0 1,0 0 0,1-1 0,1 1 0,0-14-1,0 19-12,1 0-1,1-1 0,-1 1 0,1 0 0,0 0 1,0 0-1,1 0 0,0 0 0,0 0 1,0 1-1,0 0 0,1-1 0,0 1 1,0 1-1,1-1 0,8-7 0,3 0-219,1 1 1,1 1-1,34-16 0,-15 8 52,23-14-15,3-2-70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5.448"/>
    </inkml:context>
    <inkml:brush xml:id="br0">
      <inkml:brushProperty name="width" value="0.05" units="cm"/>
      <inkml:brushProperty name="height" value="0.05" units="cm"/>
    </inkml:brush>
  </inkml:definitions>
  <inkml:trace contextRef="#ctx0" brushRef="#br0">3981 377 11130,'-16'-21'352,"0"2"1,-2 0-1,0 1 0,-1 1 0,-21-15 0,-3 2-1,-67-35 1,80 51-296,-1 0 1,0 3-1,0 0 1,-58-11-1,-134-7 29,183 25-66,-655-47 156,-2 71-64,522-1-115,-282 68-1,365-62 0,2 4-1,0 4 1,2 4-1,-142 83 1,133-61 39,3 4 0,-99 87 0,170-128-22,0 1 0,2 0 0,0 2 0,2 1-1,0 0 1,2 1 0,1 1 0,2 0 0,-20 52-1,29-64-6,1 1-1,0 0 0,1 0 0,1 0 0,1 0 0,0 1 1,1-1-1,3 24 0,-1-27-2,1 0-1,1-1 1,0 1-1,1-1 1,0 0 0,1 0-1,1-1 1,0 1-1,0-1 1,1-1 0,12 14-1,-7-11 3,1-1-1,1 0 1,0-1-1,0-1 0,1 0 1,0-1-1,1-1 1,26 11-1,8-1 18,91 21 1,-20-14 13,2-6 0,135 4 0,251-19 234,532-56 634,-284 11-417,-610 34-469,376-19 44,-3-25-31,-159-15 92,-315 53-84,0-2 0,0-2 0,-2-2 0,0-3 0,59-35 0,-88 45 22,-1 0-1,0-1 1,0-1-1,-1 0 1,-1-1-1,0-1 1,-1 0-1,15-25 1,-22 33-23,0-1 0,-1 0-1,-1-1 1,0 1 0,0-1 0,0 1 0,-1-1 0,0 0 0,-1 0 0,0 0 0,0 0 0,-1 0 0,0 0 0,-1 0 0,0 0 0,0 0 0,-1 0 0,0 0 0,-6-14 0,0 7-6,0 1-1,-1 0 0,-1 1 1,0 0-1,-1 1 1,-1 0-1,0 0 0,0 1 1,-1 1-1,-1 0 1,0 1-1,-15-8 0,-14-7-90,-1 3 0,-94-34 0,29 21-799,-211-38 0,-119 26-460,216 40 739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0:20.743"/>
    </inkml:context>
    <inkml:brush xml:id="br0">
      <inkml:brushProperty name="width" value="0.05" units="cm"/>
      <inkml:brushProperty name="height" value="0.05" units="cm"/>
    </inkml:brush>
  </inkml:definitions>
  <inkml:trace contextRef="#ctx0" brushRef="#br0">2869 294 9682,'-35'-36'284,"0"3"-1,-3 0 1,-1 3-1,-61-38 1,75 54-188,-2 1 1,0 0-1,0 2 1,-1 2 0,0 0-1,-1 2 1,0 1 0,-53-4-1,13 8-96,1 4-1,0 2 0,-78 16 1,-199 59-259,236-46 238,2 5 0,1 4 0,3 5 0,-101 62 0,30 0 170,-213 173 0,321-228 22,2 2 1,-57 64-1,99-96-91,2 1-1,1 1 1,1 1 0,1 0-1,1 1 1,2 1 0,0 0-1,-13 47 1,23-60-55,0 1-1,1-1 1,1 0 0,1 1-1,0-1 1,3 31-1,-1-36-30,1 1 0,1-1-1,0-1 1,0 1 0,1 0-1,0-1 1,1 0 0,0 0-1,1 0 1,13 17 0,-1-7-21,0-1 1,1 0 0,2-1-1,-1-2 1,2 0-1,0-1 1,1-1-1,28 13 1,3-4-9,0-1 0,95 22 0,-54-22 15,183 15 0,99-24 4,653-54 19,-1-57-1765,-22-24-1835,-764 84 2686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0:21.162"/>
    </inkml:context>
    <inkml:brush xml:id="br0">
      <inkml:brushProperty name="width" value="0.05" units="cm"/>
      <inkml:brushProperty name="height" value="0.05" units="cm"/>
    </inkml:brush>
  </inkml:definitions>
  <inkml:trace contextRef="#ctx0" brushRef="#br0">1495 213 12699,'-55'-29'1208,"-27"6"-928,-38 3-136,-18 3 328,-37 1-320,-11 2-152,-36-9 104,-17-8-72,-38-9-120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44.166"/>
    </inkml:context>
    <inkml:brush xml:id="br0">
      <inkml:brushProperty name="width" value="0.05" units="cm"/>
      <inkml:brushProperty name="height" value="0.05" units="cm"/>
    </inkml:brush>
  </inkml:definitions>
  <inkml:trace contextRef="#ctx0" brushRef="#br0">1 1 13091,'2'1'171,"0"1"0,0-1 0,1 0 0,-1 0 0,0 0 0,1 0 1,-1 0-1,0 0 0,1 0 0,-1-1 0,1 1 0,0-1 0,2 0 0,40 0 412,-28 0-325,-9 0-183,-1-1-36,-1 1 1,0 0-1,0 1 1,0 0-1,13 3 0,-18-4-36,0 0-1,0 1 1,0-1-1,0 1 1,0 0 0,0-1-1,-1 1 1,1 0-1,0-1 1,0 1-1,0 0 1,-1 0-1,1 0 1,0 0-1,-1 0 1,1 0-1,-1 0 1,1 0-1,-1 0 1,1 0 0,-1 0-1,0 0 1,1 0-1,-1 0 1,0 0-1,0 1 1,0-1-1,0 0 1,0 0-1,0 0 1,0 0-1,0 0 1,-1 0-1,1 1 1,0-1-1,-1 0 1,1 0 0,-1 0-1,0 1 1,-23 47 41,5-15-163,18-28 104,5-5-7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9.820"/>
    </inkml:context>
    <inkml:brush xml:id="br0">
      <inkml:brushProperty name="width" value="0.05" units="cm"/>
      <inkml:brushProperty name="height" value="0.05" units="cm"/>
    </inkml:brush>
  </inkml:definitions>
  <inkml:trace contextRef="#ctx0" brushRef="#br0">3499 132 6985,'-1'-1'97,"0"1"0,0 0 0,0-1 0,0 1-1,1-1 1,-1 1 0,0-1 0,0 0 0,1 1 0,-1-1-1,0 0 1,1 1 0,-1-1 0,1 0 0,-1 0-1,1 1 1,-1-1 0,1 0 0,0 0 0,-1 0-1,1 0 1,0 0 0,0 0 0,-1 0 0,1 1-1,0-1 1,0 0 0,0 0 0,0 0 0,0 0-1,1 0 1,-1 0 0,0 0 0,0 0 0,0 0-1,1-1 1,0 1-15,-1 0 1,0 0-1,1-1 0,-1 1 1,0 0-1,0 0 0,0-1 1,0 1-1,0 0 0,0 0 0,0-1 1,0 1-1,-1 0 0,1 0 1,0 0-1,-1-1 0,1 1 1,-1 0-1,1 0 0,-1 0 0,0 0 1,1 0-1,-1 0 0,0 0 1,0 0-1,0 0 0,0 0 1,0 1-1,-1-2 0,-4-1 57,-1 0-1,0 0 0,1 1 1,-1 0-1,0 1 1,-14-3-1,-47 1 254,48 3-289,-204-1 171,-153-9-302,366 9 26,-360-28-3,0 24 21,15 26-16,2 27 47,281-31-23,2 3 0,0 3 0,-108 52 0,-187 121 157,302-159-129,54-32-46,-184 112 163,156-91-106,0 1 1,-64 64 0,97-85-63,-1 0 0,0 1 1,1 0-1,1-1 1,-1 2-1,1-1 0,0 1 1,0-1-1,1 1 1,0 0-1,-1 9 0,3-10-3,0-1-1,0 1 1,1 0-1,0-1 1,1 1-1,-1 0 1,1 0-1,0-1 1,1 1-1,0-1 0,0 1 1,0-1-1,1 0 1,5 10-1,6 7 0,1 0 0,2-1 0,0-1 0,1 0 0,1-1 0,1-1 0,43 31 0,-31-28 1,0-2-1,2-1 0,0-1 1,1-2-1,43 12 0,-5-7 6,0-3 0,2-4 0,95 6 1,230-7 18,-263-12-17,1339 64-501,-1425-61 472,1191 70-525,-929-71 497,610-73 1,-825 54 214,133-39 0,-191 43-70,-1-2 1,0-2 0,-1-2-1,-1-1 1,0-2 0,32-25 0,-52 33-25,-2 0 0,1-1 0,-2 0 0,0-1 0,16-23 1,-25 30-38,1 0 0,-2 0 0,1-1 0,-1 0 0,-1 0 0,1 0 0,-2 0 0,1 0 0,-1-1-1,0 1 1,-1-1 0,-1 1 0,1-16 0,-3 14-6,0-1 0,-1 0-1,0 1 1,-1 0-1,0-1 1,-1 1 0,0 1-1,0-1 1,-1 1-1,-1 0 1,0 0 0,0 1-1,-1 0 1,0 0 0,-17-14-1,2 4-1,-2 1-1,0 1 1,0 2-1,-2 0 1,-34-14-1,-7 3-23,-2 3-1,-80-17 1,-152-16-64,129 26 420,-220-53-184,183 36-121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5.898"/>
    </inkml:context>
    <inkml:brush xml:id="br0">
      <inkml:brushProperty name="width" value="0.05" units="cm"/>
      <inkml:brushProperty name="height" value="0.05" units="cm"/>
    </inkml:brush>
  </inkml:definitions>
  <inkml:trace contextRef="#ctx0" brushRef="#br0">217 24 14659,'8'-13'1526,"-2"2"719,-3 12-1188,-3 7-216,-2 8-542,0-1-1,-2 0 0,0 0 1,0-1-1,-2 1 0,0-1 1,-8 14-1,2-1-33,-21 48 246,-47 114 243,64-143-591,1 0 1,-10 61-1,21-89-86,2-1 0,0 1 1,0 0-1,2-1 0,1 20 0,0-32-45,0-1 0,-1 0-1,1 0 1,1 0 0,-1 0-1,1 0 1,-1 0-1,1 0 1,0 0 0,0 0-1,1-1 1,-1 1 0,1-1-1,0 0 1,0 0-1,0 0 1,0 0 0,1 0-1,-1 0 1,1-1-1,-1 0 1,1 0 0,0 0-1,0 0 1,0-1 0,6 3-1,2-2 19,0 1-1,0-1 0,1-1 0,-1 0 1,23-2-1,61-12-1464,-56 6 727,-17 3 240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8.018"/>
    </inkml:context>
    <inkml:brush xml:id="br0">
      <inkml:brushProperty name="width" value="0.05" units="cm"/>
      <inkml:brushProperty name="height" value="0.05" units="cm"/>
    </inkml:brush>
  </inkml:definitions>
  <inkml:trace contextRef="#ctx0" brushRef="#br0">177 0 14531,'-17'27'7424,"-38"84"-4968,31-56-1599,-34 114 1,52-143-784,0 0 1,2 1-1,1 0 1,1-1-1,1 1 1,5 50-1,-3-69-176,1 0 0,0 1 0,0-1 0,0 0 0,1-1 0,1 1 0,-1 0 0,9 12 0,-10-18 9,-1 0-1,1 1 1,0-1-1,0 0 1,0 0-1,0-1 0,0 1 1,0 0-1,1-1 1,-1 1-1,1-1 1,-1 0-1,1 1 0,-1-1 1,1 0-1,-1-1 1,1 1-1,0 0 0,0-1 1,-1 0-1,1 0 1,0 1-1,0-2 1,0 1-1,-1 0 0,1 0 1,0-1-1,0 0 1,4-1-1,19-13-525,0-9-191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8.808"/>
    </inkml:context>
    <inkml:brush xml:id="br0">
      <inkml:brushProperty name="width" value="0.05" units="cm"/>
      <inkml:brushProperty name="height" value="0.05" units="cm"/>
    </inkml:brush>
  </inkml:definitions>
  <inkml:trace contextRef="#ctx0" brushRef="#br0">116 0 14819,'-14'6'8019,"-3"9"-5368,-10 17-1492,19-21-984,1 1 0,1 0 0,-1 0 0,2 0 0,-1 1 0,-3 16 0,6-21-138,1 0-1,1 0 0,-1 0 0,1 0 1,1 0-1,-1 0 0,1 0 1,1 0-1,0 0 0,0 0 0,4 15 1,-4-21-59,-1 0 0,1 0 0,0 0 0,0 0 0,0-1 0,0 1 0,0 0 0,1 0 0,-1-1 0,1 1 0,-1-1 0,1 1 0,-1-1 1,1 1-1,0-1 0,0 0 0,-1 0 0,1 0 0,0 0 0,0 0 0,0-1 0,0 1 0,0 0 0,0-1 0,1 0 0,-1 1 0,0-1 0,0 0 0,0 0 0,0 0 1,0 0-1,0 0 0,1-1 0,-1 1 0,0-1 0,0 1 0,3-3 0,4 0-93,0-1 0,0-1-1,-1 1 1,0-1 0,1-1 0,-2 1 0,10-9 0,10-14-191,1-1-104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9.216"/>
    </inkml:context>
    <inkml:brush xml:id="br0">
      <inkml:brushProperty name="width" value="0.05" units="cm"/>
      <inkml:brushProperty name="height" value="0.05" units="cm"/>
    </inkml:brush>
  </inkml:definitions>
  <inkml:trace contextRef="#ctx0" brushRef="#br0">31 4 19636,'-9'-3'2217,"4"3"-1225,-1 3-376,2 8 1336,0-1-423,4 3-665,-3 0-376,3-5-664,3-3-496,2-7 0,4-7 472,2-13-208,3-1-161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0.100"/>
    </inkml:context>
    <inkml:brush xml:id="br0">
      <inkml:brushProperty name="width" value="0.05" units="cm"/>
      <inkml:brushProperty name="height" value="0.05" units="cm"/>
    </inkml:brush>
  </inkml:definitions>
  <inkml:trace contextRef="#ctx0" brushRef="#br0">1 20 13835,'1'-1'287,"0"-1"-1,0 0 1,0 1-1,1-1 1,-1 1 0,1-1-1,-1 1 1,1 0 0,-1-1-1,1 1 1,0 0-1,-1 0 1,4-1 0,-4 2-138,0 0 1,0 1 0,0-1 0,1 0 0,-1 0 0,0 1 0,0-1-1,0 0 1,0 1 0,0-1 0,0 1 0,0 0 0,0-1 0,0 1-1,0 0 1,0 0 0,0-1 0,0 1 0,0 0 0,-1 0 0,1 0-1,0 0 1,-1 0 0,2 2 0,13 20 311,0 1-1,-2 1 1,-1 0 0,-1 0-1,-1 1 1,-1 1 0,-1 0-1,5 39 1,-10-48-333,-1 1 0,0-1 1,-2 1-1,0-1 0,-2 0 0,0 1 1,0-1-1,-2 0 0,0 0 0,-2 0 1,1-1-1,-2 0 0,-15 29 0,18-41-150,1 1 0,-1-1-1,0 0 1,-1 0 0,1 0 0,-9 6-1,12-10-85,0 0 0,0-1 0,0 1 0,0 0-1,0-1 1,0 1 0,0 0 0,0-1 0,0 1-1,-1-1 1,1 0 0,0 1 0,0-1 0,0 0-1,0 0 1,-1 0 0,1 0 0,0 0-1,0 0 1,0 0 0,-1 0 0,1 0 0,0-1-1,0 1 1,0 0 0,0-1 0,-1 1 0,1-1-1,0 1 1,0-1 0,0 0 0,0 1 0,0-1-1,0 0 1,1 0 0,-1 1 0,0-1 0,0 0-1,0 0 1,1 0 0,-1 0 0,1 0 0,-1 0-1,0-2 1,-2-5-248,0 1 0,1 0-1,0-1 1,1 1 0,-2-14-1,2-14-1003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1.952"/>
    </inkml:context>
    <inkml:brush xml:id="br0">
      <inkml:brushProperty name="width" value="0.05" units="cm"/>
      <inkml:brushProperty name="height" value="0.05" units="cm"/>
    </inkml:brush>
  </inkml:definitions>
  <inkml:trace contextRef="#ctx0" brushRef="#br0">0 45 18740,'55'-3'3215,"95"-17"0,-104 12-2907,0 2 0,1 1 0,53 3 0,-95 2-555,-1 1 0,0 0 1,0 0-1,1 0 0,-1 1 0,0-1 1,0 1-1,6 4 0,-9-6 146,0 1-1,0-1 1,0 0-1,-1 1 1,1 0-1,0-1 0,0 1 1,-1-1-1,1 1 1,-1 0-1,1-1 1,0 1-1,-1 0 1,1 0-1,-1 0 0,0-1 1,1 1-1,-1 0 1,0 0-1,1 0 1,-1 0-1,0 0 1,0-1-1,0 1 0,0 0 1,0 0-1,0 0 1,0 0-1,0 0 1,0 0-1,0 0 1,0 0-1,-1 0 0,1-1 1,0 1-1,-1 0 1,1 0-1,0 0 1,-1 0-1,1-1 1,-1 1-1,0 0 0,1-1 1,-1 1-1,1 0 1,-2 0-1,-6 6-878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2.375"/>
    </inkml:context>
    <inkml:brush xml:id="br0">
      <inkml:brushProperty name="width" value="0.05" units="cm"/>
      <inkml:brushProperty name="height" value="0.05" units="cm"/>
    </inkml:brush>
  </inkml:definitions>
  <inkml:trace contextRef="#ctx0" brushRef="#br0">1 28 14299,'0'-2'1816,"7"-1"-727,1 0-321,3 0 1184,3 0-335,1 0-305,-1 1-208,-2 1-408,-1 1-344,-5 0-1224,-5 0 928,5-5-256,-1 2-128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2.789"/>
    </inkml:context>
    <inkml:brush xml:id="br0">
      <inkml:brushProperty name="width" value="0.05" units="cm"/>
      <inkml:brushProperty name="height" value="0.05" units="cm"/>
    </inkml:brush>
  </inkml:definitions>
  <inkml:trace contextRef="#ctx0" brushRef="#br0">66 0 17652,'0'1'124,"0"-1"1,0 0 0,1 1 0,-1-1-1,0 1 1,0-1 0,1 0-1,-1 1 1,0-1 0,0 1 0,0-1-1,0 1 1,0-1 0,0 1-1,1-1 1,-1 0 0,0 1 0,0-1-1,0 1 1,-1-1 0,1 1-1,0-1 1,0 1 0,0-1-1,0 0 1,0 1 0,-1 0 0,-3 18 445,3-17-83,-26 91 1551,-7 30-1822,50-147-499,10-28 36,-11 19 14,31-48 1,-46 81 231,0 0 0,0-1 0,0 1 1,0 0-1,0 0 0,0-1 0,0 1 1,0 0-1,0 0 0,0 0 0,1-1 1,-1 1-1,0 0 0,0 0 0,0 0 1,0-1-1,1 1 0,-1 0 0,0 0 0,0 0 1,0 0-1,1-1 0,-1 1 0,0 0 1,0 0-1,1 0 0,-1 0 0,0 0 1,0 0-1,1 0 0,-1 0 0,0 0 1,0 0-1,1 0 0,-1 0 0,0 0 1,0 0-1,1 0 0,-1 0 0,1 11 9,-5 19 25,-27 99-497,31-128 431,0-1-1,0 1 1,-1-1-1,1 0 1,0 1-1,0-1 1,0 1-1,0-1 1,0 0-1,0 1 1,0-1-1,0 1 1,0-1-1,0 0 1,0 1-1,0-1 1,0 1-1,0-1 1,0 0-1,0 1 1,1-1-1,-1 1 1,0-1-1,0 0 1,0 1-1,1-1 1,-1 0-1,0 1 1,1-1-1,8-8-292,1-9-24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3.221"/>
    </inkml:context>
    <inkml:brush xml:id="br0">
      <inkml:brushProperty name="width" value="0.05" units="cm"/>
      <inkml:brushProperty name="height" value="0.05" units="cm"/>
    </inkml:brush>
  </inkml:definitions>
  <inkml:trace contextRef="#ctx0" brushRef="#br0">110 0 18836,'1'1'78,"-1"-1"0,0 1 0,1-1 0,-1 0 0,0 1 0,0-1 1,0 1-1,1-1 0,-1 1 0,0-1 0,0 1 0,0-1 0,0 1 0,0-1 0,0 1 0,0-1 0,0 1 0,0-1 0,0 1 0,0-1 1,0 1-1,-1-1 0,1 1 0,0-1 0,0 1 0,0-1 0,-1 1 0,1-1 0,0 1 0,0-1 0,-1 1 0,-12 23 236,10-20-28,-10 19 702,-5 6-273,2 1-1,1 0 1,-14 42-1,29-72-713,0 1 0,0-1 0,-1 0 0,1 1 1,0-1-1,0 1 0,0-1 0,-1 0 0,1 1 0,0-1 0,0 1 0,0-1 0,0 0 0,0 1 0,0-1 0,0 1 0,0-1 0,0 0 0,0 1 0,0-1 1,0 1-1,0-1 0,0 1 0,1-1 0,-1 0 0,0 1 0,0-1 0,0 0 0,1 1 0,-1-1 0,0 0 0,0 1 0,1-1 0,-1 0 0,0 1 0,1-1 1,-1 0-1,0 0 0,1 1 0,-1-1 0,0 0 0,1 0 0,-1 0 0,0 1 0,1-1 0,-1 0 0,1 0 0,-1 0 0,1 0 0,-1 0 0,0 0 0,1 0 0,-1 0 1,1 0-1,-1 0 0,0 0 0,1 0 0,-1 0 0,1 0 0,-1-1 0,0 1 0,1 0 0,-1 0 0,1 0 0,-1-1 0,0 1 0,1-1 0,27-14-132,35-39-191,-8 6 44,-54 47 272,0 0-1,0 0 1,0 1-1,-1-1 0,1 0 1,0 1-1,0-1 1,0 1-1,0-1 0,0 1 1,0 0-1,1-1 1,-1 1-1,0 0 1,0 0-1,1-1 0,-1 2 6,-1-1-1,0 0 1,0 0-1,1 1 1,-1-1-1,0 0 0,0 1 1,1-1-1,-1 0 1,0 1-1,0-1 1,0 0-1,0 1 1,1-1-1,-1 0 1,0 1-1,0-1 0,0 1 1,0-1-1,0 0 1,0 1-1,0-1 1,0 1-1,0-1 1,0 0-1,0 1 1,0-1-1,0 0 0,-1 1 1,-12 39-74,10-34 31,-5 11-105,6-14-30,0 1 0,0 0 0,0 0 1,1 0-1,-1 1 0,1-1 1,0 0-1,0 1 0,0-1 1,1 5-1,4-1-176,6-4-118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45.269"/>
    </inkml:context>
    <inkml:brush xml:id="br0">
      <inkml:brushProperty name="width" value="0.05" units="cm"/>
      <inkml:brushProperty name="height" value="0.05" units="cm"/>
    </inkml:brush>
  </inkml:definitions>
  <inkml:trace contextRef="#ctx0" brushRef="#br0">71 84 4329,'1'-7'167,"1"0"244,-1 1-1,0-1 0,0 1 0,-1-1 0,0-10 0,0 16-272,0 0 0,0 0 0,0 0-1,-1-1 1,1 1 0,-1 0 0,1 0-1,-1 0 1,1 0 0,-1 0 0,1-1-1,-1 1 1,0 0 0,0 1-1,0-1 1,1 0 0,-1 0 0,0 0-1,0 0 1,0 1 0,0-1 0,0 0-1,-1 1 1,1-1 0,0 1 0,0-1-1,0 1 1,0 0 0,-1-1-1,1 1 1,0 0 0,0 0 0,-1 0-1,1 0 1,-2 0 0,-1 0 272,0 0 0,0 0 0,-1 0 0,1 1 0,0-1 0,0 1 0,-4 2-1,7-3-368,1 0-1,-1 0 0,1 1 1,-1-1-1,1 0 0,0 0 1,-1 1-1,1-1 0,0 0 1,-1 1-1,1-1 0,0 0 1,-1 1-1,1-1 0,0 1 1,0-1-1,0 1 0,-1-1 1,1 1-1,0-1 0,0 0 1,0 1-1,0-1 0,0 1 1,0-1-1,0 1 0,0 1 6,0 0-1,1-1 1,-1 1 0,1-1-1,0 1 1,-1-1 0,1 1-1,0-1 1,0 1-1,0-1 1,2 3 0,32 34 475,70 58 1,-81-75-433,-1-2-26,1-1 0,0-1 0,1-2 1,30 14-1,-1-4 47,59 16 0,-104-38-97,17 6 50,42 19 0,-61-25-49,-1 1 0,1 0 0,-1 0 0,0 1 0,0 0 0,0 0 0,-1 0 0,1 0 0,-1 1 0,8 12 0,20 44 58,-24-42-57,1-1 1,1 0 0,1-1 0,0 0-1,2-1 1,27 29 0,24 5 67,-39-32-9,34 32-1,-39-30-13,0 0 0,2-1 0,0-2-1,1 0 1,0-2 0,2 0-1,0-2 1,36 15 0,-2-9 161,56 23 474,-98-35-581,0 0 0,-1 2 0,0 0 1,20 17-1,95 91 82,-77-66-143,88 65 1,-52-56-11,129 98 11,-202-143-40,1 0 0,1-2 0,0 0 0,1-2 1,0 0-1,1-1 0,0-1 0,1-1 0,32 8 0,-14-8 32,9 3 67,79 28 0,-126-39-260,0 1-1,0-1 1,0 1-1,0 0 1,0 0-1,-1 0 1,1 1-1,-1-1 0,1 1 1,2 3-1,-8-11-172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4.051"/>
    </inkml:context>
    <inkml:brush xml:id="br0">
      <inkml:brushProperty name="width" value="0.05" units="cm"/>
      <inkml:brushProperty name="height" value="0.05" units="cm"/>
    </inkml:brush>
  </inkml:definitions>
  <inkml:trace contextRef="#ctx0" brushRef="#br0">47 1 13723,'-1'9'1043,"1"1"0,-1 0 0,-5 19-1,-3 19 160,5-22-1179,-1-1 0,-9 26-1,10-45-570,2-6 168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07.014"/>
    </inkml:context>
    <inkml:brush xml:id="br0">
      <inkml:brushProperty name="width" value="0.05" units="cm"/>
      <inkml:brushProperty name="height" value="0.05" units="cm"/>
    </inkml:brush>
  </inkml:definitions>
  <inkml:trace contextRef="#ctx0" brushRef="#br0">2483 524 8562,'-59'1'372,"-378"-10"1847,328-2-2091,-415-22 45,461 34-221,1 3 0,0 3 0,0 2 0,1 3-1,0 2 1,-81 32 0,97-27 50,0 3 0,2 2 0,1 1 1,0 2-1,-44 40 0,42-29 67,1 3 0,3 1 0,1 2 0,-35 52-1,48-54-25,1 1 0,2 0 0,2 2 0,2 1 0,3 0 0,-18 76 0,-33 297 10,0 677 70,73-823-117,11 0 1,53 273 0,-45-419-31,6-1 0,5-2 0,6-1 0,4-2 0,6-2 0,5-3 0,6-2 0,125 174 0,-115-198-87,3-3 1,160 140 0,-100-116-36,176 110 0,-246-178 115,433 254-244,-372-237 164,2-4 0,3-7-1,2-5 1,1-6 0,205 29-1,234-21-129,4-48-55,13-27-143,-4-38 111,-384 29 326,-1-9 1,258-96-1,-229 53-27,350-192 0,-414 183-13,249-196 0,-117 26-124,-24-20-93,-266 280 251,64-72-103,-3-4 0,113-178 0,-150 206 134,-2-2-1,-3-2 0,-3 0 1,-3-2-1,-2 0 0,13-73 1,-19 50 203,-4-1 0,-4 0 1,-4-1-1,-3 1 0,-15-103 0,5 126 142,-2 1 0,-42-118 0,20 94 102,-65-117 1,-252-333 551,351 536-1021,-160-229 85,-180-245-174,226 339-40,-260-241-1,280 296 78,-167-109 0,-123-44-22,364 221 65,-593-313-1368,468 261 663,-4 6 0,-208-54 0,149 64 69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6.581"/>
    </inkml:context>
    <inkml:brush xml:id="br0">
      <inkml:brushProperty name="width" value="0.05" units="cm"/>
      <inkml:brushProperty name="height" value="0.05" units="cm"/>
    </inkml:brush>
  </inkml:definitions>
  <inkml:trace contextRef="#ctx0" brushRef="#br0">22 227 14067,'-6'9'1538,"4"-6"-1124,0 0-1,0 0 0,0 0 1,1 0-1,-1 1 0,1-1 1,-1 0-1,0 5 0,2-8-332,1 0 0,-1 0-1,1 1 1,-1-1 0,0 0-1,1 0 1,-1 0-1,0 0 1,1 0 0,-1 0-1,0 0 1,1 0-1,-1 0 1,1 0 0,-1 0-1,0 0 1,1 0 0,-1-1-1,0 1 1,1 0-1,-1 0 1,0 0 0,1 0-1,-1-1 1,0 1 0,1 0-1,-1 0 1,0-1-1,0 1 1,1 0 0,-1 0-1,0-1 1,0 1-1,0 0 1,1-1 0,-1 0-1,12-10 698,96-121 2490,-17 19-2440,-90 113-826,-1 0 0,0-1 0,0 1 1,0-1-1,1 1 0,-1-1 0,0 1 0,1 0 1,-1-1-1,0 1 0,1 0 0,-1-1 0,0 1 1,1 0-1,-1 0 0,1-1 0,-1 1 0,1 0 1,-1 0-1,0-1 0,1 1 0,-1 0 0,1 0 1,-1 0-1,1 0 0,-1 0 0,1 0 0,-1 0 1,1 0-1,-1 0 0,1 0 0,-1 0 0,1 0 1,-1 0-1,1 1 0,-1-1 0,1 0 0,-1 0 0,0 0 1,1 1-1,-1-1 0,1 0 0,-1 0 0,0 1 1,1-1-1,-1 0 0,0 1 0,1-1 0,-1 1 1,0-1-1,1 0 0,-1 1 0,0-1 0,0 1 1,0-1-1,1 1 0,-1-1 0,0 1 0,0-1 1,0 0-1,0 2 0,7 34 26,-7-31-23,20 298-952,-16-289-149,-4-14 1081,0 0 0,0 0 0,0 1 0,0-1 1,0 0-1,1 0 0,-1 1 0,0-1 0,0 0 0,0 0 1,0 1-1,0-1 0,1 0 0,-1 0 0,0 0 0,0 1 1,0-1-1,1 0 0,-1 0 0,0 0 0,0 0 0,1 1 1,-1-1-1,0 0 0,0 0 0,1 0 0,-1 0 0,0 0 1,1 0-1,-1 0 0,0 0 0,0 0 0,1 0 0,-1 0 1,0 0-1,1 0 0,-1 0 0,0 0 0,0 0 0,1 0 0,-1 0 1,0-1-1,0 1 0,1 0 0,-1 0 0,9-12-485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6:16.438"/>
    </inkml:context>
    <inkml:brush xml:id="br0">
      <inkml:brushProperty name="width" value="0.05" units="cm"/>
      <inkml:brushProperty name="height" value="0.05" units="cm"/>
    </inkml:brush>
  </inkml:definitions>
  <inkml:trace contextRef="#ctx0" brushRef="#br0">619 65 11690,'1'-2'67,"-1"0"0,0-1 0,0 1 0,0 0 0,0-1 0,0 1 0,0 0 0,-1-1-1,1 1 1,-1 0 0,0 0 0,1-1 0,-1 1 0,0 0 0,0 0 0,-1 0-1,1 0 1,0 0 0,-1 0 0,1 0 0,-1 1 0,0-1 0,1 0 0,-1 1-1,0 0 1,0-1 0,0 1 0,0 0 0,0 0 0,0 0 0,0 0 0,-1 0-1,1 0 1,-3 0 0,0 0 11,0 1 0,0 0 0,0-1 0,1 1-1,-1 1 1,0-1 0,0 1 0,0 0 0,0 0 0,1 0-1,-1 1 1,0 0 0,1 0 0,-1 0 0,-7 5 0,-4 5 25,2 1 0,-1 0 0,2 0 0,0 2 0,-18 24 0,-49 86 94,72-111-176,-43 76 61,4 3 0,3 2-1,5 1 1,-45 174 0,72-220-60,2-1 0,3 1 0,2 1 1,2-1-1,7 102 0,0-126-14,1 0-1,0 0 1,2-1 0,1 0 0,17 37-1,-16-44-3,1-1 0,0-1 0,1 1 0,1-2-1,0 1 1,1-2 0,1 0 0,18 15 0,-22-22 5,-1 0 1,1 0 0,0-1-1,0-1 1,0 0 0,1 0 0,0-1-1,0 0 1,20 3 0,-23-6 10,0 0 0,1 0 0,-1-1-1,0 0 1,1-1 0,-1 0 0,0 0 0,1-1 0,-1 0 0,0 0 0,0-1 0,-1 0 0,1 0 0,9-6 0,-1-2 66,0-1 0,-1 0 0,0-1 0,-1 0 0,-1-1 1,0-1-1,-1 0 0,11-18 0,-1-3 180,-1-1-1,27-67 1,-27 47-48,-1-1-1,-4-1 1,-2 0-1,-2-1 1,5-83-1,-15 100-228,-2 1 1,-1 0-1,-3-1 0,-1 1 0,-2 1 1,-2-1-1,-2 1 0,-25-63 0,28 86-125,-2-1-1,0 2 0,0-1 1,-2 2-1,0-1 1,-1 2-1,-23-24 0,29 33 37,0 1-1,0 0 1,0 0-1,0 1 0,-1-1 1,1 1-1,-1 1 0,0 0 1,-10-3-1,13 5 39,-1 0 0,0 0 0,1 1 0,-1 0 0,0 0 0,0 0 0,0 1 0,1-1 0,-1 1 0,0 1 0,1-1-1,-1 1 1,1 0 0,-10 5 0,-26 17-384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4.944"/>
    </inkml:context>
    <inkml:brush xml:id="br0">
      <inkml:brushProperty name="width" value="0.05" units="cm"/>
      <inkml:brushProperty name="height" value="0.05" units="cm"/>
    </inkml:brush>
  </inkml:definitions>
  <inkml:trace contextRef="#ctx0" brushRef="#br0">2769 108 11875,'-142'9'494,"-1"-6"0,1-7 0,-249-38 0,37-12-161,-5 34-90,283 23-194,0 3-1,-125 26 0,145-19-40,0 3 0,1 3 0,1 2-1,-62 34 1,69-29-8,1 2 1,1 2-1,1 2 0,-53 51 0,68-54-2,2 1 0,1 1 0,1 1 0,2 2 0,1 0 0,-25 54 0,34-60-2,2 0-1,1 1 1,1 0 0,1 0 0,2 1 0,1 0-1,1 0 1,2 0 0,1 0 0,1 1 0,1-1-1,10 51 1,4-16-4,2-1-1,3-1 1,3 0 0,3-2-1,2-1 1,3-1 0,3-1-1,43 56 1,-31-54 58,2-2 1,3-3 0,2-1-1,3-3 1,2-3-1,122 79 1,-84-72 37,3-4 1,2-5-1,1-4 1,3-5 0,114 26-1,-86-34-27,0-6 1,2-6-1,237-1 0,-276-18-53,0-5-1,-1-4 1,0-5-1,-1-3 1,-1-5-1,-1-3 1,132-59-1,-163 57 10,-2-3 0,-1-3 0,-1-2 0,84-73 0,-101 73 11,-1-1 1,-3-2-1,-1-1 0,-2-2 0,-2-2 1,34-63-1,-52 83-9,-1-2 0,0 1-1,-2-1 1,-2-1 0,0 0 0,-2 0 0,-1 0 0,-1-1 0,-1 0 0,-2 1-1,-1-1 1,-1 0 0,-1 0 0,-2 0 0,-1 1 0,-1 0 0,-1 0 0,-15-36-1,9 37-8,-1 0 0,-2 0 0,0 1 0,-2 1-1,-1 1 1,-1 1 0,0 0 0,-25-19-1,-2 3-41,-1 2 0,-2 2-1,-59-30 1,42 29-372,-2 4 0,-113-37 1,73 38 5,-120-19 1,46 18 12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6.417"/>
    </inkml:context>
    <inkml:brush xml:id="br0">
      <inkml:brushProperty name="width" value="0.05" units="cm"/>
      <inkml:brushProperty name="height" value="0.05" units="cm"/>
    </inkml:brush>
  </inkml:definitions>
  <inkml:trace contextRef="#ctx0" brushRef="#br0">417 1 18596,'-23'39'2067,"10"1"-1609,2 0 1,2 1-1,-7 70 1,14-96-382,-10 130 423,10 190 0,3-280-445,-6 498 148,-54-3-167,-55 7 9,84-417-24,26-122-27,-23 119 58,24-112-88,1 0-1,0 0 1,4 38-1,-2-63 22,0 0 0,0 0-1,0 0 1,0 0-1,0 1 1,0-1 0,0 0-1,0 0 1,0 0-1,0 0 1,-1 0 0,1 1-1,0-1 1,0 0-1,0 0 1,0 0 0,0 0-1,0 0 1,0 0-1,0 0 1,0 1 0,-1-1-1,1 0 1,0 0-1,0 0 1,0 0 0,0 0-1,0 0 1,-1 0-1,1 0 1,0 0 0,0 0-1,0 0 1,0 0-1,0 0 1,-1 0-1,1 0 1,0 0 0,0 0-1,0 0 1,0 0-1,0 0 1,-1 0 0,1 0-1,0 0 1,0 0-1,0 0 1,0 0 0,0 0-1,0 0 1,-1 0-1,1-1 1,0 1 0,0 0-1,0 0 1,0 0-1,0 0 1,0 0 0,0 0-1,0 0 1,0-1-1,-1 1 1,1 0 0,0 0-1,0 0 1,0 0-1,0 0 1,0-1 0,-8-7-731,-40-49-1306,25 35 1354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6.976"/>
    </inkml:context>
    <inkml:brush xml:id="br0">
      <inkml:brushProperty name="width" value="0.05" units="cm"/>
      <inkml:brushProperty name="height" value="0.05" units="cm"/>
    </inkml:brush>
  </inkml:definitions>
  <inkml:trace contextRef="#ctx0" brushRef="#br0">1 271 14619,'32'3'865,"1"-1"-1,-1-2 0,34-3 1,-11 0 83,620 12 2219,-272 3-3106,591-32 72,-189-1-64,38-11 168,-482-4-50,651-44 179,-730 71-378,265-11 88,-3-22-327,-336 24-2075,-200 15 1792,-10 0 183,-14-4-236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7.425"/>
    </inkml:context>
    <inkml:brush xml:id="br0">
      <inkml:brushProperty name="width" value="0.05" units="cm"/>
      <inkml:brushProperty name="height" value="0.05" units="cm"/>
    </inkml:brush>
  </inkml:definitions>
  <inkml:trace contextRef="#ctx0" brushRef="#br0">0 25 12539,'0'-1'112,"4"-18"1742,-3 19-1811,-1-1 0,0 1 0,0 0 0,0 0 0,1-1 0,-1 1 0,0 0 0,0 0 0,1-1 0,-1 1 0,0 0 0,1 0 0,-1 0 0,0 0 0,1-1 0,-1 1 0,0 0 0,0 0 0,1 0 0,-1 0 0,1 0 0,-1 0 0,0 0 0,1 0 0,-1 0 1,0 0-1,1 0 0,-1 0 0,0 0 0,1 0 0,-1 0 0,0 0 0,1 1 0,-1-1 0,0 0 0,0 0 0,1 0 0,-1 0 0,0 1 0,1-1 0,-1 0 0,0 0 0,0 1 0,0-1 0,1 0 0,-1 0 0,0 1 0,0-1 0,0 0 0,1 1 0,-1-1 0,10 10 485,0-2 0,1 1 0,0-1 0,0-1 0,25 12 0,63 19 703,-70-29-976,0 2-1,45 23 1,-68-31-227,-1 1 0,1 0 1,-1 0-1,1 0 0,-1 0 1,-1 1-1,1 0 1,-1 0-1,1 0 0,-1 1 1,-1-1-1,1 1 0,-1 0 1,0 0-1,0 0 0,-1 1 1,0-1-1,0 0 0,1 8 1,-2-4 7,-1 1 0,1 0 1,-2 0-1,1 0 0,-2 0 1,1-1-1,-2 1 0,1 0 1,-1-1-1,-1 0 0,-5 12 1,-3 1-39,0 0 0,-2 0 1,0-1-1,-2-1 0,0-1 1,-1 0-1,-1-1 0,-1-1 1,-1 0-1,0-2 0,-26 17 1,38-28-43,-1-1 1,1 0 0,-1 0 0,1-1 0,-12 3 0,-3-3-157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8.049"/>
    </inkml:context>
    <inkml:brush xml:id="br0">
      <inkml:brushProperty name="width" value="0.05" units="cm"/>
      <inkml:brushProperty name="height" value="0.05" units="cm"/>
    </inkml:brush>
  </inkml:definitions>
  <inkml:trace contextRef="#ctx0" brushRef="#br0">0 947 13979,'1'2'93,"0"-1"1,0 0-1,0 1 1,0-1-1,0 0 1,0 0-1,0 0 1,0 0-1,0 0 1,1 0-1,-1 0 1,0 0-1,1-1 0,-1 1 1,1 0-1,-1-1 1,1 1-1,-1-1 1,1 0-1,-1 1 1,1-1-1,-1 0 1,1 0-1,-1 0 0,1 0 1,0 0-1,-1 0 1,1-1-1,-1 1 1,1 0-1,-1-1 1,1 1-1,-1-1 1,1 0-1,-1 1 1,0-1-1,3-2 0,7-3 362,-1-1-1,0 0 0,17-16 1,-23 19-318,38-36 852,-2-1-1,51-70 0,57-105 698,-91 126-1189,-4-3 1,64-159-1,-109 233-469,11-26-12,-19 45-16,0 0-1,0 0 0,0-1 1,1 1-1,-1 0 1,0 0-1,0 0 1,0 0-1,0-1 1,0 1-1,0 0 0,0 0 1,0 0-1,1 0 1,-1 0-1,0-1 1,0 1-1,0 0 1,0 0-1,0 0 0,1 0 1,-1 0-1,0 0 1,0 0-1,0 0 1,0 0-1,1 0 1,-1 0-1,0 0 0,0 0 1,0 0-1,1 0 1,-1 0-1,0 0 1,0 0-1,0 0 1,1 0-1,-1 0 0,0 0 1,0 0-1,0 0 1,0 0-1,1 0 1,-1 0-1,0 0 1,0 0-1,0 0 0,0 1 1,0-1-1,1 0 1,-1 0-1,0 0 1,0 0-1,0 0 1,0 1-1,0-1 0,0 0 1,1 0-1,3 13-19,14 111-55,-4-16 27,21 58-295,-28-141 304,1 0 0,1 0 0,1-1 0,19 32 1,-22-44 5,2-1 1,17 18 0,-26-29 31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9.213"/>
    </inkml:context>
    <inkml:brush xml:id="br0">
      <inkml:brushProperty name="width" value="0.05" units="cm"/>
      <inkml:brushProperty name="height" value="0.05" units="cm"/>
    </inkml:brush>
  </inkml:definitions>
  <inkml:trace contextRef="#ctx0" brushRef="#br0">18 74 19228,'-4'8'310,"1"-1"-1,1 1 1,-1 0-1,2 0 1,-1 0-1,1 0 1,-1 15-1,7 61 249,-4-68-338,75 607 748,-72-584-904,-5-29 5,-4-24 60,-3-27-62,1 0-1,-1-58 1,8-87-33,15-2-67,-10 156 18,1 0 0,2 1 0,22-56 0,-24 75 10,0 0-1,1 1 1,0-1-1,0 1 1,2 1-1,-1 0 1,1 0 0,1 1-1,0 0 1,0 0-1,0 1 1,17-9-1,-19 12 3,0 1 0,1 0 0,-1 0 0,1 1 0,0 0 0,0 0 0,1 1 0,-1 0 0,0 1 0,1 0 0,-1 0 0,1 1 0,-1 0 0,1 1 0,-1 0 0,1 1 0,17 5 0,-24-7 7,-1 1 1,1 0-1,0 0 1,-1 0-1,1 0 1,-1 1-1,0-1 1,1 1-1,-1 0 1,0-1-1,0 1 1,0 0 0,0 0-1,0 0 1,0 1-1,-1-1 1,1 0-1,-1 1 1,1-1-1,-1 1 1,0-1-1,1 5 1,-1-4 5,-1 1 1,0 0 0,-1 0-1,1-1 1,0 1 0,-1-1-1,0 1 1,0 0 0,0-1-1,0 1 1,-1-1 0,1 0-1,-1 1 1,0-1 0,0 0-1,0 0 1,-3 3 0,-10 13 59,-1-1 1,-1 0-1,-1-1 1,-1-1-1,0-1 1,-1 0-1,-1-2 0,0 0 1,0-1-1,-1-1 1,-40 13-1,46-22-66,16-2-4,-1 0 0,1 0 0,0 0 0,0 0 0,0 1 0,-1-1 0,1 0 0,0 0 0,0 0 0,-1 0 0,1 0 0,0 0 0,0 0 0,-1 0 0,1 0 0,0-1 0,0 1 0,0 0 0,-1 0 0,1 0 0,0 0 0,0 0 0,0 0 0,-1 0 0,1 0 0,0-1 0,0 1 0,0 0 0,-1 0 0,1 0 0,0 0 0,0-1 0,0 1 0,0 0 0,0 0 0,-1 0 0,1-1 0,0 1 0,0 0 0,0 0 0,0-1 0,0 1 0,0 0 0,9-12-60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2.277"/>
    </inkml:context>
    <inkml:brush xml:id="br0">
      <inkml:brushProperty name="width" value="0.05" units="cm"/>
      <inkml:brushProperty name="height" value="0.05" units="cm"/>
    </inkml:brush>
  </inkml:definitions>
  <inkml:trace contextRef="#ctx0" brushRef="#br0">1 60 12699,'5'-10'1004,"-3"5"-485,0 0 0,1 0 0,0 0 0,0 0 0,0 0 0,1 0 0,0 1 0,6-7 1,-9 11-486,-1 0 0,0 1 1,1-1-1,-1 0 0,1 0 1,-1 0-1,0 1 1,1-1-1,-1 0 0,1 1 1,-1-1-1,0 0 0,0 1 1,1-1-1,-1 0 1,0 1-1,1-1 0,-1 1 1,0-1-1,0 1 0,0-1 1,0 0-1,1 1 0,-1-1 1,0 1-1,0-1 1,0 1-1,0-1 0,0 1 1,0-1-1,0 1 0,-1 0 1,3 21 167,-1-20-146,-4 180 343,0-4-927,3-175 453,0 1 19,0-1-1,0 0 1,0 1 0,1-1 0,-1 0 0,1 1 0,0-1 0,-1 0 0,2 0 0,-1 0 0,0 0 0,1 0-1,2 5 1,4-5-221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0.173"/>
    </inkml:context>
    <inkml:brush xml:id="br0">
      <inkml:brushProperty name="width" value="0.05" units="cm"/>
      <inkml:brushProperty name="height" value="0.05" units="cm"/>
    </inkml:brush>
  </inkml:definitions>
  <inkml:trace contextRef="#ctx0" brushRef="#br0">1 0 16668,'62'120'4412,"-34"-76"-3316,61 74 1,151 143-280,-223-244-897,-11-11-34,1 0 0,-1 1 1,0-1-1,-1 1 0,0 0 0,0 1 1,0-1-1,4 10 0,-9-16 73,0-1 0,0 1 0,1-1 0,-1 0 0,0 1 1,0-1-1,0 1 0,1-1 0,-1 1 0,0-1 0,0 1 0,0-1 0,0 1 0,0-1 0,0 1 0,0-1 0,0 1 0,0-1 0,0 1 0,0-1 0,-1 1 0,1-1 0,0 0 0,0 1 0,0-1 0,-1 1 0,1-1 0,0 1 1,0-1-1,-1 0 0,1 1 0,-1-1-56,-1 1 0,1-1 0,0 0 0,0 0 0,0 0 0,0 0 0,0 0 0,0 0-1,-1-1 1,1 1 0,0 0 0,0 0 0,0-1 0,-2 0 0,-41-19-1512,0-3-1,-81-54 0,116 71 1508,-22-14-147,4 2 504,0 0 0,1-2 0,-27-25-1,51 44-169,1-1 1,-1 1-1,1-1 0,0 0 0,0 1 0,-1-1 0,1 0 0,0 0 0,0 0 0,0 1 0,1-1 0,-1 0 0,0 0 0,1 0 0,-1-1 0,1 1 0,0 0 1,0 0-1,0 0 0,0 0 0,0 0 0,0 0 0,1-3 0,0 1 86,1 1 0,0 0 0,-1 0 0,1-1 1,0 1-1,1 1 0,-1-1 0,1 0 0,-1 0 0,1 1 0,0 0 1,5-5-1,37-21 749,1 2 0,67-28 1,-50 25-1159,49-23 165,-70 29-146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1.065"/>
    </inkml:context>
    <inkml:brush xml:id="br0">
      <inkml:brushProperty name="width" value="0.05" units="cm"/>
      <inkml:brushProperty name="height" value="0.05" units="cm"/>
    </inkml:brush>
  </inkml:definitions>
  <inkml:trace contextRef="#ctx0" brushRef="#br0">0 1 13587,'7'4'327,"-1"1"1,0 1-1,-1-1 0,1 1 1,-1 0-1,0 0 0,0 1 1,5 9-1,10 14 942,19 17-476,2-1 0,85 73 0,107 62-50,-129-103-360,-29-21-164,536 430 995,52 84-478,-409-362-571,-169-146-106,102 59-1,-160-107-111,45 19 0,-65-31 13,1 0 0,-1-1 0,1 0-1,-1 0 1,1-1 0,0 0 0,-1 0 0,1-1 0,0 0 0,0 0-1,13-3 1,-20 3 34,1 0 0,-1 0 0,0-1 0,0 1 0,0 0 0,1-1 0,-1 0 0,0 1 0,0-1 0,0 1 0,0-1 0,0 0 0,0 0 0,0 0 0,1-1 0,-2 1-2,1 0-1,-1-1 1,0 1 0,0 0-1,0-1 1,0 1 0,0 0-1,0 0 1,0-1-1,0 1 1,0 0 0,0-1-1,-1 0 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2.069"/>
    </inkml:context>
    <inkml:brush xml:id="br0">
      <inkml:brushProperty name="width" value="0.05" units="cm"/>
      <inkml:brushProperty name="height" value="0.05" units="cm"/>
    </inkml:brush>
  </inkml:definitions>
  <inkml:trace contextRef="#ctx0" brushRef="#br0">43 2204 13907,'-26'28'1450,"9"-10"682,36-31-464,124-120 570,-42 35-1634,308-264 294,141-72-541,-363 293-278,413-281 106,-175 129-146,-10-24-692,-383 291 11,-26 18 443,-8 5 81,-13 7-92,-22 12-112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2.959"/>
    </inkml:context>
    <inkml:brush xml:id="br0">
      <inkml:brushProperty name="width" value="0.05" units="cm"/>
      <inkml:brushProperty name="height" value="0.05" units="cm"/>
    </inkml:brush>
  </inkml:definitions>
  <inkml:trace contextRef="#ctx0" brushRef="#br0">299 94 14403,'5'-9'831,"2"1"-95,-1-1 1,-1 0 0,7-14 0,-11 22-606,-1-1 0,1 1-1,-1-1 1,1 1 0,-1-1 0,0 1 0,0-1-1,0 1 1,0-1 0,0 1 0,0-1-1,0 1 1,0-3 0,-1 3-35,1 1 0,-1-1 0,1 0 0,-1 0 0,1 1 1,-1-1-1,1 0 0,-1 1 0,0-1 0,1 1 0,-1-1 0,0 0 0,1 1 0,-1 0 0,0-1 0,0 1 0,1-1 1,-1 1-1,0 0 0,0 0 0,0-1 0,0 1 0,0 0 0,-1 0 0,-2 0 57,-1 0 1,1 0-1,-1 1 0,1-1 1,0 1-1,0 0 0,-1 1 0,1-1 1,0 1-1,0-1 0,-7 5 0,-44 31 279,41-28-310,-14 12-5,-47 44 0,63-53-121,0 0 0,1 2 0,1-1-1,0 1 1,-13 26 0,21-38-1,1 1 0,0 0 0,0-1 0,0 1 0,0 0 0,0 0 0,1-1 0,-1 1 0,1 0 1,0 0-1,0 0 0,0 0 0,0 0 0,1 3 0,0-4-1,0 0 0,-1 0 0,1 0 1,0 0-1,0 0 0,1 0 0,-1 0 1,0-1-1,1 1 0,-1 0 0,1-1 0,-1 1 1,1-1-1,3 3 0,5 1-16,0 0 0,0-1 0,0 0-1,0-1 1,1 0 0,11 2 0,4 1-10,-8-2 17,-1 2 0,0 0 1,-1 0-1,0 2 0,0 0 0,22 15 1,-32-19 21,-1 0 1,0 1-1,0 0 0,0 0 1,-1 0-1,1 0 1,-1 1-1,0 0 1,-1 0-1,0 0 0,0 0 1,0 0-1,0 1 1,-1-1-1,0 1 1,-1-1-1,0 1 0,0 0 1,1 12-1,-2-12 43,0 0-1,-1-1 0,0 1 0,0 0 0,0-1 1,-1 1-1,0-1 0,0 1 0,0-1 1,-1 0-1,0 0 0,0 0 0,-1 0 0,0 0 1,0-1-1,0 0 0,0 0 0,-1 0 1,0 0-1,0-1 0,0 0 0,-1 0 0,1 0 1,-1 0-1,-9 3 0,6-3-118,-1 0 1,0-1-1,0 0 0,0-1 0,0 0 1,0 0-1,-1-1 0,1-1 0,0 1 1,-1-2-1,1 1 0,-1-2 1,1 1-1,0-1 0,-20-7 0,26 7-44,2 1 59,0 0 0,-1 0 0,1 0 0,-1 1 0,1-1 0,-1 0 0,1 1 0,-1 0 0,0-1 0,1 1 0,-4 1 0,2 4-441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4.676"/>
    </inkml:context>
    <inkml:brush xml:id="br0">
      <inkml:brushProperty name="width" value="0.05" units="cm"/>
      <inkml:brushProperty name="height" value="0.05" units="cm"/>
    </inkml:brush>
  </inkml:definitions>
  <inkml:trace contextRef="#ctx0" brushRef="#br0">95 12 16548,'0'0'101,"0"-1"0,0 1 0,0-1 0,0 1 0,0-1 0,0 1 0,0-1 0,0 1 0,1-1 0,-1 1 0,0-1-1,0 1 1,0-1 0,1 1 0,-1-1 0,0 1 0,1-1 0,-1 1 0,0 0 0,1-1 0,-1 1 0,0 0 0,1-1 0,0 1 0,6 7 1436,3 23 3,-5 1-1310,-1 0 0,-1 0 1,-1 0-1,-2 0 1,-2 1-1,0-1 0,-8 32 1,10-60-283,-1 1 1,0-1 0,0 0-1,0 0 1,0 0-1,0 0 1,-1 0 0,1 0-1,-3 3 1,3-5-24,1-1 0,-1 1-1,0-1 1,1 1 0,-1-1 0,0 0 0,0 1 0,1-1 0,-1 0-1,0 1 1,0-1 0,1 0 0,-1 0 0,0 0 0,0 0 0,1 0 0,-1 0-1,0 0 1,0 0 0,0 0 0,1 0 0,-1 0 0,0 0 0,0-1-1,1 1 1,-1 0 0,0-1 0,0 1 0,1 0 0,-1-1 0,0 1-1,1-1 1,-1 1 0,1-1 0,-1 1 0,0-1 0,1 0 0,-1 1 0,0-2-1,-51-46-3340,28 26 2315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5.126"/>
    </inkml:context>
    <inkml:brush xml:id="br0">
      <inkml:brushProperty name="width" value="0.05" units="cm"/>
      <inkml:brushProperty name="height" value="0.05" units="cm"/>
    </inkml:brush>
  </inkml:definitions>
  <inkml:trace contextRef="#ctx0" brushRef="#br0">0 259 13227,'3'-9'256,"0"1"0,0 0 0,1 0 0,0 0 0,0 0 0,1 1 0,0-1 0,0 1 0,0 1-1,1-1 1,0 1 0,1 0 0,8-7 0,13-8 1067,59-34 0,-79 51-1109,15-9 297,1 1 0,0 1 1,27-8-1,-40 16-353,-1 0 0,1 0-1,1 1 1,-1 1 0,0-1 0,0 2 0,0 0-1,1 0 1,18 4 0,-26-4-123,0 2 0,0-1 0,0 0 0,0 1 0,0 0 0,-1 0 0,1 0 1,-1 0-1,1 0 0,-1 1 0,0-1 0,0 1 0,0 0 0,0 0 0,3 5 0,-3-2 3,1 0 0,-2-1 1,1 1-1,-1 0 0,0 0 0,0 1 0,0-1 0,-1 0 1,1 8-1,-1 4 89,-1 0 0,-1 1 0,0-1 0,-1 0 1,-10 36-1,6-31 37,-2 0 0,0 0 0,-2-1 1,0 0-1,-2 0 0,0-2 0,-1 1 0,-2-2 1,-19 23-1,24-32-177,1 0 0,-1-1 1,-1 0-1,0-1 0,0 0 1,0-1-1,-1 0 0,0 0 1,-1-2-1,0 1 0,1-2 0,-1 0 1,-1 0-1,1-1 0,-1-1 1,1 0-1,-24 0 0,35-2-60,1 0-1,-1 1 0,1-1 1,-1 0-1,1 0 0,-1-1 1,1 1-1,-1 0 1,1 0-1,-1-1 0,1 1 1,0-1-1,-1 1 0,1-1 1,0 0-1,-1 1 0,1-1 1,0 0-1,0 0 0,0 0 1,0 0-1,0 0 0,0 0 1,0 0-1,0 0 1,0-1-1,0 1 0,0 0 1,1 0-1,-1-1 0,0 1 1,1-1-1,0 1 0,-1 0 1,1-3-1,-1-7-546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7.445"/>
    </inkml:context>
    <inkml:brush xml:id="br0">
      <inkml:brushProperty name="width" value="0.05" units="cm"/>
      <inkml:brushProperty name="height" value="0.05" units="cm"/>
    </inkml:brush>
  </inkml:definitions>
  <inkml:trace contextRef="#ctx0" brushRef="#br0">171 25 16660,'5'-10'677,"1"-4"1063,-15 23-357,-7 13-734,-23 48-1,32-55-512,-13 25 195,3 1 0,1 1 0,1 1 0,-13 71 0,22-82-228,2 1-1,1 0 0,1 0 1,2 0-1,2 0 0,0 0 0,8 32 1,-6-49-134,0-1 1,1 0 0,0 0 0,1 0 0,1 0 0,0-1 0,1 0-1,11 13 1,-13-18-53,1-1 0,1 0 0,-1-1 0,1 0-1,0 0 1,1-1 0,0 0 0,0 0 0,0-1 0,0 0 0,1-1-1,19 6 1,10-2-182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19.561"/>
    </inkml:context>
    <inkml:brush xml:id="br0">
      <inkml:brushProperty name="width" value="0.05" units="cm"/>
      <inkml:brushProperty name="height" value="0.05" units="cm"/>
    </inkml:brush>
  </inkml:definitions>
  <inkml:trace contextRef="#ctx0" brushRef="#br0">1 43 14755,'2'-11'1726,"2"-10"99,2 10 2254,0 47-1613,-8-8-4681,2-27 1576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1.050"/>
    </inkml:context>
    <inkml:brush xml:id="br0">
      <inkml:brushProperty name="width" value="0.05" units="cm"/>
      <inkml:brushProperty name="height" value="0.05" units="cm"/>
    </inkml:brush>
  </inkml:definitions>
  <inkml:trace contextRef="#ctx0" brushRef="#br0">48 286 12747,'-9'12'992,"-17"29"1552,24-38-2146,0 0 1,1 0-1,-1 1 0,1-1 1,0 0-1,0 1 0,0-1 1,1 1-1,-1-1 0,1 7 0,0-10-351,0 1-1,0-1 1,0 0-1,0 0 1,0 0-1,0 1 1,0-1-1,0 0 1,0 0-1,0 0 1,0 1-1,0-1 0,0 0 1,0 0-1,0 0 1,0 1-1,0-1 1,0 0-1,1 0 1,-1 0-1,0 1 1,0-1-1,0 0 1,0 0-1,1 0 1,-1 0-1,0 0 1,0 0-1,0 1 0,0-1 1,1 0-1,-1 0 1,0 0-1,0 0 1,1 0-1,-1 0 1,0 0-1,0 0 1,0 0-1,1 0 1,-1 0-1,0 0 1,0 0-1,0 0 0,1 0 1,-1 0-1,0 0 1,14-9 929,9-15-152,14-28 67,-2-2 0,46-97 0,-63 115-697,-6 10-84,6-8 103,-18 34-211,0 0 1,0-1-1,0 1 1,0 0-1,0 0 1,0 0-1,0 0 1,1 0-1,-1 0 1,0 0 0,0 0-1,0 0 1,0 0-1,0 0 1,0 0-1,1 0 1,-1 0-1,0 0 1,0 0-1,0 0 1,0 0-1,0 0 1,1 0-1,-1 0 1,0 0 0,0 0-1,0 0 1,0 0-1,0 0 1,1 0-1,-1 0 1,0 0-1,0 0 1,0 0-1,0 0 1,0 0-1,0 0 1,0 1 0,1-1-1,-1 0 1,0 0-1,0 0 1,0 0-1,0 0 1,0 0-1,0 0 1,0 1-1,0-1 1,0 0-1,0 0 1,0 0-1,0 0 1,0 0 0,0 1-1,0-1 1,0 0-1,0 0 1,0 0-1,0 0 1,0 0-1,0 1 1,0-1-1,0 0 1,0 0-1,0 0 1,0 0-1,1 12 35,-8 102 25,3-72-1361,2 64 0,2-105 1256,0 0 0,0 0 0,0 0 1,0 0-1,0 0 0,0 0 0,0 0 0,0 0 1,1 0-1,-1 0 0,0 0 0,1 0 1,-1 0-1,0 0 0,1 0 0,-1 0 0,1 0 1,0 0-1,-1-1 0,1 1 0,0 0 0,-1 0 1,2 0-1,7-5-624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2.256"/>
    </inkml:context>
    <inkml:brush xml:id="br0">
      <inkml:brushProperty name="width" value="0.05" units="cm"/>
      <inkml:brushProperty name="height" value="0.05" units="cm"/>
    </inkml:brush>
  </inkml:definitions>
  <inkml:trace contextRef="#ctx0" brushRef="#br0">37 230 11010,'-4'4'3111,"-1"9"-2629,5-11-28,-28 65 5832,46-103-2638,7-30-2703,-7 17-447,-5 17-251,2-7 46,20-35 0,-34 71-280,0 1 0,0 0 0,0 0-1,1 0 1,-1 1 0,1-1 0,-1 0 0,3-1 0,5 2 54,0 13-12,-4 6-52,0 0 0,-2 0 0,0 1 0,-1-1 0,0 36 0,-1-12-208,2-8-328,-2-20-994,-3-37 788,-3-21 225,-1-15-166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4.159"/>
    </inkml:context>
    <inkml:brush xml:id="br0">
      <inkml:brushProperty name="width" value="0.05" units="cm"/>
      <inkml:brushProperty name="height" value="0.05" units="cm"/>
    </inkml:brush>
  </inkml:definitions>
  <inkml:trace contextRef="#ctx0" brushRef="#br0">1 213 16291,'-1'10'482,"1"1"0,1-1-1,0 0 1,1 0-1,4 18 1,-5-25-384,0 0 0,0-1 1,1 1-1,-1 0 0,1 0 1,0-1-1,0 1 0,0-1 1,0 0-1,0 1 0,0-1 1,1 0-1,-1 0 0,1-1 1,-1 1-1,1 0 0,0-1 1,0 0-1,0 1 0,0-1 1,0 0-1,0 0 0,5 0 1,0 0-67,0 0 1,0-1 0,0 0-1,1 0 1,-1 0 0,0-1-1,0-1 1,0 0 0,0 0-1,0 0 1,0-1 0,-1 0-1,1 0 1,-1-1 0,0 0-1,0 0 1,0-1 0,0 0-1,-1 0 1,11-12 0,-7 6-36,1-1 0,-2 0 0,0-1 0,0 0 0,-1 0 1,-1-1-1,0 0 0,-1 0 0,8-30 0,-14 43 4,0 1 0,0 0-1,0 0 1,0 0 0,-1 0 0,1 0-1,0 0 1,0-1 0,0 1 0,0 0-1,0 0 1,0 0 0,-1 0 0,1 0 0,0 0-1,0 0 1,0 0 0,0 0 0,-1 0-1,1 0 1,0 0 0,0 0 0,0 0-1,0 0 1,-1 0 0,1 0 0,0 0-1,0 0 1,0 0 0,0 0 0,-1 0-1,1 0 1,0 0 0,0 0 0,0 0 0,0 0-1,0 0 1,-1 1 0,1-1 0,0 0-1,0 0 1,0 0 0,0 0 0,0 0-1,0 0 1,-1 0 0,1 1 0,0-1-1,0 0 1,0 0 0,0 0 0,0 0-1,0 1 1,0-1 0,0 0 0,-6 10 38,0 0 0,1 0 0,0 0 0,1 1 0,0 0 0,0 0 0,1 0 0,1 0 0,0 0 0,0 15 0,1-24-29,1-1 0,0 1 0,0-1 0,0 1-1,0-1 1,0 1 0,0-1 0,1 0 0,-1 1 0,0-1-1,1 1 1,-1-1 0,1 1 0,-1-1 0,1 0 0,0 0 0,0 1-1,-1-1 1,1 0 0,0 0 0,0 0 0,0 0 0,0 0-1,0 0 1,1 0 0,-1 0 0,0 0 0,0 0 0,1-1 0,-1 1-1,0-1 1,1 1 0,-1-1 0,1 1 0,-1-1 0,0 0-1,1 1 1,-1-1 0,1 0 0,-1 0 0,1 0 0,-1 0 0,1-1-1,-1 1 1,1 0 0,-1-1 0,2 0 0,7-1 28,-1-1 0,0 0 0,1 0 1,-1-1-1,0-1 0,8-5 0,16-14 42,-1 0 0,-1-3 0,42-46 0,-11 11-21,-62 62-59,0-1 0,1 1 1,-1-1-1,0 1 0,0 0 0,1-1 0,-1 1 0,0 0 1,1-1-1,-1 1 0,1 0 0,-1 0 0,0-1 0,1 1 1,-1 0-1,1 0 0,-1 0 0,1-1 0,-1 1 0,0 0 1,1 0-1,-1 0 0,1 0 0,-1 0 0,1 0 0,-1 0 1,1 0-1,-1 0 0,1 0 0,-1 0 0,1 1 0,0-1 1,-1 1 0,0 0 0,1 0 0,-1 0 0,0-1 0,1 1-1,-1 0 1,0 0 0,0 0 0,0 0 0,0 0 0,0 0 0,0-1-1,0 1 1,0 1 0,-8 43 36,7-38-28,-1 1-1,0-1 19,1 0 0,0 0-1,0 0 1,0 12 0,1-19-20,0 1 0,1 0 0,-1 0 0,0-1-1,0 1 1,0 0 0,0 0 0,1-1 0,-1 1 0,0 0 0,1-1 0,-1 1-1,0 0 1,1-1 0,-1 1 0,1-1 0,-1 1 0,1-1 0,-1 1-1,1-1 1,0 1 0,0 0 5,0-1 0,0 0 0,1 0 0,-1 0-1,0 0 1,0 0 0,0 0 0,0 0 0,0 0-1,0 0 1,1-1 0,-1 1 0,0 0 0,0-1 0,0 1-1,0-1 1,0 1 0,1-2 0,18-10 81,-2-1 1,1-1 0,16-18-1,6-3 5,-20 18-69,-14 9-32,1 2 0,0-1 0,1 1 1,0 1-1,-1-1 0,20-7 0,-28 13 2,1-1-1,0 1 1,0 0-1,0-1 1,0 1-1,0 0 1,0 0-1,0 0 1,0-1-1,0 1 1,0 0-1,0 0 1,0 0-1,-1 1 1,1-1-1,0 0 1,0 0-1,0 0 1,0 1-1,0-1 1,0 0-1,0 1 1,0-1-1,-1 1 1,1-1-1,1 2 1,-1-1-3,0 0 0,-1 1 0,1-1 0,-1 0 0,1 1 0,-1-1 0,0 1 0,1-1 0,-1 0 0,0 1 0,0-1 0,0 1 0,0-1 0,0 1 0,-1 1 0,-1 8-19,0 0 1,-1-1-1,-6 15 1,9-23 22,-39 91 109,40-103-405,1 1 1,-2-1-1,0 0 0,0 1 1,-1-11-1,-4-17-45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2.761"/>
    </inkml:context>
    <inkml:brush xml:id="br0">
      <inkml:brushProperty name="width" value="0.05" units="cm"/>
      <inkml:brushProperty name="height" value="0.05" units="cm"/>
    </inkml:brush>
  </inkml:definitions>
  <inkml:trace contextRef="#ctx0" brushRef="#br0">1 275 10938,'0'-7'310,"1"1"0,0-1 1,0 1-1,0 0 0,1-1 0,0 1 0,1 0 0,-1 0 0,5-7 0,1 0 315,1-1 0,15-18 0,-11 17-335,1 0 0,0 1 0,1 1-1,0 0 1,1 1 0,1 0 0,29-15 0,-37 23-239,-1 0 1,1 1-1,0 0 1,0 0-1,0 1 1,0 0-1,0 1 1,0 0-1,1 0 1,-1 1-1,0 0 0,0 1 1,1 0-1,-1 0 1,0 1-1,0 0 1,0 0-1,15 7 1,-12-3-47,-1 1-1,1 0 1,-1 0 0,0 1 0,-1 0-1,0 1 1,0 0 0,-1 1 0,0 0 0,-1 0-1,0 1 1,-1 0 0,7 14 0,-9-16-5,-1 1 1,0 0-1,0 1 1,-1-1-1,0 1 0,-1 0 1,0-1-1,-1 1 1,-1 0-1,1 0 1,-1 0-1,-1 0 1,0 0-1,-1-1 1,0 1-1,-5 14 0,1-8 9,-1-1-1,-1 0 0,0 0 0,-1-1 0,-1 0 0,0 0 0,-1-1 0,0-1 1,-1 0-1,-26 21 0,27-25 65,-1 0 0,-1 0-1,0-2 1,0 0 0,-1 0 0,1-1 0,-1-1 0,-1 0 0,1-1 0,-1 0-1,0-1 1,1-1 0,-17 0 0,14-1 18,0-2 0,1 0 0,-1-1 1,1-1-1,-1 0 0,1-1 0,0-1 0,-22-10 0,31 9-747,17 5 221,22 5 63,-31-4 364,28 3-308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3.441"/>
    </inkml:context>
    <inkml:brush xml:id="br0">
      <inkml:brushProperty name="width" value="0.05" units="cm"/>
      <inkml:brushProperty name="height" value="0.05" units="cm"/>
    </inkml:brush>
  </inkml:definitions>
  <inkml:trace contextRef="#ctx0" brushRef="#br0">0 15 12579,'1'3'8040,"0"8"-4044,5 73-3387,-2 380 125,-8-585-294,1-75-213,4 170-253,2 2 0,0-1-1,2 0 1,0 1 0,16-41 0,-19 60 20,0 0 0,0 0-1,1 0 1,-1 1 0,1-1 0,0 1-1,1 0 1,-1-1 0,1 2 0,0-1-1,0 0 1,7-5 0,-8 8 5,0 0 0,0-1 0,0 1 0,0 0 0,0 1 0,0-1 0,0 0 0,0 1 0,0 0 0,0 0 0,1 0 0,-1 0 0,0 0 0,0 1 0,0-1 0,0 1 0,0 0 0,0 0 0,0 0 0,0 0 0,0 0 0,4 3 0,0-1 3,0 1-1,0 0 0,0 1 0,0-1 0,-1 1 1,0 1-1,0-1 0,0 1 0,-1 0 0,8 10 1,-13-14 14,1-1 1,-1 1 0,1 0 0,-1-1-1,0 1 1,0 0 0,0 0-1,0-1 1,0 1 0,-1 0 0,1-1-1,0 1 1,-1 0 0,1-1-1,-1 1 1,0 0 0,1-1 0,-1 1-1,0-1 1,0 1 0,0-1 0,0 0-1,0 1 1,0-1 0,-1 0-1,-1 2 1,-6 5 132,1-2-1,-20 13 1,22-15-81,2-1-46,-59 33 525,58-33-573,-1-1 1,1 0-1,0 0 0,-1 0 1,0-1-1,1 1 0,-1-1 1,0-1-1,1 1 1,-8-1-1,12 0-46,1-1 0,0 1 0,-1 0 0,1 0 1,0 0-1,-1-1 0,1 1 0,0 0 0,-1 0 0,1-1 1,0 1-1,-1 0 0,1-1 0,0 1 0,0 0 0,0-1 0,-1 1 1,1 0-1,0-1 0,0 1 0,0 0 0,0-1 0,0 1 0,-1-1 1,1 1-1,0 0 0,0-1 0,0 1 0,0-1 0,0 1 0,0 0 1,1-1-1,-1 1 0,0-1 0,0 1 0,0 0 0,0-1 0,0 1 1,0-1-1,1 1 0,-1 0 0,0-1 0,1 1 0,8-19-1023,0 6 239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1.627"/>
    </inkml:context>
    <inkml:brush xml:id="br0">
      <inkml:brushProperty name="width" value="0.05" units="cm"/>
      <inkml:brushProperty name="height" value="0.05" units="cm"/>
    </inkml:brush>
  </inkml:definitions>
  <inkml:trace contextRef="#ctx0" brushRef="#br0">11 48 18684,'6'-19'1912,"-3"7"-1175,5 1-289,-8 5 856,-3 6-360,0 9-280,1 2-128,0 3-432,1 1-216,-1 0-856,-1-1 48,0-2 712,-1 2-184,-1-2-136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2.055"/>
    </inkml:context>
    <inkml:brush xml:id="br0">
      <inkml:brushProperty name="width" value="0.05" units="cm"/>
      <inkml:brushProperty name="height" value="0.05" units="cm"/>
    </inkml:brush>
  </inkml:definitions>
  <inkml:trace contextRef="#ctx0" brushRef="#br0">1 1 18724,'4'21'1568,"-4"-13"-1192,0-4-152,0-2 545,3-2-177,3 1-256,-1-1-216,1 0-304,0 0-176,-1 3-376,-1 2-241,-4 3 729,-3 1-208,-3-3-160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2.833"/>
    </inkml:context>
    <inkml:brush xml:id="br0">
      <inkml:brushProperty name="width" value="0.05" units="cm"/>
      <inkml:brushProperty name="height" value="0.05" units="cm"/>
    </inkml:brush>
  </inkml:definitions>
  <inkml:trace contextRef="#ctx0" brushRef="#br0">0 102 14067,'6'-39'2234,"-4"24"-799,1 0 0,4-17 0,0 79 1793,11 205-2121,-5-34-757,-12-209-349,3 26 88,-3-33-96,-1-1-1,0 1 1,0 0-1,1-1 0,-1 1 1,1-1-1,0 1 1,-1-1-1,1 1 0,0-1 1,0 0-1,0 1 0,0-1 1,0 0-1,0 0 1,2 2-1,-3-3-33,1 0 1,-1-1-1,1 1 0,-1 0 1,0 0-1,1 0 0,-1-1 1,0 1-1,1 0 0,-1-1 1,0 1-1,1 0 1,-1-1-1,0 1 0,0 0 1,1-1-1,-1 1 0,0-1 1,0 1-1,0 0 0,1-1 1,-1 1-1,0-1 0,0 1 1,0-1-1,0 1 0,0-1 1,0 1-1,3-16-892,-3 14 858,0-1 0,-1 1 0,1-1 0,-1 1 0,1-1 0,-1 1-1,0-1 1,0 1 0,0 0 0,0 0 0,-2-3 0,-7-11-527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4.114"/>
    </inkml:context>
    <inkml:brush xml:id="br0">
      <inkml:brushProperty name="width" value="0.05" units="cm"/>
      <inkml:brushProperty name="height" value="0.05" units="cm"/>
    </inkml:brush>
  </inkml:definitions>
  <inkml:trace contextRef="#ctx0" brushRef="#br0">1 68 16748,'3'88'5197,"9"46"-3748,0-10-826,-7-62-370,10 231 225,-16-287-264,-2-19-115,-2-25 11,0-67 42,4-1 1,24-195-1,-18 270-151,9-32 1,-12 54-1,2-1 0,-1 0 0,1 1 0,1 0 0,0 0 0,0 0 0,8-10 0,-10 16-4,0 0 0,0 0 0,0 1 0,0-1 0,0 0 0,1 1 0,-1 0 0,1 0 0,0 0 0,-1 0 0,1 1-1,0 0 1,0-1 0,0 1 0,0 1 0,1-1 0,-1 0 0,0 1 0,0 0 0,0 0 0,0 0 0,0 1 0,1-1 0,-1 1 0,0 0 0,5 2 0,-2 0-8,1 0 0,-1 0-1,0 0 1,0 1 0,0 0 0,0 1-1,-1 0 1,0 0 0,0 0 0,0 0-1,0 1 1,8 12 0,-11-13 8,0 0 0,0 0 1,0 0-1,0 1 0,-1-1 0,0 1 1,0 0-1,0 0 0,-1 0 1,0 0-1,0 0 0,-1 0 0,1 0 1,-1 0-1,-1 0 0,1 0 0,-1 0 1,0 0-1,0 0 0,-3 7 1,1-7 1,0 0 0,0 1 1,-1-1-1,0 0 1,0-1-1,0 1 0,-1-1 1,1 0-1,-1 0 1,-1 0-1,1-1 0,-1 1 1,1-1-1,-1-1 1,0 1-1,-1-1 0,-7 3 1,8-3-64,-1-1 1,1 0 0,-1 0-1,1-1 1,-1 1 0,0-1-1,0-1 1,1 1 0,-1-1-1,0-1 1,-9-1 0,3-6-2159,13 8 2174,0-1 0,0 1-1,0 0 1,0 0 0,-1 0-1,1-1 1,0 1 0,0 0-1,0 0 1,0-1 0,0 1 0,0 0-1,-1 0 1,1-1 0,0 1-1,0 0 1,0 0 0,0-1-1,0 1 1,0 0 0,0-1 0,0 1-1,0 0 1,0 0 0,0-1-1,1 1 1,-1 0 0,0 0-1,0-1 1,0 1 0,0 0 0,0 0-1,0-1 1,1 1 0,-1 0-1,0 0 1,0 0 0,0-1-1,0 1 1,1 0 0,-1 0 0,0 0-1,0 0 1,1 0 0,-1-1-1,0 1 1,0 0 0,1 0-1,-1 0 1,0 0 0,1 0 0,7-2-974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4.560"/>
    </inkml:context>
    <inkml:brush xml:id="br0">
      <inkml:brushProperty name="width" value="0.05" units="cm"/>
      <inkml:brushProperty name="height" value="0.05" units="cm"/>
    </inkml:brush>
  </inkml:definitions>
  <inkml:trace contextRef="#ctx0" brushRef="#br0">52 45 14835,'0'-2'248,"1"0"-1,-1 0 1,1 0-1,0 0 1,-1 0-1,1 0 1,0 0 0,0 0-1,1 1 1,-1-1-1,0 0 1,0 1-1,1-1 1,-1 1-1,1-1 1,0 1 0,-1 0-1,1 0 1,0-1-1,0 1 1,-1 1-1,1-1 1,0 0-1,0 0 1,4 0 0,-3 0-107,-1 0 1,1 0-1,0 0 0,-1 1 1,1-1-1,0 1 1,0 0-1,0 0 1,-1 0-1,1 0 1,0 0-1,0 1 1,-1-1-1,1 1 1,0 0-1,0-1 1,-1 1-1,5 3 1,-4-1-100,-1-1 0,0 1-1,0 0 1,0 0 0,0-1 0,0 2 0,-1-1 0,0 0 0,1 0 0,-1 0 0,0 1 0,0-1-1,-1 0 1,1 1 0,-1-1 0,0 1 0,0-1 0,0 1 0,0-1 0,0 0 0,-1 1-1,-1 5 1,-2 8 44,-1-1-1,0 1 1,-8 15-1,-1-2 102,-26 47 0,33-67-145,1 0 0,-1-1 0,-1 1 1,0-1-1,0-1 0,-1 0 0,-17 14 0,26-22-41,0 0 1,0-1-1,0 1 0,0 0 0,0 0 1,0 0-1,0 0 0,0 0 0,0-1 1,0 1-1,0 0 0,0 0 0,0 0 1,0 0-1,-1 0 0,1 0 0,0-1 0,0 1 1,0 0-1,0 0 0,0 0 0,0 0 1,0 0-1,0 0 0,0 0 0,0-1 1,-1 1-1,1 0 0,0 0 0,0 0 0,0 0 1,0 0-1,0 0 0,0 0 0,-1 0 1,1 0-1,0 0 0,0 0 0,0 0 1,0 0-1,0 0 0,0 0 0,-1 0 1,1 0-1,0 0 0,0 0 0,0 0 0,0 0 1,0 0-1,-1 0 0,1 0 0,0 0 1,0 0-1,0 0 0,0 0 0,0 0 1,0 0-1,0 1 0,-1-1 0,6-11 17,-1 7-14,1-1-1,-1 1 1,1 0-1,0 1 1,0-1-1,1 1 1,-1 0-1,1 0 1,-1 0-1,1 1 1,0 0-1,0 0 0,0 1 1,0-1-1,7 0 1,4 1-106,-1 0 0,1 0 0,-1 1 0,26 4-1,-25 0-352,-15-3 350,1 0-1,0 0 1,0-1 0,0 1-1,0-1 1,-1 1-1,1-1 1,0 0-1,0 0 1,0-1 0,0 1-1,0-1 1,3 0-1,2-5-323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6.146"/>
    </inkml:context>
    <inkml:brush xml:id="br0">
      <inkml:brushProperty name="width" value="0.05" units="cm"/>
      <inkml:brushProperty name="height" value="0.05" units="cm"/>
    </inkml:brush>
  </inkml:definitions>
  <inkml:trace contextRef="#ctx0" brushRef="#br0">1 0 18028,'4'7'379,"0"-1"0,0 1-1,-1 0 1,0 0 0,0 0 0,0 1 0,-1-1 0,0 1 0,1 10 0,9 32 852,30 46 422,8 20-1073,-50-114-720,1 0 1,0 0-1,0 0 0,0 0 0,0 0 0,0-1 0,0 1 0,0 0 0,3 2 0,-4-4 109,0 0 0,1 1-1,-1-1 1,1 0-1,-1 0 1,1 1 0,-1-1-1,1 0 1,-1 0 0,1 0-1,0 1 1,-1-1 0,1 0-1,-1 0 1,1 0 0,-1 0-1,1 0 1,-1 0 0,1 0-1,0 0 1,-1 0-1,1-1 1,-1 1 0,1 0-1,-1 0 1,1 0 0,-1-1-1,1 1 1,-1 0 0,1 0-1,-1-1 1,1 1 0,-1 0-1,0-1 1,1 1 0,-1-1-1,1 1 1,-1-1 0,10-12-568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6.840"/>
    </inkml:context>
    <inkml:brush xml:id="br0">
      <inkml:brushProperty name="width" value="0.05" units="cm"/>
      <inkml:brushProperty name="height" value="0.05" units="cm"/>
    </inkml:brush>
  </inkml:definitions>
  <inkml:trace contextRef="#ctx0" brushRef="#br0">0 110 17172,'1'9'806,"1"-1"1,0 1 0,0-1 0,0 0 0,1 0-1,8 15 1,-6-12-160,-3-8-514,10 26 742,2-1-1,32 49 0,-40-69-798,0 0-1,1-1 1,0 0-1,0 0 1,13 9-1,-15-12-61,0-2-1,0 1 0,0 0 1,0-1-1,0 0 0,0 0 1,1-1-1,-1 1 0,0-1 0,1 0 1,6 0-1,-9-2-96,1 1 0,0-1 1,-1 1-1,1-1 0,-1 0 0,1 0 0,-1-1 0,1 1 1,-1-1-1,0 0 0,0 0 0,0 0 0,0 0 0,0 0 1,0 0-1,0-1 0,-1 0 0,4-3 0,4-7-883,0-1 0,13-24-1,-21 35 784,28-56-4177,38-107 0,-42 86 7467,-52 196 2763,0 65-3775,17-110-1901,3 0 1,4 1 0,7 89-1,-5-159-246,5 28-856,-5-29 820,0 1 0,0-1 0,1 0 0,-1 1 0,1-1 0,-1 0 0,1 1 0,0-1 0,-1 0 0,1 0 0,0 0 0,0 1 0,0-1 0,0 0 0,2 1 0,0-2-388,0-6-176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7.583"/>
    </inkml:context>
    <inkml:brush xml:id="br0">
      <inkml:brushProperty name="width" value="0.05" units="cm"/>
      <inkml:brushProperty name="height" value="0.05" units="cm"/>
    </inkml:brush>
  </inkml:definitions>
  <inkml:trace contextRef="#ctx0" brushRef="#br0">1 0 16003,'27'30'1725,"56"48"-1,-11-11-289,-49-44-1075,-1 2 0,-1 1 0,-1 0 0,-1 2 0,29 56 0,-40-65-287,-1 0 0,0 1 0,-1-1 0,-1 1 0,-1 0 0,-1 0 0,0 1 0,-2-1 0,0 0 0,-5 38 0,-2-20-97,-1-1 0,-2 0-1,-2 0 1,-1-1-1,-2 0 1,-1-2 0,-30 50-1,26-54-638,-1 0-1,-1-2 1,-2 0-1,-44 40 1,55-57-47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1.813"/>
    </inkml:context>
    <inkml:brush xml:id="br0">
      <inkml:brushProperty name="width" value="0.05" units="cm"/>
      <inkml:brushProperty name="height" value="0.05" units="cm"/>
    </inkml:brush>
  </inkml:definitions>
  <inkml:trace contextRef="#ctx0" brushRef="#br0">1 8 13275,'1'0'136,"0"-1"-1,0 0 1,1 0 0,-1 0 0,0 1-1,0-1 1,1 0 0,-1 1-1,1 0 1,-1-1 0,0 1 0,1 0-1,-1-1 1,1 1 0,-1 0 0,1 0-1,-1 0 1,1 1 0,-1-1 0,1 0-1,-1 0 1,0 1 0,1-1 0,-1 1-1,1-1 1,-1 1 0,0 0 0,0-1-1,1 1 1,-1 0 0,2 1-1,5 4 233,0 1 0,-1-1 0,10 12 0,-13-14-226,28 33 389,-2 0 1,-1 2-1,33 60 0,50 137-218,-103-217-407,-4-6-349,0 0 0,0 0 0,3 14 0,-9-25-424,-2-5 451,-7-10 47,8 10 197,-12-16-508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3.216"/>
    </inkml:context>
    <inkml:brush xml:id="br0">
      <inkml:brushProperty name="width" value="0.05" units="cm"/>
      <inkml:brushProperty name="height" value="0.05" units="cm"/>
    </inkml:brush>
  </inkml:definitions>
  <inkml:trace contextRef="#ctx0" brushRef="#br0">27 8 14803,'-2'-8'1536,"1"8"-1119,-8 11-161,1 8 640,3 7-256,4 4-144,1 10-256,3 4-104,3 7-48,2-2-184,4-2 1761,0 1-1513,-1-18 96,-5-4 112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2.244"/>
    </inkml:context>
    <inkml:brush xml:id="br0">
      <inkml:brushProperty name="width" value="0.05" units="cm"/>
      <inkml:brushProperty name="height" value="0.05" units="cm"/>
    </inkml:brush>
  </inkml:definitions>
  <inkml:trace contextRef="#ctx0" brushRef="#br0">0 103 12779,'1'4'222,"-1"0"0,1 0 0,0 0 1,0-1-1,0 1 0,0 0 0,1 0 1,0-1-1,0 1 0,0-1 0,0 0 1,5 6-1,37 37 1257,-32-35-1069,24 24 720,1-1 0,82 55 0,-115-86-1007,0-1 0,0 1 0,0-1 0,1 0 0,-1-1 0,1 1 0,-1-1 0,1 0 0,8 1 1,-11-2-64,0 0 0,0 0 1,0-1-1,0 1 0,0 0 1,0-1-1,0 0 1,0 1-1,0-1 0,0 0 1,0 0-1,-1 0 1,1 0-1,0 0 0,-1-1 1,1 1-1,-1 0 1,0-1-1,1 1 0,-1-1 1,0 0-1,0 1 1,0-1-1,0 0 0,2-3 1,2-7 154,-1 0 1,0 0-1,-1 0 1,0-1-1,1-13 1,3-68 368,-5 56-454,0 3-93,-2 17-897,1 0 1,1-1-1,5-18 1,-3 23 182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5.982"/>
    </inkml:context>
    <inkml:brush xml:id="br0">
      <inkml:brushProperty name="width" value="0.05" units="cm"/>
      <inkml:brushProperty name="height" value="0.05" units="cm"/>
    </inkml:brush>
  </inkml:definitions>
  <inkml:trace contextRef="#ctx0" brushRef="#br0">37 513 15395,'-3'4'419,"-21"21"1153,23-23-1473,0-1 1,0 0-1,0 1 0,0-1 1,1 1-1,-1-1 0,0 1 1,0-1-1,1 1 0,-1 0 1,1-1-1,0 1 0,-1 0 1,1-1-1,0 1 0,0 2 1,0-3-37,1-1 0,-1 1 0,1 0-1,-1 0 1,1-1 0,-1 1 0,1 0 0,0-1 0,-1 1 0,1 0 0,0-1 0,0 1 0,-1-1 0,1 1 0,0-1-1,0 0 1,0 1 0,-1-1 0,1 0 0,0 1 0,0-1 0,0 0 0,0 0 0,0 0 0,0 0 0,0 0 0,0 0 0,-1 0-1,1 0 1,0 0 0,1-1 0,33-6 830,-6-3-595,0-1 0,-1-1 0,-1-2 1,27-17-1,101-76 120,-131 89-359,400-307-1953,-380 291 370,-40 30 940,-2-4-175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6.382"/>
    </inkml:context>
    <inkml:brush xml:id="br0">
      <inkml:brushProperty name="width" value="0.05" units="cm"/>
      <inkml:brushProperty name="height" value="0.05" units="cm"/>
    </inkml:brush>
  </inkml:definitions>
  <inkml:trace contextRef="#ctx0" brushRef="#br0">1 182 15571,'0'0'84,"0"-1"-1,0 0 0,0 1 0,0-1 0,0 1 0,0-1 1,0 1-1,0-1 0,0 0 0,0 1 0,1-1 1,-1 1-1,0-1 0,0 1 0,0-1 0,1 1 0,-1-1 1,0 1-1,1-1 0,-1 1 0,0-1 0,1 1 1,-1-1-1,1 1 0,-1 0 0,0-1 0,1 1 1,0-1-1,19-12 725,-12 8-209,26-16-233,1 0 1,1 2-1,1 2 0,0 1 1,1 2-1,1 2 1,67-13-1,-95 23-354,1 1 0,-1 0 1,0 1-1,1 1 0,19 2 0,-28-2-9,1-1 1,-1 1-1,0 0 0,0 0 1,0 0-1,0 0 0,0 1 0,0-1 1,0 1-1,0 0 0,0 0 1,-1 0-1,1 0 0,-1 0 0,1 1 1,-1-1-1,0 1 0,0 0 1,0-1-1,0 1 0,-1 0 1,1 0-1,1 5 0,-2-2 2,0 0-1,0 0 1,-1 0 0,1 1 0,-1-1-1,-1 0 1,1 0 0,-1 0-1,0 0 1,-1 0 0,1 0-1,-1-1 1,-4 9 0,-5 9 44,-24 40 1,29-53-33,-233 332-868,235-336 762,-12 14-51,15-19 129,1-1 0,-1 1 0,1 0 0,-1-1 0,1 1-1,-1-1 1,0 1 0,1-1 0,-1 1 0,1-1-1,-1 0 1,0 1 0,0-1 0,1 0 0,-1 0 0,0 1-1,1-1 1,-1 0 0,0 0 0,0 0 0,1 0-1,-3 0 1,-3-11-328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8.211"/>
    </inkml:context>
    <inkml:brush xml:id="br0">
      <inkml:brushProperty name="width" value="0.05" units="cm"/>
      <inkml:brushProperty name="height" value="0.05" units="cm"/>
    </inkml:brush>
  </inkml:definitions>
  <inkml:trace contextRef="#ctx0" brushRef="#br0">63 1 18420,'2'1'2683,"-2"-1"-2617,1 16 998,-5 27-63,-24 158 202,-4 37-681,32-235-496,-1 0 0,1 0 0,0 0 0,0 0 0,0 0 0,0 0 0,0 0 0,1 0 0,1 5 0,-2-8-20,0 1-1,0-1 0,1 0 0,-1 0 1,0 0-1,0 1 0,0-1 1,1 0-1,-1 0 0,0 0 0,0 0 1,1 0-1,-1 0 0,0 0 0,0 1 1,1-1-1,-1 0 0,0 0 1,1 0-1,-1 0 0,0 0 0,0 0 1,1 0-1,-1 0 0,0-1 1,0 1-1,1 0 0,-1 0 0,0 0 1,0 0-1,1 0 0,-1 0 1,0 0-1,1-1 0,16-14 128,64-82 158,-45 52-205,77-75 0,-106 114-85,0 0 1,1 0-1,0 1 0,12-7 0,-18 11-1,0 0 1,0 1-1,0-1 0,0 1 0,-1-1 0,1 1 1,0 0-1,0-1 0,0 1 0,0 0 1,0 0-1,2 1 0,-3-1 1,0 0-1,1 1 1,-1-1-1,0 1 1,0-1-1,0 1 1,-1-1-1,1 1 0,0 0 1,0-1-1,0 1 1,0 0-1,-1 0 1,1 0-1,0 0 1,-1 0-1,1 0 1,0 0-1,-1 0 1,1 0-1,-1 0 1,1 2-1,1 5 2,0 0-1,-1 1 0,1 0 1,-2-1-1,1 1 1,-1-1-1,-1 1 0,-2 14 1,-19 73-55,12-55-129,9-38 66,0 5-2430,10-13 1571,7-8 267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9.176"/>
    </inkml:context>
    <inkml:brush xml:id="br0">
      <inkml:brushProperty name="width" value="0.05" units="cm"/>
      <inkml:brushProperty name="height" value="0.05" units="cm"/>
    </inkml:brush>
  </inkml:definitions>
  <inkml:trace contextRef="#ctx0" brushRef="#br0">353 33 13427,'-10'-6'561,"-1"2"0,1-1 0,-1 1-1,1 1 1,-1 0 0,0 1 0,0 0 0,-1 0 0,1 1 0,0 1 0,0 0 0,-1 0-1,1 1 1,-18 4 0,20-3-458,1 0 0,-1 1-1,1 0 1,0 1-1,0-1 1,0 2 0,0-1-1,1 1 1,0 0 0,0 1-1,0-1 1,0 2 0,1-1-1,0 1 1,1-1 0,-1 2-1,1-1 1,-8 15-1,8-9-23,0 0-1,0 0 1,1 0-1,-2 18 0,4-23-50,1-1-1,1 1 0,-1 0 1,1 0-1,1 0 0,-1 0 0,1-1 1,4 15-1,-4-20-24,-1-1 1,1 1-1,-1-1 0,1 1 0,0-1 1,-1 1-1,1-1 0,0 0 1,0 1-1,0-1 0,0 0 1,0 0-1,0 0 0,1 0 1,-1 0-1,0 0 0,0 0 1,1 0-1,-1 0 0,1-1 0,-1 1 1,3 0-1,-1 0 7,0-1 0,-1 0-1,1 0 1,0 0 0,0 0 0,0-1-1,-1 1 1,1-1 0,0 1 0,-1-1-1,6-2 1,4-3 47,-1 0 1,0-1-1,0 0 1,13-13-1,33-37 305,8-7 115,-59 59-421,1 0 0,-1 0 0,1 1 0,0-1-1,0 2 1,1-1 0,-1 1 0,13-3 0,-18 5-50,0 0 0,0 1 1,0 0-1,0 0 0,0-1 1,0 1-1,0 0 1,0 1-1,0-1 0,0 0 1,0 1-1,0-1 0,0 1 1,0-1-1,0 1 1,0 0-1,0 0 0,0 0 1,0 0-1,-1 0 0,1 0 1,0 1-1,-1-1 0,1 1 1,-1-1-1,1 1 1,-1-1-1,0 1 0,0 0 1,0 0-1,2 2 0,0 4-6,0 0-1,0 0 0,-1 0 1,0 0-1,0 1 0,0 8 0,-2-16 1,1 1 0,-1-1 0,0 0 0,0 0 0,0 0 1,1 0-1,-1 0 0,1 0 0,-1 0 0,1 0 0,-1 0 0,1 0 0,-1 0 0,1 0 0,0 0 0,0 0 0,-1-1 0,1 1 0,0 0 0,0 0 0,0-1 0,0 1 0,0-1 0,0 1 0,0-1 0,0 1 0,0-1 0,0 0 0,0 1 0,0-1 0,0 0 0,0 0 0,1 0 0,-1 0 0,0 0 1,0 0-1,0 0 0,0 0 0,0 0 0,2-1 0,5-1 1,0 0 0,0 0 0,0-1 0,11-6 0,-9 5-1,8-4 4,-10 3-4,1 1 1,0 0-1,1 1 0,-1 0 0,0 0 1,1 1-1,0 0 0,-1 1 0,19-1 1,-27 2-1,1 0-1,0 1 1,0-1 0,0 1 0,0 0 0,-1-1 0,1 1 0,0 0-1,0 0 1,-1 0 0,1 0 0,-1 0 0,1 0 0,-1 1 0,1-1-1,-1 0 1,0 1 0,0-1 0,0 1 0,0-1 0,2 4 0,0 1-3,-1 1 0,0 0 1,0 0-1,2 10 1,-3-10 2,-1-6 0,0-1 0,0 1 0,0-1 0,0 1 0,1-1 0,-1 1 0,0-1 0,0 1 0,0-1 0,1 1 0,-1-1 0,0 0 0,0 1 0,1-1 0,-1 1 0,0-1 0,1 0 0,-1 1 0,0-1 0,1 0 0,-1 0 0,1 1 0,-1-1 0,0 0 0,1 0 0,-1 1 0,1-1 0,-1 0 0,1 0 0,-1 0 0,1 0 0,-1 0 0,1 0 0,-1 0 0,1 0 0,-1 0 0,1 0 0,-1 0 0,1 0 0,-1 0 0,1 0 0,-1 0 0,0-1 0,1 1 0,-1 0 0,1 0 0,-1 0 0,1-1 0,-1 1 0,1-1 0,25-18-4,-18 12 1,0 1 4,13-10 3,30-17 0,-46 29-5,1 1 0,0 0 0,0 1 0,0 0 0,0 0 1,1 0-1,-1 0 0,0 1 0,1 0 0,-1 1 0,7-1 1,-11 1 2,0 0 0,0 1 0,-1-1 0,1 0 0,0 1 0,0-1 0,-1 1 0,1 0 0,-1-1 0,1 1 1,0 0-1,-1 0 0,1 0 0,-1 0 0,0 0 0,1 1 0,-1-1 0,0 0 0,0 0 0,0 1 0,0-1 0,0 1 1,0-1-1,0 1 0,0-1 0,-1 1 0,2 2 0,-1 3-76,1 0 0,-1 0-1,0 1 1,-1-1 0,0 9 0,0-11-78,-11-16 309,5 7-211,-5-6-46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9.964"/>
    </inkml:context>
    <inkml:brush xml:id="br0">
      <inkml:brushProperty name="width" value="0.05" units="cm"/>
      <inkml:brushProperty name="height" value="0.05" units="cm"/>
    </inkml:brush>
  </inkml:definitions>
  <inkml:trace contextRef="#ctx0" brushRef="#br0">228 564 13331,'-2'-2'463,"0"0"0,-1 1 0,1-1 1,-1 1-1,1 0 0,-1 0 0,0 0 0,1 0 0,-1 1 1,0-1-1,0 1 0,1-1 0,-1 1 0,-3 0 1,0 0-37,0 1 1,0 0 0,0 0 0,1 0 0,-1 1-1,-7 3 1,-1 1-130,0 1 0,1 1 0,0 0 0,-16 14 0,21-16-225,1 1 0,0 0 0,-7 8 1,12-12-63,0-1 1,0 1 0,0 0 0,0 0 0,1 0 0,-1 0-1,1 0 1,0 0 0,0 0 0,0 0 0,0 0 0,0 6-1,1-9-9,0 1-1,0 0 1,0 0-1,1-1 0,-1 1 1,0 0-1,0 0 0,1-1 1,-1 1-1,0 0 1,1-1-1,-1 1 0,0 0 1,1-1-1,-1 1 0,1-1 1,-1 1-1,1-1 1,0 1-1,-1-1 0,1 1 1,-1-1-1,1 1 0,0-1 1,-1 0-1,1 1 1,0-1-1,0 0 0,-1 0 1,1 0-1,0 1 1,0-1-1,-1 0 0,1 0 1,0 0-1,1 0 0,27-3 30,-15-1-26,0-1 0,0 0-1,0-1 1,-1 0 0,0-1 0,20-14 0,69-60 37,-80 62-6,38-44 0,-53 55 17,-11 13-30,-10 14-6,8-10-14,2 0 0,-1 0 0,1 0 0,0 1 0,1-1 0,0 1 0,-2 16 0,5-25-3,-1 0 0,1 0-1,0 0 1,0 0 0,0 0 0,0 0 0,0 0-1,1 1 1,-1-1 0,0 0 0,0 0 0,1 0-1,-1-1 1,1 1 0,-1 0 0,1 0-1,-1 0 1,1 0 0,-1 0 0,1 0 0,0-1-1,-1 1 1,1 0 0,1 0 0,-1 0 0,1 0 1,-1-1 0,1 1-1,0-1 1,-1 1 0,1-1-1,0 0 1,-1 0 0,1 0-1,0 1 1,-1-2 0,1 1-1,2 0 1,5-2 3,-1 0-1,0-1 1,1 1-1,13-8 0,3-4 4,-1-1 0,0-1 0,-1-1 0,-1-1 0,-1-1 0,-1-1 0,0-1 0,22-31 0,-17 18-5,-2-1 1,-2-1-1,-1-1 1,-1-1-1,13-41 1,-28 67-1,0 4-1,-1-1 0,0 1 1,-1-1-1,1 1 0,-2-1 0,1 0 1,-1 0-1,-1 1 0,1-1 1,-3-14-1,2 21-1,0 1 1,0-1-1,-1 1 1,1-1-1,-1 1 1,1-1-1,-1 1 1,0-1-1,1 1 1,-1 0-1,0-1 1,0 1-1,0 0 1,0 0-1,0 0 1,-1 0-1,1 0 1,0 0-1,0 0 1,-1 0-1,-2-1 0,2 1 2,0 1-1,0-1 0,-1 1 0,1-1 0,-1 1 0,1 0 0,0 0 0,-1 1 1,1-1-1,0 0 0,-1 1 0,1-1 0,-3 2 0,-3 1 2,1 0-1,-1 0 1,1 1-1,0 0 1,0 1-1,0 0 1,-10 9-1,2 2 0,1 1-1,1 1 0,1 0 1,0 1-1,1 0 0,1 0 0,1 1 1,0 1-1,2-1 0,0 1 0,2 1 1,0-1-1,1 1 0,2 0 1,0 0-1,1 0 0,1 0 0,1 0 1,6 31-1,-5-45-73,0-1 1,0 1-1,1-1 1,1 0-1,-1 1 0,1-2 1,0 1-1,0 0 1,1-1-1,0 0 1,0 0-1,9 8 0,-10-10 2,1-1-1,0 1 0,0-1 0,0 0 1,0-1-1,0 1 0,0-1 0,1 0 0,-1 0 1,1 0-1,0-1 0,-1 0 0,1 0 0,0-1 1,0 1-1,0-1 0,11-1 0,28-13-350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0.588"/>
    </inkml:context>
    <inkml:brush xml:id="br0">
      <inkml:brushProperty name="width" value="0.05" units="cm"/>
      <inkml:brushProperty name="height" value="0.05" units="cm"/>
    </inkml:brush>
  </inkml:definitions>
  <inkml:trace contextRef="#ctx0" brushRef="#br0">202 106 16876,'3'-6'415,"0"0"1,0 0-1,-1 0 1,0 0-1,0-1 1,0 1 0,-1-1-1,0 1 1,-1-1-1,1 0 1,-1 1 0,-1-9-1,1 15-335,0-1-1,0 0 1,0 0-1,-1 1 1,1-1-1,0 0 1,0 1-1,-1-1 1,1 0-1,-1 1 1,1-1-1,0 0 0,-1 1 1,1-1-1,-1 1 1,1-1-1,-1 1 1,0-1-1,1 1 1,-1-1-1,1 1 1,-1 0-1,0-1 1,1 1-1,-1 0 1,0 0-1,0-1 1,0 1-1,-1 0 17,0 0 0,0 0-1,0 1 1,0-1 0,0 0 0,0 1-1,0-1 1,0 1 0,1 0-1,-4 2 1,-4 2 39,0 1 1,1 0-1,-10 9 1,-6 7 36,-25 30 0,42-44-156,0 2 0,1-1 0,0 0-1,0 1 1,1 0 0,0 1 0,-4 11-1,9-20-14,-1 0-1,1 1 0,0-1 1,0 0-1,-1 1 1,2-1-1,-1 0 0,0 0 1,0 1-1,1-1 0,-1 0 1,1 0-1,0 0 1,-1 1-1,1-1 0,0 0 1,0 0-1,1 0 0,-1-1 1,0 1-1,1 0 0,-1 0 1,1-1-1,-1 1 1,1 0-1,0-1 0,0 0 1,3 2-1,6 4-1,1 0 0,0-1 0,23 8 0,-11-4 0,6 3-2,0 2 0,-2 1 1,43 31-1,-61-39 5,-1 0 1,0 1-1,0 0 1,-1 0-1,10 15 0,-14-18 5,-1 0-1,0 0 0,0 0 1,0 1-1,0 0 0,-1-1 1,0 1-1,-1 0 0,0 0 1,1 10-1,-2-12 21,0 1 0,0-1-1,-1 0 1,1 0 0,-1 1 0,0-1 0,-1 0-1,1 0 1,-1 0 0,0-1 0,-1 1 0,1 0 0,-1-1-1,0 1 1,-5 6 0,5-8 9,0 0 1,0 0-1,-1-1 0,1 1 1,0-1-1,-1 0 0,1 0 1,-1 0-1,0 0 0,0-1 1,0 0-1,0 1 0,0-1 1,0-1-1,0 1 1,0 0-1,0-1 0,0 0 1,0 0-1,-7-1 0,1-1 39,0-1 0,0 0 0,1 0 0,0-1 0,0 0 0,0-1 0,0 0 0,0 0 0,1-1 0,0 0 0,-14-13 0,5 1 32,0 0 0,1-1 0,-23-36-1,27 36-106,0-1 1,-9-22-1,19 37-67,0 0-1,0 0 1,0 0 0,0-1 0,1 1 0,0-1 0,1 1-1,-1-1 1,1 1 0,0-1 0,0 1 0,1-1 0,-1 1 0,3-8-1,-2 10-81,1-1 0,0 1 0,0 0-1,0 0 1,1 0 0,-1 0-1,1 0 1,0 0 0,-1 1 0,1-1-1,0 1 1,0 0 0,1 0 0,-1 0-1,0 0 1,8-2 0,8-3-524,0 1-1,21-4 1,-10 2 373,36-10-617,8-2-143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027"/>
    </inkml:context>
    <inkml:brush xml:id="br0">
      <inkml:brushProperty name="width" value="0.05" units="cm"/>
      <inkml:brushProperty name="height" value="0.05" units="cm"/>
    </inkml:brush>
  </inkml:definitions>
  <inkml:trace contextRef="#ctx0" brushRef="#br0">161 136 17932,'-2'-3'183,"1"1"-1,-1 0 1,0 0 0,0 0 0,0 0-1,0 1 1,0-1 0,0 0-1,0 1 1,-1 0 0,1-1 0,-1 1-1,1 0 1,-1 0 0,1 0 0,-1 1-1,0-1 1,1 1 0,-1-1 0,0 1-1,1 0 1,-1 0 0,0 0 0,1 0-1,-1 0 1,0 1 0,0-1-1,1 1 1,-1 0 0,1 0 0,-5 2-1,2-1-55,-1 1-1,1 0 0,0 0 0,0 0 1,1 0-1,-1 1 0,1 0 0,-1 0 1,1 0-1,0 0 0,1 1 0,-1 0 1,-5 9-1,7-9-92,0 0 0,0 0 0,1 1 0,-1-1 0,1 1 0,0-1 0,1 1-1,-1-1 1,1 1 0,0-1 0,2 10 0,-2-13-29,0 0 0,1 0-1,-1 0 1,1 0-1,0 0 1,0 0 0,0 0-1,0 0 1,0 0 0,0-1-1,0 1 1,0 0-1,1-1 1,-1 1 0,1-1-1,-1 1 1,1-1 0,0 0-1,-1 1 1,1-1-1,0 0 1,0 0 0,0 0-1,0-1 1,0 1 0,0 0-1,0-1 1,0 1-1,0-1 1,0 0 0,0 0-1,4 0 1,1 0-2,-1-1 1,1 0 0,-1-1-1,0 1 1,1-1-1,-1-1 1,0 1-1,0-1 1,0 0 0,-1 0-1,1-1 1,-1 1-1,0-1 1,0-1-1,0 1 1,0-1-1,-1 1 1,0-1 0,0-1-1,4-6 1,-3 5 1,-1 0-1,0 0 1,0 0 0,-1-1 0,0 0 0,0 1 0,-1-1-1,0 0 1,0 0 0,-1 0 0,0-1 0,0 1-1,-1 0 1,0 0 0,-2-15 0,0 18-15,1 0 1,-1 1 0,0-1-1,0 1 1,-1-1-1,0 1 1,1 0-1,-1 0 1,0 0-1,-1 0 1,1 1-1,-1-1 1,0 1-1,0 0 1,0 0-1,0 0 1,-5-2-1,7 4-63,0 0-1,0 0 0,0 0 0,0 0 0,-1 1 1,1-1-1,0 1 0,0-1 0,0 1 0,-1 0 1,1 0-1,0 0 0,-1 0 0,1 0 0,0 0 1,0 1-1,-1-1 0,1 1 0,0-1 0,0 1 1,0 0-1,0 0 0,0 0 0,0 0 0,0 0 1,0 1-1,0-1 0,0 0 0,1 1 0,-1 0 1,1-1-1,-1 1 0,1 0 0,-1 0 1,1 0-1,0 0 0,0 0 0,-1 3 0,1-3 4,0 0-1,0 1 1,0-1-1,0 0 1,1 1-1,-1-1 1,1 1-1,-1-1 1,1 1-1,0-1 1,0 0-1,0 1 1,1-1-1,-1 1 1,1 4-1,8 14-638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434"/>
    </inkml:context>
    <inkml:brush xml:id="br0">
      <inkml:brushProperty name="width" value="0.05" units="cm"/>
      <inkml:brushProperty name="height" value="0.05" units="cm"/>
    </inkml:brush>
  </inkml:definitions>
  <inkml:trace contextRef="#ctx0" brushRef="#br0">319 89 17324,'-7'-8'386,"0"1"-1,0 0 1,-1 0 0,0 1 0,0 0 0,-1 0 0,1 1-1,-1 0 1,-1 1 0,1 0 0,-1 0 0,1 1 0,-1 0 0,-17-2-1,20 4-285,1 0 0,-1 1 0,0 0 0,0 0 0,1 0 0,-1 1 0,0 0 0,1 1 0,-1-1 0,1 1 0,-1 1 0,1-1 0,0 1 0,0 0 0,0 0 0,0 1 0,1 0 0,-1 0 0,1 0 0,0 0 0,0 1 0,1 0 0,-5 6 0,6-7-72,0 0 1,0 1-1,1-1 0,0 1 1,0 0-1,0 0 0,0 0 1,1 0-1,0 0 1,0 0-1,0 6 0,0-8-15,1 0-1,0-1 0,0 1 0,1 0 1,-1 0-1,1 0 0,-1-1 1,1 1-1,0 0 0,0-1 0,0 1 1,0 0-1,1-1 0,-1 0 0,1 1 1,-1-1-1,1 0 0,0 0 0,0 1 1,0-1-1,0-1 0,3 3 1,1 0-2,0-1 0,1 0 0,-1 0 0,1-1 1,-1 0-1,1 0 0,0 0 0,0-1 0,0 0 1,0-1-1,0 1 0,0-1 0,0-1 0,12-1 1,-4 0-7,0-1 0,1-1 1,-1-1-1,-1 0 0,24-11 1,-26 9 2,-1 1 1,0-1-1,0-1 0,0 0 1,13-13-1,-21 18-5,0-1-1,0 1 0,0 0 1,0-1-1,-1 1 0,0-1 1,1 0-1,-1 0 0,-1 0 1,1 0-1,-1 0 0,1 0 1,-1 0-1,0-1 1,0 1-1,-1 0 0,0-1 1,1 1-1,-1 0 0,-1-6 1,0 9-24,1-1 0,-1 0 0,0 0 0,0 1-1,0-1 1,0 0 0,0 1 0,0-1 0,0 1 0,0-1 0,-1 1 0,1 0 0,-1-1 0,1 1 0,-1 0 0,1 0 0,-3-1 0,3 1-53,0 1 1,0-1-1,0 1 0,1-1 0,-1 1 1,0 0-1,0 0 0,0-1 1,0 1-1,0 0 0,0 0 1,1 0-1,-1 0 0,0 0 0,0 0 1,0 0-1,0 0 0,0 0 1,0 0-1,0 1 0,1-1 0,-1 0 1,0 1-1,0-1 0,0 0 1,0 1-1,1-1 0,-1 1 0,0-1 1,1 1-1,-1 0 0,0-1 1,1 1-1,-1 0 0,1-1 0,-1 2 1,0-1 11,1 0 0,0 0 0,0 0 1,-1-1-1,1 1 0,0 0 0,0 0 1,0 0-1,0 0 0,1 0 0,-1 0 0,0 0 1,0 0-1,0-1 0,1 1 0,-1 0 1,0 0-1,1 0 0,-1 0 0,1-1 1,-1 1-1,1 0 0,-1 0 0,1-1 0,0 1 1,-1 0-1,1-1 0,0 1 0,0-1 1,-1 1-1,1-1 0,0 1 0,0-1 0,0 0 1,-1 1-1,1-1 0,0 0 0,0 0 1,0 1-1,1-1 0,20 2-849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923"/>
    </inkml:context>
    <inkml:brush xml:id="br0">
      <inkml:brushProperty name="width" value="0.05" units="cm"/>
      <inkml:brushProperty name="height" value="0.05" units="cm"/>
    </inkml:brush>
  </inkml:definitions>
  <inkml:trace contextRef="#ctx0" brushRef="#br0">171 285 15835,'0'-1'92,"-1"0"0,1 0-1,-1 1 1,1-1 0,0 0-1,-1 0 1,0 1-1,1-1 1,-1 0 0,1 1-1,-1-1 1,0 0 0,0 1-1,1-1 1,-1 1 0,0-1-1,0 1 1,0 0-1,0-1 1,1 1 0,-1 0-1,0 0 1,0-1 0,0 1-1,0 0 1,0 0-1,0 0 1,0 0 0,0 0-1,1 0 1,-1 0 0,0 1-1,0-1 1,0 0 0,0 0-1,-1 1 1,-4 0 244,0 1 0,0 0 0,0 0 0,-7 4 0,5-2 5,0 2 0,0-1 1,0 1-1,1 0 0,0 0 1,0 1-1,0 0 0,-8 12 1,12-14-264,-1 0-1,1 0 1,0 1 0,0-1 0,1 1 0,-1 0 0,1 0 0,0 0 0,1 0 0,0 0 0,0 0 0,0 0 0,0 0 0,1 7 0,0-12-65,1 1-1,-1-1 1,0 1 0,0-1 0,1 1 0,-1-1-1,1 1 1,-1-1 0,1 1 0,-1-1 0,1 0 0,0 1-1,0-1 1,0 0 0,0 0 0,0 0 0,0 0-1,0 1 1,0-1 0,0-1 0,3 3 0,-2-2-4,1 0-1,-1 0 1,1-1 0,-1 1 0,1-1 0,-1 1 0,1-1 0,0 0-1,-1 0 1,1 0 0,-1 0 0,3-1 0,6-1-4,-1-1 0,1 0 0,-1-1 0,0 0 1,13-7-1,7-6 4,0-3 0,-1 0 1,-2-2-1,26-25 0,-13 8 84,61-80 0,-88 102-40,-1 0-1,-1 0 1,0-2 0,-2 1-1,12-31 1,-20 48-42,-1 0 0,1-1 0,-1 1 0,1 0 0,-1-1 0,0 1 0,0 0 0,1-1 0,-1 1 0,0 0 1,0-1-1,0 1 0,-1 0 0,1-1 0,0 1 0,0 0 0,-1-2 0,0 2-1,1 1 0,-1-1 0,1 1 0,-1 0 0,1-1 0,-1 1 0,1 0 0,-1-1 0,1 1 0,-1 0 0,0 0 0,1-1 0,-1 1 0,1 0 0,-1 0 0,0 0 0,1 0 0,-1 0 0,1 0 0,-1 0 0,0 0 0,1 0 0,-1 0 0,1 0 0,-2 1 0,-3 0 31,0 1 0,0 0-1,0 0 1,0 1-1,0 0 1,1-1-1,-6 6 1,-5 5 59,1 1 0,1 0 0,0 0 0,1 2 0,0 0 0,-9 17 0,6-5 38,1-1 0,1 2 0,-9 31 0,18-48-93,1 0 0,1 0 0,0 1-1,0-1 1,1 1 0,1-1 0,0 1-1,1-1 1,3 18 0,-3-25-89,0 0 1,0 0-1,0 0 0,1 0 1,0 0-1,0-1 0,0 1 1,1-1-1,-1 0 1,1 1-1,0-1 0,0 0 1,1-1-1,-1 1 0,1 0 1,0-1-1,0 0 1,0 0-1,0 0 0,0-1 1,1 1-1,-1-1 0,1 0 1,0 0-1,7 1 1,-8-2-56,1-1 0,0 1 0,-1-1 1,1 0-1,-1-1 0,1 1 1,0-1-1,-1 0 0,1 0 1,-1-1-1,1 1 0,-1-1 1,0 0-1,0 0 0,0-1 1,0 1-1,0-1 0,0 1 0,0-1 1,-1-1-1,6-5 0,23-26-533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4.619"/>
    </inkml:context>
    <inkml:brush xml:id="br0">
      <inkml:brushProperty name="width" value="0.05" units="cm"/>
      <inkml:brushProperty name="height" value="0.05" units="cm"/>
    </inkml:brush>
  </inkml:definitions>
  <inkml:trace contextRef="#ctx0" brushRef="#br0">2371 20 10194,'-2'-2'188,"-1"0"-1,1 1 1,-1-1-1,1 1 1,-1-1-1,1 1 1,-1 0-1,0 0 0,0 0 1,0 1-1,1-1 1,-4 0-1,-40-2 1214,29 3-914,-431 9 1265,43 3-3614,-313 27 1529,104 5 1631,540-39-1038,62-2-190,17 0-48,17-1-7,19-1 5,18-1-42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2.324"/>
    </inkml:context>
    <inkml:brush xml:id="br0">
      <inkml:brushProperty name="width" value="0.05" units="cm"/>
      <inkml:brushProperty name="height" value="0.05" units="cm"/>
    </inkml:brush>
  </inkml:definitions>
  <inkml:trace contextRef="#ctx0" brushRef="#br0">141 3 17660,'0'0'142,"-1"0"-1,1-1 1,-1 1 0,1 0 0,-1-1 0,1 1-1,-1 0 1,1 0 0,-1 0 0,0 0 0,1-1-1,-1 1 1,1 0 0,-1 0 0,1 0 0,-1 0 0,0 0-1,1 1 1,-1-1 0,1 0 0,-1 0 0,1 0-1,-1 0 1,1 0 0,-1 1 0,1-1 0,-1 0-1,1 1 1,-2-1 0,-18 8 1612,10-2-1285,0-1 0,0 1 0,1 1 0,0 0 1,0 0-1,-10 10 0,17-14-456,-1-1 1,1 1 0,0 0-1,0-1 1,0 1-1,0 0 1,0 0-1,0 0 1,1 0 0,-1 1-1,1-1 1,0 0-1,0 1 1,0-1-1,1 0 1,-1 1 0,1-1-1,0 1 1,0-1-1,0 1 1,0-1-1,1 1 1,-1-1 0,2 5-1,0-5-11,0 0 0,0 0 0,0 0 0,0 0-1,0 0 1,1 0 0,-1-1 0,1 1 0,0-1 0,0 0 0,0 0 0,0 0-1,0 0 1,0-1 0,1 1 0,2 1 0,11 3-30,-1-1 0,18 3 0,-20-5 8,24 5-34,-15-4-27,30 9 0,-48-12 72,-1 1 1,1 0 0,-1-1 0,1 2 0,-1-1 0,0 0-1,0 1 1,0 0 0,0 0 0,0 0 0,-1 1 0,5 4-1,-7-7 17,0 1-1,0 0 0,0-1 0,-1 1 0,1-1 0,0 1 0,-1 0 0,1 0 0,-1-1 0,1 1 0,-1 0 1,0 0-1,0 0 0,0-1 0,0 1 0,0 0 0,0 0 0,0 0 0,-2 3 0,1-2 16,-1 1-1,1-1 0,-1 0 0,0 1 1,0-1-1,0 0 0,-1 0 0,1 0 0,-4 2 1,-5 5 97,-1 0 1,0-1-1,-22 12 1,34-21-118,-25 14-171,0-1 0,-1-1 0,0-2 0,-1 0 0,-30 6 0,55-16-180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4.419"/>
    </inkml:context>
    <inkml:brush xml:id="br0">
      <inkml:brushProperty name="width" value="0.05" units="cm"/>
      <inkml:brushProperty name="height" value="0.05" units="cm"/>
    </inkml:brush>
  </inkml:definitions>
  <inkml:trace contextRef="#ctx0" brushRef="#br0">18 0 14899,'2'18'520,"-2"0"0,0-1 0,0 1 0,-2 0-1,-5 25 1,-2 24 670,8-55-993,0 35 413,1-44-576,1-1-1,-1 1 0,1-1 1,-1 1-1,1-1 0,0 1 0,0-1 1,0 0-1,0 1 0,0-1 1,0 0-1,1 0 0,-1 0 1,4 4-1,-4-5-23,0 0 0,0-1 0,0 1-1,0 0 1,0-1 0,0 1 0,0-1 0,1 1 0,-1-1-1,0 1 1,0-1 0,1 0 0,-1 0 0,0 0 0,0 1 0,1-1-1,-1-1 1,0 1 0,0 0 0,3 0 0,-1-1-2,0 0-1,1-1 1,-1 1 0,0-1 0,0 1 0,0-1 0,4-3-1,5-5-37,-1 0 0,16-19-1,-23 25 18,87-115-383,-24 29-148,-66 88 518,1 0 0,-1 1 0,1-1 0,-1 0 0,1 0 0,0 1 0,-1 0 0,1-1 0,0 1 0,4-2 0,-6 3 24,1 0-1,-1 0 1,0 0-1,1 0 1,-1 0-1,0 0 1,1 0 0,-1 0-1,0 0 1,1 0-1,-1 0 1,0 0 0,1 0-1,-1 1 1,0-1-1,1 0 1,-1 0-1,0 0 1,0 1 0,1-1-1,-1 0 1,0 0-1,0 0 1,1 1 0,-1-1-1,0 0 1,0 1-1,0-1 1,0 0 0,1 1-1,-1-1 1,0 0-1,0 1 1,0-1-1,0 0 1,0 1 0,0-1-1,0 1 1,1 6 44,-1 1 0,0 0 0,0-1 1,-3 14-1,-16 83 781,10-62 185,-6 82 0,15-123-991,-1-1 1,1 1-1,0 0 0,0 0 1,0 0-1,0 0 0,0 0 1,1 0-1,-1 0 0,0 0 1,0 0-1,1 0 1,-1 0-1,0 0 0,1 0 1,-1 0-1,1 0 0,0-1-23,-1 1 0,1-1-1,-1 0 1,0 0 0,1 0-1,-1 0 1,0 0-1,1 0 1,-1-1 0,1 1-1,-1 0 1,0 0 0,1 0-1,-1 0 1,0 0 0,1 0-1,-1-1 1,0 1 0,1 0-1,-1 0 1,0-1 0,1 1-1,-1 0 1,0 0 0,0-1-1,1 1 1,-1-1 0,21-30-244,-1-6 116,4-6-102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14.684"/>
    </inkml:context>
    <inkml:brush xml:id="br0">
      <inkml:brushProperty name="width" value="0.05" units="cm"/>
      <inkml:brushProperty name="height" value="0.05" units="cm"/>
    </inkml:brush>
  </inkml:definitions>
  <inkml:trace contextRef="#ctx0" brushRef="#br0">0 767 11346,'4'23'2509,"-4"-23"-2464,0 0 1,0 0-1,0 1 1,0-1-1,0 0 1,1 0-1,-1 0 1,0 0-1,0 1 1,0-1-1,0 0 1,0 0-1,0 0 1,1 0-1,-1 0 1,0 0 0,0 0-1,0 1 1,0-1-1,0 0 1,1 0-1,-1 0 1,0 0-1,0 0 1,0 0-1,0 0 1,1 0-1,-1 0 1,0 0-1,0 0 1,0 0-1,1 0 1,-1 0-1,0 0 1,0 0 0,0 0-1,0 0 1,1 0-1,8-13 1355,11-32 522,19-62-1,-4 8-748,12-18-446,6 2 1,94-153-1,-143 263-735,-3 3 2,0 1-1,0 0 0,-1 0 1,1-1-1,0 1 0,-1 0 0,1-1 1,-1 1-1,1 0 0,-1-1 1,1 1-1,-1-1 0,0-1 0,0 2-15,-1 1-1,1 0 1,0 0-1,-1 0 0,1-1 1,0 1-1,-1 0 0,1 0 1,0 0-1,-1 0 1,1 0-1,-1 0 0,1 0 1,0 0-1,-1 0 0,1 0 1,-1 0-1,1 0 1,0 0-1,-1 0 0,1 0 1,-1 0-1,1 0 0,0 0 1,-1 1-1,1-1 0,0 0 1,-1 0-1,1 0 1,0 1-1,-1-1 0,0 1 1,-13 6-787,-6 5-780,-42 16 0,36-18 848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15.073"/>
    </inkml:context>
    <inkml:brush xml:id="br0">
      <inkml:brushProperty name="width" value="0.05" units="cm"/>
      <inkml:brushProperty name="height" value="0.05" units="cm"/>
    </inkml:brush>
  </inkml:definitions>
  <inkml:trace contextRef="#ctx0" brushRef="#br0">1 249 14083,'35'-34'3678,"77"-85"-891,-104 109-2705,5-5 84,-1-1-1,0 0 1,12-23 0,-27 100 856,3-38-917,1-1-1,1 0 0,2 1 1,7 30-1,35 85-556,-45-136 387,-1 1-1,1 0 1,0-1 0,1 1 0,-1-1 0,0 1 0,1-1-1,-1 1 1,1-1 0,0 0 0,0 0 0,0 0-1,0 0 1,0 0 0,3 2 0,3-6-216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5.178"/>
    </inkml:context>
    <inkml:brush xml:id="br0">
      <inkml:brushProperty name="width" value="0.05" units="cm"/>
      <inkml:brushProperty name="height" value="0.05" units="cm"/>
    </inkml:brush>
  </inkml:definitions>
  <inkml:trace contextRef="#ctx0" brushRef="#br0">3 8 15995,'-1'95'2682,"0"-68"-2026,0 0 1,2 0-1,1 0 1,6 31-1,-8-57-631,0 0-1,1 0 1,-1 0-1,0 1 1,1-1-1,-1 0 1,0 0 0,1 0-1,-1 0 1,1 0-1,0 0 1,-1 0-1,1 0 1,0 0-1,0 0 1,-1 0-1,1 0 1,0-1-1,0 1 1,0 0-1,0-1 1,0 1-1,0 0 1,0-1-1,0 1 1,2-1-1,-1 0 0,0 0 0,0 0 0,0 0 0,0 0 0,-1-1-1,1 1 1,0-1 0,0 1 0,0-1 0,0 0-1,-1 0 1,1 0 0,0 0 0,2-2 0,5-4 49,0-1 0,0 0-1,14-19 1,87-134 478,-76 107-360,-21 38-86,-13 15-103,0 1 1,0 0-1,0 0 1,0 0-1,0 0 1,0 0 0,0 0-1,0 0 1,0 0-1,1 0 1,-1 0 0,0-1-1,0 1 1,0 0-1,0 0 1,0 0-1,0 0 1,0 0 0,0 0-1,0 0 1,1 0-1,-1 0 1,0 0-1,0 0 1,0 0 0,0 0-1,0 0 1,0 0-1,0 0 1,0 0-1,1 0 1,-1 0 0,0 0-1,0 0 1,0 0-1,0 0 1,0 0 0,0 0-1,0 0 1,0 0-1,0 0 1,0 1-1,1-1 1,-1 0 0,0 0-1,0 0 1,0 0-1,0 0 1,0 0-1,0 0 1,0 0 0,0 0-1,0 0 1,0 0-1,0 1 1,0-1 0,0 0-1,0 0 1,0 0-1,0 0 1,0 0-1,0 0 1,0 0 0,0 0-1,0 1 1,-5 31 301,4-26-286,-14 52 185,-8 37 219,21-82-631,0 1 1,1 0 0,0-1 0,2 25 0,-1-37 191,0 1-1,1-1 1,-1 0-1,0 1 1,0-1-1,1 0 1,-1 1-1,0-1 1,1 0-1,-1 0 1,1 0-1,0 1 1,-1-1-1,1 0 1,0 0 0,0 0-1,0 0 1,0 0-1,0 0 1,0 0-1,0-1 1,0 1-1,0 0 1,0 0-1,0-1 1,0 1-1,3 0 1,16-8-290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6:24.664"/>
    </inkml:context>
    <inkml:brush xml:id="br0">
      <inkml:brushProperty name="width" value="0.05" units="cm"/>
      <inkml:brushProperty name="height" value="0.05" units="cm"/>
    </inkml:brush>
  </inkml:definitions>
  <inkml:trace contextRef="#ctx0" brushRef="#br0">9669 237 11162,'-407'-39'1501,"140"15"-1285,-327-31-199,-7 25-65,273 26 100,-636-18 64,-906-28-131,1210 37-269,-1095 64-1831,925 41 4386,448-16-2027,279-47-165,-160 66 0,209-71-21,2 2 0,1 2 0,2 2 0,0 3 0,-69 61 0,92-70-35,1 1 1,2 1 0,0 2-1,2 0 1,1 1 0,1 1-1,2 1 1,1 0 0,1 1-1,-15 52 1,20-49-25,2 1 0,1 0 1,2 0-1,1 1 0,2-1 0,2 1 1,1-1-1,2 1 0,12 61 0,-7-67-3,1-1 0,1 0 0,2-1 0,1 0 0,1-1-1,1 0 1,2-1 0,1-1 0,0-1 0,2 0 0,37 34 0,-19-25 3,0-3 0,2-1 1,2-1-1,0-3 1,88 40-1,-63-39 6,1-3 0,1-4 1,105 19-1,-42-20-2,137 2 0,130-16-49,-308-5 23,102-1-30,654 20-206,-142 44 223,-31-3 47,1333 152 5,-1495-154 15,834-14-1,751-183 77,-666-79 36,-1129 135-129,-252 65-11,-1-2 0,-1-2-1,84-53 1,-115 64 2,0-2 1,-1 0-1,-1 0 0,0-2 1,-1 0-1,-1 0 1,18-28-1,-24 32 7,-1 0 0,0 0 0,-1 0 0,-1-1-1,0 0 1,0 1 0,-1-2 0,0 1 0,-2 0 0,1 0 0,-1-1 0,-1 1-1,-2-24 1,-2 12 11,-1-1 0,-2 1 0,0 0 0,-16-33 0,-50-88-11,41 91-33,-2 1 0,-3 2 0,-2 2 0,-2 1 0,-82-74 0,54 64-6,-3 3 0,-2 3-1,-113-59 1,16 22 105,-4 8 0,-308-97 0,260 118 254,-359-49 0,-237 54-311,606 56-64,-19 8-30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22.355"/>
    </inkml:context>
    <inkml:brush xml:id="br0">
      <inkml:brushProperty name="width" value="0.05" units="cm"/>
      <inkml:brushProperty name="height" value="0.05" units="cm"/>
    </inkml:brush>
  </inkml:definitions>
  <inkml:trace contextRef="#ctx0" brushRef="#br0">192 20 14259,'-65'-6'1783,"-54"-2"2665,119 8-4401,-1 0 0,1 0 1,0 0-1,0 0 1,-1 1-1,1-1 0,0 0 1,0 0-1,0 0 0,-1 0 1,1 0-1,0 0 0,0 0 1,0 0-1,-1 0 0,1 0 1,0 0-1,0 0 1,-1-1-1,1 1 0,0 0 1,0 0-1,0 0 0,-1 0 1,1 0-1,0 0 0,0 0 1,0-1-1,0 1 1,-1 0-1,1 0 0,0 0 1,0 0-1,0-1 0,0 1 1,0 0-1,0 0 0,-1-1 1,10-2 572,290 9 1131,-144 1-1606,-61-3-100,-4 0-232,110-10 0,-198 5-696,-6-1 618,-7-1 143,-7 2-179,-3-1-103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32.100"/>
    </inkml:context>
    <inkml:brush xml:id="br0">
      <inkml:brushProperty name="width" value="0.05" units="cm"/>
      <inkml:brushProperty name="height" value="0.05" units="cm"/>
    </inkml:brush>
  </inkml:definitions>
  <inkml:trace contextRef="#ctx0" brushRef="#br0">217 82 8202,'-6'-2'322,"1"0"0,0 0 1,0-1-1,0 0 0,0 0 0,0 0 1,-5-5-1,6 4 1,-1 0-1,1 1 1,-1 0-1,0 0 1,0 1-1,0-1 1,0 1-1,-8-3 1,3 3 439,0 1 0,0 0 0,-20 0 1,26 1-514,1 0 0,-1 0 0,0 1 0,0 0 0,0-1 0,1 1 0,-1 1 0,0-1 1,1 0-1,-1 1 0,1 0 0,-1 0 0,-3 3 0,7-5-217,0 0-1,-1 0 1,1 1-1,0-1 1,0 0-1,-1 0 1,1 1 0,0-1-1,-1 0 1,1 1-1,0-1 1,0 0 0,0 1-1,-1-1 1,1 0-1,0 1 1,0-1-1,0 0 1,0 1 0,0-1-1,0 1 1,0-1-1,0 0 1,-1 1 0,1-1-1,1 1 1,-1-1-1,0 0 1,0 1-1,0-1 1,0 1 0,0-1-1,0 0 1,0 1-1,1-1 1,-1 0-1,0 1 1,0-1 0,0 0-1,1 1 1,-1-1-1,0 0 1,0 1 0,1-1-1,-1 0 1,0 0-1,1 1 1,-1-1-1,0 0 1,1 0 0,-1 0-1,0 0 1,1 1-1,-1-1 1,1 0 0,25 7 479,324 10 198,-285-16-659,164 2 28,301-36-1,-509 30-77,8-1 174,-58 6-20,-257 17 14,-409-24 0,664 3-152,14 2 4,1-1-1,-1-1 0,0 0 0,1-1 0,-22-7 0,38 10-18,0 0 0,-1 0 0,1-1 0,-1 1-1,1 0 1,0 0 0,-1 0 0,1 0 0,0 0 0,-1-1 0,1 1 0,0 0 0,-1 0 0,1 0 0,0-1 0,-1 1 0,1 0-1,0-1 1,0 1 0,-1 0 0,1-1 0,0 1 0,0 0 0,0-1 0,-1 1 0,1 0 0,0-1 0,0 1 0,0 0-1,0-1 1,0 1 0,0-1 0,0 1 0,0 0 0,0-1 0,0 1 0,0 0 0,0-1 0,0 1 0,0-1 0,0 1 0,0 0-1,1-1 1,-1 1 0,0 0 0,0-1 0,0 1 0,0 0 0,1-1 0,-1 1 0,0 0 0,0-1 0,1 1 0,-1 0 0,0 0-1,1-1 1,-1 1 0,0 0 0,1 0 0,-1 0 0,0-1 0,1 1 0,-1 0 0,0 0 0,1 0 0,-1 0 0,1 0 0,11-4 0,-1 0 0,1 0 1,0 2-1,1-1 1,15 0-1,72 0-29,-62 3 21,532 27-101,-124 0 6,-420-25 9,-55 2-59,-825 136-1586,842-137 1679,-8 2-36,0-1 0,0 0 0,0-2 1,-33 0-1,49-2 56,1-1-1,-1 0 1,1 0 0,-1 0-1,0 0 1,1 0 0,-4-3-1,5 3 26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1.345"/>
    </inkml:context>
    <inkml:brush xml:id="br0">
      <inkml:brushProperty name="width" value="0.05" units="cm"/>
      <inkml:brushProperty name="height" value="0.05" units="cm"/>
    </inkml:brush>
  </inkml:definitions>
  <inkml:trace contextRef="#ctx0" brushRef="#br0">19 42 17300,'-7'-2'1200,"3"4"-1064,-1-4-160,2-9-72,3-1 312,6 3-288,0 1-64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2.416"/>
    </inkml:context>
    <inkml:brush xml:id="br0">
      <inkml:brushProperty name="width" value="0.05" units="cm"/>
      <inkml:brushProperty name="height" value="0.05" units="cm"/>
    </inkml:brush>
  </inkml:definitions>
  <inkml:trace contextRef="#ctx0" brushRef="#br0">28 4 18132,'8'-3'1840,"-3"6"-1176,2 9-288,-8 11 961,-4 9-361,0 14-384,-1 3-136,3 11-320,-1 1-136,2 0-280,1-4-152,1-11-328,3-8-160,-2-10-337,-1-8-55,-3-13 688,-4-7-232,-7-9 64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5.070"/>
    </inkml:context>
    <inkml:brush xml:id="br0">
      <inkml:brushProperty name="width" value="0.05" units="cm"/>
      <inkml:brushProperty name="height" value="0.05" units="cm"/>
    </inkml:brush>
  </inkml:definitions>
  <inkml:trace contextRef="#ctx0" brushRef="#br0">352 4 12123,'-37'1'888,"2"1"-712,0-2-96,6 0 296,0 0-104,1-2-232,-1 1-56,-6 1 8,-6-3 8,-13 3-32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2.896"/>
    </inkml:context>
    <inkml:brush xml:id="br0">
      <inkml:brushProperty name="width" value="0.05" units="cm"/>
      <inkml:brushProperty name="height" value="0.05" units="cm"/>
    </inkml:brush>
  </inkml:definitions>
  <inkml:trace contextRef="#ctx0" brushRef="#br0">1 83 15803,'1'-3'199,"1"-1"0,0 1 0,0 0-1,1 0 1,-1 0 0,0 1 0,1-1-1,0 0 1,0 1 0,0 0 0,0 0-1,0 0 1,0 0 0,0 0 0,7-2-1,6-2 354,0 0-1,18-3 1,-33 9-490,25-6 267,0 1-1,0 2 0,0 0 0,1 2 0,-1 0 0,1 2 0,40 7 0,-54-5-272,0 0 0,-1 1 0,1 0 0,-1 1 0,1 0 0,-1 1 0,15 10 0,-19-11-40,-2 1 0,1-1 1,-1 1-1,0 1 0,0-1 1,0 1-1,-1 0 0,0 0 1,0 0-1,-1 1 0,0 0 1,4 10-1,-6-10 15,1 0 0,-1 0-1,0 1 1,-1-1 0,0 0-1,-1 1 1,1-1 0,-1 1 0,-1-1-1,0 1 1,0-1 0,-1 0 0,0 1-1,-5 12 1,3-10 72,-1-1 0,-1 1-1,1-1 1,-2-1 0,0 1 0,0-1 0,0 0 0,-1-1-1,0 1 1,-11 7 0,9-8-3,-1-1 0,1 0 1,-1-1-1,0 0 0,-1-1 0,1 0 0,-1 0 0,0-2 1,-17 4-1,20-5-95,0-1 0,0 0 0,0-1 0,0 0 1,0 0-1,0-1 0,0 0 0,0-1 0,0 0 0,1 0 1,-1-1-1,0 0 0,-10-6 0,16 8-149,1 0-1,0 0 1,-1-1-1,1 1 1,0-1-1,0 1 1,0-1-1,0 0 1,0 0-1,0 0 1,1 0-1,-1 0 1,0 0-1,1 0 1,0-1-1,-1 1 1,0-3-1,2 4 53,0 0 0,0 1 0,0-1 0,1 1 0,-1-1 0,0 1 0,0-1 0,0 1 0,1-1-1,-1 1 1,0-1 0,0 1 0,1-1 0,-1 1 0,1-1 0,-1 1 0,0-1 0,1 1 0,-1 0-1,1-1 1,-1 1 0,1 0 0,-1-1 0,1 1 0,-1 0 0,1 0 0,-1-1 0,1 1 0,-1 0-1,1 0 1,-1 0 0,1 0 0,0 0 0,-1 0 0,1 0 0,-1 0 0,1 0 0,0 0-1,-1 0 1,1 0 0,-1 0 0,1 1 0,28 2-1170,-3 3 110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3.333"/>
    </inkml:context>
    <inkml:brush xml:id="br0">
      <inkml:brushProperty name="width" value="0.05" units="cm"/>
      <inkml:brushProperty name="height" value="0.05" units="cm"/>
    </inkml:brush>
  </inkml:definitions>
  <inkml:trace contextRef="#ctx0" brushRef="#br0">84 5 19148,'0'-1'82,"-1"1"0,0 0 0,1-1 0,-1 1-1,0-1 1,1 1 0,-1 0 0,0 0 0,0-1 0,1 1 0,-1 0-1,0 0 1,0 0 0,1 0 0,-1 0 0,0 0 0,0 0 0,1 0-1,-1 0 1,0 0 0,0 0 0,1 1 0,-1-1 0,0 0 0,0 1-1,-1 0 53,0 0 0,0 0 0,1 1 0,-1-1-1,0 1 1,1-1 0,0 1 0,-3 3 0,-1 3 169,1-1 1,-1 1 0,-3 12 0,7-17-277,0 1 1,-1 0-1,2 0 1,-1-1-1,0 1 1,1 0-1,0 0 1,0 0-1,0 0 1,0 0-1,0-1 1,1 1-1,1 4 0,-2-7-20,1 1 0,-1-1 0,1 0 0,0 1 0,0-1 1,-1 0-1,1 0 0,0 0 0,0 0 0,0 0 0,0 0 0,1 0 0,-1 0 0,0 0 0,0 0 0,0-1 0,1 1 0,-1 0 0,0-1 0,1 1 0,-1-1 0,1 0 0,-1 1 0,0-1 0,1 0 0,-1 0 0,1 0 0,-1 0 0,1 0 0,-1 0 0,1 0 0,-1 0 0,0-1 0,1 1 0,-1-1 0,1 1 0,0-1 0,7-3 17,0 0 0,0 0 0,0-1 1,-1 0-1,0 0 0,0-1 0,-1 0 1,8-7-1,17-13 51,-32 25-75,1 1 1,0-1 0,0 0-1,-1 1 1,1-1-1,0 1 1,0-1-1,0 1 1,0-1-1,0 1 1,0 0 0,0-1-1,0 1 1,0 0-1,0 0 1,0 0-1,0 0 1,0 0-1,1 0 1,-1 0-1,-1 1 0,0-1 1,1 0-1,-1 1 0,1-1 0,-1 1 1,0-1-1,1 1 0,-1-1 0,0 1 1,1-1-1,-1 1 0,0-1 0,0 1 1,1-1-1,-1 1 0,0-1 0,0 1 1,0-1-1,0 1 0,0 0 0,0-1 1,0 2-1,0 6 3,-1 0 1,0 1-1,-4 12 1,3-11 5,-7 38 134,3-1 0,1 1 0,3 0 0,6 83 0,-4-124-121,1 1 4,0 0 1,0 1-1,-1-1 1,-2 15 0,2-21-24,-1 0 0,1-1 0,0 1 1,-1 0-1,1-1 0,-1 1 0,0-1 1,0 1-1,0-1 0,1 1 0,-1-1 1,0 1-1,-1-1 0,1 0 0,0 0 0,0 0 1,0 1-1,-1-1 0,1 0 0,-1-1 1,1 1-1,-1 0 0,1 0 0,-1-1 1,1 1-1,-1 0 0,0-1 0,1 0 1,-4 1-1,-2-1 9,0 0-1,0-1 1,0 0 0,0 0 0,0 0 0,1-1 0,-1 0 0,0 0-1,1-1 1,-1 0 0,1 0 0,0 0 0,0-1 0,0 0-1,-7-6 1,10 7-6,0 1-1,0-1 0,0 0 1,1-1-1,-1 1 1,1 0-1,0-1 0,-1 1 1,1-1-1,1 0 0,-1 0 1,-1-4-1,3 5-2,-1 1 0,1-1-1,0 0 1,0 0-1,0 0 1,0 1 0,0-1-1,1 0 1,-1 0 0,1 0-1,0 1 1,-1-1-1,1 0 1,1 1 0,-1-1-1,0 1 1,1-1 0,-1 1-1,3-3 1,6-6-208,1 0 1,0 1-1,1 0 0,0 1 1,0 0-1,22-10 0,-5 1 110,5-6-195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3.765"/>
    </inkml:context>
    <inkml:brush xml:id="br0">
      <inkml:brushProperty name="width" value="0.05" units="cm"/>
      <inkml:brushProperty name="height" value="0.05" units="cm"/>
    </inkml:brush>
  </inkml:definitions>
  <inkml:trace contextRef="#ctx0" brushRef="#br0">21 0 18180,'0'1'34,"-4"6"562,1 1-1,0-1 0,0 1 1,1 0-1,-2 10 0,3-17-514,1 1 0,0-1-1,0 0 1,0 1-1,0-1 1,0 0-1,0 1 1,0-1-1,1 0 1,-1 1 0,0-1-1,1 0 1,-1 1-1,1-1 1,-1 0-1,1 0 1,0 1 0,-1-1-1,1 0 1,0 0-1,0 0 1,0 0-1,0 0 1,0 0-1,0 0 1,0-1 0,0 1-1,0 0 1,1 0-1,-1-1 1,0 1-1,0-1 1,1 1-1,-1-1 1,0 0 0,1 1-1,-1-1 1,0 0-1,1 0 1,1 0-1,9 1-54,1 0 0,-1-1 0,1 0 0,0-2-1,-1 1 1,0-1 0,1-1 0,-1 0 0,0-1 0,20-9-1,-32 13 107,-12 3-2439,8-6 1047,6-6 739,4-2-20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5.270"/>
    </inkml:context>
    <inkml:brush xml:id="br0">
      <inkml:brushProperty name="width" value="0.05" units="cm"/>
      <inkml:brushProperty name="height" value="0.05" units="cm"/>
    </inkml:brush>
  </inkml:definitions>
  <inkml:trace contextRef="#ctx0" brushRef="#br0">14 355 13819,'-3'4'930,"-7"14"1463,10-12-914,8-8 376,5-6-1203,-1 0-1,0-1 0,0-1 0,-1 0 0,0 0 0,13-16 0,-15 15-376,51-59 1175,97-149 0,-157 231-1281,-43 104-78,28-79-86,1 1 0,-16 70 1,30-106-2,0 0 0,-1 0 1,1 0-1,0 0 0,0 0 1,0 0-1,0 0 1,1 0-1,-1 0 0,1 4 1,0-5-26,-1-1 0,0 1 1,1-1-1,-1 1 0,0-1 1,1 1-1,-1-1 0,0 1 0,1-1 1,-1 1-1,1-1 0,-1 0 1,1 1-1,-1-1 0,1 0 1,0 1-1,-1-1 0,1 0 1,-1 0-1,1 1 0,0-1 1,-1 0-1,2 0 0,1 0-220,0 0-1,0-1 0,0 1 1,0-1-1,0 0 0,-1 0 1,1 0-1,0 0 0,0-1 1,-1 1-1,1-1 0,4-3 1,-1 1-165,0-1 0,0-1 1,0 1-1,-1-1 1,0 0-1,0 0 1,5-8-1,9-18-704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5.659"/>
    </inkml:context>
    <inkml:brush xml:id="br0">
      <inkml:brushProperty name="width" value="0.05" units="cm"/>
      <inkml:brushProperty name="height" value="0.05" units="cm"/>
    </inkml:brush>
  </inkml:definitions>
  <inkml:trace contextRef="#ctx0" brushRef="#br0">51 0 17820,'-8'0'1872,"-1"2"-1104,0 2-304,3 4 969,-2 0-321,2 1-440,1 0-288,5 0-680,0 0-360,6 1 1584,0-4-1000,7-3-48,4 0-40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6.110"/>
    </inkml:context>
    <inkml:brush xml:id="br0">
      <inkml:brushProperty name="width" value="0.05" units="cm"/>
      <inkml:brushProperty name="height" value="0.05" units="cm"/>
    </inkml:brush>
  </inkml:definitions>
  <inkml:trace contextRef="#ctx0" brushRef="#br0">282 0 17908,'-20'3'888,"1"0"1,0 1 0,0 1-1,1 1 1,-1 0-1,-29 16 1,39-17-849,0 0 1,0 1 0,0 0 0,1 0-1,0 1 1,1 0 0,-1 0 0,1 1-1,1 0 1,-1 0 0,1 1-1,1 0 1,0 0 0,-5 10 0,9-17-38,0 1 1,0-1-1,0 1 1,1-1-1,-1 1 1,1 0-1,-1-1 1,1 1-1,0 0 1,0-1-1,0 1 1,0-1-1,1 1 1,-1 0-1,2 4 1,-1-6 1,0 1 0,-1 0 0,2-1-1,-1 1 1,0-1 0,0 0 0,0 1 0,1-1 0,-1 0 0,0 1 0,1-1 0,-1 0-1,1 0 1,0 0 0,-1-1 0,1 1 0,2 1 0,3-1 9,0 1 0,0-1 0,0 0 0,0-1-1,0 0 1,-1 0 0,1 0 0,0-1 0,0 0 0,11-3 0,7-5 29,-1 0 1,0-1-1,-1-2 1,0 0-1,0-2 1,30-24-1,-53 38-35,1-1 0,-1 1 0,0 0 0,1-1 0,-1 1 0,0 0 0,0 0 0,1-1 0,-1 1 0,0 0 1,1 0-1,-1 0 0,1 0 0,-1-1 0,0 1 0,1 0 0,-1 0 0,1 0 0,-1 0 0,0 0 0,1 0 0,-1 0 0,1 0 0,-1 0 0,0 0 0,1 0 0,-1 0 0,1 0 0,-1 0 0,0 1 0,1-1 0,-1 0 0,0 0 0,1 0 0,-1 1 0,0-1 1,1 0-1,-1 0 0,0 1 0,1-1 0,-1 0 0,0 1 0,0-1 0,1 0 0,-1 1 0,0-1 0,0 0 0,0 1 0,1-1 0,-1 0 0,0 1 0,0-1 0,0 1 0,0-1 0,0 0 0,0 1 0,0 0 0,1 31 388,-1-17-224,0-13-154,0 0 0,1-1 0,-1 1 1,1 0-1,-1 0 0,1 0 0,0-1 1,-1 1-1,1 0 0,0-1 0,0 1 0,0 0 1,0-1-1,1 1 0,-1-1 0,0 0 1,1 0-1,-1 1 0,1-1 0,-1 0 1,1 0-1,0 0 0,-1 0 0,1-1 1,0 1-1,0 0 0,-1-1 0,1 1 0,0-1 1,0 1-1,0-1 0,0 0 0,0 0 1,-1 0-1,1 0 0,3-1 0,7 0-24,1-1 1,-1 0-1,0-1 0,17-6 0,-19 5-35,19-5-60,-7 1-35,1 1 1,0 1-1,27-4 1,-49 10 137,0 0-1,1 0 1,-1 0-1,0 0 1,1 1-1,-1-1 1,0 0 0,1 1-1,-1-1 1,0 1-1,0-1 1,1 1-1,-1-1 1,0 1 0,0 0-1,0 0 1,0-1-1,0 1 1,0 0-1,0 0 1,0 0 0,0 0-1,-1 0 1,1 0-1,0 0 1,-1 1-1,1-1 1,0 0 0,-1 0-1,1 1 1,-1 1-1,1-1 9,0-1 0,-1 1 0,1 0 0,0 0 0,0-1-1,0 1 1,0-1 0,0 1 0,0-1 0,1 1 0,-1-1 0,0 0 0,1 0-1,-1 1 1,1-1 0,-1 0 0,1 0 0,0-1 0,-1 1 0,3 1-1,5-1-255,0 0 0,0 0 0,0-1-1,0 0 1,1-1 0,-1 0-1,0 0 1,0-1 0,12-4 0,-6 2-1183,30-3 1,-44 7 1390,-1-1 1,1 1 0,0 0-1,-1 0 1,1 0-1,0 0 1,-1 0 0,1 0-1,-1 0 1,1 0 0,0 0-1,-1 0 1,1 0 0,-1 1-1,1-1 1,0 0 0,-1 0-1,1 1 1,-1-1 0,1 0-1,-1 0 1,1 1 0,-1-1-1,1 1 1,-1-1 0,1 1-1,-1-1 1,0 0 0,1 1-1,-1-1 1,0 1 0,1 0-1,-1-1 1,0 1 0,0-1-1,1 1 1,-1-1 0,0 1-1,0 0 1,0-1 0,0 1-1,0-1 1,0 1 0,0 0-1,0-1 1,0 1 0,0 0-1,0-1 1,0 1 0,0-1-1,-1 2 1,1-2 19,1 1 1,-1-1 0,0 0-1,0 1 1,0-1 0,1 0-1,-1 0 1,0 1 0,1-1-1,-1 0 1,0 0 0,1 1-1,-1-1 1,0 0 0,1 0-1,-1 0 1,0 0 0,1 0-1,-1 0 1,1 1 0,-1-1-1,0 0 1,1 0 0,-1 0-1,0 0 1,1 0 0,-1 0-1,1 0 1,-1-1 0,0 1-1,1 0 1,-1 0 0,1 0-1,-1 0 1,0 0 0,1-1-1,-1 1 1,0 0 0,1 0-1,-1-1 1,14-7-199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6.656"/>
    </inkml:context>
    <inkml:brush xml:id="br0">
      <inkml:brushProperty name="width" value="0.05" units="cm"/>
      <inkml:brushProperty name="height" value="0.05" units="cm"/>
    </inkml:brush>
  </inkml:definitions>
  <inkml:trace contextRef="#ctx0" brushRef="#br0">184 1 18444,'-41'25'2897,"34"-21"-2561,-1 0 1,1 1 0,0 0-1,-12 10 1,15-11-229,-22 24 140,25-26-237,0-1 0,0 1 0,0-1 1,0 1-1,0-1 0,0 1 0,0-1 0,0 1 0,1 0 0,-1-1 0,1 1 0,-1 0 0,1 0 0,0-1 0,0 1 1,0 0-1,0 2 0,0-4-7,0 0 0,0 0 0,1 1-1,-1-1 1,0 0 0,1 0 0,-1 0 0,0 0 0,1 0 0,-1 0 0,0 0 0,1 0 0,-1 1 0,0-1 0,1 0 0,-1 0 0,0 0 0,1-1 0,-1 1 0,0 0 0,1 0 0,-1 0-1,0 0 1,1 0 0,-1 0 0,0 0 0,0 0 0,1-1 0,-1 1 0,0 0 0,0 0 0,1 0 0,-1-1 0,0 1 0,0 0 0,1-1 0,11-7 63,-10 5-35,0 2 6,0-1 0,0 1 0,0-1-1,0 0 1,0 0 0,0 0 0,-1 0 0,1 0 0,-1 0 0,1-1 0,-1 1 0,0 0 0,0-1 0,0 1 0,0-1 0,-1 1 0,1-4 0,-1 5 107,-4 1 8,0-1 0,-1 1 0,1 0 0,-1 0 0,1 0 0,0 1 0,-9 1 1,10 0-117,0-1 0,1 0 0,-1 1 1,0-1-1,1 1 0,-1 0 0,0-1 1,1 2-1,0-1 0,0 0 0,-1 0 1,1 1-1,0-1 0,1 1 0,-1-1 1,-1 5-1,-1 0-10,1 0 1,0 0-1,0 0 0,1 1 1,-2 11-1,4-19-26,0 1 0,-1 0 0,1 0 0,0-1 0,0 1 0,0 0 0,0 0 0,0 0 0,0-1 0,0 1 0,0 0 0,0 0 0,0 0 0,0 0 0,0-1 0,0 1 0,1 0 0,-1 0 0,0-1 0,1 1 0,-1 0 0,1 0 0,-1-1 0,1 1 0,-1-1 0,1 1 0,-1 0 0,1-1 0,-1 1 0,1-1 0,1 2 0,0-2-2,0 0-1,0 0 0,0 0 0,0 0 1,0 0-1,-1 0 0,1 0 0,0 0 1,0-1-1,0 1 0,0-1 0,0 1 1,1-2-1,9-3-73,0-1 1,20-14-1,4-7-139,-22 16 77,1 0 0,0 1-1,18-8 1,-32 17 130,0 1 0,0-1 0,0 1-1,0-1 1,0 1 0,0 0 0,0 0 0,0 0 0,0-1 0,0 1-1,0 0 1,0 0 0,0 0 0,0 0 0,0 1 0,0-1-1,0 0 1,0 0 0,0 1 0,0-1 0,0 0 0,-1 1-1,1-1 1,0 1 0,0-1 0,0 1 0,0 0 0,-1-1-1,1 1 1,1 0 0,1 3 6,-1 1-1,1-1 1,-1 0-1,0 1 1,3 6 0,-4-8 9,0 0 1,1 1-1,-1-1 1,1 0-1,0 0 1,0 0-1,0 0 1,0 0-1,4 4 1,-3-5-39,1-1 1,-1 1-1,1-1 1,-1 1-1,1-1 1,0 0 0,-1-1-1,1 1 1,0-1-1,0 1 1,0-1-1,-1 0 1,1 0-1,0-1 1,5 0-1,9-3-853,35-12 0,-28 8 419,-3 1-1,27-12 0,-18 3-265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7.095"/>
    </inkml:context>
    <inkml:brush xml:id="br0">
      <inkml:brushProperty name="width" value="0.05" units="cm"/>
      <inkml:brushProperty name="height" value="0.05" units="cm"/>
    </inkml:brush>
  </inkml:definitions>
  <inkml:trace contextRef="#ctx0" brushRef="#br0">80 179 10162,'0'0'92,"1"0"0,-1 0 0,0 0 0,0 0 1,1 0-1,-1-1 0,0 1 0,0 0 0,0 0 0,1 0 0,-1 0 0,0-1 0,0 1 0,0 0 0,0 0 0,1 0 1,-1-1-1,0 1 0,0 0 0,0 0 0,0-1 0,0 1 0,0 0 0,0 0 0,0-1 0,0 1 0,1 0 0,-1-1 0,0 1 1,-1 0-1,1 0 0,0-1 0,0 1 0,0 0 0,0 0 0,0-1 0,0 1 0,0 0 0,0-1 0,-1 1 29,1 0-1,0 0 1,-1-1-1,1 1 0,-1 0 1,1 0-1,-1 0 1,1 0-1,0 0 0,-1 0 1,1-1-1,-1 1 1,1 0-1,-1 0 1,1 0-1,0 1 0,-1-1 1,1 0-1,-1 0 1,1 0-1,-1 0 0,1 0 1,0 0-1,-1 1 1,1-1-1,-1 0 1,1 1-1,-6 2 349,0 1-1,1 0 1,-1 0 0,1 0-1,0 1 1,0 0-1,1 0 1,0 0 0,-1 1-1,2-1 1,-1 1 0,1 0-1,0 0 1,-4 10 0,7-16-442,0 1 1,0-1 0,-1 1-1,1-1 1,0 0 0,0 1-1,0-1 1,0 0 0,0 1-1,0-1 1,0 1 0,0-1-1,0 0 1,0 1 0,1-1-1,-1 0 1,0 1 0,0-1-1,0 1 1,0-1 0,0 0-1,1 1 1,-1-1 0,0 0-1,0 0 1,1 1 0,-1-1-1,0 0 1,0 1 0,1-1-1,-1 0 1,0 0 0,1 0 0,-1 1-1,0-1 1,1 0 0,-1 0-1,0 0 1,1 0 0,-1 0-1,1 0 1,-1 1 0,0-1-1,1 0 1,-1 0 0,1 0-1,-1 0 1,0-1 0,1 1-1,-1 0 1,0 0 0,1 0-1,-1 0 1,1 0 0,-1 0-1,1-1 1,23-6 228,0-6-343,0-2-1,-1-1 1,0-1-1,-1 0 1,20-22-1,-25 23-7,7-5-68,-2 0-1,0-1 1,21-30 0,-39 43 199,-6 9 67,-11 9 78,3 2-27,1 1 1,0 0-1,0 0 0,-7 14 1,14-21-174,-1 0 0,0 0 0,1 1 0,0-1 0,0 1 0,1 0 0,-1 0-1,1 0 1,1-1 0,-1 1 0,1 0 0,0 0 0,1 6 0,-1-10-10,0-1 0,0 0 1,0 1-1,0-1 0,1 1 0,-1-1 0,0 0 0,1 0 0,-1 1 0,1-1 1,0 0-1,-1 0 0,1 1 0,0-1 0,0 0 0,0 0 0,0 0 1,0 0-1,0 0 0,0 0 0,0 0 0,0-1 0,0 1 0,0 0 0,0-1 1,1 1-1,-1 0 0,0-1 0,1 0 0,-1 1 0,0-1 0,1 0 1,-1 1-1,0-1 0,1 0 0,-1 0 0,0 0 0,1 0 0,-1-1 0,1 1 1,-1 0-1,0-1 0,1 1 0,1-1 0,33-15-363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7.528"/>
    </inkml:context>
    <inkml:brush xml:id="br0">
      <inkml:brushProperty name="width" value="0.05" units="cm"/>
      <inkml:brushProperty name="height" value="0.05" units="cm"/>
    </inkml:brush>
  </inkml:definitions>
  <inkml:trace contextRef="#ctx0" brushRef="#br0">84 0 17844,'-3'7'2008,"-1"11"-1048,-1 0-359,-4 11 1143,1 5-384,-3 7-408,1 1-119,1 7-385,-1-2-160,3-4-368,2 0-296,2-8-857,3-4 1922,6-13-849,6 0-89,5-19-127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7.947"/>
    </inkml:context>
    <inkml:brush xml:id="br0">
      <inkml:brushProperty name="width" value="0.05" units="cm"/>
      <inkml:brushProperty name="height" value="0.05" units="cm"/>
    </inkml:brush>
  </inkml:definitions>
  <inkml:trace contextRef="#ctx0" brushRef="#br0">260 31 20692,'3'9'1777,"-10"9"-1257,-2 5-232,0 8 568,0 5-240,-2 9-232,-3 2-272,4 1-504,-1-1-224,3-7-400,-1-6-240,0-10 816,0-10-281,-2-19-71</inkml:trace>
  <inkml:trace contextRef="#ctx0" brushRef="#br0" timeOffset="1">1 54 16436,'3'-5'253,"1"1"0,-1 0 0,1 0 1,1 0-1,-1 1 0,0-1 0,1 1 1,-1 0-1,1 0 0,0 1 0,0-1 1,0 1-1,0 0 0,1 1 0,-1-1 1,0 1-1,1 0 0,-1 0 0,7 1 1,6-1 172,1 1 1,0 0-1,-1 2 1,26 5-1,-28-4-310,0 0 0,0 2 0,-1 0 1,0 1-1,0 0 0,-1 1 0,22 14 0,-31-18-101,0 1 1,0 0-1,0 0 0,-1 0 1,1 1-1,-1 0 0,0 0 1,0 0-1,-1 0 0,1 0 0,-1 1 1,0 0-1,-1-1 0,0 1 1,1 0-1,-2 0 0,1 1 0,-1-1 1,0 0-1,0 0 0,-1 12 1,-1-7 59,0 0 1,-1 0 0,0 0 0,-1-1 0,0 1 0,-1-1-1,0 0 1,-1 0 0,0 0 0,-1-1 0,-9 13 0,8-12 17,-1 0 0,-1 0 0,1-2 0,-2 1 0,1-1 1,-1 0-1,0-1 0,-1 0 0,-19 9 0,28-15-137,1 0-1,-1 0 1,0 0 0,0 0-1,0-1 1,0 1-1,0-1 1,0 1-1,0-1 1,0 0-1,0 0 1,0 0-1,0 0 1,0 0-1,0 0 1,0 0-1,0-1 1,0 1-1,0-1 1,0 0 0,1 1-1,-1-1 1,0 0-1,0 0 1,0 0-1,1 0 1,-1-1-1,-2-2 1,2 2-29,0-1 1,0 0 0,1 0-1,-1 0 1,1 0-1,0 0 1,0 0 0,0 0-1,0 0 1,1 0 0,-1 0-1,1-1 1,0 1-1,0 0 1,0 0 0,0-1-1,1-3 1,7-26-519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5.532"/>
    </inkml:context>
    <inkml:brush xml:id="br0">
      <inkml:brushProperty name="width" value="0.05" units="cm"/>
      <inkml:brushProperty name="height" value="0.05" units="cm"/>
    </inkml:brush>
  </inkml:definitions>
  <inkml:trace contextRef="#ctx0" brushRef="#br0">393 59 7410,'-52'6'728,"2"-6"-176,-2-3-128,9-6 416,0-2-16,6 1 24,4-1 9,4 2-41,3 1-120,7 7-256,10 1-96,9 1-256,6 1-48,16-2-40,4 0-8,10-5-64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8.702"/>
    </inkml:context>
    <inkml:brush xml:id="br0">
      <inkml:brushProperty name="width" value="0.05" units="cm"/>
      <inkml:brushProperty name="height" value="0.05" units="cm"/>
    </inkml:brush>
  </inkml:definitions>
  <inkml:trace contextRef="#ctx0" brushRef="#br0">53 45 17940,'-2'5'658,"0"-1"0,0 1-1,0-1 1,-1 0 0,1 1 0,-6 5 0,8-10-326,10-57 2109,-4 35-2148,-5 20-86,-2 8 150,-18 71 330,14-64-678,0 1 0,2-1 0,0 1 0,0 0 1,2 0-1,-1 1 0,2-1 0,1 17 0,-1-30-5,0 1-1,0-1 1,0 1 0,0-1-1,1 0 1,-1 1-1,1-1 1,-1 0-1,1 1 1,0-1-1,-1 0 1,1 1-1,0-1 1,0 0-1,0 0 1,0 0-1,0 0 1,0 0-1,0 0 1,0 0-1,0 0 1,0 0-1,3 0 1,-2 0 3,0-1 1,0 1-1,1-1 0,-1 0 0,0 0 1,0 0-1,0 0 0,1 0 1,-1-1-1,0 1 0,0-1 1,0 1-1,4-2 0,4-3 19,1 0-1,-2-1 1,1 0 0,16-13-1,-11 6-100,-1 0 0,0-1 0,0-1 0,-2 0 0,16-23-1,-41 72 99,3 0 0,1 1 0,1 1 0,2 0 0,1 0 0,2 0 0,2 42 0,2-53-4,-2 0 0,-1 0 0,-6 27 0,7-46 2,0 0 0,0-1-1,-1 0 1,0 1 0,0-1-1,0 0 1,0 0-1,-1 0 1,0 0 0,0 0-1,-1-1 1,1 1 0,-1-1-1,0 0 1,0 0 0,0 0-1,-1-1 1,1 0 0,-1 0-1,-5 3 1,8-5 2,0 0 0,0 0 1,0 0-1,0-1 0,0 1 1,0-1-1,0 0 0,-1 1 0,1-1 1,0 0-1,0 0 0,0 0 1,0-1-1,0 1 0,0 0 0,0-1 1,-1 1-1,1-1 0,0 0 1,-3-1-1,3 0 3,-1 0-1,1-1 1,-1 1 0,1 0 0,0-1 0,0 1-1,0-1 1,0 0 0,0 1 0,1-1 0,-1 0 0,-1-4-1,0-3-28,0 0 0,0 0 0,1 0 0,0 0 0,1 0 0,0 0 0,1-17 0,2 14-217,0 1 0,0-1 0,1 1 0,1 0-1,0 0 1,0 0 0,1 0 0,1 1 0,11-17 0,-7 13-293,1 0 0,1 1-1,1 1 1,0-1 0,28-21 0,-7 12-240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9.121"/>
    </inkml:context>
    <inkml:brush xml:id="br0">
      <inkml:brushProperty name="width" value="0.05" units="cm"/>
      <inkml:brushProperty name="height" value="0.05" units="cm"/>
    </inkml:brush>
  </inkml:definitions>
  <inkml:trace contextRef="#ctx0" brushRef="#br0">36 22 16740,'6'-16'2304,"-2"11"-1218,-2 11 942,-3 5-1259,0 1-1,-1-1 1,0 1 0,-7 19-1,4-12-307,-4 11 12,5-18-342,0-1-1,1 0 1,1 1-1,0-1 1,0 1-1,1 0 1,0-1-1,2 18 1,-1-28-138,1 1 1,0-1-1,-1 1 1,1-1-1,0 1 1,0-1-1,0 0 1,0 1-1,0-1 1,0 0-1,0 0 1,1 0-1,-1 0 1,0 0-1,1 0 1,-1 0-1,0 0 1,1-1-1,-1 1 1,1 0-1,-1-1 1,1 0-1,0 1 1,-1-1-1,1 0 1,-1 1-1,1-1 1,2 0-1,6 0-155,1 0-1,-1 0 1,13-3-1,-18 3 98,33-6-396,-23 3 192,-1 1 1,1 0 0,-1 2 0,1-1 0,26 4 0,-40-3 259,0 0-1,0 0 1,0 0-1,0 0 1,0 0-1,0 1 1,0-1-1,0 0 1,0 0-1,0 1 1,0-1-1,0 1 1,0-1-1,-1 1 1,1-1-1,0 1 1,0 0-1,0-1 1,-1 1-1,1 0 1,0 0-1,-1 0 1,1-1-1,-1 1 1,1 0-1,0 1 1,-1 0 19,0-1 1,-1 0-1,1 0 1,0 1-1,-1-1 1,1 0 0,0 0-1,-1 0 1,0 0-1,1 1 1,-1-1-1,0 0 1,1 0-1,-1 0 1,0 0-1,0 0 1,-1 1-1,-6 4 136,1 1 0,-1-1 0,-1-1 0,-8 6 0,-7 1 208,0 0 1,-1-2-1,0-1 1,-33 8-1,57-16-392,0-1 0,0 0-1,0 1 1,0-1 0,0 0-1,0 0 1,0 1 0,0-1-1,0 0 1,-1 0 0,1 0-1,0 0 1,0-1 0,0 1 0,0 0-1,0 0 1,0-1 0,0 1-1,0 0 1,0-1 0,1 1-1,-1-1 1,0 1 0,-1-2-1,2 1 9,0 0 0,0 0 0,0 0 0,0-1 0,0 1 0,1 0 0,-1 0-1,0 0 1,1-1 0,-1 1 0,1 0 0,-1 0 0,1 0 0,-1 0 0,1 0 0,0 0-1,-1 0 1,1 0 0,0 0 0,0 0 0,1 0 0,20-21-380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9.853"/>
    </inkml:context>
    <inkml:brush xml:id="br0">
      <inkml:brushProperty name="width" value="0.05" units="cm"/>
      <inkml:brushProperty name="height" value="0.05" units="cm"/>
    </inkml:brush>
  </inkml:definitions>
  <inkml:trace contextRef="#ctx0" brushRef="#br0">2 59 13739,'0'-1'276,"0"0"1,-1 0-1,1 0 1,0 0-1,0 0 1,0 0-1,0 0 1,0 0-1,0 0 1,0 0-1,0 0 1,0 0-1,0 0 1,0 0-1,1 0 1,-1 0-1,0 0 1,1 0-1,-1 0 1,1 0-1,-1 1 1,1-1-1,-1 0 1,1 0-1,0 0 0,-1 1 1,1-1-1,0 0 1,0 1-1,-1-1 1,1 0-1,0 1 1,0-1-1,0 1 1,0-1-1,1 1 1,5-3 643,0 1 0,1 0 0,-1 1 0,10-2 0,7-1-1759,-10 0 894,-9 2-10,-1 0-1,1 1 1,-1 0-1,1 0 1,0 0-1,-1 0 1,9 1-1,-12 0-35,1 1-1,-1-1 1,0 1-1,0-1 0,1 1 1,-1-1-1,0 1 1,0 0-1,0 0 1,0 0-1,0 0 1,0-1-1,0 1 1,0 0-1,0 1 1,0-1-1,0 0 1,-1 0-1,1 0 1,0 0-1,-1 1 1,1-1-1,-1 0 0,1 0 1,-1 1-1,0-1 1,0 0-1,0 1 1,1-1-1,-1 1 1,0-1-1,-1 2 1,1 9 26,0 1 1,-1-1 0,0 1 0,-1-1-1,-4 13 1,-3 23 119,9-47-148,-1 1-1,1-1 1,0 0 0,0 1-1,0-1 1,0 1-1,0-1 1,0 0 0,0 1-1,0-1 1,0 0-1,1 1 1,-1-1 0,1 0-1,-1 0 1,1 1-1,-1-1 1,1 0 0,0 0-1,-1 0 1,1 0 0,0 1-1,2 0 1,-2-1-3,1 0-1,-1-1 1,1 1 0,-1-1 0,1 0 0,-1 1 0,1-1 0,-1 0-1,1 0 1,0 0 0,-1 0 0,1 0 0,-1-1 0,1 1 0,-1 0-1,1-1 1,1 0 0,7-2-10,-1-1 0,0 0 0,0-1-1,0 0 1,10-8 0,3-3-61,-1-2 0,0-1 1,-1-1-1,24-31 0,-44 52 66,0-1 0,0 0 0,0 0 0,0 0 0,0 0 0,0 0 0,1 0 0,-1 0 0,0 0 0,0 1 0,0-1 0,0 0 0,0 0 0,0 0 0,0 0 0,0 0 0,0 0 0,0 0 0,0 0 0,0 0 0,1 0 0,-1 0 0,0 0 0,0 0 0,0 0 0,0 1 0,0-1 0,0 0 0,0 0 0,0 0 0,1 0 0,-1 0 0,0 0 0,0 0 0,0 0 0,0 0 0,0 0-1,0 0 1,0-1 0,0 1 0,1 0 0,-1 0 0,0 0 0,0 0 0,0 0 0,0 0 0,0 0 0,0 0 0,0 0 0,0 0 0,0 0 0,1 0 0,-1 0 0,0 0 0,0-1 0,0 1 0,0 0 0,0 0 0,-1 17 13,1 9 28,1-24-37,-1-1 0,1 1 0,0-1 0,0 0-1,0 1 1,0-1 0,0 0 0,0 0-1,0 0 1,1 1 0,-1-1 0,0 0-1,1-1 1,-1 1 0,1 0 0,-1 0 0,1-1-1,-1 1 1,1 0 0,-1-1 0,1 0-1,0 1 1,-1-1 0,1 0 0,-1 0-1,1 0 1,0 0 0,-1 0 0,1 0-1,0 0 1,2-1 0,7-1 1,0-1 0,0 1-1,13-7 1,-19 8-5,7-3-17,1-1 0,-1 0 1,0 0-1,0-2 0,-1 1 0,0-1 0,16-14 0,-34 31-84,0 1-1,1-1 1,0 1-1,1 1 1,0-1-1,0 1 1,1 0-1,1 0 0,-3 21 1,8-19-1609,5-17 750,9-20 29,-16 22 924,14-23-893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0.271"/>
    </inkml:context>
    <inkml:brush xml:id="br0">
      <inkml:brushProperty name="width" value="0.05" units="cm"/>
      <inkml:brushProperty name="height" value="0.05" units="cm"/>
    </inkml:brush>
  </inkml:definitions>
  <inkml:trace contextRef="#ctx0" brushRef="#br0">11 4 15147,'-11'-3'3729,"19"4"-1160,6 2-1889,4-1-2673,4 0 2089,7 1-616,0 1-280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0.680"/>
    </inkml:context>
    <inkml:brush xml:id="br0">
      <inkml:brushProperty name="width" value="0.05" units="cm"/>
      <inkml:brushProperty name="height" value="0.05" units="cm"/>
    </inkml:brush>
  </inkml:definitions>
  <inkml:trace contextRef="#ctx0" brushRef="#br0">168 0 21020,'-6'7'457,"-8"9"595,-1 2 1,2-1-1,1 2 0,-14 25 1,23-40-999,1 1 0,0-1 1,1 0-1,-1 1 0,1-1 0,0 1 1,0 0-1,0-1 0,1 1 0,-1 0 0,1-1 1,0 1-1,1 0 0,-1 0 0,1-1 1,0 1-1,0 0 0,0-1 0,1 1 1,-1-1-1,1 0 0,0 1 0,1-1 1,-1 0-1,1 0 0,5 6 0,3 1-393,0-1 0,1-1 0,14 10-1,-14-12-162,-1 1 0,0 1 0,18 18-1,-27-25 489,-1 0 0,1 0 0,-1 0-1,0 0 1,1 0 0,-1 0 0,0 1-1,0-1 1,-1 0 0,1 1 0,0-1-1,-1 1 1,1-1 0,-1 1 0,0-1-1,0 1 1,0-1 0,0 1 0,-1-1-1,1 1 1,0-1 0,-1 1 0,0-1-1,0 1 1,0-1 0,0 0 0,0 1-1,0-1 1,0 0 0,-1 0 0,1 0-1,-1 0 1,-2 3 0,-6 5 334,0-1 1,0 0 0,0 0 0,-23 13-1,25-16-102,0-1-1,0 0 0,-1 0 1,1-1-1,-1 0 0,0-1 1,0 0-1,0 0 1,0-1-1,-14 2 0,22-4-199,-1 0-1,1 0 0,0 0 0,-1-1 1,1 1-1,0 0 0,-1-1 1,1 1-1,0-1 0,0 1 0,-1-1 1,1 0-1,0 1 0,0-1 0,0 0 1,0 0-1,0 0 0,0 0 1,0 0-1,0 0 0,0 0 0,0 0 1,1 0-1,-1 0 0,0-1 0,1 1 1,-1 0-1,1 0 0,-1-1 0,1 1 1,0 0-1,-1-1 0,1 1 1,0 0-1,0-1 0,0 1 0,0-3 1,0-3-52,1 1 1,0-1 0,0 0 0,0 1 0,0-1 0,5-8-1,-1 3-102,0 0 0,1 1 0,1 0 0,0 0-1,0 0 1,1 1 0,14-13 0,71-58-1777,-45 43 1423,-5 4 24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1.132"/>
    </inkml:context>
    <inkml:brush xml:id="br0">
      <inkml:brushProperty name="width" value="0.05" units="cm"/>
      <inkml:brushProperty name="height" value="0.05" units="cm"/>
    </inkml:brush>
  </inkml:definitions>
  <inkml:trace contextRef="#ctx0" brushRef="#br0">5 20 17876,'-5'11'2136,"5"-5"-1336,5-2-183,6 0 1055,7-1-480,3 0-192,10-3-648,6-2-456,6-4-2712,6-3 2680,-2-6-504,5-4-289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1.555"/>
    </inkml:context>
    <inkml:brush xml:id="br0">
      <inkml:brushProperty name="width" value="0.05" units="cm"/>
      <inkml:brushProperty name="height" value="0.05" units="cm"/>
    </inkml:brush>
  </inkml:definitions>
  <inkml:trace contextRef="#ctx0" brushRef="#br0">117 29 20452,'-7'9'371,"0"1"0,1-1-1,0 1 1,0 0 0,-7 22 0,-15 58 64,22-67-230,-8 32 42,-9 81 1,45-291 496,7-79-591,-32 213-43,0 19 17,1 12 22,1-7-128,1 0-1,0 1 1,0-1 0,0 0 0,1 1 0,-1-1-1,1 0 1,0 0 0,0 0 0,0 1 0,0-1 0,0 0-1,1 0 1,-1 0 0,1-1 0,0 1 0,0 0 0,4 3-1,-3-3-4,0 0 0,1-1 0,0 0-1,-1 1 1,1-1 0,0-1 0,0 1-1,0-1 1,0 1 0,0-1 0,1 0-1,6 0 1,2 0 18,-1-1-1,1-1 1,-1 0-1,1 0 0,-1-1 1,0-1-1,0 0 1,24-9-1,-20 3 51,0 0 0,26-19-1,-32 21-47,-9 7-35,-1 0 0,0 0-1,0-1 1,0 1 0,0 0 0,0 0-1,0 0 1,0 0 0,1 0 0,-1 0 0,0 0-1,0 0 1,0 0 0,0 0 0,0-1 0,0 1-1,1 0 1,-1 0 0,0 0 0,0 0 0,0 0-1,0 0 1,0 0 0,1 0 0,-1 0 0,0 0-1,0 0 1,0 0 0,0 0 0,0 1-1,1-1 1,-1 0 0,0 0 0,0 0 0,0 0-1,0 0 1,0 0 0,0 0 0,1 0 0,-1 0-1,0 0 1,0 1 0,0-1 0,0 0 0,0 0-1,0 0 1,1 11 7,-7 19-32,4-22 15,2-6 27,-4 18-124,0 0 0,2 0-1,0 0 1,1 0-1,2 23 1,-1-39 9,1 0 0,-1-1 0,1 1 0,0 0 0,0 0 0,0-1 0,1 1 0,-1-1 0,1 0 0,0 1 0,-1-1 0,2 0 0,-1 0 0,0 0 0,1 0 0,-1 0 0,1-1 0,0 1 0,0-1 0,0 1 0,0-1 0,0 0 0,0 0 0,1-1 0,-1 1 0,1-1-1,-1 0 1,1 1 0,0-2 0,-1 1 0,1 0 0,0-1 0,-1 1 0,8-2 0,32-2-557,6-11-287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2.006"/>
    </inkml:context>
    <inkml:brush xml:id="br0">
      <inkml:brushProperty name="width" value="0.05" units="cm"/>
      <inkml:brushProperty name="height" value="0.05" units="cm"/>
    </inkml:brush>
  </inkml:definitions>
  <inkml:trace contextRef="#ctx0" brushRef="#br0">113 12 15947,'-3'1'223,"1"0"0,-1 0 0,1 0-1,-1 0 1,1 1 0,0-1 0,0 1-1,-1 0 1,1-1 0,0 1 0,0 0-1,-1 3 1,0-3 71,-8 9 577,1 1-1,0 0 0,-12 19 0,19-25-677,-1-1 0,1 2 0,0-1-1,1 0 1,0 0 0,0 1 0,0 0-1,0-1 1,1 1 0,0 9 0,1-15-168,0 0 1,-1-1-1,1 1 1,0 0-1,1 0 1,-1 0-1,0-1 1,0 1-1,0 0 1,0 0-1,1 0 1,-1-1-1,0 1 1,1 0-1,-1-1 1,0 1-1,1 0 1,-1-1-1,1 1 1,-1 0-1,2 0 1,-2-1-11,1 0-1,-1 1 1,1-1 0,-1 0 0,1 0 0,0 0 0,-1 0 0,1 0 0,0 0 0,-1 0 0,1 0-1,-1 0 1,1 0 0,0 0 0,-1-1 0,1 1 0,-1 0 0,1 0 0,0-1 0,0 1-1,2-2 11,0-1-1,1 1 0,-1 0 1,-1-1-1,1 1 0,0-1 1,2-3-1,1-3-21,0 0 0,-1 0 0,0-1 0,0 0 1,-1 0-1,-1 0 0,0 0 0,0-1 0,-1 1 0,0-1 0,0 1 1,-2-1-1,1-17 0,-7 14-156,-2 13-990,8 1 1072,-1 1 1,1-1 0,0 1-1,-1-1 1,1 1-1,0-1 1,0 0-1,-1 1 1,1-1-1,0 1 1,0 0 0,0-1-1,0 1 1,-1-1-1,1 1 1,0-1-1,0 1 1,0-1 0,0 1-1,0-1 1,1 1-1,-1 0 1,0-1-1,0 1 1,0-1 0,0 1-1,1-1 1,-1 1-1,0-1 1,0 1-1,1-1 1,-1 0-1,0 1 1,1-1 0,-1 1-1,0-1 1,1 0-1,-1 1 1,1-1-1,-1 0 1,2 1 0,0 1-41,1 0 0,0 0 0,0 0 0,-1-1-1,1 0 1,1 1 0,-1-1 0,0 0 0,0 0 0,0-1 0,4 2 0,25 1-653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2.468"/>
    </inkml:context>
    <inkml:brush xml:id="br0">
      <inkml:brushProperty name="width" value="0.05" units="cm"/>
      <inkml:brushProperty name="height" value="0.05" units="cm"/>
    </inkml:brush>
  </inkml:definitions>
  <inkml:trace contextRef="#ctx0" brushRef="#br0">170 172 16724,'-16'3'1011,"0"0"0,1 2 1,-1-1-1,-26 14 1,37-16-865,1 1 0,0-1-1,-1 1 1,1 0 0,1 1 0,-1-1 0,0 1 0,1 0 0,0 0 0,0 0 0,0 0-1,0 0 1,1 0 0,0 1 0,-1 0 0,2-1 0,-1 1 0,0 0 0,-1 10 0,3-13-137,0 0 1,-1 0 0,1 0 0,0 1-1,0-1 1,0 0 0,0 0 0,1 1-1,-1-1 1,0 0 0,1 0 0,0 0-1,0 1 1,-1-1 0,1 0 0,0 0-1,1 0 1,-1 0 0,1 1 0,0-2-1,-1 0-1,0 0 1,0-1 0,0 1 0,1 0 0,-1-1 0,0 1 0,0-1 0,1 1 0,-1-1 0,1 0 0,-1 0-1,0 0 1,1 1 0,-1-1 0,1 0 0,-1-1 0,0 1 0,1 0 0,-1 0 0,0-1 0,1 1 0,-1 0-1,0-1 1,1 0 0,-1 1 0,0-1 0,0 0 0,1 1 0,-1-1 0,1-2 0,4-1 183,-1-1 1,0 0 0,0 0-1,0-1 1,-1 0 0,0 0-1,0 0 1,3-6 0,10-16 46,2 2-196,-2 4-28,-2 0 0,14-28-1,-25 43-9,-1 0-1,0-1 0,0 0 0,0 1 1,-1-1-1,-1 0 0,1 0 0,-1 0 1,-1 0-1,0 0 0,-1-14 1,1 21-7,0 0 1,0 0-1,0 0 1,0 0-1,0 0 1,-1 0 0,1 0-1,0 0 1,-1 0-1,1 0 1,-1 0 0,1 0-1,-1 0 1,1 0-1,-1 1 1,0-1-1,1 0 1,-1 0 0,0 1-1,0-1 1,0 0-1,1 1 1,-1-1-1,0 1 1,0-1 0,0 1-1,0-1 1,0 1-1,0 0 1,0 0 0,-2-1-1,1 1 0,1 0 0,-1 1 0,0-1 0,1 0 0,-1 1 0,1-1 0,-1 1 0,0-1 0,1 1 0,-1 0 0,1 0 0,0 0 0,-1-1 0,1 2 0,0-1 0,-1 0 0,1 0 0,0 0 0,0 0 0,-2 3 0,-6 10 50,1 0 1,0 0 0,0 1-1,2 0 1,0 1 0,1-1-1,0 1 1,1 1 0,1-1-1,0 0 1,2 1 0,0-1-1,0 1 1,2-1 0,0 1-1,1-1 1,0 1 0,1-1-1,1 0 1,10 25 0,-13-39-161,0 0 1,0 0 0,0 0 0,0 0-1,0 0 1,0 0 0,1 0-1,-1-1 1,1 1 0,-1 0 0,1-1-1,0 1 1,0-1 0,0 0 0,3 3-1,-3-4-25,-1 0-1,0 0 1,1 0-1,-1 0 1,1 0-1,-1 0 0,0 0 1,1 0-1,-1 0 1,0-1-1,1 1 1,-1 0-1,0-1 1,1 1-1,-1-1 0,0 0 1,0 1-1,0-1 1,0 0-1,1 0 1,-1 0-1,0 0 1,0 0-1,0 0 1,-1 0-1,1 0 0,1-2 1,18-21-794,5-2-257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2.887"/>
    </inkml:context>
    <inkml:brush xml:id="br0">
      <inkml:brushProperty name="width" value="0.05" units="cm"/>
      <inkml:brushProperty name="height" value="0.05" units="cm"/>
    </inkml:brush>
  </inkml:definitions>
  <inkml:trace contextRef="#ctx0" brushRef="#br0">54 310 16652,'9'1'5227,"62"8"-500,-63-9-4630,0 0 1,-1-1-1,1-1 1,0 1-1,-1-1 1,0 0-1,1-1 1,7-3-1,-12 4-78,1 0-1,-1 0 1,1 0 0,-1 0-1,0 0 1,0-1 0,0 0-1,0 1 1,0-1 0,-1 0 0,1 0-1,-1-1 1,0 1 0,1 0-1,-2-1 1,1 1 0,1-5-1,-2 6-13,-1 1-1,1 0 1,-1-1 0,0 1-1,1-1 1,-1 1-1,0 0 1,0-1-1,0 1 1,0-1-1,0 1 1,-1-1 0,1 1-1,0 0 1,-1-1-1,1 1 1,-1-1-1,1 1 1,-1 0-1,1 0 1,-1-1 0,-2-1-1,2 2-3,-1-1 1,0 1-1,1 0 0,-1 0 0,0 0 1,0 0-1,0 0 0,0 0 1,0 1-1,0-1 0,0 1 0,0-1 1,-4 1-1,-2 0-7,0 0 0,1 0 0,-1 1 0,0 0 0,1 0 0,-1 1 0,-11 4 0,8-1 1,-1 1 1,1 0-1,1 1 1,-1 0 0,1 1-1,0 0 1,1 0-1,0 1 1,-14 18-1,18-21 9,1 1-1,0-1 1,0 1-1,1 0 1,0 0-1,0 0 1,-3 13-1,5-15 3,0 0-1,0-1 1,1 1-1,0 0 0,0 0 1,0 0-1,1 0 0,-1-1 1,1 1-1,0 0 1,1-1-1,-1 1 0,3 5 1,-2-6-2,1 0 0,0 0 0,0 0 0,0 0 0,0-1 0,1 1 0,-1-1 0,1 0 0,0 0 0,0 0 0,0 0 0,0-1 0,0 0 0,1 0 0,-1 0 0,1 0 0,0-1 0,-1 1 0,1-1 0,9 1 0,0-1-36,0 0-1,0 0 1,1-2-1,-1 1 1,0-2-1,15-3 1,-8 0-47,0-2 0,0 0-1,-1-1 1,0-1 0,-1-1 0,0 0 0,0-2 0,-1 0 0,-1-1-1,32-31 1,-16 10-15,-2-2 0,-2-1 1,-1-1-1,23-43 0,-42 67 82,0 0 0,-1-1 0,-1 0 1,-1 0-1,6-22 0,-11 37 12,-1-1 1,0 1-1,0-1 0,1 0 1,-1 1-1,0-1 0,0 0 1,0 1-1,0-1 0,1 0 1,-1 1-1,0-1 0,0 0 1,-1 1-1,1-1 0,0 0 1,0 1-1,0-1 0,0 0 1,0 1-1,-1-1 0,1 0 1,0 1-1,-1-1 0,1 1 1,0-1-1,-1 1 0,1-1 1,-1 1-1,1-1 0,-1 1 1,1-1-1,-1 1 0,1-1 1,-1 1-1,1 0 0,-1-1 1,1 1-1,-1 0 0,0 0 1,1-1-1,-1 1 0,0 0 1,1 0-1,-1 0 0,0 0 1,1 0-1,-1 0 0,0 0 1,1 0-1,-1 0 0,0 0 1,1 0-1,-1 0 0,0 0 1,1 1-1,-2-1 0,-3 2 11,0 0-1,1-1 0,-1 2 1,0-1-1,1 0 1,-6 4-1,1 2 36,1-1 0,-1 1 1,1 1-1,1-1 0,0 1 0,0 1 1,0-1-1,1 1 0,1 0 0,0 1 0,0-1 1,1 1-1,0 0 0,1 0 0,0 0 0,1 1 1,-2 20-1,4-23-32,-1 1-1,1 0 1,1 0 0,0 0 0,0 0-1,1 0 1,0-1 0,1 1-1,0-1 1,1 0 0,0 1 0,0-1-1,1-1 1,0 1 0,0-1 0,1 0-1,0 0 1,0-1 0,1 1 0,15 11-1,-18-16-57,0 0 0,0-1 0,1 1-1,-1-1 1,1 0 0,0-1 0,-1 1-1,1-1 1,0 0 0,0 0 0,0 0-1,0-1 1,0 1 0,0-1 0,0-1 0,0 1-1,0-1 1,0 0 0,0 0 0,0 0-1,-1 0 1,1-1 0,4-2 0,33-16-220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5.984"/>
    </inkml:context>
    <inkml:brush xml:id="br0">
      <inkml:brushProperty name="width" value="0.05" units="cm"/>
      <inkml:brushProperty name="height" value="0.05" units="cm"/>
    </inkml:brush>
  </inkml:definitions>
  <inkml:trace contextRef="#ctx0" brushRef="#br0">13 0 11979,'2'0'1272,"-2"6"-936,-3 16-112,0 7 680,1 17-416,-1 6-112,1 8-192,1-1-80,4-2-16,3-4-8,3-13-192,-3-6-128,1-19 200,2-4-16,0-11-56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17.758"/>
    </inkml:context>
    <inkml:brush xml:id="br0">
      <inkml:brushProperty name="width" value="0.05" units="cm"/>
      <inkml:brushProperty name="height" value="0.05" units="cm"/>
    </inkml:brush>
  </inkml:definitions>
  <inkml:trace contextRef="#ctx0" brushRef="#br0">49 81 12539,'15'-57'4952,"-13"34"62,-5 27-1547,-11 21-2345,7-6-934,1 0 0,1 1 0,0-1 0,2 1 0,0 0 0,0 26 0,4-47 204,1-2-278,-1 1 0,1-1 0,-1 0 0,0 0-1,1 0 1,-1 0 0,1-5 0,-1 2-387,1-1-571,-9 11 847,2 4 10,2-4-968,-4-9-910,-1-5-5616,5 6 6430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18.473"/>
    </inkml:context>
    <inkml:brush xml:id="br0">
      <inkml:brushProperty name="width" value="0.05" units="cm"/>
      <inkml:brushProperty name="height" value="0.05" units="cm"/>
    </inkml:brush>
  </inkml:definitions>
  <inkml:trace contextRef="#ctx0" brushRef="#br0">121 125 11715,'-18'-11'1995,"14"9"-1099,-1-1 0,0 0 0,0-1 0,1 1 0,0-1 0,-6-6 0,9 9-767,1 0 1,0 0 0,-1 0-1,1 0 1,0 0 0,0 0 0,0 0-1,0 0 1,0 0 0,0 0-1,0 0 1,0 0 0,0 0 0,0 0-1,0 0 1,1 0 0,-1 0-1,0 0 1,1 0 0,-1 0 0,1 1-1,-1-1 1,1 0 0,-1 0-1,1 0 1,0 1 0,-1-1 0,1 0-1,1-1 1,25-19 1161,-19 16-1101,-1 0 0,2 1 0,-1 1 0,0-1-1,1 1 1,-1 1 0,1-1 0,0 1 0,15-1 0,-21 3-169,0 0 1,0 0-1,0 0 1,0 0-1,-1 1 1,1-1-1,0 1 0,0 0 1,-1 0-1,1 0 1,0 0-1,-1 0 1,1 0-1,-1 1 1,0-1-1,1 1 1,-1 0-1,0-1 1,0 1-1,0 0 0,0 1 1,0-1-1,0 0 1,-1 0-1,1 1 1,-1-1-1,0 1 1,0-1-1,1 1 1,-2 0-1,1-1 1,0 1-1,0 0 0,0 5 1,-1 1-13,0 1 0,0-1 0,-1 0 0,0 0 0,0 0 0,-1 0 0,0 0 0,-1 0 0,0-1 0,0 1 0,-1-1 0,0 0 0,-1 0 0,1 0 0,-8 8 0,-8 10 8,0-1-1,-47 43 0,-52 33 80,156-112 30,-11 3-25,0 1 1,0 2 0,54-5 0,-67 10-259,0 0 0,0 0 0,0 1 0,0 1 0,0 0 0,0 1 0,-1 0 1,1 1-1,-1 0 0,17 9 0,-20-7-141,-8-4-92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19.446"/>
    </inkml:context>
    <inkml:brush xml:id="br0">
      <inkml:brushProperty name="width" value="0.05" units="cm"/>
      <inkml:brushProperty name="height" value="0.05" units="cm"/>
    </inkml:brush>
  </inkml:definitions>
  <inkml:trace contextRef="#ctx0" brushRef="#br0">181 139 15291,'108'-96'6658,"-108"96"-6565,0 0 1,1-1-1,-1 1 0,0-1 1,1 1-1,-1-1 1,1 1-1,-1 0 1,0-1-1,1 1 1,-1 0-1,1-1 1,-1 1-1,1 0 0,-1 0 1,1-1-1,0 1 1,-1 0-1,1 0 1,-1 0-1,1 0 1,-1 0-1,1 0 0,-1 0 1,2 0-1,-2 1 4,0 0-1,0 0 0,0 0 0,0 0 1,-1 0-1,1 0 0,0 0 1,0 0-1,-1 1 0,1-1 0,0 0 1,-1 0-1,1 0 0,-1 0 1,0 1-1,-19 31 193,-2 0 0,-1-1 0,-47 50 0,50-59-252,-122 117-110,183-177-431,58-70 0,27-52-123,-123 155 612,55-73-149,-57 76 165,-1 0-1,1 0 0,0 0 0,-1 0 0,1 1 0,0-1 0,0 0 1,0 0-1,0 0 0,0 1 0,0-1 0,0 0 0,0 1 0,0-1 1,0 1-1,0-1 0,2 0 0,-2 2 1,-1-1 1,0 1-1,1-1 1,-1 1-1,0-1 0,0 1 1,1-1-1,-1 1 1,0 0-1,0-1 1,0 1-1,0-1 0,1 1 1,-1-1-1,0 1 1,0 0-1,0-1 0,0 1 1,-1-1-1,1 1 1,0 0-1,0-1 0,0 2 1,-14 47 91,-22 46 158,-39 120 463,72-205-651,1 1 0,0 0 0,-1 11-1,3-20-50,-1 0 0,1 0 0,0 0 0,0 0 0,0 0 0,1 0-1,-1 1 1,0-1 0,1 0 0,0 0 0,-1 0 0,1 0 0,0-1 0,0 1 0,0 0-1,0 0 1,0 0 0,1-1 0,-1 1 0,0 0 0,1-1 0,-1 1 0,3 0-1,-4-1-3,1-1-1,-1 0 1,1 1-1,-1-1 1,1 0-1,0 1 1,-1-1-1,1 0 1,-1 0-1,1 0 0,0 1 1,-1-1-1,1 0 1,0 0-1,-1 0 1,1 0-1,-1 0 1,1 0-1,0 0 1,-1-1-1,1 1 1,0 0-1,-1 0 1,1 0-1,-1-1 0,1 1 1,0 0-1,-1-1 1,1 1-1,-1 0 1,1-1-1,-1 1 1,1-1-1,-1 1 1,0-1-1,1 1 1,-1-1-1,1 1 0,-1-1 1,0 1-1,0-1 1,1 1-1,-1-1 1,0 0-1,0 1 1,1-1-1,-1-1 1,1 0 19,-1-1 1,1 0 0,-1 0-1,0 0 1,0 0 0,0 1-1,0-1 1,0 0 0,-1-5-1,-3-1 64,1 1 0,-1 0 0,-1 0 0,-10-15 0,-6-11 517,21 33-596,0 1 0,0 0 1,0-1-1,-1 1 0,1 0 0,0-1 0,0 1 1,0 0-1,0-1 0,0 1 0,1-1 0,-1 1 1,0 0-1,0-1 0,0 1 0,0 0 0,0-1 0,0 1 1,0 0-1,1-1 0,-1 1 0,0 0 0,0 0 1,1-1-1,-1 1 0,0 0 0,0 0 0,1-1 1,-1 1-1,0 0 0,0 0 0,1 0 0,-1-1 0,0 1 1,1 0-1,-1 0 0,0 0 0,1 0 0,-1 0 1,1 0-1,-1 0 0,0 0 0,1 0 0,-1 0 1,0 0-1,1 0 0,0 0 0,22-1-6,-19 1-21,187-6-3216,-155 3 2593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0.143"/>
    </inkml:context>
    <inkml:brush xml:id="br0">
      <inkml:brushProperty name="width" value="0.05" units="cm"/>
      <inkml:brushProperty name="height" value="0.05" units="cm"/>
    </inkml:brush>
  </inkml:definitions>
  <inkml:trace contextRef="#ctx0" brushRef="#br0">77 22 20060,'-3'0'444,"0"0"0,0 1 0,1-1 0,-1 1 0,0 0 0,1 0 0,-1 0 0,0 0 0,1 0 0,-5 3 0,4-1-235,-1 0-1,0 0 1,1 0-1,-1 0 1,1 0-1,-5 7 1,7-8-217,-1-1 1,1 1-1,0 0 1,0-1-1,0 1 1,0 0-1,0 0 1,0 0-1,0 0 1,1 0-1,-1 0 1,1 0-1,-1 0 1,1 0 0,0 0-1,0 0 1,0 0-1,0 0 1,0 0-1,0 0 1,0 0-1,1 0 1,-1 0-1,1 0 1,0 0-1,-1 0 1,1 0-1,0 0 1,0 0-1,0 0 1,1-1 0,-1 1-1,3 3 1,48 32-764,-37-28 477,-1 1 0,18 16 0,-27-22 244,-1 0 0,-1 1-1,1-1 1,-1 1 0,1 0 0,-1 0 0,-1 0-1,1 0 1,-1 0 0,0 1 0,2 7-1,-2-6 74,-1 1 0,-1 0 0,1-1 0,-1 1 0,0 0 0,-1 0-1,0-1 1,0 1 0,-1 0 0,0-1 0,0 1 0,-6 11 0,5-12 78,0-1 0,0 0 0,-1 0 0,0 0 0,0-1 0,0 1 0,-1-1 0,1 0 0,-1 0 0,0-1 0,-1 0 0,1 0 0,-1 0 0,-10 5 0,14-8-65,1 0 1,-1 0-1,1-1 0,-1 1 1,1-1-1,-1 1 0,0-1 1,1 0-1,-1 0 0,0 0 1,1 0-1,-1 0 0,0 0 1,1 0-1,-1 0 0,0 0 1,1-1-1,-1 1 0,1-1 1,-1 1-1,1-1 0,-1 0 1,-2-1-1,2 0 0,0 0 0,0 0 0,1 0 0,-1-1-1,0 1 1,1 0 0,-1-1 0,1 1 0,0-1 0,0 0-1,0 1 1,-1-6 0,0-3-9,0 0-1,1 0 0,0 0 1,1-1-1,0 1 0,2-12 1,0 11-88,0 0 0,0 1 0,1 0 0,1-1 0,0 1 0,1 1 0,0-1 0,0 0 0,1 1 0,0 0 0,1 1 0,0 0 0,1 0 0,0 0 0,0 1 0,1 0 0,0 0 0,0 1 0,1 0 0,0 1 0,0 0 0,0 1 0,1 0 0,0 1 0,12-4 0,-13 5-10,-7 2 56,1-1 1,-1 1-1,1 0 0,0 0 1,0 1-1,0-1 0,-1 1 0,1-1 1,0 1-1,0 1 0,0-1 0,0 0 1,-1 1-1,1 0 0,0 0 1,0 0-1,6 3 0,-3 0 90,0 0 0,0 0-1,1-1 1,-1 0 0,1 0 0,0-1-1,0 0 1,0 0 0,0-1 0,0 0-1,0 0 1,15-2 0,4-1-14,0-2 0,39-10 1,11-2-71,-76 15-1,-1 1 0,1 0 0,0 0 0,-1 0 0,1 0 0,-1 0 0,1 0 0,0 1 0,-1-1 0,1 0 0,0 0 0,-1 0 0,1 1 0,-1-1 0,1 0 0,-1 0 0,1 1 0,-1-1 0,2 1 0,-2-1-22,0 1 1,1-1-1,-1 0 0,1 1 0,-1-1 1,1 0-1,-1 0 0,1 1 1,-1-1-1,1 0 0,-1 0 0,1 0 1,0 0-1,-1 0 0,1 0 0,-1 0 1,1 0-1,-1 0 0,1 0 1,-1 0-1,1 0 0,0 0 0,-1 0 1,1 0-1,-1-1 0,1 1 0,0 0 1,12-7-331,1 0-1,-1-1 1,0-1 0,-1 0 0,0 0 0,17-18 0,7-7-129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0.816"/>
    </inkml:context>
    <inkml:brush xml:id="br0">
      <inkml:brushProperty name="width" value="0.05" units="cm"/>
      <inkml:brushProperty name="height" value="0.05" units="cm"/>
    </inkml:brush>
  </inkml:definitions>
  <inkml:trace contextRef="#ctx0" brushRef="#br0">130 0 19076,'-2'5'2774,"-5"17"-1441,-29 99 1435,24-61-2631,2 0 0,3 0 0,0 99 0,10-144-107,-3-14-29,0-1 0,0 0 0,0 0 0,0 0 0,0 0 0,0 0 0,0 0 0,0 0-1,0 0 1,0 0 0,0 0 0,0 1 0,0-1 0,0 0 0,1 0 0,-1 0 0,0 0 0,0 0 0,0 0 0,0 0 0,0 0 0,0 0-1,0 0 1,0 0 0,0 0 0,1 0 0,-1 0 0,0 0 0,0 0 0,0 0 0,0 0 0,0 0 0,0 0 0,0 0 0,0 0 0,1 0 0,-1 0-1,0 0 1,0 0 0,0 0 0,0 0 0,0 0 0,0 0 0,0 0 0,0 0 0,0 0 0,0 0 0,1-1 0,-1 1 0,0 0 0,0 0-1,0 0 1,0 0 0,0 0 0,0 0 0,0 0 0,1-2 6,0-1 1,0 1-1,0 0 1,-1 0-1,1 0 1,-1-1-1,1 1 0,-1 0 1,0-5-1,1-10 14,-1 1 0,-2-1 0,1 0 0,-2 0 0,0 1 0,-1-1 0,-1 1 0,0 0-1,-1 0 1,-1 1 0,-13-23 0,20 38-21,-6-9 7,8 10-85,10 8-144,2-2-378,0-1 1,0 0 0,1-1 0,-1-1 0,1 0-1,0-1 1,0-1 0,1 0 0,-1-1 0,0 0-1,23-3 1,-5-2-678,0-1 0,0-2 1,-1-2-1,37-13 0,-68 21 1450,1 0 0,-1 1 0,0-1 0,1 1 0,-1-1 1,1 1-1,-1 0 0,1 0 0,-1 0 0,1 0 0,-1 0 0,3 0 0,-3 0-105,-1 0-1,0 1 1,0-1 0,0 0-1,1 0 1,-1 1-1,0-1 1,0 0-1,0 0 1,0 1-1,0-1 1,0 0-1,0 1 1,0-1-1,0 0 1,0 0-1,0 1 1,0-1 0,0 0-1,0 1 1,0-1-1,0 0 1,0 1-1,0-1 1,0 0-1,0 0 1,0 1-1,0-1 1,-1 0-1,1 0 1,0 1-1,0-1 1,0 0 0,0 0-1,-1 1 1,-25 29 3569,3-11-2028,15-13-1197,0 0 0,1 0 0,0 1 0,0 1 0,-8 11 0,15-19-409,-1 0 0,1 0 1,0 1-1,0-1 0,0 0 0,0 0 1,0 0-1,0 1 0,0-1 1,0 0-1,0 0 0,0 0 0,0 1 1,0-1-1,0 0 0,0 0 1,0 0-1,0 1 0,0-1 0,0 0 1,0 0-1,0 0 0,0 1 1,0-1-1,0 0 0,0 0 0,0 0 1,0 0-1,0 1 0,1-1 1,-1 0-1,0 0 0,0 0 0,0 0 1,0 1-1,0-1 0,1 0 1,9 3-95,17-2-270,-24-1 322,40 0-442,64 1-487,-91 0 872,-1 1 0,1 0 0,-1 1 1,24 9-1,-37-12 120,-1 0 1,1 1-1,-1 0 0,1-1 1,0 1-1,-1 0 0,1-1 1,-1 1-1,0 0 0,1 0 1,-1 0-1,0 1 0,0-1 1,1 0-1,-1 0 0,0 1 1,0-1-1,0 0 0,0 2 1,-1-2 15,0 0 1,0 0 0,0 0 0,0 0 0,0 0 0,0 0 0,0 0 0,-1 0-1,1 0 1,0 0 0,-1 0 0,1 0 0,-1 0 0,1 0 0,-1 0 0,1-1-1,-1 1 1,0 0 0,1 0 0,-1-1 0,0 1 0,-1 1 0,-6 3 286,0 1 1,-1-1-1,0 0 1,-16 6 0,24-11-308,-19 9 649,-28 7 1,42-15-703,1 1 1,0-1 0,-1-1-1,1 1 1,-1-1 0,1 0-1,-1 0 1,1 0-1,-1-1 1,1 0 0,-6-1-1,10 2 14,0-1 0,0 1 0,0 0 0,0-1 0,0 1 0,1 0 0,-1-1 0,0 1 0,0-1 0,0 1 0,1-1 0,-1 0-1,0 1 1,0-1 0,1 0 0,-1 0 0,1 1 0,-1-1 0,1 0 0,-1 0 0,1 0 0,-1-1 0,0-9-301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1.531"/>
    </inkml:context>
    <inkml:brush xml:id="br0">
      <inkml:brushProperty name="width" value="0.05" units="cm"/>
      <inkml:brushProperty name="height" value="0.05" units="cm"/>
    </inkml:brush>
  </inkml:definitions>
  <inkml:trace contextRef="#ctx0" brushRef="#br0">106 3 19532,'1'-1'118,"-1"1"1,1 0-1,-1 0 0,0 0 0,1-1 1,-1 1-1,1 0 0,-1 0 1,1 0-1,-1 0 0,1 0 0,-1 0 1,1 0-1,-1 0 0,0 0 0,1 0 1,-1 0-1,1 0 0,-1 0 0,1 0 1,-1 0-1,1 1 0,-1-1 0,0 0 1,1 0-1,-1 0 0,1 1 1,0-1-1,2 15 1893,-11 28-388,5-30-1203,-32 259-213,35-270-235,0 0-69,0-1 0,0 1 0,0-1 0,-1 0 0,1 1 0,0-1 0,-1 1 0,1-1 0,-1 0 0,1 1 0,-1-1 0,0 0 0,0 1 0,-1 1 0,2-3 18,-1 0 0,1 0 1,-1 1-1,1-1 0,0 0 1,-1 0-1,1 0 0,-1 0 0,1 0 1,-1 1-1,1-1 0,-1 0 0,1 0 1,-1 0-1,1 0 0,-1-1 1,1 1-1,-1 0 0,1 0 0,-1 0 1,1 0-1,-1 0 0,1-1 1,0 1-1,-1 0 0,1 0 0,-1-1 1,-4-3-420,0-1 1,0 1-1,1-1 0,-8-10 1,10 11 650,-20-25-1062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1.931"/>
    </inkml:context>
    <inkml:brush xml:id="br0">
      <inkml:brushProperty name="width" value="0.05" units="cm"/>
      <inkml:brushProperty name="height" value="0.05" units="cm"/>
    </inkml:brush>
  </inkml:definitions>
  <inkml:trace contextRef="#ctx0" brushRef="#br0">0 165 17548,'0'-4'214,"0"0"1,0 1-1,1-1 1,-1 0 0,1 0-1,0 0 1,0 0-1,0 0 1,0 1-1,1-1 1,-1 0-1,1 1 1,0-1-1,0 1 1,1 0 0,-1 0-1,1 0 1,-1 0-1,1 0 1,0 0-1,0 1 1,0-1-1,1 1 1,5-3 0,14-8 132,0 2 1,1 0-1,0 2 1,0 1-1,1 1 1,0 1-1,1 1 1,-1 1-1,1 1 1,0 1-1,47 4 1,-64-2-336,1 1 1,-1 1-1,0 0 0,1 0 1,-1 1-1,0 0 0,0 0 1,0 1-1,-1 0 0,1 1 1,-1 0-1,9 7 1,-14-9-9,1 0 0,-1 1 1,0-1-1,0 1 1,0 0-1,0 0 1,-1 0-1,0 0 1,1 1-1,-1-1 1,-1 1-1,1-1 1,-1 1-1,0 0 1,0-1-1,0 1 1,-1 0-1,1 0 1,-1 0-1,0-1 1,-1 1-1,1 0 1,-1 0-1,0-1 1,-3 8-1,1-1 9,-1-2-1,0 1 1,-1 0-1,0-1 1,-1 0-1,0 0 1,0 0-1,-1-1 1,0 0-1,0 0 1,-1-1-1,0 0 1,0-1-1,-1 1 1,0-1-1,0-1 1,0 0-1,-1 0 1,1-1-1,-1 0 1,0-1 0,-1 0-1,1 0 1,-1-1-1,-15 1 1,23-3-29,1 1 1,0-1 0,0 0 0,0 0-1,0 0 1,0-1 0,0 1 0,0 0-1,0-1 1,0 0 0,0 1 0,0-1 0,0 0-1,0 0 1,0 0 0,0 0 0,0 0-1,1-1 1,-1 1 0,0 0 0,1-1-1,-1 1 1,1-1 0,0 0 0,-1 1-1,1-1 1,0 0 0,0 0 0,0 0 0,0 0-1,1 0 1,-2-3 0,0-28-113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2.370"/>
    </inkml:context>
    <inkml:brush xml:id="br0">
      <inkml:brushProperty name="width" value="0.05" units="cm"/>
      <inkml:brushProperty name="height" value="0.05" units="cm"/>
    </inkml:brush>
  </inkml:definitions>
  <inkml:trace contextRef="#ctx0" brushRef="#br0">15 340 15739,'-3'5'888,"-8"25"3481,11-30-4272,0 1-1,0-1 1,0 1-1,0-1 1,0 0-1,0 1 1,0-1 0,0 1-1,0-1 1,0 0-1,0 1 1,0-1-1,0 0 1,0 1-1,1-1 1,-1 1-1,0-1 1,0 0-1,0 1 1,1-1-1,-1 0 1,0 0-1,0 1 1,1-1-1,-1 0 1,1 1-1,0-1 77,0 0 1,0 0-1,0 1 0,0-1 1,0 0-1,0 0 0,0 0 1,0 0-1,0-1 0,0 1 0,0 0 1,0 0-1,0 0 0,-1-1 1,3 0-1,22-10 429,0-1 1,-1-1-1,-1 0 0,0-2 0,-1-1 1,24-23-1,114-122-188,-144 144-340,-8 8-113,1 0-74,0 0 0,-1-1-1,0 0 1,0 0-1,8-18 1,-57 142-681,20-50 624,14-46-168,1 0 0,0 0 1,2 1-1,0 0 1,1 0-1,-1 20 0,4-38 312,0 1-1,0-1 0,0 0 0,0 0 0,0 1 0,1-1 0,-1 0 1,0 0-1,1 0 0,-1 1 0,1-1 0,-1 0 0,2 2 0,-1-2-17,0 0-1,1-1 1,-1 1-1,0 0 0,1-1 1,-1 1-1,1-1 0,-1 1 1,1-1-1,2 1 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2.948"/>
    </inkml:context>
    <inkml:brush xml:id="br0">
      <inkml:brushProperty name="width" value="0.05" units="cm"/>
      <inkml:brushProperty name="height" value="0.05" units="cm"/>
    </inkml:brush>
  </inkml:definitions>
  <inkml:trace contextRef="#ctx0" brushRef="#br0">1 0 16780,'4'12'2144,"4"4"-1008,-2 4-384,0 7 1313,0 5-377,-1 8-463,-1 3-273,-2 3-392,1-5-184,-3-3-424,0-2-320,-2-10-800,-2-6-233,-4-7 1049,0-5-248,-4-8-272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3.426"/>
    </inkml:context>
    <inkml:brush xml:id="br0">
      <inkml:brushProperty name="width" value="0.05" units="cm"/>
      <inkml:brushProperty name="height" value="0.05" units="cm"/>
    </inkml:brush>
  </inkml:definitions>
  <inkml:trace contextRef="#ctx0" brushRef="#br0">1 200 18652,'16'-21'946,"1"1"0,1 1 0,1 1 0,0 0 0,2 1 0,38-24 0,-47 34-867,0 1 0,0 0 0,1 1 0,-1 0 0,1 1 0,0 0-1,1 1 1,-1 1 0,1 0 0,-1 1 0,1 0 0,-1 1 0,1 1 0,25 4 0,-31-4-79,-1 1 0,1 1 1,0 0-1,-1 0 0,0 0 1,0 1-1,0 0 0,0 0 1,0 1-1,-1-1 0,0 2 1,0-1-1,0 1 0,-1 0 1,0 0-1,0 0 0,0 1 0,-1-1 1,4 10-1,-5-11-1,-1 1 0,0 0 0,0 0 0,0 0 0,-1 0 0,0 0 0,0 1 0,0-1 0,-1 0 0,0 0 0,0 1 0,-1-1 0,0 0 0,0 0 0,0 1 0,-1-1 0,0 0 0,0 0 0,-1-1 0,1 1 0,-1 0 0,0-1 0,-1 0 0,-7 10 0,4-8 20,0 1 0,0-1-1,-1-1 1,0 0 0,0 0 0,-1 0 0,0-1 0,0 0-1,-10 3 1,12-5-23,1-1 0,-1 0 0,0 0-1,0 0 1,0-1 0,0 0 0,0-1 0,0 1-1,0-1 1,0-1 0,0 1 0,0-1 0,-13-3-1,18 3-77,1 0 0,-1 1-1,0-1 1,0 0 0,0 0-1,1 0 1,-1 0 0,0 0-1,1 0 1,-1-1 0,1 1-1,0-1 1,-1 1 0,1-1-1,0 1 1,0-1 0,0 0-1,0 1 1,0-1 0,0 0-1,0 0 1,1 0 0,-1 0-1,1 0 1,-1-2 0,1 1-27,0 0 0,0 0 0,0 0 1,1 0-1,-1 0 0,1 0 1,0 0-1,-1 0 0,1 0 0,1 0 1,-1 0-1,0 1 0,1-1 1,0 0-1,-1 1 0,5-5 0,17-15-753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6:56.419"/>
    </inkml:context>
    <inkml:brush xml:id="br0">
      <inkml:brushProperty name="width" value="0.05" units="cm"/>
      <inkml:brushProperty name="height" value="0.05" units="cm"/>
    </inkml:brush>
  </inkml:definitions>
  <inkml:trace contextRef="#ctx0" brushRef="#br0">4 540 12595,'-3'-6'1503,"7"6"-920,9 3-181,-5-3-345,-1-1-1,1 1 1,-1-1-1,0-1 1,1 1 0,-1-1-1,0 0 1,0-1-1,0 0 1,-1 0-1,1 0 1,0-1-1,-1 0 1,0 0 0,9-9-1,4-4 48,-1 0 0,-1-1 0,19-28 0,-15 19-23,-2-1 0,-2-1 0,0 0 0,-2-1 1,-1-1-1,-1 0 0,-2-1 0,-2-1 0,10-51 1,-18 56-56,-4 18-19,3 10-7,-1 0 0,1 0 0,0 0 1,0 0-1,-1 0 0,1 0 0,0 0 0,0 0 0,0 0 0,-1 0 0,1 0 0,0 0 0,0 0 0,-1 0 0,1 0 0,0 0 0,0 0 0,0 0 0,-1 0 0,1 1 0,0-1 0,0 0 0,0 0 0,-1 0 0,1 0 0,0 0 0,0 0 0,0 1 0,0-1 0,-1 0 0,1 0 0,0 0 0,0 0 0,0 1 0,0-1 0,0 0 0,0 1 0,-2 1-1,1 0-1,0 0 1,0 0-1,0 0 1,0 0-1,1 1 1,-1-1-1,0 0 1,1 0-1,0 1 1,-1-1-1,1 1 1,1 2-1,3 35-21,2-12-48,2 1-1,1-1 1,1-1-1,2 1 1,1-2-1,0 0 1,22 30-1,-7-16-6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3.858"/>
    </inkml:context>
    <inkml:brush xml:id="br0">
      <inkml:brushProperty name="width" value="0.05" units="cm"/>
      <inkml:brushProperty name="height" value="0.05" units="cm"/>
    </inkml:brush>
  </inkml:definitions>
  <inkml:trace contextRef="#ctx0" brushRef="#br0">59 65 20980,'9'-9'727,"0"1"0,0-1-1,1 2 1,0-1 0,12-6-1,-19 12-658,-1 1 0,1 0 0,0 0 1,-1 0-1,1 0 0,0 0 0,0 1 0,0-1 0,0 1 0,0 0 0,0-1 0,0 1 0,0 1 0,0-1 0,0 0 0,0 1 0,0 0 0,-1-1 0,1 1 0,0 0 0,0 1 1,-1-1-1,1 0 0,0 1 0,-1-1 0,1 1 0,2 3 0,-3-4-58,0 2 0,0-1 1,0 0-1,0 0 0,0 1 1,-1-1-1,1 1 0,-1-1 1,1 1-1,-1 0 0,0 0 1,0 0-1,0-1 0,0 7 1,0-4 13,-1 1 0,0 0 0,0 0 1,-1-1-1,1 1 0,-1 0 0,-2 6 0,-2 3 53,-1 0-1,0 0 1,-1-1-1,-13 22 1,-12 10 289,-53 59 1,28-36-156,48-52-222,9-16 9,0-1-1,0 0 0,0 1 1,0-1-1,0 1 0,0-1 1,0 1-1,0-1 0,0 1 1,0-1-1,1 1 0,-1-1 1,0 0-1,0 1 0,0-1 1,1 1-1,-1-1 1,0 0-1,1 1 0,-1-1 1,0 0-1,1 1 0,-1-1 1,3 2-13,1-1 0,-1 0 0,0 1 1,0-1-1,0-1 0,1 1 1,-1 0-1,4-1 0,161 13-1503,-46-5 564,-72-3 542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3.605"/>
    </inkml:context>
    <inkml:brush xml:id="br0">
      <inkml:brushProperty name="width" value="0.05" units="cm"/>
      <inkml:brushProperty name="height" value="0.05" units="cm"/>
    </inkml:brush>
  </inkml:definitions>
  <inkml:trace contextRef="#ctx0" brushRef="#br0">13 37 18500,'-8'4'2128,"5"3"-1159,1 0-353,10-8 976,9-4-128,7 2-407,8 1-217,7 2-424,8 0-128,4 4-112,-1-3-88,2 4-272,-4-1-232,-5-2-600,-5-2-433,-6-12 1121,-4-8-248,-6-8-264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4.010"/>
    </inkml:context>
    <inkml:brush xml:id="br0">
      <inkml:brushProperty name="width" value="0.05" units="cm"/>
      <inkml:brushProperty name="height" value="0.05" units="cm"/>
    </inkml:brush>
  </inkml:definitions>
  <inkml:trace contextRef="#ctx0" brushRef="#br0">5 1 16363,'-1'0'60,"1"0"-1,0 0 0,0 0 0,0 0 0,0 0 0,0 0 0,-1 0 1,1 0-1,0 0 0,0 0 0,0 0 0,0 0 0,0 0 0,-1 0 1,1 1-1,0-1 0,0 0 0,0 0 0,0 0 0,0 0 0,0 0 1,0 0-1,-1 0 0,1 0 0,0 1 0,0-1 0,0 0 0,0 0 0,0 0 1,0 0-1,0 0 0,0 1 0,0-1 0,0 0 0,0 0 0,0 0 1,0 0-1,0 1 0,0-1 0,0 0 0,0 0 0,0 0 0,0 0 1,0 0-1,0 1 0,0-1 0,0 0 0,10 6 1682,21 4-118,-22-8-1159,11 4-171,0 1 1,0 1-1,-1 1 0,0 1 0,32 20 0,-47-27-293,0 0 0,0 1 0,0-1 0,-1 1-1,1 0 1,-1 0 0,0 0 0,0 0-1,0 0 1,-1 0 0,1 1 0,-1 0-1,0-1 1,0 1 0,-1 0 0,0 0 0,1 0-1,-2 0 1,1 0 0,0 0 0,-1 0-1,0 0 1,0 1 0,-1-1 0,0 0 0,1 0-1,-2 0 1,1 0 0,-3 7 0,-1 1 1,-1-1 1,-1 1 0,1-1 0,-2 0 0,0-1-1,-12 15 1,-62 56-219,24-26-388,46-39 469,12-7-48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3.772"/>
    </inkml:context>
    <inkml:brush xml:id="br0">
      <inkml:brushProperty name="width" value="0.05" units="cm"/>
      <inkml:brushProperty name="height" value="0.05" units="cm"/>
    </inkml:brush>
  </inkml:definitions>
  <inkml:trace contextRef="#ctx0" brushRef="#br0">124 162 19732,'0'-1'241,"-1"-1"0,1 0 0,-1 1 0,0-1 1,1 0-1,-1 1 0,0-1 0,0 1 0,0-1 0,0 1 0,-1 0 0,1-1 0,0 1 0,0 0 0,-1 0 0,1 0 0,-1 0 0,1 0 0,-1 0 0,1 0 0,-1 1 1,0-1-1,1 1 0,-1-1 0,0 1 0,1-1 0,-1 1 0,0 0 0,-2 0 0,2 0-158,-1 0-1,0 1 1,0 0-1,0-1 1,1 1-1,-1 0 1,0 0-1,1 0 1,-1 1 0,1-1-1,-1 1 1,1-1-1,0 1 1,0 0-1,0 0 1,0 0 0,-3 3-1,1 2-69,-1 0 0,1 0 0,0 1 0,0 0 0,1-1 0,0 1 0,1 0 0,-1 1 0,-1 15 0,4-20-10,-1 0-1,1-1 1,0 1 0,1 0-1,-1 0 1,1 0 0,-1 0 0,1 0-1,0-1 1,3 7 0,-3-8-3,0 0 1,0 0-1,0 0 1,1-1-1,-1 1 1,1 0-1,-1-1 1,1 1-1,0-1 1,0 1-1,-1-1 1,1 0-1,0 0 1,0 0-1,0 0 1,0 0-1,1 0 0,-1-1 1,3 2-1,0-2 0,0 0 0,0 0 0,0 0 0,-1 0 0,1-1 0,0 0 0,0 0 0,-1 0 0,1 0 0,-1-1 0,1 0 0,-1 0-1,1 0 1,-1-1 0,0 1 0,0-1 0,7-6 0,0-1 0,0 0 0,-1 0-1,0-1 1,13-20 0,-12 14-32,-1 0 0,10-23 0,-17 34 19,0-1 0,-1 0 0,1 0 0,-2 0 0,1 0 0,-1 0-1,0 0 1,0 0 0,-1-11 0,-4 8-80,0 15 0,-3 17-6,7-19 94,0-1 1,0 1 0,0-1 0,1 1-1,-1 0 1,1-1 0,-1 1 0,1-1 0,0 1-1,0-1 1,0 1 0,0-1 0,0 0-1,1 1 1,-1-1 0,1 0 0,-1 0-1,3 2 1,-1-1 3,1-1 0,-1 1 0,1-1 0,0 0 1,-1 0-1,1 0 0,0 0 0,0-1 0,0 1 0,6 0 0,1 0 8,-1-1 0,1 0 0,-1 0 0,1-1 0,0-1 1,-1 0-1,1 0 0,14-4 0,-10 0-12,-1 0 0,1-1 0,-1 0 0,-1-1 0,1 0 0,-1-1 0,-1-1 0,1 0 0,-1-1 0,-1 0 0,0-1 0,0 0 0,-1 0 0,14-23 0,-24 34 2,0 0-1,0 0 1,0 0 0,0 0-1,-1 0 1,1 0-1,0 0 1,0 0 0,0 0-1,0 0 1,0 0-1,0 0 1,-1 0 0,1 0-1,0 0 1,0 0-1,0 0 1,0 0-1,0 0 1,0 0 0,-1 0-1,1 0 1,0 0-1,0 0 1,0 0 0,0 0-1,0-1 1,0 1-1,0 0 1,0 0 0,0 0-1,-1 0 1,1 0-1,0 0 1,0 0-1,0-1 1,0 1 0,0 0-1,0 0 1,0 0-1,0 0 1,0 0 0,0 0-1,0 0 1,0-1-1,0 1 1,0 0 0,0 0-1,0 0 1,0 0-1,0 0 1,0 0-1,0-1 1,0 1 0,0 0-1,0 0 1,0 0-1,1 0 1,-13 7-61,3 6 56,0-1 1,1 1-1,0 1 0,1-1 1,1 1-1,0 1 0,-5 20 0,2-4 76,2 2-1,-4 47 0,8-13 17,4 1 1,11 92-1,0-31-202,-12-128 117,0 7-21,1-1 1,-1 1-1,-1-1 0,-1 12 1,2-18 20,0-1 0,0 1 1,-1 0-1,1 0 0,0 0 0,0 0 1,-1-1-1,1 1 0,0 0 0,-1 0 1,1-1-1,-1 1 0,1 0 1,-1 0-1,1-1 0,-1 1 0,1-1 1,-1 1-1,0-1 0,1 1 0,-1-1 1,0 1-1,0-1 0,1 1 1,-1-1-1,0 0 0,0 1 0,0-1 1,1 0-1,-1 0 0,0 0 0,0 1 1,0-1-1,0 0 0,0 0 1,1 0-1,-1-1 0,0 1 0,0 0 1,0 0-1,0 0 0,0-1 0,1 1 1,-1 0-1,0-1 0,0 1 1,1 0-1,-1-1 0,0 1 0,1-1 1,-2-1-1,-2-1 12,0 0 1,1 0 0,0 0-1,-1-1 1,1 0-1,0 1 1,1-1-1,-1 0 1,1 0 0,0-1-1,-3-5 1,-16-52 20,18 49-67,0 0-1,0 0 1,2 0 0,-1-1 0,2 1 0,0 0 0,0-1 0,5-25 0,-3 31-184,0 0 0,0 0 1,1 0-1,0 0 0,1 1 0,-1-1 1,2 1-1,-1 0 0,1 0 0,0 0 1,0 1-1,1-1 0,0 2 1,0-1-1,10-7 0,77-46-1162,-41 30 578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4.547"/>
    </inkml:context>
    <inkml:brush xml:id="br0">
      <inkml:brushProperty name="width" value="0.05" units="cm"/>
      <inkml:brushProperty name="height" value="0.05" units="cm"/>
    </inkml:brush>
  </inkml:definitions>
  <inkml:trace contextRef="#ctx0" brushRef="#br0">108 3 17556,'-1'-2'3807,"-2"6"-1289,-6 14-314,-11 30-1879,17-42 59,-1 5-273,-13 29 203,1 0 0,-15 69 0,30-104-290,0 0-1,0 0 1,1 0-1,0 0 0,0 0 1,1 8-1,-1-12-19,1 0 0,-1 0 0,0 0 0,1 0 0,-1 0 0,0 0 0,1 0 0,-1 0 0,1 0 0,-1-1 0,1 1 0,0 0 0,-1 0 0,1 0 0,0-1 0,0 1 0,-1 0 0,1-1 0,0 1 0,0-1 0,0 1 0,0-1 0,0 1-1,0-1 1,0 0 0,0 1 0,0-1 0,0 0 0,0 0 0,0 0 0,0 0 0,0 0 0,0 0 0,0 0 0,0 0 0,0 0 0,1-1 0,9-1-2,-1-1-1,0-1 1,0 0-1,-1 0 1,1-1-1,-1 0 1,11-9-1,-11 8-36,0 0 0,0 1 0,1 0 0,0 1 0,-1-1 0,2 2 0,11-4 0,-19 7 20,-1-1 0,1 1 0,0 0 0,-1 0 0,1 0 0,-1 0 0,1 1 0,-1-1 0,1 1 0,-1-1 0,1 1 0,-1 0 0,1 0 0,-1 0 0,0 0 0,1 1 0,-1-1 0,0 1 0,0-1 0,0 1 0,0 0 0,0-1 0,-1 1 0,1 0 0,0 0 0,-1 0 0,0 1 0,1-1 0,-1 0 0,0 1 0,0-1 0,1 3 0,-1-1 22,0 0 0,0 0 0,0 0 1,-1 0-1,1 0 0,-1 0 0,0 0 0,0 0 1,-1-1-1,1 1 0,-1 0 0,1 0 0,-1 0 1,-1 0-1,1 0 0,0-1 0,-1 1 0,0 0 1,0-1-1,-3 5 0,0-2 54,-1-1 1,1 0-1,-1-1 0,1 1 1,-1-1-1,-1 0 0,1-1 1,0 0-1,-1 0 1,0 0-1,0 0 0,0-1 1,-9 1-1,10-1-11,0-1 0,-1 0 0,1-1 0,0 0 0,-1 0 0,1 0 1,-1 0-1,1-1 0,0 0 0,-1-1 0,1 0 0,0 0 0,0 0 0,0 0 0,-6-4 0,7 2-77,0 1 0,1-1 0,-1 0 0,1 0 0,0 0 0,0-1 0,-5-8 0,7 10-132,0 0-1,0 0 1,1 0-1,-1 0 1,1 0 0,0-1-1,0 1 1,0 0-1,0-1 1,1 1 0,0-1-1,-1 1 1,1-1-1,1-4 1,-1 7 18,0 0 0,1 0 0,-1 0 0,1-1 0,-1 1 0,1 0 0,-1 0 0,1 0 0,0 0 0,-1 0 0,1 1 1,0-1-1,0 0 0,0 0 0,0 0 0,-1 1 0,1-1 0,0 0 0,0 1 0,2-1 0,26-9-1454,-18 7 1110,16-6-618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4.999"/>
    </inkml:context>
    <inkml:brush xml:id="br0">
      <inkml:brushProperty name="width" value="0.05" units="cm"/>
      <inkml:brushProperty name="height" value="0.05" units="cm"/>
    </inkml:brush>
  </inkml:definitions>
  <inkml:trace contextRef="#ctx0" brushRef="#br0">192 21 16067,'-1'-2'173,"0"0"0,0 1 0,0 0 0,-1-1 0,1 1 0,0 0 0,-1-1 0,1 1-1,-1 0 1,0 0 0,1 0 0,-1 0 0,0 1 0,0-1 0,1 0 0,-1 1 0,0-1-1,-2 1 1,0-1 67,1 1 0,-1 0-1,0 0 1,1 1-1,-1-1 1,1 1-1,-1 0 1,1 0 0,-5 1-1,0 2 129,0 0 0,0 0 0,0 1 0,0 0 0,1 0 0,-14 12 0,14-9-171,0 0-1,0 0 1,1 1 0,-9 14 0,13-21-163,1 0-1,0 1 1,0-1 0,0 0 0,0 0 0,0 1-1,0-1 1,0 1 0,1-1 0,0 1 0,-1-1 0,1 1-1,0-1 1,0 1 0,0-1 0,0 1 0,1-1-1,-1 0 1,1 1 0,0-1 0,-1 1 0,1-1-1,0 0 1,0 1 0,3 3 0,-2-4-15,0 0 0,1-1 0,-1 1 0,1 0 1,-1-1-1,1 0 0,-1 1 0,1-1 0,0 0 0,0 0 0,-1-1 1,1 1-1,0-1 0,0 1 0,0-1 0,0 0 0,0 0 0,0 0 0,3-1 1,8 0 12,0-1 0,21-6 0,37-14 18,-39 11-51,42-8 0,-74 19 1,0-1 1,0 1-1,0 0 1,0-1-1,1 1 1,-1 0-1,0 0 1,0 0-1,0 0 1,0 0 0,0 0-1,1 0 1,-1 0-1,0 1 1,0-1-1,0 0 1,0 1-1,0-1 1,0 1-1,0-1 1,0 1-1,0-1 1,0 1-1,0 0 1,0-1-1,0 1 1,0 0 0,-1 0-1,1 0 1,0 0-1,-1 0 1,2 1-1,-1 2 43,-1 0 0,1-1 0,-1 1 0,1 0 0,-1 0 0,0 0 0,-1-1 0,0 5 0,0 10 310,1-17-342,0-1-1,0 0 1,0 1-1,0-1 1,0 1-1,0-1 1,1 0 0,-1 1-1,0-1 1,0 1-1,0-1 1,1 0-1,-1 1 1,0-1-1,0 0 1,1 1-1,-1-1 1,0 0-1,1 0 1,-1 1 0,0-1-1,1 0 1,-1 0-1,0 1 1,1-1-1,-1 0 1,1 0-1,-1 0 1,0 0-1,1 0 1,-1 0 0,1 0-1,-1 0 1,1 0-1,-1 0 1,0 0-1,1 0 1,-1 0-1,1 0 1,-1 0-1,0 0 1,1 0-1,-1 0 1,1 0 0,-1-1-1,0 1 1,1 0-1,-1 0 1,0 0-1,1-1 1,24-12-441,-23 12 305,116-74-3169,-79 46 2507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5.436"/>
    </inkml:context>
    <inkml:brush xml:id="br0">
      <inkml:brushProperty name="width" value="0.05" units="cm"/>
      <inkml:brushProperty name="height" value="0.05" units="cm"/>
    </inkml:brush>
  </inkml:definitions>
  <inkml:trace contextRef="#ctx0" brushRef="#br0">158 1 17756,'-6'3'474,"-1"0"0,1 0 0,0 0 0,0 1 0,0 0 0,0 1 0,1-1 0,-1 1-1,1 0 1,1 0 0,-7 9 0,2-1 128,0 0 0,1 0 0,1 1 0,-7 16-1,7-13-335,1 1-1,0 0 0,1 0 1,1 0-1,1 0 1,1 1-1,-1 33 0,3-50-258,0 0 0,0 0-1,0 0 1,0 0 0,0-1 0,1 1-1,-1 0 1,1 0 0,-1 0-1,1 0 1,0 0 0,0-1-1,0 1 1,0 0 0,0-1-1,0 1 1,0-1 0,0 1-1,1-1 1,-1 1 0,0-1-1,1 0 1,-1 0 0,1 0-1,0 0 1,2 2 0,-1-3-3,0 1 0,0-1 0,0 0 1,0 0-1,0 0 0,0 0 0,0 0 1,0-1-1,0 1 0,0-1 0,0 0 0,0 0 1,0 0-1,0 0 0,-1-1 0,5-2 0,19-11 20,-2-2 0,0-1 0,24-23-1,63-69 53,-82 81-61,23-26-858,-52 55 827,0 0 1,-1 0-1,1 0 0,0 0 1,0 0-1,0-1 0,0 1 0,-1 0 1,1 0-1,0 0 0,0 0 1,0 0-1,0 0 0,-1 0 1,1 0-1,0 0 0,0 0 0,0-1 1,0 1-1,0 0 0,0 0 1,0 0-1,-1 0 0,1 0 1,0-1-1,0 1 0,0 0 0,0 0 1,0 0-1,0 0 0,0 0 1,0-1-1,0 1 0,0 0 0,0 0 1,0 0-1,0 0 0,0-1 1,0 1-1,0 0 0,0 0 1,0 0-1,0 0 0,0-1 0,0 1 1,0 0-1,0 0 0,1 0 1,-1 0-1,0 0 0,0-1 1,0 1-1,0 0 0,0 0 0,0 0 1,0 0-1,1 0 0,-1 0 1,0-1-1,-13 4-244,2 3-174</inkml:trace>
  <inkml:trace contextRef="#ctx0" brushRef="#br0" timeOffset="1">222 298 17628,'-1'27'1984,"7"-8"-1208,5-4-272,2-6 529,4-3-1601,3-13 928,2-7-184,-4-11-496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6.306"/>
    </inkml:context>
    <inkml:brush xml:id="br0">
      <inkml:brushProperty name="width" value="0.05" units="cm"/>
      <inkml:brushProperty name="height" value="0.05" units="cm"/>
    </inkml:brush>
  </inkml:definitions>
  <inkml:trace contextRef="#ctx0" brushRef="#br0">65 1 19220,'-4'7'1133,"0"1"-1,1 0 1,0 0-1,0 0 1,-1 9 0,-15 66-791,10-45 207,5-20-406,1-9 7,1 0 0,0 0 0,0 1 0,1-1 0,0 1 0,0-1 0,2 18 0,-1-27-141,0 0 1,0 0-1,0 0 1,0 0-1,0 1 0,0-1 1,0 0-1,0 0 1,0 0-1,1 0 0,-1 0 1,0 0-1,0 1 1,0-1-1,0 0 0,0 0 1,0 0-1,0 0 1,0 0-1,0 0 0,0 0 1,1 0-1,-1 0 1,0 1-1,0-1 0,0 0 1,0 0-1,0 0 1,0 0-1,1 0 0,-1 0 1,0 0-1,0 0 1,0 0-1,0 0 1,0 0-1,1 0 0,-1 0 1,0 0-1,0 0 1,0 0-1,0 0 0,0 0 1,0 0-1,1 0 1,-1 0-1,0 0 0,0-1 1,8-6 185,2-9-27,2-9-112,0-1-1,-2 0 0,-1 0 1,-1-1-1,-2 0 0,0 0 1,2-36-1,-7 49-123,-2 17-36,1 22-35,0-14 116,2-1 0,0 1 0,0-1-1,0 0 1,2 0 0,-1 0 0,1-1-1,8 16 1,-9-22 22,-1 1 1,1 0-1,-1-1 0,1 0 0,0 0 0,1 0 1,-1 0-1,0 0 0,1-1 0,0 1 0,-1-1 1,1 0-1,0 0 0,0-1 0,0 1 0,0-1 1,1 0-1,-1 0 0,0 0 0,1 0 1,-1-1-1,0 0 0,7 0 0,0-1 11,0-1 0,-1-1-1,1 1 1,-1-2 0,1 1 0,-1-1-1,0-1 1,0 0 0,-1-1-1,0 1 1,0-2 0,11-9 0,2-2 7,-2-2 0,0 0 0,26-36 0,-45 55-17,5-7-13,-7 10-15,-10 16 13,5-6 13,1 1 0,0 0-1,1 0 1,-3 16 0,6-24 6,0 0 0,1 1-1,-1-1 1,1 0 0,1 0 0,0 7 0,-1-10 0,1 1-1,-1-2 1,1 1 0,0 0 0,0 0 0,-1 0 0,1 0 0,0 0 0,1-1 0,-1 1 0,0 0 0,0-1 0,1 1 0,-1-1 0,1 1 0,2 1 0,-1-2 1,0 1 1,0-1-1,1 0 0,-1 1 1,1-2-1,-1 1 1,1 0-1,-1-1 1,1 1-1,-1-1 1,1 0-1,-1 0 1,1-1-1,0 1 1,-1-1-1,1 0 0,5-1 1,6-3 6,-1-1 1,22-11-1,-35 17-11,25-15-82,0 0 1,-1-1-1,-1-2 1,-1 0-1,41-42 1,-123 173 29,52-99 71,3-6-90,0 0 0,0 0 0,1 0 0,0 1 0,1-1 0,-1 1 0,2 0-1,-2 15 1,3-24 34,0 1-1,0 0 1,0-1-1,0 1 1,0-1-1,0 1 1,0-1-1,1 1 0,-1-1 1,0 1-1,0-1 1,1 1-1,-1-1 1,0 1-1,1-1 1,-1 1-1,0-1 1,1 1-1,-1-1 1,1 0-1,-1 1 0,1-1 1,-1 0-1,0 1 1,1-1-1,0 0 1,-1 0-1,1 1 1,-1-1-1,1 0 1,-1 0-1,1 0 0,-1 0 1,1 0-1,0 0 1,-1 0-1,1 0 1,-1 0-1,1 0 1,-1 0-1,1 0 1,-1 0-1,1 0 1,0-1-1,-1 1 0,1 0 1,-1 0-1,1-1 1,-1 1-1,1 0 1,-1-1-1,0 1 1,2-1-1,25-20-529,-5-5-113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6.729"/>
    </inkml:context>
    <inkml:brush xml:id="br0">
      <inkml:brushProperty name="width" value="0.05" units="cm"/>
      <inkml:brushProperty name="height" value="0.05" units="cm"/>
    </inkml:brush>
  </inkml:definitions>
  <inkml:trace contextRef="#ctx0" brushRef="#br0">17 2 17356,'6'-1'685,"1"1"0,0 0 0,0 0 0,0 0-1,-1 1 1,1 0 0,0 0 0,9 3 0,-14-3-607,0 0 0,0 0 0,0 0 0,-1 0 0,1 0 1,0 0-1,-1 0 0,1 1 0,-1-1 0,0 0 0,1 1 0,-1-1 0,0 1 0,0 0 0,0-1 0,0 1 0,0 0 0,0 0 0,0-1 0,-1 1 0,1 0 0,-1 0 0,1 0 0,-1 0 0,0 0 0,0 0 0,0 0 0,0 0 0,0 0 0,0 0 0,0 0 1,-1 0-1,0 3 0,-2 7 66,-1-1 1,0 1 0,0-1-1,-1 0 1,-8 13 0,-37 51 747,31-47-455,17-25-412,-8 15 401,12-11-148,10-6-40,14-9-324,1-1 0,-1-1 0,-1-1 0,47-28 0,-34 18-135,-22 13 112,149-73-1266,-163 80 1353,0 0 0,0 0 0,1 0 0,-1 0 0,0 1 0,0-1 0,0 1 0,1 0 0,-1 0 0,0 0 0,0 0 0,1 0 0,-1 0 0,5 1 0,-6 0 27,0 0 0,0-1 1,-1 1-1,1 0 0,0 0 0,0 0 0,0-1 0,0 1 0,-1 0 0,1 0 1,-1 0-1,1 1 0,0-1 0,-1 0 0,0 0 0,1 0 0,-1 0 0,0 0 1,1 1-1,-1-1 0,0 0 0,0 0 0,0 0 0,0 1 0,0-1 0,0 0 1,-1 0-1,1 2 0,-3 12 195,0 0 1,-1-1-1,0 1 1,-9 18-1,7-20 21,1 0 1,1 0-1,0 1 0,-4 27 0,8-41-237,0 0 1,0 0-1,0 1 0,0-1 0,0 0 1,0 0-1,-1 1 0,1-1 0,0 0 1,0 0-1,0 0 0,0 1 0,0-1 1,0 0-1,0 0 0,0 0 0,1 1 1,-1-1-1,0 0 0,0 0 0,0 0 1,0 1-1,0-1 0,0 0 0,0 0 1,0 0-1,0 1 0,1-1 0,-1 0 0,0 0 1,0 0-1,0 0 0,0 0 0,1 1 1,-1-1-1,0 0 0,0 0 0,0 0 1,1 0-1,-1 0 0,0 0 0,0 0 1,0 0-1,1 0 0,-1 0 0,0 0 1,0 0-1,0 0 0,1 0 0,-1 0 1,0 0-1,0 0 0,0 0 0,1 0 1,-1 0-1,0 0 0,0 0 0,0 0 1,1 0-1,-1 0 0,0 0 0,0-1 1,0 1-1,1 0 0,-1 0 0,12-10-991,-11 9 967,44-45-939,-15 15 320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7.131"/>
    </inkml:context>
    <inkml:brush xml:id="br0">
      <inkml:brushProperty name="width" value="0.05" units="cm"/>
      <inkml:brushProperty name="height" value="0.05" units="cm"/>
    </inkml:brush>
  </inkml:definitions>
  <inkml:trace contextRef="#ctx0" brushRef="#br0">239 0 15987,'-17'3'1619,"0"1"0,0 0 0,0 1 0,-21 10-1,30-12-1296,1 1-1,0 0 0,0 0 0,0 0 1,0 1-1,1 0 0,0 1 1,0-1-1,0 1 0,1 0 0,-7 9 1,10-13-302,1 0 1,0 0-1,0 0 0,0 0 1,0 0-1,0 0 1,1 0-1,-1 0 1,0 0-1,1 0 0,0 1 1,-1-1-1,1 0 1,0 0-1,0 0 1,0 0-1,1 1 1,-1-1-1,0 0 0,1 0 1,0 0-1,0 3 1,1-3-78,0 1 1,-1-1-1,1 0 1,0 0-1,0 0 1,1 0-1,-1 0 1,0 0-1,1-1 1,-1 1-1,1-1 0,-1 1 1,1-1-1,0 0 1,0 0-1,3 1 1,10 2-334,0 1 0,0 1 0,-1 1 0,17 10 1,-29-16 397,1 1 1,-1 0-1,-1 0 1,1 0-1,0 0 1,0 1-1,-1-1 1,1 1-1,-1-1 1,0 1-1,0 0 1,0 0-1,0 0 1,0 0 0,-1 0-1,0 0 1,1 1-1,-1-1 1,0 1-1,0-1 1,-1 0-1,1 1 1,-1-1-1,0 1 1,0 0-1,0 4 1,-1-4 91,-1 0 1,1-1-1,-1 1 0,0 0 1,0-1-1,0 1 1,0-1-1,-1 0 1,1 0-1,-1 0 0,0 0 1,0 0-1,0 0 1,0-1-1,-1 0 0,1 1 1,-1-1-1,-6 3 1,-1 0-27,0-1 1,0 0-1,0 0 1,-1-1-1,-15 2 1,21-4-158,1 0 0,0-1 1,-1 0-1,1 0 0,-1 0 0,1-1 0,-1 0 1,1 0-1,0 0 0,-1-1 0,-5-2 0,-5-6-319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7:40.054"/>
    </inkml:context>
    <inkml:brush xml:id="br0">
      <inkml:brushProperty name="width" value="0.05" units="cm"/>
      <inkml:brushProperty name="height" value="0.05" units="cm"/>
    </inkml:brush>
  </inkml:definitions>
  <inkml:trace contextRef="#ctx0" brushRef="#br0">0 270 10434,'38'-17'2650,"-30"13"-2162,0 0 0,1 1 0,-1-1 0,1 2 0,0-1 1,14-1-1,8-1 534,45-13 0,-53 12-770,0 0 0,0 2 0,47-3 1,-11 8-78,-35 1-121,0-2-1,0 0 0,44-8 0,286-71 751,-281 61-758,-48 10-48,1 2 0,1 1 1,-1 0-1,1 2 0,43 1 1,314 37 59,-321-25-55,71 22 0,-41-9 3,-58-16 7,-1-2-1,1-1 0,62-2 0,107-19 38,-26 1-38,-35 11-13,364-28 19,-341 21-14,253 12 0,-37-5 6,-216-2-15,177 17 0,307 7 32,-447-19-22,195-9 1,-126 1-4,94-18 24,25 0-11,194 33-22,-406 5 3,222 41 0,-335-38 3,357 61-6,3-29 6,353-45 14,-328-8-20,130 18 4,-146-1 8,-181-1-6,172-3 16,265-53-15,-248 14-32,-206 15-9,151-8-6,-120 22 39,219-11-7,-477 15 15,662-21-48,-119 6 35,-339 3 10,236 6-11,-359 7 14,-11-3 2,-85 3 75,-8-1-825,13 0 728,0 1 0,-1 0 0,1-1 0,0 1 0,0-1 0,-1 1 1,1-1-1,0 0 0,0 1 0,0-1 0,0 1 0,0-1 0,0 1 0,0-1 0,0 1 1,0-1-1,0 1 0,0-1 0,0 0 0,0 1 0,0-1 0,1 1 0,-1-1 0,0 1 1,0-1-1,1 1 0,-1-1 0,0 1 0,1-1 0,7-15-180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8.773"/>
    </inkml:context>
    <inkml:brush xml:id="br0">
      <inkml:brushProperty name="width" value="0.05" units="cm"/>
      <inkml:brushProperty name="height" value="0.05" units="cm"/>
    </inkml:brush>
  </inkml:definitions>
  <inkml:trace contextRef="#ctx0" brushRef="#br0">0 4 16676,'9'-2'1832,"1"1"-1272,-7 7-256,-2 2 912,2 4-503,0 0-201,2 3-408,-2 2-168,2 0-448,-1 1-289,1-1 625,-4 2-120,-4-1-136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9.174"/>
    </inkml:context>
    <inkml:brush xml:id="br0">
      <inkml:brushProperty name="width" value="0.05" units="cm"/>
      <inkml:brushProperty name="height" value="0.05" units="cm"/>
    </inkml:brush>
  </inkml:definitions>
  <inkml:trace contextRef="#ctx0" brushRef="#br0">1 0 16612,'3'6'1832,"-2"4"-1104,1-4-312,1 0 1016,-1 0-615,5-1-945,1-4 136,3 5-24,-1-3-168,-10 0-152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4.598"/>
    </inkml:context>
    <inkml:brush xml:id="br0">
      <inkml:brushProperty name="width" value="0.05" units="cm"/>
      <inkml:brushProperty name="height" value="0.05" units="cm"/>
    </inkml:brush>
  </inkml:definitions>
  <inkml:trace contextRef="#ctx0" brushRef="#br0">121 5 16492,'-1'-1'104,"1"1"1,0-1 0,-1 1 0,1 0 0,-1-1 0,1 1 0,-1 0 0,1 0 0,-1-1 0,1 1 0,-1 0 0,1 0 0,-1 0 0,0-1 0,1 1 0,-1 0 0,1 0 0,-1 0-1,1 0 1,-1 0 0,0 0 0,1 0 0,-1 0 0,1 1 0,-1-1 0,1 0 0,-1 0 0,1 0 0,-1 1 0,1-1 0,-1 0 0,1 0 0,-1 1 0,1-1 0,-1 0 0,1 1-1,-1-1 1,1 1 0,0-1 0,-1 0 0,1 1 0,0-1 0,-1 1 0,1-1 0,0 1 0,0-1 0,0 1 0,-1 0 0,1-1 0,0 1 0,0 0 0,-10 32 2059,10-32-2091,-2 9 155,0-1-1,1 1 1,0-1-1,1 1 0,0-1 1,1 1-1,2 14 1,-2-18-189,1-1 1,-1 1 0,1-1 0,0 0 0,1 1 0,-1-1 0,1 0 0,0-1 0,0 1 0,1 0 0,-1-1 0,1 0 0,0 0-1,5 4 1,8 4 5,1-1 0,18 9-1,-24-14-34,-1-1-1,-1 1 1,1 0-1,-1 1 1,0 1 0,-1-1-1,0 2 1,0-1-1,11 14 1,-19-19-10,1-1 0,-1 1 0,1-1 0,-1 1 0,0-1 0,0 1 0,0 0 0,0 0 0,0-1 0,-1 1 0,1 0-1,-1 0 1,0 0 0,0 0 0,0-1 0,0 1 0,0 0 0,-1 0 0,1 0 0,-2 3 0,0-3 12,1 1-1,-1-1 0,0 0 0,-1 0 1,1 0-1,0 0 0,-1 0 1,0 0-1,0 0 0,0-1 1,0 1-1,0-1 0,-4 2 1,-2 1 62,-1 0 0,1-1 0,0-1 0,-1 1 0,0-1 0,0-1 1,0 0-1,0-1 0,0 1 0,-16-2 0,17-1 3,0 0-1,0-1 1,0 0-1,1-1 1,-1 0 0,1 0-1,0-1 1,0 0-1,-11-7 1,13 7-322,0 0 0,1-1 0,-1 1 1,1-1-1,0 0 0,1 0 0,-1 0 1,1-1-1,0 0 0,0 1 0,1-1 1,-6-13-1,16 23-3060,22 6 1815,-7-5 418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5.686"/>
    </inkml:context>
    <inkml:brush xml:id="br0">
      <inkml:brushProperty name="width" value="0.05" units="cm"/>
      <inkml:brushProperty name="height" value="0.05" units="cm"/>
    </inkml:brush>
  </inkml:definitions>
  <inkml:trace contextRef="#ctx0" brushRef="#br0">119 87 14147,'-12'-4'1153,"-41"-10"2751,51 13-3597,-1 0 0,0 1 1,0 0-1,1-1 0,-1 1 1,0 0-1,0 0 0,0 1 1,1-1-1,-1 1 0,0-1 1,0 1-1,1 0 0,-1 0 1,-2 1-1,4-1-214,1-1 0,-1 0 0,1 1 0,-1-1 0,1 1 0,-1-1 0,1 1 0,0-1 0,-1 1 0,1-1 0,0 1 0,-1-1 0,1 1 0,0-1 0,0 1 0,-1-1 0,1 1 0,0 0 0,0-1 0,0 1 0,0 0 0,3 1 807,4-7-578,6-5-190,0 0 0,1 1 0,0 1 0,0 0 0,1 1 0,-1 1 0,28-9 0,-39 15 504,-5 1-846,-8 6-2049,1-3-1283,18-10 120,-9 6 3469,0 0 0,-1 0-1,1 0 1,-1 0 0,1 0-1,0 0 1,-1 0 0,1 0-1,0 0 1,-1 0 0,1 0-1,0 0 1,-1-1 0,1 1-1,0 0 1,-1 0 0,1 0-1,0-1 1,-1 1 0,1 0-1,0 0 1,0-1 0,-1 1-1,1 0 1,0 0 0,0-1-1,0 1 1,-1 0 0,1-1-1,0 1 1,0 0 0,0-1 0,0 1-1,0 0 1,0-1 0,0 1-1,0-1 1,-1 1 0,1 0-1,0-1 1,1 1 0,-1 0-1,0-1 1,0 1 0,0 0-1,0-1 1,0 1 0,0-1-1,0 1 1,0 0 0,1-1-1,-1 1 1,0 0 0,0 0-1,1-1 1,-1 1 0,-6 2 171,-1 1 0,1 1 0,-1-1 1,1 1-1,0 0 0,1 1 0,-1 0 0,1-1 1,0 2-1,0-1 0,0 0 0,-5 10 1,4-6-136,0 0 1,1 0-1,0 0 1,0 1-1,1 0 1,1 0-1,-5 19 1,7-25-53,1 0 1,-1-1 0,1 1-1,0 0 1,0 0 0,1 0-1,-1 0 1,1-1-1,0 1 1,0 0 0,0 0-1,0-1 1,1 1 0,-1-1-1,1 1 1,0-1 0,4 5-1,-5-6-4,1-1-1,0 1 0,-1-1 0,1 1 0,0-1 0,0 0 1,0 0-1,0 1 0,0-2 0,1 1 0,-1 0 0,0 0 1,0-1-1,1 1 0,-1-1 0,0 0 0,1 1 0,-1-1 1,0 0-1,0-1 0,1 1 0,-1 0 0,0-1 0,1 1 1,-1-1-1,0 0 0,0 1 0,0-1 0,4-2 0,-1 0 27,-1 1 0,1-1 0,0 0-1,-1 0 1,0-1 0,0 0 0,0 1-1,0-1 1,0-1 0,-1 1 0,0 0-1,0-1 1,0 0 0,0 0 0,-1 0-1,4-9 1,-1-5 66,0 0 0,-1 0-1,2-27 1,-1 6 42,-5 39-159,0 0 1,1 0-1,-1 0 1,0-1-1,1 1 1,0 0-1,-1 0 0,1 0 1,0 0-1,-1 0 1,1 0-1,0 1 1,0-1-1,0 0 1,0 0-1,0 0 1,0 1-1,0-1 1,0 0-1,0 1 1,0-1-1,0 1 0,1 0 1,-1-1-1,0 1 1,0 0-1,0 0 1,1-1-1,-1 1 1,0 0-1,0 0 1,0 0-1,1 1 1,-1-1-1,0 0 0,0 0 1,0 1-1,2 0 1,2 0-8,1 0 0,-1 0 0,0 1 0,0 0 1,0 0-1,0 1 0,6 4 0,-4-2-4,-1 0-1,0 0 1,0 0-1,0 1 1,-1 0 0,0 0-1,0 1 1,-1 0-1,1-1 1,-2 1-1,1 1 1,-1-1 0,0 0-1,4 14 1,-7-18 14,-1-1 0,1 0 0,0 0-1,-1 0 1,1 0 0,-1 0 0,0 0 0,0 0 0,0 0 0,0 0 0,0 0 0,0 0 0,0 0 0,-1-1 0,1 1 0,0-1-1,-1 1 1,0-1 0,1 1 0,-4 1 0,3-1 13,0 0 0,-1 0 0,1 0 0,1 0-1,-1 0 1,0 0 0,0 1 0,-2 4 0,4-6 75,3-30 23,-3 15-1429,-1 2 545,2 0 1,-1 0-1,3-11 1,3-7 33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6.421"/>
    </inkml:context>
    <inkml:brush xml:id="br0">
      <inkml:brushProperty name="width" value="0.05" units="cm"/>
      <inkml:brushProperty name="height" value="0.05" units="cm"/>
    </inkml:brush>
  </inkml:definitions>
  <inkml:trace contextRef="#ctx0" brushRef="#br0">85 2 12275,'-1'-1'329,"0"1"0,0 0 0,1 0 1,-1-1-1,0 1 0,0 0 0,0 0 1,0 0-1,0 0 0,1 0 1,-1 0-1,0 1 0,0-1 0,0 0 1,0 0-1,1 1 0,-1-1 0,0 0 1,0 1-1,-1 0 0,-11 16 2590,10-8-2582,-1 0 0,2 0 0,-3 11 0,3-13 245,-12 66 282,4 0-1,3 1 0,2 94 0,5-166-853,1 37 291,4-29 13,-5-11-291,1 1 0,0-1 0,-1 1 1,1-1-1,-1 1 0,1-1 0,-1 0 0,1 1 1,-1-1-1,1 0 0,-1 1 0,0-1 1,1 0-1,-1 0 0,0 1 0,1-1 0,-1 0 1,0-1-1,10-34 85,-2 0 0,-1 0 0,-2-1 0,0-44 0,-2 44-188,-3 37 72,0-1 0,0 0-1,0 0 1,0 0 0,0 0 0,0 0 0,0 0 0,0 0 0,1 0 0,-1 0-1,0 0 1,1 0 0,-1 0 0,1 0 0,-1 0 0,1 0 0,-1 1 0,1-1-1,0 0 1,-1 0 0,1 1 0,0-1 0,1-1 0,0 2-11,0 0 0,0-1 0,0 1 0,0 0 0,0 0 0,0 0 0,0 0 0,0 0 0,3 2 0,5-1 9,1 0 2,0-1 0,0-1 0,0 1 1,0-2-1,0 0 0,0 0 0,-1-1 0,1 0 0,-1 0 0,0-2 0,11-5 0,-4 2 24,-1-2-1,0 0 0,0-1 1,-1-1-1,21-21 0,-30 27-6,0-1 1,-1 0-1,1 0 0,5-10 0,-10 16-8,-1 0-1,1 1 1,-1-1 0,1 0 0,-1 0-1,1 0 1,-1 0 0,0 1 0,1-1 0,-1 0-1,0 0 1,0 0 0,0 0 0,0 0 0,1 0-1,-1 0 1,0 0 0,-1 0 0,1 0 0,0 0-1,0 0 1,0 0 0,0 1 0,-1-1 0,1 0-1,-1 0 1,1 0 0,0 0 0,-1 0-1,1 1 1,-1-1 0,0 0 0,1 0 0,-1 1-1,0-1 1,1 0 0,-1 1 0,0-1 0,0 1-1,1-1 1,-1 1 0,0-1 0,0 1 0,0 0-1,0-1 1,0 1 0,0 0 0,0 0-1,0-1 1,0 1 0,1 0 0,-1 0 0,-2 0-1,-5 0 1,1 0-1,-1 0 1,0 1-1,0 0 1,0 0-1,1 1 0,-1 0 1,1 1-1,-1-1 1,1 1-1,-12 7 1,4-2 3,1 1 1,0 1-1,0 0 1,-16 16-1,25-21 0,1-1-1,0 1 0,0 0 0,0 1 0,0-1 1,1 1-1,0-1 0,-3 10 0,5-14-3,1 1 1,-1 0-1,1-1 0,-1 1 0,1 0 1,0-1-1,0 1 0,0 0 0,0-1 1,0 1-1,0 0 0,0-1 0,0 1 1,1 0-1,-1-1 0,0 1 0,1-1 0,0 1 1,-1 0-1,1-1 0,0 1 0,0-1 1,0 0-1,0 1 0,0-1 0,0 0 1,0 1-1,0-1 0,1 0 0,-1 0 1,0 0-1,1 0 0,-1 0 0,1 0 1,2 0-1,6 3-19,1-1 1,0 0-1,0-1 0,0 0 1,0-1-1,0 0 0,12-1 1,-12-1-25,-1 1 1,1 1 0,0 0 0,0 1 0,-1 0-1,1 1 1,12 4 0,-20-6 27,0 1 0,0 0-1,0 0 1,0 0 0,-1 0 0,1 0-1,-1 1 1,1-1 0,-1 1 0,0 0-1,0-1 1,0 1 0,0 0 0,0 0 0,-1 0-1,1 1 1,-1-1 0,0 0 0,0 1-1,0-1 1,0 0 0,-1 1 0,0-1-1,1 1 1,-1 5 0,-1 8-1,-1 0 0,-1 0 0,0 0-1,-6 17 1,2-6 41,7-27-70,-1 1 0,1-1 0,0 0 0,-1 1 1,1-1-1,0 0 0,0 1 0,0-1 0,0 1 0,0-1 0,0 0 1,1 1-1,-1-1 0,0 0 0,1 2 0,-1-3 6,1 0-1,-1 1 1,0-1-1,1 0 1,-1 0-1,1 0 1,-1 0-1,0 0 1,1 0-1,-1 0 1,1 0 0,-1 0-1,1 0 1,-1 0-1,0 0 1,1 0-1,-1 0 1,0 0-1,1 0 1,-1-1-1,1 1 1,-1 0-1,0 0 1,1 0-1,-1-1 1,0 1 0,1 0-1,-1 0 1,0-1-1,1 1 1,-1-1-1,34-34-1001,-34 35 1057,32-38-575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7.332"/>
    </inkml:context>
    <inkml:brush xml:id="br0">
      <inkml:brushProperty name="width" value="0.05" units="cm"/>
      <inkml:brushProperty name="height" value="0.05" units="cm"/>
    </inkml:brush>
  </inkml:definitions>
  <inkml:trace contextRef="#ctx0" brushRef="#br0">9 3 18812,'0'0'45,"0"-1"-1,0 1 1,0 0 0,0 0 0,0 0-1,0 0 1,0 0 0,0 0 0,0 0-1,0 0 1,0 0 0,0 0 0,0 0-1,0 0 1,0-1 0,0 1 0,0 0-1,1 0 1,-1 0 0,0 0-1,0 0 1,0 0 0,0 0 0,0 0-1,0 0 1,0 0 0,0 0 0,0 0-1,0 0 1,0 0 0,0 0 0,1 0-1,-1 0 1,0 0 0,0 0 0,0 0-1,0 0 1,0 0 0,0 0-1,0 0 1,0 0 0,0 0 0,0 0-1,1 0 1,-1 0 0,0 0 0,0 0-1,0 0 1,0 0 0,0 0 0,0 0-1,0 0 1,0 0 0,0 0 0,0 0-1,0 0 1,0 1 0,0-1-1,0 0 1,0 0 0,1 0 0,-1 0-1,0 0 1,0 0 0,0 0 0,0 11 1652,-5 25-445,2-11-542,0-1-393,2 0-1,1 0 1,1 0 0,4 27-1,-5-50-294,0 1 0,1 0-1,-1 0 1,1 0 0,-1 0 0,1 0-1,0 0 1,0 0 0,0-1 0,0 1 0,0 0-1,0-1 1,1 1 0,-1-1 0,0 1-1,1-1 1,-1 0 0,1 1 0,-1-1 0,1 0-1,0 0 1,0 0 0,-1 0 0,1-1-1,0 1 1,0 0 0,0-1 0,0 1-1,0-1 1,0 0 0,0 0 0,0 0 0,0 1-1,0-2 1,0 1 0,0 0 0,0 0-1,3-2 1,3 0 22,0 0 0,0-1 0,0 1 0,-1-2 0,1 1 1,-1-1-1,0-1 0,8-5 0,88-85 323,-94 87-354,-9 7-11,0 1 0,0-1 0,1 1 0,-1 0 0,0-1 0,0 1 0,1 0 0,-1 0 0,0-1 0,1 1 0,-1 0 0,0 0 0,1-1 0,-1 1 0,0 0 0,1 0 0,-1 0 0,1 0 0,-1-1 0,0 1 0,1 0 0,-1 0 0,1 0-1,-1 0 1,0 0 0,1 0 0,-1 0 0,1 0 0,-1 0 0,0 0 0,1 0 0,-1 1 0,1-1 0,-1 0 0,0 0 0,1 0 0,-1 0 0,1 1 0,-1-1 0,0 0 0,1 0 0,-1 1 0,0-1 0,0 0 0,1 0 0,-1 1 0,0-1 0,0 0 0,1 1 0,-1-1 0,0 1 0,0-1 0,0 0 0,0 1 0,1-1 0,-1 1 0,0-1 0,0 1 0,0 0 2,1 0 0,-1 0 0,1 0 0,0 0 0,-1 0 0,1 0 1,0 0-1,0 0 0,-1 0 0,1 0 0,0-1 0,0 1 0,0 0 0,0-1 0,0 1 0,0-1 0,0 1 0,0-1 0,2 1 1,0 0 4,1-1 0,-1 0 0,1 0 0,-1 0 0,1-1 1,-1 1-1,1-1 0,-1 0 0,1 0 0,-1 0 1,5-2-1,39-23 36,-9 5-94,-30 17 3,-3 1-14,1 1 1,0-1 0,0 1 0,0 0 0,6 0 0,-11 1 12,0 1 0,0 0 0,0 0 1,0 0-1,1 0 0,-1 0 0,0 0 0,0 0 0,0 1 1,0-1-1,0 0 0,0 1 0,0-1 0,0 1 0,0-1 1,0 1-1,0-1 0,0 1 0,0 0 0,0-1 0,0 1 0,0 0 1,0 0-1,-1-1 0,1 1 0,0 0 0,-1 0 0,1 0 1,-1 0-1,1 0 0,-1 0 0,1 0 0,0 2 0,-1 0-175,1-1 1,-1 0-1,1 0 0,0 0 0,0 0 0,0 0 0,0 0 0,0 0 0,0 0 0,1-1 0,-1 1 0,1 0 0,-1-1 0,1 1 0,0-1 0,-1 1 0,4 1 1,-2-3 43,-1 1 1,0 0 0,1-1 0,-1 0-1,1 0 1,-1 1 0,1-1 0,-1-1-1,1 1 1,-1 0 0,1-1 0,-1 1-1,1-1 1,-1 0 0,0 0 0,4-1-1,18-10-773,3-1-30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7.828"/>
    </inkml:context>
    <inkml:brush xml:id="br0">
      <inkml:brushProperty name="width" value="0.05" units="cm"/>
      <inkml:brushProperty name="height" value="0.05" units="cm"/>
    </inkml:brush>
  </inkml:definitions>
  <inkml:trace contextRef="#ctx0" brushRef="#br0">159 3 18892,'-2'0'178,"1"-1"1,-1 1-1,0 0 0,1 0 1,-1-1-1,1 1 1,-1 0-1,0 1 0,1-1 1,-1 0-1,1 0 0,-1 1 1,1-1-1,-1 1 0,1-1 1,-2 1-1,-25 14 743,24-13-401,-53 34 1700,53-33-2151,1 0 1,-1 0 0,1 0-1,-1 1 1,1-1 0,0 1-1,0 0 1,1 0-1,-1 0 1,1 0 0,-3 7-1,4-10-59,1 0-1,0-1 1,-1 1-1,1 0 1,0 0-1,0 0 1,0 0-1,0-1 0,-1 1 1,1 0-1,0 0 1,1 0-1,-1 0 1,0 0-1,0-1 1,0 1-1,0 0 1,1 0-1,-1 0 1,0 0-1,1-1 0,-1 1 1,1 0-1,-1 0 1,1-1-1,-1 1 1,1 0-1,-1-1 1,1 1-1,0-1 1,-1 1-1,1-1 1,0 1-1,-1-1 1,1 1-1,0-1 0,0 0 1,-1 1-1,1-1 1,0 0-1,0 1 1,0-1-1,0 0 1,0 0-1,-1 0 1,1 0-1,0 0 1,2 0-1,2 0 3,1-1-1,0 1 1,-1-1 0,1 0-1,-1 0 1,6-3 0,1-1-4,0 0 0,0-1 0,-1-1 0,0 1 0,-1-2 0,1 0 0,-1 0 0,-1-1 0,0 0 0,0 0 0,-1-1 0,0-1 0,10-16 0,-25 41-94,-1-3 72,2 1 1,-9 22-1,12-23 6,0-1-1,1 0 1,0 1 0,0-1-1,1 1 1,1-1 0,0 14 0,1-21-50,-1 0 1,0 0 0,0-1 0,1 1 0,0 0 0,-1-1 0,1 1 0,0 0 0,0-1-1,1 1 1,-1-1 0,0 0 0,1 1 0,0-1 0,-1 0 0,1 0 0,0 0 0,0 0 0,0 0-1,0 0 1,1-1 0,-1 1 0,0-1 0,1 1 0,-1-1 0,1 0 0,-1 0 0,1 0-1,0 0 1,-1-1 0,1 1 0,3 0 0,-1-1-58,-1 0 1,0 0-1,0 0 0,0-1 0,0 1 1,0-1-1,0 0 0,0 0 0,0 0 1,0-1-1,-1 1 0,1-1 0,4-3 1,0-1-30,1 0 1,-2 0 0,1-1 0,8-10 0,22-27-650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8.309"/>
    </inkml:context>
    <inkml:brush xml:id="br0">
      <inkml:brushProperty name="width" value="0.05" units="cm"/>
      <inkml:brushProperty name="height" value="0.05" units="cm"/>
    </inkml:brush>
  </inkml:definitions>
  <inkml:trace contextRef="#ctx0" brushRef="#br0">64 1 17908,'-2'1'236,"-1"0"1,1 0-1,0 1 0,0-1 1,0 1-1,0-1 1,1 1-1,-1 0 0,0 0 1,1-1-1,-1 1 1,1 0-1,-1 1 0,1-1 1,0 0-1,0 0 1,0 1-1,0-1 0,0 0 1,0 4-1,-1 5 325,1-1 0,0 1 1,1 16-1,0-4-306,-14 132 712,2-30-452,12-120-484,1 26 253,-1-31-272,0 1 0,0-1 0,0 1 0,0 0 1,0-1-1,1 1 0,-1-1 0,0 1 0,1 0 1,-1-1-1,0 1 0,1-1 0,-1 1 1,0-1-1,1 0 0,-1 1 0,1-1 0,-1 1 1,1-1-1,-1 0 0,1 1 0,0-1 0,-1 0 1,1 0-1,-1 1 0,1-1 0,-1 0 1,1 0-1,0 0 0,-1 0 0,1 0 0,0 0 1,-1 0-1,1 0 0,-1 0 0,1 0 0,0 0 1,-1 0-1,1 0 0,-1 0 0,1-1 0,0 1 1,0-1-1,7-3 74,1 0 0,-1-1 0,0 0-1,-1-1 1,1 0 0,-1 0 0,0-1 0,10-12 0,1 0 49,97-100 504,44-43-751,-158 161 61,11-11-1853,-40 35-3336,8-8 3994</inkml:trace>
  <inkml:trace contextRef="#ctx0" brushRef="#br0" timeOffset="1">180 376 14171,'2'36'2088,"5"-5"-943,6-6-465,5-7 1312,2-4-607,6-11-745,3-2-696,3-13 240,3-12-224,2-9-272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8.694"/>
    </inkml:context>
    <inkml:brush xml:id="br0">
      <inkml:brushProperty name="width" value="0.05" units="cm"/>
      <inkml:brushProperty name="height" value="0.05" units="cm"/>
    </inkml:brush>
  </inkml:definitions>
  <inkml:trace contextRef="#ctx0" brushRef="#br0">0 113 15091,'1'3'181,"-1"-1"0,1 1-1,0 0 1,0 0 0,0-1 0,1 1-1,-1-1 1,0 1 0,1-1 0,0 1-1,-1-1 1,1 0 0,0 0 0,0 0-1,1 0 1,-1 0 0,0 0 0,1-1-1,-1 1 1,3 1 0,0-2 91,-1 0 0,1 1 1,0-2-1,-1 1 0,1 0 0,0-1 1,0 0-1,-1 0 0,1-1 1,0 1-1,8-3 0,-2 0 130,0 0 0,0-1 0,-1 0 0,1-1 0,-1 0 0,0-1 0,10-7 0,-14 9-273,-1 1 1,0-1 0,-1-1 0,1 1 0,-1 0-1,1-1 1,-1 0 0,-1 0 0,1 0 0,-1-1-1,0 1 1,0-1 0,0 0 0,2-8 0,-5 12-118,1 1 0,-1 0 0,0 0 0,0-1 0,1 1 0,-1 0 0,0 0 0,0-1 0,0 1 0,-1 0 0,1 0 0,0-1 0,0 1 0,-1 0 0,1 0 0,0 0 0,-1-1 0,0 1 0,1 0 0,-1 0 0,1 0 0,-1 0 0,0 0 0,0 0 0,0 0 1,0 0-1,0 0 0,0 1 0,0-1 0,0 0 0,0 0 0,0 1 0,0-1 0,0 1 0,0-1 0,0 1 0,-1-1 0,1 1 0,0 0 0,0 0 0,-1 0 0,1-1 0,0 1 0,0 0 0,-1 1 0,1-1 0,-2 0 0,-4 1-6,-1 0 0,1 0 0,0 0-1,0 1 1,0 0 0,1 0 0,-10 5 0,5 0-5,-1 0 0,1 0 0,0 1 1,1 1-1,0 0 0,1 0 0,-1 1 1,2 0-1,0 1 0,-10 14 0,15-19-23,0-1-1,1 1 0,-1-1 0,1 1 0,1 0 0,-1 0 0,1 0 0,-1 0 0,2 0 0,-1 12 1,1-14-52,1 1 0,0-1 1,0 1-1,0-1 0,0 0 1,1 0-1,-1 1 1,1-1-1,0 0 0,1-1 1,-1 1-1,1 0 0,-1-1 1,1 1-1,0-1 1,6 5-1,-4-4-146,1 1-1,0-2 1,-1 1 0,1-1-1,1 1 1,-1-2 0,0 1-1,1-1 1,0 0 0,-1 0-1,1-1 1,0 0 0,0 0-1,0 0 1,-1-1 0,1 0-1,13-2 1,44-6-748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9.114"/>
    </inkml:context>
    <inkml:brush xml:id="br0">
      <inkml:brushProperty name="width" value="0.05" units="cm"/>
      <inkml:brushProperty name="height" value="0.05" units="cm"/>
    </inkml:brush>
  </inkml:definitions>
  <inkml:trace contextRef="#ctx0" brushRef="#br0">267 95 18068,'1'-2'192,"0"-1"1,0 1-1,0-1 1,0 0-1,0 1 1,-1-1-1,0 1 1,1-1-1,-1 0 1,0 1-1,0-1 1,0 0-1,-1 0 1,1 1-1,-1-1 0,1 1 1,-1-1-1,0 1 1,0-1-1,0 1 1,0-1-1,-1 1 1,1 0-1,-1-1 1,1 1-1,-1 0 1,0 0-1,0 0 1,1 0-1,-2 1 1,1-1-1,0 0 1,0 1-1,0 0 0,-1-1 1,1 1-1,-1 0 1,1 0-1,-1 0 1,-4 0-1,-1-1-41,0 0-1,-1 1 1,1 0 0,-1 1-1,1 0 1,-1 0-1,1 1 1,-1 0-1,1 1 1,0-1-1,-16 7 1,13-3-138,0 0 0,1 1 0,0 0 0,0 0 1,-12 12-1,18-14-14,0-1 1,1 1 0,0 0-1,0 0 1,0 0-1,-5 8 1,7-10 0,1 0 0,-1 0 0,0 0 0,1 0 0,-1 1-1,1-1 1,-1 0 0,1 0 0,0 0 0,0 0 0,0 1 0,0-1 0,1 0 0,-1 0 0,0 0 0,2 3 0,-2-3 2,1 0 0,0 0 0,0 0-1,0 0 1,0-1 0,1 1 0,-1 0 0,0-1 0,1 1 0,-1 0 0,1-1 0,-1 0 0,1 1 0,0-1 0,0 0 0,0 0 0,3 1 0,-1 0 2,0-1 0,1 0 1,-1 0-1,0 0 0,1 0 0,-1-1 0,1 0 1,4 0-1,5-1 13,0-1 0,0-1 0,-1 0 0,20-7 0,-9-1 29,0 0 0,-1-2-1,43-29 1,-49 33-52,-17 9 5,0 0 0,1 0 0,-1 0 0,0-1 0,0 1 0,1 0 0,-1 0 0,0 0 0,1 0 0,-1 0 0,0 0 0,1 0 0,-1 1 0,0-1-1,1 0 1,-1 0 0,0 0 0,1 0 0,-1 0 0,0 0 0,0 1 0,1-1 0,-1 0 0,0 0 0,0 0 0,1 1 0,0 1-5,0 1 0,-1-1 0,1 0 0,-1 1 0,1-1 0,-1 1 0,0-1 1,0 1-1,-1 3 0,1-4 4,-1 31 10,0 33-554,1-62 494,0 0-1,1 0 0,0 0 1,0 0-1,0-1 0,0 1 1,0 0-1,1 0 0,0 0 1,0-1-1,0 1 0,4 5 0,-5-8 43,0 0 0,0 0-1,-1-1 1,1 1 0,0 0-1,0 0 1,0-1 0,1 1-1,-1 0 1,0-1 0,0 1-1,0-1 1,0 0 0,0 1-1,2-1 1,20-5-211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33.670"/>
    </inkml:context>
    <inkml:brush xml:id="br0">
      <inkml:brushProperty name="width" value="0.05" units="cm"/>
      <inkml:brushProperty name="height" value="0.05" units="cm"/>
    </inkml:brush>
  </inkml:definitions>
  <inkml:trace contextRef="#ctx0" brushRef="#br0">1 98 13395,'0'-2'85,"0"0"-1,1 1 1,-1-1 0,1 0 0,-1 0-1,1 0 1,0 1 0,0-1-1,0 0 1,0 1 0,0-1 0,0 1-1,0-1 1,0 1 0,1-1 0,-1 1-1,1 0 1,-1 0 0,1 0 0,-1 0-1,1 0 1,0 0 0,-1 0 0,1 0-1,3 0 1,6-3 157,0 0 0,23-3 0,-28 6-100,65-11 619,114-3 1,78 14-276,-61 2-305,83-9 118,95-2 241,272 41 219,-157-2-583,-148-23-115,161 6-7,0 45-4,-67 16-26,3-36-51,324-59-871,-3-47-1040,-420 20 770,-342 48 1156,4 0 13,-1-1 1,0 2 0,1-1-1,7 1 1,-13 0-13,1 0-1,-1 0 1,1 1 0,-1-1 0,1 0-1,-1 1 1,0-1 0,1 1 0,-1-1-1,1 1 1,-1 0 0,0 0 0,0-1 0,1 1-1,-1 0 1,0 0 0,0 0 0,0 0-1,0 0 1,0 1 0,0-1 0,-1 0-1,2 3 1,-1-2-63,0-1 44,-1 0-1,1 1 1,-1-1-1,1 0 1,-1 0-1,1 0 0,-1 0 1,1 1-1,0-1 1,0 0-1,0 0 1,-1-1-1,1 1 1,0 0-1,0 0 0,0 0 1,0-1-1,1 1 1,-1 0-1,0-1 1,0 1-1,0-1 1,0 1-1,1-1 0,-1 0 1,2 1-1,12-2-157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9.753"/>
    </inkml:context>
    <inkml:brush xml:id="br0">
      <inkml:brushProperty name="width" value="0.05" units="cm"/>
      <inkml:brushProperty name="height" value="0.05" units="cm"/>
    </inkml:brush>
  </inkml:definitions>
  <inkml:trace contextRef="#ctx0" brushRef="#br0">149 309 17140,'4'-6'428,"0"-1"1,-1 1-1,1-1 0,-2 0 1,1 0-1,-1 0 1,0 0-1,0 0 1,-1 0-1,0 0 1,0-11-1,0 15-274,-2-1 1,1 1-1,0-1 0,-1 0 1,0 1-1,0-1 1,0 1-1,0-1 0,0 1 1,-1-1-1,0 1 0,1 0 1,-1 0-1,0 0 1,-1 0-1,1 0 0,0 1 1,-1-1-1,0 0 0,1 1 1,-1 0-1,0 0 1,0 0-1,-5-2 0,5 2-120,0 1 0,-1 0-1,1 0 1,0 0 0,-1 0-1,1 1 1,0-1 0,-1 1 0,1 0-1,-1 0 1,1 0 0,0 1-1,-1-1 1,1 1 0,0 0-1,-1 0 1,1 0 0,0 0 0,0 0-1,0 1 1,-6 3 0,5-2-31,0 0 1,0 0 0,0 0 0,0 1-1,0-1 1,1 1 0,0 0-1,0 0 1,0 1 0,0-1 0,0 0-1,1 1 1,-3 8 0,4-12-4,1 0 1,-1 0-1,1 0 1,0 0-1,-1 0 1,1 0-1,0 0 1,0 0-1,0 0 1,-1 0-1,1 0 0,0 0 1,1 0-1,-1 0 1,0 0-1,0 0 1,0 0-1,0 0 1,1 0-1,-1 0 1,1 0-1,-1 0 1,1 0-1,-1 0 1,1-1-1,-1 1 1,1 0-1,0 0 1,-1 0-1,1-1 1,0 1-1,-1 0 1,1-1-1,0 1 1,0-1-1,0 1 0,0-1 1,0 1-1,0-1 1,0 0-1,1 1 1,2 0 4,-1-1-1,1 0 1,0 0 0,-1 0 0,1 0-1,-1-1 1,1 1 0,0-1 0,-1 0 0,0 0-1,4-1 1,8-5 15,0-1-1,-1 0 1,0-1 0,0-1-1,20-18 1,-5 0 103,30-35 0,-57 60-113,5-5 33,1 0 1,-2-1-1,1 0 0,-1 0 1,-1-1-1,5-10 1,-22 53 140,0-3-168,1 2 0,-12 64 0,15-18-17,7-71-80,1-1 1,1 1-1,-1 0 1,1 0 0,0-1-1,0 1 1,1-1-1,0 1 1,3 6-1,-5-12 58,0 0-1,0 0 1,1-1-1,-1 1 1,1 0-1,-1-1 1,1 1-1,-1 0 1,1-1-1,-1 1 1,1-1-1,-1 1 1,1-1-1,-1 1 1,1-1-1,0 1 1,-1-1-1,1 0 1,0 1-1,0-1 1,-1 0-1,1 0 1,0 1-1,0-1 1,-1 0-1,1 0 1,1 0-1,-1 0 21,0-1-1,1 1 0,-1-1 0,0 1 1,0-1-1,0 0 0,1 0 1,-1 1-1,0-1 0,0 0 0,0 0 1,0 0-1,-1 0 0,2-2 1,3-4-46,0-1 0,0 1 1,4-13-1,-9 20 46,16-39-347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0.200"/>
    </inkml:context>
    <inkml:brush xml:id="br0">
      <inkml:brushProperty name="width" value="0.05" units="cm"/>
      <inkml:brushProperty name="height" value="0.05" units="cm"/>
    </inkml:brush>
  </inkml:definitions>
  <inkml:trace contextRef="#ctx0" brushRef="#br0">76 116 16235,'4'1'271,"0"1"0,0-1 0,0-1-1,1 1 1,-1 0 0,0-1 0,1 0-1,-1 0 1,0 0 0,1-1 0,-1 0-1,0 1 1,0-1 0,1-1 0,-1 1-1,0-1 1,0 1 0,0-1-1,5-4 1,2 0 290,-1 0-1,-1-1 1,0 0-1,0-1 1,0 0-1,9-10 0,-16 15-405,1 0-1,-1-1 0,0 1 0,0 0 0,3-7 1,-5 9-142,1 1 0,-1-1 1,0 1-1,0-1 1,0 1-1,0-1 0,0 1 1,0-1-1,0 0 1,0 1-1,0-1 0,0 1 1,0-1-1,0 1 1,0-1-1,0 1 0,0-1 1,-1 0-1,1 1 1,0-1-1,0 1 0,-1-1 1,1 1-1,0-1 1,-1 1-1,1 0 0,0-1 1,-1 1-1,1-1 1,-1 1-1,1 0 0,-1-1 1,1 1-1,-1 0 1,1 0-1,-1-1 0,1 1 1,-1 0-1,1 0 1,-1 0-1,1 0 0,-1-1 1,0 1-1,1 0 1,-1 0-1,1 0 0,-2 0 1,-5 0 6,-1 0-1,1 0 1,-1 1 0,1 0 0,0 0-1,-1 1 1,1 0 0,0 0 0,0 1-1,0 0 1,-10 5 0,-1 2-23,1 1-1,1 0 1,-18 15 0,28-20 4,0-1 1,0 1-1,1 0 1,-1 0-1,2 1 1,-1-1 0,1 1-1,0 0 1,-6 14-1,9-19-21,1 0 0,-1 1 0,0-1 0,1 0 1,0 1-1,0-1 0,-1 0 0,1 1 0,1-1 0,-1 0 0,0 1 0,0-1 0,1 0 0,0 1 0,-1-1 1,1 0-1,0 0 0,0 1 0,0-1 0,0 0 0,1 0 0,-1 0 0,0 0 0,1-1 0,-1 1 0,1 0 0,0-1 1,0 1-1,0-1 0,-1 1 0,1-1 0,1 0 0,-1 0 0,0 0 0,0 0 0,0 0 0,4 1 0,3 1-233,0-1 0,0 0 0,0 0 0,0-1 0,1 0 0,-1 0 0,1-1 0,15-2 0,-8 0-11,0-1 0,-1 0 1,33-12-1,11-12-487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0.605"/>
    </inkml:context>
    <inkml:brush xml:id="br0">
      <inkml:brushProperty name="width" value="0.05" units="cm"/>
      <inkml:brushProperty name="height" value="0.05" units="cm"/>
    </inkml:brush>
  </inkml:definitions>
  <inkml:trace contextRef="#ctx0" brushRef="#br0">92 0 18108,'-10'19'545,"0"0"1,2 0-1,0 1 1,1 0-1,0 0 1,2 0-1,1 1 0,-3 27 1,2 22 655,5 80 0,1-108-999,-1-22-120,1-3-37,-1 0 0,0 0 0,-2 1 0,-3 19 0,5-36-40,0-1 1,0 0-1,0 1 0,0-1 1,0 1-1,0-1 0,0 1 0,0-1 1,-1 1-1,1-1 0,0 1 1,0-1-1,0 0 0,0 1 0,-1-1 1,1 1-1,0-1 0,0 0 0,-1 1 1,1-1-1,0 0 0,-1 1 1,1-1-1,0 0 0,-1 1 0,1-1 1,0 0-1,-1 0 0,1 1 0,-1-1 1,1 0-1,0 0 0,-1 0 1,1 0-1,-2 1 0,2-2 6,-1 0 0,1 0 0,-1 0 0,1 1 1,-1-1-1,1 0 0,-1 0 0,1 0 0,0 0 0,-1 0 0,1 0 0,0 0 0,0 0 0,0 0 0,0 0 0,0 0 1,0-1-1,0-29 65,1 0 1,2 1-1,7-34 1,28-89-125,-28 119-41,16-35 0,-21 60 47,-1-1 0,1 1 1,1 0-1,0 0 0,0 0 1,0 1-1,1 0 1,8-7-1,-12 13 18,0 0 0,0-1-1,0 2 1,0-1 0,0 0 0,0 0 0,0 1-1,1 0 1,-1 0 0,0 0 0,1 0 0,-1 0-1,1 1 1,-1-1 0,1 1 0,-1 0 0,1 0-1,-1 1 1,1-1 0,-1 1 0,1-1 0,4 3-1,-6-2 11,1 0-1,-1 0 0,0 0 0,1 1 0,-1-1 0,0 1 1,0 0-1,0 0 0,0-1 0,0 1 0,-1 1 0,1-1 1,-1 0-1,1 0 0,-1 0 0,0 1 0,0-1 0,0 1 1,0-1-1,0 1 0,0-1 0,-1 1 0,1 0 0,-1-1 1,0 1-1,0 0 0,0-1 0,0 1 0,0 3 0,-2 1 33,1 0-1,-1 0 1,0 0-1,-1 0 1,1-1-1,-1 1 0,-1-1 1,1 0-1,-1 1 1,0-2-1,-1 1 1,1 0-1,-11 9 0,8-9 55,-1 1-1,1-1 1,-1-1-1,0 1 1,0-1-1,-1-1 1,1 1-1,-1-1 1,-18 5-1,25-9-84,0 1 0,0-1 0,0 1-1,0-1 1,0 0 0,0 0 0,0 0 0,0 0-1,0 0 1,0-1 0,0 1 0,0 0-1,0-1 1,0 0 0,0 1 0,0-1 0,0 0-1,0 0 1,-2-1 0,3 1-36,1 0-1,-1-1 1,0 1-1,0 0 1,0 0-1,1-1 1,-1 1 0,1-1-1,-1 1 1,1 0-1,-1-1 1,1 1-1,0-1 1,0 1-1,0-1 1,0 1 0,0-1-1,0 1 1,0-1-1,0 1 1,1 0-1,-1-1 1,0 1 0,1-1-1,-1 1 1,2-3-1,10-19-290,4-2-136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1.191"/>
    </inkml:context>
    <inkml:brush xml:id="br0">
      <inkml:brushProperty name="width" value="0.05" units="cm"/>
      <inkml:brushProperty name="height" value="0.05" units="cm"/>
    </inkml:brush>
  </inkml:definitions>
  <inkml:trace contextRef="#ctx0" brushRef="#br0">156 18 17468,'5'8'768,"0"-1"1,1 0-1,0 0 1,1-1-1,-1 0 1,9 6-1,13 13-249,-63-67 287,30 37-798,4 5 11,1-1 1,-1 1 0,1-1-1,-1 0 1,1 0 0,-1 1-1,1-1 1,0 0 0,-1 0-1,1 1 1,0-1 0,0 0-1,-1 0 1,1 0-1,0 0 1,0 1 0,0-1-1,0 0 1,0 0 0,0 0-1,0 0 1,1 1 0,-1-1-1,0 0 1,0 0 0,0 0-1,2-1 1,-1-11 634,-2 12-634,1 0 0,-1 0 0,0 0 0,0 0 0,0 0 0,0 1 0,0-1 0,0 0 0,0 1 0,0-1 0,0 1-1,0-1 1,0 1 0,0-1 0,0 1 0,-1 0 0,1-1 0,0 1 0,0 0 0,0 0 0,0 0 0,-1 0 0,1 0 0,0 0 0,0 0 0,-3 1 0,-34 6 103,29-4-67,0 1 1,0-1-1,0 2 1,0-1 0,0 1-1,1 0 1,0 1-1,-8 7 1,12-10-26,1-1 0,1 1 0,-1 0 0,0 0 0,1 0 0,-1 0 0,1 0 0,0 1 0,0-1 0,0 1 0,1-1 0,-1 1 0,1 0 0,0 0 0,0 0 0,0-1 0,1 1 0,-1 0 0,1 0 0,0 0 0,0 0 0,1 8 1,0-10-14,0 0 0,0 1 1,0-1-1,0 0 0,1 0 1,-1 0-1,1 0 1,-1 0-1,1 0 0,0-1 1,-1 1-1,1 0 1,0-1-1,0 1 0,0-1 1,0 0-1,1 0 1,-1 0-1,0 0 0,0 0 1,1 0-1,-1-1 1,0 1-1,1-1 0,-1 1 1,4-1-1,6 1 46,1 0 1,0-1-1,22-2 0,-15 0 19,0-2-1,32-9 1,-45 11-77,0 0 1,0-1-1,0 0 1,0 0 0,-1-1-1,0 0 1,1 0-1,-1 0 1,-1-1-1,10-8 1,-14 11-12,0 1-1,0 0 1,0-1-1,0 1 1,0-1 0,-1 1-1,1-1 1,0 1 0,-1-1-1,1 1 1,-1-1-1,0 0 1,1 1 0,-1-1-1,0 0 1,0 1-1,0-1 1,0 0 0,0 1-1,-1-1 1,1 0-1,0 1 1,-1-1 0,1 0-1,-1 1 1,1-1-1,-1 1 1,0-1 0,0 1-1,0-1 1,0 1-1,0 0 1,0-1 0,0 1-1,0 0 1,-2-1 0,-5-5-513,0 0 1,0 1 0,-1 1 0,-15-9 0,14 9-987,10 4 1465,0 1 0,0 0 0,0-1 0,0 1 0,0 0 0,0-1 0,1 1 0,-1-1 0,0 1 0,0 0 1,0-1-1,0 1 0,1 0 0,-1-1 0,0 1 0,0 0 0,1 0 0,-1-1 0,0 1 0,0 0 0,1 0 0,-1-1 0,0 1 0,1 0 0,-1 0 0,0 0 0,1 0 0,-1-1 0,0 1 0,1 0 0,0 0 0,17-2-770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1.641"/>
    </inkml:context>
    <inkml:brush xml:id="br0">
      <inkml:brushProperty name="width" value="0.05" units="cm"/>
      <inkml:brushProperty name="height" value="0.05" units="cm"/>
    </inkml:brush>
  </inkml:definitions>
  <inkml:trace contextRef="#ctx0" brushRef="#br0">166 1 18876,'-20'0'1712,"0"1"0,-26 5 0,40-5-1529,0 0 0,-1 1 0,1 0 0,0 0 0,0 0 0,1 1 0,-1 0-1,0 0 1,1 0 0,0 1 0,-6 4 0,10-7-197,1-1 0,-1 1 0,1-1-1,0 1 1,-1-1 0,1 1 0,0 0 0,-1-1 0,1 1-1,0 0 1,0-1 0,-1 1 0,1 0 0,0 0 0,0-1 0,0 1-1,0 0 1,0-1 0,0 1 0,0 0 0,0 0 0,1-1 0,-1 1-1,0 0 1,0-1 0,0 1 0,1 0 0,-1-1 0,0 1 0,1 0-1,-1-1 1,1 1 0,-1-1 0,0 1 0,1-1 0,-1 1 0,1-1-1,0 1 1,-1-1 0,1 1 0,-1-1 0,2 1 0,27 15-586,43 7-43,-59-20 494,1 0-1,-1 2 1,1 0 0,-1 0 0,0 1 0,23 15 0,-35-21 161,0 1 1,0 0-1,-1-1 1,1 1 0,0 0-1,0 0 1,0 0 0,-1 0-1,1 0 1,0 0-1,-1 0 1,1 0 0,-1 0-1,1 0 1,-1 0-1,1 1 1,-1-1 0,0 0-1,0 0 1,0 0 0,1 0-1,-1 1 1,0-1-1,0 0 1,-1 0 0,1 0-1,0 1 1,0-1-1,-1 0 1,1 0 0,0 0-1,-1 0 1,1 0 0,-1 0-1,0 1 1,1-1-1,-1-1 1,0 1 0,1 0-1,-1 0 1,0 0-1,0 0 1,0 0 0,0-1-1,-2 2 1,-5 4 140,0 0 0,0 0 1,-1-1-1,-10 4 0,17-8-140,-9 4 217,0 0 0,-23 6 0,31-10-258,0 0 0,-1 0 0,1-1-1,0 1 1,-1-1 0,1 0 0,-1 0-1,1 0 1,-1 0 0,1-1 0,0 0-1,-1 1 1,1-1 0,0 0 0,-4-2-1,5 2-21,1-1 0,0 1-1,0 0 1,0 0-1,0-1 1,0 1 0,0-1-1,0 1 1,1-1-1,-1 1 1,0-1 0,1 1-1,-1-1 1,1 0-1,0 1 1,-1-1 0,1 0-1,0 1 1,0-1 0,0 0-1,0 1 1,0-1-1,1 0 1,-1 1 0,0-1-1,1 0 1,0-2-1,7-17-410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2.092"/>
    </inkml:context>
    <inkml:brush xml:id="br0">
      <inkml:brushProperty name="width" value="0.05" units="cm"/>
      <inkml:brushProperty name="height" value="0.05" units="cm"/>
    </inkml:brush>
  </inkml:definitions>
  <inkml:trace contextRef="#ctx0" brushRef="#br0">39 5 17460,'3'-5'4137,"-3"8"-3153,-3 3-544,-2 1-208,-2 2-160,-1 1-8,-1 0-8,3-1-16,3-3-400,3-5-224,3-2-368,1-5 776,10-8-152,-2-1-161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2.509"/>
    </inkml:context>
    <inkml:brush xml:id="br0">
      <inkml:brushProperty name="width" value="0.05" units="cm"/>
      <inkml:brushProperty name="height" value="0.05" units="cm"/>
    </inkml:brush>
  </inkml:definitions>
  <inkml:trace contextRef="#ctx0" brushRef="#br0">36 1 16452,'0'0'227,"-1"0"1,1 0 0,-1 1-1,0-1 1,1 0 0,-1 0 0,1 1-1,0-1 1,-1 0 0,1 1-1,-1-1 1,1 0 0,-1 1 0,1-1-1,0 1 1,-1-1 0,1 1 0,0-1-1,-1 1 1,1-1 0,0 1-1,0-1 1,0 1 0,-1-1 0,1 1-1,0-1 1,0 1 0,0 0-1,0-1 1,0 1 0,0 0 0,-1 28 1598,1-6-756,-9 25-560,2 0 0,2 1-1,2 0 1,2-1 0,3 1 0,8 55 0,-9-96-501,-1-6-6,0 1 0,1-1-1,-1 0 1,0 1 0,1-1-1,0 1 1,-1-1 0,1 0-1,0 0 1,0 1-1,3 2 1,-4-5-3,0 0 1,0 0-1,0 0 0,0 0 0,0 1 1,1-1-1,-1 0 0,0 0 0,0 0 0,0 0 1,0 0-1,1 0 0,-1 0 0,0 0 1,0 0-1,0 0 0,0 0 0,1 0 1,-1 0-1,0 0 0,0 0 0,0 0 1,0 0-1,1 0 0,-1 0 0,0 0 0,0-1 1,0 1-1,0 0 0,0 0 0,1 0 1,-1 0-1,0 0 0,0 0 0,0 0 1,0 0-1,0-1 0,0 1 0,1 0 0,3-10-41,2-15-179,-6 23 153,5-59-1675,-6 51 1206,2 0-1,-1 1 1,1-1-1,0 0 1,1 1-1,0-1 1,1 1-1,0 0 1,7-17 0,6 5-527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2.961"/>
    </inkml:context>
    <inkml:brush xml:id="br0">
      <inkml:brushProperty name="width" value="0.05" units="cm"/>
      <inkml:brushProperty name="height" value="0.05" units="cm"/>
    </inkml:brush>
  </inkml:definitions>
  <inkml:trace contextRef="#ctx0" brushRef="#br0">213 318 17372,'3'-65'4287,"-2"74"-300,-2 54-2819,-1 81-439,18 166-1,-28-334-1669,-9-33-1,-2-9-50,10 34 791,2-1-1,-8-39 1,19 71 241,0 0 0,0 1 0,0-1 0,0 0 0,0 0 0,0 0 0,0 0 1,0 0-1,1 1 0,-1-1 0,0 0 0,0 0 0,1 0 0,-1 1 0,1-1 0,-1 0 0,1 0 0,-1 1 0,1-1 0,-1 0 0,1 1 1,-1-1-1,1 1 0,0-1 0,-1 1 0,1-1 0,0 1 0,0-1 0,-1 1 0,1 0 0,0-1 0,0 1 0,0 0 0,0 0 1,-1 0-1,1 0 0,0-1 0,1 1 0,41 0 611,-32 0-815,-9 1 35,1-1 1,-1 0 0,0-1-1,1 1 1,-1 0 0,1 0-1,-1-1 1,0 0 0,0 1-1,1-1 1,-1 0 0,0 0-1,0 0 1,3-2 0,-4 1 42,1 0 0,-1 1 1,0-1-1,0 0 0,0 0 1,0 0-1,0 0 1,0 0-1,0 0 0,0 0 1,-1 0-1,1 0 1,-1-1-1,0 1 0,0 0 1,0-3-1,1-27-626</inkml:trace>
  <inkml:trace contextRef="#ctx0" brushRef="#br0" timeOffset="1">15 21 18284,'-10'0'2408,"5"-2"-1543,13 1-353,4 1 1384,5 0-1248,4 1-832,5-5 304,5-2-192,-2-2-304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4.202"/>
    </inkml:context>
    <inkml:brush xml:id="br0">
      <inkml:brushProperty name="width" value="0.05" units="cm"/>
      <inkml:brushProperty name="height" value="0.05" units="cm"/>
    </inkml:brush>
  </inkml:definitions>
  <inkml:trace contextRef="#ctx0" brushRef="#br0">165 253 16219,'33'-35'3119,"-31"32"-2893,-1 1 0,1-1 0,0 1-1,-1-1 1,0 0 0,0 0 0,0 0 0,0 1 0,0-1 0,0 0 0,-1 0 0,1 0 0,-1-5 0,0 7-134,0 0 0,-1 0 0,1 0 0,0 0 0,-1 0 0,1 0 1,-1 0-1,1 0 0,-1 0 0,1 0 0,-1 0 0,0 1 0,1-1 0,-1 0 0,0 0 1,0 1-1,1-1 0,-1 0 0,0 1 0,0-1 0,0 1 0,0-1 0,0 1 1,0 0-1,0-1 0,0 1 0,0 0 0,0 0 0,0-1 0,0 1 0,0 0 0,0 0 1,0 0-1,0 0 0,0 0 0,-1 1 0,1-1 0,-1 1 0,-5-1 100,0 2 0,1-1 1,-1 1-1,-12 5 0,10-2-171,-1 0 0,0 1 0,1 1 0,0-1 0,0 2 0,1-1 0,0 1 0,1 0 0,-1 1 0,1 0 0,1 0 0,0 0 0,0 1 0,1 0 0,-8 21 0,12-29-24,0 1 0,1 0 0,-1 0 0,1 0 0,-1 0 0,1-1 1,0 1-1,0 0 0,0 0 0,0 0 0,1 0 0,-1 0 0,1-1 0,0 1 0,0 0 1,0 0-1,0-1 0,2 5 0,-2-5 2,1-1 0,0 1 0,-1-1 0,1 1 1,0-1-1,-1 1 0,1-1 0,0 0 0,0 0 0,0 0 1,0 0-1,0 0 0,1 0 0,-1-1 0,0 1 0,0-1 1,0 0-1,1 1 0,-1-1 0,0 0 0,0 0 0,1 0 0,-1-1 1,4 0-1,5-1 19,-1-1 0,0-1 0,1 0 0,-1 0-1,-1-1 1,1 0 0,-1-1 0,0 0 0,0 0 0,9-10 0,4-4 108,-1 0 0,29-38 0,-38 42-51,0 0 0,-1 0 0,0-1 1,-2 0-1,0-1 0,-1 0 1,0 0-1,6-29 0,-13 33-179,-8 20-14,-5 20-67,11-24 180,1-1-1,-1 1 0,1 0 0,-1 0 1,1 0-1,0 0 0,-1-1 1,1 1-1,0 0 0,0 0 1,1 0-1,-1 0 0,0 0 0,1 0 1,-1-1-1,1 1 0,-1 0 1,1 0-1,0-1 0,0 1 0,2 3 1,-2-4 1,1 0 0,0 1 0,0-1 0,0 0 0,0 0 0,0-1 0,1 1 0,-1 0 0,0-1 0,0 1 0,0-1 0,1 0 0,-1 0 0,0 0 0,0 0 0,1 0 0,-1 0 0,3-1 0,9-1-11,-1-1 0,0 0 0,0-1 0,0 0 1,0-1-1,13-7 0,69-44-195,-51 28 116,-44 28 87,0 0 0,0 0 1,0 0-1,0 1 0,0-1 0,0 0 0,0 0 1,0 0-1,0 0 0,0 0 0,0 0 1,0 0-1,0 0 0,0 1 0,0-1 1,0 0-1,0 0 0,0 0 0,0 0 0,0 0 1,0 0-1,0 0 0,0 0 0,0 1 1,0-1-1,0 0 0,0 0 0,0 0 1,0 0-1,0 0 0,0 0 0,0 0 0,0 0 1,0 0-1,0 0 0,0 1 0,1-1 1,-1 0-1,0 0 0,0 0 0,0 0 0,0 0 1,0 0-1,0 0 0,0 0 0,0 0 1,0 0-1,0 0 0,1 0 0,-1 0 1,0 0-1,0 0 0,0 0 0,0 0 0,0 0 1,0 0-1,0 0 0,0 0 0,1 0 1,-1 0-12,-6 12-121,0 0 0,0-1 0,-14 19-1,-11 18 73,20-25 141,1 0 0,1 0 0,1 1 0,2 0 0,0 0 0,1 1 0,1 0 0,2 0 0,0 0 0,3 30 0,5 23 170,32 147-1,-33-202-252,-3-13 1,0 0 0,-1 1 1,0-1-1,-1 15 0,0-23 17,0-1 0,0 1-1,0-1 1,0 1 0,0-1 0,-1 1 0,1-1-1,0 1 1,-1-1 0,1 1 0,-1-1-1,0 1 1,1-1 0,-1 0 0,0 1 0,0-1-1,0 0 1,0 0 0,0 1 0,0-1-1,0 0 1,-1 0 0,1 0 0,0-1 0,0 1-1,-1 0 1,1 0 0,-1-1 0,1 1-1,0 0 1,-1-1 0,1 0 0,-1 1 0,0-1-1,1 0 1,-1 0 0,-1 0 0,0 0 24,0-1 1,1 1-1,-1-1 1,0 0-1,1 0 1,-1 0-1,1-1 1,-1 1-1,1-1 1,0 1-1,0-1 1,-1 0-1,1 0 1,0 1-1,1-2 1,-1 1-1,0 0 1,0 0-1,-1-4 1,-3-5 114,0 0 1,-9-23 0,2-7-72,2 0 1,2-1-1,1 0 1,2 0-1,3 0 1,1-1 0,3-43-1,0 77-159,-1 0 1,2 1-1,-1-1 1,5-12-1,-6 18 17,1 1-1,0-1 1,0 1-1,0 0 1,1 0 0,-1-1-1,1 1 1,-1 0 0,1 0-1,-1 0 1,1 1 0,0-1-1,0 0 1,0 1 0,0-1-1,0 1 1,1 0 0,-1-1-1,0 1 1,4-1 0,6 0-252,0 0 1,0 1 0,0 1-1,0 0 1,0 0-1,12 3 1,5-1-82,28 1-389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4.649"/>
    </inkml:context>
    <inkml:brush xml:id="br0">
      <inkml:brushProperty name="width" value="0.05" units="cm"/>
      <inkml:brushProperty name="height" value="0.05" units="cm"/>
    </inkml:brush>
  </inkml:definitions>
  <inkml:trace contextRef="#ctx0" brushRef="#br0">1 428 17340,'0'0'64,"0"1"0,0-1 0,0 0 0,0 1 0,0-1 0,0 0 0,0 1 0,0-1 0,0 0 1,1 1-1,-1-1 0,0 0 0,0 1 0,0-1 0,1 0 0,-1 0 0,0 1 0,0-1 0,1 0 0,-1 0 0,0 1 1,1-1-1,-1 0 0,0 0 0,0 0 0,1 1 0,-1-1 0,0 0 0,1 0 0,-1 0 0,1 0 0,-1 0 0,13-6 862,14-21-199,-24 24-536,119-138 4268,47-82-2490,-146 187-2021,-30 75-272,4-29 291,-8 28-5,2 0-1,1 1 1,-3 52-1,11-88-54,-1 0-1,1-1 0,1 1 1,-1 0-1,0-1 1,1 1-1,-1-1 0,1 1 1,0 0-1,-1-1 1,1 0-1,1 1 0,-1-1 1,0 1-1,2 1 1,-2-3 48,1 0 1,-1 0-1,1 0 1,-1 0 0,0 0-1,1-1 1,0 1 0,-1-1-1,1 1 1,-1-1-1,1 1 1,0-1 0,-1 0-1,1 0 1,0 1 0,-1-1-1,1-1 1,0 1-1,-1 0 1,1 0 0,0-1-1,-1 1 1,1-1 0,0 1-1,2-2 1,33-14-543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58.389"/>
    </inkml:context>
    <inkml:brush xml:id="br0">
      <inkml:brushProperty name="width" value="0.05" units="cm"/>
      <inkml:brushProperty name="height" value="0.05" units="cm"/>
    </inkml:brush>
  </inkml:definitions>
  <inkml:trace contextRef="#ctx0" brushRef="#br0">7720 591 9794,'-14'0'439,"1"-1"0,-1-1 0,0-1 0,1 0 0,-14-5 0,-65-27 1064,65 23-1236,-56-21 139,-1 4 0,-140-29 1,-678-77-208,-8 56 192,-293-54-841,1005 105 309,-306-3 0,-44 54 160,66 0 57,121-10 28,270-5-56,-175 39 0,-229 121-6,255-79-28,63-30 18,-161 62 155,301-105-159,0 3 0,2 1 0,0 1 0,-42 35 0,57-40-39,2 0 1,-1 2-1,2 0 0,1 1 1,0 1-1,1 0 0,1 1 0,-12 25 1,23-40 2,1-1 0,-1 1 0,1-1 0,0 1 0,1-1 0,0 1 0,-1 0 0,2 0 0,-1 0 1,1 0-1,0 0 0,0 0 0,1-1 0,-1 1 0,1 0 0,1 0 0,-1 0 0,1-1 0,0 1 0,0-1 0,1 1 1,-1-1-1,1 0 0,0 0 0,1 0 0,-1 0 0,1-1 0,0 1 0,0-1 0,10 7 0,0 0 0,0-1 0,1-1 0,1 0 0,0-1 0,0-1 0,0 0-1,31 7 1,126 20 18,-162-33-9,396 48 66,-203-28-49,165 20-12,387 48 15,255 6 64,-512-65-47,294 8 101,-604-42-88,238-35 1,181-69-11,-100 13-35,7 32-4,-133 37 12,65-4 24,-3-24 9,-426 51-31,120-23 136,-114 21-49,-1-2 0,1-1-1,35-18 1,-55 24-67,1-1 1,-1 0 0,1 0-1,-1 0 1,0 0-1,0-1 1,0 1-1,-1-1 1,1 0-1,-1 0 1,0 0-1,3-7 1,-4 7-5,-1 1-1,1-1 1,-1 0 0,0 0-1,0 0 1,0 0 0,-1-1-1,0 1 1,0 0 0,0 0-1,0 0 1,0 0 0,-1 0-1,0 0 1,0 0 0,-1-5-1,-2-1 13,0 1-1,-1 0 0,0 1 0,0-1 1,-1 1-1,0 0 0,0 0 0,-1 1 1,-11-11-1,-9-5 33,-40-25 1,-5 3-93,-1 3 1,-119-49-1,-167-43 1052,345 129-901,-213-67 443,96 31-316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5.149"/>
    </inkml:context>
    <inkml:brush xml:id="br0">
      <inkml:brushProperty name="width" value="0.05" units="cm"/>
      <inkml:brushProperty name="height" value="0.05" units="cm"/>
    </inkml:brush>
  </inkml:definitions>
  <inkml:trace contextRef="#ctx0" brushRef="#br0">289 1 21157,'-23'14'2780,"10"-5"-2596,1 0 0,0 1 0,0 0 0,1 0 0,1 1 0,-1 1 0,2 0 0,0 0 0,0 1 1,1 0-1,1 1 0,0-1 0,1 1 0,0 1 0,1-1 0,1 1 0,1 0 0,-4 22 0,7-35-165,0 1-1,0-1 1,0 1 0,0 0-1,0-1 1,0 1 0,1-1-1,-1 1 1,1 0 0,0-1-1,0 1 1,-1-1 0,2 0-1,-1 1 1,0-1 0,0 0-1,1 0 1,1 3 0,-1-4-17,0 1 1,0-1 0,0 0 0,0 0 0,0 0-1,0 0 1,0 0 0,1 0 0,-1 0 0,0-1-1,0 1 1,1-1 0,-1 0 0,0 0 0,1 0-1,-1 0 1,0 0 0,1 0 0,-1 0 0,4-2-1,14-3-610,0-2 0,-1 0 0,0-1 0,0 0 0,-1-2 0,0-1 0,0 0 0,17-15 0,-14 7-317,-10 3-137</inkml:trace>
  <inkml:trace contextRef="#ctx0" brushRef="#br0" timeOffset="1">9 103 17324,'-9'3'2168,"15"1"-1016,10-4-423,11-2 1423,10-1-408,7 0-583,5 0-265,2 0-392,-2-2-208,-6 4-536,-7-1-448,-14 1 1232,-9 1-648,-16 3-64,-9 1-72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5.608"/>
    </inkml:context>
    <inkml:brush xml:id="br0">
      <inkml:brushProperty name="width" value="0.05" units="cm"/>
      <inkml:brushProperty name="height" value="0.05" units="cm"/>
    </inkml:brush>
  </inkml:definitions>
  <inkml:trace contextRef="#ctx0" brushRef="#br0">7 78 14323,'-6'11'2273,"20"-11"-849,6-3-472,13-6 1857,4-2-961,6-1-472,1-1-463,-1 1-1450,-5 0 809,-12 4-312,-4-1-216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7.269"/>
    </inkml:context>
    <inkml:brush xml:id="br0">
      <inkml:brushProperty name="width" value="0.05" units="cm"/>
      <inkml:brushProperty name="height" value="0.05" units="cm"/>
    </inkml:brush>
  </inkml:definitions>
  <inkml:trace contextRef="#ctx0" brushRef="#br0">225 245 17428,'0'-1'143,"1"-1"0,0 0 0,-1 1 1,0-1-1,1 0 0,-1 1 0,0-1 0,0 0 1,0 1-1,0-1 0,0 0 0,0 1 1,0-1-1,0 0 0,-1 1 0,1-1 0,-1 0 1,1 1-1,-2-3 0,1 3-28,0 0 0,0 0 0,0 0 0,0 0 0,-1 0 0,1 0 0,0 0 0,0 1 0,-1-1 0,1 0 0,0 1 0,-1-1 0,1 1 0,0 0 0,-1-1 0,1 1 0,-3 0 0,-2-1 26,1 1 0,0 1 0,0-1 0,0 1 0,0 0-1,0 0 1,0 0 0,0 1 0,0 0 0,0 0 0,-5 3 0,-2 3-78,1 0-1,0 1 1,0 0 0,1 1-1,1 0 1,-13 16 0,16-18-40,0 0 0,1 1 0,0-1 0,1 1 0,0 0 0,0 1 0,1-1 0,0 1 1,-3 16-1,6-23-11,-1-1 0,1 0-1,0 0 1,0 1 0,0-1 0,0 0 0,1 1 0,-1-1 0,1 0 0,-1 0 0,1 0 0,0 0 0,0 1 0,0-1 0,0 0 0,0 0 0,0-1 0,1 1 0,-1 0-1,1 0 1,-1-1 0,1 1 0,-1 0 0,1-1 0,0 0 0,0 1 0,0-1 0,0 0 0,0 0 0,0 0 0,0 0 0,0 0 0,0-1 0,1 1 0,-1-1-1,0 1 1,0-1 0,1 0 0,-1 0 0,0 0 0,0 0 0,1 0 0,2-1 0,6-2 108,-1 0-1,0 0 1,0 0 0,0-2-1,-1 1 1,1-1-1,-1 0 1,0-1 0,-1 0-1,1-1 1,-1 0 0,-1 0-1,1 0 1,-1-1-1,0 0 1,-1-1 0,0 0-1,0 0 1,4-10 0,-8 15 156,-3 5-128,-5 11-124,-7 20-282,10-24 146,1 1 0,0-1-1,1 1 1,0-1 0,0 1 0,1 11-1,0-19 85,0 1-1,0-1 1,0 1-1,0-1 0,0 1 1,1-1-1,-1 1 0,1-1 1,-1 1-1,1-1 1,-1 1-1,1-1 0,0 0 1,0 1-1,-1-1 0,1 0 1,0 0-1,0 0 1,1 1-1,-1-1 0,0 0 1,0-1-1,0 1 1,1 0-1,-1 0 0,0 0 1,1-1-1,-1 1 0,1-1 1,-1 1-1,0-1 1,1 1-1,-1-1 0,1 0 1,0 0-1,-1 0 1,1 0-1,-1 0 0,1 0 1,-1 0-1,1 0 0,1-1 1,5-1-52,0 0 0,-1-1 0,1 0 1,-1 0-1,0-1 0,0 1 0,0-2 0,-1 1 0,10-8 1,7-9-94,22-24 1,-37 36 136,130-148-353,-108 120 341,-2-2 0,31-58-1,-47 71 53,-12 26-3,0 0 0,0 0 0,0 0 0,0 0 0,0 0 0,0 0 0,-1 0-1,1 0 1,0 0 0,0 0 0,0 0 0,0 0 0,0 0 0,0 0-1,0 0 1,0 0 0,-1 0 0,1 0 0,0 0 0,0 0 0,0 0 0,0 0-1,0 0 1,0 0 0,0 0 0,0 0 0,0 0 0,0 0 0,0-1 0,-1 1-1,1 0 1,0 0 0,0 0 0,0 0 0,0 0 0,0 0 0,0 0-1,0 0 1,0 0 0,0-1 0,0 1 0,0 0 0,0 0 0,0 0 0,0 0-1,0 0 1,0 0 0,-10 10 25,-7 16 83,0 2-1,2 0 0,1 0 0,2 1 0,0 1 0,2 0 0,2 1 0,-10 61 0,16-73-16,0 1 0,2 21 0,1-35-63,-1 1 0,1 0 0,0 0 0,1-1 0,0 1 0,0 0 0,0-1 0,1 0 0,4 8 0,-7-13-30,1 0 0,0 0 0,-1 0 0,1 0 0,0 0 0,0 0 0,-1 0 0,1 0 0,0 0 0,0-1 0,0 1 0,0 0 0,0-1 0,0 1 0,0-1 0,0 1 0,1-1 0,1 1 0,-2-1-12,-1 0 0,1-1-1,-1 1 1,1 0 0,0 0-1,-1 0 1,1-1 0,-1 1-1,1 0 1,-1-1 0,1 1-1,-1 0 1,1-1 0,-1 1 0,1-1-1,-1 1 1,0-1 0,1 1-1,-1-1 1,0 1 0,1-1-1,-1 0 1,0 1 0,0-1-1,1 1 1,-1-1 0,0 1-1,0-1 1,0 0 0,0 1-1,0-1 1,0 0 0,0 1-1,0-1 1,0 0 0,0-9-246,0 0 0,-1 1 0,0-1 1,0 0-1,-1 1 0,-3-11 0,-23-56-1104,23 63 1136,-65-142 1013,73 158-506,0 0 0,1 0 0,0 0-1,-1 0 1,1-1 0,0 0-1,0 1 1,8 2 0,46 17-553,-49-20 164,0 1-1,0-2 1,0 1 0,1-1-1,-1-1 1,1 0-1,-1 0 1,0-1 0,19-3-1,16-7-211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8.150"/>
    </inkml:context>
    <inkml:brush xml:id="br0">
      <inkml:brushProperty name="width" value="0.05" units="cm"/>
      <inkml:brushProperty name="height" value="0.05" units="cm"/>
    </inkml:brush>
  </inkml:definitions>
  <inkml:trace contextRef="#ctx0" brushRef="#br0">113 1 17812,'0'0'65,"0"0"0,1 0 0,-1 1 0,0-1 0,0 0 0,0 0 0,0 0 0,0 0 0,0 1 0,1-1 0,-1 0 0,0 0 0,0 0-1,0 1 1,0-1 0,0 0 0,0 0 0,0 1 0,0-1 0,0 0 0,0 0 0,0 0 0,0 1 0,0-1 0,0 0 0,0 0 0,0 1 0,0-1 0,0 0 0,0 0 0,0 0 0,-1 1 0,1-1 0,0 0 0,0 0 0,0 0 0,0 1 0,0-1-56,-36 164 3583,-35 179-1732,70-339-1784,-3 24 194,4-27-240,0-1 0,-1 1 0,1 0 0,0 0 0,0-1 0,0 1 0,0 0 0,0 0 0,0-1 0,0 1 0,0 0 0,0 0 0,1-1 0,-1 1 0,0 0 0,0 0 0,1-1 0,-1 1 0,0 0 0,1-1 0,-1 1 0,1-1 0,-1 1 0,1 0 0,0 0 0,0-1 2,0 0 0,0 0 0,0 0-1,0-1 1,0 1 0,1 0-1,-1 0 1,0-1 0,0 1 0,0-1-1,0 1 1,0-1 0,0 1 0,0-1-1,-1 1 1,1-1 0,0 0-1,0 0 1,1 0 0,16-21 259,-11 13-163,73-102 374,-30 39-328,-49 70-184,0 0 1,0 1-1,0-1 0,0 1 1,0-1-1,1 1 1,-1 0-1,1 0 0,-1-1 1,1 1-1,0 0 0,-1 0 1,1 0-1,0 1 0,-1-1 1,1 0-1,0 1 0,0-1 1,0 1-1,0-1 0,0 1 1,3 0-1,-2 0-7,-1 1 1,1 0-1,0 0 1,-1 0-1,1 0 0,-1 1 1,0-1-1,1 0 0,-1 1 1,0 0-1,0 0 1,0-1-1,0 1 0,0 0 1,2 4-1,-3-4 8,0-1 0,0 0 0,0 1 0,0 0 0,0-1 0,-1 1 0,1 0 0,-1-1 0,1 1 0,-1 0 0,0-1 0,1 1 0,-1 0 0,0 0 0,0-1 0,0 1 0,0 0 0,-1 0 0,1-1 0,0 1 0,-1 0 0,0 0 0,1-1-1,-1 1 1,0 1 0,-4 6 6,0-1 0,0 0 0,-11 12-1,1 0-11,1-1 21,10-14-3,-1 1-1,1 0 0,0 0 1,1 1-1,-1-1 1,-3 12-1,5-12 4,1-4 20,8-6-10,-6 4-16,6-5 8,9-6-117,-16 10 75,0 1 0,1-1 1,-1 1-1,0-1 1,1 1-1,-1-1 0,0 1 1,1-1-1,-1 1 0,0-1 1,0 0-1,0 1 0,0-1 1,0 1-1,1-1 0,-1 0 1,0 1-1,0-1 1,-1 1-1,1-1 0,0 0 1,0 1-1,0-1 0,0 1 1,0-1-1,-1 0 0,1-1-188,-1 0 0,1 0 0,-1 0 0,1 0-1,0 0 1,0 0 0,0 0 0,0 0 0,0 0-1,0 0 1,1 0 0,0-4 0,6-3-425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8.676"/>
    </inkml:context>
    <inkml:brush xml:id="br0">
      <inkml:brushProperty name="width" value="0.05" units="cm"/>
      <inkml:brushProperty name="height" value="0.05" units="cm"/>
    </inkml:brush>
  </inkml:definitions>
  <inkml:trace contextRef="#ctx0" brushRef="#br0">100 48 14267,'0'-3'422,"5"-29"2293,-1 20 996,-12 36 409,1 19-3443,4-14-301,-12 57-44,-26 214 971,40-295-1247,1 29 250,0-33-293,0 0-1,-1-1 1,1 1-1,0 0 0,1 0 1,-1 0-1,0-1 1,0 1-1,0 0 1,0 0-1,1-1 1,-1 1-1,0 0 0,0-1 1,1 1-1,-1 0 1,1-1-1,-1 1 1,1 0-1,-1-1 1,1 1-1,-1-1 0,1 1 1,-1-1-1,1 1 1,0-1-1,-1 1 1,1-1-1,0 0 1,0 1-1,0-1 0,0 0-46,0 0 0,0 0 0,-1-1 0,1 1 0,0 0 0,0-1 0,-1 1 0,1 0 0,0-1 0,-1 1 0,1-1 0,0 1 0,-1-1 0,1 0 0,-1 1 0,1-1 0,-1 0 0,1 1 0,-1-1 0,0 0 0,1 1 0,-1-1 0,0 0 0,1 0 0,-1 1 0,0-1 0,0 0 0,0 0 0,0 0 0,0 1 0,0-1 0,0-1 0,-2-29-2630,-2 19 1503,0 0 0,-2 0 0,1 0 0,-2 1 0,-7-11 0,11 17 944,-13-20-1334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9.179"/>
    </inkml:context>
    <inkml:brush xml:id="br0">
      <inkml:brushProperty name="width" value="0.05" units="cm"/>
      <inkml:brushProperty name="height" value="0.05" units="cm"/>
    </inkml:brush>
  </inkml:definitions>
  <inkml:trace contextRef="#ctx0" brushRef="#br0">0 368 13243,'4'0'616,"0"1"1,0 0 0,0 0-1,0 1 1,0-1 0,0 1-1,-1 0 1,1 0 0,3 2-1,13 7 1430,-2-4-1536,-1 0 0,1-2-1,0 0 1,0-1 0,0-1 0,1-1-1,-1 0 1,1-2 0,-1 0 0,1-1-1,25-4 1,-30 2-530,0-1-1,0 0 1,0-1 0,-1 0-1,0-1 1,0-1-1,-1 0 1,0-1 0,0 0-1,0-1 1,-1 0-1,0-1 1,-1 0 0,0 0-1,10-16 1,-8 9-34,0-2 0,-1 1 1,-1-2-1,-1 1 0,-1-1 0,-1-1 1,0 1-1,-2-1 0,5-32 0,-9 47 52,-1 0-1,1 0 1,-2 1-1,1-1 1,-2-11-1,2 17 3,-1-1 0,1 0 1,0 0-1,0 0 0,-1 0 0,1 0 0,0 0 0,-1 1 0,1-1 0,-1 0 0,1 0 0,-1 0 0,1 1 0,-1-1 0,0 0 0,1 1 0,-1-1 0,0 0 0,1 1 0,-1-1 0,0 1 0,0 0 0,0-1 0,0 1 0,1-1 0,-1 1 0,0 0 0,0 0 0,0-1 1,0 1-1,0 0 0,0 0 0,0 0 0,0 0 0,0 0 0,1 0 0,-1 1 0,0-1 0,0 0 0,0 0 0,0 1 0,0-1 0,-1 1 0,-5 2 0,0 1 0,0 0 1,1 0-1,0 1 0,0-1 0,0 1 0,-8 9 1,-37 46-20,38-43 17,-15 16 61,1 2 0,2 1-1,2 1 1,-32 69 0,53-102-41,0 0-1,1 0 1,0 0 0,0 1 0,0-1-1,0 0 1,1 1 0,-1-1 0,2 9-1,-1-12-11,0 0 0,1 1 0,-1-1 0,1 0-1,-1 1 1,1-1 0,0 0 0,-1 0 0,1 1 0,0-1 0,0 0-1,0 0 1,0 0 0,0 0 0,0 0 0,0 0 0,0-1-1,0 1 1,0 0 0,1-1 0,-1 1 0,0 0 0,0-1-1,1 1 1,-1-1 0,1 0 0,-1 1 0,0-1 0,1 0-1,-1 0 1,1 0 0,-1 0 0,2 0 0,10-1 17,0 0 0,0-1 0,-1-1 0,1 0 0,21-7 0,-25 6-18,1 0 0,0 1 0,0 1 0,1 0 0,-1 0 0,0 1 0,1 0 0,-1 1 0,17 1 0,-25-1-6,-1 0 0,1 1 0,-1-1 0,0 1 0,1-1 0,-1 1 0,1 0 0,-1-1 0,0 1 0,0 0 0,0 0 0,1 0 1,-1 0-1,0 0 0,0 0 0,0 0 0,0 0 0,-1 0 0,1 1 0,0-1 0,1 2 0,-1 0 1,-1 0 1,1 0-1,0 0 1,-1 0 0,0 0-1,1 0 1,-1 0-1,0 0 1,0 0-1,-1 3 1,-1 3-32,0 0 1,-1 0 0,0 0-1,0 0 1,-7 14 0,8-21-30,1 0-90,0 0 0,0 0 0,0 0 1,0 0-1,0 0 0,-1 0 0,1 0 0,-1-1 1,1 1-1,-1-1 0,0 1 0,-2 1 0,3-3 113,1 0-1,0 0 1,0 0-1,0 0 0,-1 0 1,1 0-1,0 0 0,0 0 1,0 0-1,-1 0 1,1 0-1,0 0 0,0 0 1,0 0-1,0 0 0,-1-1 1,1 1-1,0 0 0,0 0 1,0 0-1,0 0 1,-1 0-1,1 0 0,0-1 1,0 1-1,0 0 0,0 0 1,0 0-1,0 0 1,0-1-1,0 1 0,-1 0 1,1 0-1,0 0 0,0-1 1,0 1-1,0 0 1,0 0-1,0 0 0,0-1 1,0 1-1,0 0 0,0 0 1,0 0-1,0-1 1,1 1-1,-1 0 0,0 0 1,0 0-1,0 0 0,0-1 1,0 1-1,0 0 1,0 0-1,0 0 0,1 0 1,-1-1-1,0 1 0,0 0 1,0 0-1,0 0 0,0 0 1,1 0-1,-1 0 1,0 0-1,0-1 0,0 1 1,1 0-1,-1 0 1,8-6-862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9.970"/>
    </inkml:context>
    <inkml:brush xml:id="br0">
      <inkml:brushProperty name="width" value="0.05" units="cm"/>
      <inkml:brushProperty name="height" value="0.05" units="cm"/>
    </inkml:brush>
  </inkml:definitions>
  <inkml:trace contextRef="#ctx0" brushRef="#br0">29 119 16692,'-2'0'311,"1"0"1,-1 1 0,0-1 0,0 1 0,1-1 0,-1 1 0,0 0 0,0 0 0,1-1 0,-1 1-1,1 0 1,-1 1 0,-2 1 0,4-3-230,0 1-1,0-1 0,-1 0 1,1 0-1,0 1 0,0-1 1,-1 0-1,1 1 0,0-1 1,0 0-1,0 1 0,0-1 1,-1 0-1,1 1 0,0-1 1,0 1-1,0-1 0,0 0 1,0 1-1,0-1 0,0 0 1,0 1-1,0-1 0,0 1 1,0 0-1,1-1 6,-1 1 0,1-1 0,0 1 0,-1-1 0,1 1 1,-1-1-1,1 1 0,0-1 0,-1 0 0,1 1 0,0-1 0,0 0 0,-1 0 0,1 1 1,0-1-1,0 0 0,-1 0 0,2 0 0,7 1 90,-1-1-1,0 0 1,0-1 0,0 1-1,0-2 1,0 1 0,10-4 0,3-1 67,29-14 0,-38 14-161,0 0 1,-1 0-1,16-12 1,-25 16-72,1 0 0,-1 0 0,0 0 0,1 0 0,-1 0 1,0 0-1,0 0 0,-1-1 0,1 1 0,0-1 0,-1 1 1,1-1-1,-1 0 0,0 0 0,0 0 0,0 1 1,-1-1-1,1 0 0,0 0 0,-1-6 0,0 8-11,0 0-1,0 0 1,-1 0-1,1 0 1,0 0-1,-1 1 1,1-1-1,-1 0 1,1 0-1,-1 0 1,1 1-1,-1-1 1,0 0-1,1 0 1,-1 1-1,0-1 1,0 1-1,1-1 1,-1 1-1,0-1 1,0 1-1,0-1 1,0 1-1,1 0 1,-1-1-1,0 1 1,0 0-1,0 0 1,0 0-1,0 0 1,0 0-1,0 0 1,0 0-1,0 0 1,0 0-1,0 0 1,0 0-1,-1 1 1,-3 0-6,0 0 0,0 0 1,0 1-1,1-1 0,-1 1 1,-5 3-1,0 1-6,-1 1 0,2 0 0,-1 1 0,1 0 0,0 1 0,0-1-1,1 2 1,1-1 0,-1 1 0,2 0 0,-1 1 0,1-1 0,-7 20 0,12-28 10,0 0 0,1 0 0,-1 1 0,1-1 0,-1 0 0,1 0 0,0 1 0,0-1 0,0 0 0,0 1 0,0-1 0,0 0 0,0 1 0,1-1 0,0 0 0,-1 0 0,1 0 0,0 1 0,0-1 0,1 2 0,0-2 1,0 0-1,-1-1 0,1 1 1,0 0-1,0-1 1,1 1-1,-1-1 0,0 0 1,0 0-1,1 0 0,-1 0 1,0 0-1,1 0 1,-1-1-1,1 1 0,-1-1 1,5 0-1,7 1 2,0-1-1,0 0 1,0-1 0,0-1-1,0 0 1,0-1-1,20-7 1,6-5-8,43-24 1,1 1-166,-84 37 165,0 1 0,1 0 0,-1 0 0,0-1 0,1 1 0,-1 0 0,0 0 0,1 0 0,-1 0 0,1 0 0,-1 0 0,0 0 0,1 0 0,-1 0 0,1-1 0,-1 2 0,0-1-1,1 0 1,-1 0 0,1 0 0,-1 0 0,0 0 0,1 0 0,-1 0 0,0 0 0,1 1 0,-1-1 0,1 0 0,-2 12-126,-18 23 10,10-19 92,9-15 32,-1-1-1,1 1 0,0-1 1,0 1-1,-1-1 1,1 1-1,0 0 0,0-1 1,0 1-1,0-1 1,0 1-1,0 0 0,0-1 1,0 1-1,0 0 1,0-1-1,0 1 0,0-1 1,0 1-1,0 0 1,1-1-1,-1 1 0,0-1 1,0 1-1,1-1 0,-1 1 1,0 0-1,1-1 1,-1 0-1,0 1 0,2 0 1,-1 0 1,1 0 1,-1-1 0,1 1-1,-1 0 1,1-1 0,0 1-1,0-1 1,-1 0-1,1 1 1,0-1 0,2 0-1,6 0 15,0-1 0,20-3 0,-3-2 7,1 1-1,0 1 1,44 1 0,-71 3-21,1 0 1,-1 0 0,0 0 0,0 0-1,0 1 1,1-1 0,-1 0-1,0 1 1,0-1 0,0 1-1,0-1 1,0 1 0,0 0 0,1 0-1,-1 0 5,-1-1-1,1 1 0,-1-1 0,0 1 0,1-1 0,-1 1 1,0 0-1,0-1 0,0 1 0,1 0 0,-1-1 1,0 1-1,0-1 0,0 1 0,0 0 0,0-1 1,0 1-1,0 0 0,0-1 0,0 1 0,-1 0 0,1-1 1,0 1-1,0-1 0,0 1 0,-1 0 0,1-1 1,-1 2-1,6-2-20,0 1 1,0 0 0,0-1-1,0 0 1,0 0-1,6-1 1,-9 0-124,18-3-1261,-19 4 1351,-1 0-1,1 0 0,0 0 1,-1-1-1,1 1 1,0 0-1,-1-1 0,1 1 1,0-1-1,-1 1 1,1-1-1,-1 1 0,1-1 1,-1 1-1,1-1 1,-1 1-1,1-1 0,-1 0 1,0 1-1,1-1 1,-1 1-1,0-1 0,1-1 1,-2-4-505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0.437"/>
    </inkml:context>
    <inkml:brush xml:id="br0">
      <inkml:brushProperty name="width" value="0.05" units="cm"/>
      <inkml:brushProperty name="height" value="0.05" units="cm"/>
    </inkml:brush>
  </inkml:definitions>
  <inkml:trace contextRef="#ctx0" brushRef="#br0">0 6 16828,'0'-4'1920,"0"2"-1168,5 7 624,-4-4-847,1-1-201,-1-4-448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0.921"/>
    </inkml:context>
    <inkml:brush xml:id="br0">
      <inkml:brushProperty name="width" value="0.05" units="cm"/>
      <inkml:brushProperty name="height" value="0.05" units="cm"/>
    </inkml:brush>
  </inkml:definitions>
  <inkml:trace contextRef="#ctx0" brushRef="#br0">34 7 17956,'0'-1'100,"0"1"1,0-1-1,1 1 1,-1-1-1,0 1 1,1 0 0,-1-1-1,0 1 1,1 0-1,-1-1 1,1 1-1,-1 0 1,0 0-1,1-1 1,-1 1-1,1 0 1,-1 0-1,1 0 1,-1 0-1,1 0 1,0-1-1,4 9 998,-4 21-40,-1-23-575,-3 56 1172,-20 109 0,4-42-1260,18-120-375,0-4 6,0 1 1,1 0-1,0-1 0,0 1 0,1 8 0,-1-12-17,1-1-1,-1 0 1,0 0-1,1 0 1,-1 0-1,1 0 1,-1 0-1,1 0 1,0 0-1,-1 0 0,1 0 1,0 0-1,0 0 1,0-1-1,-1 1 1,1 0-1,0 0 1,0-1-1,0 1 1,0-1-1,0 1 1,0-1-1,1 1 0,-1-1 1,0 0-1,0 1 1,0-1-1,0 0 1,0 0-1,1 0 1,1 0-1,10-1 62,-1 0-1,1-1 1,-1 0-1,23-8 1,16-3 57,-46 12-117,22-3-39,49-3 0,-69 6-11,-1 1 1,0 0-1,0 1 0,1 0 0,-1 0 1,0 0-1,0 1 0,0-1 0,0 2 1,0-1-1,0 1 0,-1-1 0,11 8 1,-14-9 26,-1 0 1,0 0 0,0 0 0,0 0-1,0 0 1,0 0 0,0 1-1,0-1 1,-1 0 0,1 0-1,0 1 1,-1-1 0,1 1 0,-1-1-1,1 0 1,-1 1 0,1-1-1,-1 1 1,0-1 0,0 1-1,0-1 1,0 1 0,0-1 0,0 1-1,0-1 1,-1 1 0,1-1-1,0 0 1,-1 1 0,1-1-1,-1 1 1,1-1 0,-1 0 0,0 0-1,0 1 1,0-1 0,0 0-1,0 0 1,0 0 0,-2 2-1,-2 2 36,-1 0 0,0 0 0,1-1 0,-2 0 0,1 0 0,0 0-1,-9 2 1,1 0 83,0-2 0,-1 0-1,1 0 1,-1-2 0,0 1 0,0-2-1,-23 0 1,29-1-195,0-1 0,1 0 0,-1 0 0,1-1 0,-1 0-1,1 0 1,-1-1 0,1 0 0,0 0 0,1-1 0,-1 0 0,0-1 0,1 0 0,-9-7 0,14 10-211,0 0 1,0 0 0,1 1 0,-1-1-1,1 0 1,-1 0 0,1-1 0,0 1-1,0 0 1,0 0 0,0 0 0,0-1 0,0 1-1,1-1 1,-2-3 0,3 1-783,3 5-270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1.427"/>
    </inkml:context>
    <inkml:brush xml:id="br0">
      <inkml:brushProperty name="width" value="0.05" units="cm"/>
      <inkml:brushProperty name="height" value="0.05" units="cm"/>
    </inkml:brush>
  </inkml:definitions>
  <inkml:trace contextRef="#ctx0" brushRef="#br0">166 34 17588,'0'-2'140,"0"0"-1,0 1 1,-1-1 0,1 1 0,-1-1-1,1 1 1,-1-1 0,0 1 0,0-1-1,1 1 1,-1 0 0,0-1 0,0 1 0,0 0-1,0 0 1,-1 0 0,1 0 0,0 0-1,0 0 1,-1 0 0,1 0 0,0 0-1,-1 1 1,1-1 0,-1 0 0,1 1 0,-1-1-1,1 1 1,-1 0 0,0-1 0,1 1-1,-1 0 1,1 0 0,-1 0 0,0 0-1,1 0 1,-1 1 0,1-1 0,-1 0 0,1 1-1,-1-1 1,1 1 0,-1 0 0,1-1-1,-1 1 1,1 0 0,0 0 0,-1 0-1,1 0 1,-2 2 0,-6 4 24,-1 0 0,1 1 1,1 1-1,0-1 0,0 1 0,1 1 1,0-1-1,0 1 0,1 0 0,1 1 1,0 0-1,-6 17 0,10-27-156,1 0-1,0 0 0,-1 0 1,1-1-1,0 1 1,0 0-1,0 0 1,0 1-1,0-1 1,0 0-1,0 0 1,0 0-1,0 0 0,0 0 1,0 0-1,1 0 1,-1-1-1,0 1 1,1 0-1,-1 0 1,1 0-1,-1 0 1,1 0-1,0 1 0,1-1 5,-1-1 0,0 1-1,0 0 1,1-1-1,-1 1 1,1-1 0,-1 1-1,0-1 1,1 1 0,-1-1-1,1 0 1,-1 0-1,1 0 1,2 0 0,5-1 33,1 0 0,-1-1 0,0 0 0,10-4 0,32-11 123,88-25 160,-111 39-259,-27 3-65,0 0 0,0 0-1,1 1 1,-1-1 0,0 0 0,0 1 0,0-1 0,0 1-1,0-1 1,0 1 0,0-1 0,0 1 0,0-1-1,0 1 1,0 0 0,0 0 0,-1 0 0,1-1 0,0 1-1,-1 0 1,2 2 0,-1-2 8,0 0-1,1 1 1,-1-1 0,0 0-1,1 0 1,-1 0 0,1 0 0,0 0-1,-1 0 1,1 0 0,0-1-1,-1 1 1,1-1 0,0 1-1,0-1 1,-1 0 0,1 1 0,0-1-1,0 0 1,0 0 0,-1 0-1,4-1 1,48-8 222,-38 6-172,-1 1-239,15-4 469,30-1 1,-51 7-880,1-1 0,0 2 0,0-1 0,-1 1 0,1 1 1,0-1-1,16 7 0,-25-8 487,0 0-1,1 0 1,-1 1-1,1-1 1,-1 0 0,0 0-1,1 0 1,-1 0 0,1 0-1,-1 0 1,0 0-1,1 0 1,-1 0 0,1 0-1,-1 0 1,1 0 0,-1 0-1,0 0 1,1 0-1,-1-1 1,1 1 0,-1 0-1,0 0 1,1 0 0,-1-1-1,0 1 1,1 0-1,-1 0 1,0-1 0,1 1-1,-1 0 1,0-1 0,1 1-1,5-9-1078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4.620"/>
    </inkml:context>
    <inkml:brush xml:id="br0">
      <inkml:brushProperty name="width" value="0.05" units="cm"/>
      <inkml:brushProperty name="height" value="0.05" units="cm"/>
    </inkml:brush>
  </inkml:definitions>
  <inkml:trace contextRef="#ctx0" brushRef="#br0">22 14 16484,'-7'-8'2240,"1"5"-1392,-3 0 2345,11 3-2857,2 0-656,4 2 360,1 4-192,2 0-176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15.244"/>
    </inkml:context>
    <inkml:brush xml:id="br0">
      <inkml:brushProperty name="width" value="0.05" units="cm"/>
      <inkml:brushProperty name="height" value="0.05" units="cm"/>
    </inkml:brush>
  </inkml:definitions>
  <inkml:trace contextRef="#ctx0" brushRef="#br0">0 273 12019,'217'-22'3018,"-61"10"-1646,-4 2-359,90-4-352,47-6-123,-74-19-50,143-17-176,-295 53-289,0 4-1,75 10 1,64 1 12,194-10 5,-119 0-1,126-27-8,-247 10-21,178 7 0,-110 27 16,51 2-28,-53-22 0,222 10-3,-372-6 17,-1-3 0,131-16 0,-177 13-14,0 1 0,1 2 0,-1 0-1,0 2 1,0 1 0,36 8 0,-37-5 8,1 0-1,-1-2 0,0-1 1,1-1-1,0-1 0,0-1 1,-1-1-1,44-8 0,-39 2 0,28-6-7,0 3 1,116-7-1,-27 22 10,-80 0 1,131-11 1,38-36 467,-17 2-39,-165 40-434,-42 0 9,-1 1-1,1-1 1,16-3-1,-89 1-3542,42-3 2912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1.842"/>
    </inkml:context>
    <inkml:brush xml:id="br0">
      <inkml:brushProperty name="width" value="0.05" units="cm"/>
      <inkml:brushProperty name="height" value="0.05" units="cm"/>
    </inkml:brush>
  </inkml:definitions>
  <inkml:trace contextRef="#ctx0" brushRef="#br0">72 32 15075,'4'-8'683,"-3"6"-470,0 0 0,1 0 0,-1-1 0,0 1 0,1 0 0,-1 0 0,1 1 0,0-1 0,0 0 0,2-2 0,-3 5-27,-1 0-1,0 0 1,0 0-1,1 1 0,-1-1 1,0 0-1,0 0 1,0 0-1,0 0 1,-1 0-1,1 1 1,0-1-1,0 0 1,-1 0-1,0 2 1,-31 97 3514,16-56-3079,3 0 0,1 0 0,-7 57-1,18-96-572,1-1 0,0 1-1,0 0 1,0 0 0,0 0-1,1-1 1,1 8 0,-2-11-36,1 0 1,-1 0 0,1 0 0,0 0-1,-1 0 1,1 0 0,0 0-1,0 0 1,-1 0 0,1 0 0,0 0-1,0 0 1,0 0 0,0-1-1,0 1 1,0 0 0,0-1 0,1 1-1,-1-1 1,0 1 0,0-1-1,0 0 1,1 1 0,-1-1 0,0 0-1,0 0 1,1 0 0,-1 0-1,0 0 1,0 0 0,1 0 0,-1-1-1,1 1 1,12-3 70,-1-1 0,0-1-1,0 0 1,-1 0 0,1-1 0,12-9-1,-3 2 4,-7 5-66,115-66 132,-115 64-446,0-1 1,0-1-1,-1 0 1,-1 0-1,22-28 1,-33 39 223,0-1-1,-1 0 1,1 0 0,-1 0 0,0 0 0,0 0-1,0-1 1,0 1 0,0 0 0,0 0 0,0-1-1,-1 1 1,1 0 0,-1-1 0,0 1-1,0-1 1,0 1 0,0-1 0,0 1 0,0 0-1,0-1 1,-1 1 0,0-1 0,1 1 0,-1 0-1,0-1 1,0 1 0,0 0 0,0 0 0,-2-2-1,-16-12-729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2.230"/>
    </inkml:context>
    <inkml:brush xml:id="br0">
      <inkml:brushProperty name="width" value="0.05" units="cm"/>
      <inkml:brushProperty name="height" value="0.05" units="cm"/>
    </inkml:brush>
  </inkml:definitions>
  <inkml:trace contextRef="#ctx0" brushRef="#br0">0 0 18444,'16'28'2024,"1"-10"-1263,-1-5-313,4-4 768,2-5-560,-4-4-184,-1 2-112,-9-1-352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38.800"/>
    </inkml:context>
    <inkml:brush xml:id="br0">
      <inkml:brushProperty name="width" value="0.05" units="cm"/>
      <inkml:brushProperty name="height" value="0.05" units="cm"/>
    </inkml:brush>
  </inkml:definitions>
  <inkml:trace contextRef="#ctx0" brushRef="#br0">128 31 9210,'-3'-6'6202,"0"-18"-1835,-10 35-1421,4 9-2507,0 0 0,2 1 0,0-1-1,1 2 1,-4 26 0,4-17-264,-11 51 116,-10 153-1,26-232-285,1 0 1,0-1 0,0 1 0,0 0-1,1 0 1,-1-1 0,1 1 0,-1-1-1,2 4 1,-2-6-5,0 0 0,0 1 0,1-1 0,-1 0 0,0 0 0,0 0 0,0 0 0,0 1 0,0-1 0,1 0 0,-1 0 0,0 0 0,0 0 1,0 0-1,1 0 0,-1 0 0,0 1 0,0-1 0,0 0 0,1 0 0,-1 0 0,0 0 0,0 0 0,0 0 0,1 0 0,-1 0 0,0 0 0,0 0 0,0 0 0,1 0 0,-1 0 0,0-1 0,0 1 0,0 0 0,1 0 0,-1 0 0,12-12 28,15-30 29,-20 28-46,2 0 0,0 1 0,0 1 0,1-1 0,1 1 0,20-18 0,-29 29-12,-1-1-1,1 1 1,0 0 0,0 0-1,0-1 1,0 1-1,0 0 1,0 1-1,0-1 1,0 0-1,0 1 1,0-1 0,0 1-1,0-1 1,0 1-1,1 0 1,-1 0-1,0 0 1,0 0-1,0 0 1,0 1 0,1-1-1,-1 1 1,0-1-1,0 1 1,0 0-1,0 0 1,0 0-1,0 0 1,-1 0 0,1 0-1,0 1 1,0-1-1,-1 0 1,1 1-1,-1 0 1,1-1 0,-1 1-1,2 2 1,0 1-4,0 0 1,-1 0-1,1 0 1,-1 1-1,0-1 1,0 0 0,-1 1-1,0 0 1,0-1-1,0 1 1,-1 0-1,1-1 1,-1 1-1,-1 6 1,-1-5 19,1-1-1,-1 0 1,0 0-1,-1 0 1,1 0-1,-1-1 1,0 1 0,-1-1-1,1 1 1,-1-1-1,0 0 1,-1 0-1,1-1 1,-1 1 0,0-1-1,0 0 1,0-1-1,0 1 1,-1-1-1,-10 5 1,10-5-23,-1 0-1,1-1 1,-1 0 0,0 0-1,1-1 1,-1 1 0,0-2-1,0 1 1,0-1-1,0 0 1,0 0 0,0 0-1,0-1 1,1-1 0,-1 1-1,0-1 1,0 0 0,1 0-1,-8-5 1,13 7-75,0 0 0,0 0 1,1-1-1,-1 1 0,0-1 0,1 1 0,-1-1 0,0 1 1,1-1-1,-1 1 0,0-1 0,1 0 0,-1 1 1,1-1-1,-1 0 0,1 1 0,-1-1 0,1 0 0,0 0 1,-1 1-1,1-3 0,0 3 1,0-1 1,0 1-1,1-1 1,-1 0-1,0 1 0,1-1 1,-1 1-1,0-1 1,1 1-1,-1-1 0,1 1 1,-1-1-1,1 1 1,-1 0-1,1-1 0,-1 1 1,1-1-1,-1 1 1,1 0-1,0 0 0,0-1 1,7-2-456,1 1 0,-1-1 0,11 0 0,-12 2 525,22-5-668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39.287"/>
    </inkml:context>
    <inkml:brush xml:id="br0">
      <inkml:brushProperty name="width" value="0.05" units="cm"/>
      <inkml:brushProperty name="height" value="0.05" units="cm"/>
    </inkml:brush>
  </inkml:definitions>
  <inkml:trace contextRef="#ctx0" brushRef="#br0">89 4 16315,'12'-3'2118,"-10"7"-180,-14 14 901,5-9-2243,-11 14 562,2-2-806,1 1-1,-17 30 1,32-52-349,0 1 0,-1-1 0,1 0 0,0 1 0,0-1 0,0 0 0,-1 1 0,1-1-1,0 0 1,0 1 0,0-1 0,0 0 0,0 1 0,0-1 0,-1 1 0,1-1 0,0 0 0,0 1 0,0-1 0,0 0 0,0 1 0,1-1 0,-1 1 0,0-1 0,0 0 0,0 1 0,0-1 0,0 0 0,1 1 0,9-4 49,20-16 3,-26 16-46,53-41 72,-25 19-51,38-23 1,-53 42-19,-16 6-12,-1 0 0,1 0 0,-1 1 1,1-1-1,-1 0 0,0 0 0,1 0 1,-1 0-1,1 1 0,-1-1 0,0 0 0,1 0 1,-1 1-1,0-1 0,1 0 0,-1 0 1,0 1-1,1-1 0,-1 1 0,0-1 1,0 0-1,0 1 0,1 0 0,0 3 1,0-1-1,-1 1 1,1 0-1,-1 0 1,0 0-1,0 7 1,-1-8 1,1 0-1,0 0 1,0 0-1,0 0 1,1 0 0,-1 1-1,1-1 1,-1 0-1,3 6 1,-2-9-2,-1 1 0,1-1 0,-1 0 1,1 1-1,-1-1 0,1 0 0,0 1 0,-1-1 0,1 0 0,-1 0 1,1 0-1,0 1 0,-1-1 0,1 0 0,0 0 0,-1 0 1,1 0-1,0 0 0,-1 0 0,1 0 0,0-1 0,-1 1 0,1 0 1,0 0-1,-1 0 0,1-1 0,0 1 0,20-10 3,-16 7-7,13-7-10,3-1 2,26-11-1,-42 20 7,0 1 0,0-1 0,0 1 0,0 0 0,0 0-1,0 0 1,0 1 0,0-1 0,0 1 0,0 1 0,9 0 0,-13 0 5,0-1 0,0 1 0,0-1 1,0 1-1,0 0 0,0-1 0,-1 1 0,1 0 1,0 0-1,0 0 0,-1 0 0,1 0 1,0 0-1,-1 0 0,1 0 0,-1 0 0,1 0 1,-1 0-1,1 0 0,-1 0 0,0 0 1,0 0-1,1 0 0,-1 0 0,0 1 1,0-1-1,0 0 0,0 0 0,0 0 0,-1 0 1,1 0-1,0 1 0,0-1 0,-1 1 1,0 2 6,0 1 0,-1-1 0,1 1 0,-1-1 0,0 1 0,0-1 0,-3 4 0,3-4-952,4-5 141,12-10-415,19-20 87,-8 7 335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39.690"/>
    </inkml:context>
    <inkml:brush xml:id="br0">
      <inkml:brushProperty name="width" value="0.05" units="cm"/>
      <inkml:brushProperty name="height" value="0.05" units="cm"/>
    </inkml:brush>
  </inkml:definitions>
  <inkml:trace contextRef="#ctx0" brushRef="#br0">125 52 17612,'4'-8'1135,"-2"4"-782,0 1 0,0 0 0,0 0 0,-1-1 0,1 1-1,-1-1 1,0 1 0,0-1 0,0 0 0,0-4 0,-18 37 2631,-19 54-2403,-45 154-1,81-236-579,-3 9 27,1 1-1,0-1 0,0 0 0,1 16 0,1-25-21,0 0 0,0 1 1,0-1-1,0 0 0,1 0 0,-1 1 0,0-1 0,1 0 1,-1 1-1,1-1 0,-1 0 0,1 0 0,0 0 0,-1 0 1,1 0-1,0 0 0,0 0 0,2 2 0,-2-2 0,0-1 1,1 1-1,-1-1 0,1 0 0,-1 0 1,1 1-1,-1-1 0,1 0 0,-1 0 1,1 0-1,-1 0 0,1-1 1,-1 1-1,1 0 0,-1-1 0,1 1 1,-1-1-1,0 1 0,1-1 0,-1 0 1,2 0-1,10-7 19,1 0 0,-1 0 1,-1-1-1,0-1 0,13-13 0,56-64 54,-43 45-49,137-163-1342,-183 206-435,-6 5 1385,-1 4-286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0.110"/>
    </inkml:context>
    <inkml:brush xml:id="br0">
      <inkml:brushProperty name="width" value="0.05" units="cm"/>
      <inkml:brushProperty name="height" value="0.05" units="cm"/>
    </inkml:brush>
  </inkml:definitions>
  <inkml:trace contextRef="#ctx0" brushRef="#br0">1 1 18700,'5'18'2104,"4"-7"-1303,0 1-313,3-4 984,0-1-648,2 0-272,1-4-152,-1-6-368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0.994"/>
    </inkml:context>
    <inkml:brush xml:id="br0">
      <inkml:brushProperty name="width" value="0.05" units="cm"/>
      <inkml:brushProperty name="height" value="0.05" units="cm"/>
    </inkml:brush>
  </inkml:definitions>
  <inkml:trace contextRef="#ctx0" brushRef="#br0">127 1 17396,'-3'4'5052,"-3"14"-3332,-7 27-595,-88 509 800,99-541-1913,2-11 1,-1 1-1,1-1 1,0 1 0,-1-1 0,1 1-1,0 0 1,1-1 0,0 5 0,0-8 1,0 1 1,0-1 0,0 0-1,-1 1 1,1-1 0,0 0-1,0 0 1,0 0 0,0 0-1,-1 0 1,1 0 0,0 0-1,-1 0 1,1 0 0,0-2-1,63-170 416,-21 49-273,18-15-87,-48 113-69,1 1 0,1 0 1,21-25-1,-31 45-9,0-1 1,1 1 0,0 0-1,-1 0 1,2 0 0,-1 1-1,0 0 1,1 0 0,0 1-1,11-4 1,-15 5-2,0 1-1,0 1 1,0-1-1,0 0 1,0 1-1,0 0 1,0-1-1,1 1 1,-1 1-1,0-1 1,0 0-1,0 1 1,0-1-1,0 1 0,0 0 1,0 0-1,0 0 1,0 0-1,-1 1 1,1-1-1,0 1 1,-1 0-1,1 0 1,-1 0-1,0 0 1,1 0-1,2 5 1,-3-6 1,-1 1 0,0 0 0,0 0 0,0 0 0,0 0 0,0-1 0,0 2 0,0-1 0,-1 0 0,1 0 0,-1 0 0,1 0 0,-1 0 0,0 0 0,0 1 0,0-1 0,0 0 0,-1 0 0,0 3 0,0-1 1,0 0 0,-1 0 0,0-1 0,1 1 0,-2 0 0,1-1 1,0 0-1,-1 1 0,-4 4 0,-3 1 11,-1 0 1,0 0-1,0-1 1,-25 13-1,23-14-172,0-1-1,0-1 1,-1 0-1,1 0 1,-1-2-1,0 0 0,-18 2 1,32-5 120,-1 0 0,1 0 1,-1 0-1,1 0 0,0 0 0,-1 0 1,1 0-1,-1 0 0,1 0 0,0 0 1,-1-1-1,1 1 0,-1 0 0,1 0 1,0 0-1,-1-1 0,1 1 0,0 0 1,-1 0-1,1-1 0,0 1 0,0 0 1,-1-1-1,1 1 0,0 0 0,0-1 1,-1 1-1,1 0 0,0-1 0,0 1 1,0 0-1,0-1 0,0 1 0,-1-1 0,1 1 1,0 0-1,0-2 0,2-14-363,4-5-281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1.433"/>
    </inkml:context>
    <inkml:brush xml:id="br0">
      <inkml:brushProperty name="width" value="0.05" units="cm"/>
      <inkml:brushProperty name="height" value="0.05" units="cm"/>
    </inkml:brush>
  </inkml:definitions>
  <inkml:trace contextRef="#ctx0" brushRef="#br0">48 0 17852,'-1'14'981,"-1"-1"1,0 1 0,-1-1-1,-5 18 1,-4 14 886,7-20-1256,0-8-409,2 1-1,0 0 1,0 0-1,2 0 0,2 34 1,-1-51-202,0 0 1,0 0-1,0 0 0,0 0 1,0 0-1,0-1 0,1 1 0,-1 0 1,0 0-1,1 0 0,-1 0 1,1 0-1,-1-1 0,1 1 1,-1 0-1,1 0 0,-1-1 1,2 2-1,-2-2 0,1 0 0,-1 0 1,1 0-1,-1 0 0,0 0 0,1 0 0,-1 0 0,1 0 1,-1-1-1,0 1 0,1 0 0,-1 0 0,1 0 1,-1 0-1,0-1 0,1 1 0,-1 0 0,0 0 1,1-1-1,-1 1 0,0 0 0,0-1 0,1 1 1,-1 0-1,0-1 0,1 0 0,2-3 7,-1 0 0,0-1 0,1 0-1,-2 1 1,4-9 0,0-6 20,-1 0 1,-1 0-1,0-1 1,-2 1-1,0-1 0,-3-39 1,-3 47-263,4 12 220,1 0 1,0 0-1,0 0 0,0 0 1,0 0-1,0 0 0,0 0 1,-1 0-1,1 0 0,0 0 1,0 0-1,0 0 0,0 0 1,0 0-1,-1 0 0,1 0 1,0 0-1,0 0 0,0 0 1,0 0-1,0 0 0,-1 0 0,1 0 1,0 0-1,0 1 0,0-1 1,0 0-1,0 0 0,0 0 1,0 0-1,0 0 0,-1 0 1,1 0-1,0 1 0,0-1 1,0 0-1,0 0 0,0 0 1,0 0-1,0 0 0,0 1 1,0 0-58,-1 0 0,1 0 0,0 0 0,-1 0 0,1 0 1,0 0-1,0 0 0,0 0 0,0 0 0,0 0 1,0 0-1,0 0 0,1 0 0,-1 0 0,0 0 0,1 0 1,-1 0-1,0 0 0,2 2 0,0-1-125,0-1 0,0 1-1,0-1 1,0 1 0,0-1 0,0 0-1,0 0 1,0 0 0,1 0 0,-1 0-1,1 0 1,-1-1 0,0 1-1,1-1 1,-1 0 0,1 0 0,-1 0-1,1 0 1,-1 0 0,1 0 0,-1-1-1,5 0 1,16-3-883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2.008"/>
    </inkml:context>
    <inkml:brush xml:id="br0">
      <inkml:brushProperty name="width" value="0.05" units="cm"/>
      <inkml:brushProperty name="height" value="0.05" units="cm"/>
    </inkml:brush>
  </inkml:definitions>
  <inkml:trace contextRef="#ctx0" brushRef="#br0">139 1 14435,'-2'1'1880,"-12"9"-424,0 1 0,0 0-1,-20 23 1,26-24-1114,-1 0 0,1 1 0,1 0 0,0 0 0,-8 20 1,14-29-322,0 0 0,0 0 0,0-1 1,1 1-1,-1 0 0,1 0 1,-1 0-1,1 0 0,0 0 0,0 0 1,0 0-1,0 0 0,0 0 1,0 0-1,1 0 0,-1 0 1,1 0-1,0 2 0,0-2-16,0-1 1,0 0-1,0 0 0,0-1 0,0 1 1,0 0-1,0 0 0,0 0 1,1-1-1,-1 1 0,0-1 0,0 1 1,1-1-1,-1 1 0,0-1 0,1 0 1,-1 1-1,1-1 0,-1 0 0,0 0 1,1 0-1,-1 0 0,0 0 0,1-1 1,-1 1-1,3-1 0,18-4-19,-1-1 0,0-1 0,0-1 0,26-15 0,-28 14 16,-1 0 0,1 1 0,0 1 0,0 1 0,33-6 0,-49 12-1,-1 0 0,0-1 1,1 1-1,-1 0 1,1 0-1,-1 1 0,0-1 1,1 0-1,-1 1 1,4 1-1,-5-2 4,1 1-1,-1 0 1,0 0-1,0 0 1,0 0-1,0 0 1,0 0-1,0 0 1,0 1 0,0-1-1,-1 0 1,1 0-1,0 1 1,-1-1-1,1 0 1,-1 1-1,1 2 1,-1-4-2,1 1 0,-1-1 0,1 1 0,-1 0-1,0-1 1,1 1 0,-1-1 0,1 0 0,0 1 0,-1-1 0,1 1 0,-1-1 0,1 0-1,-1 0 1,1 1 0,0-1 0,-1 0 0,1 0 0,0 0 0,-1 1 0,1-1 0,0 0-1,-1 0 1,1 0 0,0 0 0,-1 0 0,1 0 0,0-1 0,-1 1 0,1 0 0,0 0-1,-1 0 1,1-1 0,0 1 0,-1 0 0,1-1 0,29-13-12,-25 12-10,46-28-263,-37 21 108,1 0 1,0 1-1,26-11 0,-40 19 167,-1 0 0,1-1 0,0 1-1,-1 0 1,1 0 0,0 0-1,-1 0 1,1 0 0,0-1 0,0 1-1,-1 0 1,1 0 0,0 1-1,-1-1 1,1 0 0,0 0 0,-1 0-1,1 0 1,0 1 0,-1-1-1,1 0 1,0 1 0,-1-1 0,1 0-1,-1 1 1,1-1 0,-1 1-1,1-1 1,-1 1 0,1-1 0,-1 1-1,1-1 1,-1 1 0,0-1-1,1 2 1,5 28 89,-6-26-66,0-1-1,1 0 0,-1 1 1,1-1-1,0 0 0,0 0 1,2 7-1,-2-8-7,1-1 0,-1 1-1,1 0 1,-1 0 0,1-1 0,0 1-1,0-1 1,-1 1 0,1-1-1,0 0 1,0 0 0,0 0 0,1 0-1,-1 0 1,0 0 0,4 0 0,-2 0-5,1-1 1,-1 0-1,0 0 1,1 0-1,-1 0 1,1-1 0,-1 0-1,5-1 1,8-3-33,-1-1 0,0-1 1,22-12-1,-32 15 11,16-9-93,35-27 0,-24 16 85,-58 67 863,22-36-729,0-1-1,0 1 0,1-1 1,0 1-1,0 0 0,1 0 1,0 0-1,-1 11 0,2-15-82,0-1 0,0 0 0,1 1 0,-1-1 0,0 0 0,1 0 0,-1 1 0,1-1 0,0 0 0,-1 0 0,1 0 0,0 0 0,1 0 0,-1 0 0,0 0 0,1 0 0,-1 0 0,1 0 0,-1-1 0,1 1 0,0-1 0,-1 1 0,1-1 1,0 0-1,0 1 0,0-1 0,0 0 0,0 0 0,4 0 0,2 1-55,0-1 0,0 0 0,0 0 0,1-1 1,-1-1-1,0 1 0,0-1 0,0 0 0,0-1 1,0 0-1,0 0 0,10-5 0,-6 2-420,-1 0 0,1-1 0,-1 0 0,0-1 0,0 0 0,-1-1 0,11-10 0,-21 18 392,0 0 0,0 0 0,0-1 0,0 1 0,0 0 0,1 0 0,-1-1 1,0 1-1,0 0 0,0 0 0,0-1 0,0 1 0,0 0 0,0 0 0,0-1 0,0 1 0,0 0 0,0-1 0,0 1 0,0 0 0,0 0 0,0-1 0,0 1 0,0 0 0,0 0 0,0-1 1,-1 1-1,1 0 0,0 0 0,0-1 0,0 1 0,0 0 0,-1 0 0,1 0 0,0-1 0,0 1 0,-1 0 0,-10-9-229,4 4-75,2-3 31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2.426"/>
    </inkml:context>
    <inkml:brush xml:id="br0">
      <inkml:brushProperty name="width" value="0.05" units="cm"/>
      <inkml:brushProperty name="height" value="0.05" units="cm"/>
    </inkml:brush>
  </inkml:definitions>
  <inkml:trace contextRef="#ctx0" brushRef="#br0">13 0 21213,'-7'2'2120,"3"6"-1408,3-2-304,1 3 985,0-2-441,3 1-840,2 0-608,-4-5 456,8 5-200,2-1-128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24.466"/>
    </inkml:context>
    <inkml:brush xml:id="br0">
      <inkml:brushProperty name="width" value="0.05" units="cm"/>
      <inkml:brushProperty name="height" value="0.05" units="cm"/>
    </inkml:brush>
  </inkml:definitions>
  <inkml:trace contextRef="#ctx0" brushRef="#br0">348 1228 11386,'19'-12'1574,"1"1"-1,35-15 1,-25 15-881,47-11 0,-33 13-665,0 2 0,0 2-1,53 1 1,131-10 2,21 0-4,-189 16-21,29 0 8,163-16 1,-225 12-5,0 0 1,45 5-1,-7-1 1,33-2-7,615 21 21,-498-7-17,246-16-1,214-47-22,-331 20 11,351-42 29,-657 66-22,78-13 3,-99 12-7,0 0 0,0-1 0,-1-1 0,0-1 0,17-11 0,25-13-4,-30 19-3,131-73-10,-140 76 16,-1-2 1,0 0-1,-1-2 1,-1 1-1,0-2 0,15-19 1,-28 31-2,0 0 1,0 0 0,0-1 0,-1 1-1,0-1 1,0 1 0,0-1-1,0 0 1,-1 0 0,1 0-1,-1 0 1,0-7 0,-1 8 0,0 1-1,-1-1 1,1 1 0,-1-1-1,0 1 1,0 0 0,0-1-1,0 1 1,-1 0 0,1 0-1,-1 0 1,0 0 0,1 0-1,-2 0 1,1 1 0,0-1-1,0 0 1,-1 1 0,-3-3-1,-7-5 2,0 1-1,0 1 0,-1 0 0,0 1 0,-27-10 1,-81-18 29,79 23-16,-522-99-97,-7 49-4,567 61 90,-415-32 4,96 9 1,-431-69 10,332 31-43,296 51 10,-174 7 0,-239 62-23,1 40 34,494-89 5,-254 58 4,254-54-17,-1 3 1,2 1-1,0 2 1,-55 34 0,80-42-3,1 2 0,1 0 1,0 1-1,1 0 0,0 2 1,2 0-1,0 0 0,0 1 1,-17 30-1,23-31 9,1 0-1,0 0 1,1 0 0,0 1-1,2-1 1,0 1 0,1 1-1,0-1 1,2 0 0,0 1 0,1-1-1,3 25 1,-2-26 2,2-1 1,0 0-1,1 0 0,0-1 1,1 1-1,1-1 0,0 0 1,1 0-1,0-1 0,1 0 1,1 0-1,0-1 0,1 0 1,0 0-1,1-1 1,0-1-1,1 0 0,0 0 1,0-1-1,21 11 0,-7-6 3,1-1 0,0-2 0,1 0 0,38 8 0,120 18-11,-125-27 13,225 33 8,503 9 0,42-67-168,-1-27-843,-737 36 889,99-4-140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3.464"/>
    </inkml:context>
    <inkml:brush xml:id="br0">
      <inkml:brushProperty name="width" value="0.05" units="cm"/>
      <inkml:brushProperty name="height" value="0.05" units="cm"/>
    </inkml:brush>
  </inkml:definitions>
  <inkml:trace contextRef="#ctx0" brushRef="#br0">168 35 14739,'1'-2'430,"0"1"1,0-1-1,0 1 0,0-1 0,0 1 1,0-1-1,-1 0 0,1 1 0,-1-1 1,1 0-1,-1 1 0,1-1 1,-1 0-1,0-3 0,0 5-312,0-1 1,0 1-1,-1 0 1,1-1-1,0 1 1,0 0-1,0-1 1,-1 1-1,1 0 0,0-1 1,0 1-1,-1 0 1,1 0-1,0-1 1,-1 1-1,1 0 0,0 0 1,-1 0-1,1 0 1,0-1-1,-1 1 1,1 0-1,0 0 0,-1 0 1,0 0-1,-17 2 1337,6 2-1359,0 1 1,0 1-1,0-1 0,1 2 1,0 0-1,0 0 0,1 1 1,0 0-1,0 1 0,1 0 1,-14 17-1,22-25-112,0 0 0,0 0-1,1 0 1,-1 0 0,0 0 0,1 0 0,-1 0-1,1 0 1,-1 0 0,1 0 0,0 1-1,-1-1 1,1 0 0,0 0 0,0 0-1,0 0 1,0 1 0,0-1 0,0 0 0,1 2-1,-1-2-7,1 0 0,-1 0 1,1 0-1,0 0 0,0 0 0,-1-1 0,1 1 0,0 0 0,0 0 0,0-1 0,0 1 0,0-1 0,0 1 0,0-1 0,0 1 0,0-1 0,0 0 1,1 1-1,8 1-156,0-1 1,1 0 0,-1 0-1,11-1 1,-4 0-33,-8 0 111,49 6-428,-54-5 511,-1-1 0,1 1 0,0 0 0,-1 1 0,1-1 0,-1 1 0,0-1 0,1 1 0,-1 0 0,0 0 0,0 0 0,5 5-1,-7-6 35,0 1 0,-1-1 0,1 0 0,0 1-1,-1-1 1,1 0 0,-1 1 0,1-1-1,-1 1 1,1-1 0,-1 1 0,0-1-1,0 0 1,0 1 0,0-1 0,0 1-1,0-1 1,0 1 0,-1-1 0,1 1 0,0-1-1,-1 1 1,1-1 0,-1 1 0,1-1-1,-1 0 1,0 0 0,0 1 0,0-1-1,0 0 1,-1 2 0,-2 2 102,0 0-1,-1 0 1,0-1 0,0 1 0,-7 4-1,6-5 17,0 0-1,0-1 1,-1 0-1,1 0 0,-1-1 1,1 1-1,-1-1 1,0-1-1,0 1 1,0-1-1,0 0 0,-8-1 1,13 0-224,-1 0 0,1 0 1,-1-1-1,1 1 0,-1-1 1,1 0-1,-1 1 0,1-1 1,0 0-1,-1 0 1,1-1-1,0 1 0,0 0 1,0-1-1,0 0 0,0 1 1,0-1-1,1 0 0,-1 0 1,0 0-1,1 0 0,0 0 1,-1 0-1,1 0 0,0 0 1,0-1-1,0 1 0,0 0 1,1-1-1,-1 1 0,1-1 1,-1 1-1,1-1 0,0 1 1,0-1-1,0-3 0,0 2-60,0-1-1,0 1 0,1-1 0,0 1 0,0-1 0,0 1 1,0-1-1,1 1 0,-1 0 0,4-5 0,10-16-863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3.914"/>
    </inkml:context>
    <inkml:brush xml:id="br0">
      <inkml:brushProperty name="width" value="0.05" units="cm"/>
      <inkml:brushProperty name="height" value="0.05" units="cm"/>
    </inkml:brush>
  </inkml:definitions>
  <inkml:trace contextRef="#ctx0" brushRef="#br0">69 114 15747,'5'3'737,"-1"-2"-1,1 1 1,0 0-1,0-1 1,0 0-1,0 0 1,0 0 0,0-1-1,5 0 1,-2 0-211,-1-1 0,0 0 0,0 0 0,1-1 1,11-4-1,-8 1-436,-1 0-1,0 0 1,0-1 0,0 0 0,-1 0 0,0-1 0,16-16-1,-24 22-90,1-1-1,-1 1 0,0 0 0,1-1 0,-1 1 0,0-1 1,0 1-1,0-1 0,0 0 0,-1 1 0,1-1 0,0 0 1,-1 0-1,1 0 0,-1 1 0,1-1 0,-1 0 0,0 0 1,0-3-1,0 4 1,-1 0 0,0 0 1,1 0-1,-1 0 0,0 0 0,0 0 1,0 1-1,0-1 0,1 0 0,-1 0 1,0 1-1,0-1 0,-1 0 0,1 1 1,0-1-1,0 1 0,0-1 1,0 1-1,0 0 0,-1-1 0,1 1 1,0 0-1,0 0 0,0 0 0,-1 0 1,1 0-1,0 0 0,0 0 0,-2 1 1,-9 0 7,1 1 0,0 0 0,0 1-1,0 0 1,1 0 0,-1 1 0,1 1 0,0 0 0,-11 7 0,5-3 9,1 2 0,1 0-1,0 0 1,-24 26 0,32-31-23,1 1 0,0 0 1,1 0-1,0 0 0,0 1 1,-5 13-1,8-20-40,0 0 0,1 1-1,-1-1 1,1 1 0,0-1 0,-1 0 0,1 1 0,0-1-1,0 1 1,0-1 0,0 1 0,0-1 0,0 1 0,0-1-1,0 1 1,1-1 0,-1 1 0,0-1 0,1 1 0,-1-1-1,1 0 1,0 1 0,0-1 0,-1 0 0,1 0 0,0 1-1,0-1 1,0 0 0,0 0 0,0 0 0,0 0 0,1 0-1,-1 0 1,0 0 0,0-1 0,1 1 0,-1 0 0,0-1-1,1 1 1,-1-1 0,1 1 0,-1-1 0,1 0 0,-1 0-1,3 1 1,5-1-66,-1-1-1,0 1 1,1-1-1,-1-1 1,0 1-1,0-1 1,15-6-1,33-13-474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4.318"/>
    </inkml:context>
    <inkml:brush xml:id="br0">
      <inkml:brushProperty name="width" value="0.05" units="cm"/>
      <inkml:brushProperty name="height" value="0.05" units="cm"/>
    </inkml:brush>
  </inkml:definitions>
  <inkml:trace contextRef="#ctx0" brushRef="#br0">240 0 19612,'-64'36'3032,"50"-29"-2710,0 0 1,0 1-1,0 0 0,1 2 0,0-1 0,1 1 1,0 1-1,-13 16 0,24-27-365,0 1 0,1 0 0,-1-1 0,1 1 1,-1 0-1,0-1 0,1 1 0,0 0 0,-1 0 0,1 0 0,-1-1 0,1 1 0,0 0 0,0 0 0,-1 0 0,1 0 1,0 0-1,0-1 0,0 1 0,0 0 0,0 0 0,0 0 0,0 0 0,0 0 0,0 0 0,1-1 0,-1 1 0,0 0 1,0 0-1,1 0 0,-1 0 0,1-1 0,-1 1 0,1 0 0,-1 0 0,1-1 0,-1 1 0,1 0 0,0-1 0,-1 1 1,1-1-1,0 1 0,-1-1 0,1 1 0,0-1 0,0 1 0,0-1 0,-1 0 0,1 1 0,0-1 0,0 0 0,0 0 1,0 0-1,0 0 0,1 0 0,9 2-606,-1 0 1,1-2-1,18 0 1,-20 0 408,5 0-166,35 1-355,-46-1 813,0 1-1,0-1 1,1 1-1,-1-1 1,0 1 0,0 0-1,0 0 1,0 1-1,0-1 1,-1 1-1,6 3 1,-8-5-18,1 1 1,-1-1 0,1 1-1,-1-1 1,0 1-1,1-1 1,-1 1 0,0 0-1,1-1 1,-1 1-1,0 0 1,0-1-1,0 1 1,1 0 0,-1-1-1,0 1 1,0 0-1,0 0 1,0-1-1,0 1 1,0 0 0,-1-1-1,1 1 1,0 0-1,0-1 1,0 1-1,-1 0 1,1-1 0,0 1-1,-1 0 1,1-1-1,0 1 1,-1-1-1,1 1 1,-1-1 0,1 1-1,-1-1 1,1 1-1,-1-1 1,1 1-1,-2 0 1,-29 19 895,26-17-798,-10 5 12,-1 0 0,0-1 0,-19 6 1,28-11-182,0 0 0,0 0 0,-1-1 0,1 0 0,0 0 0,-1-1 0,1 0 1,-1-1-1,-12-1 0,-3-8-151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7.512"/>
    </inkml:context>
    <inkml:brush xml:id="br0">
      <inkml:brushProperty name="width" value="0.05" units="cm"/>
      <inkml:brushProperty name="height" value="0.05" units="cm"/>
    </inkml:brush>
  </inkml:definitions>
  <inkml:trace contextRef="#ctx0" brushRef="#br0">236 23 18316,'-4'-3'264,"0"0"-1,-1 1 1,1 0 0,0-1-1,-1 1 1,1 1 0,-1-1-1,0 1 1,1 0 0,-1 0 0,0 0-1,0 0 1,0 1 0,1 0-1,-1 0 1,0 0 0,0 1-1,0 0 1,-4 1 0,-1 0-103,1 1-1,0 0 1,0 0 0,0 1 0,0 0 0,0 0 0,1 1 0,-13 9-1,15-9-147,1 0 0,-1 1 0,-9 11 0,14-15-17,-1 0 1,1 0-1,-1 0 1,1 1-1,0-1 1,0 0-1,0 1 1,0-1 0,1 1-1,-1 0 1,1-1-1,-1 1 1,1-1-1,0 1 1,0 2-1,0-4 2,0 0-1,0-1 0,1 1 0,-1 0 0,0 0 1,1-1-1,-1 1 0,1 0 0,-1-1 0,1 1 1,-1 0-1,1-1 0,-1 1 0,1-1 0,-1 1 1,1-1-1,0 1 0,-1-1 0,1 0 0,0 1 1,-1-1-1,1 0 0,0 1 0,0-1 0,-1 0 1,1 0-1,0 0 0,0 0 0,-1 1 0,1-1 1,0 0-1,0-1 0,0 1 0,-1 0 0,1 0 1,0 0-1,0 0 0,-1 0 0,1-1 0,1 0 1,32-12-52,-20 4 57,-1 0 0,22-20 0,11-8 151,-45 36-146,-1 0-1,1 1 1,0-1-1,0 1 1,0-1 0,0 1-1,0-1 1,0 1-1,0 0 1,0-1-1,0 1 1,0 0 0,0 0-1,0 0 1,0 0-1,0 0 1,0 0 0,0 0-1,1 0 1,-1 1-3,0-1 1,-1 0-1,1 1 1,-1-1-1,1 1 1,0-1-1,-1 1 1,1 0-1,-1-1 1,1 1-1,-1 0 1,1-1-1,-1 1 1,0 0-1,1-1 1,-1 1-1,0 0 1,0 0-1,1 1 0,0 6 18,0 0 0,-1 0 0,0 0 0,0 10 0,-1-1-8,1-14-9,0 0 0,0-1 0,0 1 1,1-1-1,-1 1 0,1 0 0,0-1 0,-1 1 1,1-1-1,0 1 0,1-1 0,-1 0 0,0 1 1,1-1-1,-1 0 0,3 2 0,-3-2 1,1-1 0,0 0 0,0 0 0,0 0 0,0 0 0,0 0 0,0-1 0,0 1 0,0-1-1,0 1 1,0-1 0,1 0 0,-1 1 0,0-1 0,0 0 0,0-1 0,0 1 0,0 0 0,1-1 0,2 0-1,12-4 31,-1-1-1,0-1 0,0 0 1,28-18-1,-30 16-27,0 1-1,1 0 1,0 1 0,0 1-1,25-8 1,-22 14-17,-18 0 7,1 0 0,-1 0 1,0 1-1,1-1 1,-1 0-1,0 0 1,1 0-1,-1 1 0,0-1 1,1 0-1,-1 0 1,0 1-1,0-1 1,1 0-1,-1 0 0,0 1 1,0-1-1,1 0 1,-1 1-1,0-1 1,0 1-1,0-1 0,0 1 1,1 1-2,-2 1-1,1-1 1,0 1 0,0-1-1,-1 1 1,0-1 0,1 1 0,-3 3-1,-3 21 27,6-26-22,0 0 1,0-1 0,0 1 0,0-1-1,1 1 1,-1 0 0,0-1 0,0 1 0,1-1-1,-1 1 1,0 0 0,1-1 0,-1 1 0,0-1-1,1 1 1,-1-1 0,1 0 0,-1 1 0,1-1-1,-1 1 1,1-1 0,-1 0 0,1 1 0,-1-1-1,1 0 1,0 0 0,-1 1 0,1-1 0,-1 0-1,1 0 1,0 0 0,-1 0 0,1 0-1,0 0 1,-1 0 0,2 0 0,11-1 15,0 0 1,0 0-1,-1-2 0,1 1 1,0-2-1,12-4 0,41-10-30,-59 17-3,-1 0 0,0 0 0,1 1-1,-1 0 1,0 0 0,1 1 0,-1-1 0,8 3 0,-13-2 13,0-1 0,0 0 0,0 1 0,0-1 1,0 1-1,0 0 0,0-1 0,0 1 0,0 0 0,-1-1 0,1 1 0,0 0 1,0 0-1,-1 0 0,1 0 0,-1 0 0,1 0 0,-1 0 0,1 0 1,-1 0-1,1 0 0,-1 0 0,0 1 0,3 26-867,-3-27 712,0-1 127,0 1 1,0-1-1,0 0 1,0 0-1,0 0 0,0 0 1,0 1-1,0-1 1,0 0-1,0 0 0,0 0 1,0 1-1,0-1 1,0 0-1,1 0 1,-1 0-1,0 0 0,0 0 1,0 1-1,0-1 1,0 0-1,0 0 0,1 0 1,-1 0-1,0 0 1,0 0-1,0 0 0,0 0 1,1 0-1,-1 1 1,0-1-1,0 0 0,0 0 1,1 0-1,-1 0 1,0 0-1,0 0 0,0 0 1,1 0-1,-1 0 1,0 0-1,0 0 0,0-1 1,0 1-1,1 0 1,-1 0-1,9-3-148,-9 2 136,14-6-430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8.441"/>
    </inkml:context>
    <inkml:brush xml:id="br0">
      <inkml:brushProperty name="width" value="0.05" units="cm"/>
      <inkml:brushProperty name="height" value="0.05" units="cm"/>
    </inkml:brush>
  </inkml:definitions>
  <inkml:trace contextRef="#ctx0" brushRef="#br0">67 1 14771,'-1'1'4313,"-7"12"-14,-20 36-2217,4 23-1187,23-66-862,-1 0 0,1 1 0,0-1 0,1 0 0,-1 1 0,1-1 0,0 1 0,1-1 0,1 10 0,-1-14-31,-1-1 0,0 0 0,1 0 1,-1 0-1,1 0 0,-1 0 0,1 0 1,-1-1-1,1 1 0,0 0 0,-1 0 1,1 0-1,0 0 0,0-1 0,0 1 1,0 0-1,0-1 0,0 1 0,-1-1 1,1 1-1,1-1 0,-1 1 0,0-1 1,1 1-1,1-1 0,0 0 0,-1 0 0,1 0-1,0 0 1,0 0 0,0-1 0,-1 1 0,1-1 0,4-1 0,6-3-11,0-1 0,-1 0-1,13-9 1,-21 12 1,14-8-11,-11 5 0,1 1 0,-1 0 1,1 1-1,0 0 0,1 0 0,-1 1 1,0 0-1,15-3 0,-21 6 13,0 1 1,-1-1-1,1 0 0,-1 1 0,1-1 0,-1 1 0,1 0 0,-1 0 1,0-1-1,1 1 0,-1 0 0,0 0 0,0 0 0,0 0 0,1 0 0,-1 1 1,0-1-1,0 0 0,0 2 0,1-1 2,-1 0-1,1-1 1,-1 1-1,1 0 1,0-1 0,0 1-1,-1-1 1,1 0-1,4 3 1,-2-3 4,0-1 1,0 1-1,0-1 0,0 1 1,0-1-1,0 0 0,0 0 1,0-1-1,6-1 0,39-11-3,-23 5-9,-16 5 0,70-16-83,-70 18 66,0 0 1,-1 0-1,1 1 1,0 0-1,0 0 1,13 3-1,-6 4-9,-17-7 26,1 0-1,-1 1 0,1-1 0,-1 0 0,1 0 1,-1 1-1,0-1 0,1 0 0,-1 0 0,1 1 1,-1-1-1,0 1 0,1-1 0,-1 0 0,0 1 1,0-1-1,1 1 0,-1-1 0,0 0 0,0 1 1,0-1-1,1 1 0,-1-1 0,0 1 0,0-1 0,0 1 1,0-1-1,0 1 0,0-1 0,0 1 0,0-1 1,0 1-1,0-1 0,0 1 0,-1 0 0,1-1-30,0 0-1,0 0 1,-1 1-1,1-1 1,0 0 0,0 0-1,-1 0 1,1 1-1,0-1 1,0 0-1,-1 0 1,1 0-1,0 0 1,-1 0-1,1 0 1,0 1-1,0-1 1,-1 0-1,1 0 1,0 0-1,-1 0 1,1 0-1,0 0 1,-1 0-1,1 0 1,0 0-1,-1-1 1,1 1-1,0 0 1,-1 0-1,1 0 1,0 0-1,0 0 1,-1 0-1,1-1 1,0 1-1,0 0 1,-1 0-1,1-1 1,-11-9-621,5 3 167</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8.936"/>
    </inkml:context>
    <inkml:brush xml:id="br0">
      <inkml:brushProperty name="width" value="0.05" units="cm"/>
      <inkml:brushProperty name="height" value="0.05" units="cm"/>
    </inkml:brush>
  </inkml:definitions>
  <inkml:trace contextRef="#ctx0" brushRef="#br0">14 10 20980,'-3'4'2233,"-2"-4"-1545,1-3-544,2 3 832,4 0-320,-1 0-199,2-10-489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9.545"/>
    </inkml:context>
    <inkml:brush xml:id="br0">
      <inkml:brushProperty name="width" value="0.05" units="cm"/>
      <inkml:brushProperty name="height" value="0.05" units="cm"/>
    </inkml:brush>
  </inkml:definitions>
  <inkml:trace contextRef="#ctx0" brushRef="#br0">122 1 20476,'-1'9'435,"-1"0"0,1 0-1,-2 0 1,1 0 0,-1 0-1,-8 14 1,-3 12 534,-51 192 1653,58-194-2487,1 0-1,2 1 1,1-1 0,4 66-1,-1-99-133,0 0 0,0 0-1,0 0 1,0 0-1,0 0 1,1 0 0,-1 0-1,0 0 1,0 0 0,0 0-1,0 0 1,0 0 0,0 0-1,0 0 1,0 0-1,1 0 1,-1 0 0,0 0-1,0 0 1,0 0 0,0 0-1,0 0 1,0 0 0,0 0-1,0 0 1,1 0-1,-1 0 1,0 0 0,0 0-1,0 0 1,0 0 0,0 0-1,0 0 1,0 0-1,0 0 1,0 0 0,0 0-1,1 0 1,-1 1 0,0-1-1,0 0 1,0 0 0,0 0-1,0 0 1,0 0-1,0 0 1,0 0 0,4-10-32,0-20-189,1-40-1,0 7-183,-5 62 396,0 1 0,0-1 0,0 0 0,0 1 0,0-1 0,0 1 0,0-1 0,0 0 0,0 1 0,0-1 0,1 1 0,-1-1 0,0 1 0,1-1 0,-1 1 0,0-1 0,1 1 0,-1-1 0,0 1 0,1-1 0,-1 1 0,1 0 0,-1-1 0,1 1 0,-1 0 0,1-1 0,-1 1 0,1 0 0,-1-1 0,1 1 0,-1 0 0,1 0 0,0 0 0,-1 0 0,1 0 0,-1 0 0,1 0 0,0 0 0,0 0 0,27 9-68,-10-2 17,3-2 13,1-1 1,31 1-1,-43-5 40,0 0 1,1 0-1,-1-1 0,0 0 0,0-1 1,0 0-1,14-5 0,-22 6 7,1 0 0,-1 0 0,0 0 0,1 0-1,-1-1 1,0 1 0,0-1 0,0 0 0,0 1 0,2-4-1,-3 4 0,-1 0-1,0 1 1,1-1-1,-1 1 0,0-1 1,0 0-1,0 1 1,0-1-1,0 0 1,0 1-1,1-1 0,-1 0 1,-1 1-1,1-1 1,0 0-1,0 1 0,0-1 1,0 1-1,0-1 1,-1 0-1,1 1 0,0-1 1,0 1-1,-1-1 1,1 0-1,0 1 1,-1-1-1,1 1 0,-1-1 1,1 1-1,-1-1 1,1 1-1,-1 0 0,1-1 1,-1 1-1,1 0 1,-1-1-1,0 1 0,1 0 1,-1 0-1,1-1 1,-1 1-1,0 0 1,-1 0-1,-2-2-8,0 1-1,0 0 1,-1 0-1,1 1 1,-1-1-1,1 1 1,-1 0-1,1 0 1,-1 1-1,-5 0 1,7 0 5,1-1-1,-1 0 1,0 1-1,1 0 1,-1 0-1,1 0 1,0 0-1,-1 0 1,1 0-1,0 0 1,-1 1-1,1-1 1,0 1-1,0 0 1,0 0-1,0 0 1,1 0 0,-1 0-1,-1 2 1,3-3 1,-1 0 1,1 0 0,0-1-1,0 1 1,-1 0 0,1 0 0,0 0-1,0 0 1,0 0 0,0 0-1,0 0 1,0 0 0,0 0 0,1-1-1,-1 1 1,0 0 0,0 0 0,1 0-1,-1 0 1,0 0 0,1-1-1,-1 1 1,1 0 0,-1 0 0,1-1-1,0 1 1,-1 0 0,1-1-1,0 1 1,-1-1 0,2 2 0,29 14-50,-27-15 43,257 103-60,-261-104 95,1 0-1,0 1 1,-1-1 0,1 0 0,0 0-1,-1 1 1,1-1 0,0 0 0,0 0 0,-1 0-1,1 0 1,0 0 0,-1 0 0,1 0-1,0 0 1,0 0 0,-1 0 0,1 0 0,0 0-1,-1 0 1,1-1 0,0 1 0,-1 0-1,1-1 1,0 1 0,-1 0 0,1-1-1,0 1 1,-1-1 0,1 1 0,-1-1 0,1 1-1,-1-1 1,1 1 0,-1-1 0,0 0-1,1 1 1,-1-1 0,0 0 0,1 1-1,-1-1 1,0 0 0,0 1 0,1-1 0,-1-1-1,1-4 102,0-1-1,0 0 0,-1 1 1,0-10-1,0-1-31,3-74 52,-3 90-151,0 0 0,1 1 0,-1-1 0,0 0 0,1 0 0,-1 1 0,1-1 1,-1 0-1,1 1 0,-1-1 0,1 0 0,-1 1 0,1-1 0,0 1 0,-1-1 0,1 1 0,0-1 0,-1 1 0,1-1 0,0 1 0,0 0 1,-1-1-1,1 1 0,0 0 0,0 0 0,0 0 0,0-1 0,-1 1 0,1 0 0,0 0 0,0 0 0,0 0 0,0 1 0,1-1 0,37 6-148,-29-4 94,129 17-614,-115-18 526,0 0 0,0-1 0,45-7 0,-63 6 125,1-1 0,0 0 0,-1 0 0,9-4 0,-14 5 22,0 1 1,0-1-1,1 0 0,-1 0 1,0 0-1,0 0 0,0 0 1,0 0-1,0 0 1,0 0-1,0 0 0,1-2 1,-2 2 2,0 1 0,1-1 1,-1 0-1,0 1 0,0-1 1,0 0-1,0 1 0,0-1 1,0 0-1,0 1 0,0-1 1,0 0-1,-1 1 0,1-1 1,0 0-1,0 1 0,0-1 1,-1 1-1,1-1 1,0 0-1,-1 1 0,1-1 1,-1 1-1,1-1 0,0 1 1,-1-1-1,0 0 0,-2-1 4,1 1-1,0 0 1,-1-1-1,1 1 1,-1 0-1,1 0 1,-1 0-1,1 0 0,-1 1 1,0-1-1,0 1 1,1 0-1,-1 0 1,0 0-1,1 0 1,-1 0-1,0 0 1,0 1-1,-4 0 1,-4 2 11,-1 0 0,1 1 0,-13 6 0,15-6-6,1 0 1,0 1-1,0 0 1,-14 12-1,19-14-19,0-1 1,0 1-1,0 0 0,0 0 1,1 1-1,-1-1 0,1 1 1,0-1-1,0 1 0,0 0 1,1 0-1,-1 0 0,-1 6 1,3-9-37,0 0 0,0 0 0,0 0-1,0 0 1,0 0 0,0 0 0,0 0 0,1 0 0,-1 0 0,0 0 0,0 0 0,1 0 0,-1 0 0,1 0 0,-1 0 0,1 0 0,-1 0 0,1-1 0,-1 1 0,1 0 0,0 0 0,0-1 0,-1 1-1,1 0 1,0-1 0,0 1 0,0 0 0,0-1 0,0 1 0,0-1 0,0 0 0,1 1 0,3 1-69,0-1-1,1 0 1,-1 0 0,12 0-1,13 0-304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9.962"/>
    </inkml:context>
    <inkml:brush xml:id="br0">
      <inkml:brushProperty name="width" value="0.05" units="cm"/>
      <inkml:brushProperty name="height" value="0.05" units="cm"/>
    </inkml:brush>
  </inkml:definitions>
  <inkml:trace contextRef="#ctx0" brushRef="#br0">174 1 21389,'-8'0'341,"0"0"1,-1 0 0,1 1 0,0 0 0,-1 1 0,1 0 0,0 0 0,0 0 0,0 1 0,1 0 0,-1 1-1,1 0 1,-1 0 0,1 1 0,-7 5 0,13-9-352,1-1 0,-1 1 0,1-1 0,-1 1 0,1-1 0,-1 1 0,1 0 0,-1-1 0,1 1 0,-1 0 0,1-1 0,0 1 0,-1 0 0,1-1 0,0 1 1,0 0-1,0 0 0,-1-1 0,1 1 0,0 0 0,0 0 0,0 0 0,0-1 0,0 1 0,1 0 0,-1 0 0,0-1 0,0 1 0,0 0 0,1 0 0,-1-1 0,0 1 0,1 0 0,-1-1 0,0 1 0,1 0 0,-1-1 0,1 1 0,-1-1 0,1 1 0,-1 0 0,1-1 0,0 0 0,-1 1 0,1-1 0,0 1 0,-1-1 0,1 0 0,0 1 0,0-1 0,6 3-115,0 0 0,-1 0 0,1-1 0,8 2-1,-12-4 83,46 9-568,-38-7 524,0-1 1,1 1-1,-1 1 0,0 0 1,0 1-1,-1 0 1,13 6-1,-22-9 97,-1-1-1,1 0 1,0 1-1,-1-1 1,1 1-1,-1-1 1,1 0-1,-1 1 1,1-1-1,-1 1 1,1 0-1,-1-1 1,1 1-1,-1-1 1,0 1-1,1 0 1,-1-1-1,0 1 1,1 0-1,-1-1 1,0 1-1,0 0 1,0-1-1,0 1 1,0 0-1,0 1 1,0-1 14,0 0 1,-1 0 0,1 0 0,-1 0-1,0 0 1,1 0 0,-1 0 0,0-1 0,1 1-1,-1 0 1,0 0 0,0 0 0,0-1 0,-2 2-1,-3 2 131,0-1-1,-1 0 0,-12 4 1,1-2-57,1 0 1,-1-1 0,0-1 0,-1-1-1,1-1 1,0 0 0,-24-3-1,21-5-152,12 2 21,9 5 29,0 0 1,0 0 0,0 0-1,0 0 1,-1-1 0,1 1-1,0 0 1,0 0-1,0 0 1,0 0 0,0 0-1,0 0 1,0-1 0,0 1-1,0 0 1,0 0-1,0 0 1,0 0 0,0 0-1,0 0 1,0-1 0,0 1-1,0 0 1,0 0-1,0 0 1,0 0 0,0 0-1,0 0 1,0-1 0,0 1-1,0 0 1,0 0-1,0 0 1,0 0 0,1 0-1,-1 0 1,0 0 0,0-1-1,0 1 1,0 0 0,0 0-1,0 0 1,0 0-1,0 0 1,1 0 0,-1 0-1,0 0 1,11-5-202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0.471"/>
    </inkml:context>
    <inkml:brush xml:id="br0">
      <inkml:brushProperty name="width" value="0.05" units="cm"/>
      <inkml:brushProperty name="height" value="0.05" units="cm"/>
    </inkml:brush>
  </inkml:definitions>
  <inkml:trace contextRef="#ctx0" brushRef="#br0">171 3 17556,'-2'-3'1961,"-2"10"-1200,-5 15-33,-5 19 744,3 1 0,-6 43 0,10-40-1044,3 0 0,1 1 0,6 80 0,8-53-163,-9-66-277,-1-1 1,1 0-1,0 1 0,1-1 1,-1 0-1,1 0 0,1-1 1,7 11-1,-11-16 4,0 0 0,0 0 0,0 0 0,0 0-1,0 0 1,0 0 0,0 0 0,0 0 0,0 0 0,0 0 0,0 0 0,0-1 0,0 1 0,0 0 0,0 0 0,0 0-1,0 0 1,0 0 0,0 0 0,0 0 0,0 0 0,0 0 0,0 0 0,1 0 0,-1 0 0,0 0 0,0 0-1,0 0 1,0 0 0,0 0 0,0 0 0,0 0 0,0 0 0,0 0 0,0 0 0,0 0 0,0 0 0,1 0 0,-1 0-1,0 0 1,0 0 0,0 0 0,0 0 0,0 0 0,0 0 0,0 0 0,0 0 0,0 0 0,0 0 0,0 0 0,0 0-1,0 0 1,0 0 0,1 0 0,-1 0 0,0 0 0,0 1 0,0-1 0,-2-12-315,-6-13-101,-9-6 47,0 0 0,-3 1 1,-32-39-1,21 29 774,32 40-384,-1 0 0,0 0 1,0 0-1,1 0 0,-1 0 0,0 0 0,1 0 0,-1 0 1,0 0-1,1 0 0,-1 0 0,0 0 0,0 0 0,1 0 1,-1 0-1,0 0 0,1 0 0,-1 0 0,0 0 0,0 0 1,1-1-1,-1 1 0,0 0 0,0 0 0,1 0 1,-1-1-1,0 1 0,0 0 0,0 0 0,1 0 0,-1-1 1,0 1-1,0 0 0,0 0 0,0-1 0,1 1 0,-1 0 1,0-1-1,0 1 0,0 0 0,0 0 0,0-1 0,0 1 1,0 0-1,0-1 0,0 1 0,0 0 0,0-1 1,0 1-1,0 0 0,0 0 0,0-1 0,0 1 0,-1 0 1,1-1-1,0 1 0,0 0 0,0 0 0,0-1 0,-1 1 1,1 0-1,0 0 0,0-1 0,0 1 0,-1 0 0,1 0 1,-1-1-1,35 8 303,-22-4-218,33 6-322,83 5 0,-75-15 111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1.043"/>
    </inkml:context>
    <inkml:brush xml:id="br0">
      <inkml:brushProperty name="width" value="0.05" units="cm"/>
      <inkml:brushProperty name="height" value="0.05" units="cm"/>
    </inkml:brush>
  </inkml:definitions>
  <inkml:trace contextRef="#ctx0" brushRef="#br0">38 1 18500,'-16'102'4696,"3"-12"-1978,10-79-2479,2-5-89,-1 0-1,1 0 0,0 0 0,1 0 0,-1 0 1,2 12-1,0-19-109,0 1 0,0-1 1,1 0-1,-1 0 1,0 0-1,-1 0 0,1-1 1,0 1-1,0 0 0,0 0 1,0-3-1,7-17 52,-1-1-1,-1-1 1,-1 1 0,-1-1-1,2-25 1,-6 43-86,2-43 9,-1 51-68,0 1 0,-1-1 0,1 0 0,1 1 0,-1-1 0,0 0 1,1 0-1,-1 0 0,1 0 0,0 0 0,0 0 0,0 0 0,1-1 1,-1 1-1,1-1 0,-1 1 0,1-1 0,0 0 0,0 0 0,4 2 1,1 0-323,0 1 1,0-1-1,0-1 1,1 1 0,-1-1-1,1-1 1,0 0-1,11 1 1,-5-1-129,1-2 0,30-3-1,-4-2-434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38.665"/>
    </inkml:context>
    <inkml:brush xml:id="br0">
      <inkml:brushProperty name="width" value="0.05" units="cm"/>
      <inkml:brushProperty name="height" value="0.05" units="cm"/>
    </inkml:brush>
  </inkml:definitions>
  <inkml:trace contextRef="#ctx0" brushRef="#br0">0 427 11362,'8'-6'194,"-1"1"-1,1 0 1,0 1-1,0 0 0,1 0 1,-1 0-1,1 1 0,0 1 1,-1-1-1,1 1 1,0 1-1,1 0 0,-1 0 1,0 1-1,13 0 0,24-1-71,0-2 0,55-12-1,89-29 231,-114 24-199,2 4 0,107-10-1,125 21-60,-17 0-68,203-27 2,199-7 4,105-3-15,243-3 2,-873 44-14,1066 5 50,-509 27-19,76 2 4,-282-23-34,961-3 16,103-20 11,-841 13-22,1136-79 171,-989 32 288,-287 18-66,-586 28-340,6-1-218,0 0 1,0 2-1,0 2 0,38 5 1,-41-1-11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1.666"/>
    </inkml:context>
    <inkml:brush xml:id="br0">
      <inkml:brushProperty name="width" value="0.05" units="cm"/>
      <inkml:brushProperty name="height" value="0.05" units="cm"/>
    </inkml:brush>
  </inkml:definitions>
  <inkml:trace contextRef="#ctx0" brushRef="#br0">180 320 17884,'-13'2'428,"0"1"-1,0 1 1,0 0 0,1 1 0,0 0 0,0 1-1,0 0 1,1 1 0,0 0 0,0 1-1,1 0 1,-16 16 0,25-23-399,0 0-1,0-1 1,0 1-1,0 0 1,1 0-1,-1 0 1,0 0-1,1 0 1,-1 0-1,1 0 1,-1 1-1,1-1 1,-1 0-1,1 0 1,0 0 0,-1 0-1,1 1 1,0-1-1,0 0 1,0 0-1,0 0 1,0 1-1,0-1 1,1 0-1,-1 0 1,0 0-1,0 1 1,1-1 0,0 2-1,1-2-8,0 1 1,-1-1-1,1 1 0,0-1 0,0 0 1,0 0-1,0 0 0,0 0 0,0 0 1,0-1-1,1 1 0,-1 0 0,0-1 1,0 0-1,5 1 0,11-1-71,-1 0 0,1-1 0,0 0-1,0-2 1,-1 0 0,0-1 0,1-1 0,-2 0-1,1-1 1,0-1 0,-1-1 0,-1 0 0,1-1-1,14-11 1,-26 17 20,-1-1 1,1 1-1,-1 0 0,1-1 1,4-7-1,-8 11 31,0 0-1,0 0 1,0 0-1,-1 0 1,1 0 0,0 0-1,0-1 1,0 1 0,0 0-1,0 0 1,0 0-1,0 0 1,-1 0 0,1 0-1,0 0 1,0 0-1,0 0 1,0 0 0,0 0-1,0 0 1,0 0-1,0 0 1,0-1 0,-1 1-1,1 0 1,0 0-1,0 0 1,0 0 0,0 0-1,0 0 1,0 0-1,0-1 1,0 1 0,0 0-1,0 0 1,0 0-1,0 0 1,0 0 0,0 0-1,0 0 1,0-1-1,0 1 1,0 0 0,0 0-1,0 0 1,0 0 0,0 0-1,0-1 1,-9 8 7,5-3 25,1 0 0,0 0 0,0 0 0,1 1 0,-1-1 0,1 1 0,0-1 0,0 1 0,0 0 0,1 0 0,0 0 0,0 0 0,0 0 0,0 0 0,1 0 0,0 0 0,0 6 0,1-10-13,-1 0 0,1 0 0,0 1-1,-1-1 1,1 0 0,0 0 0,0 0 0,-1 0 0,1 0-1,0 0 1,0 0 0,0 0 0,0 0 0,1 0 0,-1 0-1,0-1 1,0 1 0,0 0 0,1-1 0,-1 1-1,0-1 1,1 1 0,-1-1 0,0 0 0,1 0 0,-1 1-1,0-1 1,1 0 0,2-1 0,2 1 45,1 0 0,0 0 0,0-1 1,12-3-1,-5-1-17,-1 0 1,0-1 0,0 0-1,0-1 1,-1 0 0,1-1 0,-2-1-1,0 0 1,20-20 0,-10 7-9,-2-1 1,-1-1-1,27-44 0,-32 46 17,0-1-1,-2-1 0,-1 0 0,-1-1 0,0 0 0,5-34 0,-13 58-46,-1-1 0,0 1 0,0 0 0,1-1 0,-1 1 0,0-1 0,0 1 0,0 0 0,-1-1 0,1 1 0,0 0 0,0-1 0,-1 1 0,1 0 0,-1-1 0,1 1 0,-1 0 0,0-1 0,0 0 0,0 2-4,0 0 0,1 0 0,-1 0-1,0 0 1,0 0 0,1 0 0,-1 0 0,0 0 0,1 0 0,-1 0 0,0 0 0,1 0 0,-1 1 0,0-1-1,1 0 1,-1 1 0,0-1 0,1 0 0,-1 1 0,0-1 0,1 1 0,-1-1 0,1 1 0,-1-1-1,1 1 1,-1-1 0,1 1 0,0 0 0,-1-1 0,1 1 0,0-1 0,-1 1 0,1 1 0,-11 18 32,0 0 1,2 1-1,0 0 1,1 1-1,1 0 1,2 0-1,0 1 1,-3 36-1,7-41-27,0 0 0,1 1 0,1-1 0,1 0 0,6 26 0,-6-35-39,0 0 0,1 0 0,0-1 0,0 1 0,1-1-1,0 0 1,1 0 0,0-1 0,0 1 0,1-1 0,0 0-1,12 11 1,-8-12-229,-13-13-97,-15-17 15,-70-86 119,78 95 323,0-1-1,1 1 1,1-2 0,0 1-1,-9-30 1,16 44-83,1 1 1,0-1-1,-1 1 0,1-1 0,0 1 1,0-1-1,0 1 0,0-1 0,0 1 0,0-1 1,0 1-1,0-1 0,1 0 0,-1 1 1,1-2-1,0 2-5,-1 0-1,1 1 1,-1-1 0,1 0 0,0 1 0,-1-1 0,1 1 0,0-1-1,-1 1 1,1-1 0,0 1 0,0-1 0,-1 1 0,1 0-1,0-1 1,0 1 0,0 0 0,-1 0 0,1 0 0,1-1-1,4 1 9,1 1-1,-1-1 1,0 1-1,0 0 1,12 4-1,-16-4-37,10 3-29,1-1-1,-1 0 1,1-1 0,0 0-1,0-1 1,0 0 0,20-3-1,14-7-64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2.933"/>
    </inkml:context>
    <inkml:brush xml:id="br0">
      <inkml:brushProperty name="width" value="0.05" units="cm"/>
      <inkml:brushProperty name="height" value="0.05" units="cm"/>
    </inkml:brush>
  </inkml:definitions>
  <inkml:trace contextRef="#ctx0" brushRef="#br0">1 216 13547,'45'-10'4179,"47"-17"0,-40 7-2585,90-46 0,-133 61-1502,0 0 0,15-13 0,-21 16-80,-1 0 0,0 0-1,0 0 1,0-1 0,0 1 0,0 0 0,-1-1 0,1 1 0,-1-1-1,1 0 1,-1 1 0,0-1 0,0 0 0,1-4 0,-2 6-9,0 0-1,0 0 1,0 0 0,-1 0 0,1 0-1,0 0 1,0 0 0,-1 0-1,1 0 1,0 0 0,-1 1 0,1-1-1,-1 0 1,1 0 0,-1 0 0,1 1-1,-1-1 1,0 0 0,0 0 0,1 1-1,-1-1 1,0 1 0,0-1 0,1 1-1,-1-1 1,0 1 0,0-1-1,0 1 1,0 0 0,0-1 0,0 1-1,0 0 1,0 0 0,0 0 0,0 0-1,0 0 1,0 0 0,-1 0 0,-3-1 0,0 1 0,0 0 0,0 1 1,0-1-1,0 1 0,-7 2 0,-5 3 12,1 1 0,0 0 0,0 1 0,-27 19 0,33-20 0,1 0 0,0 1 0,0-1 1,1 2-1,0-1 0,1 1 1,0 1-1,-9 13 0,15-21-11,0 0-1,0 0 0,0 0 1,1-1-1,-1 1 1,1 0-1,-1 0 0,1 0 1,0 0-1,-1 0 1,1 0-1,0 0 0,0 0 1,1 0-1,-1 0 1,0 0-1,1 0 0,-1 0 1,2 3-1,-1-3 2,1 1 0,-1-1 0,1 1 0,0-1 0,0 0 0,0 0 0,0 0 0,0 0 0,1 0 0,-1 0 0,5 2 0,5 2-153,0 0 0,1-1 0,0-1 0,20 5 0,15 2-666,54 5 0,-49-12 379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3.483"/>
    </inkml:context>
    <inkml:brush xml:id="br0">
      <inkml:brushProperty name="width" value="0.05" units="cm"/>
      <inkml:brushProperty name="height" value="0.05" units="cm"/>
    </inkml:brush>
  </inkml:definitions>
  <inkml:trace contextRef="#ctx0" brushRef="#br0">80 0 9386,'8'14'16535,"-14"-3"-13267,-14 14-3606,7-9 867,-20 39-385,30-50-144,1-1-1,0 1 1,0 0-1,1 0 1,-1 0-1,1 0 1,0 0 0,1 1-1,-1 9 1,1-13 0,0-1 0,0 1 1,1-1-1,-1 0 0,0 1 1,1-1-1,-1 0 1,1 1-1,0-1 0,-1 0 1,1 0-1,0 1 0,0-1 1,0 0-1,-1 0 0,1 0 1,1 0-1,-1 0 1,0 0-1,1 1 0,1-1-16,0 0-1,0 1 0,0-1 0,0 0 0,0 0 1,0 0-1,0-1 0,6 1 0,2 0-192,0-2 0,1 1-1,-1-1 1,12-3 0,-11 1 17,1 0-1,-1-1 1,0 0 0,0-1-1,0 0 1,-1-1 0,0-1-1,17-11 1,9-18-353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3.898"/>
    </inkml:context>
    <inkml:brush xml:id="br0">
      <inkml:brushProperty name="width" value="0.05" units="cm"/>
      <inkml:brushProperty name="height" value="0.05" units="cm"/>
    </inkml:brush>
  </inkml:definitions>
  <inkml:trace contextRef="#ctx0" brushRef="#br0">38 9 17372,'-13'-6'2560,"5"3"-1207,2 3-593,0 2 4161,3-1-4185,1 2-552,5-1-32,6-1-104,5 1-200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4.992"/>
    </inkml:context>
    <inkml:brush xml:id="br0">
      <inkml:brushProperty name="width" value="0.05" units="cm"/>
      <inkml:brushProperty name="height" value="0.05" units="cm"/>
    </inkml:brush>
  </inkml:definitions>
  <inkml:trace contextRef="#ctx0" brushRef="#br0">151 79 15603,'7'-10'1163,"-2"4"-591,-1 0 0,0 0 0,0-1-1,0 1 1,-1-1 0,0 0 0,0 1 0,2-11 0,-6 17-488,1 0 1,-1 0-1,1 0 1,0 0-1,-1 0 1,1 0-1,-1 0 1,1 0-1,-1 0 1,1 0-1,-1 0 1,1 0-1,-1 0 1,1 0-1,-1 0 1,1 1-1,0-1 1,-1 0-1,1 0 1,-1 0-1,1 1 1,0-1-1,-1 0 1,1 1-1,-1-1 1,1 0-1,-1 1 1,-10 10 314,1 1 0,-1 0 0,2 0 1,-15 25-1,-27 59-123,48-90-248,-10 21-15,1 1 0,-11 38 0,20-54-33,0 0 1,1 0-1,0 0 0,1 0 0,0 0 1,1 0-1,0 0 0,3 20 0,-2-29-56,0 1 1,-1-1-1,1 0 0,1 0 0,-1 0 0,0 0 0,1 0 0,0 0 0,-1 0 0,1 0 1,0-1-1,0 1 0,1-1 0,-1 1 0,1-1 0,-1 0 0,1 0 0,5 3 1,-3-2-78,1-1 1,0 0-1,0 0 1,0-1-1,0 0 1,0 0 0,0 0-1,0 0 1,8-1-1,16-1-412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5.432"/>
    </inkml:context>
    <inkml:brush xml:id="br0">
      <inkml:brushProperty name="width" value="0.05" units="cm"/>
      <inkml:brushProperty name="height" value="0.05" units="cm"/>
    </inkml:brush>
  </inkml:definitions>
  <inkml:trace contextRef="#ctx0" brushRef="#br0">173 1 17436,'-7'10'575,"0"1"1,1 1-1,0-1 1,1 1-1,0 0 1,1 1-1,-4 19 1,1-8 113,-8 29 268,-9 69 1,19-91-646,3 0 0,0 0 0,5 55 0,-4-84-129,-3-8-69,-9-19-35,-12-37-69,24 62-11,-5-18 28,0-1 0,1 1 0,1-1 0,-3-32 0,7 50-27,0 0-1,-1 1 0,1-1 0,0 0 1,0 1-1,0-1 0,0 0 0,0 1 1,1-1-1,-1 0 0,0 0 0,0 1 1,0-1-1,1 0 0,-1 1 0,0-1 1,1 1-1,-1-1 0,0 0 0,1 1 1,-1-1-1,1 1 0,-1-1 0,1 1 1,-1-1-1,1 1 0,-1-1 0,1 1 1,0 0-1,-1-1 0,1 1 0,-1 0 1,1 0-1,0-1 0,-1 1 0,1 0 0,0 0 1,0 0-1,-1 0 0,1 0 0,1 0 1,2 0-142,1 1 1,-1 0 0,1 0 0,-1 1-1,8 3 1,5 1-376,7 0 535,-1-1 0,36 3-1,-18-5-337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5.848"/>
    </inkml:context>
    <inkml:brush xml:id="br0">
      <inkml:brushProperty name="width" value="0.05" units="cm"/>
      <inkml:brushProperty name="height" value="0.05" units="cm"/>
    </inkml:brush>
  </inkml:definitions>
  <inkml:trace contextRef="#ctx0" brushRef="#br0">116 59 14851,'0'0'59,"0"0"1,0 0-1,0 0 0,0 0 0,0 0 0,1 0 1,-1-1-1,0 1 0,0 0 0,0 0 0,0 0 1,0 0-1,0 0 0,0 0 0,0-1 1,0 1-1,0 0 0,0 0 0,0 0 0,0 0 1,-1 0-1,1 0 0,0-1 0,0 1 0,0 0 1,0 0-1,0 0 0,0 0 0,0 0 0,0 0 1,0 0-1,0 0 0,0-1 0,0 1 1,-1 0-1,1 0 0,0 0 0,0 0 0,0 0 1,0 0-1,0 0 0,0 0 0,-1 0 0,1 0 1,0 0-1,0 0 0,-9 1 1249,-9 7 573,7-1-947,0 0 0,1 1 0,-11 10-1,18-15-821,0 0-1,0 0 0,0 1 0,0-1 1,0 1-1,1 0 0,0 0 0,-1-1 0,1 1 1,1 1-1,-1-1 0,-1 7 0,3-11-101,0 1 0,0 0 0,0 0 1,0 0-1,1 0 0,-1-1 0,0 1 0,1 0 0,-1 0 0,0 0 0,1-1 0,-1 1 0,1 0 0,-1-1 0,1 1 1,-1 0-1,1-1 0,0 1 0,-1-1 0,1 1 0,0-1 0,-1 1 0,1-1 0,0 1 0,0-1 0,-1 0 0,1 0 0,0 1 1,0-1-1,0 0 0,0 0 0,-1 0 0,1 0 0,0 0 0,1 0 0,37 2 53,-34-2-50,90-5 68,-49 1-20,0 3 0,65 6 0,-111-5-45,0-1 1,0 1-1,0 0 0,0 0 0,0 0 0,0 0 1,0 0-1,0 0 0,0 0 0,0-1 1,0 1-1,0 0 0,0 0 0,0 0 1,0 0-1,0 0 0,0 0 0,0 0 0,0-1 1,0 1-1,0 0 0,0 0 0,0 0 1,0 0-1,0 0 0,0 0 0,0 0 1,1-1-1,-1 1 0,0 0 0,0 0 0,0 0 1,0 0-1,0 0 0,0 0 0,0 0 1,0 0-1,0 0 0,1 0 0,-1 0 1,0 0-1,0 0 0,0 0 0,0 0 0,0 0 1,0-1-1,0 1 0,1 0 0,-1 0 1,0 0-1,0 0 0,0 1 0,0-1 1,0 0-1,0 0 0,0 0 0,1 0 0,-16-13 754,-11-12 96,20 15-729,-1-1 0,2 0 0,-1 0 0,1-1 1,1 0-1,0 0 0,1 0 0,-2-12 1,5 23-151,0 1 0,0-1 0,0 1 0,0-1 1,0 1-1,0-1 0,0 1 0,0-1 1,0 0-1,0 1 0,0-1 0,0 1 1,0-1-1,0 1 0,0-1 0,1 1 0,-1-1 1,0 1-1,0-1 0,1 1 0,-1-1 1,0 1-1,1 0 0,-1-1 0,0 1 1,1 0-1,-1-1 0,1 1 0,-1 0 0,0-1 1,1 1-1,-1 0 0,1-1 0,-1 1 1,1 0-1,-1 0 0,1 0 0,-1 0 1,1 0-1,-1-1 0,1 1 0,0 0 0,-1 0 1,1 0-1,-1 0 0,1 1 0,-1-1 1,1 0-1,0 0 0,30 9-1470,-24-7 1008,-2 0 358,1-1 0,0 0 0,-1 0 0,1 0 0,0-1 0,-1 0 0,1 0-1,11-1 1,24-7-561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6.796"/>
    </inkml:context>
    <inkml:brush xml:id="br0">
      <inkml:brushProperty name="width" value="0.05" units="cm"/>
      <inkml:brushProperty name="height" value="0.05" units="cm"/>
    </inkml:brush>
  </inkml:definitions>
  <inkml:trace contextRef="#ctx0" brushRef="#br0">67 129 14883,'1'3'6487,"5"4"-3921,3-2-2188,1-1 0,0 0 1,0-1-1,0 0 0,0 0 1,1-1-1,-1-1 0,1 0 1,-1 0-1,1-1 0,13-2 1,-17 2-355,-1-1 0,0-1 1,0 1-1,0-1 0,0 0 1,0-1-1,0 1 0,-1-1 1,1 0-1,-1 0 0,0-1 0,0 0 1,0 0-1,0 0 0,-1 0 1,0-1-1,0 0 0,0 0 1,0 0-1,3-6 0,-6 9-21,0 0 0,0 0 0,0 0-1,0 0 1,0 1 0,-1-1 0,1 0 0,0-1-1,-1 1 1,0 0 0,1 0 0,-1 0 0,0 0-1,0 0 1,0 0 0,-1 0 0,1 0 0,0 0 0,-1 0-1,1 0 1,-1 0 0,0 0 0,0 0 0,0 0-1,0 0 1,0 0 0,0 0 0,0 1 0,0-1-1,-1 0 1,1 1 0,-1 0 0,1-1 0,-1 1-1,-1-2 1,-2 0 2,0 1 0,0-1 0,0 1 0,0-1-1,0 2 1,-1-1 0,1 0 0,-1 1 0,1 0 0,-1 1 0,1-1-1,-6 1 1,-2 1-9,1 0 0,0 1-1,0 0 1,0 1 0,0 1-1,0 0 1,1 0 0,-1 1-1,-15 10 1,18-10 0,2 0 1,-1 0 0,0 1-1,1 0 1,0 1 0,1 0-1,-1 0 1,1 0-1,0 1 1,1-1 0,0 1-1,0 1 1,-3 9 0,7-16 1,0 1 1,0 0 0,0 0 0,1 0 0,-1 0 0,1 0 0,0 0 0,0-1 0,0 1 0,0 0 0,0 0-1,1 0 1,-1 0 0,1 0 0,0 0 0,2 4 0,-1-3-1,0 0 0,1 0 0,-1 0 0,1-1 0,0 1 0,0-1 0,0 0 0,1 0 0,7 6 0,-2-3-303,2 0 0,-1-1 0,0 0 0,1-1 0,0 0 0,0-1-1,21 4 1,-20-6-172,1 0 0,-1-1 0,1 0 0,-1-1 0,23-4 0,0-3-516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7.352"/>
    </inkml:context>
    <inkml:brush xml:id="br0">
      <inkml:brushProperty name="width" value="0.05" units="cm"/>
      <inkml:brushProperty name="height" value="0.05" units="cm"/>
    </inkml:brush>
  </inkml:definitions>
  <inkml:trace contextRef="#ctx0" brushRef="#br0">243 45 17964,'4'-2'479,"-1"0"0,0-1 1,0 0-1,0 0 0,0 0 1,-1 0-1,1 0 0,-1 0 1,0 0-1,1-1 0,1-5 1,-6 6 1461,-4 5-1090,-8 7-233,-80 80 281,-38 31-1402,130-118 383,0-1 0,0 0 0,0 1 0,0-1 0,0 0 0,-1 0 0,-4 2 0,0-6-1213,7-10-547,6-11-636,1 0-1,1 1 1,1 0 0,19-34 0,-27 56 2596,-1 0 0,0 0 0,1 0 0,-1 0 0,1 1 0,-1-1 0,1 0 0,-1 0 0,1 1 0,0-1 0,-1 0 0,1 1 0,0-1 1,0 0-1,-1 1 0,1-1 0,0 1 0,0 0 0,0-1 0,-1 1 0,1 0 0,0-1 0,0 1 0,0 0 0,0 0 0,0 0 0,0 0 0,0 0 0,0 0 1,0 0-1,0 0 0,0 0 0,-1 0 0,1 0 0,0 0 0,0 1 0,0-1 0,0 0 0,0 1 0,0-1 0,0 1 0,4 3 758,1 0 1,-2 1-1,1-1 0,0 1 0,4 6 0,2 1-30,2 1 431,28 22 0,-31-28-1294,1 0 1,0 0-1,0-1 0,1 0 0,0-1 1,18 5-1,-11-5-298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8.355"/>
    </inkml:context>
    <inkml:brush xml:id="br0">
      <inkml:brushProperty name="width" value="0.05" units="cm"/>
      <inkml:brushProperty name="height" value="0.05" units="cm"/>
    </inkml:brush>
  </inkml:definitions>
  <inkml:trace contextRef="#ctx0" brushRef="#br0">183 4 19236,'-6'-1'242,"1"0"-1,0 1 1,-1-1-1,1 1 1,0 0-1,-1 0 1,1 1-1,0 0 1,-1 0-1,1 0 1,0 1-1,0-1 1,0 1-1,0 0 1,0 1-1,0-1 1,1 1-1,-1 0 1,-7 7-1,5-5-146,0 2 0,0-1 0,1 1-1,0 0 1,0 0 0,1 1 0,0-1 0,0 1 0,1 1 0,-7 16-1,11-24-77,-1 0 0,1 0-1,-1 1 1,1-1 0,0 0-1,-1 1 1,1-1 0,0 0-1,0 1 1,0-1 0,0 0-1,0 1 1,0-1-1,0 0 1,0 1 0,1-1-1,-1 0 1,1 0 0,-1 1-1,1-1 1,-1 0 0,1 0-1,1 2 1,-1-2-6,0 0 0,0 0 0,1-1 0,-1 1 0,0 0 0,1-1 0,-1 1 0,1-1 0,-1 0 0,1 1 1,-1-1-1,1 0 0,-1 0 0,1 0 0,-1 0 0,1 0 0,1 0 0,7-2-5,0 0 1,0-1-1,1 0 1,13-6-1,83-46-164,-61 29 52,-45 25 96,1 0 1,0 0-1,0 0 0,0 0 1,0 0-1,0 1 0,0-1 1,0 1-1,0-1 0,4 0 0,-6 2 10,1-1 0,-1 0-1,1 1 1,-1-1-1,1 1 1,-1-1-1,1 1 1,-1-1-1,0 1 1,1-1 0,-1 1-1,0-1 1,1 1-1,-1-1 1,0 1-1,0-1 1,1 1-1,-1 0 1,0-1 0,0 1-1,0-1 1,0 1-1,0 0 1,0-1-1,0 1 1,0 0-1,0-1 1,0 1 0,0-1-1,-1 1 1,1 0-1,0-1 1,0 1-1,0-1 1,-1 2-1,0 0 4,0 4 27,0 0 0,0 0 0,0 0 0,1 9 0,0-14-18,0 0-1,0 0 1,1 1-1,-1-1 1,0 0 0,0 0-1,1 0 1,-1 0 0,1 0-1,-1 1 1,1-1 0,-1 0-1,1 0 1,0 0-1,0 0 1,-1 0 0,1-1-1,0 1 1,0 0 0,0 0-1,0 0 1,0-1-1,0 1 1,0 0 0,0-1-1,0 1 1,0-1 0,0 0-1,3 1 1,5 1 54,0-1 1,1 0-1,-1-1 0,1 0 1,-1-1-1,15-2 0,57-17 124,-60 14-205,1 0 0,-1 2 0,25-3 1,-36 7-3,-6-1 0,1 0-1,-1 1 1,1 0-1,-1 0 1,1 0-1,-1 1 1,1-1-1,-1 1 1,0 0-1,1 0 1,-1 1-1,0 0 1,0-1-1,5 3 1,-6-2-32,0-1 0,0 1 1,0-1-1,1 0 0,-1 0 0,0-1 0,1 1 1,-1-1-1,1 1 0,-1-1 0,1 0 1,-1-1-1,1 1 0,-1 0 0,1-1 0,-1 0 1,0 0-1,4-1 0,11-5-998,-1 0 1,19-11-1,-19 9 268,3-1-552,49-27-4628,-60 31 6645,-1 0 0,18-13 4511,-27 25-3803,-4 8-686,-33 75 556,4 2-1,-29 128 0,49-163-1171,13-56-174,-1-4 45,1-8-2,4-3-34,0-1 1,1 1 0,1-1 0,1 1 0,12-24 0,47-68-469,-51 85 412,1 2-1,2 0 1,0 1 0,26-23-1,-35 36 107,0 0-1,0 1 0,0-1 0,1 2 1,-1-1-1,14-4 0,-17 8 40,0-1-1,0 1 1,1 0-1,-1 0 0,0 1 1,1-1-1,-1 1 1,1 1-1,-1-1 1,0 1-1,1 0 1,7 2-1,-12-3-6,1 0-1,0 1 1,0-1 0,0 1 0,-1 0-1,1-1 1,0 1 0,-1 0 0,1 0 0,-1 0-1,1 0 1,-1 0 0,1 0 0,-1 1-1,0-1 1,1 0 0,-1 1 0,0-1-1,0 1 1,0-1 0,0 1 0,0 0-1,-1-1 1,1 1 0,0 0 0,-1 0-1,1-1 1,-1 1 0,0 0 0,0 0-1,1 0 1,-1-1 0,-1 4 0,1-2 4,-1 1 0,-1-1 0,1 1 1,0-1-1,-1 0 0,0 1 0,0-1 1,0 0-1,0 0 0,0 0 0,-1-1 1,1 1-1,-1-1 0,0 1 0,0-1 0,-3 3 1,-5 2 99,-1 0 0,0-1 0,0 0 0,-1-1 0,0 0 0,0-1 0,0 0 0,0-1 0,0-1 0,-1 0 1,1-1-1,-1 0 0,-18-2 0,30 1-154,1 0 1,-1 0-1,1 0 0,0-1 1,-1 1-1,1-1 1,-1 1-1,1-1 0,0 0 1,-1 1-1,1-1 1,0 0-1,0 0 0,0 0 1,0 0-1,0 0 1,0 0-1,0 0 1,0 0-1,0 0 0,0 0 1,0-1-1,1 1 1,-1 0-1,0-1 0,1 1 1,-1 0-1,1-1 1,0 1-1,-1-1 0,1 1 1,0-1-1,0 1 1,0-1-1,0 1 0,0-1 1,0 1-1,0 0 1,1-1-1,-1-1 0,3-7-382,0 1 0,0-1 0,1 1 0,8-16-1,-7 16 489,15-31-926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50.170"/>
    </inkml:context>
    <inkml:brush xml:id="br0">
      <inkml:brushProperty name="width" value="0.05" units="cm"/>
      <inkml:brushProperty name="height" value="0.05" units="cm"/>
    </inkml:brush>
  </inkml:definitions>
  <inkml:trace contextRef="#ctx0" brushRef="#br0">2304 499 10418,'1'-2'48,"0"1"-1,1-1 0,-1 0 1,0 0-1,0 1 0,0-1 1,-1 0-1,1 0 1,0 0-1,-1 0 0,1 0 1,-1 0-1,0 0 0,0 0 1,0-4-1,0 5-12,0-1-1,-1 1 1,1 0 0,-1-1 0,1 1-1,-1 0 1,0 0 0,1 0-1,-1 0 1,0-1 0,0 1 0,0 0-1,0 0 1,0 0 0,0 1-1,0-1 1,0 0 0,-2-1-1,-5-1 179,-1-1-1,0 1 1,0 0-1,0 0 1,-16-1-1,-1-1 400,-128-44 1621,-23-6-1563,-383-72-259,503 115-301,0 4 1,-93-4 0,120 13-96,0 0 1,1 2 0,-1 1-1,1 1 1,0 2-1,-55 20 1,-31 26-20,-133 83 1,121-63 1,93-54 6,1 0 1,1 3-1,-30 26 0,51-38-2,0 0 0,1 0 0,1 2 0,-1-1 0,2 1 0,0 0 0,0 1 0,1 0 0,1 0 0,0 0 0,-4 17 0,0 9 2,2 0-1,2 1 0,1-1 1,3 1-1,1 0 1,7 70-1,-5-97-4,1 1-1,1-1 1,0 1 0,1-1-1,1 0 1,11 22-1,-11-26 2,0-1-1,1 1 0,0-1 1,0-1-1,1 1 0,0-1 1,0 0-1,1-1 0,0 0 0,11 7 1,10 3 1,1-1 1,1-2 0,0 0-1,46 10 1,137 22-15,-191-41 8,586 79-1077,-540-78 998,1-4 1,-1-3 0,-1-2 0,1-4 0,-1-3 0,87-24 0,-18-9 782,-2-5 1,247-129-1,-342 157-509,309-180 1190,-301 169-1275,-1-3 0,-1-1 0,-3-3 0,73-81 0,-106 109-100,-1-2-1,-1 1 1,1-2-1,-2 1 1,0-1 0,-1 0-1,0 0 1,6-25-1,-10 29-3,0-1-1,-1 0 1,0 0-1,-1 1 1,0-1-1,0 0 1,-2 0-1,1 1 1,-1-1-1,-1 0 1,0 1-1,-8-20 1,1 11-7,0 1 1,-1 0-1,-1 1 0,-1 0 0,0 1 1,-1 1-1,-1 0 0,0 0 1,-1 2-1,0 0 0,-1 1 1,-1 0-1,-20-9 0,-14-4-204,0 2-1,-1 3 1,-86-21-1,105 32-97,19 6 73,-1 0 0,1-2 0,0 0 0,1-1 0,-17-8-1,19 6-170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8.829"/>
    </inkml:context>
    <inkml:brush xml:id="br0">
      <inkml:brushProperty name="width" value="0.05" units="cm"/>
      <inkml:brushProperty name="height" value="0.05" units="cm"/>
    </inkml:brush>
  </inkml:definitions>
  <inkml:trace contextRef="#ctx0" brushRef="#br0">134 0 17156,'-9'37'2560,"-6"3"-1408,-7 7-431,4-1 1847,-5 3-1224,5-3-167,2-8-569,9-1-304,2-16-464,6-4-240,9-12-664,0-4-449,6-11 1129,4-4-280,4-12-168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9.249"/>
    </inkml:context>
    <inkml:brush xml:id="br0">
      <inkml:brushProperty name="width" value="0.05" units="cm"/>
      <inkml:brushProperty name="height" value="0.05" units="cm"/>
    </inkml:brush>
  </inkml:definitions>
  <inkml:trace contextRef="#ctx0" brushRef="#br0">72 54 15107,'2'3'205,"-1"0"0,1-1 0,0 1 0,0-1 0,0 0 0,0 1 0,0-1 0,0 0 0,1 0 0,-1-1-1,1 1 1,-1 0 0,1-1 0,0 1 0,0-1 0,-1 0 0,1 0 0,0 0 0,0 0 0,0-1 0,0 1 0,0-1 0,0 0 0,0 0 0,1 0-1,-1 0 1,0 0 0,0-1 0,0 1 0,0-1 0,0 0 0,3-1 0,-3 0-8,1 1 0,-1-1 0,1 0 0,-1 0 0,0-1 0,0 1 0,0 0 1,-1-1-1,1 0 0,0 0 0,-1 0 0,0 0 0,0 0 0,0 0 0,3-6 0,-5 8-134,1 0 0,-1-1 0,1 1 0,-1 0 0,0 0 0,0 0 0,0 0 0,0-1 0,0 1 0,0 0 0,0 0 0,0 0 0,0-1 0,0 1 0,0 0 0,-1 0 0,1 0 0,-1 0 0,1 0 0,-1-2 0,-1 2-22,1-1-1,0 1 1,-1 0 0,1 0 0,-1 0-1,1 0 1,-1 0 0,0 0 0,1 0-1,-1 0 1,0 1 0,1-1-1,-1 1 1,0-1 0,0 1 0,0 0-1,-2-1 1,-2 1-14,0 0 0,0 1 0,1-1 0,-1 1 0,0 0-1,1 1 1,-1-1 0,1 1 0,-1 0 0,1 0 0,0 1 0,0 0 0,0 0 0,0 0 0,1 0-1,-7 7 1,2-2-10,0 0 0,1 1 0,0 0 0,1 0 0,0 1 0,-11 20 0,16-26-1,0 0 0,0 0 0,1 0 1,0 1-1,-1-1 0,1 0 0,1 1 0,-1-1 0,1 1 0,0-1 0,0 0 0,0 5 0,1-6-66,-1 0 1,1-1-1,0 1 0,0 0 0,0-1 1,0 1-1,0-1 0,1 0 0,-1 1 1,1-1-1,-1 0 0,1 0 0,0 0 1,0 0-1,0 0 0,0-1 0,0 1 1,1 0-1,-1-1 0,0 0 0,3 2 1,7 1-567,-1 0 0,1 0 0,-1-1 0,1-1 0,23 3 0,0-3-277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9.669"/>
    </inkml:context>
    <inkml:brush xml:id="br0">
      <inkml:brushProperty name="width" value="0.05" units="cm"/>
      <inkml:brushProperty name="height" value="0.05" units="cm"/>
    </inkml:brush>
  </inkml:definitions>
  <inkml:trace contextRef="#ctx0" brushRef="#br0">93 2 18604,'0'0'85,"0"0"0,1 0-1,-1-1 1,0 1 0,0 0 0,1 0-1,-1 0 1,0 0 0,0 0 0,0 0 0,1 0-1,-1 0 1,0 0 0,0 0 0,1 0-1,-1 0 1,0 0 0,0 0 0,1 0 0,-1 0-1,0 0 1,0 0 0,0 0 0,1 0-1,-1 0 1,0 0 0,0 1 0,1-1 0,-1 0-1,0 0 1,0 0 0,0 0 0,0 1-1,1-1 1,-1 0 0,0 0 0,0 0 0,0 0-1,0 1 1,1-1 0,-5 12 2255,-17 21-29,15-25-1915,-7 12 104,0 0-194,-14 26-1,24-40-279,1 0-1,-1 0 0,1 0 1,0 1-1,0-1 1,1 1-1,0-1 1,0 1-1,0 8 1,2-14-20,-1 1 1,0 0-1,0 0 1,0 0-1,1 0 1,-1-1-1,1 1 1,0 0 0,-1 0-1,1-1 1,0 1-1,0 0 1,0-1-1,0 1 1,1-1-1,-1 1 1,0-1-1,0 0 1,1 0-1,1 2 1,0-1-18,1 0 0,-1-1 0,0 1 0,1-1 1,-1 0-1,1 0 0,0 0 0,-1 0 0,8 0 0,-3-1-201,1 0-1,0 0 1,-1-1-1,1 0 1,0 0-1,-1-1 0,0-1 1,12-4-1,-13 5 109,-1-1 0,0-1-1,0 1 1,-1-1 0,1 0-1,-1-1 1,10-9 0,5-20-433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0.103"/>
    </inkml:context>
    <inkml:brush xml:id="br0">
      <inkml:brushProperty name="width" value="0.05" units="cm"/>
      <inkml:brushProperty name="height" value="0.05" units="cm"/>
    </inkml:brush>
  </inkml:definitions>
  <inkml:trace contextRef="#ctx0" brushRef="#br0">10 0 18244,'-6'0'2392,"3"0"-1015,9 2 1271,6-2-1904,5 1-456,4 2-1256,2-1 968,-3-1-264,1 1-152</inkml:trace>
  <inkml:trace contextRef="#ctx0" brushRef="#br0" timeOffset="1">458 367 20524,'5'8'2393,"12"1"-1577,13-7-368,9 1 1385,5-3-833,6-2-208,1-1-488,-4 0-264,-10 2-768,-9-1 1288,-24 5-592,-8 3-80,-18 3-40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0.506"/>
    </inkml:context>
    <inkml:brush xml:id="br0">
      <inkml:brushProperty name="width" value="0.05" units="cm"/>
      <inkml:brushProperty name="height" value="0.05" units="cm"/>
    </inkml:brush>
  </inkml:definitions>
  <inkml:trace contextRef="#ctx0" brushRef="#br0">0 37 18628,'33'-6'1640,"9"-2"-1296,3-1-504,1 1 833,-3 4-25,-5 2-384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0.924"/>
    </inkml:context>
    <inkml:brush xml:id="br0">
      <inkml:brushProperty name="width" value="0.05" units="cm"/>
      <inkml:brushProperty name="height" value="0.05" units="cm"/>
    </inkml:brush>
  </inkml:definitions>
  <inkml:trace contextRef="#ctx0" brushRef="#br0">224 14 20716,'13'-14'3207,"-21"21"-533,-23 25-894,26-26-1679,-1 0-53,0 1 0,1 0 0,0 1-1,-7 13 1,11-19-54,0-1 0,1 0 0,-1 0 0,1 0-1,0 1 1,-1-1 0,1 0 0,0 1-1,0-1 1,0 0 0,0 1 0,0-1 0,0 0-1,0 1 1,0-1 0,0 0 0,1 0 0,-1 1-1,0-1 1,1 0 0,-1 0 0,1 1-1,0-1 1,-1 0 0,1 0 0,0 0 0,0 0-1,0 0 1,-1 0 0,1 0 0,0 0-1,0 0 1,1-1 0,-1 1 0,0 0 0,0 0-1,0-1 1,0 1 0,3 0 0,13 5-125,0-1 1,0-1-1,1 0 1,23 2 0,-23-4-16,0 0 0,0 2 1,0 0-1,22 9 0,-39-13 132,1 1-1,-1-1 0,0 1 1,1-1-1,-1 1 0,0-1 1,0 1-1,1 0 0,-1 0 1,0 0-1,0 0 0,0 0 1,0 0-1,0 0 0,0 0 1,0 0-1,-1 0 0,1 1 1,0-1-1,-1 0 0,1 0 1,-1 1-1,1 1 0,-1-2 12,0 0 0,-1 0-1,1 0 1,-1 1-1,0-1 1,1 0 0,-1 0-1,0 0 1,0 0 0,0 0-1,1 0 1,-1 0 0,0 0-1,0-1 1,0 1 0,-1 0-1,1-1 1,0 1 0,0 0-1,0-1 1,0 1-1,-1-1 1,1 0 0,0 1-1,0-1 1,-3 0 0,-25 8 102,-1-2 1,0-1-1,-35 1 1,45-6-224,0 0 0,0-1 1,0-1-1,0-1 0,-35-9 1,50 11 30,0-1 0,0 1-1,0-1 1,1 0 0,-1-1 0,0 1 0,1-1 0,0 0 0,-1 0 0,1 0 0,0-1 0,1 1 0,-1-1 0,1 0 0,-1 0 0,1 0 0,-5-10 0,2-17-417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1.344"/>
    </inkml:context>
    <inkml:brush xml:id="br0">
      <inkml:brushProperty name="width" value="0.05" units="cm"/>
      <inkml:brushProperty name="height" value="0.05" units="cm"/>
    </inkml:brush>
  </inkml:definitions>
  <inkml:trace contextRef="#ctx0" brushRef="#br0">1 11 17940,'32'9'2088,"1"0"-1128,4 1-391,5-4 1207,2 0-576,2-3-1344,0-6 536,-3-14-304,-2-4-144</inkml:trace>
  <inkml:trace contextRef="#ctx0" brushRef="#br0" timeOffset="1">942 0 20316,'-23'26'2201,"-1"0"-1561,1-1-328,-3 2 1752,-4 4-1503,3 4-177,-2-1-360,3-3-168,3-4-440,3-1-265,5-11 1601,2-2-888,4-9-64,2-2-64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1.751"/>
    </inkml:context>
    <inkml:brush xml:id="br0">
      <inkml:brushProperty name="width" value="0.05" units="cm"/>
      <inkml:brushProperty name="height" value="0.05" units="cm"/>
    </inkml:brush>
  </inkml:definitions>
  <inkml:trace contextRef="#ctx0" brushRef="#br0">128 9 19212,'-5'-2'247,"-1"0"1,1 1-1,0 0 0,-1 0 1,1 0-1,-1 1 0,1 0 0,-1 0 1,1 0-1,-1 1 0,1 0 1,0 0-1,-7 2 0,9-2-167,0 1-1,1-1 1,-1 1-1,0 0 1,1 0-1,-1 0 1,1 0-1,0 0 1,-1 0-1,1 1 1,0-1-1,1 1 1,-1 0-1,0-1 0,1 1 1,-1 0-1,1 0 1,0 0-1,0 0 1,0 0-1,0 0 1,1 0-1,-1 0 1,1 4-1,-1-3-38,1 0 0,0 1-1,0-1 1,0 1 0,1-1-1,-1 0 1,1 0 0,0 1 0,0-1-1,0 0 1,1 0 0,0 0-1,-1 0 1,2 0 0,-1 0-1,0-1 1,4 5 0,-2-4-6,0 0 1,0 0 0,1 0-1,-1-1 1,1 0 0,0 0-1,0 0 1,0 0 0,0-1-1,0 1 1,1-2 0,5 3-1,-5-3-14,0 1 0,0-1-1,1 0 1,-1 0 0,0-1 0,1 0 0,-1 0-1,0-1 1,0 1 0,1-1 0,-1-1-1,0 1 1,0-1 0,0 0 0,0 0-1,-1-1 1,1 0 0,0 0 0,-1 0-1,0-1 1,0 0 0,0 0 0,0 0 0,5-7-1,-8 9-35,0 0-1,-1 0 1,0 0-1,1 0 0,-1 0 1,0 0-1,0 0 0,0 0 1,0-1-1,0 1 1,-1 0-1,1-1 0,-1 1 1,0 0-1,1-1 1,-1 1-1,0-1 0,0 1 1,-1-1-1,1 1 1,0 0-1,-1-1 0,0 1 1,1 0-1,-1-1 1,0 1-1,0 0 0,0 0 1,-1 0-1,1-1 1,0 2-1,-3-4 0,1 2-109,-1 0 0,1 0 0,-1 0 0,0 1-1,1 0 1,-1-1 0,0 1 0,-1 1 0,1-1-1,0 1 1,0-1 0,-1 1 0,1 0 0,0 1-1,-1-1 1,-7 1 0,7 0-47,0 1 0,0-1 0,0 1 1,0 1-1,0-1 0,0 0 0,0 1 0,0 0 0,1 0 0,-1 1 1,1-1-1,-1 1 0,1 0 0,0 0 0,0 1 0,1-1 0,-1 1 1,1 0-1,-1 0 0,1 0 0,0 0 0,-3 6 0,-4 20-644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2.124"/>
    </inkml:context>
    <inkml:brush xml:id="br0">
      <inkml:brushProperty name="width" value="0.05" units="cm"/>
      <inkml:brushProperty name="height" value="0.05" units="cm"/>
    </inkml:brush>
  </inkml:definitions>
  <inkml:trace contextRef="#ctx0" brushRef="#br0">284 432 18780,'-9'-3'3012,"-8"4"-2689,11 0 220,-4-1 9,0 1 0,0 1 0,0 0 0,0 0-1,0 1 1,-11 5 0,15-6-472,0 1-1,0 0 0,1 0 1,-1 1-1,1 0 0,-1 0 1,1 0-1,1 0 0,-1 1 1,-6 8-1,10-12-59,-1 1 0,1 0 0,0-1-1,0 1 1,0 0 0,1-1 0,-1 1 0,0 0 0,1 0 0,-1 0 0,1 0 0,-1 0 0,1 0-1,0 3 1,0-4-10,0 0-1,1 0 0,-1 0 1,0 0-1,1 0 0,-1 0 1,1 0-1,-1-1 0,1 1 0,-1 0 1,1 0-1,0 0 0,-1-1 1,1 1-1,0 0 0,-1-1 1,1 1-1,0 0 0,0-1 1,1 1-1,2 1 3,-1-1 1,1 0-1,0 0 1,-1 0-1,1-1 1,0 1-1,0-1 0,0 0 1,-1 0-1,1 0 1,0-1-1,0 1 1,4-2-1,11-4 34,-1 0-1,1-1 1,-1-1-1,0-1 1,-1 0 0,0-1-1,-1-1 1,0-1-1,24-23 1,-38 34-50,0-1 0,-1 1 1,1-1-1,-1 0 0,0 1 0,1-1 0,-1 0 0,0 0 0,0 0 1,0 0-1,0 0 0,-1 0 0,1 0 0,0 0 0,-1-1 1,0 1-1,1 0 0,-1 0 0,0 0 0,0-1 0,0 1 0,0 0 1,-2-4-1,1 3-62,0 0 0,-1 1 1,0-1-1,0 1 0,1-1 1,-1 1-1,-1 0 0,1 0 0,0 0 1,0 0-1,-1 0 0,1 1 1,-1-1-1,0 1 0,1-1 1,-1 1-1,-3-1 0,-4-2-30,0 1 0,0 0-1,0 0 1,-20-2 0,13 5-284</inkml:trace>
  <inkml:trace contextRef="#ctx0" brushRef="#br0" timeOffset="1">561 0 21965,'15'8'1616,"-10"9"-1272,-4 9-120,1 11 672,1 7-248,0 10-311,-3 1-49,-9 3-16,-8-1-32,-14-2-24,-4 0-72,-16 1-248,-5 1-248,-16 4-697,-3-1-847,-8-3 1544,0-2-288,5 3-272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1.610"/>
    </inkml:context>
    <inkml:brush xml:id="br0">
      <inkml:brushProperty name="width" value="0.05" units="cm"/>
      <inkml:brushProperty name="height" value="0.05" units="cm"/>
    </inkml:brush>
  </inkml:definitions>
  <inkml:trace contextRef="#ctx0" brushRef="#br0">27 236 12587,'-21'-2'3593,"16"2"-868,13 0 829,110-5 629,42 1-3594,-117 8-861,-29-2-291,1 0-1,-1-2 0,1 1 0,0-2 0,-1 0 0,1 0 1,19-6-1,-32 6 347,1 0 0,0 0 0,-1 0-1,1 0 1,-1-1 0,1 1 0,-1-1 0,0 0 0,0 0 0,0 0 0,0 0 0,0 0 0,0 0 0,0-1-1,-1 1 1,1 0 0,-1-1 0,1 1 0,-1-1 0,0 0 0,0 1 0,-1-1 0,1 0 0,0 0-1,-1 0 1,0 1 0,1-1 0,-1 0 0,-1-6 0,-1-5-605,0-1 1,-1 1-1,-1-1 0,-8-22 0,3 10 2729,8 26-1787,1 0 0,-1 0 0,1 0 1,0 0-1,-1 1 0,1-1 0,0 0 1,0 0-1,0 0 0,0 0 0,0 0 1,0 0-1,0 0 0,0 0 0,0 0 1,0 0-1,0 0 0,1 0 0,-1 0 1,0 1-1,1-1 0,-1 0 0,0 0 1,1 0-1,-1 0 0,1 1 0,0-1 1,-1 0-1,2-1 0,0 2 112,0-1 0,0 1 1,0-1-1,0 1 0,0-1 0,0 1 0,0 0 0,0 0 0,0 0 1,0 1-1,0-1 0,0 0 0,4 2 0,14 4 281,0 1 0,-1 1 1,0 0-1,0 2 0,-1 0 0,0 1 0,-1 1 0,20 17 0,-33-26-481,0 1 1,-1-1-1,1 0 0,-1 1 0,0 0 0,0 0 0,0 0 0,0 0 0,-1 1 0,0-1 0,0 1 0,0-1 0,0 1 1,1 8-1,-3-10-28,0 1 0,0 0 0,0-1 0,0 1 0,-1-1 0,1 1 0,-1 0 0,0-1 0,-1 1 0,1-1 0,0 0 0,-1 1 1,0-1-1,0 0 0,0 0 0,0 0 0,0 0 0,0 0 0,-1-1 0,-3 4 0,-8 7 38,-1-1 1,0-1-1,0 0 0,-1 0 1,0-2-1,-35 15 0,50-24-8,7-4 18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47.409"/>
    </inkml:context>
    <inkml:brush xml:id="br0">
      <inkml:brushProperty name="width" value="0.05" units="cm"/>
      <inkml:brushProperty name="height" value="0.05" units="cm"/>
    </inkml:brush>
  </inkml:definitions>
  <inkml:trace contextRef="#ctx0" brushRef="#br0">2 220 13299,'0'1'140,"0"1"-1,-1-1 1,1 0 0,0 0 0,0 0 0,0 1-1,0-1 1,0 0 0,0 0 0,0 1-1,0-1 1,0 0 0,1 0 0,-1 1 0,1-1-1,-1 0 1,1 0 0,-1 0 0,2 2-1,0-2-23,-1 1-1,1-1 0,0 0 0,0 1 0,0-1 0,0 0 0,0-1 0,0 1 0,0 0 1,0-1-1,3 1 0,9 3 288,0-2 0,0 0 0,1-1 0,-1 0 0,0-1 0,26-4 0,85-22 1345,-2 0-601,24-5-835,-33 5-262,-111 25-46,0 1 0,0-1 0,0 1 0,0 0 0,0 0 0,0 0 0,0 0-1,0 1 1,0-1 0,0 1 0,-1-1 0,1 1 0,0 0 0,0 1 0,0-1 0,-1 0-1,1 1 1,-1-1 0,1 1 0,-1 0 0,1 0 0,1 2 0,2 0 0,-1-1 0,0 0 0,1 0 0,-1 0 0,1 0 0,0-1 0,0 0 0,0-1 0,0 1 0,0-1 0,11 1-1,6-2-2,43-3 0,-11 0 6,-22 5-4,49 8 1,-56-5 6,0-2 0,0-1 0,42-1-1,40-13 16,69-4-4,-140 15-17,-1 2 0,68 9 0,-88-8-4,17 5 4,0-2 1,1-1-1,-1-1 1,1-3-1,40-3 0,-70 3-3,316-35 13,-52 11-7,71-1 2,113-15-2,248-28-6,-560 56-1,-35 2 0,141 5 0,-81 26 8,-107-11-8,64 2 0,126-18 4,67 5 0,-226 8-1,275 13 18,-288-19-33,91-3-33,-144-1 31,-1 2 1,40 3 0,-155 5-1885,71-8 1595,1-3-95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3.049"/>
    </inkml:context>
    <inkml:brush xml:id="br0">
      <inkml:brushProperty name="width" value="0.05" units="cm"/>
      <inkml:brushProperty name="height" value="0.05" units="cm"/>
    </inkml:brush>
  </inkml:definitions>
  <inkml:trace contextRef="#ctx0" brushRef="#br0">160 50 17196,'-3'-4'606,"1"0"0,0 0 0,0 0 0,0 0 0,-2-8 0,4 11-512,0 1 0,0-1-1,0 1 1,0-1-1,0 0 1,0 1-1,0-1 1,0 1-1,0-1 1,0 0 0,0 1-1,0-1 1,1 1-1,-1-1 1,0 1-1,0-1 1,1 0-1,-1 1 1,0-1 0,1 1-1,-1-1 1,1 0 36,0 1 0,0-1 0,0 1 0,0-1 0,0 1 0,0 0 0,0-1 0,0 1 0,0 0 0,0 0 0,1 0 0,-1 0 0,0 0 0,0 0 0,0 0 0,0 0 0,1 1 0,3 0 86,0 0-1,0 0 1,0 1 0,0 0 0,0 0 0,-1 0-1,1 1 1,-1 0 0,1-1 0,5 6 0,42 42 423,-22-20-361,76 51 21,-100-77-298,-6-4-1,1 0 0,0 1 0,-1-1 0,1 1 0,0-1 0,-1 1 0,1-1-1,-1 1 1,1-1 0,-1 1 0,1 0 0,-1-1 0,1 1 0,-1 0 0,0-1 0,1 1 0,-1 0-1,0 0 1,0-1 0,0 1 0,1 0 0,-1 0 0,0-1 0,0 1 0,0 0 0,0 0 0,0 0 0,0-1-1,0 1 1,-1 0 0,1 0 0,0-1 0,0 1 0,-1 0 0,1 0 0,0-1 0,-1 1 0,1 0 0,0-1-1,-1 1 1,1 0 0,-1-1 0,1 1 0,-1-1 0,0 1 0,1-1 0,-2 1 0,-4 5-2,-1-2 1,0 1 0,-14 6 0,11-5 1,-360 203 72,398-217-2858,28-14 1684,-19 8 382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3.894"/>
    </inkml:context>
    <inkml:brush xml:id="br0">
      <inkml:brushProperty name="width" value="0.05" units="cm"/>
      <inkml:brushProperty name="height" value="0.05" units="cm"/>
    </inkml:brush>
  </inkml:definitions>
  <inkml:trace contextRef="#ctx0" brushRef="#br0">270 142 13107,'9'-5'718,"0"0"0,-1 0 0,0-1-1,0 0 1,-1-1 0,8-6 0,-13 11-422,0-1 0,0 1 0,-1-1-1,1 1 1,0-1 0,-1 1 0,0-1 0,0 0 0,0 0-1,2-4 1,-3 5-136,0 0 0,0 0 0,0 1 0,0-1 0,0 0 0,0 1 0,-1-1 0,1 0 0,0 1 0,-1-1 0,0 0 0,1 1 0,-1-1 0,0 1 0,0-1 0,0 1-1,1 0 1,-2-1 0,1 1 0,-1-2 0,-1 0-34,-1 1 1,1-1-1,-1 1 0,1-1 0,-1 1 0,0 0 0,0 1 0,0-1 0,0 1 0,0-1 1,0 1-1,0 1 0,0-1 0,-1 0 0,1 1 0,-5 0 0,-2 0-52,0 1 0,0 0-1,0 1 1,0 0 0,-11 4-1,8-1-57,0 0-1,0 1 1,0 1-1,1 0 1,0 1-1,1 1 1,-1 0-1,-14 14 1,22-18-14,0 0 1,0 0 0,0 0-1,1 1 1,-1 0-1,2 0 1,-1 0-1,0 0 1,1 1-1,0 0 1,1-1 0,0 1-1,0 0 1,0 0-1,1 0 1,0 0-1,0 0 1,0 0-1,2 12 1,-1-16 0,1 0 0,0 1 1,0-1-1,0 0 0,1 0 0,-1-1 0,1 1 1,-1 0-1,1 0 0,0-1 0,0 1 1,0-1-1,0 1 0,1-1 0,-1 0 1,1 0-1,-1 0 0,1 0 0,0 0 0,-1-1 1,1 1-1,0-1 0,0 0 0,0 0 1,6 1-1,4 1 10,0 0 0,0-1 1,0-1-1,1 0 1,13-1-1,-2-2 37,0 0 0,0-2-1,0-1 1,-1 0 0,0-2 0,0-1 0,0-1 0,-1-1 0,0-1-1,-1-1 1,-1-1 0,39-30 0,-60 43-49,22-21 103,-21 20-98,0 0 1,0 0-1,0 1 1,-1-1 0,1 0-1,0 0 1,0 0-1,-1 0 1,1 0 0,-1-1-1,1 1 1,-1 0-1,1 0 1,-1 0-1,0 0 1,0 0 0,1-1-1,-1 1 1,0 0-1,0 0 1,0-2-1,-1 3-5,0 0 0,1 0 0,-1 0 0,1 0-1,-1 0 1,0 0 0,1 0 0,-1 0-1,1 1 1,-1-1 0,0 0 0,1 0 0,-1 0-1,1 1 1,-1-1 0,1 0 0,-1 1-1,1-1 1,-1 0 0,1 1 0,-1-1 0,1 1-1,0-1 1,-1 1 0,1-1 0,0 1-1,-1-1 1,1 2 0,-15 14-9,7-5-30,1 0 0,0 1 1,-10 21-1,15-27-130,-1 1 1,1-1-1,0 1 1,1-1-1,-1 1 1,1 0-1,0 0 1,1 13-1,0-19 144,0 1 0,1-1 0,-1 1 0,0-1 0,1 0 0,-1 1 0,1-1 0,-1 0 0,1 0 0,0 1 0,-1-1-1,1 0 1,0 0 0,0 0 0,0 0 0,0 0 0,0 0 0,0 0 0,0 0 0,0 0 0,1-1 0,-1 1 0,0 0 0,0-1 0,1 1 0,2 0 0,21 1-388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4.421"/>
    </inkml:context>
    <inkml:brush xml:id="br0">
      <inkml:brushProperty name="width" value="0.05" units="cm"/>
      <inkml:brushProperty name="height" value="0.05" units="cm"/>
    </inkml:brush>
  </inkml:definitions>
  <inkml:trace contextRef="#ctx0" brushRef="#br0">176 60 21149,'0'-2'139,"0"0"1,1 0 0,-1 0-1,0 0 1,0 0 0,0 0-1,-1-1 1,1 1 0,0 0 0,-1 0-1,1 0 1,-1 0 0,0 0-1,0 0 1,0 0 0,0 0 0,0 1-1,0-1 1,0 0 0,-1 0-1,1 1 1,-1-1 0,1 1-1,-1-1 1,1 1 0,-1 0 0,0 0-1,0 0 1,1-1 0,-1 2-1,0-1 1,0 0 0,0 0 0,0 1-1,0-1 1,-4 0 0,2 1-48,-1 0 0,1 0 1,-1 0-1,1 1 0,0-1 1,-1 1-1,1 0 0,0 0 0,0 1 1,-1-1-1,1 1 0,0 0 1,1 0-1,-1 0 0,0 1 1,0-1-1,-3 4 0,1 1-72,1-1-1,0 1 1,0-1-1,0 1 1,1 1 0,0-1-1,1 1 1,-1-1-1,2 1 1,-1 0-1,1 0 1,0 0-1,0 0 1,0 12-1,2-15-43,-1-1-1,1 0 1,0 0-1,0 1 0,1-1 1,-1 0-1,1 0 1,0 0-1,0 0 0,0 0 1,1 0-1,-1 0 0,1 0 1,0 0-1,0 0 1,0-1-1,1 1 0,-1-1 1,1 0-1,0 1 0,0-1 1,0-1-1,0 1 1,1 0-1,-1-1 0,1 1 1,-1-1-1,1 0 1,6 2-1,-1-2-202,1 1 0,0-2-1,0 1 1,0-1 0,0-1 0,0 0 0,0 0-1,0-1 1,17-3 0,2-3-413,55-20-1,-38 9-63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4.887"/>
    </inkml:context>
    <inkml:brush xml:id="br0">
      <inkml:brushProperty name="width" value="0.05" units="cm"/>
      <inkml:brushProperty name="height" value="0.05" units="cm"/>
    </inkml:brush>
  </inkml:definitions>
  <inkml:trace contextRef="#ctx0" brushRef="#br0">55 5 19220,'12'-5'5219,"-14"14"-2195,-2 1-3104,-11 32 555,-18 65-21,29-93-416,1 1 0,1-1 0,0 1 1,1 0-1,1 18 0,0-30-37,0 1 1,1-1 0,0 0-1,-1 0 1,1 1-1,1-1 1,-1 0 0,2 4-1,-3-7-21,1 0 1,-1 1-1,0-1 0,0 0 0,1 1 0,-1-1 0,0 0 1,1 1-1,-1-1 0,0 0 0,1 1 0,-1-1 1,0 0-1,1 0 0,-1 0 0,1 1 0,-1-1 0,0 0 1,1 0-1,-1 0 0,1 0 0,-1 0 0,0 0 0,1 0 1,0 0-1,0 0-55,0-1 0,0 1 0,-1-1 1,1 1-1,0-1 0,0 1 0,-1-1 1,1 0-1,0 1 0,-1-1 0,1 0 0,0 1 1,-1-1-1,1 0 0,-1 0 0,0 0 0,1-1 1,29-66-6240,-20 48 4946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5.615"/>
    </inkml:context>
    <inkml:brush xml:id="br0">
      <inkml:brushProperty name="width" value="0.05" units="cm"/>
      <inkml:brushProperty name="height" value="0.05" units="cm"/>
    </inkml:brush>
  </inkml:definitions>
  <inkml:trace contextRef="#ctx0" brushRef="#br0">6 106 15611,'0'0'106,"0"0"0,-1 0 0,1 1 0,-1-1 0,1 0 0,0 1-1,-1-1 1,1 0 0,0 0 0,0 1 0,-1-1 0,1 1 0,0-1 0,0 0-1,-1 1 1,1-1 0,0 1 0,0-1 0,0 0 0,0 1 0,0-1 0,0 1 0,0-1-1,0 1 1,0-1 0,0 1 0,0-1 0,0 1 0,0-1 0,0 0 0,0 1-1,13 3 2385,21-8 161,-14-1-1692,0 0 0,0-1 1,35-17-1,-42 17-982,-1-1 0,0 0 0,0-1 0,-1 0 0,0-1 1,16-17-1,-24 19-2321,-5 10 792,0 7 644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6.047"/>
    </inkml:context>
    <inkml:brush xml:id="br0">
      <inkml:brushProperty name="width" value="0.05" units="cm"/>
      <inkml:brushProperty name="height" value="0.05" units="cm"/>
    </inkml:brush>
  </inkml:definitions>
  <inkml:trace contextRef="#ctx0" brushRef="#br0">43 253 18020,'5'1'1880,"-4"7"-1336,-1 4-160,-4 5 1065,-2 6-633,0 1-144,-2 6-232,0-1-80,1-3-112,0-5-128,4-4-392,3-5-224,2-7-568,1-7-264,3-8 944,2-7-289,-1-3-199</inkml:trace>
  <inkml:trace contextRef="#ctx0" brushRef="#br0" timeOffset="1">69 3 19468,'-3'-3'7562,"6"5"-7642,0 1-1217,0-2 1097,0 4-104,-1-1-208,1 4-256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6.525"/>
    </inkml:context>
    <inkml:brush xml:id="br0">
      <inkml:brushProperty name="width" value="0.05" units="cm"/>
      <inkml:brushProperty name="height" value="0.05" units="cm"/>
    </inkml:brush>
  </inkml:definitions>
  <inkml:trace contextRef="#ctx0" brushRef="#br0">120 0 20860,'-5'7'684,"-1"0"0,1-1 0,-1 1 0,-1-2-1,1 1 1,-1 0 0,-13 7 0,9-6-68,1 1-1,-15 13 1,24-20-615,0 0 0,0 0 0,0 0 0,1 0 1,-1 0-1,0 0 0,0 0 0,1 0 0,-1 0 0,0 1 0,1-1 0,-1 0 0,1 0 0,0 1 1,-1-1-1,1 0 0,0 0 0,0 1 0,0-1 0,0 0 0,0 1 0,0-1 0,0 0 0,0 1 1,1 1-1,0-1-19,1 0 1,-1 0-1,0 0 1,1 0-1,-1-1 1,1 1-1,0 0 1,-1-1-1,1 1 1,0-1-1,0 0 1,0 1-1,3 0 1,7 4-111,0-1 0,1-1 1,23 6-1,-30-8 84,14 2-96,0 1 0,-1 1-1,1 0 1,-1 2 0,18 10 0,-36-18 139,0 0 1,0 1-1,0-1 1,0 1-1,-1-1 0,1 1 1,0-1-1,-1 1 1,1 0-1,0-1 1,-1 1-1,1 0 1,-1 0-1,1-1 1,-1 1-1,1 0 1,-1 0-1,1 0 1,-1 0-1,0 0 0,1-1 1,-1 1-1,0 0 1,0 0-1,0 0 1,0 0-1,0 2 1,-1-2 15,1 1 0,-1-1 1,0 1-1,0-1 0,0 0 0,0 1 1,0-1-1,0 0 0,0 0 1,0 0-1,-1 0 0,1 0 0,0 0 1,-2 1-1,-8 4 126,1-1-1,-1 0 1,-14 4 0,24-8-129,-11 3 70,2 0-99,0 0 1,0-1-1,-1 0 0,1-1 1,-1 0-1,1 0 0,-1-1 1,-19-1-1,29 0-26,1 0 0,0 0-1,-1 0 1,1 0 0,0 0-1,-1 0 1,1 0 0,-1 0-1,1 0 1,0 0 0,-1 0-1,1 0 1,0 0 0,-1-1 0,1 1-1,0 0 1,-1 0 0,1 0-1,0-1 1,-1 1 0,1 0-1,0 0 1,0-1 0,-1 1 0,1 0-1,0-1 1,0 1 0,0 0-1,-1-1 1,1 1 0,0 0-1,0-1 1,0 1 0,0 0-1,0-1 1,0 1 0,0-1 0,0 1-1,0 0 1,0-1 0,0 1-1,0-1 1,0 1 0,0 0-1,0-1 1,0 1 0,0 0-1,0-1 1,0 1 0,1 0 0,-1-1-1,0 1 1,0 0 0,0-1-1,1 1 1,-1 0 0,0-1-1,0 1 1,1 0 0,0-1 0,19-16-831,5 4 19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6.945"/>
    </inkml:context>
    <inkml:brush xml:id="br0">
      <inkml:brushProperty name="width" value="0.05" units="cm"/>
      <inkml:brushProperty name="height" value="0.05" units="cm"/>
    </inkml:brush>
  </inkml:definitions>
  <inkml:trace contextRef="#ctx0" brushRef="#br0">33 0 20468,'-2'26'2033,"-5"-1"-1337,-1-4-312,2 4 1136,1-2-551,2-2-585,2-4-352,2-6-688,4-2-353,-1-9 977,1-2-240,-3-4-184,-1-2-168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7.364"/>
    </inkml:context>
    <inkml:brush xml:id="br0">
      <inkml:brushProperty name="width" value="0.05" units="cm"/>
      <inkml:brushProperty name="height" value="0.05" units="cm"/>
    </inkml:brush>
  </inkml:definitions>
  <inkml:trace contextRef="#ctx0" brushRef="#br0">113 40 22565,'2'-2'2811,"-5"-6"-1407,-5-7 525,7 13-1899,0 1-1,0 0 1,0 0 0,-1 0 0,1 0 0,-1 0 0,1 0-1,0 0 1,-1 0 0,0 1 0,1-1 0,-1 1 0,1-1-1,-1 1 1,0-1 0,1 1 0,-1 0 0,0 0 0,1 0-1,-1 0 1,0 0 0,1 0 0,-1 0 0,-1 1-1,0 0-36,0 0 0,0 0 0,0 1 0,0-1 0,0 1-1,0 0 1,0 0 0,1 0 0,-1 0 0,1 0 0,0 0-1,-3 4 1,3-4-28,-1 1-1,2 0 1,-1 0 0,0 0-1,0 0 1,1 0-1,0 0 1,0 0-1,0 1 1,0-1 0,-1 7-1,2-8 25,0 0 0,0-1 1,0 1-1,0 0 0,0 0 0,1 0 0,-1 0 0,1 0 0,-1-1 0,1 1 1,0 0-1,0 0 0,-1-1 0,1 1 0,0-1 0,1 1 0,-1-1 0,0 1 1,0-1-1,1 1 0,-1-1 0,2 1 0,6 4-86,0-2 0,0 1 1,0-1-1,0-1 0,1 1 0,17 2 0,-17-4 13,-1 0 0,-1 1 0,1 0 0,0 0 0,-1 1 0,1 0-1,-1 0 1,10 7 0,-18-10 85,1 0 0,0-1-1,0 1 1,0 0 0,0-1-1,-1 1 1,1 0 0,0 0 0,-1 0-1,1 0 1,-1 0 0,1 0 0,-1 0-1,1 0 1,-1 0 0,0 0-1,1 0 1,-1 0 0,0 0 0,0 0-1,0 0 1,0 0 0,0 0 0,0 2-1,-1-1 15,1 0-1,-1-1 1,0 1-1,0 0 1,0-1-1,0 1 1,0 0-1,0-1 1,-1 1-1,1-1 1,0 0-1,-3 3 1,-3 1 78,-1 0 1,1 0-1,-1-1 0,-15 6 1,15-7-119,-1 0 0,0 0 0,0-1 0,0-1 0,-1 1 0,1-2 0,0 1 0,-1-1 1,1-1-1,0 1 0,-12-4 0,7 0-86,12-3-86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7.748"/>
    </inkml:context>
    <inkml:brush xml:id="br0">
      <inkml:brushProperty name="width" value="0.05" units="cm"/>
      <inkml:brushProperty name="height" value="0.05" units="cm"/>
    </inkml:brush>
  </inkml:definitions>
  <inkml:trace contextRef="#ctx0" brushRef="#br0">2 1 20932,'-1'11'2025,"2"4"-1313,1 3-288,1 7 1000,2 4-327,-1 1-473,1 3-224,-1-9-408,-1-2-160,0-10-400,2-3-320,-2-9-689,-1-5 1217,1-11-296,1-11-248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1:21.845"/>
    </inkml:context>
    <inkml:brush xml:id="br0">
      <inkml:brushProperty name="width" value="0.05" units="cm"/>
      <inkml:brushProperty name="height" value="0.05" units="cm"/>
    </inkml:brush>
  </inkml:definitions>
  <inkml:trace contextRef="#ctx0" brushRef="#br0">1 186 12299,'0'0'33,"0"1"-1,0-1 1,0 1 0,0-1 0,0 1 0,0-1 0,0 1 0,0-1 0,0 1 0,0-1 0,1 1 0,-1-1 0,0 1-1,0-1 1,1 1 0,-1-1 0,0 1 0,1-1 0,-1 0 0,0 1 0,1-1 0,-1 0 0,0 1 0,1-1 0,-1 0 0,1 1-1,-1-1 1,1 0 0,-1 0 0,1 0 0,-1 1 0,1-1 0,-1 0 0,1 0 0,-1 0 0,1 0 0,-1 0 0,1 0-1,-1 0 1,1 0 0,-1 0 0,1 0 0,-1 0 0,1 0 0,-1-1 0,1 1 0,-1 0 0,1 0 0,-1 0 0,0-1-1,1 1 1,-1 0 0,1-1 0,29-22 384,-19 14-202,8-6 105,1 0 0,34-19 0,-49 31-279,1 1 0,-1-1 0,1 1 0,0 0 0,-1 0 0,1 0 0,0 1 0,0 0 0,0 0 0,1 1 0,-1-1 0,0 1 0,0 1 0,0-1 0,0 1 0,8 2 0,0 2 0,0-1 1,1-1 0,0 0-1,0-1 1,0 0-1,0-1 1,0-1 0,0 0-1,0-2 1,21-3-1,28-7 217,100-17 486,-129 25-563,1 1 1,62 4 0,2 6-15,-1-5-1,0-5 0,100-15 1,-145 11-70,1 3 1,1 2-1,-1 3 1,0 1 0,62 13-1,-2 6-24,-30-4-32,162 10 0,-67-26-8,-61-2-6,215 26 0,-137 5-19,301 7 0,526-14 25,-283-26 22,-361-27-57,108-6 10,-119 20 7,738-56 50,-1046 64-63,436-30 59,-478 38-59,-8 0 3,0 1 1,0-2 0,0 0 0,0 0-1,14-4 1,-54-4 1057,18 5-888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8.167"/>
    </inkml:context>
    <inkml:brush xml:id="br0">
      <inkml:brushProperty name="width" value="0.05" units="cm"/>
      <inkml:brushProperty name="height" value="0.05" units="cm"/>
    </inkml:brush>
  </inkml:definitions>
  <inkml:trace contextRef="#ctx0" brushRef="#br0">183 55 19796,'27'-18'2669,"-26"17"-2568,0 1 1,0-1 0,0 0 0,0 1-1,-1-1 1,1 0 0,0 0 0,0 0-1,-1 0 1,1 0 0,-1 0 0,1 0-1,-1 0 1,1 0 0,-1 0 0,0 0-1,1 0 1,-1 0 0,0 0 0,0 0 0,0 0-1,0 0 1,0 0 0,0 0 0,0-1-1,0-1 1,-1 3 0,1-1 1,-1 0-1,0 1 0,0-1 0,1 0 1,-1 1-1,0-1 0,0 1 0,0-1 1,1 1-1,-1-1 0,0 1 0,0 0 0,0 0 1,0-1-1,0 1 0,0 0 0,0 0 1,0 0-1,0 0 0,0 0 0,-1 0 1,-24 3 606,14 0-677,0 1 0,1 0 1,-1 1-1,1 0 1,0 1-1,0 0 0,1 1 1,0 0-1,0 0 0,1 1 1,0 1-1,0-1 0,0 1 1,-9 15-1,17-23-41,0 0 0,0 0-1,0 1 1,0-1 0,0 0-1,1 1 1,-1-1 0,0 0-1,1 1 1,-1-1 0,1 1-1,0-1 1,-1 1 0,1-1 0,0 1-1,0-1 1,0 1 0,0-1-1,0 1 1,0-1 0,0 1-1,1-1 1,-1 1 0,0-1-1,1 1 1,-1-1 0,1 0 0,0 1-1,-1-1 1,1 0 0,0 1-1,0-1 1,0 0 0,0 0-1,0 0 1,0 0 0,0 0-1,0 0 1,1 0 0,-1 0 0,3 1-1,5 2-53,0 0 0,0-1 0,1 0 1,0 0-1,12 1 0,-15-2 44,119 31-377,-125-32 395,1-1-1,0 1 1,0 0-1,0-1 1,-1 1-1,1 0 0,0 0 1,-1 1-1,1-1 1,2 2-1,-4-2 3,0-1 0,1 1 0,-1-1 0,0 0 0,0 1 0,0-1 0,1 1 0,-1-1 0,0 0 0,0 1 0,0-1 0,0 1 0,0-1 0,0 1-1,0-1 1,0 1 0,0-1 0,0 0 0,0 1 0,0-1 0,0 1 0,0-1 0,0 1 0,-1-1 0,1 0 0,0 1 0,0-1 0,-1 1 0,-1 1 3,0 0 0,0 0 0,0 0 1,0-1-1,-1 1 0,1-1 0,0 1 0,-1-1 1,1 0-1,-1 0 0,0 0 0,-3 0 1,-98 20-1049,47-11 633,32-5 127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8.571"/>
    </inkml:context>
    <inkml:brush xml:id="br0">
      <inkml:brushProperty name="width" value="0.05" units="cm"/>
      <inkml:brushProperty name="height" value="0.05" units="cm"/>
    </inkml:brush>
  </inkml:definitions>
  <inkml:trace contextRef="#ctx0" brushRef="#br0">338 49 19940,'-32'-19'2740,"27"15"-2458,-1 1 1,0-1-1,0 1 0,0 0 1,-1 0-1,1 1 1,-1 0-1,0 0 1,-7-1-1,5 3-195,1 0 1,-1 0-1,0 1 0,0 0 0,1 1 1,-1 0-1,0 0 0,1 1 1,0 0-1,0 1 0,0-1 0,0 2 1,0-1-1,1 1 0,0 0 0,0 1 1,-6 5-1,5-4-52,0 1 0,1 0-1,0 0 1,0 0 0,1 0 0,0 1-1,1 0 1,0 1 0,0-1 0,1 1 0,0 0-1,1 0 1,-4 19 0,6-26-44,1 0 0,0 0-1,-1 0 1,1 0 0,0 0 0,1 0 0,-1 0-1,1 0 1,-1 0 0,1 0 0,0 0 0,0 0-1,0-1 1,0 1 0,1 0 0,-1-1 0,1 1-1,3 4 1,-2-5-49,-1 1 1,1-1-1,1 0 0,-1 0 0,0 0 0,0 0 1,1 0-1,-1-1 0,1 0 0,0 0 0,-1 0 0,1 0 1,4 1-1,6-1-96,1-1 1,-1 0 0,1 0-1,-1-2 1,1 1 0,23-8-1,23-10-305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9.117"/>
    </inkml:context>
    <inkml:brush xml:id="br0">
      <inkml:brushProperty name="width" value="0.05" units="cm"/>
      <inkml:brushProperty name="height" value="0.05" units="cm"/>
    </inkml:brush>
  </inkml:definitions>
  <inkml:trace contextRef="#ctx0" brushRef="#br0">22 0 21437,'-9'15'2149,"7"-13"-1840,0 1 1,1-1-1,-1 0 0,1 0 1,0 1-1,0-1 1,0 1-1,-1 2 0,2-4-258,0 0 1,0 0-1,0 0 0,0 0 0,1 0 0,-1 0 0,0 0 0,0 0 0,1 0 0,-1 0 1,1-1-1,-1 1 0,1 0 0,-1 0 0,1 0 0,-1-1 0,1 1 0,-1 0 0,1-1 1,0 1-1,0-1 0,-1 1 0,1 0 0,0-1 0,0 0 0,0 1 0,-1-1 0,3 1 1,6 2-26,0 0 1,0-1 0,0-1 0,1 1 0,-1-2 0,0 1 0,1-1-1,15-2 1,-2 1-18,38-2 13,-37 0-9,0 2 0,46 3 1,-69-1-10,1-1 0,-1 0 0,1 0 0,-1 0 0,1 1 0,-1-1 0,1 1 0,-1-1 0,1 1 0,-1 0 0,0-1 0,1 1 0,-1 0 0,0 0 0,0 0 0,0 0 0,0 0 0,1 0 0,-1 0 0,-1 1 0,1-1 0,2 3 0,-2-1 25,-1 0-1,1 0 1,0 0 0,-1 0-1,0 1 1,0-1-1,0 0 1,0 0 0,-1 6-1,1-9-21,0 0-1,0 1 1,0-1-1,0 0 1,0 1 0,0-1-1,0 0 1,0 1-1,0-1 1,0 0-1,1 0 1,-1 1-1,0-1 1,0 0-1,0 0 1,0 1-1,0-1 1,1 0-1,-1 0 1,0 1-1,0-1 1,0 0-1,1 0 1,-1 0-1,0 0 1,0 1-1,1-1 1,-1 0-1,0 0 1,1 0-1,-1 0 1,0 0 0,0 0-1,1 0 1,-1 0-1,0 0 1,1 0-1,-1 0 1,0 0-1,0 0 1,1 0-1,-1 0 1,0 0-1,1 0 1,-1 0-1,0 0 1,0 0-1,1 0 1,-1-1-1,17-4 91,-16 4-85,56-28 135,13-5-56,-62 31-98,0 0 1,0 0 0,1 1 0,-1 0 0,1 1 0,15-1 0,-23 2 2,1 0 0,-1 0 0,1 0 0,-1 0 1,1 1-1,-1-1 0,1 0 0,-1 1 0,1-1 0,-1 1 0,1-1 0,-1 1 1,0 0-1,1 0 0,-1 0 0,0 0 0,0 0 0,0 0 0,1 0 0,-1 0 1,0 0-1,0 0 0,1 3 0,12 10-23,-13-13 27,1 0 1,-1 0-1,1 0 1,-1-1-1,1 1 0,-1 0 1,1-1-1,0 0 1,-1 1-1,1-1 0,0 0 1,0 0-1,-1 0 1,1 0-1,0 0 1,0 0-1,-1-1 0,1 1 1,0-1-1,1 0 1,37-17 14,-21 8-42,-15 9 9,46-16-180,-48 16 177,0 0 1,0 1-1,0-1 1,0 1-1,0 0 1,0-1-1,0 1 0,0 0 1,0 0-1,0 1 1,0-1-1,0 0 1,0 1-1,0-1 1,0 1-1,0-1 1,0 1-1,0 0 1,-1 0-1,1 0 1,3 2-1,-4-1 3,0 0-1,0 0 0,0 1 1,-1-1-1,1 0 1,0 0-1,-1 1 1,1-1-1,-1 0 1,0 1-1,0-1 1,0 0-1,0 1 1,0-1-1,-1 0 1,1 1-1,-1-1 1,1 0-1,-2 3 1,-19 47-540,18-46 282,-5 7-1042,8-24 951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9.859"/>
    </inkml:context>
    <inkml:brush xml:id="br0">
      <inkml:brushProperty name="width" value="0.05" units="cm"/>
      <inkml:brushProperty name="height" value="0.05" units="cm"/>
    </inkml:brush>
  </inkml:definitions>
  <inkml:trace contextRef="#ctx0" brushRef="#br0">52 0 17100,'1'2'3785,"0"-2"-3710,-5 13 1701,-8 16 116,6-16-1047,-18 49 1110,22-56-1859,1-1 1,-1 1 0,1 0-1,0 0 1,1 0 0,0 0 0,0-1-1,1 11 1,-1-15-84,0 1 1,1-1-1,0 1 0,-1 0 1,1-1-1,0 0 0,-1 1 1,1-1-1,0 1 0,0-1 1,0 0-1,0 0 0,1 0 1,-1 0-1,0 1 0,0-2 1,1 1-1,-1 0 0,1 0 1,-1 0-1,1-1 0,-1 1 1,1 0-1,-1-1 0,1 1 1,-1-1-1,1 0 1,0 0-1,2 0 0,3 1 6,0-1 0,0 0 1,0-1-1,-1 0 0,14-3 0,12-6 21,-2-2 1,1-1-1,-2-2 0,38-24 1,14-7-19,-79 45-24,-1 0 0,1 1 0,-1-1 1,0 0-1,1 1 0,-1-1 0,1 1 0,0-1 1,-1 1-1,1 0 0,-1 0 0,1 0 0,0-1 0,-1 2 1,3-1-1,-3 0 0,0 1 0,0 0 1,-1-1-1,1 1 0,0 0 0,-1-1 0,1 1 1,0 0-1,-1 0 0,1-1 0,-1 1 1,1 0-1,-1 0 0,1 0 0,-1 0 1,0 0-1,1 0 0,-1 0 0,0 0 1,0 0-1,0 0 0,0 0 0,0 0 1,0 0-1,0 1 0,0 0 7,0 0 0,0 0 1,0 0-1,1-1 0,-1 1 0,0 0 0,1 0 0,-1 0 1,1 0-1,0 0 0,0 0 0,0-1 0,0 1 0,2 2 0,-2-3 2,0 0-1,1-1 1,-1 1-1,0 0 1,1-1-1,-1 1 1,1-1-1,-1 0 1,1 0-1,-1 1 1,1-1-1,-1 0 1,1 0-1,-1-1 1,1 1-1,-1 0 1,1 0-1,-1-1 1,1 1-1,2-2 1,15-3-221,1 0 1,0 1-1,0 2 1,1 0 0,-1 1-1,0 0 1,1 2 0,-1 1-1,26 4 1,-38-3-179,2 0-1606,-9-3 1962,-1-1 1,0 1-1,0 0 1,1 0-1,-1 0 1,0 0-1,0-1 1,0 1-1,1 0 0,-1 0 1,0-1-1,0 1 1,0 0-1,0 0 1,0-1-1,1 1 1,-1 0-1,0-1 0,0 1 1,0 0-1,0 0 1,0-1-1,0 1 1,0 0-1,0-1 1,0 1-1,0 0 1,0-1-1,0 1 0,0 0 1,0 0-1,-1-1 1,1 1-1,0 0 1,-5-18-568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0.312"/>
    </inkml:context>
    <inkml:brush xml:id="br0">
      <inkml:brushProperty name="width" value="0.05" units="cm"/>
      <inkml:brushProperty name="height" value="0.05" units="cm"/>
    </inkml:brush>
  </inkml:definitions>
  <inkml:trace contextRef="#ctx0" brushRef="#br0">1 0 21413,'0'2'2272,"1"2"-1648,2 1-288,2 1 1329,5 1-1417,4 3-744,5-1 496,1 0-160,9 2-193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0.717"/>
    </inkml:context>
    <inkml:brush xml:id="br0">
      <inkml:brushProperty name="width" value="0.05" units="cm"/>
      <inkml:brushProperty name="height" value="0.05" units="cm"/>
    </inkml:brush>
  </inkml:definitions>
  <inkml:trace contextRef="#ctx0" brushRef="#br0">209 37 15955,'4'-4'1462,"-2"3"-1068,-1 0 1,1-1-1,0 1 1,-1-1-1,1 0 1,-1 1-1,1-1 1,-1 0-1,0 0 1,0 0-1,0 0 1,0 0-1,0 0 1,1-4-1,-3 6-328,1 0 0,0 0 0,0 0 0,-1-1 0,1 1 0,0 0 0,0 0 0,-1 0 0,1-1 0,0 1 0,0 0 0,-1 0 0,1 0 0,0 0 0,-1 0 0,1 0 0,0 0 0,-1 0 0,1 0 0,0 0 0,0 0 0,-1 0 0,1 0 0,0 0 0,-1 0 0,1 0 0,0 0 0,-1 0 0,1 0 0,0 0 0,-1 0 0,1 0 0,0 1 0,0-1 0,-1 0 0,-14 7 474,14-6-382,-19 10 169,1 1-1,1 0 0,0 1 1,-27 27-1,35-31-267,1 1 1,0 1-1,0 0 0,1 0 1,0 1-1,1 0 0,1 0 1,-9 22-1,14-31-39,0 0-1,0 1 1,0-1-1,0 1 1,1 0 0,0-1-1,0 1 1,0-1-1,0 1 1,1 6-1,0-8-15,-1-1-1,1 1 0,-1-1 0,1 1 1,0-1-1,0 1 0,0-1 0,0 0 0,0 1 1,0-1-1,0 0 0,0 0 0,1 0 0,-1 0 1,0 0-1,1 0 0,-1 0 0,0 0 0,1-1 1,-1 1-1,1 0 0,0-1 0,-1 1 0,1-1 1,2 1-1,9 0-67,1 0 0,0-1 0,-1-1 0,1 0 0,-1 0 0,1-2 0,15-4 0,-16 4-66,1 0 0,0 1 0,-1 0 0,1 1 0,0 0 0,24 3 0,-37-2 118,1 0 0,-1 1 0,0-1 0,1 0 0,-1 1 0,1-1 0,-1 1 0,0 0-1,0-1 1,1 1 0,-1 0 0,0 0 0,0 0 0,0 0 0,0 0 0,0 0 0,0 0 0,0 0 0,0 0-1,0 0 1,0 0 0,-1 1 0,1-1 0,0 0 0,-1 1 0,0-1 0,1 1 0,-1-1 0,1 0 0,-1 1-1,0-1 1,0 1 0,0-1 0,0 1 0,0-1 0,0 0 0,-1 1 0,1 1 0,-2 7 37,-1-1 1,1 1 0,-2-1-1,-5 14 1,6-18-4,-13 32 120,-17 40 500,-3-2-1,-51 79 1,83-148-595,0 0 0,-1 0 1,0 0-1,0 0 0,-7 4 0,12-9-43,-1-1 0,0 1 0,0 0 0,0-1-1,1 1 1,-1 0 0,0-1 0,0 1 0,0-1 0,0 0-1,0 1 1,0-1 0,0 0 0,0 1 0,0-1-1,0 0 1,0 0 0,0 0 0,0 0 0,0 0-1,0 0 1,0 0 0,0 0 0,0-1 0,0 1-1,0 0 1,0-1 0,0 1 0,0-1 0,0 1 0,0-1-1,0 1 1,0-1 0,1 1 0,-1-1 0,0 0-1,0 1 1,1-1 0,-1 0 0,0 0 0,1 0-1,-1 0 1,1 1 0,-1-1 0,0-2 0,-2-4-3,0-1 1,0 0 0,1 0-1,0 0 1,0 0 0,1 0-1,0 0 1,0-15-1,2 5-67,0 0 0,7-34 0,-6 42-51,0 1 0,1 0 0,1-1 1,0 1-1,0 0 0,0 1 0,1-1 0,1 1 1,-1 0-1,11-11 0,-4 7-142,0 1 0,1 1 0,1 0 0,-1 0-1,23-10 1,10-3-183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4.391"/>
    </inkml:context>
    <inkml:brush xml:id="br0">
      <inkml:brushProperty name="width" value="0.05" units="cm"/>
      <inkml:brushProperty name="height" value="0.05" units="cm"/>
    </inkml:brush>
  </inkml:definitions>
  <inkml:trace contextRef="#ctx0" brushRef="#br0">282 65 16299,'0'-3'227,"-1"0"-1,0-1 0,0 1 0,0 0 1,-1 0-1,1 0 0,-1 0 1,0 0-1,0 0 0,0 0 0,0 1 1,0-1-1,0 1 0,-1-1 0,1 1 1,-1 0-1,0 0 0,0 0 0,0 0 1,0 1-1,0-1 0,0 1 0,0 0 1,0 0-1,-1 0 0,1 0 0,0 0 1,-1 1-1,-4-1 0,2 1-114,-1-1 0,1 2 1,-1-1-1,1 1 0,-1 0 0,1 0 0,0 0 0,0 1 0,-1 0 1,1 0-1,0 1 0,0 0 0,1 0 0,-11 7 0,6-2-102,1 0 1,1 0-1,0 1 0,0 0 0,1 1 0,0-1 0,0 1 1,1 1-1,0-1 0,1 1 0,0 0 0,1 0 0,0 0 1,1 1-1,-2 15 0,4-23-6,1-1 1,0 1-1,0-1 0,0 1 1,0-1-1,1 1 0,-1-1 1,1 1-1,1 3 0,-1-5-1,-1-1 0,1 0 0,0 0 0,0 1 0,-1-1 0,1 0 0,0 0 0,0 0 0,0 0 0,0 0 0,1 0 0,-1 0 0,0 0 0,0-1 0,0 1 0,1 0 0,-1-1-1,0 1 1,1-1 0,-1 1 0,1-1 0,-1 0 0,1 1 0,-1-1 0,3 0 0,3 0 8,0-1-1,0 0 1,-1 0 0,1-1-1,0 1 1,-1-2 0,1 1 0,-1-1-1,1 1 1,10-9 0,8-4 106,26-23 1,-50 37-115,23-18 228,-1-1 0,0-2-1,-2 0 1,28-36 0,-55 69-135,1 1 0,1-1 1,0 1-1,0 0 1,1 1-1,-2 20 0,5-32-89,-1 0 0,1 0 0,0 0 0,0-1-1,0 1 1,1 0 0,-1 0 0,0 0-1,0 0 1,0 0 0,1 0 0,-1 0-1,0 0 1,1 0 0,-1-1 0,1 1 0,-1 0-1,1 0 1,-1-1 0,1 1 0,0 0-1,-1 0 1,1-1 0,0 1 0,1 0-1,-1 0 5,1-1-1,0 1 0,-1-1 0,1 0 1,0 1-1,0-1 0,-1 0 1,1 0-1,0 0 0,0 0 0,-1 0 1,4-1-1,6-2 38,-1 0-1,1-1 1,14-6 0,-19 7-19,41-19 110,-32 13-109,0 2-1,1 0 1,0 1 0,0 0-1,0 2 1,23-5 0,-37 9-31,-1 0 0,1-1 0,0 1 0,-1 0 0,1 0 0,0 0 1,-1 0-1,1 0 0,-1 1 0,1-1 0,0 0 0,-1 1 0,1-1 0,-1 1 0,1 0 1,-1-1-1,1 1 0,-1 0 0,0 0 0,1 0 0,-1 0 0,0 0 0,0 0 0,0 0 1,1 1-1,-1-1 0,1 2 0,-1 2 4,1-1 0,-1 1 0,0-1 1,0 1-1,-1-1 0,1 1 0,-1 8 0,1 3 41,-1-15-35,0 0 1,0-1-1,0 1 1,0-1 0,0 1-1,1 0 1,-1-1-1,0 1 1,0-1-1,0 1 1,1-1 0,-1 1-1,0-1 1,1 1-1,-1-1 1,1 1 0,-1-1-1,0 0 1,1 1-1,-1-1 1,1 1-1,-1-1 1,1 0 0,-1 0-1,1 1 1,0-1-1,-1 0 1,1 0-1,-1 0 1,1 1 0,-1-1-1,1 0 1,0 0-1,-1 0 1,1 0-1,-1 0 1,1 0 0,0 0-1,-1 0 1,1-1-1,-1 1 1,1 0 0,-1 0-1,2-1 1,28-12 243,-26 11-224,8-4 32,1 0 0,-1 0-1,1 2 1,0-1 0,1 2-1,-1-1 1,18 0 0,-27 3-65,0 1 1,0 0 0,0 0 0,0 0 0,0 1 0,0-1 0,0 1-1,0 0 1,-1 0 0,1 1 0,0-1 0,-1 1 0,1 0 0,-1 0-1,1 0 1,-1 0 0,0 0 0,0 1 0,0-1 0,0 1 0,0 0 0,-1 0-1,1 0 1,-1 0 0,0 1 0,0-1 0,0 1 0,0-1 0,-1 1-1,2 4 1,1 4-166,-1 0 1,-1 1-1,0-1 0,1 22 0,0-23-1486,-2-22 257,-6-10 804,0-6-232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5.894"/>
    </inkml:context>
    <inkml:brush xml:id="br0">
      <inkml:brushProperty name="width" value="0.05" units="cm"/>
      <inkml:brushProperty name="height" value="0.05" units="cm"/>
    </inkml:brush>
  </inkml:definitions>
  <inkml:trace contextRef="#ctx0" brushRef="#br0">202 188 15467,'1'-3'403,"0"0"-1,0 0 1,0 0-1,0 0 0,-1 0 1,0 0-1,0 0 1,1 0-1,-2-1 1,1 1-1,0 0 1,-2-4-1,2 6-307,0 0 0,-1 0 0,1 0-1,-1 0 1,1 0 0,-1 0 0,0 0 0,1 0 0,-1 1 0,0-1 0,0 0-1,0 0 1,0 0 0,1 1 0,-1-1 0,0 0 0,0 1 0,0-1 0,-1 1-1,1-1 1,0 1 0,0 0 0,0 0 0,0-1 0,0 1 0,0 0-1,0 0 1,-1 0 0,1 0 0,0 0 0,0 0 0,0 0 0,0 0 0,0 1-1,-1-1 1,0 1 0,-4 1-22,1 0 0,-1 0 0,1 1 0,0-1 0,0 1 0,0 0 0,0 1 0,1-1 0,-1 1 0,1 0 0,0 0 0,-6 8 0,-2 5-52,0-1-1,-11 23 1,12-17-11,-16 37 0,24-49-5,0-1-1,0 1 0,1 0 1,0 0-1,1 0 0,0 17 1,1-25-2,-1-1 0,1 1 0,0-1 1,0 0-1,0 1 0,1-1 0,-1 1 0,0-1 1,0 0-1,1 1 0,-1-1 0,1 0 1,-1 1-1,1-1 0,0 0 0,-1 0 0,1 0 1,0 1-1,0-1 0,0 0 0,0 0 1,0 0-1,0 0 0,0 0 0,0-1 0,0 1 1,1 0-1,-1 0 0,0-1 0,0 1 1,1-1-1,-1 1 0,0-1 0,1 0 0,-1 1 1,1-1-1,-1 0 0,0 0 0,4 0 1,0-1 23,1 0 0,-1 0 0,0-1 0,1 0 0,-1 0 0,0 0 0,0 0 1,0-1-1,6-4 0,19-15 203,-1-1 1,-1-1-1,-1-1 0,30-37 1,-22 18 190,-2-1 1,33-58-1,-60 94-356,13-27 135,-18 35-189,0-1 0,-1 0-1,1 0 1,0 0 0,-1 0-1,1 0 1,-1 0 0,1 0 0,-1 0-1,0 0 1,0 0 0,0 0-1,0 0 1,-1 0 0,1-2-1,0 4-10,-1-1 0,1 1 0,0 0 0,0 0 0,0-1 0,0 1 0,0 0 0,-1 0 0,1 0 0,0 0 0,0-1 0,0 1 0,-1 0 0,1 0 0,0 0 0,0 0 0,0 0 0,-1-1 0,1 1 0,0 0 0,0 0 0,-1 0 0,1 0 0,0 0-1,0 0 1,-1 0 0,1 0 0,0 0 0,0 0 0,-1 0 0,1 0 0,0 0 0,0 0 0,-1 0 0,1 1 0,-12 5-18,-7 12-15,12-9 5,0 0-1,0 0 0,1 0 0,1 1 0,-1-1 1,1 2-1,1-1 0,-4 12 0,6-17-97,1 0-1,0 0 1,0 0 0,0-1-1,1 1 1,0 0 0,0 0-1,0 0 1,0 0 0,1 0-1,0 0 1,0 0 0,0 0-1,1 0 1,-1-1 0,1 1-1,0-1 1,1 1-1,-1-1 1,6 7 0,-4-6-123,0-1-1,0 1 1,1-1 0,0 0-1,0 0 1,0-1 0,0 1-1,0-1 1,1-1 0,0 1 0,-1-1-1,1 1 1,8 0 0,15 2-832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6.655"/>
    </inkml:context>
    <inkml:brush xml:id="br0">
      <inkml:brushProperty name="width" value="0.05" units="cm"/>
      <inkml:brushProperty name="height" value="0.05" units="cm"/>
    </inkml:brush>
  </inkml:definitions>
  <inkml:trace contextRef="#ctx0" brushRef="#br0">54 10 17620,'9'-10'4857,"-25"37"-2279,3 9-1829,-11 49 0,21-69-833,0-1 1,1 1-1,1 0 0,1 0 1,2 31-1,-2-44 26,0-1 0,1 1-1,-1 0 1,1-1 0,0 1 0,-1 0 0,1-1-1,1 1 1,-1-1 0,0 1 0,1-1 0,-1 0-1,1 1 1,-1-1 0,1 0 0,0 0 0,0 0-1,0 0 1,0-1 0,1 1 0,-1 0 0,0-1-1,1 0 1,-1 1 0,1-1 0,-1 0 0,1 0-1,-1-1 1,1 1 0,0 0 0,0-1 0,-1 0 0,1 1-1,0-1 1,0 0 0,-1-1 0,1 1 0,0 0-1,0-1 1,-1 1 0,1-1 0,-1 0 0,5-2-1,1 0-164,0 0 0,0-1 0,-1 0 0,1-1-1,-1 0 1,12-10 0,36-42-438,-51 53 584,41-49-549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7.086"/>
    </inkml:context>
    <inkml:brush xml:id="br0">
      <inkml:brushProperty name="width" value="0.05" units="cm"/>
      <inkml:brushProperty name="height" value="0.05" units="cm"/>
    </inkml:brush>
  </inkml:definitions>
  <inkml:trace contextRef="#ctx0" brushRef="#br0">169 1 16363,'-10'16'606,"0"1"0,1 0-1,1 1 1,1 0-1,0 1 1,1-1-1,1 1 1,1 0-1,-3 38 1,4-5-149,2 0 1,9 77 0,8-27-1152,-23-136 19,-3 0 1,0 1-1,-2 0 0,-32-59 0,13 36 1930,31 56-1221,0 0-1,0-1 1,0 1-1,-1 0 1,1-1 0,0 1-1,0 0 1,0-1-1,0 1 1,0 0-1,0-1 1,0 1 0,0 0-1,0 0 1,0-1-1,0 1 1,0 0-1,0-1 1,0 1-1,0 0 1,0-1 0,0 1-1,1 0 1,-1-1-1,0 1 1,0 0-1,0 0 1,0-1 0,1 1-1,-1 0 1,0 0-1,0 0 1,1-1-1,-1 1 1,0 0 0,0 0-1,1 0 1,-1-1-1,0 1 1,0 0-1,1 0 1,-1 0 0,0 0-1,1 0 1,-1 0-1,0 0 1,1 0-1,-1 0 1,0 0 0,1 0-1,-1 0 1,0 0-1,1 0 1,-1 0-1,1 0 1,17 2 755,19 7-26,-25-5-933,1-1 0,-1-1 0,25 2 1,-29-4-46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1:35.371"/>
    </inkml:context>
    <inkml:brush xml:id="br0">
      <inkml:brushProperty name="width" value="0.05" units="cm"/>
      <inkml:brushProperty name="height" value="0.05" units="cm"/>
    </inkml:brush>
  </inkml:definitions>
  <inkml:trace contextRef="#ctx0" brushRef="#br0">7 438 15403,'0'0'51,"0"0"1,-1 0-1,1 0 0,-1-1 0,1 1 0,0 0 0,-1 0 1,1 0-1,0-1 0,-1 1 0,1 0 0,0 0 0,0-1 1,-1 1-1,1 0 0,0-1 0,0 1 0,-1 0 1,1-1-1,0 1 0,0 0 0,0-1 0,0 1 0,-1-1 1,1 1-1,0 0 0,0-1 0,0 1 0,0-1 0,0 1 1,0 0-1,0-2 0,12-5 768,21-1-151,31 2-172,150-22 47,-123 9-434,205-37 195,-229 48-239,-1 2 1,104 4-1,-30 12-26,-39-1 70,180-9 0,-57-29 105,57-3 15,66 35-124,53-3-52,97-72 9,-372 50-43,-25 7-11,0 3 0,0 5 0,1 5 0,0 4 0,114 16 0,-161-10-7,277 32 23,-251-34-6,0-4 0,93-9 0,160-41 65,-43 6 40,-198 33-31,109 3 0,-156 7-61,138 1 60,-139-4-20,0-2-1,49-10 1,-62 6-1,-13 3 30,33-4 0,-46 9-86,0 0 0,0 0 0,0 0 0,-1 0-1,1 1 1,0 0 0,0 0 0,0 0-1,0 0 1,-1 1 0,8 3 0,-12-4-35,1-1 1,-1 0-1,0 1 1,1-1-1,-1 0 0,1 1 1,-1-1-1,1 0 1,-1 1-1,1-1 1,-1 0-1,1 0 0,-1 0 1,1 1-1,-1-1 1,1 0-1,-1 0 1,1 0-1,-1 0 0,1 0 1,0 0-1,-1 0 1,1 0-1,-1 0 1,1 0-1,-1-1 0,1 1 1,-1 0-1,1 0 1,-1 0-1,1-1 1,-1 1-1,1 0 1,-1 0-1,1-1 0,-1 1 1,0-1-1,1 1 1,-1 0-1,1-1 1,-1 1-1,0-1 0,1 0 1,1-26-1056,-3 22 1168,0-16-444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7.521"/>
    </inkml:context>
    <inkml:brush xml:id="br0">
      <inkml:brushProperty name="width" value="0.05" units="cm"/>
      <inkml:brushProperty name="height" value="0.05" units="cm"/>
    </inkml:brush>
  </inkml:definitions>
  <inkml:trace contextRef="#ctx0" brushRef="#br0">1 1 18380,'0'0'2648,"4"2"-2503,7-1 703,0 1 104,7-1-672,2 2-280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7.981"/>
    </inkml:context>
    <inkml:brush xml:id="br0">
      <inkml:brushProperty name="width" value="0.05" units="cm"/>
      <inkml:brushProperty name="height" value="0.05" units="cm"/>
    </inkml:brush>
  </inkml:definitions>
  <inkml:trace contextRef="#ctx0" brushRef="#br0">43 280 18940,'-1'0'134,"1"0"-1,-1 0 0,0 0 1,0 1-1,1-1 1,-1 0-1,0 1 1,1-1-1,-1 1 1,0-1-1,1 1 1,-1-1-1,1 1 0,-1-1 1,0 1-1,1 0 1,-1-1-1,1 1 1,0 0-1,-1-1 1,1 1-1,-1 1 1,-7 20 589,7-17-170,-4 12-352,1 0 0,0 1 0,1 0 0,1 0 0,1 0-1,1 0 1,0 0 0,1 0 0,4 21 0,-4-36-195,0 0 0,0 1-1,0-1 1,0 0 0,1 0 0,-1 0 0,1 0 0,0 0 0,0 0 0,0 0 0,3 3 0,-4-5-1,0 0 0,0-1 1,0 1-1,0 0 0,0 0 0,1-1 1,-1 1-1,0-1 0,0 1 0,1-1 1,-1 0-1,0 1 0,1-1 1,-1 0-1,1 0 0,-1 0 0,0 0 1,1 0-1,-1 0 0,0 0 1,1 0-1,-1-1 0,0 1 0,1-1 1,-1 1-1,0-1 0,1 1 1,-1-1-1,2-1 0,6-4 24,-1 0 1,1-1-1,-1 0 0,0-1 1,-1 1-1,0-2 0,0 1 0,10-17 1,-8 10-146,-1 0 0,0-1 0,-1 0 0,8-28 0,-14 42-38,0 0 1,0-1-1,-1 1 1,1 0-1,-1 0 1,0 0-1,0-1 0,0 1 1,0 0-1,0 0 1,0-1-1,0 1 1,-1 0-1,1 0 0,-1 0 1,0 0-1,1-1 1,-1 1-1,0 0 0,0 0 1,0 0-1,-1 1 1,1-1-1,0 0 1,-1 0-1,1 1 0,-1-1 1,0 1-1,1-1 1,-4-1-1,0-2-561</inkml:trace>
  <inkml:trace contextRef="#ctx0" brushRef="#br0" timeOffset="1">98 12 20804,'-6'-6'1913,"3"2"-1353,3 3-272,3 1 752,2 3-616,2 6-1224,1 2-392,1-2 856,4 3-272,2 5-224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8.416"/>
    </inkml:context>
    <inkml:brush xml:id="br0">
      <inkml:brushProperty name="width" value="0.05" units="cm"/>
      <inkml:brushProperty name="height" value="0.05" units="cm"/>
    </inkml:brush>
  </inkml:definitions>
  <inkml:trace contextRef="#ctx0" brushRef="#br0">234 0 21004,'-21'7'1968,"0"0"0,-24 12 0,30-13-1831,-36 18 48,48-23-214,0 1 0,1 0 0,-1 0-1,0 0 1,1 0 0,-1 0 0,1 0 0,0 1 0,0-1-1,0 1 1,0 0 0,0-1 0,-2 6 0,4-7-10,-1 1 1,1 0 0,0 0 0,0 0-1,0 0 1,0 0 0,0 0-1,0-1 1,1 1 0,-1 0 0,1 0-1,-1 0 1,1-1 0,-1 1 0,1 0-1,0-1 1,0 1 0,0 0-1,0-1 1,0 1 0,0-1 0,1 0-1,1 3 1,5 3-190,-1 0-1,18 11 1,-19-14 129,41 25-406,-33-22 434,-2 0 0,1 2 0,-1-1 1,16 16-1,-27-23 77,0-1 1,0 1-1,0 0 0,-1 0 1,1 0-1,0-1 1,-1 1-1,1 0 0,0 0 1,-1 0-1,1 0 1,-1 0-1,0 0 0,1 0 1,-1 0-1,0 1 1,0-1-1,1 0 0,-1 0 1,0 0-1,0 0 1,0 0-1,0 0 0,-1 0 1,1 2-1,-1-2 8,0 1 0,0-1 0,0 0 0,0 0 0,0 0 0,0 1 0,0-1 0,0 0 0,-1 0 0,1-1 0,0 1 0,-1 0 0,1 0 0,-1-1 0,-1 2 0,-5 0-8,0 0-1,0 0 0,0 0 1,0-1-1,-14 0 1,12-2-218,1 0 0,-1 0 1,1-1-1,-1-1 1,1 0-1,0 0 1,0 0-1,1-1 0,-1-1 1,1 0-1,0 0 1,0 0-1,-10-10 1,-7-9-425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8.936"/>
    </inkml:context>
    <inkml:brush xml:id="br0">
      <inkml:brushProperty name="width" value="0.05" units="cm"/>
      <inkml:brushProperty name="height" value="0.05" units="cm"/>
    </inkml:brush>
  </inkml:definitions>
  <inkml:trace contextRef="#ctx0" brushRef="#br0">120 44 16932,'6'-5'1177,"-1"2"1193,-8 15-259,2-8-1789,-73 283 2638,62-234-2681,-27 152 608,38-204-873,1 0-1,0 0 1,0-1 0,0 1-1,0 0 1,0 0 0,0 0 0,0 0-1,0 0 1,0 0 0,0 0 0,0 0-1,1-1 1,-1 1 0,0 0 0,1 0-1,-1 0 1,0 0 0,2 1 0,-2-2-7,1 0-1,-1 0 1,1 0 0,-1 1 0,1-1 0,-1 0 0,1 0 0,-1 0 0,1 0 0,0 0 0,-1 0 0,1 0 0,-1 0-1,1 0 1,-1 0 0,1 0 0,-1-1 0,1 1 0,-1 0 0,1 0 0,-1 0 0,1-1 0,0 1 0,5-4 25,-1 0 0,1 0 1,-1 0-1,5-6 1,12-13 45,-1-1 0,30-45 1,29-63 27,-41 66-98,25-47-25,10-16-141,-73 126 140,1 0-1,0 1 0,0-1 1,0 1-1,0 0 1,0 0-1,0 0 0,1 0 1,-1 0-1,0 0 1,1 0-1,0 1 0,5-3 1,-8 4 8,1 0 0,0-1 1,-1 1-1,1 0 0,0 0 1,0 0-1,-1 0 0,1 0 1,0 0-1,-1 1 0,1-1 0,0 0 1,-1 0-1,1 0 0,0 1 1,-1-1-1,1 0 0,0 1 1,-1-1-1,1 0 0,-1 1 1,1-1-1,0 1 0,0 1-8,1 0 1,-1 0-1,0-1 0,0 1 1,0 0-1,-1 0 0,1 0 1,0 0-1,-1 0 0,1 0 0,-1 4 1,1 1-5,-1 0 1,-1 0-1,1 0 0,-1 0 1,0-1-1,-1 1 0,0 0 1,0-1-1,0 1 0,-1-1 1,0 0-1,0 1 1,0-1-1,-1-1 0,0 1 1,-8 9-1,3-5 21,1-1 0,-2 0 0,1-1 0,-1 1 0,0-2 0,-1 0 0,0 0-1,-15 7 1,20-12-46,0 0-1,0 1 0,-1-2 1,1 1-1,-1-1 1,1 0-1,-12 0 0,17-1 4,-1 0 0,1 0 0,0 0 0,0-1 0,0 1 0,0 0 0,0-1 0,-1 1 0,1 0 0,0-1 0,0 1 0,0-1 0,0 0 0,0 1 0,0-1 0,1 0 0,-1 1-1,0-1 1,0 0 0,-1-1 0,2 0-28,-1 0-1,1 1 1,-1-1-1,1 0 1,0 0-1,0 1 1,0-1-1,0 0 1,0 0-1,0 1 1,0-1 0,0 0-1,1 1 1,-1-1-1,1 0 1,-1 1-1,1-1 1,1-2-1,2-3-46,0 0 0,0 1 0,1-1-1,-1 1 1,2 0 0,-1 1 0,11-10 0,22-14-588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9.346"/>
    </inkml:context>
    <inkml:brush xml:id="br0">
      <inkml:brushProperty name="width" value="0.05" units="cm"/>
      <inkml:brushProperty name="height" value="0.05" units="cm"/>
    </inkml:brush>
  </inkml:definitions>
  <inkml:trace contextRef="#ctx0" brushRef="#br0">61 12 16956,'0'0'117,"1"1"0,-1-1 1,0 0-1,0 0 1,0 0-1,1 1 0,-1-1 1,0 0-1,0 0 1,0 0-1,0 1 0,1-1 1,-1 0-1,0 0 0,0 1 1,0-1-1,0 0 1,0 0-1,0 1 0,0-1 1,0 0-1,0 0 1,0 1-1,0-1 0,0 0 1,0 0-1,0 1 1,0-1-1,0 0 0,0 0 1,0 1-1,0-1 0,0 0 1,-1 0-1,1 1 1,0-1-1,0 0 0,0 0 1,0 1-1,-1-1 1,1 0-1,0 0 0,0 0 1,0 0-1,-1 1 1,1-1-1,0 0 0,-16 23 2287,0 3-1268,10-15-983,1 1 0,0 0 1,-3 17-1,7-25-144,0 0 1,0 0-1,0 1 0,1-1 1,0 0-1,0 1 0,0-1 1,0 0-1,1 1 0,-1-1 1,1 0-1,1 1 0,1 6 1,-2-10-6,-1 0 1,1 0-1,-1 0 0,1 0 1,-1 0-1,1 0 1,0 0-1,0-1 1,-1 1-1,1 0 0,0 0 1,0-1-1,0 1 1,0 0-1,0-1 0,0 1 1,0-1-1,0 1 1,0-1-1,0 1 1,0-1-1,0 0 0,0 1 1,2-1-1,-1 0 7,0 0 0,0-1-1,0 1 1,0-1 0,0 1 0,-1-1-1,1 0 1,0 0 0,0 0 0,-1 0-1,1 0 1,0 0 0,1-2 0,3-2 41,0-1 0,-1 1 1,0-2-1,1 1 0,-2 0 0,5-8 1,-6 6 3,1 0 0,-2-1 0,1 1 0,-1 0 0,0-1 0,-1 1 1,0-1-1,0 1 0,-2-16 0,1 20-43,0 1 1,-1 0-1,0-1 1,1 1-1,-1 0 0,0 0 1,-1-1-1,1 1 0,0 0 1,-1 0-1,0 0 1,-2-3-1,2 5-17,1-1 0,-1 1 0,1 0 0,-1-1 0,0 1 0,0 0 1,1 0-1,-1 0 0,0 0 0,0 1 0,0-1 0,0 0 0,0 1 0,0 0 0,0-1 0,0 1 1,-1 0-1,1 0 0,0 0 0,0 0 0,-3 1 0,6-1-57,-1 0 1,1 0-1,0 1 0,-1-1 1,1 0-1,-1 0 0,1 1 0,0-1 1,-1 0-1,1 1 0,-1-1 1,1 1-1,-1-1 0,1 1 1,-1-1-1,1 1 0,-1-1 0,1 1 1,-1-1-1,0 1 0,1-1 1,-1 1-1,0 0 0,0-1 1,1 1-1,-1-1 0,0 1 0,0 0 1,0-1-1,0 1 0,0 0 1,0-1-1,0 1 0,0 0 1,0-1-1,0 1 0,0 0 0,0-1 1,0 1-1,-1 0 0,1-1 1,0 1-1,0 0 0,-1-1 1,1 1-1,0-1 0,-1 1 0,1-1 1,-1 1-1,1-1 0,-1 1 1,1-1-1,-1 1 0,1-1 1,-1 1-1,1-1 0,-1 0 0,0 1 1,1-1-1,-1 0 0,1 0 1,-1 0-1,0 1 0,1-1 1,-1 0-1,0 0 0,-1 0 0,10 1-185,-1 0 0,0-1 0,0 0 0,14-1 0,-12 0 55,35-2-749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9.788"/>
    </inkml:context>
    <inkml:brush xml:id="br0">
      <inkml:brushProperty name="width" value="0.05" units="cm"/>
      <inkml:brushProperty name="height" value="0.05" units="cm"/>
    </inkml:brush>
  </inkml:definitions>
  <inkml:trace contextRef="#ctx0" brushRef="#br0">269 8 20596,'-1'-1'161,"-1"0"0,1 0-1,0 1 1,0-1-1,0 0 1,-1 1 0,1-1-1,0 1 1,0-1 0,-1 1-1,1 0 1,-1 0-1,1-1 1,0 1 0,-1 0-1,-2 0 1,-27 2 144,25-1-7,-13 1 108,0 1 0,0 0-1,0 2 1,1 0-1,-1 1 1,1 1-1,1 1 1,-18 10 0,33-18-409,1 1 0,-1 0 1,1 0-1,-1 0 1,1 0-1,-1 0 0,1 1 1,0-1-1,0 0 1,-1 1-1,1-1 1,0 1-1,0-1 0,1 1 1,-1-1-1,0 1 1,0 0-1,1-1 1,-1 4-1,1-4-18,0 0 0,1 1 1,-1-1-1,0 0 0,1 0 0,0 0 0,-1 0 1,1 1-1,0-1 0,-1 0 0,1 0 1,0 0-1,0 0 0,0 0 0,0-1 0,0 1 1,0 0-1,0 0 0,0-1 0,0 1 1,0 0-1,0-1 0,1 1 0,-1-1 0,0 0 1,0 1-1,3-1 0,28 9-648,51 8 0,-53-12 410,-1 1 0,39 13 0,-67-19 269,0 0 1,0 1-1,0-1 1,0 0-1,0 1 1,0-1-1,0 1 0,0 0 1,0-1-1,0 1 1,0 0-1,0-1 1,0 1-1,-1 0 0,1 0 1,0 0-1,-1 0 1,2 1-1,-2-1 6,0-1-1,0 1 1,0-1-1,0 1 0,0-1 1,-1 1-1,1-1 1,0 1-1,0-1 1,0 1-1,-1-1 1,1 1-1,0-1 0,-1 1 1,1-1-1,0 1 1,-1-1-1,1 1 1,0-1-1,-1 0 1,1 1-1,-1-1 0,1 0 1,-1 1-1,0-1 1,-5 4 120,0-1-1,-1 0 1,1 0 0,-9 1 0,-3 2-63,-1 0 1,1-2-1,-1 0 1,0-2-1,0 0 1,0 0 0,-24-3-1,42 1-180,-1 0 0,0-1 0,0 1 0,0 0 0,0-1 0,1 0 1,-1 1-1,0-1 0,1 0 0,-1 0 0,1 0 0,-1 0 0,1 0 0,-1 0 0,1 0 0,-1-1 0,-1-2 0,3 3 58,-1 0 0,1 0 0,-1 0 0,1 0 0,0-1-1,0 1 1,0 0 0,-1 0 0,1 0 0,0-1 0,1 1 0,-1 0-1,0 0 1,0 0 0,0-1 0,1 1 0,-1 0 0,1 0-1,-1 0 1,1 0 0,-1 0 0,1 0 0,-1 0 0,1 0 0,0 0-1,0 0 1,-1 0 0,3-1 0,19-19-783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0.216"/>
    </inkml:context>
    <inkml:brush xml:id="br0">
      <inkml:brushProperty name="width" value="0.05" units="cm"/>
      <inkml:brushProperty name="height" value="0.05" units="cm"/>
    </inkml:brush>
  </inkml:definitions>
  <inkml:trace contextRef="#ctx0" brushRef="#br0">190 18 16772,'55'-10'2848,"-54"9"-1722,-3 1-260,-13 1 269,-21 4 0,5 2-810,2 1 0,-1 2 0,-50 23-1,77-32-324,1 0-1,0 1 0,0-1 1,0 1-1,1-1 0,-1 1 0,0 0 1,0 0-1,-1 3 0,2-5-7,1 1 0,0-1 1,0 1-1,0-1 0,-1 1 0,1-1 0,0 1 0,0-1 0,0 1 0,0-1 0,0 1 0,0-1 0,0 1 1,0-1-1,0 1 0,0-1 0,0 1 0,1-1 0,-1 1 0,0-1 0,0 1 0,0-1 0,1 1 0,-1-1 1,0 0-1,1 1 0,-1-1 0,0 1 0,1-1 0,-1 0 0,0 1 0,1-1 0,-1 0 0,1 1 0,-1-1 1,0 0-1,1 0 0,-1 0 0,1 1 0,-1-1 0,1 0 0,-1 0 0,1 0 0,-1 0 0,1 0 0,-1 0 1,2 0-1,18 5-268,1-2 1,0 0 0,24 0 0,-19-2-27,36 7 0,-53-7 248,34 10-118,-41-11 180,-1 1 0,1-1-1,0 1 1,-1-1 0,1 1 0,-1 0-1,1 0 1,-1 0 0,0 0-1,1 0 1,-1 0 0,0 0 0,0 0-1,1 0 1,-1 1 0,0-1-1,0 0 1,-1 1 0,1-1 0,1 2-1,-2-2 11,0 0-1,0 0 1,0 0-1,0 0 1,0 0-1,-1-1 1,1 1-1,0 0 1,0 0-1,-1 0 1,1-1-1,0 1 1,-1 0-1,1 0 0,-1-1 1,1 1-1,-1 0 1,1-1-1,-1 1 1,0-1-1,1 1 1,-1-1-1,0 1 1,1-1-1,-1 1 1,-1 0-1,-22 10 355,20-9-292,-15 5 152,-1 0 0,1-1 0,-1 0 0,0-2 0,-30 3-1,33-10-1018,17 3 754,0 0 0,-1 0-1,1-1 1,0 1 0,0 0-1,-1 0 1,1-1 0,0 1-1,0 0 1,-1-1-1,1 1 1,0 0 0,0-1-1,0 1 1,0 0 0,-1-1-1,1 1 1,0 0 0,0-1-1,0 1 1,0 0 0,0-1-1,0 1 1,0 0-1,0-1 1,0 0 0,1-1-35,0 1 0,0-1 0,0 0-1,0 0 1,0 0 0,0 0 0,0 1 0,0-1 0,1 0 0,-1 1 0,1-1 0,3-1 0,21-17-568</inkml:trace>
  <inkml:trace contextRef="#ctx0" brushRef="#br0" timeOffset="1">568 1 18052,'-9'9'1976,"-3"9"-1080,0 1-351,-1 2 1087,1 0-432,6 1-488,0-4-416,6-6-944,0-1-408,6-11 832,3-1-224,3-5-200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0.621"/>
    </inkml:context>
    <inkml:brush xml:id="br0">
      <inkml:brushProperty name="width" value="0.05" units="cm"/>
      <inkml:brushProperty name="height" value="0.05" units="cm"/>
    </inkml:brush>
  </inkml:definitions>
  <inkml:trace contextRef="#ctx0" brushRef="#br0">132 1 18916,'-14'39'2391,"-27"56"-1,-3 4-155,35-76-1848,-10 30 212,18-49-554,0 0-1,0 0 0,0 0 0,1 0 0,-1 1 1,1-1-1,0 0 0,0 0 0,2 8 1,-2-12-50,0 1 0,1 0 0,-1 0 1,0-1-1,1 1 0,-1 0 0,1-1 1,-1 1-1,1-1 0,-1 1 0,1 0 1,0-1-1,-1 1 0,1-1 1,-1 1-1,1-1 0,0 0 0,0 1 1,-1-1-1,1 0 0,0 1 0,0-1 1,-1 0-1,1 0 0,0 0 1,0 0-1,0 0 0,-1 0 0,1 0 1,0 0-1,0 0 0,-1 0 0,1 0 1,0 0-1,0 0 0,0-1 0,-1 1 1,1 0-1,0-1 0,-1 1 1,2-1-1,34-19-496,-33 18 440,26-18-408,-15 9 127,0 1 0,1 1-1,0 0 1,1 1 0,29-11-1,-43 18 316,-1 1-1,0-1 0,0 1 1,1 0-1,-1 0 1,0-1-1,1 1 1,-1 0-1,0 0 0,1 0 1,-1 0-1,0 0 1,1 1-1,-1-1 0,0 0 1,0 1-1,1-1 1,-1 1-1,0-1 1,0 1-1,1-1 0,-1 1 1,0 0-1,1 1 1,-1-1 23,-1 0 0,1 1 0,-1-1 0,1 0 0,-1 1 0,1-1 0,-1 1 0,0-1 0,1 1 0,-1-1 0,0 1 0,0-1 0,0 1 0,-1-1 0,1 1 0,0-1 0,0 0 0,-1 1 0,1-1 0,-1 1 0,0 1 0,-4 8 139,0 0 0,-1 0 1,0 0-1,-1-1 1,-13 16-1,1-3 480,-27 23 1,43-44-566,-41 34 795,42-34-834,0-1 0,0 1 0,-1-1 0,1 0 0,0 0 0,0 0 0,-1 0 0,1 0 0,0 0 0,-1-1 1,1 1-1,-1-1 0,1 1 0,-1-1 0,1 0 0,-1 0 0,1 0 0,-1 0 0,-2-1 0,4 0-70,0 0-1,-1 0 1,1 0 0,0 0-1,0 0 1,0 0 0,0 0-1,0 0 1,0 0 0,0 0-1,1-1 1,-1 1 0,0 0-1,1-1 1,-1 1-1,1 0 1,-1-1 0,1 1-1,-1-1 1,1 1 0,0-1-1,0-2 1,2-32-352,6-1-19,5-4-162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1.055"/>
    </inkml:context>
    <inkml:brush xml:id="br0">
      <inkml:brushProperty name="width" value="0.05" units="cm"/>
      <inkml:brushProperty name="height" value="0.05" units="cm"/>
    </inkml:brush>
  </inkml:definitions>
  <inkml:trace contextRef="#ctx0" brushRef="#br0">143 1 18732,'-3'34'2080,"-11"2"-1127,-6 6-377,-4 2 1032,2 0-248,1 1-439,2-5-353,7-10-632,4-5-392,10-10-729,3-4-279,8-10 1048,-5-4-296,9-8-256</inkml:trace>
  <inkml:trace contextRef="#ctx0" brushRef="#br0" timeOffset="1">177 275 14619,'50'4'4767,"-30"-2"-2497,29 0-1,-44-2-2134,0 0 0,-1-1 0,1 0 0,0 0 0,-1 0 0,1 0 0,0-1 0,-1 1 0,0-1 0,1 0 0,4-4 0,-8 6-123,-1 0 0,1 0 0,-1-1 0,1 1 0,-1 0-1,1 0 1,-1-1 0,1 1 0,-1 0 0,0-1 0,1 1-1,-1-1 1,1 1 0,-1 0 0,0-1 0,1 1 0,-1-1-1,0 1 1,0-1 0,1 1 0,-1-1 0,0 1 0,0-1-1,0 1 1,0-1 0,0 0 0,1 1 0,-1-1 0,0 1-1,0-1 1,0 1 0,-1-1 0,1 1 0,0-1 0,0 0-1,0 1 1,0-1 0,0 1 0,-1-1 0,1 1-1,0-1 1,0 1 0,-1-1 0,1 1 0,0 0 0,-1-1-1,1 1 1,-1-1 0,1 1 0,0 0 0,-1-1 0,1 1-1,-1 0 1,1-1 0,-1 1 0,1 0 0,-1 0 0,1 0-1,-1-1 1,1 1 0,-2 0 0,-2-2 34,-1 1 0,0-1 1,1 1-1,-1 0 0,-8-1 0,1 2-11,1 0 0,-1 0 0,1 1 0,-1 1 0,1 0 0,-14 4-1,19-4-27,0 1 0,-1-1 0,1 1 0,1 0-1,-1 0 1,0 0 0,1 1 0,-1 0-1,1 0 1,0 1 0,1-1 0,-6 7-1,9-9-1,-1 0-1,1-1 0,0 1 0,0 0 0,0 0 1,0 0-1,1 0 0,-1 0 0,0-1 0,1 1 1,0 0-1,-1 0 0,1 1 0,0-1 0,0 0 1,0 0-1,0 0 0,0 0 0,1 0 0,-1 2 1,2-1 9,-1 0 1,0 0 0,1 0 0,-1 0 0,1-1 0,0 1 0,0-1-1,0 1 1,0-1 0,1 1 0,3 2 0,1 0-231,0 0 0,0-1 0,1 1 0,-1-1 1,1-1-1,0 0 0,0 0 0,14 3 0,9-3-1738,-29-3 1872,0 0 1,0 0-1,-1 0 0,1 0 0,0-1 0,-1 1 1,1 0-1,0-1 0,-1 0 0,1 1 0,-1-1 0,1 0 1,-1 0-1,1 0 0,-1 0 0,2-1 0,3-10-925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1.444"/>
    </inkml:context>
    <inkml:brush xml:id="br0">
      <inkml:brushProperty name="width" value="0.05" units="cm"/>
      <inkml:brushProperty name="height" value="0.05" units="cm"/>
    </inkml:brush>
  </inkml:definitions>
  <inkml:trace contextRef="#ctx0" brushRef="#br0">9 40 17324,'-7'-12'1752,"6"6"-1664,5-2-256,3 0 1632,2 2-1000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1:37.328"/>
    </inkml:context>
    <inkml:brush xml:id="br0">
      <inkml:brushProperty name="width" value="0.05" units="cm"/>
      <inkml:brushProperty name="height" value="0.05" units="cm"/>
    </inkml:brush>
  </inkml:definitions>
  <inkml:trace contextRef="#ctx0" brushRef="#br0">11 5 11242,'-10'0'48,"22"-5"-920,-5 7 848,6-1-104,-4 13-32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1.896"/>
    </inkml:context>
    <inkml:brush xml:id="br0">
      <inkml:brushProperty name="width" value="0.05" units="cm"/>
      <inkml:brushProperty name="height" value="0.05" units="cm"/>
    </inkml:brush>
  </inkml:definitions>
  <inkml:trace contextRef="#ctx0" brushRef="#br0">19 1 18660,'-3'3'2024,"3"14"-1199,0 9-345,-3 14 1048,3 6-336,-5 6-456,1 4-335,2 2-850,1-4-471,1-10 768,7-8-160,10-18-128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2.334"/>
    </inkml:context>
    <inkml:brush xml:id="br0">
      <inkml:brushProperty name="width" value="0.05" units="cm"/>
      <inkml:brushProperty name="height" value="0.05" units="cm"/>
    </inkml:brush>
  </inkml:definitions>
  <inkml:trace contextRef="#ctx0" brushRef="#br0">74 67 17932,'-25'89'4185,"-3"16"-2346,9 33-777,18-123-981,0 0 0,1 1-1,1-1 1,1 0-1,0-1 1,1 1-1,5 17 1,-8-31-67,0-1 0,1 1-1,-1 0 1,0 0 0,0 0 0,1 0 0,-1-1 0,0 1-1,1 0 1,-1 0 0,1-1 0,-1 1 0,1 0 0,-1-1 0,1 1-1,-1 0 1,1-1 0,0 1 0,-1-1 0,1 1 0,0-1 0,-1 1-1,1-1 1,0 0 0,0 1 0,1-1 0,-1 0 1,0 0 0,0-1-1,0 1 1,-1-1 0,1 1 0,0-1 0,0 0 0,0 1-1,-1-1 1,1 0 0,0 1 0,-1-1 0,1 0 0,0 0 0,-1 0-1,1 0 1,-1 1 0,1-2 0,3-7 79,1-1-1,-2 1 1,3-11 0,2-9 96,-4 8-114,2 0 0,0 0 0,2 1-1,11-23 1,-18 41-83,0 1 0,1-1-1,-1 1 1,0-1 0,1 1-1,-1-1 1,1 1 0,0 0 0,-1-1-1,1 1 1,0 0 0,0 0-1,-1 0 1,1 0 0,0 1 0,0-1-1,0 1 1,3-1 0,3 0-38,0 0 0,1 1 0,11 0 0,14 0-64,-13-4 84,0 0 0,0-2 0,-1 0 0,1-1-1,-2-1 1,1-1 0,-1-1 0,24-16 0,-32 19 26,-1-1 1,0 0-1,0-1 1,-1-1-1,0 1 1,11-17-1,-16 19 0,1 0 0,-2 0-1,1-1 1,-1 1 0,0-1 0,0 0 0,-1 0-1,0 0 1,0 0 0,-1 0 0,0-9 0,-1 15-3,0-1 0,1 1 0,-2 0 0,1-1 1,0 1-1,0 0 0,-1 0 0,1-1 0,-1 1 1,0 0-1,1 0 0,-1 0 0,0 0 0,0-1 0,-1 2 1,1-1-1,0 0 0,-1 0 0,-1-2 0,1 3 1,0-1-1,0 1 1,0 0-1,0 1 1,0-1-1,0 0 1,0 0-1,-1 1 1,1-1-1,0 1 0,0 0 1,0 0-1,-1 0 1,1 0-1,0 0 1,-3 1-1,-4 1-4,0 0 0,1 0 0,0 1 0,-1 0 0,1 1 0,0 0 0,1 0-1,-13 10 1,5-2 0,0 1 0,-18 19 0,27-25 3,0 1 1,0-1-1,0 1 0,1 1 0,1-1 1,-7 16-1,10-22 1,0 0 0,1 0 0,-1 0-1,1 1 1,-1-1 0,1 0 0,0 0 0,0 1 0,0-1-1,0 0 1,1 0 0,-1 1 0,1-1 0,-1 0 0,1 0 0,0 0-1,-1 0 1,1 0 0,0 0 0,1 0 0,-1 0 0,0 0-1,0 0 1,1-1 0,-1 1 0,1 0 0,0-1 0,-1 1-1,1-1 1,0 0 0,0 0 0,0 1 0,0-1 0,0 0 0,0-1-1,3 2 1,9 3-4,1 0-1,-1-1 0,1-1 1,20 2-1,-16-2-3,14 3 4,-9-3 10,39 11 0,-57-12 0,0 0 1,-1 0-1,1 0 1,-1 1-1,1 0 0,-1 0 1,0 0-1,0 1 1,0-1-1,-1 1 1,8 9-1,-10-10-39,0 0 1,0 1-1,-1-1 1,0 1-1,1-1 1,-1 1-1,-1-1 0,1 1 1,0 0-1,-1-1 1,0 1-1,0 0 1,0 0-1,0-1 1,-1 1-1,1 0 0,-1-1 1,0 1-1,0 0 1,0-1-1,-1 1 1,1-1-1,-1 0 0,0 1 1,0-1-1,0 0 1,0 0-1,-1 0 1,1 0-1,-1-1 1,1 1-1,-1-1 0,0 0 1,0 1-1,-7 2 1,-4-2-172,5-8-82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3.231"/>
    </inkml:context>
    <inkml:brush xml:id="br0">
      <inkml:brushProperty name="width" value="0.05" units="cm"/>
      <inkml:brushProperty name="height" value="0.05" units="cm"/>
    </inkml:brush>
  </inkml:definitions>
  <inkml:trace contextRef="#ctx0" brushRef="#br0">192 366 18132,'1'-2'165,"0"0"-1,-1 0 1,1 0 0,-1 0-1,1 0 1,-1 0 0,0 0-1,0 0 1,0 0 0,0 0 0,0 0-1,-1 0 1,1 0 0,0 0-1,-1 0 1,0 0 0,1 0 0,-1 0-1,0 0 1,0 0 0,0 1-1,0-1 1,0 0 0,-1 1-1,1-1 1,0 0 0,-1 1 0,0 0-1,1-1 1,-1 1 0,1 0-1,-1 0 1,0 0 0,0 0-1,0 0 1,-2 0 0,-1-2 61,0 2 0,-1-1 0,1 1 0,0-1 0,-1 2 0,1-1 0,-1 0 0,1 1 0,-1 0 0,1 1 0,-1-1 0,-9 3 0,9-1-174,0 0-1,1 0 0,-1 1 0,1 0 1,0 0-1,0 0 0,0 1 0,0-1 1,-5 6-1,8-7-48,0 1 0,-1-1 0,1 1 0,0-1 0,0 1 0,1 0 0,-1 0 1,1 0-1,-1 0 0,1 0 0,0 0 0,0 0 0,0 0 0,0 0 0,1 1 0,-1-1 0,1 7 1,0-9-5,0 1 0,1-1 0,-1 0 0,1 1 1,-1-1-1,1 1 0,-1-1 0,1 0 1,0 1-1,0-1 0,-1 0 0,1 1 0,0-1 1,0 0-1,0 0 0,0 0 0,1 0 0,-1 0 1,0 0-1,0 0 0,1-1 0,-1 1 1,0 0-1,1-1 0,-1 1 0,1-1 0,-1 1 1,1-1-1,-1 0 0,0 0 0,1 1 0,0-1 1,-1 0-1,1 0 0,-1 0 0,3-1 1,5 0 2,0 0 1,-1 0-1,0-1 1,1-1 0,10-3-1,-1-2 27,28-17 0,-32 16-123,0 1-1,0 1 1,23-8-1,-36 15 59,1-1-1,0 1 0,-1-1 1,1 1-1,0 0 0,0 0 1,-1-1-1,1 1 0,0 0 1,0 1-1,-1-1 1,1 0-1,0 0 0,0 1 1,-1-1-1,1 1 0,0 0 1,-1-1-1,1 1 0,2 2 1,-1-1-65,0 1-1,0 0 1,-1 0 0,0 1 0,1-1 0,-1 0-1,2 5 1,-3-5 73,0-1-1,0 1 0,1 0 1,-1-1-1,1 1 0,0-1 1,0 0-1,0 1 1,0-1-1,0 0 0,0 0 1,1 0-1,-1-1 0,1 1 1,-1 0-1,1-1 0,0 0 1,3 2-1,0-2 57,0-1 1,-1 0-1,1 1 0,0-2 0,0 1 1,-1-1-1,1 0 0,0 0 1,-1-1-1,1 1 0,-1-1 0,0 0 1,10-6-1,0 0 94,-2-1 1,1-1-1,20-17 1,-20 12-53,0 1 1,0-2 0,-2 0 0,0 0 0,0-1 0,-2-1 0,0 1 0,-1-2-1,-1 1 1,0-1 0,-2-1 0,0 1 0,5-39 0,-10 54-79,-1 0 1,0 0-1,0 0 1,0 0 0,0-1-1,-1 1 1,1 0-1,-1 0 1,-3-6-1,4 9 5,0 1 0,0 0-1,0-1 1,-1 1-1,1-1 1,0 1 0,-1-1-1,1 1 1,0 0-1,-1-1 1,1 1 0,0 0-1,-1-1 1,1 1 0,-1 0-1,1-1 1,-1 1-1,1 0 1,0 0 0,-1 0-1,1 0 1,-1-1 0,1 1-1,-1 0 1,1 0-1,-1 0 1,1 0 0,-2 0-1,1 1-3,-1-1 1,1 1-1,-1 0 0,1-1 0,0 1 0,-1 0 1,1 0-1,0 0 0,0 0 0,-1 1 0,1-1 1,0 0-1,0 0 0,-1 2 0,-8 12-16,1-1 0,0 2-1,1-1 1,1 1 0,-8 24-1,4-5 41,-11 58-1,19-73 5,0 0 0,1 39 0,2-54-24,0 0 1,0 0 0,1 0-1,0 0 1,0 1 0,0-1-1,0 0 1,1-1 0,0 1-1,0 0 1,1 0 0,-1-1-1,1 1 1,0-1 0,0 0-1,6 6 1,-8-9-13,-1 0-1,1 0 1,0 0 0,0-1-1,0 1 1,0 0 0,0-1-1,0 1 1,0-1 0,0 1-1,1-1 1,-1 0-1,0 1 1,0-1 0,0 0-1,0 0 1,3 0 0,-3 0-10,-1 0 0,1-1 1,0 1-1,0 0 1,-1-1-1,1 1 0,0 0 1,-1-1-1,1 1 0,0-1 1,-1 1-1,1-1 0,-1 0 1,1 1-1,-1-1 0,1 0 1,-1 1-1,1-1 1,0-1-1,0-1-58,0 0-1,0-1 1,0 1 0,-1 0-1,1-1 1,-1 1 0,0 0-1,0-1 1,0 1 0,-1-6-1,0 1-38,-2-1 0,1 1-1,-1 0 1,0 0-1,-1 1 1,0-1 0,0 1-1,-1-1 1,-10-11-1,-4-3 97,-36-30 0,14 13 1060,79 53 62,-2-2-1499,1-1-1,0-2 1,0-2 0,42 4-1,-22-7-33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4.717"/>
    </inkml:context>
    <inkml:brush xml:id="br0">
      <inkml:brushProperty name="width" value="0.05" units="cm"/>
      <inkml:brushProperty name="height" value="0.05" units="cm"/>
    </inkml:brush>
  </inkml:definitions>
  <inkml:trace contextRef="#ctx0" brushRef="#br0">69 48 19412,'7'-21'1759,"1"-4"39,-8 24-1255,0 3 71,-3 16 901,-20 80-301,4-20-1079,3 0 0,-6 89 0,22-164-109,0-1-1,0 1 1,0 0-1,0 0 1,0 0-1,1-1 0,0 1 1,-1 0-1,3 4 1,-3-6-18,0-1 0,1 0 0,-1 1 0,0-1 1,0 0-1,1 0 0,-1 1 0,0-1 0,0 0 1,1 1-1,-1-1 0,0 0 0,1 0 0,-1 0 1,0 1-1,1-1 0,-1 0 0,0 0 0,1 0 1,-1 0-1,1 0 0,-1 0 0,0 0 0,1 0 1,-1 0-1,1 0 0,0 0 3,0 0 1,1-1-1,-1 1 0,0-1 1,0 0-1,0 1 1,0-1-1,0 0 0,0 1 1,0-1-1,0 0 1,-1 0-1,2-1 0,6-7 73,-1-1 0,0-1 0,-1 1 0,10-21 0,16-50 125,-28 70-191,16-58-61,-20 69 38,0 0 0,1 0 0,-1-1 0,0 1 0,0 0 0,0 0 0,0 0 0,0 0 0,0 0 0,0 0 0,0 0 0,1 0 0,-1 0 0,0 0-1,0 0 1,0 0 0,0 0 0,0 0 0,0 0 0,1 0 0,-1 0 0,0 0 0,0 0 0,0 0 0,0 0 0,0 0 0,0 0 0,1 0 0,-1 0 0,0 0-1,0 0 1,0 0 0,0 0 0,0 0 0,0 0 0,0 0 0,1 0 0,-1 0 0,0 0 0,0 1 0,0-1 0,0 0 0,0 0 0,0 0 0,0 0 0,0 0-1,0 0 1,0 0 0,0 0 0,0 1 0,0-1 0,0 0 0,1 0 0,-1 0 0,0 0 0,9 13-221,11 10-93,-17-21 318,1-1 0,-1 0 0,1 0 0,-1 0 0,1 0 0,0-1-1,-1 1 1,1-1 0,-1 0 0,1 0 0,0 0 0,-1-1 0,1 1 0,0-1-1,-1 0 1,1 0 0,-1 0 0,1-1 0,-1 1 0,0-1 0,0 1 0,5-5-1,4-1 85,-2 0 0,1-1 0,-1-1 0,0 1 0,9-12 0,-11 10 24,-1 1 1,0-1-1,0-1 0,-1 1 0,7-17 0,-11 21-60,1-1-1,-1 1 0,0-1 1,-1 0-1,0 1 1,0-1-1,0 0 1,-1 0-1,0 0 0,-1-12 1,1 18-43,0 0 0,0 0 0,0 0 0,0 0 0,-1 0 0,1 0 0,0 0 1,0 0-1,-1 0 0,1 0 0,-1 0 0,1 0 0,-1 1 0,1-1 0,-1 0 0,1 0 0,-1 0 0,0 1 0,1-1 0,-1 0 1,0 1-1,0-1 0,0 0 0,1 1 0,-1-1 0,0 1 0,0 0 0,-1-1 0,0 1-3,1 0 0,-1 0 0,0 1 0,1-1 0,-1 0 0,1 1 0,-1 0 0,1-1 0,-1 1 0,1 0 0,-1-1 0,1 1 0,0 0 0,-1 0 0,0 2 0,-6 3-14,1 1-1,0 1 1,1-1 0,-8 13 0,1 2-15,0 1 0,-13 35 0,22-47 19,0 0 0,1 1 0,0-1-1,1 1 1,0 0 0,0 0 0,1 18 0,2-27 7,-1 0 0,1 0 0,-1 0 0,1-1 0,0 1 0,0 0 0,0 0 1,1-1-1,-1 1 0,1 0 0,-1-1 0,1 1 0,0-1 0,0 0 1,0 0-1,0 0 0,0 0 0,1 0 0,-1 0 0,1 0 0,-1-1 0,1 1 1,0-1-1,-1 0 0,1 0 0,0 0 0,0 0 0,3 1 0,9 1-7,-1-1 0,1 0 0,-1-1 0,19-1 0,-32 0 7,27 0-22,-1-1-1,1-2 0,-1-1 1,0-1-1,0-1 0,0-2 1,42-17-1,-65 23 18,0 0 0,0-1 0,0 1 0,0-1 0,-1 0 1,1 0-1,-1-1 0,6-6 0,-8 9 9,-1 0 0,1 0 0,0 1 0,-1-1-1,1 0 1,-1 0 0,1 0 0,-1 0 0,1 0 0,-1 0 0,0 0 0,0 0 0,1-1 0,-1 1 0,0 0-1,0 0 1,0 0 0,0 0 0,0 0 0,0 0 0,0 0 0,-1 0 0,1 0 0,0-1 0,-1 1-1,1 0 1,-1 0 0,1 0 0,-1 0 0,1 1 0,-1-1 0,1 0 0,-1 0 0,0 0 0,0 0 0,1 1-1,-1-1 1,0 0 0,0 1 0,0-1 0,0 0 0,-1 0 0,-2 0 11,1-1 0,-1 1 0,0 0 0,1 0 0,-1 0 0,0 1 0,0-1 0,0 1 0,0 0 0,0 0 0,0 1 0,0-1 0,0 1 1,1-1-1,-1 1 0,0 0 0,0 1 0,1-1 0,-1 1 0,1 0 0,-7 4 0,6-4-4,0 0 0,0 0 0,1 1 1,-1 0-1,1 0 0,0 0 0,0 0 0,0 0 1,0 1-1,0-1 0,1 1 0,0 0 0,-1 0 0,1 0 1,1 0-1,-1 0 0,1 0 0,-3 9 0,4-11-19,0 0-1,0 0 0,0 0 0,1 1 0,-1-1 1,0 0-1,1 0 0,-1 1 0,1-1 1,0 0-1,0 0 0,0 0 0,0 0 1,0 0-1,0 0 0,0-1 0,3 4 1,-1-2-131,0-1 1,0 1-1,1-1 1,-1 0 0,0 0-1,1 0 1,-1 0-1,1 0 1,5 1 0,4 0-345,0 0 0,1-1 1,-1 0-1,23 0 0,8-3-180,1-4-226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5.404"/>
    </inkml:context>
    <inkml:brush xml:id="br0">
      <inkml:brushProperty name="width" value="0.05" units="cm"/>
      <inkml:brushProperty name="height" value="0.05" units="cm"/>
    </inkml:brush>
  </inkml:definitions>
  <inkml:trace contextRef="#ctx0" brushRef="#br0">54 0 16275,'-1'25'3691,"-6"37"0,-10 33-1044,5-37-1900,-4 61 0,16-116-715,0 0 0,0 0 0,0 0 0,0 0 1,0 0-1,1 0 0,-1 0 0,1 0 0,0 0 0,0-1 0,0 1 0,0 0 0,0 0 1,1-1-1,2 5 0,-2-5-13,-1-1-1,1 0 1,0 1 0,0-1 0,0 0 0,0 0 0,0 0-1,0 0 1,0 0 0,0 0 0,0-1 0,1 1 0,-1-1-1,0 1 1,0-1 0,1 0 0,-1 0 0,0 0 0,1 0-1,-1 0 1,3-1 0,15-3 103,0-1 0,0 0 0,34-15 0,-40 13-120,0 1 0,1 1 0,0 1 0,0 0 1,0 0-1,0 2 0,1 0 0,16 0 0,-30 2-15,1 0 0,-1 1 0,0-1 0,0 0 0,0 1 0,1-1 0,-1 1 0,0 0 0,0 0 0,0 0 0,0 0 0,3 2 1,-4-2 3,-1 0 1,1-1 0,0 1 0,-1 0 0,1 0-1,-1-1 1,1 1 0,-1 0 0,1 0 0,-1 0-1,1 0 1,-1 0 0,0 0 0,0 0 0,1 0-1,-1 0 1,0 0 0,0 0 0,0 0 0,0 1-1,-1 1 8,0-1-1,0 1 0,0 0 1,0-1-1,0 1 0,0-1 1,-1 1-1,1-1 0,-1 0 1,1 1-1,-1-1 0,0 0 1,0 0-1,0 0 0,0-1 1,0 1-1,-1 0 0,-2 1 1,-9 4 36,-1 0 0,0-1 1,0-1-1,0 0 0,0-1 1,-1-1-1,0 0 0,0-1 1,0-1-1,0 0 0,0-1 0,0-1 1,0-1-1,-26-5 0,9-7-656,32 14 518,1 0-1,-1-1 1,0 1-1,0 0 1,0-1-1,1 1 0,-1-1 1,0 1-1,0-1 1,1 1-1,-1-1 1,0 1-1,1-1 1,-1 0-1,1 1 0,-1-1 1,1 0-1,-1 0 1,1 1-1,0-1 1,-1 0-1,1 0 1,0 0-1,-1 1 1,1-1-1,0 0 0,0 0 1,0 0-1,0 0 1,0 0-1,0 0 1,0 1-1,0-1 1,0 0-1,1-1 0,0 0-79,1 1 0,-1 0 1,1 0-1,0 0 0,0 1 0,0-1 0,0 0 0,0 1 0,-1-1 0,1 1 0,0 0 0,0-1 0,0 1 0,0 0 0,0 0 0,0 0 0,0 1 1,4 0-1,-3-1-108,27 2-916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5.834"/>
    </inkml:context>
    <inkml:brush xml:id="br0">
      <inkml:brushProperty name="width" value="0.05" units="cm"/>
      <inkml:brushProperty name="height" value="0.05" units="cm"/>
    </inkml:brush>
  </inkml:definitions>
  <inkml:trace contextRef="#ctx0" brushRef="#br0">171 17 18788,'0'-1'69,"1"1"0,-1-1-1,0 1 1,0-1 0,0 0 0,0 1 0,0-1-1,0 1 1,-1-1 0,1 1 0,0-1-1,0 1 1,0-1 0,0 1 0,-1-1 0,1 1-1,0-1 1,-1 1 0,1-1 0,0 1 0,-1-1-1,1 1 1,0-1 0,-1 1 0,1 0-1,-1-1 1,1 1 0,-1 0 0,1 0 0,-1-1-1,1 1 1,-1 0 0,1 0 0,-1-1-1,1 1 1,-1 0 0,1 0 0,-1 0 0,1 0-1,-1 0 1,0 0 0,1 0 0,-1 0 0,1 0-1,-1 0 1,1 0 0,-1 1 0,1-1-1,-1 0 1,0 1 0,-32 9 1504,23-4-1401,0-1 0,0 2 0,1-1-1,0 1 1,0 1 0,1-1 0,-1 1 0,2 1 0,-1 0-1,1 0 1,1 0 0,-6 11 0,11-19-157,0 0 0,1 0 0,-1 1 0,0-1 0,1 0 1,0 0-1,-1 1 0,1-1 0,0 0 0,0 0 0,-1 1 0,1-1 0,0 0 0,0 0 1,1 1-1,-1-1 0,0 0 0,0 1 0,0-1 0,2 2 0,-2-2 9,1 0-1,0 0 1,0 0-1,0-1 1,-1 1-1,1 0 1,0-1-1,0 1 0,0-1 1,0 1-1,0-1 1,0 1-1,1-1 1,-1 1-1,0-1 1,0 0-1,0 0 1,2 1-1,5-1 92,-1 0-1,1-1 1,0 1 0,-1-1-1,13-3 1,54-17 441,-36 10-291,1 1-1,55-6 1,-92 15-267,0 1 1,0 0 0,0 0 0,0-1 0,0 1 0,0 1 0,0-1 0,0 0 0,0 0 0,0 1 0,-1-1 0,1 1 0,0 0 0,0 0 0,0-1-1,-1 1 1,1 0 0,0 0 0,-1 1 0,1-1 0,1 2 0,-1-1-4,-1 1 0,0-1-1,0 1 1,0 0 0,0 0 0,0 0 0,0 0 0,-1 0-1,1 0 1,-1-1 0,0 1 0,0 0 0,0 3-1,0-5 14,0 0 0,0 0-1,0-1 1,0 1-1,0 0 1,0 0-1,1-1 1,-1 1-1,0 0 1,0-1-1,1 1 1,-1 0 0,0-1-1,1 1 1,-1 0-1,1-1 1,-1 1-1,1-1 1,-1 1-1,1-1 1,-1 1-1,1-1 1,-1 1 0,1-1-1,0 0 1,-1 1-1,1-1 1,0 0-1,-1 1 1,1-1-1,0 0 1,0 0-1,-1 0 1,1 0 0,0 1-1,0-1 1,-1 0-1,1 0 1,0-1-1,-1 1 1,1 0-1,0 0 1,0 0-1,-1 0 1,1-1 0,0 1-1,0-1 1,8-1 63,-1-1 1,0 0-1,11-6 1,-9 4-20,0 1-12,71-28 55,-73 30-221,0 0-1,0 0 1,1 1-1,-1 0 1,0 0-1,0 1 1,1 0-1,9 1 1,-17-1 60,0 0 1,0 0-1,0 0 1,0 1-1,0-1 1,0 0 0,0 1-1,0-1 1,0 1-1,0-1 1,0 1-1,0-1 1,0 1-1,0-1 1,0 1-1,0 0 1,-1 0-1,1-1 1,0 1 0,-1 0-1,1 0 1,0 0-1,-1 0 1,1 0-1,-1 0 1,0 0-1,1 0 1,-1 0-1,0 0 1,1 0 0,-1 1-1,0 1-339,0 0-1,0-1 1,-1 1 0,1 0-1,-1-1 1,1 1 0,-1 0-1,0-1 1,0 1 0,-2 2-1,3-13-2694,7-4 2149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6.256"/>
    </inkml:context>
    <inkml:brush xml:id="br0">
      <inkml:brushProperty name="width" value="0.05" units="cm"/>
      <inkml:brushProperty name="height" value="0.05" units="cm"/>
    </inkml:brush>
  </inkml:definitions>
  <inkml:trace contextRef="#ctx0" brushRef="#br0">155 1 19068,'-54'115'3959,"29"-67"-2434,3 2-1,-26 85 1,46-131-1497,1 0 0,0 0 0,0 1 0,1-1 0,-1 0 0,1 0 0,0 1 0,0-1 0,1 0 0,0 7 0,0-10-24,-1 0 1,1-1-1,-1 1 0,0 0 0,1 0 0,0 0 0,-1 0 0,1-1 0,-1 1 0,1 0 0,0 0 0,0-1 0,-1 1 0,1-1 1,0 1-1,0 0 0,0-1 0,1 1 0,0 0 0,1-1 0,-1 1 0,0-1 0,0 0 1,0 0-1,1 0 0,-1 0 0,0 0 0,0 0 0,0-1 1,4 0-1,8-4 11,1 0 1,-1 0 0,0-1 0,0-1-1,18-13 1,60-47 48,-91 66-64,22-17-32,18-14-518,57-57 0,-98 90 510,0-1 1,0 0-1,0 0 0,0 0 0,-1 0 0,1 0 1,0 0-1,0 0 0,0 0 0,0 0 1,-1 0-1,1 0 0,0 0 0,0 0 1,0 0-1,0 0 0,-1 0 0,1 0 0,0 0 1,0 0-1,0 0 0,0 0 0,0 0 1,-1 0-1,1 0 0,0-1 0,0 1 0,0 0 1,0 0-1,0 0 0,-1 0 0,1 0 1,0 0-1,0 0 0,0-1 0,0 1 1,0 0-1,0 0 0,0 0 0,0 0 0,0 0 1,0-1-1,0 1 0,-1 0 0,1 0 1,0 0-1,0 0 0,0-1 0,0 1 1,0 0-1,0 0 0,0 0 0,1 0 0,-1-1 1,0 1-1,0 0 0,0 0 0,0 0 1,0 0-1,0-1 0,0 1 0,-6 2-184,1 1 0,-1-1-1,1 1 1,-1 1 0,-4 3 0,-16 13-623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6.689"/>
    </inkml:context>
    <inkml:brush xml:id="br0">
      <inkml:brushProperty name="width" value="0.05" units="cm"/>
      <inkml:brushProperty name="height" value="0.05" units="cm"/>
    </inkml:brush>
  </inkml:definitions>
  <inkml:trace contextRef="#ctx0" brushRef="#br0">0 1 15723,'6'20'1985,"6"0"-1097,5-2-392,2-3 488,-1-1-592,2-9 136,1-2-143,2-5-489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7.929"/>
    </inkml:context>
    <inkml:brush xml:id="br0">
      <inkml:brushProperty name="width" value="0.05" units="cm"/>
      <inkml:brushProperty name="height" value="0.05" units="cm"/>
    </inkml:brush>
  </inkml:definitions>
  <inkml:trace contextRef="#ctx0" brushRef="#br0">361 107 11362,'5'-2'872,"-1"0"-1,1 0 1,-1-1-1,0 1 0,5-4 1,-9 5-747,0 1 0,1 0 0,-1 0-1,0 0 1,0-1 0,0 1 0,0 0 0,1 0 0,-1-1 0,0 1 0,0 0-1,0 0 1,0-1 0,0 1 0,0 0 0,1 0 0,-1-1 0,0 1 0,0 0 0,0-1-1,0 1 1,0 0 0,0 0 0,0-1 0,0 1 0,0 0 0,-1-1 0,1 1-1,0 0 1,0 0 0,0-1 0,0 1 0,0-1 0,-2 0 84,1 1-1,0-1 1,0 0 0,0 0 0,-1 1 0,1-1-1,0 1 1,0-1 0,-1 1 0,1-1 0,-3 1-1,-17-4 1722,-42-3 0,42 6-1697,0 2 0,0 0 0,0 1-1,-22 5 1,37-5-234,0-1 0,0 1 0,1 0 0,-1 1 0,-6 3-1,29-6-166,3-6 111,-13 4 38,-1 0 0,1 1 0,-1-1 0,1 1 0,0 0 0,0 1 0,6 0 0,-10 0 16,-1 1 0,0-1 0,0 1 0,0 0 1,0-1-1,0 1 0,0 0 0,0 0 0,0 1 0,-1-1 0,1 0 0,0 1 0,-1-1 0,1 1 0,-1-1 1,1 1-1,-1 0 0,0 0 0,0-1 0,0 1 0,0 0 0,0 0 0,0 0 0,0 0 0,-1 0 0,1 0 1,0 3-1,4 17-18,-1-1 0,-1 1 0,-1 0 0,0 26 0,-9 89-6,2-88 178,-14 74 1,15-108-42,0 1-1,-1-1 0,-1 0 1,0 0-1,-1 0 1,-1-1-1,0 0 0,-16 21 1,19-30-40,0-1 0,1 1 0,-1-1-1,-1 0 1,1 0 0,-1 0 0,1-1 0,-1 1 0,0-1 0,-1-1 0,1 0 0,0 1-1,-11 1 1,14-4-56,0 1-1,0-1 0,0 0 0,0 0 0,0 0 0,0 0 1,0 0-1,0-1 0,0 0 0,0 1 0,0-1 1,0 0-1,0 0 0,1-1 0,-1 1 0,0 0 0,1-1 1,-1 0-1,1 1 0,0-1 0,-1 0 0,1 0 1,0-1-1,0 1 0,0 0 0,1-1 0,-1 1 0,0-1 1,1 1-1,0-1 0,-2-5 0,1 2-28,1 1 0,0-1 0,0 1 0,0-1 0,1 0 0,0 0 0,0 1 0,0-1 0,1 0 0,0 0 0,0 1 0,0-1 0,1 1 0,-1-1 0,1 1 0,1 0 0,4-9 0,2-1-58,0 0 0,2 1-1,-1 0 1,21-20 0,-3 8-58,1 0-1,46-29 1,73-38-78,-56 38 129,-43 24 54,-14 11 40,0-2 0,-2-2-1,0-1 1,30-31 0,-57 50-3,0-2 0,-1 1 0,0 0 0,5-10 1,-9 15-11,0 1 1,0-1 0,-1 1 0,1-1 0,-1 0 0,1 1-1,-1-1 1,0 0 0,1 1 0,-1-1 0,0 0 0,-1-2-1,1 3 0,0 0-1,0 0 0,-1 1 1,1-1-1,-1 0 0,1 1 1,-1-1-1,1 0 0,-1 1 1,1-1-1,-1 1 0,1-1 1,-1 1-1,0-1 1,1 1-1,-1-1 0,0 1 1,0 0-1,1-1 0,-1 1 1,0 0-1,0-1 0,1 1 1,-1 0-1,0 0 0,0 0 1,0 0-1,0 0 0,-5 0 0,0 0-1,1 1 1,-1 0-1,1 0 1,-1 0-1,1 1 1,-1 0-1,1 0 1,0 0-1,0 1 1,0-1-1,0 1 1,0 0-1,0 1 1,-5 4-1,-3 4-1,1-1 0,0 2 0,-19 24 0,26-30 7,0 1 1,0 0-1,1 0 0,0 0 0,1 1 0,-1-1 0,2 1 0,-1 0 1,-1 12-1,4-18-43,-1 0 1,1 0-1,0-1 1,0 1-1,0 0 1,0 0 0,1 0-1,-1-1 1,1 1-1,-1 0 1,1 0-1,0-1 1,0 1-1,0-1 1,1 1 0,-1-1-1,1 1 1,-1-1-1,1 0 1,0 1-1,0-1 1,0 0 0,0 0-1,0-1 1,0 1-1,1 0 1,-1-1-1,0 1 1,1-1-1,0 0 1,-1 0 0,1 0-1,3 1 1,3 0-201,1-1 1,-1 0-1,1 0 1,0-1 0,-1 0-1,1-1 1,-1 0 0,1 0-1,11-4 1,16-6-409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8.691"/>
    </inkml:context>
    <inkml:brush xml:id="br0">
      <inkml:brushProperty name="width" value="0.05" units="cm"/>
      <inkml:brushProperty name="height" value="0.05" units="cm"/>
    </inkml:brush>
  </inkml:definitions>
  <inkml:trace contextRef="#ctx0" brushRef="#br0">109 10 16444,'1'-1'111,"0"0"0,-1 1 0,1-1 0,0 0 0,0 0 0,0 1 0,-1-1 0,1 1 0,0-1 0,0 1 0,0-1 0,0 1 0,0-1 0,0 1 0,0 0 0,0 0 0,0-1 0,0 1 0,0 0 0,0 0 0,0 0 0,1 0 0,-1 0 0,0 0 0,1 1 0,-1 0 18,0 0 0,0 1 0,0-1-1,-1 0 1,1 1 0,0-1 0,-1 1 0,1-1-1,0 0 1,-1 1 0,0 0 0,1-1 0,-1 1-1,0-1 1,0 1 0,0-1 0,0 4 0,0 49 936,-3 1-1,-17 94 1,8-67-768,6-36-161,-7 46 446,-1 107 0,18-172-240,2-20-66,-5-8-264,-1 1 1,1 0-1,-1-1 1,1 1-1,-1-1 1,1 1-1,-1-1 1,1 1-1,-1-1 1,0 1-1,1-1 0,-1 1 1,0-1-1,1 0 1,-1 1-1,0-1 1,0 1-1,0-1 1,1 0-1,1-8 40,0 0-1,0 0 0,-1 0 1,0 0-1,-1 0 1,0 0-1,0 0 0,-1 0 1,0 0-1,0 0 1,-5-14-1,0 4-27,-1-1 0,0 1 0,-21-37 1,28 56-26,-3-6-17,-1 0 0,1 0 0,-1 1 0,0 0 1,0-1-1,-1 2 0,-9-10 0,15 14 15,-1 1 1,0-1-1,0 0 1,0 0-1,0 0 1,0 0-1,0 0 1,0 0-1,0 0 1,0 1-1,0-1 1,0 0-1,0 0 1,0 0-1,0 0 1,0 0-1,0 0 1,0 1-1,0-1 1,0 0 0,0 0-1,0 0 1,0 0-1,0 0 1,0 0-1,0 1 1,0-1-1,0 0 1,0 0-1,0 0 1,0 0-1,-1 0 1,1 0-1,0 0 1,0 0-1,0 0 1,0 1-1,0-1 1,0 0-1,0 0 1,0 0-1,-1 0 1,1 0-1,0 0 1,0 0-1,0 0 1,0 0-1,0 0 1,0 0 0,0 0-1,-1 0 1,1 0-1,0 0 1,0 0-1,0 0 1,0 0-1,0 0 1,0 0-1,-1 0 1,1 0-1,0 0 1,0 0-1,5 10-36,-1-6 29,1-1 1,0 0 0,0 1-1,0-2 1,0 1 0,0-1-1,1 1 1,-1-1 0,1-1-1,-1 1 1,9 0 0,10 2-728,32 0 1,-48-4 383,8 1 96,0-1 0,18-3 0,1-4-246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1:39.810"/>
    </inkml:context>
    <inkml:brush xml:id="br0">
      <inkml:brushProperty name="width" value="0.05" units="cm"/>
      <inkml:brushProperty name="height" value="0.05" units="cm"/>
    </inkml:brush>
  </inkml:definitions>
  <inkml:trace contextRef="#ctx0" brushRef="#br0">1 0 10642,'0'0'1162,"11"7"2233,43 8-2871,2-1 0,-1-3 0,1-2-1,91 2 1,230-21-864,-208 1 544,1213 20-132,-201-17-6,-159 19 11,-985-10-83,855 90 462,-812-83-395,-1-5 0,1-2 0,119-13 0,232-63 88,-362 60-71,1 3 0,0 3 0,0 3 1,109 9-1,-117-8-376,-14 0-419,-32 3 501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9.440"/>
    </inkml:context>
    <inkml:brush xml:id="br0">
      <inkml:brushProperty name="width" value="0.05" units="cm"/>
      <inkml:brushProperty name="height" value="0.05" units="cm"/>
    </inkml:brush>
  </inkml:definitions>
  <inkml:trace contextRef="#ctx0" brushRef="#br0">131 42 17500,'19'-10'2305,"-14"8"-1765,-1 0 1,0 0-1,0-1 0,-1 1 1,1-1-1,0 1 0,-1-1 0,1-1 1,4-4-1,-37 12 2343,9 1-2555,1 0-262,0 1 0,0 1 0,1 0-1,0 1 1,-19 11 0,36-18-76,0 0 0,0-1-1,0 1 1,0 0 0,0-1 0,1 1-1,-1 0 1,0 0 0,0 0 0,1 0-1,-1 0 1,0 0 0,1 0 0,-1 0-1,1 0 1,-1 0 0,1 0 0,-1 2-1,1-3-1,0 1-1,0 0 0,0 0 1,1 0-1,-1-1 1,0 1-1,0 0 0,1 0 1,-1-1-1,0 1 0,1 0 1,-1 0-1,1-1 0,-1 1 1,1 0-1,-1-1 0,1 1 1,-1-1-1,2 2 0,4 2-80,1 0-1,-1-1 1,1 0 0,12 5-1,-7-4 10,-5 0 27,17 6-182,38 22 1,-57-28 219,1-1 1,-1 1 0,0 0-1,0 0 1,0 0-1,-1 1 1,0 0 0,0 0-1,0 0 1,0 0 0,-1 0-1,5 11 1,-7-14 17,0 1 1,0-1 0,-1 1 0,1 0-1,-1-1 1,1 1 0,-1 0 0,0-1-1,0 1 1,0 0 0,-1-1-1,1 1 1,-1 0 0,1-1 0,-1 1-1,0-1 1,0 1 0,0-1 0,0 1-1,-2 2 1,0-1 24,0-1-1,0 1 0,0-1 1,0 0-1,-1 0 1,0 0-1,1 0 1,-1-1-1,0 1 1,0-1-1,-5 2 1,2-1-101,0 0 0,0-1 0,0 0 0,0 0 1,-1-1-1,1 1 0,0-2 0,-1 1 0,1-1 1,-1 0-1,1-1 0,0 1 0,-1-2 0,-12-2 1,19 3 39,-1 1 1,1-1 0,-1 1 0,1-1-1,-1 0 1,1 0 0,-1 0 0,1 0-1,-1 0 1,1 0 0,0 0 0,0 0 0,0 0-1,-1-1 1,1 1 0,0 0 0,1-1-1,-1 1 1,0-1 0,0 1 0,1-1-1,-1 0 1,1 1 0,-1-1 0,1 1-1,-1-1 1,1 0 0,0-2 0,4-8-426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9.906"/>
    </inkml:context>
    <inkml:brush xml:id="br0">
      <inkml:brushProperty name="width" value="0.05" units="cm"/>
      <inkml:brushProperty name="height" value="0.05" units="cm"/>
    </inkml:brush>
  </inkml:definitions>
  <inkml:trace contextRef="#ctx0" brushRef="#br0">55 57 19588,'12'-23'2665,"-1"5"-1657,-5 7-488,-3 6 2409,-6 11-1745,-3 8-408,-5 11-552,1 2-152,-6 7-176,3 1-88,2 0-240,-1-3-320,7-10 152,5-7 360,12-12-160,7-3-88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0.704"/>
    </inkml:context>
    <inkml:brush xml:id="br0">
      <inkml:brushProperty name="width" value="0.05" units="cm"/>
      <inkml:brushProperty name="height" value="0.05" units="cm"/>
    </inkml:brush>
  </inkml:definitions>
  <inkml:trace contextRef="#ctx0" brushRef="#br0">137 1 19052,'1'1'124,"-1"0"0,1 0 0,0 0 0,0 0 0,-1 1 0,1-1 0,-1 0 0,1 0 0,-1 1 0,0-1 0,1 0 0,-1 0 0,0 1-1,0-1 1,0 0 0,0 1 0,0-1 0,0 0 0,-1 3 0,-6 32 120,4-24 107,-58 215 2796,-6 28-3429,66-252 237,0 3-92,0 0 1,0-1 0,1 1 0,0 10 0,0-15 101,0-1-1,0 1 1,0 0 0,0 0 0,0-1 0,0 1 0,0 0 0,1-1-1,-1 1 1,0-1 0,1 1 0,-1 0 0,0-1 0,1 1 0,-1-1 0,0 1-1,1-1 1,-1 1 0,1-1 0,-1 1 0,1-1 0,0 1 0,-1-1-1,1 0 1,-1 1 0,1-1 0,0 0 0,-1 1 0,1-1 0,0 0-1,-1 0 1,1 0 0,0 0 0,-1 1 0,1-1 0,0 0 0,-1 0 0,1 0-1,0-1 1,-1 1 0,1 0 0,0 0 0,-1 0 0,1 0 0,0-1-1,-1 1 1,2-1 0,5-2-218,0 0 0,-1-1 0,0 1-1,1-2 1,-1 1 0,-1 0 0,1-1 0,6-7 0,4-6-454,20-27 1,16-33-197,-4-2 1,64-143-1,-80 141 2121,-41 104-230,-79 209 3140,62-155-3570,-18 92 0,42-157-495,-7 45 291,9-52-309,0 1-1,0-1 0,0 0 0,1 1 0,0-1 0,0 1 0,0-1 0,0 0 1,0 0-1,4 6 0,-5-9-35,1 1 0,0-1 0,0 0 0,0 0 0,0 1 0,0-1 0,0 0 0,1 0 0,-1 0 0,0 0 0,0 0 0,1-1 0,-1 1 0,1 0 0,-1-1 0,1 1 0,-1-1 0,1 1 0,-1-1 0,1 1 0,-1-1 0,1 0 0,-1 0 0,1 0 0,-1 0 0,1 0 0,0 0 0,-1-1 1,1 1-1,-1 0 0,1-1 0,-1 1 0,1-1 0,1 0 0,5-3-49,0 0 0,0 0 1,0-1-1,11-9 0,8-8-303,-1-1 0,42-49-1,36-61-1012,-80 100 966,-24 33 388,0 0 1,0 0-1,0 0 1,0 0-1,0 0 1,1 0-1,-1 0 1,0 0-1,0 0 1,0 0-1,0 1 1,0-1-1,0 0 1,0 0-1,0 0 1,0 0-1,0 0 1,0 0-1,0 0 1,0 0-1,0 0 1,1 0-1,-1 0 1,0 0-1,0 0 1,0 0-1,0 0 1,0 0-1,0-1 0,0 1 1,0 0-1,0 0 1,0 0-1,0 0 1,0 0-1,0 0 1,0 0-1,0 0 1,1 0-1,-1 0 1,0 0-1,0 0 1,0 0-1,0 0 1,0 0-1,0 0 1,0 0-1,-3 10 24,-6 14 97,-30 66 636,36-80-598,0 0 0,1 0 1,-1 1-1,2-1 0,0 1 1,0-1-1,1 14 0,0-22-179,0-1-1,0 0 1,1 1-1,-1-1 1,0 1-1,1-1 1,-1 0-1,0 0 0,1 1 1,0-1-1,-1 0 1,1 0-1,0 1 1,0-1-1,-1 0 0,1 0 1,0 0-1,0 0 1,2 1-1,-2-1-7,0-1 1,0 0-1,0 0 0,0 1 1,0-1-1,0 0 0,0 0 0,-1 0 1,1 0-1,0 0 0,0 0 1,0 0-1,0-1 0,0 1 0,0 0 1,0 0-1,0-1 0,0 1 0,-1-1 1,1 1-1,0-1 0,0 1 1,0-1-1,-1 1 0,1-1 0,0 0 1,-1 1-1,1-1 0,0 0 0,10-12-320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1.149"/>
    </inkml:context>
    <inkml:brush xml:id="br0">
      <inkml:brushProperty name="width" value="0.05" units="cm"/>
      <inkml:brushProperty name="height" value="0.05" units="cm"/>
    </inkml:brush>
  </inkml:definitions>
  <inkml:trace contextRef="#ctx0" brushRef="#br0">16 8 17708,'0'-7'2168,"-6"7"-1272,1 4-439,0 2 2023,5 5-1264,2 4-1432,6 4-648,4 4 688,3 6-160,5 7-144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1.870"/>
    </inkml:context>
    <inkml:brush xml:id="br0">
      <inkml:brushProperty name="width" value="0.05" units="cm"/>
      <inkml:brushProperty name="height" value="0.05" units="cm"/>
    </inkml:brush>
  </inkml:definitions>
  <inkml:trace contextRef="#ctx0" brushRef="#br0">484 122 16371,'-3'-4'383,"1"0"0,0 0 0,-1 0-1,0 1 1,0-1 0,0 1 0,0 0-1,0-1 1,-1 1 0,1 1 0,-7-5-1,7 6-215,0 0 0,0 0 0,0 0-1,0 0 1,0 0 0,0 0 0,0 1 0,0 0-1,0 0 1,0 0 0,0 0 0,0 0-1,0 0 1,0 1 0,0-1 0,0 1 0,0 0-1,-4 2 1,3-2-128,0 1-1,-1 0 0,1 1 1,0-1-1,0 1 1,0 0-1,1 0 0,-1 0 1,1 0-1,-1 1 1,1-1-1,0 1 0,1 0 1,-4 4-1,6-7-33,0-1 0,0 0-1,-1 1 1,1-1 0,0 0 0,0 1-1,0-1 1,0 1 0,0-1 0,0 0-1,-1 1 1,1-1 0,0 1-1,0-1 1,0 0 0,0 1 0,0-1-1,0 1 1,1-1 0,-1 0 0,0 1-1,0-1 1,0 1 0,0-1-1,0 0 1,1 1 0,-1-1 0,0 0-1,0 1 1,0-1 0,1 0 0,-1 1-1,0-1 1,1 0 0,-1 0-1,0 1 1,1-1 0,-1 0 0,0 0-1,1 0 1,-1 1 0,0-1 0,1 0-1,-1 0 1,1 0 0,-1 0-1,0 0 1,1 0 0,-1 0 0,1 0-1,-1 0 1,0 0 0,1 0 0,-1 0-1,1 0 1,-1 0 0,0 0-1,1 0 1,-1 0 0,1-1 0,26-7 177,75-55 347,-92 56-486,-9 7-41,-1-1 0,1 1 0,-1 0 0,1-1 0,-1 1 0,1 0 0,-1-1 0,1 1 0,-1 0-1,1 0 1,-1 0 0,1-1 0,-1 1 0,1 0 0,0 0 0,-1 0 0,1 0 0,-1 0 0,1 0 0,0 0 0,0 0 0,0 9 45,-10 18 22,-84 144 913,30-61-121,-71 176 981,96-197-1617,29-70-199,-41 84 81,45-93-117,-1-1 0,-1 1-1,1-2 1,-1 1 0,-1-1-1,1 0 1,-18 13 0,24-20-1,0 0 1,0-1 0,0 1-1,0 0 1,1-1 0,-1 0-1,0 1 1,0-1 0,0 1-1,0-1 1,0 0-1,0 0 1,-1 1 0,-1-1-1,3 0 0,0-1 0,0 1 0,-1 0 0,1 0 1,0 0-1,-1 0 0,1-1 0,0 1 0,0 0 0,0 0 0,-1-1 0,1 1 0,0 0 0,0 0 0,0-1 0,-1 1 0,1 0 0,0 0 0,0-1 0,0 1 0,0 0 0,0-1 0,0 1 0,0 0 0,0-1 0,0 1 0,0 0 0,0-1 0,0 1 0,0-1 0,0-3-76,1 0 0,0 0 0,0 0 0,0 0 0,1 0 0,2-5 0,32-59-1669,3 2-1,67-85 1,-76 109 864,213-271-5302,-66 116 5844,-160 176 759,-2 4 1654,-15 20-875,-7 14-163,-1-2-356,0 0-19,0 2 1,0-1-1,1 1 0,1 0 1,1 1-1,-4 23 0,9-40-632,0 0-1,0 0 1,0 0-1,0 0 1,0 0-1,0-1 1,1 1-1,-1 0 1,0 0-1,0 0 1,1-1-1,-1 1 1,0 0-1,1 0 1,-1-1-1,1 1 1,-1 0-1,1-1 1,-1 1-1,1 0 1,0-1-1,-1 1 1,1-1-1,0 1 1,-1-1 0,1 1-1,0-1 1,0 0-1,0 1 1,-1-1-1,1 0 1,0 0-1,0 1 1,0-1-1,0 0 1,-1 0-1,1 0 1,0 0-1,0 0 1,0 0-1,0 0 1,-1 0-1,2-1 1,6 0 20,1 0-1,-1 0 1,11-5 0,-19 6-37,21-7 34,-1-1 1,0-1-1,0 0 0,-1-2 1,18-13-1,-2-1 156,50-47 0,-46 29 89,-36 38-77,-8 6-123,-7 9-11,2 1-21,0 1 0,1 0 0,1 0 0,0 1 0,1 0 1,0 1-1,1 0 0,-7 20 0,13-33-39,-1 1 1,1-1-1,0 0 0,0 1 0,0-1 0,0 1 0,0-1 1,0 0-1,0 1 0,0-1 0,0 1 0,0-1 1,1 0-1,-1 1 0,1-1 0,-1 0 0,1 0 1,0 1-1,-1-1 0,1 0 0,0 0 0,0 0 1,0 1-1,1 0 3,0-1 1,0 0-1,0 0 0,0 0 1,0 0-1,0 0 0,0-1 1,0 1-1,0-1 0,0 1 1,0-1-1,0 0 0,3 1 1,5-1 18,0-1 1,0 0-1,-1 0 1,1-1-1,15-5 1,31-15 28,-2-2 0,0-3 1,-2-2-1,72-53 0,-105 71-112,-28 23-36,-31 25 3,-72 73-1449,115-117-2212,11-28 2282,3 1 414,4-11-89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2.315"/>
    </inkml:context>
    <inkml:brush xml:id="br0">
      <inkml:brushProperty name="width" value="0.05" units="cm"/>
      <inkml:brushProperty name="height" value="0.05" units="cm"/>
    </inkml:brush>
  </inkml:definitions>
  <inkml:trace contextRef="#ctx0" brushRef="#br0">1 24 16748,'6'-16'2248,"-2"9"-944,-4 13 913,2 5-2089,1 2-344,3 9 136,3 4-256,2 3-168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2.735"/>
    </inkml:context>
    <inkml:brush xml:id="br0">
      <inkml:brushProperty name="width" value="0.05" units="cm"/>
      <inkml:brushProperty name="height" value="0.05" units="cm"/>
    </inkml:brush>
  </inkml:definitions>
  <inkml:trace contextRef="#ctx0" brushRef="#br0">223 194 21381,'0'-2'149,"0"1"0,-1-1 0,1 0 1,-1 1-1,1-1 0,-1 1 0,1 0 1,-1-1-1,0 1 0,0 0 0,0-1 1,0 1-1,0 0 0,0 0 0,0 0 1,0 0-1,-1 0 0,1 0 0,0 0 1,-1 0-1,-2-1 0,1 1 19,1 1 0,-1-1 0,0 1 0,1-1 1,-1 1-1,0 0 0,0 0 0,0 0 0,1 1 0,-1-1 0,-4 2 0,-3 1 83,1 0-1,0 1 1,0 0 0,1 1-1,-1 0 1,-9 7-1,10-6-187,0 0 0,1 1-1,0 0 1,0 0 0,0 1-1,1 0 1,0 0 0,1 0 0,0 1-1,0-1 1,1 1 0,0 1-1,0-1 1,-4 19 0,8-26-53,0 1 0,-1-1 1,1 0-1,0 1 0,1-1 0,-1 0 1,0 0-1,1 1 0,-1-1 1,1 0-1,0 0 0,0 0 1,0 0-1,0 1 0,0-1 0,0 0 1,0-1-1,1 1 0,-1 0 1,1 0-1,-1-1 0,1 1 1,0 0-1,-1-1 0,1 0 0,0 1 1,0-1-1,0 0 0,0 0 1,0 0-1,1 0 0,-1-1 1,0 1-1,0-1 0,0 1 0,1-1 1,2 1-1,5 0 9,1 0 0,0-1 0,0 0 0,-1-1 0,1 0 0,16-4 0,-9 1-6,0-2 0,-1-1 0,1 0 0,-1-1 1,-1 0-1,0-2 0,0 0 0,-1-1 0,0 0 1,18-18-1,-11 6-20,0-1 1,-1-1 0,-1-1-1,-2-1 1,17-31-1,-31 50-10,0 0-1,0 0 0,0 0 1,-1 0-1,0-1 0,-1 1 1,2-16-1,-3 24 15,-1-1 0,0 0 0,0 1 0,0-1 0,0 0 0,0 1 0,0-1 0,0 0 0,0 1 0,0-1 0,0 0 0,0 1 0,0-1 0,0 0 0,-1 1 0,1-1 0,0 0 0,0 1 0,-1-1 0,1 1 0,-1-1 0,1 1 0,0-1 0,-1 0 0,1 1 0,-1 0 0,1-1 0,-1 1 0,1-1 0,-1 1 0,1 0 0,-1-1 1,0 1-1,1 0 0,-1-1 0,1 1 0,-1 0 0,0 0 0,1 0 0,-1 0 0,0 0 0,1-1 0,-1 1 0,0 0 0,1 1 0,-1-1 0,0 0 0,1 0 0,-1 0 0,0 0 0,1 0 0,-1 1 0,0-1 0,1 0 0,-2 1 0,-3 1-10,0 1-1,0 0 1,0 0 0,1 0 0,-5 4-1,-8 8-11,1 2 1,0-1-1,2 2 0,0 0 0,-18 31 0,23-34-83,1 0-1,0 1 1,2 0 0,-1 0-1,2 1 1,0 0-1,-4 32 1,8-44 49,1 0 0,0-1-1,0 1 1,0 0 0,1 0 0,-1 0-1,1 0 1,0-1 0,1 1 0,-1 0-1,1-1 1,0 1 0,0-1 0,0 0-1,1 1 1,-1-1 0,1 0 0,0-1-1,0 1 1,6 5 0,18 9-341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4.491"/>
    </inkml:context>
    <inkml:brush xml:id="br0">
      <inkml:brushProperty name="width" value="0.05" units="cm"/>
      <inkml:brushProperty name="height" value="0.05" units="cm"/>
    </inkml:brush>
  </inkml:definitions>
  <inkml:trace contextRef="#ctx0" brushRef="#br0">281 141 15371,'2'-7'453,"1"1"0,-1-1 0,0 0 0,0 0 0,-1 0 0,0 0-1,0 0 1,-1 0 0,0 0 0,-1-14 0,0 19-342,1 0 1,0-1-1,-1 1 1,0 0-1,1-1 0,-1 1 1,0 0-1,0 0 1,0 0-1,0 0 1,-1 0-1,1 0 0,-1 0 1,1 0-1,-1 0 1,0 0-1,1 1 0,-1-1 1,0 1-1,0 0 1,0-1-1,0 1 0,0 0 1,0 0-1,-1 0 1,1 0-1,0 1 1,-1-1-1,1 0 0,0 1 1,-1 0-1,1 0 1,0-1-1,-1 2 0,-2-1 1,-4 1-33,0 1-1,0 0 1,0 0 0,0 1 0,0 0-1,1 1 1,-1 0 0,1 0 0,0 1-1,0 0 1,1 0 0,-13 12 0,6-4-74,1 0 1,0 1-1,1 0 0,0 1 1,-12 21-1,21-31-7,0 1 1,0 0-1,0 0 0,1 0 1,0 0-1,0 1 0,-1 7 1,3-12 1,0 0 1,-1-1-1,1 1 1,0-1-1,0 1 1,1-1-1,-1 1 1,0-1-1,0 1 0,1-1 1,-1 1-1,1-1 1,-1 0-1,1 1 1,0-1-1,0 1 1,-1-1-1,1 0 1,0 0-1,0 0 1,0 1-1,0-1 1,1 0-1,-1 0 0,0 0 1,0-1-1,0 1 1,1 0-1,-1 0 1,1-1-1,-1 1 1,0-1-1,1 1 1,-1-1-1,1 1 1,1-1-1,5 1 15,-1 0-1,1-1 1,0 0-1,-1 0 1,1-1-1,0 0 1,-1 0-1,1-1 1,-1 0-1,1-1 1,-1 1-1,7-5 1,10-4 127,-1-2 0,25-17 0,-35 20-28,0 0 1,11-13-1,17-13 376,-41 36-487,0 0 0,0 0 0,0 0 0,0 0 0,1 0 0,-1 0 0,0 0 0,0 0-1,0 0 1,0 0 0,0 0 0,0 0 0,0-1 0,0 1 0,0 0 0,0 0 0,0 0 0,0 0-1,0 0 1,1 0 0,-1 0 0,0 0 0,0 0 0,0 0 0,0 0 0,0 0 0,0 0-1,0 0 1,0 0 0,0 1 0,0-1 0,0 0 0,0 0 0,1 0 0,-1 0 0,0 0 0,0 0-1,0 0 1,0 0 0,0 0 0,0 0 0,0 0 0,0 0 0,0 0 0,0 0 0,0 0-1,0 0 1,0 0 0,0 0 0,0 1 0,0-1 0,0 0 0,0 0 0,0 0 0,0 0 0,0 0-1,0 0 1,0 0 0,0 0 0,0 0 0,0 10 78,-7 20-76,2-9-9,4-18 2,1 0-1,0-1 1,-1 1 0,1 0-1,0-1 1,1 1 0,-1 0-1,0-1 1,1 1 0,0-1-1,-1 1 1,1-1 0,0 1-1,2 2 1,-2-3 1,1 0 1,-1-1 0,1 1-1,-1-1 1,1 1 0,0-1-1,0 0 1,-1 0 0,1 0-1,0 0 1,0 0-1,0 0 1,0-1 0,1 1-1,-1-1 1,0 1 0,0-1-1,0 0 1,2 1-1,9-1 11,-1 0-1,0 0 1,0-2-1,0 1 0,18-6 1,61-21 94,-75 22-79,69-28 116,-54 21-46,0 0 0,47-10-1,-64 22-67,-9 7-11,-13 16-19,5-15-9,0-1 4,1-1 0,0 1 0,0-1 0,1 1 0,-2 8 0,3-13 7,0 0 1,0 0-1,0 0 1,0 0-1,0 0 1,0 0 0,0 1-1,0-1 1,0 0-1,1 0 1,-1 0-1,0 0 1,1 0-1,-1 0 1,1 0 0,-1 0-1,1 0 1,0 0-1,-1 0 1,1 0-1,0 0 1,-1-1 0,1 1-1,0 0 1,0-1-1,0 1 1,0 0-1,0-1 1,0 1-1,0-1 1,0 1 0,0-1-1,0 0 1,2 1-1,5 0 3,-1 0 0,1 0 0,-1-1 0,1 0 0,-1 0 0,15-3 0,48-14 17,-32 7-12,-23 6-12,-6 1-31,1 0 0,-1 1 0,1 0 0,-1 1 0,1 0 1,0 1-1,-1 0 0,15 1 0,-24-1 29,1 0 0,0 0 0,-1 1 0,1-1 0,-1 0-1,1 0 1,0 1 0,-1-1 0,1 0 0,-1 1 0,1-1 0,-1 1 0,0-1 0,1 0-1,-1 1 1,1-1 0,-1 1 0,0-1 0,1 1 0,-1-1 0,0 1 0,1 0-1,-1-1 1,0 1 0,0-1 0,1 2 0,-5 17-131,-20 18-111,21-34 199,-43 50-2475,44-50 2117,-1 4-128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8.964"/>
    </inkml:context>
    <inkml:brush xml:id="br0">
      <inkml:brushProperty name="width" value="0.05" units="cm"/>
      <inkml:brushProperty name="height" value="0.05" units="cm"/>
    </inkml:brush>
  </inkml:definitions>
  <inkml:trace contextRef="#ctx0" brushRef="#br0">281 225 18524,'0'-1'104,"1"0"0,0 1 0,0-1 0,0 0 0,-1 0 0,1 0 0,0 0 0,-1 0 0,1 0 0,-1 0 0,1 0 0,-1 0 0,0 0 0,1 0 0,-1-1 0,0 1 0,0 0 0,1 0 0,-1 0 0,0 0 0,0 0 0,-1-1 0,1 0 0,-1 1-13,1 0 0,-1 0 0,0 0-1,0 0 1,1 0 0,-1 0-1,0 0 1,0 0 0,0 1-1,0-1 1,0 0 0,0 1-1,0-1 1,0 1 0,-1-1-1,1 1 1,0 0 0,-1-1-1,-5 0 135,1-1 0,0 2 1,0-1-1,-1 1 0,1 0 0,0 0 0,-10 2 0,3 1-182,0 1 1,0 0 0,0 1-1,1 1 1,0 0-1,0 0 1,0 1-1,1 1 1,0 0-1,1 0 1,-1 1-1,2 0 1,-1 1-1,1 0 1,1 1 0,-13 19-1,20-27-43,-1 0 0,1 0-1,0 0 1,0 0 0,0 0-1,0 0 1,0 0 0,1 0 0,-1 0-1,1 4 1,0-5 1,0-1 0,0 1 0,1-1 0,-1 0 0,1 1 0,-1-1 0,1 0 0,-1 0 0,1 1 0,-1-1 0,1 0 0,0 0 0,0 0 0,0 0 0,0 0 0,0 0 0,0 0 0,0 0 0,0 0 0,0 0 0,0-1 0,0 1 0,1 0 0,-1-1 0,0 1 0,0-1 0,3 1 0,7 2 24,1-1 0,0 0-1,0-1 1,0-1 0,-1 0 0,1 0-1,0-1 1,0 0 0,0-1-1,-1-1 1,12-4 0,10-3 151,-2-1 0,51-27 1,-59 26-49,-1-2 0,0 0 1,-2-1-1,1-1 0,27-29 0,-37 34-59,-2 0-1,1-1 0,-1 0 0,-1 0 1,0-1-1,-1-1 0,-1 1 0,0-1 1,0 0-1,6-28 0,-12 12-5,0 29-63,0 1-1,0-1 1,0 1-1,0-1 1,0 1-1,0-1 0,0 1 1,-1-1-1,1 1 1,0-1-1,0 1 0,0-1 1,-1 1-1,1-1 1,0 1-1,-1-1 0,1 1 1,0 0-1,-1-1 1,1 1-1,-1-1 0,1 1 1,0 0-1,-1 0 1,1-1-1,-1 1 0,1 0 1,-1 0-1,1-1 1,-1 1-1,1 0 1,-1 0-1,1 0 0,-1 0 1,0 0-1,1 0 1,-1 0-1,1 0 0,-1 0 1,1 0-1,-1 0 1,1 0-1,-1 0 0,1 1 1,-1-1-1,1 0 1,-1 0-1,1 0 0,-1 1 1,1-1-1,-1 0 1,1 1-1,0-1 1,-1 1-1,-4 3-31,0 0 1,0 0-1,1 1 0,-1-1 0,1 1 1,0 0-1,1 1 0,-1-1 1,1 1-1,-3 6 0,-3 8-186,-10 34-1,14-37-173,0 0 0,1 0 0,-2 34-1,6-44 252,0 0 0,0 0 0,1 0 0,0 1 0,0-1 0,0-1 0,1 1 0,0 0 0,1 0 0,-1-1 0,1 1 0,6 8 0,12 13-432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0.155"/>
    </inkml:context>
    <inkml:brush xml:id="br0">
      <inkml:brushProperty name="width" value="0.05" units="cm"/>
      <inkml:brushProperty name="height" value="0.05" units="cm"/>
    </inkml:brush>
  </inkml:definitions>
  <inkml:trace contextRef="#ctx0" brushRef="#br0">55 0 13507,'-2'1'203,"0"0"1,0 1-1,0-1 1,0 1-1,1-1 1,-1 1-1,1-1 0,-1 1 1,1 0-1,0 0 1,0 0-1,-1 0 1,1 0-1,0 0 1,1 0-1,-2 3 0,-10 39 1802,11-40-1647,-5 27 268,1 1-1,2 0 1,1 0-1,3 48 0,0-73-587,-1-1 0,1 1 0,1-1 0,-1 0-1,1 1 1,0-1 0,1 0 0,-1 0-1,7 10 1,-8-14-23,1 0 0,0 0 0,0 0 0,-1 0 0,1 0 0,0 0 0,1 0 0,-1-1 0,0 1 0,0-1 0,1 0 0,-1 1 0,1-1 0,-1 0 0,1-1 0,-1 1 0,1 0 0,0-1 0,-1 1 1,1-1-1,0 0 0,0 0 0,-1 0 0,1 0 0,4-1 0,1-1 19,0 0-1,0-1 1,0 0 0,0 0 0,-1-1 0,1 0 0,-1 0 0,0-1 0,7-5 0,11-11 114,21-24 0,-31 30-63,101-112 675,-116 127-755,1 0 0,-1-1 1,0 1-1,0 0 0,0-1 0,1 1 0,-1 0 1,0 0-1,1-1 0,-1 1 0,0 0 1,0 0-1,1-1 0,-1 1 0,0 0 0,1 0 1,-1 0-1,1 0 0,-1 0 0,0-1 1,1 1-1,-1 0 0,0 0 0,1 0 0,-1 0 1,1 0-1,-1 0 0,0 0 0,1 0 1,-1 0-1,0 0 0,1 1 0,-1-1 0,1 0 1,-1 0-1,0 0 0,1 0 0,-1 1 0,0-1 1,1 0-1,-1 0 0,0 0 0,0 1 1,1-1-1,-1 0 0,0 1 0,0-1 0,1 0 1,-1 1-1,0-1 0,0 0 0,0 1 1,0-1-1,1 0 0,-1 1 0,0-1 0,0 0 1,0 1-1,0-1 0,0 1 0,0-1 1,0 0-1,0 1 0,0-1 0,0 0 0,0 1 1,0 0-1,-1 34 137,1-29-127,-1 8 11,0-3-8,0 1 0,1-1 0,1 1 0,3 21 0,-4-31-16,1 0 0,-1 0 0,1 0-1,-1-1 1,1 1 0,0 0-1,0 0 1,0 0 0,0 0 0,0-1-1,1 1 1,-1 0 0,0-1-1,1 1 1,-1-1 0,1 0 0,-1 1-1,1-1 1,0 0 0,0 0-1,-1 0 1,1 0 0,0-1 0,0 1-1,0 0 1,0-1 0,0 1-1,0-1 1,0 0 0,0 1 0,0-1-1,0 0 1,3-1 0,3 1 5,0-2 1,0 1 0,-1-1-1,1 0 1,-1-1-1,14-6 1,45-29 26,-18 10-17,-44 26-16,4-3 2,1 1 0,-1 0 0,1 1 0,17-5 0,-24 8-4,-1-1 1,1 1-1,0 0 1,-1 0-1,1 0 1,0 0-1,-1 0 0,1 0 1,-1 0-1,1 1 1,0-1-1,-1 1 1,1-1-1,-1 1 0,1-1 1,-1 1-1,1 0 1,-1 0-1,1 0 0,-1 0 1,0 0-1,0 0 1,1 0-1,-1 0 1,0 0-1,0 1 0,0-1 1,0 0-1,0 1 1,-1-1-1,1 1 1,0-1-1,-1 1 0,2 1 1,0 6-127,-1 1 0,0-1 0,0 0 0,-1 1 0,0-1 0,0 0 0,-1 1 0,0-1 0,-1 0 0,0 1 0,0-1 0,-7 14 0,9-22 63,0 0 0,0 0 0,-1 0 0,1-1 0,0 1 0,-1 0 0,1 0 0,0 0 0,-1-1 0,1 1 0,-1 0 0,1-1 0,-1 1 0,0 0 0,1-1 0,-1 1 0,0-1 0,1 1 0,-2 0 0,1-1 32,0 0 0,0-1 0,0 1 0,0-1 0,1 1 0,-1 0 0,0-1 0,1 1 1,-1-1-1,0 0 0,1 1 0,-1-1 0,1 1 0,-1-1 0,0 0 0,1 0 0,0 1 0,-1-1 0,0-1 0,-13-22-644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1:42.970"/>
    </inkml:context>
    <inkml:brush xml:id="br0">
      <inkml:brushProperty name="width" value="0.05" units="cm"/>
      <inkml:brushProperty name="height" value="0.05" units="cm"/>
    </inkml:brush>
  </inkml:definitions>
  <inkml:trace contextRef="#ctx0" brushRef="#br0">41 129 9658,'-7'-3'687,"5"3"-516,0-1 0,0 1 0,0-1 0,0 1 0,0-1 0,0 0 0,1 0 0,-1 0 0,0 0 0,0 0 0,1-1 0,-1 1 0,0-1 0,1 1 0,0-1 0,-1 1 0,1-1 0,-2-2 0,3 3-150,1 0 0,-1 0 0,1 0 0,-1 1 1,1-1-1,-1 0 0,1 0 0,-1 1 1,1-1-1,0 0 0,-1 1 0,1-1 1,0 1-1,-1-1 0,1 1 0,0-1 0,0 1 1,0 0-1,0-1 0,-1 1 0,1 0 1,1-1-1,22-6 44,44-7 3,118-7 0,-73 11-20,377-22 261,-401 32-285,849-5 402,78 36-179,-383 8-122,262 20 222,-293-21-272,0-37 116,35-21 8,-382 13-175,167-28 506,-352 27-101,-60 7-418,13-1 551,-45 4-64,-128 5-1293,118-10 578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0.590"/>
    </inkml:context>
    <inkml:brush xml:id="br0">
      <inkml:brushProperty name="width" value="0.05" units="cm"/>
      <inkml:brushProperty name="height" value="0.05" units="cm"/>
    </inkml:brush>
  </inkml:definitions>
  <inkml:trace contextRef="#ctx0" brushRef="#br0">0 2 16323,'5'-1'1889,"-5"4"-1289,1 0-464,7 0 960,4 0-616,7 5-88,5-1-360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1.161"/>
    </inkml:context>
    <inkml:brush xml:id="br0">
      <inkml:brushProperty name="width" value="0.05" units="cm"/>
      <inkml:brushProperty name="height" value="0.05" units="cm"/>
    </inkml:brush>
  </inkml:definitions>
  <inkml:trace contextRef="#ctx0" brushRef="#br0">68 2 19908,'-1'3'1551,"-7"13"-924,1 1 0,0-1-1,2 2 1,-5 21 0,-9 73 492,13-68-825,2 0-1,4 84 0,0-122-270,1 1-1,1-1 0,-1 0 1,5 11-1,-5-16-20,-1-1 1,0 1-1,0-1 0,1 1 1,-1 0-1,0-1 0,1 1 1,-1-1-1,0 1 0,1-1 1,-1 1-1,1-1 0,-1 1 1,1-1-1,-1 0 0,1 1 1,0-1-1,-1 0 0,1 1 1,-1-1-1,2 0 0,-1 0 0,0 0 0,0-1-1,-1 1 1,1 0 0,0-1-1,0 1 1,-1-1 0,1 1 0,0-1-1,-1 1 1,1-1 0,0 0-1,-1 1 1,1-1 0,-1 0-1,1 1 1,-1-1 0,1 0-1,-1 0 1,0 0 0,1-1-1,5-11 7,-1-1 0,0 0 0,-1 0 0,3-20 0,5-63-21,-10 76 8,1-1-8,-1 12-18,-1 0 0,0 1 0,-1-1 0,0 0 0,-2-17 0,3 29 18,0 0 1,0 1-1,1-1 0,-1 0 1,0 0-1,1 0 0,0 0 1,0 0-1,-1 0 0,1 0 1,0 0-1,0-1 0,1 1 1,-1-1-1,0 0 0,1 1 0,2 0 1,0 0 8,-1 0-1,0 0 1,1-1 0,0 0 0,-1 0 0,1 0-1,0 0 1,0-1 0,-1 0 0,1 0 0,6 0-1,-2-2 9,0-1 0,0 0-1,-1 0 1,1-1 0,-1 0-1,0 0 1,0-1 0,0 0-1,-1-1 1,0 0-1,0 0 1,0 0 0,-1-1-1,1 0 1,-2 0 0,1 0-1,-1-1 1,0 0 0,-1 0-1,0 0 1,0-1 0,-1 1-1,0-1 1,0 0 0,-1 0-1,2-15 1,-3 22-2,-1 1-1,0-1 1,0 1 0,0-1 0,0 1-1,0-1 1,-1 1 0,1-1-1,0 1 1,-1-1 0,1 1 0,-1 0-1,1-1 1,-1 1 0,1 0-1,-3-3 1,3 4-1,-1-1-1,1 1 1,-1 0 0,0-1-1,1 1 1,-1-1 0,0 1-1,0 0 1,1 0-1,-1-1 1,0 1 0,0 0-1,1 0 1,-1 0 0,0 0-1,0 0 1,0 0 0,1 0-1,-1 0 1,0 0-1,0 0 1,0 1 0,-3 0-1,1 0 1,0 0 0,-1 1-1,1 0 1,0 0 0,0 0 0,0 0-1,0 0 1,0 0 0,1 1-1,-4 3 1,-1 3-3,1 0-1,0 1 1,0 0 0,1 1-1,0-1 1,1 1 0,0 0 0,0 0-1,2 0 1,-1 0 0,1 1-1,1-1 1,0 1 0,1 15-1,0-23 2,0-1-1,1 0 0,0 0 1,-1 0-1,1 0 1,0 1-1,0-1 0,1 0 1,-1-1-1,1 1 1,-1 0-1,1 0 0,0-1 1,0 1-1,0-1 1,5 5-1,-4-5-15,1 0 1,0 1 0,-1-1-1,1 0 1,0-1-1,1 1 1,-1-1 0,0 1-1,0-1 1,9 0-1,4 0-74,0-1 0,1-1 0,-1 0 0,32-8 1,-35 6 39,-4 1 5,-1 0 0,1 1 0,-1 0 0,13 0 0,-19 1 50,-1 0 0,1 0 0,-1 1-1,0-1 1,1 1 0,-1-1 0,0 1 0,1 0 0,-1 0 0,0 0 0,0 0 0,0 1 0,0-1 0,0 0-1,0 1 1,0-1 0,0 1 0,-1 0 0,1 0 0,-1 0 0,1 0 0,1 2 0,15 41 269,-16-37-217,0-1 1,1 0-1,0 0 0,1 0 0,-1 0 0,6 6 0,-7-10-44,0-1 0,0 0 0,0 0 0,1-1 0,-1 1 0,0 0 0,1-1 0,-1 0 0,1 1 0,0-1 0,-1 0 0,1 0 0,0 0 0,0-1 0,-1 1 0,1-1-1,0 0 1,0 1 0,0-1 0,5-1 0,-1 0-5,-1 0 0,1-1 0,-1 1-1,1-2 1,-1 1 0,0-1 0,0 1 0,0-2-1,-1 1 1,1-1 0,-1 0 0,1 0-1,-1 0 1,-1-1 0,7-6 0,1-2 8,-1-1 0,-1 0-1,-1-1 1,14-27 0,-15 22-2,-7 19-12,-1 1 1,1-1-1,-1 0 1,0 1 0,1-1-1,-1 0 1,0 0-1,0 0 1,0 1 0,0-1-1,1 0 1,-1 0 0,0 0-1,0 1 1,-1-1-1,1 0 1,0 0 0,0 1-1,0-1 1,0 0-1,-1-1 1,0 2-1,0 0 1,0 0-1,1 1 0,-1-1 1,0 0-1,0 1 0,1-1 0,-1 0 1,0 1-1,1-1 0,-1 1 1,1-1-1,-1 1 0,1-1 1,-1 1-1,1 0 0,-1-1 0,1 1 1,-1 0-1,1-1 0,0 1 1,-1 0-1,1 1 0,-12 21-242,11-20 130,-3 5 8,-8 16-2202,13-20 893,8-12 377,3-6 20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1.593"/>
    </inkml:context>
    <inkml:brush xml:id="br0">
      <inkml:brushProperty name="width" value="0.05" units="cm"/>
      <inkml:brushProperty name="height" value="0.05" units="cm"/>
    </inkml:brush>
  </inkml:definitions>
  <inkml:trace contextRef="#ctx0" brushRef="#br0">15 5 18196,'-7'-5'1688,"2"10"-1096,2 1-392,6 3 337,5 3 1431,9 1-1688,4 0-8,8 1-152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2.033"/>
    </inkml:context>
    <inkml:brush xml:id="br0">
      <inkml:brushProperty name="width" value="0.05" units="cm"/>
      <inkml:brushProperty name="height" value="0.05" units="cm"/>
    </inkml:brush>
  </inkml:definitions>
  <inkml:trace contextRef="#ctx0" brushRef="#br0">230 1 21237,'-26'2'1618,"4"-2"-755,-1 2-1,0 1 0,1 1 0,-1 0 0,-33 13 1,55-17-871,1 0 1,-1 0 0,1 0-1,-1 1 1,1-1 0,-1 0-1,1 0 1,-1 1 0,1-1-1,-1 0 1,1 1 0,0-1-1,-1 0 1,1 1 0,-1-1-1,1 0 1,0 1 0,-1-1-1,1 1 1,0-1 0,0 1 0,-1-1-1,1 1 1,0-1 0,0 1-1,0-1 1,0 1 0,0 0-1,-1-1 1,1 1 0,0 0-1,1 0-20,-1 0 0,1 0-1,0 0 1,-1 0-1,1 0 1,0 0 0,0 0-1,-1 0 1,1 0 0,0 0-1,0-1 1,0 1-1,2 1 1,40 20-703,-39-21 684,42 18-207,-15-6 11,1 0-1,41 26 1,-72-38 251,1 0-1,0 0 1,-1 0 0,1 0-1,-1 0 1,0 1 0,1-1 0,-1 0-1,0 1 1,0-1 0,0 0 0,0 1-1,0-1 1,0 1 0,0 0 0,0-1-1,-1 1 1,1 0 0,0 2 0,-1-3 2,-1 1 0,1-1 0,-1 1 0,1-1 0,-1 0 0,1 1 0,-1-1 0,0 0 1,1 1-1,-1-1 0,0 0 0,0 0 0,0 0 0,0 0 0,0 0 0,0 0 0,0 0 1,-1 0-1,1 0 0,0 0 0,-1-1 0,1 1 0,-2 0 0,-9 5 27,-1-1 0,1 0 0,-1-1 0,0 0 0,0-1 0,0-1 0,-15 2 0,18-4-72,0 1 1,0-1-1,0-1 1,0 0-1,0 0 1,0-1-1,0 0 1,1-1-1,-1 0 1,-9-4-1,-12-11-59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2.485"/>
    </inkml:context>
    <inkml:brush xml:id="br0">
      <inkml:brushProperty name="width" value="0.05" units="cm"/>
      <inkml:brushProperty name="height" value="0.05" units="cm"/>
    </inkml:brush>
  </inkml:definitions>
  <inkml:trace contextRef="#ctx0" brushRef="#br0">198 44 16580,'13'-5'1569,"18"-6"37,-30 11-1429,0-1-1,0 1 0,1-1 0,-1 0 1,0 1-1,0-1 0,0 0 0,0 0 0,0 0 1,0 0-1,0 1 0,0-1 0,0 0 1,-1-1-1,1 1 0,0 0 0,0-1 1,-1 1-97,0 1 0,0-1 0,-1 1 0,1 0 0,0-1 0,0 1 1,0-1-1,-1 1 0,1 0 0,0-1 0,0 1 0,-1 0 1,1-1-1,0 1 0,-1 0 0,1-1 0,-1 1 0,1 0 0,0 0 1,-1 0-1,1-1 0,-1 1 0,1 0 0,0 0 0,-1 0 1,1 0-1,-1 0 0,1 0 0,-1 0 0,1 0 0,-1 0 0,1 0 1,-1 0-1,1 0 0,-1 0 0,-23 0 711,20 0-535,-13 1-33,0 1-1,0 0 1,0 1 0,-28 10-1,36-10-219,0 0 1,0 0-1,1 1 0,0 1 1,0 0-1,0 0 1,1 0-1,-1 1 0,1 0 1,-9 10-1,15-15-7,0 0 0,0 0 0,1 0 1,-1 0-1,0 0 0,1 0 0,-1 0 0,0 0 0,1 0 1,0 0-1,-1 1 0,1-1 0,0 0 0,-1 0 0,1 0 1,0 1-1,0 0 0,0-1-3,0-1 0,1 1 1,-1 0-1,0-1 0,1 1 0,-1-1 1,0 1-1,1-1 0,-1 1 1,1-1-1,-1 1 0,1-1 0,-1 1 1,1-1-1,-1 1 0,1-1 0,-1 0 1,1 1-1,0-1 0,-1 0 0,1 0 1,0 1-1,6 0-69,-1 1 0,1-1 1,0-1-1,13 1 0,-13-1 22,69-2-406,23 0-4,-87 2 393,0 2 0,1-1 0,-1 1 0,0 1 0,18 6 0,-27-8 70,-1 0 0,0-1-1,0 1 1,0 0 0,0 0 0,0 0 0,0 1-1,0-1 1,0 0 0,-1 1 0,1-1 0,0 1 0,-1 0-1,1-1 1,-1 1 0,0 0 0,0 0 0,1 0 0,-1 0-1,0 0 1,0 0 0,-1 0 0,1 0 0,0 0-1,-1 0 1,1 4 0,-1-3 17,-1 0 0,0 1 1,1-1-1,-1 0 0,0 0 0,0 0 0,-1 0 0,1 0 0,-1-1 1,1 1-1,-1 0 0,0-1 0,0 1 0,0-1 0,0 1 0,-1-1 0,-3 3 1,-5 4 72,-1 0 0,0-1 0,0 0 0,-23 9 1,31-14-102,-1-1 1,0 0-1,0-1 1,0 1 0,0-1-1,-1 0 1,1 0-1,0-1 1,0 1 0,-1-1-1,1 0 1,0-1-1,0 1 1,0-1-1,-1 0 1,-5-2 0,9 2-81,1 0 1,-1 0 0,0 1-1,1-1 1,-1 0 0,1-1-1,-1 1 1,1 0 0,0 0-1,-1-1 1,1 1 0,0 0-1,0-1 1,0 1 0,0-1-1,0 0 1,0 1 0,0-1-1,1 0 1,-1 1 0,1-1-1,-1 0 1,1 0 0,-1 0-1,1 1 1,0-1 0,0 0-1,0 0 1,1-2 0,-1-1-71,1 0-1,0 1 1,1-1 0,-1 1 0,1-1 0,0 1 0,0 0 0,0 0-1,1 0 1,4-6 0,15-15-792</inkml:trace>
  <inkml:trace contextRef="#ctx0" brushRef="#br0" timeOffset="1">574 7 16379,'13'-6'2353,"-7"9"-1145,-5 8-488,-8 5 2121,-6 7-1113,3 6-727,-1 4-305,0-1-432,4 0-216,2-6-400,5-6-240,8-13-609,4-7-175,5-9 944,0-6-336,2-8-144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3.142"/>
    </inkml:context>
    <inkml:brush xml:id="br0">
      <inkml:brushProperty name="width" value="0.05" units="cm"/>
      <inkml:brushProperty name="height" value="0.05" units="cm"/>
    </inkml:brush>
  </inkml:definitions>
  <inkml:trace contextRef="#ctx0" brushRef="#br0">39 0 20516,'2'6'416,"0"-1"-1,0 0 0,0 1 0,-1 0 0,0-1 1,0 1-1,0 0 0,0-1 0,-1 12 0,-8 56 1368,4-47-1367,-36 213 614,51-311-846,7-51-292,-17 123 106,-1 0 1,0 0-1,0 0 1,0 0 0,0 0-1,0 0 1,1 0 0,-1 0-1,0 0 1,0 0-1,0 0 1,0 0 0,0 0-1,1 0 1,-1 0-1,0 0 1,0 0 0,0 0-1,0 0 1,1 0 0,-1 0-1,0 0 1,0 0-1,0 0 1,0 0 0,0 0-1,1 0 1,-1 0-1,0 0 1,0 0 0,0 0-1,0 1 1,0-1 0,0 0-1,0 0 1,1 0-1,-1 0 1,0 0 0,0 0-1,0 1 1,0-1-1,0 0 1,0 0 0,0 0-1,0 0 1,0 0 0,0 1-1,0-1 1,0 0-1,0 0 1,0 0 0,0 0-1,0 0 1,0 1-1,0-1 1,5 10-13,-2-5 8,-1 0 0,0-1 0,1 1 1,0-1-1,0 0 0,1 0 1,-1 0-1,1 0 0,0 0 0,0-1 1,0 0-1,0 1 0,0-2 0,1 1 1,-1 0-1,7 1 0,-4-1 6,1-1-1,0 0 0,0 0 0,0-1 1,0 0-1,0-1 0,0 0 0,1 0 1,12-2-1,-4-1 11,-1-1 0,0 0-1,0-1 1,0-1 0,0 0 0,-1-1 0,0-1-1,-1 0 1,22-17 0,-26 17-18,-13 11 0,-20 18-13,18-15 14,1 1 1,-1 0 0,1 0 0,1 1 0,-1-1 0,-4 15-1,8-20 8,-1 0-1,1 1 0,-1-1 0,1 0 0,0 0 1,0 0-1,0 0 0,0 0 0,0 0 0,1 0 1,-1 0-1,1 0 0,-1 0 0,2 2 0,-2-3 2,1 1-1,0-1 0,0 0 0,0 0 0,0 0 0,0 0 1,0 0-1,1 0 0,-1 0 0,0 0 0,0-1 0,1 1 1,-1 0-1,0-1 0,1 1 0,-1-1 0,1 0 0,-1 1 1,1-1-1,-1 0 0,0 0 0,3 0 0,4 0 3,0 0 0,0 0 0,0-1 0,0-1 0,0 1 0,0-1 0,0-1 0,-1 1 0,1-1 0,10-6 0,8-6 6,36-27-1,-13 8-33,-45 35-9,-5 6 14,-8 16 2,5-14 9,-1 2-38,2-2-186,0 0-1,0-1 1,1 1-1,0 0 1,-2 15-1,4-22 466,-2-6-442,2 3 167,-4-7-254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3.618"/>
    </inkml:context>
    <inkml:brush xml:id="br0">
      <inkml:brushProperty name="width" value="0.05" units="cm"/>
      <inkml:brushProperty name="height" value="0.05" units="cm"/>
    </inkml:brush>
  </inkml:definitions>
  <inkml:trace contextRef="#ctx0" brushRef="#br0">9 1 18948,'-9'12'1368,"11"-1"-1152,4-5-320,8 6 2041,4-3-1505,4 5-128,4 5 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4.331"/>
    </inkml:context>
    <inkml:brush xml:id="br0">
      <inkml:brushProperty name="width" value="0.05" units="cm"/>
      <inkml:brushProperty name="height" value="0.05" units="cm"/>
    </inkml:brush>
  </inkml:definitions>
  <inkml:trace contextRef="#ctx0" brushRef="#br0">261 247 15299,'-15'-2'1003,"0"1"0,1 0 0,-1 1 0,0 0 0,0 2 0,-27 5 0,33-5-706,0 0 0,0 1 0,0 0 0,0 0 1,1 1-1,-1 0 0,1 1 0,0 0 0,1 0 0,-1 1 0,-12 12 1,19-17-263,-1 1 0,1 0 0,-1-1 1,1 1-1,0 0 0,0 0 1,0 0-1,0 0 0,0 0 0,0 0 1,0 0-1,1 0 0,-1 0 1,1 0-1,-1 0 0,1 3 0,0-3-18,0-1 0,1 0-1,-1 0 1,0 0 0,1 0-1,-1 1 1,1-1-1,-1 0 1,1 0 0,0 0-1,0 0 1,-1 0-1,1 0 1,0-1 0,0 1-1,0 0 1,0 0-1,0 0 1,0-1 0,0 1-1,1 0 1,3 1-1,0 0 0,0 0 1,1-1-1,-1 0 0,0 0 0,0 0 1,1-1-1,-1 0 0,1 0 0,-1 0 1,10-2-1,-6 0-36,1-1 0,0 0-1,-1 0 1,1-1 0,-1 0 0,0-1 0,0 0 0,-1 0 0,1-1 0,-1 0-1,-1 0 1,1-1 0,-1 0 0,0 0 0,-1-1 0,1 0 0,-2 0 0,1-1-1,-1 1 1,0-1 0,-1 0 0,5-14 0,-9 21 0,1 1 1,-1-1-1,0 1 0,1-1 1,-1 1-1,0-1 0,0 1 0,0-1 1,-1 1-1,1-1 0,-1-2 1,1 4 5,0-1 0,0 1 0,0-1 0,-1 1 0,1 0 0,0-1 1,-1 1-1,1-1 0,0 1 0,-1 0 0,1-1 0,0 1 0,-1-1 0,1 1 1,-1 0-1,1 0 0,-1-1 0,1 1 0,-1 0 0,1 0 0,0 0 0,-2-1 1,1 1-6,-1 0 0,0 0 1,1 1-1,-1-1 0,1 0 1,0 1-1,-1-1 0,1 1 1,-1-1-1,1 1 1,0 0-1,-1 0 0,1-1 1,0 1-1,0 0 0,-1 0 1,1 0-1,0 0 0,0 1 1,0-1-1,-1 2 0,-1 2 6,-1 0 0,1 0 0,0 0 0,1 1 0,-1 0 0,1-1 0,0 1 0,-2 11 0,4-15 15,0-1 1,-1 1-1,1-1 0,0 1 0,0 0 1,0-1-1,0 1 0,0-1 0,0 1 1,0 0-1,1-1 0,-1 1 0,1-1 1,-1 1-1,1-1 0,0 1 0,-1-1 1,1 0-1,0 1 0,0-1 0,0 0 1,0 1-1,0-1 0,0 0 1,0 0-1,1 0 0,-1 0 0,0 0 1,1 0-1,-1 0 0,0-1 0,1 1 1,-1 0-1,1-1 0,-1 1 0,1-1 1,-1 1-1,3-1 0,3 1 5,0-1 1,0 0-1,-1-1 0,1 1 1,0-1-1,0-1 0,-1 1 1,1-1-1,-1 0 0,1-1 1,-1 1-1,12-8 0,1-1 10,-1-1 0,29-26-1,-26 20-5,0-2 0,-2-1 0,0 0 0,-2-2 0,0 0 0,-2 0-1,19-38 1,-33 60-11,0-1 0,-1 1 1,1-1-1,-1 1 0,1-1 0,-1 0 0,1 1 0,-1-1 0,0 0 0,0 1 0,0-3 1,0 4-1,0 0 0,0 0 0,0-1 0,-1 1 0,1 0 0,0 0 0,0 0 0,-1 0 0,1 0 0,0 0 0,0 0 0,-1 0 0,1 0 0,0 0 0,0 0 0,-1 0 0,1 0 0,0 0 0,0 0 0,-1 0 0,1 0 0,0 0 0,-1 0 0,1 0 0,0 0 0,0 0 0,0 1 0,-1-1 0,1 0 0,0 0-1,0 0 1,-1 0 0,1 0 0,0 1 0,0-1 0,0 0 0,0 0 0,-1 1 0,-4 4 1,-1 0 0,1 0-1,-9 11 1,-4 9 45,1 0 0,2 1 0,0 1 0,2 0 0,1 1 0,1 0 0,1 1 0,-9 47 0,18-69-15,0 1 0,1-1 1,0 0-1,1 11 0,-1-17-26,0 0 0,0 0 0,0 0 0,1 0-1,-1 0 1,0 0 0,0 0 0,1 0 0,-1 0 0,0 0 0,1 0-1,-1 0 1,1 0 0,-1 0 0,1 0 0,-1 0 0,1 0 0,0 0 0,0-1-1,-1 1 1,1 0 0,0-1 0,0 1 0,0 0 0,0-1 0,0 1-1,-1-1 1,1 1 0,0-1 0,0 0 0,0 1 0,0-1 0,1 0 0,-1 0-1,0 0 1,0 0 0,2 0 0,-1-1 1,0 1-1,0-1 1,0 0 0,0-1-1,0 1 1,0 0-1,0-1 1,-1 1 0,1-1-1,0 1 1,-1-1 0,1 0-1,-1 1 1,0-1-1,0 0 1,1 0 0,-1 0-1,0 0 1,1-3 0,2-5 13,-1 0 0,5-19 1,-6 19-11,0 0 1,0 1-1,-1-1 1,-1 0-1,0 0 1,0 0-1,-1 0 1,-3-18-1,4 28-9,0-1-1,0 0 1,0 1-1,0-1 1,0 1 0,-1-1-1,1 1 1,0-1-1,0 1 1,-1-1 0,1 1-1,0-1 1,-1 1-1,1-1 1,0 1 0,-1-1-1,1 1 1,-1 0-1,1-1 1,-1 1 0,1 0-1,-1-1 1,1 1-1,-1 0 1,0-1 0,1 2-1,0-1 0,-1 1 0,1-1 0,0 1 0,0-1 0,-1 1 0,1-1 0,0 1 0,0-1 0,0 1 0,0 0 0,0-1 0,0 1 0,0-1 0,0 1 0,0-1 0,0 1 0,0-1 0,0 1 0,0 0 0,1-1 0,-1 1 0,0-1 0,0 1 0,1 0 0,0 3-2,1 0 0,-1-1 0,1 1-1,0-1 1,0 1 0,1-1 0,-1 0 0,0 1-1,1-1 1,0 0 0,0-1 0,0 1 0,6 4 0,-3-4-1,1 1 1,-1-1 0,1 0 0,0 0 0,0-1 0,0 0 0,8 1 0,0 0 0,0-2-1,1 0 1,-1-1 0,0 0 0,0-1-1,28-6 1,27-12-10,-64 16 18,0 1 0,-1-1 1,1 0-1,0 0 0,-1 0 1,0-1-1,0 0 0,0 0 1,5-6-1,-19 21 63,0 1 0,0 0-1,-9 17 1,16-25-69,0 0 1,0 0-1,0 0 0,1 0 1,0 0-1,-1 1 0,2-1 1,-1 0-1,0 0 0,1 1 1,0-1-1,0 0 0,0 1 0,0-1 1,1 0-1,-1 1 0,3 5 1,-3-9-51,1 0 1,0 1-1,-1-1 1,1 0-1,0 0 1,-1 0 0,1 1-1,0-1 1,0 0-1,0 0 1,0 0-1,0 0 1,0-1-1,1 1 1,-1 0-1,0 0 1,0-1 0,1 1-1,-1-1 1,0 1-1,1-1 1,-1 1-1,0-1 1,1 0-1,-1 1 1,1-1-1,-1 0 1,0 0 0,1 0-1,-1-1 1,1 1-1,-1 0 1,0 0-1,1-1 1,-1 1-1,0-1 1,3 0-1,3-2-386,-1 0-1,0 0 0,0-1 1,0 1-1,0-1 0,6-6 1,-4 2-211,1-1 1,-1-1-1,0 0 1,-1 0-1,0-1 1,-1 1-1,0-1 1,-1-1-1,0 1 1,0-1-1,2-13 1,-2 6-48,-1-1 0,3-24 0,-6 26 1224,0 0-1,-3-25 0,-7 7 1928,3 25-226,5 11-2128,1 0 1,-1 1 0,1-1-1,-1 1 1,1-1 0,-1 1-1,1-1 1,0 1 0,-1-1-1,1 1 1,0-1 0,-1 1-1,1-1 1,0 1 0,0 0-1,0-1 1,-1 1 0,1-1-1,0 1 1,0 0 0,0-1-1,0 1 1,0 0-1,0 0 1,0 6-123,-1 0 0,1 0 0,0 0 0,1-1 0,-1 1 0,1 0 0,1 0 0,-1 0 0,1-1 0,1 1 0,2 6 0,10 11-279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4.764"/>
    </inkml:context>
    <inkml:brush xml:id="br0">
      <inkml:brushProperty name="width" value="0.05" units="cm"/>
      <inkml:brushProperty name="height" value="0.05" units="cm"/>
    </inkml:brush>
  </inkml:definitions>
  <inkml:trace contextRef="#ctx0" brushRef="#br0">122 0 16556,'-6'1'921,"-1"0"0,1 1 0,1 0 0,-1 0 1,0 0-1,0 1 0,1 0 0,-1 0 1,-6 6-1,7-6-746,0 0 0,0 1 0,1 0 0,-1 0 0,1 0-1,0 0 1,1 1 0,-1-1 0,1 1 0,-1 0 0,2 0 0,-4 7 0,5-11-155,1 0-1,0 0 1,-1 0-1,1 0 1,0 0-1,0 0 1,0 0-1,0 0 1,0 0-1,0 0 1,0 1-1,0-1 1,0 0-1,1 0 1,-1 0 0,0 0-1,1 0 1,-1 0-1,1 0 1,-1 0-1,1 0 1,-1 0-1,1-1 1,0 1-1,0 1 1,1 0-3,0-1-1,1 1 1,-1-1 0,0 0 0,0 0 0,1 0-1,-1 0 1,0 0 0,1-1 0,3 1-1,7 1-40,0-1-1,-1-1 1,18-1-1,-29 1 22,47-6-416,0-3 1,74-22 0,15-3-142,-134 33 636,1 1 0,-1-1 0,1 1 0,0 0 1,-1 0-1,1 0 0,-1 1 0,1-1 0,-1 1 1,1 0-1,-1 0 0,1 0 0,3 2 0,-1 0 61,0-2-115,0 0 0,1 0 1,-1 0-1,0 0 0,0-1 1,1 0-1,9-2 0,-9 1-91,0 1 0,-1 0 0,1 0 0,0 0 0,11 3 0,-17-3 48,-1 0 0,0 0 1,1 0-1,-1 0 0,1 0 1,-1 0-1,0 0 0,1 0 1,-1 1-1,0-1 0,1 0 1,-1 0-1,0 1 0,1-1 1,-1 0-1,0 0 0,1 1 1,-1-1-1,0 0 1,0 1-1,1-1 0,-1 0 1,0 1-1,0-1 0,0 0 1,0 1-1,1-1 0,-1 1 1,0-1-1,0 0 0,0 1 1,0-1-1,0 1 0,0-1 1,0 0-1,0 1 0,0 0 1,-7 14-2780,2-6 1288,4-6 645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5.909"/>
    </inkml:context>
    <inkml:brush xml:id="br0">
      <inkml:brushProperty name="width" value="0.05" units="cm"/>
      <inkml:brushProperty name="height" value="0.05" units="cm"/>
    </inkml:brush>
  </inkml:definitions>
  <inkml:trace contextRef="#ctx0" brushRef="#br0">233 153 16404,'0'-3'283,"0"0"0,-1 1 0,1-1 0,-1 1 1,0-1-1,1 0 0,-1 1 0,0-1 1,-1 1-1,1 0 0,0-1 0,-1 1 0,1 0 1,-1 0-1,0 0 0,0 0 0,1 0 1,-1 0-1,-1 0 0,-1-1 0,1 2-64,0-1-1,-1 1 1,1 0-1,0 0 0,0 1 1,-1-1-1,1 1 1,0-1-1,-1 1 0,1 0 1,-1 0-1,1 1 1,-7 1-1,1 0-70,-1 1 0,1 0 1,0 0-1,0 1 0,0 1 0,1-1 0,-1 1 1,1 1-1,1 0 0,-9 7 0,10-7-115,1 0 0,0 0 0,0 0-1,1 1 1,-1 0 0,2 0 0,-1 0 0,-4 12 0,7-17-28,1 0 0,-1 0 0,1 0 1,-1-1-1,1 1 0,0 0 0,0 0 1,0 0-1,0 0 0,0 0 0,0 0 1,0-1-1,1 1 0,-1 0 0,1 0 1,-1 0-1,1-1 0,0 1 0,0 0 1,0-1-1,0 1 0,0 0 0,0-1 1,0 1-1,0-1 0,0 0 0,1 1 1,-1-1-1,1 0 0,-1 0 0,1 0 1,-1 0-1,1 0 0,0 0 0,-1 0 1,1-1-1,0 1 0,0 0 0,0-1 1,-1 0-1,5 1 0,4 0 6,-1 0-1,1-1 0,-1 0 0,1 0 1,-1-1-1,1-1 0,-1 1 1,1-1-1,-1-1 0,0 0 1,0 0-1,0-1 0,11-7 1,-9 6 1,-1-1 0,0 0 1,0-1-1,-1 0 0,0-1 1,0 0-1,-1 0 0,0-1 1,-1 0-1,11-16 0,-18 25-11,1-1 1,-1 0-1,1 1 0,-1-1 0,1 0 0,-1 1 0,1-1 1,-1 0-1,0 0 0,1 1 0,-1-1 0,0 0 0,0 0 0,0 0 1,0 1-1,1-1 0,-1 0 0,0 0 0,0 0 0,-1 1 1,1-1-1,0 0 0,0 0 0,0 0 0,0 1 0,-1-1 0,1 0 1,0 0-1,-1 1 0,1-1 0,-1-1 0,0 2 0,0 0 0,0 0 0,0 0 0,0 0 0,1 0 0,-1 0 0,0 0 0,0 0 0,0 1 0,0-1 0,0 0 0,1 0 0,-1 1 0,0-1 0,0 0 0,0 1 0,1-1 0,-1 1 0,0-1 0,0 1 0,1 0 0,-1-1-1,1 1 1,-1 0 0,0-1 0,1 1 0,-1 1 0,-1 0-3,0 1 0,0-1 0,0 1-1,1 0 1,-1 0 0,1-1 0,0 1-1,0 0 1,0 0 0,-1 5 0,2-7 1,-1 0 1,1 0-1,0 0 1,0 0-1,0 0 1,0 0-1,1 0 1,-1 0 0,0 0-1,0 0 1,0 0-1,1 0 1,-1 0-1,1 0 1,-1 0-1,0-1 1,1 1-1,0 0 1,-1 0-1,1 0 1,-1-1 0,1 1-1,0 0 1,0-1-1,-1 1 1,1-1-1,0 1 1,0 0-1,0-1 1,-1 0-1,1 1 1,0-1-1,0 0 1,0 1-1,0-1 1,0 0 0,0 0-1,1 0 1,5 1 1,0-1 1,0 0-1,0-1 1,0 1-1,0-1 1,0-1-1,-1 1 1,1-1-1,0-1 1,-1 1-1,8-5 1,10-5 20,32-23 0,-18 6 21,-1-1-1,47-50 0,-89 92-54,-1 0 0,2 0 1,-1 1-1,2 0 0,-3 18 0,6-30 10,0 1 1,0-1-1,0 1 0,0-1 0,0 1 0,0-1 0,1 1 1,-1-1-1,0 1 0,1-1 0,0 0 0,-1 1 0,1-1 0,0 1 1,0-1-1,-1 0 0,1 0 0,0 0 0,0 0 0,2 2 1,-1-2-7,1 1 1,-1-1-1,1 1 1,-1-1-1,1 0 1,-1 0 0,1 0-1,0 0 1,0-1-1,3 1 1,7 0-41,0-1 0,0 0 0,22-3 0,-29 2 32,0 0-6,-1 0-1,1 1 0,0 0 1,0 0-1,0 0 1,8 2-1,-13-2 20,0 0 0,0 1 0,0-1 0,0 0 0,0 1 0,-1-1 0,1 1 0,0-1 0,0 1 0,0 0 0,-1-1 0,1 1 0,0 0 0,-1-1 0,1 1 0,0 0 0,-1 0 0,1 1 0,0-1 6,-1 1 1,0-1 0,1 1 0,-1 0 0,0-1-1,0 1 1,0 0 0,0-1 0,0 1 0,0 0-1,-1-1 1,1 1 0,0-1 0,-2 3 0,-6 18 72,6-17-42,0 1 1,0-1-1,0 1 0,1 0 0,-1 0 1,1 0-1,0 11 0,1-16-28,0 0 0,0 0 0,1 0 0,-1 0 0,0-1 0,1 1 0,-1 0 0,0 0 0,1 0 0,-1-1-1,1 1 1,-1 0 0,1 0 0,0-1 0,-1 1 0,1 0 0,0-1 0,-1 1 0,1-1 0,0 1 0,0-1 0,-1 1 0,1-1-1,0 0 1,0 1 0,0-1 0,0 0 0,0 0 0,0 1 0,-1-1 0,1 0 0,0 0 0,0 0 0,0 0 0,0 0 0,0 0-1,1-1 1,36-6 44,-12-2-124,0-2-1,34-19 1,-34 16-347,48-18-1,-73 31 413,-1 1-1,0 0 1,0 0-1,1 0 1,-1 0-1,0 0 1,0-1-1,1 1 1,-1 0-1,0 0 1,0 0-1,1 0 1,-1 0-1,0 0 1,1 0-1,-1 0 1,0 0-1,0 0 1,1 0-1,-1 0 1,0 0-1,1 0 0,-1 1 1,0-1-1,0 0 1,1 0-1,-1 0 1,0 0-1,0 0 1,1 1-1,-1-1 1,0 0-1,0 0 1,0 0-1,1 1 1,-1-1-1,0 0 1,0 0-1,0 0 1,0 1-1,1-1 1,-1 0-1,0 1 1,0-1-1,0 0 0,0 0 1,0 1-1,0-1 1,0 0-1,0 1 1,0-1-1,0 0 1,0 0-1,0 1 1,0-1-1,0 0 1,0 1-1,0-1 1,0 0-1,0 0 1,-1 1-1,1-1 1,0 0-1,0 0 1,0 1-1,-13 27-650,6-11-63,6-9 530,2-3-54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2:42.567"/>
    </inkml:context>
    <inkml:brush xml:id="br0">
      <inkml:brushProperty name="width" value="0.05" units="cm"/>
      <inkml:brushProperty name="height" value="0.05" units="cm"/>
    </inkml:brush>
  </inkml:definitions>
  <inkml:trace contextRef="#ctx0" brushRef="#br0">98 141 11779,'-24'0'909,"18"0"-693,0 0 0,0 0 0,0 0 0,0 0 0,0 1 0,0 0 0,0 0 0,0 1 0,-7 3 1,12-5-188,1 0 1,0 0 0,-1 1 0,1-1-1,-1 0 1,1 0 0,0 1 0,-1-1 0,1 0-1,0 0 1,0 1 0,-1-1 0,1 1-1,0-1 1,0 0 0,-1 1 0,1-1 0,0 0-1,0 1 1,0-1 0,0 1 0,-1-1 0,1 0-1,0 1 1,0-1 0,0 1 0,0-1-1,0 1 1,0-1 0,0 0 0,0 1 0,0-1-1,1 1 1,-1-1 0,0 1 0,0-1 0,0 0-1,0 1 1,1-1 0,-1 1 0,0-1-1,0 0 1,1 1 0,-1-1 0,0 0 0,0 0-1,1 1 1,-1-1 0,0 0 0,1 1 0,-1-1-1,1 0 1,-1 0 0,0 0 0,1 0-1,-1 1 1,1-1 0,0 0 0,24 10 605,-11-7-435,0-1 1,0-1-1,0 0 0,23-2 1,60-11 229,-53 5-272,346-18 386,-55 6-381,-234 8-142,530-33 71,-275 41-88,410 8 265,-590 5-194,205 2 38,-154-24 94,111-3 298,3 28-88,-59 6-326,-214-20-59,-1-3-1,80-14 1,-67 5-18,92-3-1,-152 16 0,-1-1 0,0-1 0,1-1-1,-1 0 1,32-11 0,-51 14-50,0 0 1,1 0-1,-1 0 0,0 0 0,1 0 0,-1-1 1,0 1-1,1 0 0,-1 0 0,0-1 0,1 1 0,-1 0 1,0 0-1,0-1 0,1 1 0,-1 0 0,0-1 1,0 1-1,0 0 0,1-1 0,-1 1 0,0 0 0,0-1 1,0 1-1,0 0 0,0-1 0,0 1 0,0 0 1,0-1-1,0 1 0,0-1 0,0 1 0,0 0 0,0-1 1,0 1-1,0 0 0,0-1 0,0 1 0,0-1 1,0 1-1,-1 0 0,1-1 0,0 1 0,0-1 0,-1-4-1253,3 2 814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4.994"/>
    </inkml:context>
    <inkml:brush xml:id="br0">
      <inkml:brushProperty name="width" value="0.05" units="cm"/>
      <inkml:brushProperty name="height" value="0.05" units="cm"/>
    </inkml:brush>
  </inkml:definitions>
  <inkml:trace contextRef="#ctx0" brushRef="#br0">147 193 14699,'2'-2'245,"0"-1"-1,0 0 1,-1 0-1,1 0 1,-1-1-1,1 1 1,-1 0-1,0 0 1,-1-1-1,1 1 1,0-1-1,-1 1 1,0 0-1,0-1 1,0 1-1,0-1 1,-1 1-1,1-1 1,-1 1-1,-1-4 1,2 5-124,-1 1 0,0-1 1,0 1-1,1 0 0,-1-1 1,0 1-1,0 0 0,0 0 0,0 0 1,-1-1-1,1 1 0,0 0 1,0 0-1,-1 1 0,1-1 1,0 0-1,-1 0 0,-1 0 1,0 0-4,1 1 1,-1 0 0,0-1 0,1 1 0,-1 0 0,1 0 0,-1 1 0,0-1 0,1 0 0,-1 1 0,1 0 0,-1-1 0,1 1 0,-4 2-1,-1 0-63,1 1-1,-1 0 1,1 1-1,0-1 1,1 1-1,-1 0 1,1 1-1,0-1 0,0 1 1,1 0-1,-1 0 1,2 0-1,-1 1 1,0 0-1,1-1 0,1 1 1,-1 0-1,1 1 1,0-1-1,0 0 1,1 1-1,0-1 1,1 1-1,-1-1 0,1 0 1,1 1-1,2 13 1,-3-19-48,1 1 1,0-1 0,0 0 0,0 1-1,0-1 1,0 0 0,1 1 0,-1-1-1,1 0 1,-1 0 0,1 0 0,0 0-1,0-1 1,0 1 0,0 0-1,0-1 1,0 1 0,0-1 0,1 0-1,-1 0 1,0 0 0,1 0 0,-1 0-1,1 0 1,-1-1 0,1 1-1,-1-1 1,1 0 0,-1 1 0,1-1-1,0-1 1,-1 1 0,1 0 0,-1 0-1,1-1 1,3-1 0,5-1 8,0 0 0,0-1 0,-1 0-1,1-1 1,-1-1 0,17-10 0,6-10-24,-2 0 0,-1-2 0,0-1 0,-3-2-1,0 0 1,-2-2 0,28-48 0,-52 74-69,-4 9 51,-2 5 22,0 0 1,0 0-1,1 0 0,0 1 0,1-1 1,0 1-1,0 0 0,-2 9 0,0 1 17,2 0 0,-4 34-1,7-43-83,1 0 0,-1-1 0,1 1 0,1 0 0,-1 0 0,2-1-1,-1 1 1,6 12 0,-7-19-6,0 0 0,0 0-1,1 0 1,-1 0 0,0 0-1,0-1 1,1 1-1,-1-1 1,1 1 0,0-1-1,-1 1 1,1-1 0,0 0-1,0 0 1,0 1 0,3 0-1,-3-2 26,0 0 0,0 0 0,0 1 0,0-2 0,1 1 0,-1 0 1,0 0-1,0-1 0,0 1 0,0-1 0,0 1 0,0-1 0,0 0 0,0 0 0,0 0 0,0 0 0,-1 0 0,1-1 0,0 1 0,2-3 0,16-16-513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1:47.714"/>
    </inkml:context>
    <inkml:brush xml:id="br0">
      <inkml:brushProperty name="width" value="0.05" units="cm"/>
      <inkml:brushProperty name="height" value="0.05" units="cm"/>
    </inkml:brush>
  </inkml:definitions>
  <inkml:trace contextRef="#ctx0" brushRef="#br0">3934 14087 12291,'-70'4'803,"35"-3"-538,-67 10 0,90-8-253,0 0-1,1 0 0,-1 1 0,1 1 0,0 0 1,0 0-1,0 1 0,1 1 0,-14 11 0,-6 10-144,1 1-1,2 2 1,-30 43-1,-44 50-237,88-111 373,-1 0 0,0-1 0,-1 0 0,0-1-1,-1-1 1,-27 13 0,10-9 44,-1-1 0,-1-2 0,-51 9-1,-110 8 53,180-26-86,-502 48 1132,403-45-1061,0-5 1,-174-23-1,245 16-20,-1-1 1,1-3-1,-80-31 0,103 33-16,-1-1-1,2-2 1,-1 0-1,1-1 1,1-1-1,1 0 0,0-2 1,0 0-1,-17-22 1,5-2-13,2-1 1,2-1 0,2-1 0,-22-51 0,-60-191-525,71 180 289,-84-175 0,20 116 285,52 89 103,-37-80 0,-73-257 352,32-11-465,69 221-64,-56-194 23,59 203 31,-56-395 0,44-629-75,98 400-5,57 4-235,54-427 213,-77 671 99,33-378-31,-88 718-43,-10-1 0,-32-262 0,-9 212-99,-80-293 1,71 361 68,9-2 1,9-1-1,-2-336 0,52 16 51,-8 428-5,5 0 0,59-202-1,-33 188-10,4 1 0,6 3-1,72-118 1,-99 195 0,1 0 1,3 1-1,0 2 0,3 2 1,0 0-1,3 2 0,68-49 1,-10 20-7,1 4 0,163-72 0,-231 118 9,2 2 1,0 0-1,0 2 0,1 1 0,-1 2 0,1 1 0,1 1 1,-1 1-1,43 4 0,-53-1 10,-2 2 1,1 0 0,0 2-1,-1 0 1,0 0-1,0 2 1,0 0-1,-1 2 1,0-1-1,0 2 1,-1 0-1,-1 1 1,0 1-1,0 1 1,25 27-1,-9 0 77,-1 2-1,28 55 1,3 4-112,-54-91-13,-1 0 0,0 0 0,-1 0 0,4 12 0,-4-3-29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7.031"/>
    </inkml:context>
    <inkml:brush xml:id="br0">
      <inkml:brushProperty name="width" value="0.05" units="cm"/>
      <inkml:brushProperty name="height" value="0.05" units="cm"/>
    </inkml:brush>
  </inkml:definitions>
  <inkml:trace contextRef="#ctx0" brushRef="#br0">72 191 6577,'74'-134'5658,"-47"77"280,-39 86-1161,0 4-3401,-14 31-645,24-59-692,-106 265 1172,107-268-1206,-2 4 27,1 0-1,1-1 0,-1 1 1,1 0-1,-1 11 0,2-16-25,0 0 0,0 0-1,0 0 1,0 0 0,0 0-1,1 0 1,-1 0 0,0 0 0,1 0-1,-1 0 1,1 0 0,-1 0-1,1 0 1,-1 0 0,1 0-1,0-1 1,-1 1 0,1 0 0,0 0-1,0-1 1,0 1 0,-1 0-1,1-1 1,0 1 0,0-1-1,0 1 1,0-1 0,0 0 0,0 1-1,0-1 1,0 0 0,0 1-1,0-1 1,0 0 0,0 0 0,0 0-1,0 0 1,0 0 0,2-1-1,6 1 5,-1-1-1,1-1 1,0 1-1,-1-1 1,0-1-1,1 0 1,14-7-1,56-35 31,-58 32-18,7-5-12,-20 12-13,1 0 1,0 0 0,1 1 0,10-4-1,-19 9 4,-1-1-1,1 1 1,-1 0-1,1 0 1,-1-1-1,0 1 1,1 0-1,-1 0 1,1 0-1,-1 0 1,1 0-1,-1-1 1,1 1-1,-1 0 1,1 0-1,-1 0 1,1 0-1,-1 0 0,1 1 1,-1-1-1,1 0 1,-1 0-1,1 0 1,-1 0-1,0 0 1,1 1-1,-1-1 1,1 0-1,-1 0 1,1 1-1,-1-1 1,0 0-1,1 1 1,-1-1-1,0 0 1,1 1-1,-1-1 1,0 1-1,0-1 0,1 1 1,-1-1-1,0 0 1,0 1-1,0-1 1,1 1-1,-1-1 1,0 1-1,0-1 1,0 1-1,0-1 1,0 1-1,0-1 1,0 1-1,0-1 1,0 1-1,0-1 1,-1 1-1,1 0 1,-11 40 29,5-21-18,4-12 0,0 0 0,1 0 0,1 0 0,-1 0 0,1 0 0,0 0 0,3 16 0,-2-21-8,0-1 0,-1 0 0,1 1 1,0-1-1,1 0 0,-1 0 1,0 0-1,0 0 0,1 0 0,-1 0 1,1 0-1,0-1 0,0 1 0,-1 0 1,1-1-1,0 1 0,0-1 1,1 0-1,-1 0 0,0 0 0,0 0 1,0 0-1,1 0 0,-1-1 0,0 1 1,1-1-1,-1 1 0,1-1 1,-1 0-1,5 0 0,2 0 4,0-1 1,1 0-1,-1 0 0,0-1 1,1-1-1,-1 1 0,-1-1 0,1-1 1,12-5-1,-6 0-16,0 0 1,0-1-1,-1-1 1,15-14-1,-37 34-30,0 0-1,0 1 1,1-1-1,0 1 1,-7 15-1,0 3 129,-15 44 0,9-11 198,-18 99 0,34-141-245,-4 24 43,-14 47 1,18-79-78,0 0 0,0 0 0,-1 0 0,-1 0 0,0-1 0,0 0 0,-1 0 0,0-1 0,-9 10 0,13-16-4,1-1 0,-1 0 0,0 0 0,1 0 0,-1-1 0,0 1 0,0-1 0,0 1 0,0-1 0,-1 0 0,1 0 0,-5 0 0,7-1-2,0 1 0,-1-1 0,1 0 0,-1 0-1,1 0 1,-1-1 0,1 1 0,-1 0 0,1-1-1,-1 1 1,1-1 0,0 1 0,-1-1 0,1 1 0,0-1-1,-1 0 1,1 0 0,0 0 0,0 0 0,0 0-1,0 0 1,0 0 0,0 0 0,0 0 0,0 0-1,0-1 1,0 1 0,1 0 0,-2-3 0,0-2-1,0 0-1,1 0 1,0 0 0,0 0 0,0-1 0,1 1 0,0-1 0,0 1 0,0 0 0,1-1 0,0 1-1,3-11 1,3-5-27,0 1 0,13-28 0,-4 20-236,1 0 1,1 0-1,1 2 1,1 0-1,2 2 0,0 0 1,2 1-1,1 2 1,0 0-1,2 2 0,35-22 1,-5 10-266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7.864"/>
    </inkml:context>
    <inkml:brush xml:id="br0">
      <inkml:brushProperty name="width" value="0.05" units="cm"/>
      <inkml:brushProperty name="height" value="0.05" units="cm"/>
    </inkml:brush>
  </inkml:definitions>
  <inkml:trace contextRef="#ctx0" brushRef="#br0">271 29 19268,'-2'-3'182,"0"1"-1,0 0 1,0 0-1,0-1 1,0 2-1,-1-1 1,1 0 0,-1 0-1,1 1 1,-1 0-1,0-1 1,1 1-1,-1 0 1,0 0-1,0 0 1,-5 0 0,2 0 35,0 1 0,0 0 0,0 1 0,1-1 1,-1 1-1,0 0 0,0 1 0,-6 2 1,-2 1 19,1 1 0,0 0 1,0 1-1,1 1 0,0 0 1,-16 13-1,19-12-177,0-1 0,0 2 0,-7 11 1,14-20-57,0 1 0,1 0 1,-1 1-1,1-1 1,0 0-1,-1 0 0,1 1 1,0-1-1,1 0 1,-1 1-1,0-1 0,1 1 1,-1-1-1,1 1 1,0 0-1,-1-1 0,1 1 1,1-1-1,-1 1 1,0-1-1,2 5 0,-1-5 2,0-1 0,0 0 0,0 0 0,0 0 0,0 0 0,0 0 0,0 0 0,1 0 0,-1 0 0,0 0 0,1 0 0,-1-1 0,1 1 0,-1-1 0,0 1 0,1-1 0,0 1 0,-1-1 0,1 0 0,-1 0 0,1 0 0,-1 0 0,3 0 0,39-6 90,-10-3-7,0-2-1,-2-1 0,44-23 0,-43 19 60,1 1 0,69-20 0,-101 34-137,1 1 1,-1 0 0,1-1 0,-1 1-1,1 0 1,-1 0 0,1 0 0,-1 0 0,1 0-1,0 0 1,-1 0 0,1 1 0,-1-1-1,1 0 1,-1 1 0,1 0 0,-1-1 0,0 1-1,3 1 1,-3-1-3,-1 0 0,1 0 1,0 0-1,0 0 0,-1 0 0,1 1 0,-1-1 1,1 0-1,-1 0 0,1 1 0,-1-1 0,0 0 0,0 1 1,1-1-1,-1 0 0,0 1 0,0-1 0,0 0 1,-1 1-1,1-1 0,0 0 0,-1 2 0,-5 18 73,4-16-56,1-1 1,0 1 0,-1 0-1,1 0 1,1 0 0,-1 6-1,1-10-19,0 0-1,0 0 0,1 0 1,-1 0-1,0 0 0,1 0 1,-1 0-1,0 0 0,1 0 0,-1 0 1,1 0-1,-1 0 0,1-1 1,0 1-1,-1 0 0,1 0 1,0-1-1,0 1 0,-1-1 1,1 1-1,0 0 0,0-1 0,0 1 1,0-1-1,0 0 0,0 1 1,0-1-1,0 0 0,-1 0 1,1 1-1,0-1 0,0 0 0,0 0 1,0 0-1,0 0 0,2 0 1,15-1 20,-1-1 1,1 0-1,-1-1 1,0-1-1,24-9 1,-27 8-10,1 1 0,-1 0 0,1 1 1,0 0-1,0 1 0,0 1 1,0 0-1,20 2 0,-34-1-17,1 0-1,0 1 1,0-1-1,0 0 0,0 1 1,0-1-1,-1 1 1,1 0-1,0 0 1,-1-1-1,1 1 1,0 0-1,-1 1 1,1-1-1,-1 0 1,1 0-1,-1 1 1,0-1-1,1 0 0,-1 1 1,0-1-1,0 1 1,1 2-1,-1 1 3,0-1-1,0 1 0,-1-1 0,1 1 0,-1 0 1,0-1-1,-2 9 0,1 2 1,1-14 0,0-1 0,0 1 0,-1 0 0,1 0 0,0 0 0,0 0 0,0 0 0,0 0 0,0 0 0,1 0 0,-1 0-1,0 0 1,0 0 0,1 0 0,-1 0 0,0 0 0,1 0 0,-1 0 0,1 0 0,-1 0 0,1-1 0,-1 1 0,1 0 0,0 0 0,0-1 0,-1 1 0,1 0 0,0-1-1,0 1 1,0-1 0,-1 1 0,1-1 0,0 1 0,0-1 0,0 0 0,0 1 0,0-1 0,0 0 0,0 0 0,0 0 0,2 1 0,4-2-47,-1 0 0,1-1 0,-1 1 0,1-1 0,9-4 1,13-3-2118,-28 9 2099,-1 0 1,1 0 0,0 0 0,0 0-1,0 0 1,0 0 0,-1 1 0,1-1-1,0 0 1,0 0 0,0 1-1,-1-1 1,1 1 0,0-1 0,1 1-1,4 4-578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8.467"/>
    </inkml:context>
    <inkml:brush xml:id="br0">
      <inkml:brushProperty name="width" value="0.05" units="cm"/>
      <inkml:brushProperty name="height" value="0.05" units="cm"/>
    </inkml:brush>
  </inkml:definitions>
  <inkml:trace contextRef="#ctx0" brushRef="#br0">1 243 15931,'1'1'245,"0"-1"1,1 1-1,-1 0 0,1-1 0,-1 1 0,1-1 0,-1 1 0,1-1 0,-1 0 0,1 1 0,-1-1 0,1 0 0,0 0 1,-1 0-1,1 0 0,1-1 0,32-5 1251,-21 3-705,27-4 298,1-2 0,75-28 0,-93 28-913,0-2 1,-1-1-1,0-1 1,-1-1-1,39-31 1,-55 39-146,0 0 1,-1 0-1,0 0 0,0-1 1,4-8-1,-8 14-24,0 0 0,-1-1 0,1 1 0,0 0 0,-1 0 0,0-1-1,1 1 1,-1-1 0,0 1 0,0 0 0,1-1 0,-1 1 0,0-1 0,0 1 0,-1-3 0,0 3-4,1 0 0,-1 0 1,1 0-1,-1 1 1,0-1-1,1 0 0,-1 1 1,0-1-1,0 0 1,0 1-1,0-1 1,1 1-1,-1-1 0,0 1 1,0 0-1,0-1 1,0 1-1,0 0 0,0 0 1,0 0-1,0-1 1,0 1-1,0 0 1,0 0-1,0 0 0,-2 1 1,-4 0-4,0 0 1,-1 0 0,1 1-1,0 0 1,0 1-1,0-1 1,0 1 0,1 1-1,-1-1 1,-8 7-1,-4 4-2,0 0 0,-18 18 0,29-23 14,-1 0 0,1 1 0,0 0 0,1 0 0,0 1 0,-10 20 0,15-27-33,1-1 0,0 1 0,0 0 1,0-1-1,0 1 0,0 0 0,1 0 1,0-1-1,0 1 0,0 0 0,1 6 0,-1-8-40,1 1 0,0-1-1,0 0 1,0 1-1,0-1 1,0 0 0,1 1-1,-1-1 1,1 0-1,-1 0 1,1 0-1,0-1 1,0 1 0,0 0-1,0-1 1,0 1-1,0-1 1,4 3 0,2-1-120,-1 1 1,0-1 0,1-1 0,0 0 0,0 0 0,-1 0 0,12 0 0,57-2-318,-72 0 445,65-5-568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8.900"/>
    </inkml:context>
    <inkml:brush xml:id="br0">
      <inkml:brushProperty name="width" value="0.05" units="cm"/>
      <inkml:brushProperty name="height" value="0.05" units="cm"/>
    </inkml:brush>
  </inkml:definitions>
  <inkml:trace contextRef="#ctx0" brushRef="#br0">126 1 18668,'-2'13'958,"1"1"0,-2-1 0,1 1-1,-8 19 1,0 1-139,-38 115 711,2-1-2655,43-165-2393,3 13 3086,-1-15-519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9.816"/>
    </inkml:context>
    <inkml:brush xml:id="br0">
      <inkml:brushProperty name="width" value="0.05" units="cm"/>
      <inkml:brushProperty name="height" value="0.05" units="cm"/>
    </inkml:brush>
  </inkml:definitions>
  <inkml:trace contextRef="#ctx0" brushRef="#br0">1 154 15923,'0'-1'121,"0"0"-1,0 0 1,0 0-1,0 0 1,0 0-1,0 0 0,0 0 1,1 0-1,-1 0 1,0 0-1,1 0 1,-1 1-1,0-1 1,1 0-1,-1 0 0,1 0 1,-1 1-1,1-1 1,0 0-1,-1 0 1,1 1-1,0-1 0,-1 1 1,1-1-1,0 0 1,0 1-1,0 0 1,-1-1-1,1 1 1,0-1-1,1 1 0,3-3 349,32-23 1598,73-37 1,-96 57-1902,-1 0 1,2 0-1,-1 2 1,0-1-1,1 2 1,0 0-1,0 1 1,0 0-1,20 1 1,-28 2-113,0 0 1,0 1 0,-1 0 0,1 0 0,-1 0-1,1 1 1,-1 0 0,0 0 0,0 1 0,0 0-1,9 8 1,-12-10-42,-1-1 0,0 1 0,0 0-1,0 0 1,0 1 0,0-1 0,0 0 0,0 1 0,-1-1-1,1 1 1,-1-1 0,0 1 0,0 0 0,0-1-1,0 1 1,0 0 0,-1 0 0,1 0 0,-1 0-1,1 0 1,-1 0 0,0-1 0,-1 1 0,1 0 0,0 0-1,-1 0 1,1 0 0,-1 0 0,0 0 0,-1 3-1,-1-3 7,1 0-1,-1 0 0,1 0 0,-1-1 1,0 1-1,0-1 0,0 1 0,0-1 1,0 0-1,-1 0 0,1 0 0,-1-1 1,1 1-1,-1-1 0,-6 2 0,-8 1 105,-34 5-1,49-9-114,-24 3 108,-40-1 0,57-2-268,0-1 0,-1 0 0,1-1 1,0 0-1,0 0 0,0-1 0,-10-5 0,20 8 69,-1 0 1,0 0-1,1 0 1,-1-1-1,0 1 1,1 0-1,-1-1 1,1 1-1,-1-1 1,0 1-1,1-1 1,-1 1-1,1-1 1,-1 1-1,1-1 1,0 1-1,-1-1 1,0 0-1,9-3-1865,25 4-9,-7 7 988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0.297"/>
    </inkml:context>
    <inkml:brush xml:id="br0">
      <inkml:brushProperty name="width" value="0.05" units="cm"/>
      <inkml:brushProperty name="height" value="0.05" units="cm"/>
    </inkml:brush>
  </inkml:definitions>
  <inkml:trace contextRef="#ctx0" brushRef="#br0">1 183 17844,'4'-2'477,"-1"0"1,1 0-1,0-1 1,-1 1-1,0-1 0,1 0 1,-1 0-1,-1 0 1,1 0-1,4-6 1,21-42 2250,-12 23-1869,-14 23-784,0 1-1,0-1 1,0 1 0,0-1 0,-1 0-1,0 0 1,1-8 0,-2 12-71,0 0 0,0 0 1,0 1-1,0-1 0,0 0 1,0 0-1,0 0 1,0 1-1,0-1 0,0 0 1,-1 0-1,1 1 0,0-1 1,-1 0-1,1 0 0,-1 1 1,1-1-1,0 0 1,-1 1-1,0-1 0,0 0 1,0 0-5,0 1 1,0 0-1,-1-1 1,1 1-1,0 0 1,0 0 0,0 0-1,0 0 1,-1 0-1,1 0 1,0 0-1,0 0 1,0 1 0,0-1-1,0 0 1,0 1-1,-1-1 1,1 1-1,0-1 1,-1 1 0,-5 3-3,0 0 1,0 0-1,0 1 1,-10 8-1,16-12 2,-1 0-1,1 0 1,0 0-1,0 0 1,-1 0-1,1 1 1,0-1-1,0 0 1,0 1-1,0-1 1,0 0-1,1 1 1,-1-1-1,0 1 1,1 0-1,-1-1 1,1 1-1,-1-1 1,1 1-1,0 0 1,0-1-1,0 1 0,0 0 1,0-1-1,0 1 1,0 0-1,0-1 1,1 1-1,0 1 1,0-1 0,0-1 0,1 1 0,0 0 0,-1-1 0,1 0 0,0 1 0,0-1 0,0 0 0,0 0 0,-1 0 0,2 0 0,-1-1 0,0 1 0,0 0 0,0-1 0,3 1 0,40 3 5,-40-4-3,132 1-11,-119-2 59,1-1 1,0-1 0,-1 0-1,1-2 1,21-7-1,-39 11-30,0 1 0,1 0 0,-1-1 0,0 1 0,0-1 0,0 1 0,0-1 0,0 0 0,0 1 0,0-1-1,0 0 1,0 0 0,-1 0 0,1 1 0,0-1 0,0 0 0,0-1 0,-1 1-6,0 1-1,0-1 1,0 0-1,0 1 1,0-1-1,0 1 1,0-1 0,-1 1-1,1-1 1,0 1-1,0-1 1,0 1-1,-1-1 1,1 1 0,0 0-1,0-1 1,-1 1-1,1-1 1,-1 1 0,1 0-1,0-1 1,-1 1-1,1 0 1,-1-1-1,1 1 1,-1-1 0,-6-3 120,-1 0 1,0 1 0,-14-5 0,3 1-78,18 6-92,0 1 0,1 0 0,-1 0-1,1-1 1,-1 1 0,1 0 0,-1-1 0,1 1 0,-1 0 0,1-1 0,-1 1 0,1-1-1,-1 1 1,1-1 0,0 1 0,-1-1 0,1 1 0,0-1 0,-1 1 0,1-1-1,0 1 1,0-1 0,0 0 0,-1 1 0,1-1 0,0 1 0,0-1 0,0 0 0,0 1-1,0-1 1,0 0 0,0 1 0,0-1 0,1 1 0,-1-1 0,0 0 0,0 1 0,0-1-1,1 1 1,-1-1 0,0 1 0,0-1 0,1 1 0,-1-1 0,1 1 0,-1-1 0,0 1-1,1-1 1,-1 1 0,1-1 0,-1 1 0,1 0 0,-1-1 0,1 1 0,0 0 0,-1 0-1,1-1 1,-1 1 0,1 0 0,0 0 0,-1 0 0,1 0 0,-1 0 0,1 0 0,0 0-1,-1 0 1,1 0 0,-1 0 0,2 0 0,48 2-2590,-25 2 1796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0.730"/>
    </inkml:context>
    <inkml:brush xml:id="br0">
      <inkml:brushProperty name="width" value="0.05" units="cm"/>
      <inkml:brushProperty name="height" value="0.05" units="cm"/>
    </inkml:brush>
  </inkml:definitions>
  <inkml:trace contextRef="#ctx0" brushRef="#br0">296 32 16596,'1'0'111,"-1"-1"0,0 0 0,0 1 0,0-1 0,0 0 1,1 0-1,-1 1 0,0-1 0,0 0 0,0 1 0,0-1 1,-1 0-1,1 0 0,0 1 0,0-1 0,0 0 0,-1 1 1,1-1-1,0 0 0,-1 1 0,1-1 0,0 0 0,-1 1 1,1-1-1,-1 1 0,1-1 0,-1 0 0,-1 0 64,0 0-1,0-1 0,0 1 0,0 0 1,0 1-1,0-1 0,0 0 1,-1 1-1,-1-1 0,-6-1 421,0 1 0,1 1 0,-13 0-1,8 1-239,-1 0-1,1 1 0,0 1 1,-18 6-1,26-7-338,0 0-1,0 0 1,0 1-1,0 0 1,1 0 0,-1 1-1,1 0 1,0-1 0,0 2-1,0-1 1,-8 10 0,13-13-27,-1-1 1,1 1 0,-1 0 0,1 0 0,-1 0 0,1-1 0,-1 1 0,1 0 0,0 0 0,-1 0 0,1 0 0,0 0 0,0 0 0,0 0 0,0-1 0,0 1 0,0 0 0,0 0 0,0 0 0,0 0 0,0 0 0,0 0 0,1 0 0,-1 0 0,0 0 0,1-1 0,0 3 0,1-1-17,-1 0 0,1-1 1,0 1-1,0 0 0,0-1 1,0 1-1,0-1 0,0 1 1,0-1-1,4 1 0,7 3-130,0 0 0,26 4 1,-37-8 135,55 8-296,-37-7 242,0 2 0,-1 0 1,28 9-1,-47-13 86,1 0 0,-1 1 0,1-1 0,0 0 0,-1 0 0,1 1 0,-1-1 0,1 0 0,-1 1 0,1-1 0,-1 0 0,1 1 0,-1-1 0,1 1 0,-1-1 0,1 1 0,-1-1 0,0 1 0,1-1 0,-1 1 0,1 0 0,-1-1-1,-1 1 1,1-1-1,0 1 0,0-1 0,0 0 1,-1 1-1,1-1 0,0 1 1,0-1-1,-1 0 0,1 1 0,0-1 1,-1 0-1,1 0 0,0 1 1,-1-1-1,1 0 0,0 0 0,-1 1 1,1-1-1,-1 0 0,0 0 0,-32 9 385,27-7-319,-36 8 273,-1-1 1,0-3-1,-75 3 0,117-9-400,0 0 0,0 0 0,-1 0 1,1 0-1,0 0 0,0 0 1,-1 0-1,1 0 0,0 0 0,0-1 1,-1 1-1,1-1 0,0 1 1,0-1-1,0 1 0,0-1 0,-1 0 1,1 1-1,-1-3 0,2 3 29,0-1-1,0 0 0,0 1 0,0-1 1,0 0-1,0 1 0,0-1 1,1 0-1,-1 1 0,0-1 1,0 0-1,1 1 0,-1-1 0,1 1 1,-1-1-1,0 0 0,1 1 1,-1-1-1,1 1 0,-1-1 1,1 1-1,-1 0 0,1-1 0,0 0 1,8-5-135,-1 1 1,1 0 0,12-6 0,17-6-398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1.165"/>
    </inkml:context>
    <inkml:brush xml:id="br0">
      <inkml:brushProperty name="width" value="0.05" units="cm"/>
      <inkml:brushProperty name="height" value="0.05" units="cm"/>
    </inkml:brush>
  </inkml:definitions>
  <inkml:trace contextRef="#ctx0" brushRef="#br0">120 11 15899,'12'-8'2243,"-12"8"-2180,0 0 0,0 0 1,0 0-1,0 0 0,0 0 0,0-1 1,0 1-1,0 0 0,0 0 0,0 0 1,0 0-1,0 0 0,-1-1 0,1 1 0,0 0 1,0 0-1,0 0 0,0 0 0,0 0 1,0 0-1,0 0 0,-1 0 0,1-1 1,0 1-1,0 0 0,0 0 0,0 0 1,0 0-1,-1 0 0,1 0 0,0 0 0,0 0 1,0 0-1,0 0 0,0 0 0,-1 0 1,1 0-1,0 0 0,0 0 0,0 0 1,0 0-1,0 0 0,-1 0 0,-2 0 281,0 1-1,1-1 0,-1 0 0,0 1 0,0-1 0,0 1 0,1 0 1,-1 0-1,-3 1 0,-3 4-42,1-1 1,0 1-1,0 0 1,0 1-1,0 0 1,-10 13-1,15-17-276,0 1 0,1-1 1,-1 1-1,1 0 0,-1 0 0,1 0 0,0 0 0,1 0 0,-1 0 0,1 1 0,0-1 0,0 1 0,0-1 0,0 0 1,1 1-1,0 0 0,0 4 0,0-7-18,1 0 1,0 0 0,-1 0-1,1-1 1,0 1 0,0 0 0,0 0-1,0 0 1,1-1 0,-1 1-1,0 0 1,1-1 0,-1 0-1,1 1 1,-1-1 0,1 0-1,0 1 1,0-1 0,-1 0-1,1 0 1,0-1 0,0 1-1,0 0 1,0-1 0,3 1-1,5 1-1,-1 0 0,1-1 0,0 0 0,11-2 0,8 0-75,0-2 1,0-1-1,50-14 0,81-39-239,-141 50 406,-30 13 314,-26 15 236,35-19-603,0 0 1,0-1-1,0 1 1,0 0-1,1 0 1,-1 0-1,1 0 1,-1 0-1,-1 5 0,2-6-35,1-1 0,0 1 0,0 0-1,0-1 1,0 1 0,0-1 0,0 1-1,0 0 1,0-1 0,0 1-1,0 0 1,0-1 0,1 1 0,-1-1-1,0 1 1,0-1 0,0 1 0,1 0-1,-1-1 1,0 1 0,1-1-1,-1 1 1,1-1 0,-1 1 0,1-1-1,-1 0 1,0 1 0,1-1 0,-1 1-1,1-1 1,0 0 0,-1 0-1,1 1 1,-1-1 0,1 0 0,-1 0-1,1 0 1,0 1 0,-1-1 0,1 0-1,0 0 1,-1 0 0,1 0-1,1 0 1,22 2 7,1-1-1,-1-1 0,1-1 1,-1-1-1,28-6 1,21-1-245,-56 7 155,-9 1 13,-1 0-1,1 1 0,0-1 1,-1 1-1,1 1 1,0-1-1,10 3 0,-18-2 44,0-1 0,1 0-1,-1 0 1,1 0 0,-1 0-1,0 0 1,1 1 0,-1-1-1,1 0 1,-1 0 0,0 1-1,1-1 1,-1 0 0,0 0-1,0 1 1,1-1 0,-1 0-1,0 1 1,0-1 0,1 0-1,-1 1 1,0-1 0,0 1-1,0-1 1,0 0 0,1 1-1,-1-1 1,0 1 0,0-1-1,0 1 1,0-1 0,0 0-1,0 1 1,0-1 0,0 1-1,0-1 1,0 1 0,-1-1-1,1 0 1,0 1 0,0-1-1,0 1 1,0-1 0,-1 0-1,1 1 1,0-1 0,0 0-1,-1 1 1,1-1 0,0 0-1,-1 1 1,1-1 0,-1 0-1,-20 19-1259,17-16 902,3-2 316,0 0 0,0 0 0,-1 0 0,1 0 0,0 1 0,0-1 0,0 0-1,0 1 1,0-1 0,0 1 0,1-1 0,-1 1 0,1 0 0,-2 2 0,4 3-501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2.688"/>
    </inkml:context>
    <inkml:brush xml:id="br0">
      <inkml:brushProperty name="width" value="0.05" units="cm"/>
      <inkml:brushProperty name="height" value="0.05" units="cm"/>
    </inkml:brush>
  </inkml:definitions>
  <inkml:trace contextRef="#ctx0" brushRef="#br0">310 142 15307,'8'-5'834,"1"-1"-1,-1 0 1,0-1 0,14-14-1,-20 19-644,0 1 1,0-1-1,-1 0 0,1 0 0,-1 0 0,0 0 1,1 0-1,-1-1 0,0 1 0,0 0 1,0 0-1,-1-1 0,1 1 0,0-1 0,-1 1 1,0-1-1,1 1 0,-1-1 0,0 1 0,0-1 1,-1 1-1,1-1 0,0 1 0,-1 0 0,0-1 1,-1-3-1,1 4-97,-1 0 1,0-1-1,0 1 0,0 0 0,0 0 1,-1 0-1,1 1 0,0-1 1,-1 0-1,1 1 0,-1-1 1,0 1-1,1 0 0,-1 0 1,0 0-1,0 1 0,0-1 0,0 0 1,-3 1-1,-4-1 6,0 0 0,0 1 0,0 0 0,-14 2 0,9 1-85,1 0 0,0 1 0,-1 1 0,1 0 0,1 0 0,-1 2 0,1 0 0,0 0-1,1 1 1,0 1 0,0 0 0,1 0 0,0 1 0,0 1 0,1 0 0,1 0 0,0 1-1,0 0 1,2 1 0,-13 24 0,19-34-13,0-1 1,0 1-1,0 0 0,1-1 0,-1 1 0,1 0 1,0 0-1,-1-1 0,1 1 0,0 0 0,1 0 1,-1 0-1,0-1 0,1 1 0,0 0 1,-1 0-1,1-1 0,0 1 0,1 0 0,-1-1 1,0 0-1,1 1 0,-1-1 0,5 5 0,-4-5-187,0 0-1,1 0 0,-1 0 0,1-1 0,0 1 0,0 0 0,0-1 0,-1 0 0,1 0 0,0 0 0,1 0 0,-1 0 0,0-1 0,4 1 0,1 0-277,-2 4-154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3.732"/>
    </inkml:context>
    <inkml:brush xml:id="br0">
      <inkml:brushProperty name="width" value="0.05" units="cm"/>
      <inkml:brushProperty name="height" value="0.05" units="cm"/>
    </inkml:brush>
  </inkml:definitions>
  <inkml:trace contextRef="#ctx0" brushRef="#br0">312 372 14987,'3'-4'398,"-1"-1"0,0 1 0,0-1 0,-1 1 0,0-1 0,1 1 0,-1-1 0,0-7 0,-1 10-270,0 0 1,0 0 0,-1 1 0,1-1-1,-1 0 1,1 1 0,-1-1-1,0 0 1,1 1 0,-1-1-1,0 1 1,0-1 0,0 1-1,0-1 1,0 1 0,-1 0-1,1 0 1,0-1 0,-1 1 0,1 0-1,0 0 1,-1 0 0,1 0-1,-1 1 1,0-1 0,-2-1-1,-3 0 29,1 0 0,-1 1 1,0 0-1,0 0 0,0 0 0,0 1 0,0 0 0,-1 0 0,1 0 0,0 1 0,0 0 0,0 1 0,1 0 0,-1 0 0,0 0 0,-9 6 0,1-1-28,0 0 0,1 2 1,0 0-1,1 0 0,-25 23 0,30-23-62,-1 0-1,1 1 1,1 0-1,0 0 1,-7 14 0,13-21-53,-1 0 1,1 0 0,0 0-1,0 0 1,0 0 0,1 0-1,-1 0 1,1 0 0,-1 0-1,1 0 1,0 5 0,1-6-11,-1 0 1,1-1 0,-1 1 0,1-1-1,0 1 1,-1-1 0,1 0 0,0 1-1,0-1 1,0 0 0,0 1 0,0-1-1,0 0 1,0 0 0,1 0 0,-1 0-1,0 0 1,1 0 0,-1 0 0,0 0-1,1-1 1,-1 1 0,4 0 0,3 1 0,-1 0 0,1-1 0,0 0 1,0 0-1,0-1 0,0 0 0,0 0 1,0-1-1,0 0 0,0 0 0,10-4 1,6-2 1,-1-1 0,30-15 0,-36 16 3,-1-2 1,0 0 0,0-1 0,-1 0 0,0-2 0,-1 1 0,0-2 0,-1 0 0,0 0 0,-1-1-1,18-28 1,-28 38 4,0 0 0,-1 0 0,1 0 0,-1-1 0,0 1 0,0 0 0,1-7 0,-2 10-12,0 0 0,0 1 0,0-1 0,0 0 0,0 0 0,0 1 0,0-1 0,0 0 0,0 1 0,0-1 0,0 0 0,-1 1 0,1-1 0,0 0 0,-1 1 0,1-1 0,0 1 0,-1-1-1,1 0 1,-1 1 0,1-1 0,0 1 0,-1-1 0,0 1 0,1 0 0,-1-1 0,1 1 0,-1-1 0,1 1 0,-1 0 0,0 0 0,1-1 0,-1 1 0,0 0 0,1 0 0,-1 0 0,0 0 0,1 0 0,-1-1 0,0 1 0,0 1 0,1-1 0,-1 0 0,0 0 0,1 0 0,-1 0 0,0 0 0,1 1 0,-1-1 0,0 0-1,1 0 1,-1 1 0,0 0 0,-5 1 10,0 1-1,0 0 0,1 1 0,0-1 0,0 1 0,0 0 0,0 1 0,0-1 1,1 1-1,0 0 0,-6 8 0,6-8-11,1-1 0,0 1 0,1-1 0,-1 1 0,1 0 0,0 0 0,0 0 0,0 0 0,1 1 0,0-1 1,0 0-1,0 1 0,1-1 0,0 7 0,0-11 1,0 1-1,0-1 1,0 0 0,1 1 0,-1-1 0,1 0 0,-1 0-1,1 1 1,0-1 0,-1 0 0,1 0 0,0 0-1,0 0 1,-1 0 0,1 0 0,0 0 0,0 0 0,0 0-1,0-1 1,1 1 0,-1 0 0,2 0 0,0 0 0,0 0 0,0 0 0,0 0 0,0-1 1,0 1-1,0-1 0,0 0 0,0 0 0,5-1 0,4-1 12,0 0 1,-1-1-1,23-8 0,-10 1 4,-1-2 0,0 0 0,-1-2 0,0 0 0,35-31 0,-57 44-18,0 1 0,0 0 0,0 0 0,0 0 1,0 0-1,0-1 0,0 1 0,0 0 0,1 0 0,-1 0 1,0 0-1,0 0 0,0-1 0,0 1 0,1 0 0,-1 0 0,0 0 1,0 0-1,0 0 0,0 0 0,1 0 0,-1 0 0,0 0 1,0 0-1,0 0 0,1 0 0,-1 0 0,0 0 0,0 0 1,0 0-1,0 0 0,1 0 0,-1 0 0,0 0 0,0 0 0,0 0 1,1 0-1,-1 0 0,0 0 0,0 0 0,0 0 0,0 0 1,1 1-1,-1-1 0,0 11-5,-10 22-5,9-28 15,-1 2 10,0-1-1,0 1 0,1 0 1,0-1-1,1 1 1,0 0-1,0 9 0,0-15-7,0 1-1,1-1 0,-1 1 0,0-1 0,1 0 0,-1 1 0,1-1 1,-1 1-1,1-1 0,0 0 0,0 1 0,-1-1 0,1 0 1,0 0-1,0 0 0,0 0 0,0 0 0,1 0 0,-1 0 0,0 0 1,0 0-1,1 0 0,-1 0 0,0-1 0,1 1 0,-1-1 1,0 1-1,1-1 0,-1 1 0,1-1 0,-1 0 0,1 0 0,-1 0 1,1 0-1,-1 0 0,1 0 0,-1 0 0,1 0 0,1-1 1,8-1 13,-1 0 0,0-1 1,0 0-1,0-1 0,-1 0 1,1-1-1,-1 0 1,0 0-1,0-1 0,0 0 1,13-13-1,5-7 0,45-58 1,-43 48-34,-39 70-29,10-32 41,-4 9-5,1 0 1,0 0 0,0 0 0,1 1-1,1 0 1,0 22 0,1-33 4,0 1 1,0-1 0,1 0 0,-1 1 0,1-1-1,-1 0 1,1 1 0,-1-1 0,1 0 0,0 0-1,-1 0 1,1 0 0,0 0 0,0 0 0,0 0 0,0 0-1,0 0 1,0 0 0,0 0 0,0 0 0,0 0-1,0-1 1,1 1 0,-1-1 0,0 1 0,0-1-1,1 1 1,-1-1 0,0 0 0,1 1 0,-1-1 0,0 0-1,1 0 1,-1 0 0,0 0 0,1 0 0,1-1-1,3 0 1,0 0 0,0 0 1,0 0-1,0-1 0,0 0 0,0-1 0,7-3 0,5-5 3,-1-1 1,-1-1-1,0 0 1,0-1-1,-2 0 1,16-20-1,1-5-12,36-62-1,-63 94 3,4-4-11,-1 0 0,-1-1-1,0 0 1,-1 0-1,0 0 1,4-19-1,-10 18-34,-7 12-2,6 2 46,-1 0-1,1 0 1,-1 1 0,1-1-1,0 1 1,-1-1 0,-3 5 0,-10 12 15,-1 0 1,2 2 0,1-1-1,0 2 1,2 0 0,0 1-1,1 0 1,2 0 0,-10 31-1,18-48-40,0 0 1,0 0-1,0 1 0,0-1 0,1 1 0,0-1 0,0 1 1,1-1-1,-1 0 0,1 1 0,0-1 0,1 0 0,-1 1 1,1-1-1,0 0 0,3 6 0,-2-7-114,0-1 0,0 1 0,0-1 0,0 0 0,1 0 0,-1 0-1,1-1 1,-1 1 0,1-1 0,0 0 0,0 0 0,0 0 0,1-1 0,-1 1 0,0-1 0,0 0 0,1 0 0,-1 0 0,1-1-1,5 0 1,3 0-463,1-1 0,-1-1-1,0 0 1,0 0 0,0-2-1,0 1 1,0-2 0,-1 0-1,0 0 1,0-1 0,22-15-1,11-10-939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1:48.174"/>
    </inkml:context>
    <inkml:brush xml:id="br0">
      <inkml:brushProperty name="width" value="0.05" units="cm"/>
      <inkml:brushProperty name="height" value="0.05" units="cm"/>
    </inkml:brush>
  </inkml:definitions>
  <inkml:trace contextRef="#ctx0" brushRef="#br0">33 605 13691,'-2'0'83,"0"0"0,0 0 0,-1 0 0,1 1-1,0-1 1,0 0 0,0 1 0,-1 0 0,1-1 0,0 1 0,-4 2 0,6-3-82,0 0-1,0 1 1,-1-1 0,1 0 0,0 0 0,0 1-1,0-1 1,-1 0 0,1 1 0,0-1 0,0 0 0,0 1-1,0-1 1,0 0 0,0 1 0,-1-1 0,1 0-1,0 1 1,0-1 0,0 0 0,0 1 0,0-1 0,0 0-1,1 1 1,-1-1 0,0 1 0,11 13 63,25 18-30,77 75 5,-58-41 65,52 78 1,-106-142-105,8 11 64,0-1-1,0 0 0,1 0 1,1-1-1,14 12 1,-23-21-30,1 0 0,-1 0 1,1-1-1,-1 1 0,1-1 1,0 0-1,0 1 0,-1-1 1,1-1-1,0 1 0,0 0 1,0-1-1,0 1 0,0-1 1,0 0-1,1 0 0,-1 0 1,0 0-1,0-1 0,0 1 1,0-1-1,0 0 0,-1 0 1,1 0-1,0 0 0,0 0 1,0-1-1,-1 1 0,1-1 1,-1 0-1,1 1 0,3-5 1,3-3 81,0-1 1,0 1 0,-2-1 0,1-1 0,-1 0 0,9-18 0,28-76 375,-40 94-450,20-61 260,-3-1 1,23-143-1,-14-159 1251,-28 252-1265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4.136"/>
    </inkml:context>
    <inkml:brush xml:id="br0">
      <inkml:brushProperty name="width" value="0.05" units="cm"/>
      <inkml:brushProperty name="height" value="0.05" units="cm"/>
    </inkml:brush>
  </inkml:definitions>
  <inkml:trace contextRef="#ctx0" brushRef="#br0">191 48 17956,'-10'5'348,"0"-1"0,0 1 1,0 1-1,1 0 0,0 0 1,1 1-1,-1 0 0,1 0 0,1 1 1,-9 10-1,4-2 127,0 1 0,1 0-1,0 1 1,-11 27 0,19-38-351,0 0 0,1 1 0,-1-1 0,1 1 0,1 0 0,0 0 0,-1 9 1,2-15-100,0 0 1,0 0 0,0 1-1,1-1 1,-1 0 0,1 0-1,-1 1 1,1-1 0,0 0 0,-1 0-1,1 0 1,0 0 0,1 0-1,-1 0 1,0 0 0,0 0-1,1-1 1,-1 1 0,1 0 0,0-1-1,-1 1 1,1-1 0,0 0-1,0 1 1,0-1 0,0 0-1,0 0 1,4 1 0,1 0-10,-1 0 1,0-1 0,1 0-1,-1 0 1,1-1 0,-1 0-1,1 0 1,0 0 0,-1-1-1,1 0 1,6-2-1,-2 0-7,0-1 0,-1 0 0,1 0-1,-1-1 1,18-12 0,-6 1-13,-2-1 0,0 0 1,-1-2-1,29-36 0,-27 30-17,-2-1-1,-1-1 0,-1 0 1,21-45-1,-33 53 7,-5 19 14,0-1 0,0 1 1,0 0-1,0-1 0,0 1 1,0 0-1,0-1 0,-1 1 1,1 0-1,0-1 0,0 1 1,0 0-1,0 0 0,0-1 1,0 1-1,-1 0 0,1-1 1,0 1-1,0 0 1,0 0-1,-1-1 0,1 1 1,0 0-1,0 0 0,0 0 1,-1-1-1,1 1 0,-2 0 0,1 0 0,0 1 0,0-1 0,-1 0 0,1 0 0,0 1 0,0-1-1,-1 1 1,1-1 0,0 1 0,0-1 0,0 1 0,0 0 0,0 0 0,0-1 0,0 1 0,0 0-1,0 0 1,0 1 0,-18 19-45,1 0 1,1 1-1,1 1 0,1 1 0,1 0 1,1 0-1,1 2 0,2-1 1,-11 38-1,18-52 120,0 1-1,1 0 1,0 0 0,0-1 0,2 1 0,0 0 0,1 20 0,6-8-74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5.240"/>
    </inkml:context>
    <inkml:brush xml:id="br0">
      <inkml:brushProperty name="width" value="0.05" units="cm"/>
      <inkml:brushProperty name="height" value="0.05" units="cm"/>
    </inkml:brush>
  </inkml:definitions>
  <inkml:trace contextRef="#ctx0" brushRef="#br0">247 466 9450,'34'-29'6713,"-34"29"-6686,0 0-1,0 0 0,0 0 0,0 0 0,0 0 0,1-1 1,-1 1-1,0 0 0,0 0 0,0 0 0,0 0 0,0 0 0,0-1 1,0 1-1,0 0 0,0 0 0,1 0 0,-1 0 0,0-1 0,0 1 1,0 0-1,0 0 0,0 0 0,0 0 0,0-1 0,0 1 1,0 0-1,0 0 0,0 0 0,0-1 0,-1 1 0,1 0 0,0 0 1,0 0-1,0 0 0,0 0 0,0-1 0,0 1 0,0 0 1,0 0-1,0 0 0,-1 0 0,1 0 0,0-1 0,0 1 0,0 0 1,0 0-1,0 0 0,-1 0 0,1 0 0,0 0 0,0 0 0,0 0 1,-1 0-1,-9-2 752,4 2-353,0 0-1,0 1 1,0 0 0,0 0-1,0 1 1,0 0 0,0 0-1,0 0 1,0 1 0,-8 4-1,-6 6 19,-26 20 1,36-25-241,3-3-150,1 0-1,-1 0 0,1 1 1,1-1-1,-1 1 1,1 1-1,0-1 0,1 1 1,-6 10-1,9-17-48,1 1-1,0-1 1,-1 1-1,1 0 1,0-1-1,0 1 1,-1-1 0,1 1-1,0-1 1,0 1-1,0 0 1,0-1-1,0 1 1,0-1-1,0 1 1,0 0-1,0-1 1,0 1-1,0-1 1,0 1 0,0 0-1,1-1 1,-1 1-1,0-1 1,0 1-1,1-1 1,-1 1-1,0-1 1,1 1-1,-1-1 1,1 1-1,0 0 0,0-1-1,1 1 0,-1-1 0,0 0 1,0 1-1,0-1 0,1 0 0,-1 0 0,0 0 1,1 0-1,-1 0 0,0 0 0,3-1 0,39-13-9,-42 14 9,9-4-3,-4 1-3,1 0 1,0 0-1,0 1 0,0 0 1,0 1-1,10-2 0,-15 3 2,0 0 1,1 0-1,-1 1 0,0-1 0,0 1 1,0-1-1,0 1 0,0 0 0,0 0 0,0-1 1,0 2-1,0-1 0,0 0 0,0 0 1,0 0-1,-1 1 0,1-1 0,-1 1 1,1 0-1,-1-1 0,0 1 0,1 0 0,-1 0 1,0 0-1,0 0 0,1 2 0,2 7-5,0 0 1,0 0-1,-1 0 0,-1 0 0,0 1 0,0-1 0,-1 1 1,-1 0-1,0-1 0,0 1 0,-4 14 0,0 1 47,-1-1 1,-2 0-1,-17 46 0,12-44 151,-31 54 0,37-72-132,-1 0 0,0 0 0,-1 0 0,0-1 0,0-1 0,-1 1-1,0-1 1,-11 7 0,19-14-53,-1 0 0,1 0 1,0 0-1,-1 0 0,1 0 0,-1 0 0,0-1 0,1 1 0,-1-1 1,0 1-1,1-1 0,-1 1 0,0-1 0,1 0 0,-1 0 1,0 0-1,0 0 0,1 0 0,-1 0 0,0 0 0,0-1 0,1 1 1,-1-1-1,0 1 0,1-1 0,-1 0 0,1 1 0,-1-1 0,1 0 1,-1 0-1,1 0 0,-1 0 0,1 0 0,0-1 0,0 1 0,-1 0 1,1-1-1,0 1 0,0 0 0,-1-3 0,-1-2-18,1 0 0,0 0 0,-1 0 0,2 0 0,-1 0-1,1-1 1,0 1 0,0 0 0,1-1 0,0-6 0,0 1-30,2 1 0,-1 0 0,1-1 1,1 1-1,0 0 0,0 0 0,2 1 0,9-20 0,-5 15-11,0 2 0,0-1-1,2 1 1,0 1 0,18-17-1,11-3-84,2 1 0,91-49 0,-81 50 93,126-84 55,-144 89 41,-1-1-1,-2-2 1,29-32 0,-52 51-33,-4 6-4,-1-1-1,1 0 1,-1 0-1,0 0 1,0 0-1,-1 0 1,1-1-1,-1 1 1,3-10-1,-5 14-12,0 0 0,0 0 0,1 0 0,-1 0 0,0 0 0,0 0 0,0 0 0,0-1 0,0 1 0,0 0 0,0 0 0,0 0 0,0 0 0,0 0 0,0 0 0,0-1 0,0 1 0,0 0 0,0 0 0,0 0 0,0 0 0,0 0 0,0 0 0,0-1 0,0 1 0,0 0 0,0 0 0,0 0 0,0 0 0,0 0 0,0 0 0,0-1 0,0 1 0,0 0 0,0 0 0,0 0 0,0 0 0,-1 0 0,1 0 0,0 0 0,0 0 0,0-1 0,0 1 0,0 0 0,0 0 0,0 0 0,0 0 0,-1 0 0,1 0 0,0 0 0,0 0 0,0 0 0,0 0 0,0 0 0,-1 0 0,1 0 0,0 0 0,0 0 0,0 0 0,0 0 0,-11 7 18,-13 17-9,9-6-4,1 0 0,0 2 0,2 0 1,0 0-1,1 1 0,1 0 0,1 1 0,-8 30 1,17-50 2,-1 0 0,1 1 1,-1-1-1,1 0 1,0 1-1,0-1 0,0 0 1,0 1-1,0-1 1,1 1-1,-1-1 0,1 0 1,-1 1-1,1-1 0,0 0 1,0 0-1,0 0 1,2 4-1,-1-5 2,-1 0 0,1 0 0,-1 0 0,1 0 0,0 0 1,-1 0-1,1 0 0,0-1 0,-1 1 0,1 0 0,0-1 0,0 0 0,0 1 1,0-1-1,0 0 0,-1 0 0,1 0 0,0 0 0,0-1 0,0 1 0,0 0 0,-1-1 1,1 1-1,3-2 0,9-3 45,-1-1 0,1 0 0,-1-1 0,0 0 1,-1-1-1,16-13 0,65-62 310,-34 19-103,-3-1 0,95-146 0,-139 193-238,-6 11-25,0-1 0,-1 0 0,0 0 0,-1 0 0,0-1-1,0 0 1,-1 0 0,5-17 0,-10 24-44,-3 5 25,-6 10-11,-15 32 7,1 0 0,3 2 1,2 0-1,1 1 0,-16 73 1,13-8 55,20-96-20,0-1 1,2 1 0,0 0-1,4 29 1,-2-38-7,-1-1-1,2 0 1,4 12 0,-7-17-11,1-1 1,-1 0 0,1 1-1,0-1 1,-1 0 0,1 1-1,0-1 1,0 0 0,0 0 0,0 0-1,0 0 1,0 0 0,0 0-1,0 0 1,0 0 0,0 0-1,1-1 1,-1 1 0,0 0 0,0-1-1,1 1 1,-1-1 0,1 1-1,2-1 1,-3 0-16,-1 0 1,1-1-1,0 1 0,0-1 1,0 1-1,-1-1 1,1 0-1,0 1 0,-1-1 1,1 0-1,0 1 0,-1-1 1,1 0-1,-1 0 0,1 1 1,-1-1-1,0 0 0,1 0 1,-1 0-1,0 0 0,1 0 1,-1 0-1,0 0 0,0 0 1,0 1-1,0-1 0,0 0 1,0 0-1,0 0 0,0 0 1,0 0-1,-1 0 1,1-1-1,-7-35-831,-12-22-822,-3 1 1,-34-65-1,7 17 1596,49 105 100,0 1 0,0 0-1,0 0 1,0-1-1,0 1 1,0 0-1,0 0 1,0-1 0,0 1-1,0 0 1,0 0-1,0-1 1,0 1-1,0 0 1,1 0 0,-1-1-1,0 1 1,0 0-1,0 0 1,0-1 0,0 1-1,1 0 1,-1 0-1,0 0 1,0 0-1,0-1 1,1 1 0,-1 0-1,0 0 1,0 0-1,0 0 1,1 0-1,-1 0 1,0 0 0,0-1-1,1 1 1,-1 0-1,0 0 1,0 0-1,1 0 1,-1 0 0,0 0-1,0 0 1,1 0-1,-1 0 1,0 0 0,0 0-1,1 1 1,-1-1-1,0 0 1,0 0-1,1 0 1,-1 0 0,1 0 43,12 3 564,1 0-1,21 8 1,19 4 41,-37-12-831,0 0 0,0-2 0,0 0 0,20-2-1,-27 1-30,-1-2-1,1 0 0,0 0 0,-1-1 1,0 0-1,1 0 0,-1-1 0,15-8 1,8-9-382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6.269"/>
    </inkml:context>
    <inkml:brush xml:id="br0">
      <inkml:brushProperty name="width" value="0.05" units="cm"/>
      <inkml:brushProperty name="height" value="0.05" units="cm"/>
    </inkml:brush>
  </inkml:definitions>
  <inkml:trace contextRef="#ctx0" brushRef="#br0">0 1 15539,'5'6'2257,"1"-3"-1257,-2 2-232,7-2 1497,7-3-769,4 1-200,9 1-352,1-1-175,3 1-281,3 2-72,-1-2-352,-3 4-216,-7 0-656,-1 2-537,-8-7 1089,1 2-224,-1-4-176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6.718"/>
    </inkml:context>
    <inkml:brush xml:id="br0">
      <inkml:brushProperty name="width" value="0.05" units="cm"/>
      <inkml:brushProperty name="height" value="0.05" units="cm"/>
    </inkml:brush>
  </inkml:definitions>
  <inkml:trace contextRef="#ctx0" brushRef="#br0">1 0 18524,'71'11'2767,"-38"-7"-1691,45 12-1,-68-13-1015,-1 0 0,0 1-1,0-1 1,0 2 0,0-1 0,-1 1 0,0 1-1,0-1 1,9 9 0,-14-11-59,-1-1 0,1 1-1,-1 0 1,0 0 0,0-1 0,0 1 0,0 1 0,-1-1 0,1 0-1,-1 0 1,0 1 0,1-1 0,-2 0 0,1 1 0,0-1 0,-1 1-1,1 5 1,-2-3 2,0-1 0,0 1-1,0-1 1,0 1-1,-1-1 1,0 1 0,0-1-1,0 0 1,-1 0-1,-3 5 1,-8 9 18,-1 0 0,0-2 0,-1 0 0,-22 18 0,34-31-14,-46 36-56,-9 10-844,49-36 741,5-3-41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7.668"/>
    </inkml:context>
    <inkml:brush xml:id="br0">
      <inkml:brushProperty name="width" value="0.05" units="cm"/>
      <inkml:brushProperty name="height" value="0.05" units="cm"/>
    </inkml:brush>
  </inkml:definitions>
  <inkml:trace contextRef="#ctx0" brushRef="#br0">311 42 13987,'1'-1'198,"0"0"-1,0 1 1,0-1 0,0 0-1,-1 1 1,1-1 0,0 0-1,0 0 1,-1 0 0,1 0-1,-1 0 1,1 0 0,0 0-1,-1 0 1,0 0 0,1 0-1,-1 0 1,0 0 0,1 0-1,-1 0 1,0-2 0,0 2-20,-1 1 0,1-1 0,0 0 0,-1 0 0,1 1 0,-1-1 0,1 0 0,-1 1 0,0-1 0,1 0 0,-1 1 0,1-1 0,-1 1 0,0-1 0,0 1 0,1-1 1,-1 1-1,0 0 0,0-1 0,-1 0 0,-4 0 253,0-1 0,0 1 0,0 0 1,0 0-1,-1 1 0,-7 0 0,3 1-340,1 1 0,0 0 0,-1 1 0,1 1 0,0-1 0,1 1-1,-1 1 1,1 0 0,0 0 0,0 1 0,0 0 0,1 1-1,-11 10 1,5-4-84,1 1 0,1 0-1,0 1 1,1 0 0,0 1 0,-13 28-1,21-38-11,0 0 0,1 1 0,-1-1 0,1 1 0,1 0 0,-2 8-1,3-14 4,0 0 0,0 0 0,0-1 0,0 1 0,0 0 0,0 0 0,0 0 0,1 0 0,-1 0 0,0 0 0,0 0-1,1 0 1,-1-1 0,1 1 0,-1 0 0,1 0 0,-1 0 0,1-1 0,-1 1 0,1 0 0,1 0 0,-1 0 0,1 0 0,-1-1 1,1 1-1,-1-1 0,1 0 0,0 1 1,-1-1-1,1 0 0,0 0 1,-1 0-1,1 0 0,0 0 0,-1 0 1,1-1-1,-1 1 0,4-1 1,15-7 18,0 0-1,0-1 1,-1-1 0,35-24 0,-23 14 43,2-1 30,-18 11-33,0 0 0,0 1 0,1 1 1,0 0-1,25-8 0,-40 16-52,0-1 1,0 1-1,0 0 1,1-1-1,-1 1 1,0 0-1,0 0 0,0 0 1,0 0-1,1 0 1,-1 0-1,0 0 0,0 0 1,0 0-1,1 1 1,-1-1-1,0 0 0,0 1 1,0-1-1,0 1 1,0-1-1,0 1 0,0 0 1,0-1-1,0 1 1,0 0-1,0 0 0,0 0 1,0-1-1,-1 1 1,1 0-1,0 0 1,-1 0-1,2 2 0,-1 3 3,1 0-1,-1 0 1,0 0-1,0 0 1,-1 0 0,0 7-1,0-9-1,0 0 0,0 0 0,0 0 0,1 1 0,-1-1 0,1 0 0,0 0 0,0 0 0,4 8-1,-4-12-2,0 1 0,0 0 0,0 0 0,0-1 0,0 1 0,0 0-1,1-1 1,-1 0 0,0 1 0,0-1 0,1 0 0,-1 1 0,0-1-1,1 0 1,-1 0 0,0 0 0,0 0 0,1 0 0,-1 0 0,0-1-1,1 1 1,-1 0 0,0-1 0,0 1 0,2-1 0,33-14 35,-35 14-37,27-15 26,33-15 11,-56 29-37,-1 0-1,1 0 1,0 1 0,0 0 0,-1 0 0,1 0-1,0 1 1,0 0 0,0 0 0,0 0 0,5 1-1,-8-1 1,-1 0 0,0 0 0,0 1 0,1-1-1,-1 1 1,0-1 0,0 1 0,0-1 0,0 1-1,0 0 1,0 0 0,0-1 0,0 1-1,0 0 1,0 0 0,0 0 0,0 0 0,0 0-1,-1 0 1,1 0 0,1 2 0,3 27 48,-5-28-37,-1 0 0,1 0 0,1 0-1,-1 0 1,0 0 0,0 0 0,1 0-1,-1 0 1,1 0 0,0 0 0,-1 0 0,1 0-1,0 0 1,0 0 0,0-1 0,1 1-1,1 3 1,0-5-35,0 0 0,-1 1 0,1-1 0,0 0 0,-1 0 0,1-1-1,-1 1 1,1 0 0,0-1 0,-1 0 0,1 1 0,-1-1 0,4-2 0,-1 1-137,12-3-134,0-2-1,0 0 0,-1-1 0,0-1 0,-1 0 0,17-13 0,1-6-216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8.206"/>
    </inkml:context>
    <inkml:brush xml:id="br0">
      <inkml:brushProperty name="width" value="0.05" units="cm"/>
      <inkml:brushProperty name="height" value="0.05" units="cm"/>
    </inkml:brush>
  </inkml:definitions>
  <inkml:trace contextRef="#ctx0" brushRef="#br0">100 1 18580,'-30'39'4525,"18"-19"-3897,1 2-1,1 0 1,-12 36-1,19-48-589,0 1 0,0 0 0,1 0 0,1 0 0,-1 0 0,2 0 0,0 0 0,0 0 0,4 22 0,-3-31-49,-1 1 0,1 0 1,0-1-1,0 1 0,0-1 0,0 1 1,0-1-1,1 0 0,-1 1 0,1-1 1,-1 0-1,1 0 0,0 0 0,0 0 1,0 0-1,0-1 0,0 1 1,0 0-1,0-1 0,1 0 0,-1 1 1,1-1-1,-1 0 0,1 0 0,-1-1 1,1 1-1,-1 0 0,1-1 0,0 0 1,-1 1-1,1-1 0,0 0 0,-1 0 1,1-1-1,0 1 0,-1 0 0,4-2 1,4 0-44,-1-1 1,-1 0 0,1 0-1,0-1 1,-1 0 0,0 0-1,0-1 1,0 0 0,10-9-1,18-20-94,-39 41 187,1 0 0,-1 0 0,-2 15 0,5-19-27,-1-1-19,0 1-1,0-1 1,1 0-1,0 1 0,-1-1 1,1 1-1,0-1 0,0 0 1,0 1-1,0-1 1,1 1-1,-1-1 0,1 1 1,-1-1-1,1 0 1,0 0-1,0 1 0,0-1 1,0 0-1,0 0 0,0 0 1,1 0-1,-1 0 1,1 0-1,0 0 0,-1 0 1,1-1-1,0 1 1,0-1-1,0 1 0,0-1 1,0 0-1,0 0 0,0 0 1,1 0-1,-1 0 1,5 1-1,2 1-130,1 1 0,-1 0-1,0 0 1,-1 1 0,14 9 0,-19-12 108,0 1 1,0 0 0,0 0 0,0 1-1,-1-1 1,1 0 0,-1 1-1,0-1 1,0 1 0,0 0 0,-1 0-1,1 0 1,-1 0 0,0 0 0,2 8-1,-2 6 109,0 0-1,-1 0 0,-1 0 1,0 0-1,-1 0 0,-7 25 0,-2-1 589,-26 61-1,35-98-609,-18 36 398,19-39-428,1 0-1,-1-1 1,0 1-1,0-1 0,0 0 1,0 1-1,0-1 1,0 0-1,-1 0 0,1 1 1,0-1-1,-1 0 1,1 0-1,-1-1 1,1 1-1,-1 0 0,1 0 1,-1-1-1,0 1 1,1-1-1,-3 1 0,2-1-16,1-1-1,-1 1 0,1-1 1,-1 0-1,1 1 1,0-1-1,-1 0 0,1 0 1,0 0-1,0 0 1,0 0-1,-1 0 0,1 0 1,0-1-1,0 1 1,1 0-1,-1-1 0,0 1 1,0 0-1,1-1 0,-1 1 1,1-1-1,-1 1 1,0-4-1,-8-43 17,8 41-12,-1-6 4,1 0 1,0 1-1,1-1 0,0 0 1,1 0-1,1 0 0,0 0 1,0 1-1,7-20 0,-5 24-225,-1 0-1,1 0 0,1 0 0,0 0 1,0 1-1,0 0 0,1 0 0,0 0 1,0 1-1,1 0 0,-1 0 1,2 0-1,-1 1 0,13-7 0,47-25-1072,-30 12 531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9.167"/>
    </inkml:context>
    <inkml:brush xml:id="br0">
      <inkml:brushProperty name="width" value="0.05" units="cm"/>
      <inkml:brushProperty name="height" value="0.05" units="cm"/>
    </inkml:brush>
  </inkml:definitions>
  <inkml:trace contextRef="#ctx0" brushRef="#br0">8 30 12931,'5'-6'1904,"-4"4"-1646,0 0 0,0 1 0,0-1 0,1 1 1,-1-1-1,1 1 0,-1-1 0,1 1 1,0 0-1,-1-1 0,1 1 0,0 0 0,0 0 1,0 1-1,0-1 0,0 0 0,0 0 0,0 1 1,2-1-1,-3 2-171,0-1 0,-1 1 0,1-1 0,0 1 0,-1 0 1,1-1-1,0 1 0,-1 0 0,1-1 0,-1 1 0,1 0 0,-1 0 0,1 0 0,-1 0 0,0-1 0,1 1 1,-1 0-1,0 0 0,0 0 0,0 0 0,1 0 0,-1 0 0,0 0 0,0 0 0,-1 1 0,0 31 1361,1-31-1310,-27 183 2040,16-122-1971,-7 124-1,21-167-155,-3-20-50,0 1 1,0-1 0,0 0 0,1 0 0,-1 0 0,0 1 0,0-1-1,0 0 1,0 0 0,1 0 0,-1 1 0,0-1 0,0 0 0,1 0 0,-1 0-1,0 0 1,0 0 0,1 0 0,-1 1 0,0-1 0,0 0 0,1 0-1,-1 0 1,0 0 0,0 0 0,1 0 0,-1 0 0,0 0 0,0 0 0,1 0-1,-1 0 1,0 0 0,0 0 0,1-1 0,-1 1 0,2-1 6,0-1 0,0 1-1,-1-1 1,1 1 0,-1-1 0,1 0 0,-1 0 0,0 0 0,0 0 0,0 0 0,0 0 0,0 0-1,1-3 1,14-49 83,-2-1 0,-2 0 0,7-101 0,-18 118-87,0 17-55,4 44-8,-4-13 49,1 0 1,0-1 0,1 0-1,0 1 1,1-1 0,-1 0-1,2 0 1,-1-1 0,1 0-1,1 1 1,-1-2 0,14 15-1,-15-19 11,0 1-1,0-1 1,0 0-1,0 0 1,1 0-1,-1 0 1,1-1-1,0 0 1,0 0-1,0 0 1,0 0-1,0-1 1,0 0-1,1 0 1,-1-1-1,0 1 1,0-1-1,1 0 1,-1 0-1,0-1 0,1 0 1,-1 0-1,0 0 1,10-4-1,-5 1 17,1-1 0,-1 0-1,0-1 1,-1 0 0,0-1-1,0 0 1,0 0-1,-1-1 1,0 0 0,7-9-1,-5 4 38,-1 1-1,0-1 1,-1-1-1,-1 0 1,0 0-1,8-25 1,-15 39-48,1-1 0,-1 1 1,0-1-1,1 0 0,-1 1 1,0-1-1,0 0 0,0 1 0,0-1 1,0 0-1,0 1 0,0-1 1,0 0-1,0 0 0,0 1 1,0-1-1,0 0 0,0 1 0,-1-2 1,-7 5 60,-13 19-24,9-5-34,1 1 1,1 0-1,1 0 1,0 1-1,2 0 1,0 0-1,1 1 1,-6 38-1,11-48-6,0-1-1,1 0 1,0 1-1,0 0 0,1-1 1,1 0-1,-1 1 0,1-1 1,5 13-1,-4-16-2,0 0 1,0 0-1,0 0 1,1-1-1,0 1 0,0-1 1,1 0-1,-1 0 0,1 0 1,0-1-1,0 0 0,1 0 1,-1 0-1,10 5 1,-8-6 3,0-1 0,0 1 1,0-1-1,0 0 0,1 0 1,-1-1-1,1 0 1,-1-1-1,0 1 0,1-1 1,-1-1-1,1 0 1,-1 0-1,1 0 0,-1-1 1,0 0-1,0 0 0,0-1 1,0 1-1,0-2 1,-1 1-1,1-1 0,-1 0 1,0 0-1,0-1 0,10-10 1,-10 10 30,-1 0 0,0-1 0,0 0 0,0 0 1,-1 0-1,1-1 0,-2 0 0,1 1 0,-1-1 0,0 0 0,0-1 0,-1 1 1,0 0-1,0-1 0,-1 1 0,0-1 0,0 0 0,-1 1 0,0-1 1,0 0-1,-1 1 0,0-1 0,0 0 0,-1 1 0,0-1 0,-3-6 0,4 10-12,-1 1 0,0 0 0,0 0 0,0 0-1,0 0 1,0 0 0,-1 0 0,1 0 0,-1 1-1,0 0 1,0-1 0,0 1 0,0 0-1,0 0 1,0 0 0,0 1 0,-1-1 0,-3 0-1,4 1-19,1 1-1,0-1 1,0 1-1,0 0 1,-1 0-1,1 0 1,0 0-1,0 1 1,0-1 0,0 0-1,-1 1 1,1 0-1,0-1 1,0 1-1,0 0 1,0 0-1,0 0 1,0 0-1,1 1 1,-1-1-1,0 0 1,0 1-1,1-1 1,-1 1-1,1 0 1,0-1-1,-1 1 1,1 0-1,0 0 1,0 0-1,-1 3 1,0 0-75,0 0 1,0 0-1,1 0 0,0 0 1,0 0-1,0 1 0,0-1 0,1 0 1,0 1-1,0-1 0,2 6 1,-2-8 27,0 0 1,1 0-1,-1 0 1,1 0-1,0 0 1,0 0-1,0-1 1,1 1-1,-1 0 1,1-1-1,-1 1 1,1 0-1,0-1 1,0 0-1,0 0 1,0 1-1,0-1 1,0 0-1,1-1 1,4 4-1,15 0-297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0.086"/>
    </inkml:context>
    <inkml:brush xml:id="br0">
      <inkml:brushProperty name="width" value="0.05" units="cm"/>
      <inkml:brushProperty name="height" value="0.05" units="cm"/>
    </inkml:brush>
  </inkml:definitions>
  <inkml:trace contextRef="#ctx0" brushRef="#br0">154 45 17292,'6'-32'3216,"-6"31"-3129,0 1 0,0-1 0,0 0 0,0 1 0,0-1 0,0 1 0,0-1 0,0 0 0,0 1 0,0-1 0,0 1 0,-1-1 0,1 1 0,0-1 0,0 1 0,-1-1 0,1 1 0,0-1 0,-1 0 0,0 1 14,0 0-1,1 0 1,-1 0 0,0 0 0,1 0-1,-1 0 1,0 0 0,1 0 0,-1 1-1,1-1 1,-1 0 0,0 0 0,1 1-1,-1-1 1,1 0 0,-1 1 0,1-1-1,-1 0 1,1 1 0,-1-1 0,1 1-1,-1-1 1,1 1 0,-1 0 0,-4 5 111,0 0 0,1 1 0,-1-1 0,1 1 0,0 0 0,1 0 0,-4 11 0,-16 61-67,15-50-59,-14 56-37,3 2 1,-13 171 0,32-248-40,-1 29 4,1-38-5,0 1 1,0-1-1,0 1 0,1-1 0,-1 0 0,0 1 0,1-1 0,-1 1 1,1-1-1,-1 0 0,1 1 0,0-1 0,-1 0 0,1 0 0,0 0 0,0 1 1,0-1-1,0 0 0,0 0 0,1 1 0,-1-2-2,0 0 0,-1 0 0,1 1 0,0-1 0,-1 0 0,1 0 0,0 0 0,-1 0 0,1 0 0,0 0 0,0 0 0,-1-1 0,1 1 0,0 0 0,-1 0 0,1 0 0,-1-1 0,1 1 0,0 0 0,-1-1 0,1 1 0,-1 0 0,1-1 0,-1 1 0,1-1 0,-1 1 0,1-1 0,-1 1 0,1-1 0,-1 1 0,0-1 0,1 0 0,-1 1 0,0-1 0,1 0 0,-1 0 0,11-27 146,-11 27-153,5-22 122,-1 0 0,0-1 0,0-43-1,-12-71 91,0 88-200,10 57-31,1 0 0,0 0 0,1 0 0,-1 0 0,1 0 0,0-1-1,6 7 1,-7-10 15,0 0-1,0 0 0,0 0 1,1-1-1,-1 1 0,1-1 1,-1 0-1,1 0 0,0 0 1,0 0-1,0 0 0,0-1 1,0 0-1,0 0 0,0 0 1,8 0-1,-5-1 3,1-1 0,-1 1 0,0-2 0,0 1 1,-1-1-1,1 0 0,0 0 0,-1-1 0,1 0 0,-1 0 0,0 0 0,0-1 0,0 0 1,0 0-1,0-1 0,7-8 0,-4 4 11,-1 1 1,-1-2-1,0 1 1,0-1-1,-1 0 1,0 0-1,0-1 1,-1 0-1,3-12 1,-5 13 3,-4 11 5,-2 15 3,2-11-29,1 1 0,0 0 0,0 0 0,0 0 0,1 0 1,0 0-1,2 10 0,-2-14 4,0 1 1,0-1-1,1 0 1,-1 0-1,0 1 1,1-1-1,-1 0 0,1 0 1,0-1-1,0 1 1,-1 0-1,1-1 0,0 1 1,1-1-1,-1 1 1,0-1-1,0 0 1,1 0-1,-1 0 0,0 0 1,4 0-1,11 3-23,1-1 0,0-1 0,19 1-1,-25-3 23,1 0 0,-1 1-1,0 0 1,0 1-1,0 1 1,-1 0 0,1 0-1,-1 2 1,18 7 0,-28-11 12,0 0 0,0-1 1,0 1-1,0 0 1,0-1-1,0 1 1,0-1-1,0 1 0,0-1 1,0 1-1,0-1 1,0 0-1,0 0 0,1 0 1,-1 1-1,0-1 1,0 0-1,0 0 1,0 0-1,1-1 0,0 1 1,-1-1 16,0-1 0,1 1 0,-1-1 1,0 1-1,-1-1 0,1 1 0,0-1 0,0 1 1,-1-1-1,1 0 0,-1 1 0,1-3 1,2-4 3,-1 2-55,1 0-1,0 0 0,0 0 1,0 1-1,1-1 0,0 1 1,7-8-1,4-5-1512,-13 15 1423,0 0 0,0 0 0,0-1 0,-1 1 0,1 0 0,1-7 0,0-8-405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0.532"/>
    </inkml:context>
    <inkml:brush xml:id="br0">
      <inkml:brushProperty name="width" value="0.05" units="cm"/>
      <inkml:brushProperty name="height" value="0.05" units="cm"/>
    </inkml:brush>
  </inkml:definitions>
  <inkml:trace contextRef="#ctx0" brushRef="#br0">1 17 17252,'3'-8'1720,"7"4"-1120,7 1-256,9 1 392,2 2-672,7 5 240,0 1-199,5 3-338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0.969"/>
    </inkml:context>
    <inkml:brush xml:id="br0">
      <inkml:brushProperty name="width" value="0.05" units="cm"/>
      <inkml:brushProperty name="height" value="0.05" units="cm"/>
    </inkml:brush>
  </inkml:definitions>
  <inkml:trace contextRef="#ctx0" brushRef="#br0">188 183 17764,'-28'2'3541,"15"0"-2721,1 0 0,-1 1 0,0 0 0,-23 10 0,30-11-746,1 0 0,-1 1 0,1-1 0,0 1 1,0 0-1,0 1 0,1-1 0,-1 1 0,1 0 0,0 0 0,0 1 0,0-1 0,-3 7 0,6-10-81,0 1 1,1-1 0,0 0-1,-1 1 1,1-1-1,0 0 1,-1 1 0,1-1-1,0 0 1,0 1 0,0-1-1,0 0 1,0 1-1,1-1 1,-1 0 0,0 1-1,1-1 1,-1 0 0,1 0-1,-1 1 1,1-1-1,0 0 1,-1 0 0,1 0-1,0 0 1,0 0 0,0 0-1,0 0 1,0 0-1,0 0 1,0 0 0,0 0-1,0 0 1,0-1 0,2 2-1,5 3-105,1-1 0,0 0 0,18 6 0,-13-6 27,-5 0 19,14 4-158,29 15 1,-47-21 199,-1 1 1,1 0 0,-1-1 0,0 2 0,1-1 0,-1 0 0,-1 1 0,1 0 0,0-1 0,-1 1 0,0 1-1,5 7 1,-8-11 28,1 1 0,-1 0-1,1-1 1,-1 1-1,1 0 1,-1 0 0,0-1-1,0 1 1,0 0-1,0 0 1,0-1 0,0 1-1,-1 0 1,1 0-1,0 0 1,-1-1 0,1 1-1,-1 0 1,0-1-1,-1 3 1,0-1 31,-1 1-1,1-1 1,-1 0 0,0 0-1,0 0 1,0 0 0,0-1 0,-7 5-1,3-3 53,-1 1 0,0-1 1,0-1-1,-1 1 0,1-2 0,-1 1 0,-17 2 0,23-5-86,0 1 0,0-1 0,0 0 0,0 0 0,0 0 0,0-1 0,0 1 0,0-1 0,1 0 0,-1 0 0,0 0 0,0 0 0,0 0 0,1 0 0,-1-1 0,0 0 0,1 1 0,0-1 0,-1 0 0,1 0 0,0 0 0,-4-5 0,4 4 12,0-1 0,1 1 0,-1-1 0,1 0 0,-1 0 0,1 1 0,0-1 1,1 0-1,-1 0 0,1 0 0,-1-1 0,1 1 0,1 0 0,-1 0 0,0 0 1,2-6-1,9-33-66</inkml:trace>
  <inkml:trace contextRef="#ctx0" brushRef="#br0" timeOffset="1">417 1 19940,'-2'16'741,"0"1"0,-2-1 0,-6 20 0,-6 25 497,9-15-589,2 0 0,2 70 0,6-57-1587,15 88 0,-25-178-1311,-12-39-1,-18-30 1250,-13-45 2794,49 143-1682,0-1-1,0 1 0,1 0 0,-1 0 0,1-1 1,0 1-1,0 0 0,0-1 0,0 1 0,0 0 1,0-1-1,1 1 0,0-4 0,0 5-45,0 0 1,0 0-1,0-1 0,0 2 0,0-1 1,0 0-1,0 0 0,0 0 0,0 0 0,0 1 1,1-1-1,-1 0 0,0 1 0,0-1 0,1 1 1,-1 0-1,0-1 0,1 1 0,-1 0 1,1 0-1,-1 0 0,0 0 0,3 0 0,27 1 463,49 7 0,1 0-456,-32-7-77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3:06.355"/>
    </inkml:context>
    <inkml:brush xml:id="br0">
      <inkml:brushProperty name="width" value="0.05" units="cm"/>
      <inkml:brushProperty name="height" value="0.05" units="cm"/>
    </inkml:brush>
  </inkml:definitions>
  <inkml:trace contextRef="#ctx0" brushRef="#br0">19 112 10746,'-12'-1'1630,"5"2"1230,14 11-2629,-5-10-223,-1 0 0,1 0 0,0 0-1,1-1 1,-1 1 0,0-1 0,0 1 0,1-1-1,-1 0 1,0 0 0,1 0 0,-1 0 0,1 0-1,0 0 1,-1-1 0,4 1 0,46 1 253,-38-3-189,225-14 786,-106 3-552,170-12-79,407-15-77,-468 49-145,0 0 22,341-31 7,237-22 291,-581 37-298,97 1-26,-346 4-1048,9 0 853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1.430"/>
    </inkml:context>
    <inkml:brush xml:id="br0">
      <inkml:brushProperty name="width" value="0.05" units="cm"/>
      <inkml:brushProperty name="height" value="0.05" units="cm"/>
    </inkml:brush>
  </inkml:definitions>
  <inkml:trace contextRef="#ctx0" brushRef="#br0">1 90 18492,'3'2'211,"0"-1"0,1 0 0,-1 0 1,1 0-1,-1 0 0,1 0 0,-1-1 0,1 0 0,-1 1 0,1-1 1,-1-1-1,5 1 0,8-1 199,289-10 3410,-167 3-3221,-95 6-474,742-54 342,-768 54-977,1-1 0,26-7 0,-40 7 117,-5 2 115,-6 3-110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2.284"/>
    </inkml:context>
    <inkml:brush xml:id="br0">
      <inkml:brushProperty name="width" value="0.05" units="cm"/>
      <inkml:brushProperty name="height" value="0.05" units="cm"/>
    </inkml:brush>
  </inkml:definitions>
  <inkml:trace contextRef="#ctx0" brushRef="#br0">60 20 17188,'1'-1'242,"13"-13"1152,-13 13-1358,-1 1 0,0 0 0,0-1 0,0 1 0,0 0 0,1 0 1,-1 0-1,0-1 0,0 1 0,1 0 0,-1 0 0,0 0 0,0-1 1,1 1-1,-1 0 0,0 0 0,1 0 0,-1 0 0,0 0 0,0 0 0,1 0 1,-1 0-1,0 0 0,1 0 0,-1 0 0,0 0 0,1 0 0,-1 0 1,0 0-1,1 0 0,-1 0 0,0 0 0,0 0 0,1 0 0,-1 0 0,0 0 1,1 1-1,-1-1 0,0 0 0,0 0 0,1 0 0,-1 1 0,0-1 1,0 0-1,0 0 0,1 1 0,-1-1 0,0 0 0,0 0 0,0 1 0,0-1 1,0 0-1,1 1 0,-1-1 0,0 1 0,2 19 739,-1 1 1,0 0-1,-2-1 1,-4 33-1,1-13-395,-46 276 146,20-151-471,28-139 22,4-24-28,1-7 1,17-39 49,28-73-55,72-125-1,-117 236-45,6-10-2,0 0 0,19-22-1,-26 35 3,0 0-1,0 1 0,1-1 0,-1 1 0,1-1 0,0 1 0,-1 0 0,1 0 1,0 0-1,1 0 0,-1 1 0,0-1 0,0 1 0,1 0 0,-1-1 0,1 2 1,-1-1-1,1 0 0,6 0 0,-7 2-1,0 0-1,1 0 1,-1 0-1,0 0 1,0 1 0,0-1-1,0 1 1,0 0-1,-1 0 1,1 0 0,0 0-1,-1 0 1,0 0 0,1 1-1,-1-1 1,0 1-1,0 0 1,0 0 0,-1-1-1,1 1 1,1 5 0,1 2-11,0 0 0,0 0 0,-1 0 0,0 1 0,1 13 1,-4-16 30,0 0 0,0-1 0,0 1 0,-1 0 0,0 0 0,-1-1 0,0 1 1,0-1-1,0 1 0,-1-1 0,0 0 0,-1 0 0,-4 6 0,6-9 13,0 0 0,-1 0 0,0-1 0,1 1 0,-1-1 0,0 0 0,-1 0 0,1 0 0,-1 0 0,1 0 0,-1-1 0,0 1-1,0-1 1,0 0 0,0-1 0,0 1 0,-1-1 0,1 1 0,0-1 0,-1-1 0,1 1 0,0-1 0,-8 1 0,9-2-79,0 1 0,0-1 0,0 1 0,0-1 0,1 0 0,-1 0 0,0-1 0,1 1 0,-1 0 0,0-1 0,1 0 0,0 1 0,-1-1 0,1 0 0,0 0 0,0-1 0,0 1 0,0 0 0,1-1 0,-1 1 0,0-1 0,1 1 0,0-1 0,0 0 0,0 1 0,0-1 0,0 0 0,0 0 0,0-6 0,0 4-123,1 0 0,-1 0 0,1 0 0,0 0 1,1-1-1,-1 1 0,1 0 0,0 0 0,0 0 0,1 0 1,-1 0-1,1 0 0,0 1 0,1-1 0,-1 0 0,6-6 0,15-12-741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2.762"/>
    </inkml:context>
    <inkml:brush xml:id="br0">
      <inkml:brushProperty name="width" value="0.05" units="cm"/>
      <inkml:brushProperty name="height" value="0.05" units="cm"/>
    </inkml:brush>
  </inkml:definitions>
  <inkml:trace contextRef="#ctx0" brushRef="#br0">0 280 17708,'5'1'323,"0"1"-1,0-1 1,0-1 0,0 1 0,0-1-1,0 0 1,0 0 0,0 0-1,0-1 1,0 0 0,0 0 0,9-2-1,-8 0-16,1-1-1,-1 1 0,1-1 0,-1 0 0,0-1 0,-1 0 0,1 0 0,5-6 0,-2 1-56,0-1 1,0 0-1,-1-1 0,0 0 0,9-18 0,-14 23-179,0 0-1,0 0 1,-1 0 0,0 0-1,0 0 1,-1 0 0,0-1-1,0 1 1,0 0 0,-1-1-1,-1 1 1,0-10 0,1 15-54,-1 0 0,1 0-1,-1-1 1,0 1 0,0 0 0,1 0 0,-1 0 0,-1 0 0,1 0 0,0 0 0,0 0 0,-1 0-1,1 1 1,-1-1 0,1 0 0,-1 1 0,0-1 0,0 1 0,0 0 0,0-1 0,0 1-1,0 0 1,0 0 0,-4-1 0,3 2-12,0-1 1,0 1-1,0 0 0,-1 0 1,1 0-1,0 0 0,0 0 1,0 1-1,-1 0 0,1-1 0,0 1 1,0 0-1,0 1 0,0-1 1,0 0-1,1 1 0,-6 3 1,-2 3-9,1 0 0,0 1 1,1 0-1,0 1 0,0 0 1,1 0-1,0 0 0,0 1 1,1 0-1,1 0 0,0 1 1,1 0-1,0-1 0,0 2 1,2-1-1,-1 0 0,2 0 1,-1 15-1,2-23-58,0 1 0,0-1 0,0 0-1,1 0 1,0 0 0,-1 0 0,2 0 0,-1 0-1,0 0 1,1 0 0,0-1 0,0 1 0,0 0-1,0-1 1,0 0 0,1 1 0,0-1 0,0 0-1,0 0 1,0 0 0,0-1 0,0 1 0,1-1-1,6 4 1,3 0-227,1-1-1,0 0 0,0 0 1,0-2-1,25 4 0,9 0-315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3.197"/>
    </inkml:context>
    <inkml:brush xml:id="br0">
      <inkml:brushProperty name="width" value="0.05" units="cm"/>
      <inkml:brushProperty name="height" value="0.05" units="cm"/>
    </inkml:brush>
  </inkml:definitions>
  <inkml:trace contextRef="#ctx0" brushRef="#br0">18 1 17492,'3'10'593,"0"0"1,-1 0 0,-1 0 0,1 1-1,-2-1 1,0 14 0,-8 66 1562,5-60-1552,-2 15-80,-8 112 346,19-135-674,-1-19-49,2-14 11,-2-12-67,0 0 1,-2-1-1,0 0 0,-2 1 1,-2-40-1,1 23-39,-4-66 53,5 106-104,-1 0 0,0 0-1,0 0 1,0 0-1,0 0 1,0 0-1,0 0 1,0-1-1,0 1 1,1 0-1,-1 0 1,0 0-1,0 0 1,0 0 0,0 0-1,0 0 1,0 0-1,1 0 1,-1 0-1,0 0 1,0 0-1,0 0 1,0 0-1,0 0 1,1 0 0,-1 0-1,0 0 1,0 0-1,0 0 1,0 0-1,0 0 1,1 0-1,-1 0 1,0 0-1,0 0 1,0 0 0,0 0-1,0 0 1,0 0-1,1 1 1,-1-1-1,0 0 1,0 0-1,0 0 1,0 0-1,0 0 1,0 0 0,0 0-1,0 1 1,0-1-1,0 0 1,0 0-1,1 0 1,-1 0-1,6 7-14,3 0-183,-1 1 0,1-1 0,0-1-1,0 0 1,1 0 0,0-1-1,0 0 1,0-1 0,1 0 0,-1-1-1,1 0 1,0 0 0,0-1-1,13 1 1,19-2-351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3.679"/>
    </inkml:context>
    <inkml:brush xml:id="br0">
      <inkml:brushProperty name="width" value="0.05" units="cm"/>
      <inkml:brushProperty name="height" value="0.05" units="cm"/>
    </inkml:brush>
  </inkml:definitions>
  <inkml:trace contextRef="#ctx0" brushRef="#br0">163 0 20292,'-23'12'1693,"-44"30"0,59-37-1523,0 1-1,1 1 1,0-1 0,1 1 0,-1 1-1,1-1 1,0 1 0,-7 14-1,12-21-178,0 0 0,1 0 0,-1 1-1,1-1 1,0 0 0,-1 0 0,1 1 0,0-1-1,0 0 1,-1 0 0,1 1 0,0-1-1,0 0 1,0 1 0,1-1 0,-1 0 0,0 1-1,0-1 1,1 0 0,-1 0 0,1 1-1,-1-1 1,1 0 0,0 0 0,-1 0-1,1 0 1,0 0 0,0 0 0,-1 0 0,1 0-1,0 0 1,0 0 0,0 0 0,0-1-1,1 1 1,-1 0 0,0-1 0,0 1-1,0 0 1,0-1 0,2 1 0,7 2-211,0 0 0,0 0 1,0-1-1,13 2 0,-11-2-47,15 2-133,68 15-1053,-83-16 1363,-1 1 1,0 0-1,0 1 0,-1 0 1,1 0-1,10 8 0,-20-12 131,1 0 1,-1 0-1,0 0 0,0 0 0,1 0 0,-1 0 1,0 0-1,0 0 0,0 1 0,0-1 0,0 0 1,-1 1-1,1-1 0,0 1 0,-1-1 1,1 1-1,0-1 0,0 3 0,-2-3 14,1 1 0,0-1 0,0 0 0,0 0 0,-1 0-1,1 0 1,0 0 0,-1 0 0,1 0 0,-1 0 0,0 0 0,1 0 0,-1 0-1,0 0 1,1 0 0,-1 0 0,0-1 0,0 1 0,-1 1 0,-3 1 124,0 0 0,0-1 0,0 1 0,0-1 0,0 0 0,0 0 0,0-1 0,-1 0 1,-6 1-1,5-1-185,0-1 0,-1 0 0,1 0 0,0-1 0,-1 0 0,1 0 0,0-1 0,-14-4 0,19 5-66,-1 0 1,1 0-1,-1-1 0,1 1 0,-1 0 0,1-1 1,0 0-1,0 1 0,0-1 0,0 0 0,0 0 0,0 0 1,0 0-1,0-1 0,1 1 0,-1 0 0,1-1 1,0 1-1,0-1 0,0 1 0,0-1 0,0 0 0,1 1 1,-1-1-1,1 0 0,-1-4 0,5-18-565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4.066"/>
    </inkml:context>
    <inkml:brush xml:id="br0">
      <inkml:brushProperty name="width" value="0.05" units="cm"/>
      <inkml:brushProperty name="height" value="0.05" units="cm"/>
    </inkml:brush>
  </inkml:definitions>
  <inkml:trace contextRef="#ctx0" brushRef="#br0">161 9 20700,'0'0'48,"0"0"0,0 0 0,0-1 0,0 1 0,0 0 0,0-1 0,0 1 0,0 0 0,0 0 0,0-1 0,0 1 0,0 0 0,0-1 0,0 1 0,0 0 0,0 0 0,0-1 0,0 1 0,0 0-1,-1-1 1,1 1 0,0 0 0,0 0 0,0-1 0,0 1 0,-1 0 0,1 0 0,0 0 0,0-1 0,0 1 0,-1 0 0,1 0 0,0 0 0,0 0 0,-1 0 0,1-1 0,0 1 0,-1 0 0,1 0-1,-1 0 1,-15 2 624,-16 12 158,24-8-745,-1 0 1,1 0-1,1 0 0,-1 1 1,1 0-1,0 1 0,0 0 1,1 0-1,0 0 0,1 1 1,0 0-1,0 0 0,1 0 1,0 0-1,-5 18 0,9-25-78,-1 0 0,1 0 0,0 0-1,-1-1 1,1 1 0,0 0-1,0 0 1,1 0 0,-1 0 0,0 0-1,1 0 1,-1-1 0,1 1 0,-1 0-1,1 0 1,0-1 0,0 1-1,0 0 1,0-1 0,0 1 0,0-1-1,0 1 1,0-1 0,1 1-1,-1-1 1,1 0 0,-1 0 0,1 0-1,-1 0 1,1 0 0,0 0 0,-1 0-1,1 0 1,0-1 0,0 1-1,-1-1 1,4 1 0,2 0 14,1 0 0,-1 0 0,1-1 0,-1 0 0,1-1 0,-1 1 0,16-5 1,22-8 51,0-3 1,59-28 0,-13 4-42,-88 39-26,21-7 56,-23 8-55,-1 0 0,1 0 0,-1 0 0,0-1 0,1 1 0,-1 0 1,1 0-1,-1 0 0,1 0 0,-1 0 0,1 1 0,-1-1 0,0 0 0,1 0 0,-1 0 0,1 0 0,-1 0 0,1 0 0,-1 1 0,0-1 0,1 0 0,-1 0 1,0 1-1,1-1 0,-1 0 0,0 1 0,1-1 0,-1 0 0,0 1 0,1-1 0,-1 0 0,0 1 0,0-1 0,0 1 0,1-1 0,-1 1 0,0-1 0,0 0 1,0 1-1,0-1 0,0 1 0,0-1 0,0 1 0,0-1 0,0 1 0,0 0 0,-1 3 84,0 1 1,0 0-1,0-1 1,-1 1-1,0-1 1,-4 9-1,3-9 7,1 0 0,0-1-1,1 1 1,-1 0 0,1 0 0,0 1-1,0-1 1,0 0 0,-1 8 0,2-12-86,1 1 0,-1-1-1,0 0 1,0 1 0,0-1 0,0 0 0,0 1 0,0-1 0,0 0 0,0 1 0,1-1 0,-1 0 0,0 0 0,0 1 0,0-1 0,0 0-1,1 0 1,-1 1 0,0-1 0,0 0 0,1 0 0,-1 1 0,0-1 0,1 0 0,-1 0 0,0 0 0,1 0 0,-1 0 0,0 0-1,1 1 1,-1-1 0,1 0 0,14-2 175,18-13-130,-30 13-55,65-27-496,-61 27 262,1-1-1,-1 2 1,1-1 0,-1 1-1,1 0 1,0 0-1,9 1 1,-15 1 122,-1-1 1,1 0-1,-1 1 1,1-1-1,-1 0 1,0 1-1,1 0 1,-1-1-1,1 1 1,-1 0-1,0 0 1,0 0-1,0 0 1,1 0-1,0 1 1,-2-2 54,1 1-1,-1-1 1,1 1 0,-1 0 0,0-1-1,1 1 1,-1 0 0,0-1 0,1 1-1,-1 0 1,0-1 0,0 1-1,1 0 1,-1-1 0,0 1 0,0 0-1,0 0 1,0-1 0,0 1 0,0 0-1,0 0 1,0-1 0,-1 1 0,1 0-1,0-1 1,0 1 0,-1 0-1,1-1 1,-1 2 0,-4 0-613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4.919"/>
    </inkml:context>
    <inkml:brush xml:id="br0">
      <inkml:brushProperty name="width" value="0.05" units="cm"/>
      <inkml:brushProperty name="height" value="0.05" units="cm"/>
    </inkml:brush>
  </inkml:definitions>
  <inkml:trace contextRef="#ctx0" brushRef="#br0">174 96 13139,'5'-4'937,"-1"-1"0,1 0 0,-1 0 0,-1 0-1,5-8 1,-7 13-799,-1-1-1,1 0 1,-1 0-1,0 0 0,1 0 1,-1 0-1,0 0 1,0 0-1,0 0 0,0 1 1,0-1-1,0 0 1,0 0-1,0 0 0,0 0 1,0 0-1,0 0 1,-1-1-1,0 1-33,0 0 0,1 0-1,-1 0 1,0 0 0,0 0 0,0 1 0,0-1 0,0 0-1,0 0 1,0 1 0,0-1 0,0 1 0,0-1 0,0 1-1,0 0 1,-1-1 0,1 1 0,-2 0 0,-3-1 63,1 1 1,-1 0-1,0 0 1,1 0-1,-1 1 1,1 0 0,-1 0-1,0 0 1,1 1-1,0 0 1,-1 0-1,1 0 1,0 1-1,0-1 1,-8 7 0,4-2-124,0-1 1,1 1-1,0 1 0,0 0 1,1 0-1,0 0 1,-8 12-1,13-17-65,0 1-1,0 0 1,0 0-1,0 0 1,0 1-1,1-1 1,0 0-1,0 0 0,0 1 1,0-1-1,1 1 1,0-1-1,0 1 1,0-1-1,1 7 1,0-8-6,0-1 1,0 1 0,0 0 0,0 0-1,0-1 1,1 1 0,-1-1 0,1 1-1,0-1 1,0 1 0,0-1 0,0 0-1,0 0 1,0 0 0,0 0-1,1-1 1,-1 1 0,1-1 0,-1 1-1,1-1 1,0 0 0,-1 0 0,7 2-1,0-1-44,0 1-1,0 0 0,0 1 1,0 0-1,-1 1 0,1-1 0,-1 2 1,13 9-1,-16-10 36,-1 0-1,1 1 1,0 0 0,-1-1-1,0 1 1,-1 1 0,1-1-1,-1 1 1,-1-1 0,1 1-1,-1 0 1,2 9 0,0 3-23,-1 0-1,-1 0 1,-1 0-1,-1 1 1,-3 37 0,1-45 161,0 1 1,-1-1 0,0 1 0,-1-1-1,-1 0 1,0 0 0,0-1-1,-1 0 1,-14 21 0,19-30-46,-1 0 1,0 0-1,0 0 1,0 0-1,0 0 0,0-1 1,0 1-1,0-1 1,-1 1-1,1-1 1,0 0-1,-4 2 1,5-3-35,1 0-1,-1 0 1,0 0 0,1 0 0,-1 0 0,0 0 0,1 0 0,-1 0 0,0 0 0,1 0-1,-1 0 1,0 0 0,1 0 0,-1-1 0,0 1 0,1 0 0,-1-1 0,0 1 0,1 0-1,-1-1 1,0 0 6,0 0-1,0-1 1,0 1-1,0 0 1,0 0-1,1-1 1,-1 1-1,0 0 0,1-1 1,0 1-1,-1 0 1,0-4-1,0-7-17,0 0 0,1 0-1,0 0 1,1 0-1,0-1 1,1 1-1,0 0 1,8-22 0,39-93-565,-31 88 216,26-44 1,-37 72 259,0 1 0,1-1 0,0 1-1,0 0 1,1 1 0,1 0 0,-1 0 0,17-10 0,-18 15 30,1 0-1,-1 1 1,1 0 0,0 1 0,0 0 0,0 0-1,0 1 1,0 0 0,13 1 0,-9-1-100,-1 1 1,1-2-1,20-5 1,-29 6 107,1 0 0,-1-1 0,0 0 0,0 0 0,0-1 0,0 1 0,0-1 0,-1 0 0,1 0 0,-1 0 0,0 0 0,1 0 0,-1-1 0,2-4 0,-1 2 9,-1 0 1,0 0-1,0 0 1,0 0 0,-1-1-1,0 1 1,1-9 0,-2 12-3,-1 0 1,1-1 0,-1 1 0,0 0-1,0 0 1,0-1 0,0 1 0,-1 0 0,1 0-1,-1 0 1,0-1 0,0 1 0,0 0 0,0 0-1,0 0 1,-1 0 0,-1-3 0,2 5-49,0 1 1,0-1 0,0 0-1,0 0 1,0 1-1,0-1 1,-1 1-1,1-1 1,0 1 0,0 0-1,0-1 1,0 1-1,0 0 1,-1 0 0,1-1-1,0 1 1,0 0-1,-1 0 1,1 1 0,0-1-1,0 0 1,0 0-1,-1 0 1,1 1 0,0-1-1,0 1 1,0-1-1,0 1 1,0-1-1,0 1 1,0 0 0,0-1-1,-2 3 1,0 0-487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5.354"/>
    </inkml:context>
    <inkml:brush xml:id="br0">
      <inkml:brushProperty name="width" value="0.05" units="cm"/>
      <inkml:brushProperty name="height" value="0.05" units="cm"/>
    </inkml:brush>
  </inkml:definitions>
  <inkml:trace contextRef="#ctx0" brushRef="#br0">130 1 18572,'-12'18'735,"1"1"0,1 1 1,1 0-1,1 0 0,0 1 0,1 0 1,2 0-1,0 0 0,1 1 0,-2 39 1,5-29-525,2 0 0,0 0 0,3 0 0,0 0 0,2 0 0,17 53 0,-21-79-211,-1-4-2,-1 0 0,1 0-1,0 0 1,-1 0 0,1 0 0,0 0 0,0 0 0,0 0 0,1 0 0,-1-1 0,0 1 0,1-1-1,1 2 1,-3-3-1,0 1-1,0-1 0,0 0 0,0 0 1,1 0-1,-1 0 0,0 0 1,0 0-1,0 0 0,0 0 0,0 0 1,1 0-1,-1 0 0,0 0 1,0 0-1,0 0 0,0 0 0,0-1 1,0 1-1,1 0 0,-1 0 1,0 0-1,0 0 0,0 0 0,0 0 1,0 0-1,0 0 0,0 0 1,1 0-1,-1-1 0,0 1 0,0 0 1,0 0-1,0 0 0,0 0 1,0 0-1,0 0 0,0-1 0,0 1 1,0 0-1,0 0 0,0 0 1,0 0-1,0-1 0,4-11-116,-2-15-79,-3 4 19,-1 1 1,-1-1 0,-1 1 0,-8-27-1,-2 5-226,-21-44-1,32 79 346,-1 1 1,0 0 0,0 0-1,0 0 1,-1 1 0,-10-12-1,22 24-100,0 0 0,1 0 0,-1-1 0,1 0 0,0 0 0,0-1 0,0 0 0,1 0 0,13 2 0,0-1-262,1 0-1,45 1 0,-50-5 38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5.914"/>
    </inkml:context>
    <inkml:brush xml:id="br0">
      <inkml:brushProperty name="width" value="0.05" units="cm"/>
      <inkml:brushProperty name="height" value="0.05" units="cm"/>
    </inkml:brush>
  </inkml:definitions>
  <inkml:trace contextRef="#ctx0" brushRef="#br0">11 169 16844,'-2'4'174,"-7"17"5012,16-31-4136,27-40 935,-14 22-1279,-1-2 0,21-44 0,-40 72-625,-3 5-36,-8 10-29,-15 22-25,18-23 9,-5 8 27,-16 31 0,27-45-31,-1 0-1,1 0 0,0 0 0,0 0 1,1 0-1,0 0 0,0 0 1,0 1-1,1-1 0,0 11 1,0-15-48,1 0 0,-1 0 0,0 0 0,1 0 0,0 0 1,-1 0-1,1 0 0,0 0 0,0 0 0,0 0 1,0 0-1,1-1 0,-1 1 0,0 0 0,1-1 1,-1 1-1,1-1 0,0 1 0,-1-1 0,1 0 1,0 0-1,0 0 0,0 0 0,0 0 0,0 0 1,0 0-1,0-1 0,2 2 0,1-2-24,-1 1 1,1-1-1,-1 0 0,1 0 0,-1 0 1,1-1-1,-1 1 0,1-1 0,-1 0 1,0 0-1,1-1 0,6-3 0,24-15-412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6.444"/>
    </inkml:context>
    <inkml:brush xml:id="br0">
      <inkml:brushProperty name="width" value="0.05" units="cm"/>
      <inkml:brushProperty name="height" value="0.05" units="cm"/>
    </inkml:brush>
  </inkml:definitions>
  <inkml:trace contextRef="#ctx0" brushRef="#br0">46 40 14091,'1'-1'204,"0"1"-1,0-1 1,0 1-1,0-1 1,-1 1-1,1-1 1,0 0-1,-1 1 1,1-1-1,0 0 1,-1 0-1,1 1 1,-1-1-1,1 0 1,-1 0-1,1 0 1,-1 0-1,0 1 1,1-1-1,-1 0 1,0 0-1,0 0 1,0 0-1,1 0 1,-1 0-1,0 0 1,0 0-1,-1 0 1,1 0-1,0 0 1,0 0-1,0 0 1,-1 0-1,1 0 1,0 1-1,-1-1 1,1 0-1,-1 0 1,0-1-1,0 1-105,0 1 0,0-1-1,1 1 1,-1-1 0,0 1-1,0-1 1,0 1 0,0 0 0,0-1-1,0 1 1,0 0 0,0 0-1,0 0 1,0 0 0,0 0 0,0 0-1,0 0 1,0 0 0,-1 0-1,1 0 1,0 1 0,0-1 0,1 0-1,-1 1 1,0-1 0,0 1-1,0-1 1,0 1 0,0-1 0,0 1-1,0 0 1,1-1 0,-1 1-1,0 0 1,1 0 0,-1-1 0,-1 3-1,0-1-88,1 0 0,-1 0 0,0 0 0,1 1 0,-1-1 1,1 0-1,-1 1 0,1-1 0,0 1 0,0 0 0,0-1 0,1 1 0,-1 0 0,1-1 0,-1 1 0,1 0 0,0 0 0,0-1 0,0 1 0,0 0 0,1 0 0,-1-1 0,1 1 0,0 0 0,1 3 0,0-1-12,1-1-1,0 0 1,0 0-1,0-1 1,0 1-1,0 0 1,1-1-1,-1 0 0,1 0 1,0 0-1,0 0 1,0-1-1,9 4 1,45 17-213,-44-19 94,0 1 1,0 1-1,0 0 0,-1 1 0,21 14 0,-33-20 122,-1-1 1,1 0-1,-1 1 0,1-1 1,0 1-1,-1-1 1,1 1-1,-1-1 0,0 1 1,1-1-1,-1 1 1,1-1-1,-1 1 0,0 0 1,0-1-1,1 1 1,-1 0-1,0-1 0,0 1 1,0 0-1,1-1 1,-1 1-1,0 0 0,0-1 1,0 1-1,0 0 1,-1 1-1,1-1 20,-1-1 0,1 1-1,-1 0 1,0 0 0,0 0 0,0 0 0,0 0-1,1-1 1,-1 1 0,0 0 0,0-1 0,0 1-1,0-1 1,-3 2 0,-5 1 233,-1 0 0,-20 3-1,24-5-170,-21 3 119,0-2 0,-30-1 0,56 0-230,0-1 0,0 0 0,0 0 0,0 0 0,0 0 0,0 0 0,0-1 1,0 1-1,0 0 0,0 0 0,0-1 0,0 1 0,0-1 0,0 1 0,0 0 0,0-1 0,0 0 0,1 1 1,-1-1-1,-1 0 0,2 0 17,0 0-1,-1 0 1,1 0 0,0 0 0,0 0-1,0 0 1,0 0 0,0 0 0,0 1-1,0-1 1,1 0 0,-1 0 0,0 0 0,0 0-1,1 0 1,-1 0 0,0 1 0,1-1-1,-1 0 1,1 0 0,-1 0 0,2 0 0,13-20-293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3:41.201"/>
    </inkml:context>
    <inkml:brush xml:id="br0">
      <inkml:brushProperty name="width" value="0.05" units="cm"/>
      <inkml:brushProperty name="height" value="0.05" units="cm"/>
    </inkml:brush>
  </inkml:definitions>
  <inkml:trace contextRef="#ctx0" brushRef="#br0">106 224 11114,'-7'3'693,"-2"0"560,17-1-338,112-10 376,-15 4-1263,0-4 0,125-27 0,-104 18 141,213-2 1,3 1-120,12-8 47,-70 6-74,197 2 42,-226 13-34,429-36 51,-477 39-27,-102 4 2,-56-8-18,-38 4-49,-1 0 0,1 1 0,15 0-1,-292 2-474,-5 20 262,46-2 133,211-18 92,-587 15-589,-202-3 240,579-2 309,49-5 24,-175 11-64,0 26 22,33 8-24,247-44 119,0-4-1,-110-7 1,171 3-24,-7-1-44,33-1-77,267-18-319,25-3-356,-252 17 631,567-47-169,-214 57-2774,-349-3 2532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7.222"/>
    </inkml:context>
    <inkml:brush xml:id="br0">
      <inkml:brushProperty name="width" value="0.05" units="cm"/>
      <inkml:brushProperty name="height" value="0.05" units="cm"/>
    </inkml:brush>
  </inkml:definitions>
  <inkml:trace contextRef="#ctx0" brushRef="#br0">73 55 17012,'-4'8'3833,"-2"14"-2521,4-13-293,-26 107 1748,15-48-2545,4 0 0,-2 75 1,11-137-216,0 1 0,1-1 0,-1 1 0,3 10 1,-2-17-7,-1 1 1,0-1 0,0 1-1,0 0 1,1-1 0,-1 1 0,0-1-1,0 1 1,1-1 0,-1 1-1,0-1 1,1 1 0,-1-1-1,1 1 1,-1-1 0,1 1-1,-1-1 1,1 0 0,-1 1 0,1-1-1,-1 0 1,2 1 0,-1-1 0,0 0 1,0 0 0,0-1 0,0 1-1,0 0 1,0-1 0,0 1-1,0-1 1,0 1 0,0-1 0,0 1-1,-1-1 1,1 1 0,0-1-1,0 0 1,-1 0 0,1 1 0,0-1-1,0-1 1,7-8 8,-2 1 0,1-1 0,-1 0 0,-1 0 0,5-13 0,20-61 47,-21 59-37,44-162 50,-53 186-72,0 0 0,0-1 1,1 1-1,-1 0 0,0 0 0,1 0 0,-1-1 0,0 1 1,1 0-1,0 0 0,-1 0 0,1 0 0,0 0 0,0-1 0,6 12-13,-1 1 1,-3-7 9,-1 0-1,1 0 1,0 0 0,0-1-1,0 1 1,0-1 0,1 0-1,-1 0 1,1 0 0,0 0-1,0-1 1,0 1 0,0-1-1,1 0 1,5 2 0,-3-3 0,-1 1 0,1-1 1,-1 0-1,1-1 0,0 0 1,0 0-1,-1 0 0,1-1 0,12-3 1,-4 0 0,0-1 0,-1 0 1,1-1-1,-1-1 0,-1-1 1,1 1-1,-1-2 0,21-18 0,-25 19 10,0-1 0,0 0 0,10-16 0,-16 21-3,0 0 0,-1 0 0,0 0 0,0-1 0,0 1 0,0 0 0,-1-1 0,1 0 0,-1 1 0,0-1 0,-1 0 0,1-6 0,-1 10-2,0 0-1,0 0 1,0 0-1,0 0 1,-1 0-1,1 0 1,0 0-1,-1 0 1,1 0-1,-1 0 1,1 0-1,-1 0 1,1 0-1,-1 0 1,0 0-1,1 1 1,-1-1-1,0 0 1,0 0-1,1 1 1,-1-1-1,0 0 1,0 1-1,0-1 1,0 1 0,0 0-1,0-1 1,0 1-1,0 0 1,0-1-1,0 1 1,0 0-1,0 0 1,0 0-1,0 0 1,-1 0-1,1 0 1,0 0-1,-1 0 1,-4 1 2,0 0 0,0 0 0,0 0 0,0 1 1,-10 4-1,5 0 3,1-1 0,0 2 0,0-1 0,1 1 0,-1 1 0,1 0 0,1 0 0,0 1 0,0 0 0,1 0 0,0 1 0,0 0 0,1 0 0,-9 21 0,14-28-5,0-1 1,0 0-1,0 1 1,1-1-1,-1 0 0,1 1 1,0-1-1,-1 1 0,1-1 1,0 1-1,1-1 0,-1 0 1,0 1-1,1-1 0,-1 1 1,1-1-1,0 0 1,-1 1-1,1-1 0,1 0 1,-1 0-1,0 0 0,0 0 1,1 0-1,-1 0 0,1 0 1,0 0-1,-1 0 0,1-1 1,0 1-1,0-1 1,0 1-1,4 1 0,6 3-15,0-2-1,0 1 1,0-1-1,1-1 1,16 2-1,-14-2-50,-5-1-49,11 2-108,0 1 0,38 14 1,-54-17-15,1 1 0,-1 0 1,1 0-1,-1 0 1,0 1-1,-1-1 1,1 1-1,0 0 1,-1 1-1,0-1 1,0 1-1,0 0 1,-1 0-1,6 10 1,-9-14 97,7 9-747,-7-9 863,0-1 1,0 0 0,0 0-1,0 0 1,0 0-1,1 0 1,-1 1 0,0-1-1,0 0 1,0 0-1,1 0 1,-1 0 0,0 0-1,0 0 1,0 0 0,1 0-1,-1 0 1,0 0-1,0 0 1,0 1 0,1-1-1,-1 0 1,0 0 0,0-1-1,0 1 1,1 0-1,-1 0 1,0 0 0,0 0-1,0 0 1,1 0-1,-1 0 1,0 0 0,0 0-1,0 0 1,1 0 0,-1-1-1,0 1 1,0 0-1,0 0 1,0 0 0,0 0-1,1 0 1,-1-1 0,0 1-1,0 0 1,0 0-1,0 0 1,0-1 0,0 1-1,0 0 1,0 0-1,0-1 1,5-11-631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7.626"/>
    </inkml:context>
    <inkml:brush xml:id="br0">
      <inkml:brushProperty name="width" value="0.05" units="cm"/>
      <inkml:brushProperty name="height" value="0.05" units="cm"/>
    </inkml:brush>
  </inkml:definitions>
  <inkml:trace contextRef="#ctx0" brushRef="#br0">0 37 16452,'28'10'1396,"3"2"311,1-2 0,34 7-1,-57-15-1477,0-1 0,0 0 0,1 0-1,-1-1 1,0-1 0,1 1-1,-1-1 1,0-1 0,0 0-1,0 0 1,0-1 0,10-3 0,-17 5-189,0 0 0,0-1 0,0 1 0,0 0 0,0 0 0,-1-1 0,1 1 0,0-1 0,-1 0 0,1 1 0,-1-1 0,1 0 0,-1 0 1,0 0-1,0 0 0,1-3 0,-1 3-29,-1 1 0,0 0 1,0 0-1,0-1 0,0 1 1,0 0-1,0 0 1,0 0-1,0-1 0,-1 1 1,1 0-1,0 0 0,-1 0 1,1-1-1,-1 1 0,1 0 1,-1 0-1,0 0 0,0 0 1,1 0-1,-1 0 0,0 0 1,0 0-1,0 1 0,0-1 1,0 0-1,0 0 0,0 1 1,0-1-1,0 1 0,0-1 1,0 1-1,-2-1 0,-3-1-4,1 0 0,-1 0-1,1 1 1,-1 0-1,1 1 1,-1-1-1,0 1 1,1 0 0,-1 0-1,0 1 1,1-1-1,-1 1 1,1 1 0,-1-1-1,1 1 1,-1 0-1,1 0 1,0 0-1,0 1 1,0 0 0,0 0-1,1 0 1,-6 5-1,4-3-14,1-1 0,0 1 0,0 0 0,0 0-1,0 0 1,1 1 0,0 0 0,0 0 0,1 0 0,0 0-1,0 0 1,0 1 0,1 0 0,-1-1 0,2 1 0,-1 0-1,1 0 1,-1 10 0,2-14-48,0 0 0,0 1 0,1-1 0,-1 1 0,1-1 0,0 0 1,-1 0-1,2 1 0,-1-1 0,0 0 0,0 0 0,1 0 0,0 0 0,0 0 0,0-1 0,0 1 0,0 0 0,0-1 0,1 0 0,-1 1 0,1-1 1,-1 0-1,1 0 0,0 0 0,0-1 0,0 1 0,0-1 0,0 0 0,0 1 0,1-1 0,-1-1 0,0 1 0,1 0 0,4-1 0,28 0-328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8.199"/>
    </inkml:context>
    <inkml:brush xml:id="br0">
      <inkml:brushProperty name="width" value="0.05" units="cm"/>
      <inkml:brushProperty name="height" value="0.05" units="cm"/>
    </inkml:brush>
  </inkml:definitions>
  <inkml:trace contextRef="#ctx0" brushRef="#br0">0 0 19556,'1'1'115,"0"-1"0,-1 1 0,1 0 0,0-1 1,-1 1-1,1 0 0,0-1 0,-1 1 0,1 0 0,-1 0 0,1-1 0,-1 1 0,0 0 0,1 0 0,-1 0 0,0 0 0,1-1 0,-1 1 1,0 0-1,0 0 0,0 0 0,0 0 0,0 0 0,0 2 0,-1 30 715,1-24-156,-1 13 150,0-10-551,0 0 0,1 1-1,1-1 1,3 21 0,-4-31-258,1 1 0,0-1 0,-1 0-1,1 1 1,0-1 0,0 0-1,1 0 1,-1 1 0,0-1 0,1 0-1,-1 0 1,1-1 0,-1 1 0,1 0-1,0 0 1,0-1 0,0 1-1,0-1 1,0 0 0,0 1 0,0-1-1,1 0 1,-1 0 0,0 0-1,1-1 1,-1 1 0,0-1 0,6 1-1,1-1 3,1 0-1,0-1 1,0 0-1,0 0 1,-1-2-1,1 1 1,-1-1-1,1 0 1,-1-1-1,17-9 1,7-6 40,43-32 0,-75 49-54,11-7 14,-9 6-15,-1 1 0,1-1 0,1 1 1,-1-1-1,0 1 0,0 0 1,1 0-1,-1 1 0,1-1 0,0 1 1,6-2-1,-9 3-1,0 0 0,-1 0 0,1 1 0,0-1 0,-1 0 0,1 0 0,-1 1 0,1-1 0,0 0 0,-1 1 0,1-1 0,-1 1 0,1-1 0,-1 0 0,1 1 0,-1-1 0,0 1 0,1 0 0,-1-1 0,1 1 0,-1-1 0,0 1 0,0-1 0,1 1 0,-1 0 0,0-1 0,0 1 0,0 0 0,0-1 0,0 1 0,0 0 0,0 0 0,0 27 31,0-23-22,0 4-5,0 23 156,0-31-155,0 0 1,1-1 0,-1 1-1,0-1 1,0 1 0,0-1-1,1 1 1,-1-1 0,0 1-1,1-1 1,-1 1 0,0-1-1,1 1 1,-1-1 0,1 1-1,-1-1 1,1 0 0,-1 1-1,0-1 1,1 0 0,0 1-1,-1-1 1,1 0-1,-1 0 1,1 0 0,-1 1-1,1-1 1,-1 0 0,1 0-1,0 0 1,-1 0 0,1 0-1,-1 0 1,1 0 0,0 0-1,-1 0 1,1 0 0,-1-1-1,1 1 1,-1 0 0,1 0-1,-1 0 1,1-1 0,0 1-1,-1 0 1,1-1 0,12-6 67,0-1 0,-1 1 0,0-2 0,11-10 0,-14 11-75,0 1 0,0 0 1,0 0-1,1 1 1,0 0-1,0 1 1,18-7-1,-27 12-8,0-1 0,0 1 1,0-1-1,0 1 0,0 0 0,0 0 0,0 0 0,0-1 1,0 1-1,0 0 0,0 0 0,0 0 0,0 0 1,0 1-1,0-1 0,0 0 0,0 0 0,0 1 1,0-1-1,0 0 0,0 1 0,0-1 0,0 1 0,-1-1 1,1 1-1,0 0 0,0-1 0,0 1 0,-1 0 1,1-1-1,0 1 0,-1 0 0,1 0 0,-1 0 1,1 0-1,-1-1 0,1 1 0,-1 0 0,0 0 0,1 0 1,-1 0-1,0 0 0,0 0 0,0 0 0,1 0 1,-1 0-1,0 0 0,0 0 0,-1 0 0,1 1 0,-1 8-315,0 1 0,0-1 0,-1 0 0,-4 10 0,3-7-827,2 8-1499,8-26 1743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8.988"/>
    </inkml:context>
    <inkml:brush xml:id="br0">
      <inkml:brushProperty name="width" value="0.05" units="cm"/>
      <inkml:brushProperty name="height" value="0.05" units="cm"/>
    </inkml:brush>
  </inkml:definitions>
  <inkml:trace contextRef="#ctx0" brushRef="#br0">245 34 18068,'0'-1'98,"1"1"1,-1-1 0,1 0-1,0 1 1,-1-1-1,1 0 1,-1 1 0,1-1-1,-1 0 1,0 0-1,1 0 1,-1 1 0,0-1-1,0 0 1,1 0-1,-1 0 1,0 0-1,0 1 1,0-1 0,0 0-1,0 0 1,0 0-1,0 0 1,-1 0 0,1 1-1,0-1 1,-1-1-1,0 1 10,0 0-1,0 0 0,0 0 0,0 0 1,0 1-1,0-1 0,0 0 0,0 1 0,-1-1 1,1 1-1,0 0 0,0-1 0,-1 1 1,1 0-1,-3-1 0,-4 1 298,0-1 0,0 1 0,1 1 0,-1 0 1,-10 2-1,6 0-175,0 1 1,1 0 0,-1 1-1,1 0 1,0 1 0,1 0-1,-16 12 1,20-14-192,1 1 0,-1 0 1,1 0-1,0 0 0,0 1 0,1 0 0,0 0 0,0 0 1,0 0-1,1 1 0,-1-1 0,2 1 0,-5 14 1,6-20-38,1 1 0,0-1 0,-1 1 0,1-1 0,0 1 0,-1-1 1,1 1-1,0-1 0,0 1 0,0 0 0,1-1 0,-1 1 0,0-1 1,1 1-1,-1-1 0,1 1 0,-1-1 0,1 1 0,0-1 0,-1 1 1,1-1-1,0 0 0,0 0 0,0 1 0,0-1 0,0 0 0,0 0 1,0 0-1,1 0 0,-1 0 0,0 0 0,1 0 0,-1-1 0,0 1 1,1 0-1,-1-1 0,1 1 0,-1-1 0,1 1 0,0-1 1,-1 0-1,1 0 0,-1 0 0,1 0 0,2 0 0,5 0 5,-1-1-1,0 0 0,0 0 1,-1-1-1,1 0 0,0 0 1,14-7-1,5-5-26,-1-2 1,28-22-1,21-13-21,-60 46 41,-8 10 7,-6-3-4,0 1 0,0 0-1,-1 0 1,1-1 0,-1 1 0,0 0-1,0 4 1,0-4-1,0-1-1,0 1 1,0 0-1,0-1 0,0 1 1,1-1-1,-1 1 1,1-1-1,1 5 1,0-6-3,-1 0-1,0 1 1,1-1 0,-1 0-1,1 0 1,-1 0 0,1 0 0,0-1-1,-1 1 1,1 0 0,0-1-1,0 1 1,-1-1 0,1 0 0,0 1-1,0-1 1,0 0 0,0 0-1,-1 0 1,1 0 0,3-1 0,40-9-75,-43 10 69,93-34-339,-66 22 35,1 2 0,50-12 0,-77 22 272,-1-1 0,1 1-1,-1-1 1,1 1 0,-1 0-1,1 0 1,-1 0 0,1 0-1,-1 0 1,1 1 0,-1-1-1,4 2 1,-5-1 21,0 0 0,0 0 0,0 1 0,0-1 0,0 0 0,0 0 0,0 1 0,-1-1 0,1 1 0,0-1 0,-1 1 1,1-1-1,-1 1 0,0-1 0,1 1 0,-1-1 0,0 1 0,0-1 0,0 1 0,-1 1 0,1-1 21,1 1 0,-1-1 0,0 0 0,0 0-1,1 0 1,-1 0 0,1 0 0,0 0 0,-1 0 0,1 0 0,0 0 0,0-1-1,0 1 1,1 0 0,-1 0 0,0-1 0,1 1 0,-1-1 0,1 1 0,1 0 0,0 0 6,-1-1 0,1 0 0,0 1 1,0-1-1,0-1 0,-1 1 1,1 0-1,0-1 0,0 1 0,0-1 1,0 0-1,5 0 0,3-2 4,0 1 1,0-2-1,-1 1 0,1-1 0,-1-1 0,19-9 0,-5-1-173,0-1-1,22-19 0,-31 23-35,-13 12-103,-4 6 189,-6 17 177,3-12-31,1 2 62,1 1 0,0-1-1,0 1 1,2 0 0,0 0 0,1 19-1,14 90-176,1 4-1198,-15-113 863,0-1 1,-1 1-1,0-1 1,-2 0 0,1 0-1,-10 27 1,9-34 317,-1 0 0,1 0 0,-2-1 1,1 1-1,-1-1 0,0 0 0,-9 10 0,12-14 162,0-1 0,0 1-1,0-1 1,0 1 0,0-1 0,-1 0 0,1 0-1,0 0 1,-1 0 0,1 0 0,0 0 0,-4 0 0,4-1 16,1 0 0,-1 0 1,1 0-1,-1-1 1,1 1-1,-1 0 1,1-1-1,-1 1 0,1-1 1,0 1-1,-1-1 1,1 0-1,0 1 1,-1-1-1,1 0 0,0 0 1,0 0-1,0 0 1,0 0-1,0 0 1,0-1-1,-1-1 1,-2-3 105,1 0 1,0 0 0,1 0 0,-1-1 0,1 1 0,1-1 0,-1 1-1,1-1 1,0 0 0,1 0 0,0 1 0,0-1 0,1-12-1,2-4 20,1 1 0,12-39 0,-10 41-350,1 0 0,1 1-1,1 0 1,14-24 0,-15 33-61,-1-1 1,1 1-1,1 0 0,0 1 1,0 0-1,1 0 0,0 1 0,13-8 1,6-1-257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9.561"/>
    </inkml:context>
    <inkml:brush xml:id="br0">
      <inkml:brushProperty name="width" value="0.05" units="cm"/>
      <inkml:brushProperty name="height" value="0.05" units="cm"/>
    </inkml:brush>
  </inkml:definitions>
  <inkml:trace contextRef="#ctx0" brushRef="#br0">79 1 20756,'-2'5'356,"0"1"0,-1-1 0,0 0-1,0 0 1,0 0 0,0 0 0,-6 7-1,-4 4 531,9-9-677,-1-1 0,1 1 1,0 0-1,0 0 0,1 0 1,0 0-1,1 1 0,-1 0 0,1-1 1,1 1-1,-2 15 0,3-22-183,0 0-1,0 1 1,0-1-1,1 0 1,-1 0 0,0 1-1,1-1 1,-1 0-1,1 0 1,-1 0-1,1 1 1,-1-1 0,1 0-1,0 0 1,0 0-1,-1 0 1,1 0-1,0 0 1,0-1 0,0 1-1,1 1 1,1-1 4,-1 0-1,1 0 1,-1 0 0,1 0 0,-1 0 0,1 0 0,0-1-1,-1 0 1,6 1 0,4-1 15,1-1 0,-1 0 0,19-5 0,-28 5-38,43-10 27,30-6-6,-68 16-39,0 0 0,0 0 0,0 1 0,0 0 0,1 1-1,14 2 1,-21-3 7,0 1 0,0-1 0,0 1-1,0 0 1,0-1 0,-1 1 0,1 0-1,0 0 1,0 0 0,-1 1 0,1-1-1,-1 0 1,1 1 0,-1-1 0,1 1-1,0 1 1,-1-2-2,0 0 1,-1 1-1,1-1 0,-1 1 1,1-1-1,-1 1 0,0-1 1,0 1-1,1-1 0,-1 1 1,0-1-1,0 1 0,-1-1 1,1 1-1,0-1 0,-1 3 1,-1 1-2,0 0 0,0-1 0,0 1-1,-1-1 1,1 0 0,-1 0 0,0 0 0,-1 0 0,1 0 0,-1 0 0,-5 3 0,0 0 8,0 0 1,-1-1 0,0 0-1,0-1 1,-1 0-1,0-1 1,1 0-1,-1 0 1,-1-2-1,1 1 1,0-1 0,-1-1-1,1 0 1,-1 0-1,1-1 1,-1-1-1,-20-3 1,29 3-90,0 0 0,0 0 1,1 0-1,-1 0 0,0 0 0,1-1 0,-1 1 0,1-1 1,0 1-1,-1-1 0,1 0 0,0 0 0,-2-3 1,3 4-8,1 0 1,-1 0-1,1 0 1,-1 0 0,1 0-1,-1-1 1,1 1-1,0 0 1,-1 0 0,1-1-1,0 1 1,0 0-1,0 0 1,0-1 0,0 1-1,0 0 1,0 0 0,1-1-1,-1 1 1,0 0-1,1 0 1,-1-1 0,1 1-1,-1 0 1,1 0-1,0 0 1,-1 0 0,1 0-1,0 0 1,1-2-1,2-1-70,1 0 0,-1 1 0,1-1-1,-1 1 1,1 0 0,0 0 0,0 0 0,0 0-1,8-2 1,26-10-973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0.013"/>
    </inkml:context>
    <inkml:brush xml:id="br0">
      <inkml:brushProperty name="width" value="0.05" units="cm"/>
      <inkml:brushProperty name="height" value="0.05" units="cm"/>
    </inkml:brush>
  </inkml:definitions>
  <inkml:trace contextRef="#ctx0" brushRef="#br0">124 28 19148,'2'-1'159,"-1"0"-1,0 0 1,0 0 0,0 0 0,0 0-1,0 0 1,0-1 0,0 1-1,0 0 1,0-1 0,-1 1-1,1-1 1,-1 1 0,1-1-1,0-1 1,-1 3-128,0 0 0,0-1 0,0 1 0,0 0 1,0 0-1,0-1 0,0 1 0,0 0 0,-1 0 0,1-1 0,0 1 0,0 0 0,0 0 0,0 0 0,0-1 1,0 1-1,0 0 0,-1 0 0,1 0 0,0 0 0,0-1 0,0 1 0,-1 0 0,1 0 0,0 0 0,0 0 1,0 0-1,-1 0 0,1-1 0,0 1 0,0 0 0,0 0 0,-1 0 0,-16 4 965,10-1-823,-1 2 0,1-1 0,0 1 0,0 0 0,1 0 0,-1 1 0,1 0 0,1 0-1,-1 1 1,1 0 0,0-1 0,0 2 0,-4 8 0,5-9-154,0 1 0,1-1-1,0 1 1,0 0 0,1 0-1,0 0 1,0 0 0,0 1 0,1-1-1,1 1 1,0-1 0,0 0-1,1 11 1,0-17-12,-1 1 1,0-1-1,1 0 0,0 0 1,-1 1-1,1-1 0,0 0 1,0 0-1,1 0 0,-1 0 1,0 0-1,0 0 0,1-1 0,-1 1 1,1 0-1,0-1 0,0 1 1,-1-1-1,5 3 0,-3-3-3,-1 0 0,1 0 0,0-1 0,0 1 0,0-1 0,-1 1 0,1-1 0,0 0-1,0 0 1,0-1 0,0 1 0,-1 0 0,6-2 0,3-2-2,0 0 0,0-1 0,-1 0 1,0 0-1,0-1 0,14-12 0,-11 8-10,0-1 0,-1 0 0,-1-1 0,0 0 0,0-1 0,-1 0 0,-1-1 0,0 0 0,10-23 0,-17 22-27,-2 15 33,0 0 0,-1 0 1,1 0-1,0-1 0,0 1 0,-1 0 1,1 0-1,0 0 0,0 0 1,0 0-1,-1 0 0,1 0 1,0 0-1,-1-1 0,1 1 0,0 0 1,0 0-1,-1 0 0,1 0 1,0 0-1,0 0 0,-1 1 1,1-1-1,0 0 0,0 0 1,-1 0-1,1 0 0,0 0 0,0 0 1,-1 1-1,-1 0-5,-1 0-1,1 1 1,-1-1-1,1 1 1,0 0 0,0 0-1,0 0 1,-2 3-1,-2 4-127,0 0-1,1 0 1,1 1-1,-1 0 0,1 0 1,1 0-1,0 0 1,1 0-1,0 1 0,0 0 1,0 12-1,4-12-108,3-5-84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0.431"/>
    </inkml:context>
    <inkml:brush xml:id="br0">
      <inkml:brushProperty name="width" value="0.05" units="cm"/>
      <inkml:brushProperty name="height" value="0.05" units="cm"/>
    </inkml:brush>
  </inkml:definitions>
  <inkml:trace contextRef="#ctx0" brushRef="#br0">255 14 17828,'9'-6'2732,"-11"1"-694,0 4-1789,0 1 0,0-1 0,0 1 0,0 0 0,0-1 0,0 1 0,0 0 0,0 0 0,-2 1 0,-8 1-35,1 0 0,0 1 0,0 1-1,0 0 1,0 1 0,1 0 0,0 0 0,0 1-1,0 0 1,-17 15 0,16-11-216,0 0 0,1 1 1,0 0-1,0 0 0,1 1 0,1 0 0,0 0 0,-7 17 0,12-23-6,1-1 0,0 1 1,0 0-1,1 0 0,0 0 0,0 0 0,0 0 0,1 0 0,0 0 0,0 7 0,1-10-11,-1 0-1,1 0 0,-1-1 1,1 1-1,0 0 0,0 0 0,1-1 1,-1 1-1,0-1 0,1 1 0,0-1 1,-1 0-1,1 0 0,0 1 1,0-1-1,0 0 0,0-1 0,1 1 1,-1 0-1,0-1 0,1 1 1,0-1-1,3 2 0,1-1-146,0 0-1,0-1 1,1 0-1,-1 0 0,0 0 1,0-1-1,1 0 1,-1-1-1,0 0 1,0 0-1,0 0 1,0-1-1,0 0 1,0 0-1,0-1 1,12-6-1,4-4-937,0 0 0,-1-2 0,26-22 0,-20 14 226,-2-1-1,31-36 1,-8-4-668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0.883"/>
    </inkml:context>
    <inkml:brush xml:id="br0">
      <inkml:brushProperty name="width" value="0.05" units="cm"/>
      <inkml:brushProperty name="height" value="0.05" units="cm"/>
    </inkml:brush>
  </inkml:definitions>
  <inkml:trace contextRef="#ctx0" brushRef="#br0">232 12 15571,'1'-10'1196,"-3"8"-198,-8 16 352,5-7-1104,-44 64 3376,-41 68-835,76-115-2460,4-7-63,1 0 1,0 0 0,1 1 0,1 1-1,0-1 1,-4 25 0,10-40-226,1-1 0,0 0 1,0 0-1,0 1 0,0-1 0,0 0 1,0 0-1,1 0 0,-1 1 0,1-1 0,0 3 1,0-4-26,0-1 0,-1 1 0,1 0 1,-1 0-1,1-1 0,0 1 1,0 0-1,-1-1 0,1 1 0,0-1 1,0 1-1,0-1 0,0 1 0,0-1 1,-1 0-1,1 0 0,0 1 1,0-1-1,0 0 0,0 0 0,0 0 1,0 0-1,0 0 0,0 0 0,0 0 1,0 0-1,0 0 0,0 0 1,1-1-1,8-1 41,-1-1 1,0 0-1,0-1 1,0 0-1,0 0 1,9-6 0,52-39 153,-37 25-115,300-195-1254,-328 216-1131,-15 6 927,-16 10 6,1-1 227</inkml:trace>
  <inkml:trace contextRef="#ctx0" brushRef="#br0" timeOffset="1">281 318 14963,'0'32'2049,"13"0"-953,1 0-440,3-4 1496,1-4-959,1-7 447,2-5-952,4-12-248,-2-3-56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2.376"/>
    </inkml:context>
    <inkml:brush xml:id="br0">
      <inkml:brushProperty name="width" value="0.05" units="cm"/>
      <inkml:brushProperty name="height" value="0.05" units="cm"/>
    </inkml:brush>
  </inkml:definitions>
  <inkml:trace contextRef="#ctx0" brushRef="#br0">0 24 15923,'6'1'613,"0"1"0,0-1-1,0 0 1,0 0-1,0-1 1,1 0 0,-1 0-1,9-1 1,6 0 513,209-13 2800,-50 1-3851,-159 16-1241,-19 0-948,-14 1-868,-26 1 708,8-3 1002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2.825"/>
    </inkml:context>
    <inkml:brush xml:id="br0">
      <inkml:brushProperty name="width" value="0.05" units="cm"/>
      <inkml:brushProperty name="height" value="0.05" units="cm"/>
    </inkml:brush>
  </inkml:definitions>
  <inkml:trace contextRef="#ctx0" brushRef="#br0">14 1 14603,'-14'17'2065,"14"-4"-913,6-2-376,19-5 1881,9-1-985,19-5-360,5-2-192,13-2-359,1-1-153,1-3-336,-2 2-176,-10 2-488,-8 1-376,-14 1-721,-7 1 2113,-9-3-976,-2 0-160,-5-4 24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45.427"/>
    </inkml:context>
    <inkml:brush xml:id="br0">
      <inkml:brushProperty name="width" value="0.05" units="cm"/>
      <inkml:brushProperty name="height" value="0.05" units="cm"/>
    </inkml:brush>
  </inkml:definitions>
  <inkml:trace contextRef="#ctx0" brushRef="#br0">0 154 12579,'44'-10'2688,"232"-6"1150,-175 12-3335,413-11 53,-460 17-551,61 11-1,-76-7 8,1-2 0,0-1-1,68-4 1,-19-10 10,81-7-16,-136 16-9,-1 2-1,0 2 0,39 6 1,10 2 4,-1-4 0,113-7 0,77 6-2,81 40 19,134 9-12,-32-57-4,1-21-13,-67 2 22,713-2-5,-200-27 12,-289 11 62,1 28 93,-432 11-153,528-16 44,-551-2-36,-5 0-9,-123 18-26,-1 0 1,0 2 0,37 6-1,38 10-73,174 5 0,-273-21-111,0 0 0,-1-1-1,1 2 1,0-1 0,0 0-1,-1 1 1,1 0-1,-1 0 1,1 1 0,-1-1-1,0 1 1,0 0 0,5 4-1,6 5-305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3.210"/>
    </inkml:context>
    <inkml:brush xml:id="br0">
      <inkml:brushProperty name="width" value="0.05" units="cm"/>
      <inkml:brushProperty name="height" value="0.05" units="cm"/>
    </inkml:brush>
  </inkml:definitions>
  <inkml:trace contextRef="#ctx0" brushRef="#br0">74 0 17068,'0'0'66,"0"0"1,-1 0-1,1 0 1,-1 0 0,1 0-1,0 0 1,-1 0-1,1 0 1,-1 0 0,1 0-1,0 1 1,-1-1 0,1 0-1,-1 0 1,1 0-1,0 0 1,-1 1 0,1-1-1,0 0 1,-1 0-1,1 1 1,0-1 0,0 0-1,-1 0 1,1 1-1,0-1 1,0 0 0,-1 1-1,1-1 1,0 0-1,0 1 1,0-1 0,-1 1-1,1-1 1,0 0-1,0 1 1,0-1 0,0 1-1,0-1 1,0 0-1,0 1 1,0-1 0,0 1-1,0-1 1,0 0-1,0 1 1,0-1 0,1 1-1,-1-1 1,0 0 0,0 1-1,0-1 1,0 0-1,1 1 1,-1-1 0,0 0-1,0 1 1,1-1-1,-1 1 1,19 21 2061,-8-14-1704,1-1 1,-1 0 0,1 0 0,0-2 0,19 7 0,66 15 412,-69-21-742,-1 1-1,0 1 1,29 14-1,-54-21-92,0 0 0,0 0 0,0 0 0,0 0 0,0 0 0,0 1 0,0-1-1,0 1 1,-1-1 0,1 1 0,0-1 0,-1 1 0,0 0 0,1 0 0,-1 0-1,0 0 1,2 4 0,-3-4-2,0 0 1,0 0-1,0 0 0,0 0 0,0 0 0,-1 1 0,1-1 1,-1 0-1,1 0 0,-1 0 0,0 0 0,1-1 1,-1 1-1,0 0 0,-1 0 0,1 0 0,0-1 0,0 1 1,-4 2-1,-23 24-120,-1-1 1,-1-1-1,-1-2 0,-38 22 1,34-23-205,-123 86-1315,114-78 1187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6.412"/>
    </inkml:context>
    <inkml:brush xml:id="br0">
      <inkml:brushProperty name="width" value="0.05" units="cm"/>
      <inkml:brushProperty name="height" value="0.05" units="cm"/>
    </inkml:brush>
  </inkml:definitions>
  <inkml:trace contextRef="#ctx0" brushRef="#br0">78 42 15483,'10'-16'1248,"4"-6"131,-11 19-287,-5 10 544,-14 36 132,-12 55 1,-12 125-965,36-197-743,-2 15 69,1 1 0,2 75 1,7-97-43,-4-20-84,1 0 0,-1 1-1,0-1 1,0 0-1,0 0 1,0 1 0,1-1-1,-1 0 1,0 0 0,0 0-1,0 1 1,1-1-1,-1 0 1,0 0 0,0 0-1,1 0 1,-1 0 0,0 1-1,1-1 1,-1 0 0,0 0-1,0 0 1,1 0-1,-1 0 1,0 0 0,1 0-1,-1 0 1,0 0 0,0 0-1,1 0 1,0 0-1,0-1 8,1-1-1,-1 1 0,1 0 0,-1-1 0,0 1 0,1-1 0,-1 1 0,0-1 0,0 1 0,0-1 1,0 0-1,0 0 0,-1 1 0,2-5 0,17-55 82,-3 0 1,-3-1-1,7-94 0,-18 122-81,-2 24-15,1 0 0,-1 1 0,2-1 1,-1 0-1,5-11 0,2 39-85,-6-7 73,2 0 0,-1 0 0,1-1 0,1 0 0,0 0 0,1 0 0,9 14 0,-12-20 20,1 0 1,-1-1 0,1 1 0,0 0 0,0-1 0,0 0 0,0 0-1,1-1 1,-1 1 0,1-1 0,0 0 0,-1 0 0,1 0 0,0 0-1,0-1 1,0 0 0,1 0 0,9 0 0,-5-2 33,1 0 0,-1 0 0,0-1 1,1-1-1,-1 0 0,0 0 0,0-1 0,-1 0 0,1 0 0,-1-1 0,0-1 1,15-10-1,-8 3 71,-1 0 1,0-1-1,-1 0 0,0-1 1,18-28-1,-9 2 98,-22 38-198,0 1 1,0 0-1,0-1 1,0 1-1,-1-1 1,1 1-1,-1-1 1,0 1-1,1-1 1,-1 1-1,0-1 1,-1 1-1,1-1 1,0 1-1,-1-1 1,0-1-1,0 3-9,1 0 0,-1 0 0,0 0 0,0 0 0,1 0 0,-1 0 0,0 1 0,0-1 0,0 0 0,0 1 0,0-1 0,0 0 0,0 1 0,0-1 0,0 1 0,0 0 0,0-1 0,0 1 0,-1 0 0,1 0 0,0 0 0,0 0 0,0 0 0,0 0 0,0 0 0,0 0 0,-1 0 0,1 0 0,0 0 0,0 1 0,-2 0 0,-3 1-11,1 0 0,-1 0 0,0 0 0,1 1 1,-6 3-1,-3 4-17,0 1 1,0 0 0,2 1-1,-1 0 1,1 1-1,-18 27 1,13-14-2,1 0 0,1 0 1,-13 35-1,23-48 25,0-1 0,1 1-1,1 1 1,0-1 0,0 1-1,0 19 1,3-30 4,0 0 0,0 1-1,0-1 1,0 1 0,1-1-1,-1 0 1,1 0 0,0 1-1,0-1 1,0 0 0,0 0 0,1 0-1,0 0 1,-1 0 0,1 0-1,0 0 1,0-1 0,0 1-1,1-1 1,-1 1 0,1-1 0,-1 0-1,1 0 1,0 0 0,0 0-1,-1-1 1,2 1 0,-1-1-1,0 0 1,0 0 0,0 0-1,4 1 1,6 0 2,-1-1 0,1 0-1,0-1 1,-1-1 0,1 1-1,0-2 1,-1 0 0,0-1-1,1 0 1,19-8 0,3-3 10,0-1 0,42-27 0,-66 35-10,0 1 1,-1-2-1,1 1 0,-1-1 1,-1-1-1,0 0 0,0 0 1,10-15-1,-18 23-3,0 0-1,-1 1 1,1-1-1,0 0 1,-1 0-1,1 0 1,-1 0-1,0 0 1,1 0-1,-1-1 1,0 1-1,0 0 1,1 0-1,-1 0 1,0 0 0,0-2-1,-1 2 1,1 1 0,0 0 0,0-1 0,-1 1 0,1 0-1,0-1 1,-1 1 0,1 0 0,0 0 0,-1-1 0,1 1 0,-1 0 0,1 0 0,0 0 0,-1 0-1,1-1 1,-1 1 0,1 0 0,0 0 0,-1 0 0,1 0 0,-1 0 0,1 0 0,-1 0 0,1 0-1,0 0 1,-2 0 0,-2 1-4,0 0 0,1 0 0,-1 0 0,0 1-1,0-1 1,1 1 0,-5 3 0,-2 1-1,1 2-1,-1-1 1,2 1 0,-1 1 0,1-1 0,-7 12 0,12-16 2,0 0 0,0 0 1,0 1-1,1-1 0,-1 1 1,1-1-1,1 1 0,-1 0 1,1 0-1,-1 0 0,1 0 1,1 0-1,-1 0 0,1 0 1,0 0-1,0 8 0,1-11 0,-1 0-1,1-1 1,-1 1-1,1-1 0,0 1 1,0 0-1,-1-1 0,1 1 1,0-1-1,0 0 0,1 1 1,-1-1-1,0 0 0,0 0 1,1 1-1,-1-1 0,0 0 1,1 0-1,2 1 0,0-1-118,-1 1 0,1-1-1,0 0 1,-1 0 0,1-1-1,0 1 1,-1-1 0,5 0 0,-8 0 66,1 0 0,-1 0 0,0 0 0,0 0 1,0 0-1,1-1 0,-1 1 0,0 0 0,0 0 1,0 0-1,0 0 0,1 0 0,-1-1 0,0 1 1,0 0-1,0 0 0,0 0 0,0 0 1,0-1-1,0 1 0,1 0 0,-1 0 0,0-1 1,0 1-1,0 0 0,0 0 0,0 0 0,0-1 1,0 1-1,0 0 0,0 0 0,0 0 0,0-1 1,0 1-1,0 0 0,0 0 0,0-1 0,-1 1 1,1 0-1,0 0 0,-4-15-1123,1 6 649,3-4-166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7.303"/>
    </inkml:context>
    <inkml:brush xml:id="br0">
      <inkml:brushProperty name="width" value="0.05" units="cm"/>
      <inkml:brushProperty name="height" value="0.05" units="cm"/>
    </inkml:brush>
  </inkml:definitions>
  <inkml:trace contextRef="#ctx0" brushRef="#br0">55 15 13499,'2'-14'2100,"-7"38"2807,-7 23-2460,-2 7-1296,12-44-1018,-5 23 235,0 1 0,-2 56 0,9-88-344,0-1 0,0 1 0,0 0 0,0-1 0,0 1 0,0 0 0,1-1 0,-1 1 0,0 0 0,1-1 0,-1 1 0,1-1 0,0 1 0,0-1 0,-1 1 0,1-1 0,0 1 0,0-1 0,0 0 0,0 0 0,1 1 0,1 1 0,-1-3 6,0 1 0,0 0 0,0-1 0,0 1 0,0-1 0,0 0 0,0 0 0,0 1 0,0-2 0,0 1 0,0 0 0,0 0 0,0 0 0,0-1 0,4-1 0,5-2 96,0-1 0,0 0 1,0-1-1,18-13 0,20-19 296,75-75-1,-122 110-414,1 1-1,0 0 1,-1 0-1,1 0 1,0 0-1,0 0 0,6-3 1,-8 5-7,-1 0 1,1 0-1,-1 0 0,0 0 1,1 0-1,-1 0 1,1 0-1,-1 0 0,1 0 1,-1 0-1,1 0 1,-1 0-1,1 0 0,-1 0 1,0 0-1,1 0 0,-1 0 1,1 0-1,-1 1 1,1-1-1,-1 0 0,0 0 1,1 1-1,0-1 1,-1 1-2,1 0 0,-1 0 0,1 0 0,-1 0 0,0 0 0,1 0 0,-1 0 0,0 0 0,0 0 0,0 0 0,0 0 1,1 0-1,-1 0 0,-1 0 0,1 2 0,-5 34-17,3-30 14,0 1 0,1-1 0,0 1 0,0-1 0,1 1 0,0 0 0,0-1 1,1 1-1,0-1 0,2 10 0,-2-16 5,0 1 0,0-1 0,0 0 0,0 1 0,0-1 1,0 0-1,0 0 0,0 0 0,1 0 0,-1 0 0,0 0 0,1 0 1,-1-1-1,0 1 0,1 0 0,-1-1 0,1 1 0,-1-1 0,1 1 1,-1-1-1,1 0 0,0 0 0,-1 0 0,1 0 0,-1 0 1,1 0-1,0 0 0,2-1 0,4 0 9,1-1 1,0 0-1,15-6 0,17-11 36,77-45 0,-91 48-40,-21 12-6,-5 3 0,1 0 0,0 0-1,0 0 1,0 0 0,0 0 0,0 0 0,0 0-1,0 1 1,0-1 0,0 1 0,0-1-1,0 1 1,3 0 0,-5 0-3,1 0-1,-1 0 1,0 0-1,0 0 1,1 0-1,-1 0 1,0 0 0,0 0-1,0 0 1,1 0-1,-1 1 1,0-1 0,0 0-1,0 0 1,1 0-1,-1 0 1,0 0 0,0 1-1,0-1 1,0 0-1,0 0 1,1 0-1,-1 1 1,0-1 0,0 0-1,0 0 1,0 0-1,0 1 1,0-1 0,0 0-1,0 0 1,0 0-1,0 1 1,0-1-1,0 0 1,0 0 0,0 1-1,0-1 1,-4 14-201,-12 15-436,14-26 474,-2 3-35,0-1-207,1 0 1,0 0-1,0 1 0,0-1 0,1 1 0,0-1 0,-3 10 1,18-21-590,1-5 323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8.345"/>
    </inkml:context>
    <inkml:brush xml:id="br0">
      <inkml:brushProperty name="width" value="0.05" units="cm"/>
      <inkml:brushProperty name="height" value="0.05" units="cm"/>
    </inkml:brush>
  </inkml:definitions>
  <inkml:trace contextRef="#ctx0" brushRef="#br0">245 41 16227,'0'0'92,"-1"0"0,1-1-1,-1 1 1,0 0-1,1-1 1,-1 1-1,0 0 1,1 0-1,-1 0 1,0-1-1,1 1 1,-1 0 0,0 0-1,1 0 1,-1 0-1,0 0 1,0 0-1,1 1 1,-1-1-1,0 0 1,1 0-1,-1 0 1,0 1-1,1-1 1,-1 0 0,1 1-1,-2-1 1,-23 11 153,23-10-10,-21 10 610,1 2-1,0 0 1,-23 18 0,36-24-656,0 1 0,0 0 0,1 0 0,0 1 0,1-1 1,-1 2-1,2-1 0,-1 1 0,-4 11 0,10-20-152,0 1-1,1-1 0,-1 0 0,1 1 1,-1-1-1,1 0 0,0 1 0,-1-1 1,1 1-1,0-1 0,0 1 1,0-1-1,0 0 0,0 1 0,1 2 1,0-4-21,-1 1 1,1 0 0,0 0-1,-1-1 1,1 1 0,0 0 0,0-1-1,0 1 1,0-1 0,-1 1-1,1-1 1,0 1 0,0-1 0,0 0-1,0 1 1,0-1 0,0 0-1,0 0 1,0 0 0,0 0 0,0 0-1,0 0 1,2 0 0,11-1 3,1-1 1,-1-1-1,0 0 1,0-1-1,-1 0 1,1-1-1,13-7 1,12-3 0,-11 5-9,-5 0-4,1 2 1,0 0 0,1 2 0,0 1-1,31-3 1,-55 8-8,1-1-1,-1 1 0,0 0 1,0 0-1,0 0 1,1 0-1,-1 1 1,0-1-1,0 0 0,0 0 1,1 1-1,-1-1 1,0 1-1,0-1 1,0 1-1,0-1 0,0 1 1,0 0-1,0-1 1,0 1-1,0 0 1,0 0-1,1 1 0,-1 0 7,-1 0-1,1 1 0,0-1 1,-1 1-1,1-1 0,-1 1 1,0-1-1,0 1 1,0-1-1,0 5 0,0-3 8,-1-1 0,1 0 0,0 0 0,1 1 0,-1-1 0,1 0 0,-1 0 0,1 0 0,1 4-1,-1-6-3,0 0 0,-1 0 0,1 0-1,0 0 1,0 0 0,0 0-1,0 0 1,0 0 0,0 0 0,0-1-1,0 1 1,0 0 0,0-1-1,1 1 1,-1-1 0,0 1 0,0-1-1,1 0 1,-1 1 0,0-1-1,1 0 1,-1 0 0,0 0-1,1 0 1,-1 0 0,2 0 0,8-2 10,-1 0 0,1 0 1,-1-1-1,1-1 1,-1 1-1,0-2 0,0 1 1,17-12-1,-15 9-274,1 0 0,0 1 0,0 0 0,18-5 0,-30 11 217,0-1 0,0 1 1,0 0-1,-1 0 0,1 0 1,0 0-1,0 0 0,-1 0 0,1 0 1,0 0-1,0 0 0,0 1 1,-1-1-1,1 0 0,0 0 1,0 1-1,-1-1 0,1 0 0,0 1 1,-1-1-1,1 1 0,0-1 1,0 2-1,10 16-572,-10-15 578,0-1 0,0 1 0,0-1 0,1 0 0,-1 1 0,1-1 0,3 3 0,-2-2 28,1-1 1,-1 0-1,1 0 1,0 0-1,0 0 1,0-1-1,0 1 1,0-1-1,0 0 1,0 0-1,0-1 0,1 1 1,-1-1-1,0 0 1,0 0-1,1 0 1,-1-1-1,8-1 1,7-3 4,-1 0 0,33-14 1,-45 16-3,18-7 48,0-2 0,-2 0 0,1-2 0,-2 0 0,0-2 0,0 0 0,-2-1 0,0-1 0,20-24 0,-32 28 83,-7 14-127,0-1 1,0 1 0,1 0-1,-1 0 1,0-1-1,0 1 1,0 0 0,0 0-1,-1-1 1,1 1 0,0 0-1,0 0 1,0-1 0,0 1-1,0 0 1,0 0-1,0-1 1,0 1 0,0 0-1,-1 0 1,1 0 0,0-1-1,0 1 1,0 0 0,0 0-1,-1 0 1,1-1-1,0 1 1,-1 0 0,0 0 8,0-1 0,-1 1 0,1 0 0,0 0 0,-1 0 0,1 0 0,0 0 0,-1 1 0,1-1 0,0 0 0,-1 0 0,1 1 0,0-1 0,-1 1 0,-1 0 1,-7 5 33,0 0 1,1 1 0,0-1 0,0 2 0,0-1 0,1 2 0,0-1 0,-10 13-1,12-13-27,1-1 0,0 1 0,0 0 0,0 0 0,1 1 0,0 0 0,1-1 0,0 1 0,0 0 0,-2 17 0,5-24-14,0 0 0,0 1 0,0-1-1,0 0 1,0 1 0,0-1 0,1 0 0,-1 0-1,1 1 1,-1-1 0,1 0 0,0 0 0,0 0-1,0 0 1,0 0 0,1 0 0,-1 0 0,0 0-1,1 0 1,2 3 0,-1-3 0,0-1 0,0 1 0,0 0 0,0-1 0,1 0 0,-1 0 0,0 0 0,0 0 0,1 0 0,-1-1 0,0 1 0,7-1 0,1 0 2,0-1 0,0 0 0,0-1 0,0 0 0,0-1 0,0 0 0,17-8 0,-8 0-3,1-1-1,-2-2 0,0 0 0,-1 0 0,0-2 0,-1 0 0,-1-1 0,0-1 1,24-37-1,-31 38-9,-7 11 2,-5 9 8,-6 8 38,2 1-1,0 0 1,-10 22-1,14-27-18,0 1 0,0-1 0,1 1 1,0-1-1,1 1 0,-1 0 0,1 0 0,1 9 0,0-16-18,0 0-1,0 1 1,0-1 0,0 0 0,1 0 0,-1 0-1,0 0 1,1 0 0,-1 0 0,1 0 0,-1 0 0,1 0-1,-1 0 1,1 0 0,0 0 0,-1 0 0,1-1-1,0 1 1,0 0 0,0 0 0,0-1 0,0 1-1,0 0 1,1 0 0,1 0-4,0-1 0,-1 1 0,1 0 0,0-1 1,0 0-1,-1 0 0,1 0 0,0 0 0,5-1 0,4-1-30,0-1-1,0 0 1,14-7 0,-25 10 27,14-7-47,-10 5 12,0-1 0,1 1 0,-1 0 0,1 1 0,0-1 0,9 0 0,-15 2 30,1 0 1,-1 0-1,0 0 1,1 0-1,-1 0 1,1 0-1,-1 0 1,1 0-1,-1 0 1,1 0-1,-1 0 0,1 0 1,-1 1-1,0-1 1,1 0-1,-1 0 1,1 1-1,-1-1 1,0 0-1,1 0 1,-1 1-1,0-1 1,1 0-1,-1 1 1,0-1-1,1 0 1,-1 1-1,0-1 1,0 1-1,1 0 1,-2 16-102,-12 18 39,-21 36 520,-45 138 1,64-155-242,-57 170 424,67-214-613,1 0-1,-12 17 0,14-24-14,0 0 1,0 0-1,-1 0 0,1-1 1,-1 1-1,0-1 0,0 1 1,0-1-1,0 0 1,0 0-1,-5 2 0,7-4-3,0 1-1,0-1 1,0 1-1,0-1 1,0 0-1,0 0 0,0 0 1,-1 1-1,1-1 1,0 0-1,0 0 1,0 0-1,0-1 0,0 1 1,0 0-1,0 0 1,0-1-1,0 1 1,0 0-1,0-1 0,0 1 1,0-1-1,-1 0 1,0-1 1,1 1 1,-1-1-1,1 0 1,0 1-1,0-1 1,-1 0 0,1 0-1,0 0 1,1 0-1,-1 0 1,-1-2-1,0-6 13,0 0-1,0 0 1,1 0-1,0-11 0,1 3-103,1 0-1,1-1 1,0 1-1,2 0 1,0 1-1,1-1 0,0 1 1,2-1-1,0 2 1,1-1-1,0 1 1,2 0-1,0 1 0,0 0 1,2 1-1,0 0 1,0 0-1,1 2 0,1-1 1,0 2-1,0 0 1,1 1-1,1 0 1,26-12-1,-6 8-252,-1 0-105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8.931"/>
    </inkml:context>
    <inkml:brush xml:id="br0">
      <inkml:brushProperty name="width" value="0.05" units="cm"/>
      <inkml:brushProperty name="height" value="0.05" units="cm"/>
    </inkml:brush>
  </inkml:definitions>
  <inkml:trace contextRef="#ctx0" brushRef="#br0">104 1 16019,'-2'12'601,"0"-1"0,0 0-1,-1 1 1,0-1 0,-1 0-1,0 0 1,-10 17-1,0 3 1179,11-24-1495,-7 15 174,1-1-1,1 2 1,1-1 0,1 1 0,1 0-1,-2 26 1,6-46-439,1-1 0,0 1 1,0 0-1,0-1 0,1 1 0,-1 0 0,1-1 1,-1 1-1,1-1 0,0 1 0,0-1 1,0 1-1,0-1 0,0 1 0,1-1 0,-1 0 1,1 0-1,-1 0 0,1 0 0,2 2 1,0-1-5,-1-1 0,0 0 0,1-1 0,0 1 0,-1-1 0,1 1 0,0-1 0,0 0 0,-1-1 0,1 1 0,0-1 1,0 1-1,4-1 0,12-1 16,0-1 0,35-7 0,-42 6-52,0 0 1,1 1-1,-1 1 0,0 0 0,1 0 0,-1 1 0,1 1 0,17 3 0,-29-3 9,0-1-1,0 1 1,1-1-1,-1 1 1,0 0-1,0 0 1,0 0-1,0 0 1,-1 0-1,1 0 1,0 0-1,0 1 1,-1-1-1,1 1 1,-1-1 0,1 1-1,-1 0 1,0 0-1,1-1 1,-1 1-1,0 0 1,0 0-1,0 0 1,-1 0-1,1 0 1,0 0-1,-1 1 1,1-1-1,-1 0 1,0 0-1,0 0 1,0 0 0,0 4-1,-1-3 8,1 1 0,-1-1-1,0 1 1,-1-1 0,1 1-1,-1-1 1,1 0 0,-1 0 0,0 0-1,0 0 1,-1 0 0,1 0 0,-1 0-1,1-1 1,-1 1 0,0-1-1,0 0 1,0 0 0,-4 3 0,-5 0 60,0 0 1,0 0 0,-1-1 0,0-1 0,1 0 0,-1 0 0,0-1 0,-19 0 0,21-2-66,1 0 0,-1-1 0,0 0 0,0-1 0,1 0 0,-1-1 0,1 0 0,0 0 0,0-1 0,-14-8 0,21 11-102,0-1 0,1 0 0,-1 0-1,1 0 1,-1 0 0,1 0 0,0-1 0,0 1 0,0-1 0,0 1-1,0-1 1,0 0 0,1 0 0,0 0 0,-1 0 0,1 0 0,-1-3-1,2 4 26,0 0-1,0-1 0,0 1 1,0 0-1,0-1 0,0 1 1,0 0-1,1 0 0,-1-1 1,1 1-1,0 0 0,0 0 1,-1 0-1,1 0 0,1 0 1,-1 0-1,0 0 0,0 0 1,1 0-1,-1 0 0,1 1 1,0-1-1,-1 1 0,4-3 1,18-8-797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9.379"/>
    </inkml:context>
    <inkml:brush xml:id="br0">
      <inkml:brushProperty name="width" value="0.05" units="cm"/>
      <inkml:brushProperty name="height" value="0.05" units="cm"/>
    </inkml:brush>
  </inkml:definitions>
  <inkml:trace contextRef="#ctx0" brushRef="#br0">141 82 18148,'3'-6'476,"-1"0"1,1 0-1,-1 0 0,-1 0 1,1 0-1,0-9 0,-1 14-414,-1 0 1,0 0-1,0 0 0,0 0 1,0 0-1,0-1 0,0 1 0,0 0 1,0 0-1,0 0 0,-1 0 1,1 0-1,0 0 0,-1 0 0,1 1 1,-1-1-1,1 0 0,-1 0 1,1 0-1,-1 0 0,1 0 0,-1 1 1,0-1-1,0 0 0,1 0 1,-1 1-1,0-1 0,0 1 0,0-1 1,0 1-1,0-1 0,0 1 1,0-1-1,0 1 0,0 0 0,0-1 1,0 1-1,0 0 0,0 0 1,0 0-1,0 0 0,0 0 0,0 0 1,0 0-1,0 0 0,0 1 1,-1-1-1,-4 2 20,1-1 0,-1 1 0,1 0 0,0 1 1,0-1-1,0 1 0,0 0 0,0 0 0,0 1 0,1 0 0,0-1 1,-1 1-1,1 1 0,1-1 0,-6 8 0,3-4-70,0 1 1,1 0-1,0 0 0,1 0 0,0 0 1,0 1-1,1-1 0,-3 12 0,6-18-2,-1-1-1,1 1 0,-1 0 1,1-1-1,0 1 0,0 0 1,0 0-1,1-1 0,-1 1 1,1-1-1,-1 1 0,1 0 1,0-1-1,0 1 1,2 2-1,-2-3 3,0-1 0,1 1 0,-1-1 0,1 1 0,0-1 1,-1 0-1,1 0 0,0 0 0,0 0 0,-1 0 0,1 0 0,0 0 0,0 0 0,0-1 1,0 1-1,0-1 0,0 1 0,1-1 0,-1 0 0,2 0 0,4 0 27,-1-1 0,1 0 0,0 0-1,-1 0 1,1-1 0,-1 0 0,1-1-1,-1 0 1,0 0 0,0 0 0,0-1-1,9-7 1,2-2 61,-1 0-1,0-2 0,17-17 1,-20 14-47,-11 14-49,-9 10-68,-1 3-97,0 0 0,0 1 0,1 0 0,-6 14 0,10-20-112,-1 1 1,2 0-1,-1 0 1,0 1 0,1-1-1,0 0 1,0 0-1,0 1 1,1-1 0,0 0-1,1 10 1,-1-14 212,1 1 0,0 0 0,-1-1 0,1 1 0,0-1 0,0 1 0,0-1 0,1 0 0,-1 1 0,0-1 0,0 0 0,1 0 0,-1 0 0,1 0 0,-1 0 0,1 0 0,-1 0 0,1 0 0,0-1 0,-1 1 0,1 0 0,2-1 0,29 9-837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10.001"/>
    </inkml:context>
    <inkml:brush xml:id="br0">
      <inkml:brushProperty name="width" value="0.05" units="cm"/>
      <inkml:brushProperty name="height" value="0.05" units="cm"/>
    </inkml:brush>
  </inkml:definitions>
  <inkml:trace contextRef="#ctx0" brushRef="#br0">238 93 18332,'6'-4'593,"-1"0"1,1 0-1,-1 0 1,0-1-1,7-8 0,-11 12-491,0 0 1,0 0-1,0 0 0,-1 0 0,1 0 0,0 0 0,-1-1 0,1 1 0,-1 0 0,1 0 0,-1-1 0,1 1 0,-1 0 1,0-1-1,0 1 0,0 0 0,0 0 0,0-1 0,0 1 0,0 0 0,0-1 0,0 1 0,-1 0 0,1-1 0,0 1 1,-1 0-1,1 0 0,-1-1 0,0 1 0,1 0 0,-1 0 0,0 0 0,0 0 0,0 0 0,1 0 0,-3-1 0,0 0-2,0 0 0,1 1 0,-1-1-1,0 1 1,0 0 0,0 0-1,0 0 1,0 0 0,0 0 0,0 1-1,0-1 1,-1 1 0,1 0-1,0 0 1,0 0 0,0 1 0,-4 0-1,-4 1-18,1 0-1,-1 1 1,-18 7-1,17-5-58,-1 2 1,1-1-1,0 2 0,0-1 0,-19 19 1,24-20-18,1 0 0,0 0 0,0 1 0,1-1 0,0 1 0,0 1 0,1-1 0,0 1 0,0 0 0,-4 13 0,7-18-2,0-1-1,1 0 1,-1 0-1,1 1 1,0-1-1,0 0 1,0 1-1,0-1 1,0 0-1,0 0 1,1 1-1,-1-1 1,1 0-1,-1 0 1,1 1-1,0-1 1,0 0-1,0 0 1,0 0-1,0 0 1,1 0 0,-1 0-1,0-1 1,1 1-1,0 0 1,-1-1-1,1 1 1,0-1-1,0 1 1,0-1-1,0 0 1,0 0-1,0 0 1,0 0-1,3 1 1,6 1-40,0 0 1,0 0 0,0-1 0,0-1 0,21 1 0,-8-1-255,0-2 0,1-1 1,-1-1-1,0 0 1,-1-2-1,1-1 0,-1-1 1,0-1-1,0-1 1,38-22-1,-4-11-364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10.474"/>
    </inkml:context>
    <inkml:brush xml:id="br0">
      <inkml:brushProperty name="width" value="0.05" units="cm"/>
      <inkml:brushProperty name="height" value="0.05" units="cm"/>
    </inkml:brush>
  </inkml:definitions>
  <inkml:trace contextRef="#ctx0" brushRef="#br0">115 1 20708,'-26'85'2317,"5"1"0,-15 113 0,29-157-2011,1-4-108,-1 1 75,-4 76 0,11-114-269,0-1 0,0 1 1,0-1-1,0 1 0,0-1 1,0 1-1,0-1 0,0 1 1,0 0-1,0-1 0,0 1 1,0-1-1,0 1 0,1-1 1,-1 1-1,0-1 0,0 1 1,1-1-1,-1 1 0,0-1 1,1 0-1,-1 1 0,1-1 1,-1 1-1,0-1 0,1 0 1,-1 1-1,1-1 0,0 1 1,0-1 3,1 0 0,-1 0 0,0 0 0,0 0 0,0-1 0,0 1 0,0 0 0,1 0 0,-1-1 0,0 1 0,0 0 0,0-1 0,2 0 0,35-27 148,-33 24-135,433-367 349,-426 361-447,-4 2-189,1 0 0,13-17-1,-22 25 229,0 0 0,0 0 0,1 0 1,-1 0-1,0 0 0,0 0 0,0 0 0,0-1 0,0 1 0,1 0 0,-1 0 1,0 0-1,0 0 0,0-1 0,0 1 0,0 0 0,0 0 0,0 0 0,0-1 1,0 1-1,1 0 0,-1 0 0,0-1 0,0 1 0,0 0 0,0 0 0,0 0 1,0-1-1,0 1 0,-1 0 0,1 0 0,0 0 0,0-1 0,0 1 0,0 0 1,0 0-1,0 0 0,0-1 0,0 1 0,0 0 0,-1 0 0,1 0 0,0 0 1,0-1-1,-13 2-1422,-22 9-97,31-9 1552,-28 10-895,-5 4-163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10.852"/>
    </inkml:context>
    <inkml:brush xml:id="br0">
      <inkml:brushProperty name="width" value="0.05" units="cm"/>
      <inkml:brushProperty name="height" value="0.05" units="cm"/>
    </inkml:brush>
  </inkml:definitions>
  <inkml:trace contextRef="#ctx0" brushRef="#br0">3 0 17180,'-3'45'2400,"5"-4"-1336,8-4-303,6-2 1247,1-8-520,1 1-231,0-10-673,-2-2-440,-7-7 48,-6 0-96,-6-3-200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7.372"/>
    </inkml:context>
    <inkml:brush xml:id="br0">
      <inkml:brushProperty name="width" value="0.05" units="cm"/>
      <inkml:brushProperty name="height" value="0.05" units="cm"/>
    </inkml:brush>
  </inkml:definitions>
  <inkml:trace contextRef="#ctx0" brushRef="#br0">469 7 14651,'0'0'101,"0"0"0,0 0 0,0 0 1,0 0-1,1-1 0,-1 1 0,0 0 0,0 0 0,0 0 0,0 0 0,0-1 0,0 1 0,0 0 0,0 0 1,0 0-1,0-1 0,0 1 0,0 0 0,0 0 0,0 0 0,0-1 0,0 1 0,0 0 0,0 0 1,0 0-1,0 0 0,0-1 0,0 1 0,-1 0 0,1 0 0,0 0 0,0 0 0,0-1 0,0 1 0,0 0 1,0 0-1,-1 0 0,1 0 0,0 0 0,0 0 0,0 0 0,0-1 0,-1 1 0,1 0 0,0 0 1,0 0-1,0 0 0,0 0 0,-1 0 0,1 0 0,0 0 0,-12 10 2467,-20 32-1448,17-22-368,-84 106 527,-163 188-279,259-310-1052,0-1 0,0-1 0,0 1 1,-1 0-1,1-1 0,-1 1 0,1-1 0,-7 2 0,10-4 33,-1 1 0,1-1 0,0 0 0,0 0 0,-1 0 0,1 0 0,0 0 0,0 0 1,-1 0-1,1 0 0,0 0 0,-1 0 0,1 0 0,0 0 0,0 0 0,-1 0 0,1 0 0,0 0 0,0 0 0,-1 0 0,1-1 0,0 1 0,0 0 0,-1 0 0,1 0 0,0 0 0,0-1 0,-1 1 0,1 0 0,0 0 0,0 0 0,0-1 0,0 1 0,-1 0 0,1 0 0,0-1 0,0 1 0,0 0 0,0 0 0,0-1 0,0-1-78,0 0 0,0 0 0,0 0 0,0 0 0,1 0 0,-1 0 0,1 0 0,-1 0 0,1 0 0,1-2 0,18-39-1572,1 1 0,2 2 1,37-50-1,97-109-69,-141 180 2053,-6 7-4,-5 5 87,1-1 1,1 1-1,-1 0 1,1 0 0,0 1-1,1 0 1,11-7-1,-18 12-315,0 1-1,0-1 0,0 1 1,0-1-1,0 1 0,0 0 1,0 0-1,1-1 0,-1 1 0,0 0 1,0 0-1,0 0 0,0 0 1,0 0-1,1 1 0,-1-1 1,0 0-1,0 0 0,0 1 1,0-1-1,0 1 0,0-1 1,0 1-1,0-1 0,0 1 1,0 0-1,0-1 0,0 1 1,0 0-1,0 0 0,-1 0 1,1 0-1,0 0 0,-1 0 1,1 0-1,0 1 0,2 4 155,-1-1-1,1 1 0,-2-1 0,1 1 1,2 11-1,1 40 283,-2 0 1,-3 0-1,-8 70 0,7-109-448,-3 40 42,-9 86-492,13-143 325,0 0 0,0 1 1,-1-1-1,1 0 1,0 1-1,-1-1 1,1 0-1,-1 1 0,1-1 1,-1 0-1,0 0 1,1 0-1,-2 2 0,1-3 23,1 0 0,0 0 0,-1 0 0,1 0 0,0 0 0,-1 0 0,1 0 0,0 0 0,0 0 0,-1 0 0,1 0-1,0 0 1,-1 0 0,1 0 0,0 0 0,-1 0 0,1 0 0,0 0 0,0-1 0,-1 1 0,1 0 0,0 0 0,0 0 0,-1-1-1,1 1 1,0 0 0,0 0 0,0 0 0,-1-1 0,1 1 0,0 0 0,0 0 0,0-1 0,-1 1 0,-16-38-1788,14 30 1687,-58-143-2062,22 50 3737,38 99-1391,0 1 0,1-1 0,-1 0 1,0 0-1,1 0 0,0 0 0,-1 0 0,1 0 0,0 0 1,0-3-1,6 1 1181,9 7-543,2 2-1088,0-1-1,1 0 1,-1-2 0,1 0 0,0-1-1,0 0 1,35-5 0,-21 2-298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47.585"/>
    </inkml:context>
    <inkml:brush xml:id="br0">
      <inkml:brushProperty name="width" value="0.05" units="cm"/>
      <inkml:brushProperty name="height" value="0.05" units="cm"/>
    </inkml:brush>
  </inkml:definitions>
  <inkml:trace contextRef="#ctx0" brushRef="#br0">4 426 11426,'0'0'27,"0"0"0,0 0 0,0 0 0,0 0 0,0 0 0,0 0 0,-1 0 0,1 0 0,0 0 0,0 0 0,0 0 0,0 0 0,0 0 0,0 0 0,0 0 0,0 0 0,0 0 0,0 0 0,-1 0 0,1 0 0,0 0 0,0 0-1,0 0 1,0 0 0,0 0 0,0 0 0,0 0 0,0 0 0,0 0 0,0 0 0,0 0 0,-1 0 0,1 0 0,0 0 0,0 0 0,0 0 0,0 0 0,0-1 0,0 1 0,0 0 0,0 0 0,0 0 0,0 0 0,0 0 0,0 0 0,0 0-1,0 0 1,0 0 0,0 0 0,0 0 0,0-1 0,0 1 0,0 0 0,0 0 0,0 0 0,0 0 0,0 0 0,0 0 0,0 0 0,0 0 0,0 0 0,0 0 0,0-1 0,0 1 0,0 0 0,0 0 0,9-7 684,18-9-79,-25 15-444,83-44 289,1 4-1,2 4 1,2 4-1,139-32 0,-104 39-334,1 6 0,241-7 0,-128 24 78,223-5 277,-4-32 106,-343 21-415,-27 4-66,115-4-1,-196 19-281,1 0 0,0 1 0,0 0-1,-1 0 1,1 1 0,-1 0 0,14 5 0,-19-6 86,-1-1 48,0 1 1,0-1 0,-1 0-1,1 0 1,0 0-1,-1 0 1,1 0 0,0 0-1,0 0 1,-1 0-1,1 0 1,0 0 0,0 0-1,-1-1 1,1 1-1,0 0 1,-1 0-1,2-1 1,4-4-320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7.773"/>
    </inkml:context>
    <inkml:brush xml:id="br0">
      <inkml:brushProperty name="width" value="0.05" units="cm"/>
      <inkml:brushProperty name="height" value="0.05" units="cm"/>
    </inkml:brush>
  </inkml:definitions>
  <inkml:trace contextRef="#ctx0" brushRef="#br0">212 3 18380,'-8'-2'595,"0"2"-1,0-1 1,0 1-1,0 0 1,0 1-1,0 0 1,1 0 0,-1 1-1,0 0 1,-9 4-1,-3 1-64,1 2 0,-30 17 0,46-24-526,0 0 1,0 0-1,0 0 1,0 1-1,0-1 1,-2 4-1,5-6-5,-1 1 1,1-1-1,0 1 0,-1-1 0,1 0 1,0 1-1,-1-1 0,1 1 1,0-1-1,0 1 0,0-1 1,-1 1-1,1-1 0,0 1 0,0-1 1,0 1-1,0-1 0,0 1 1,0-1-1,0 1 0,0-1 0,0 1 1,0-1-1,0 1 0,0-1 1,1 1-1,-1-1 0,0 1 1,0-1-1,0 1 0,1-1 0,-1 1 1,0-1-1,0 1 0,1-1 1,-1 0-1,1 1 0,-1-1 0,0 0 1,1 1-1,-1-1 0,1 0 1,-1 1-1,1-1 0,-1 0 1,0 0-1,1 1 0,-1-1 0,1 0 1,-1 0-1,2 0 0,17 6-37,1-2-1,0 0 1,36 1-1,-29-3-13,32 7 0,-49-7 38,1 1 1,0 0 0,-1 1-1,0 0 1,14 7-1,-23-10 20,1 0-1,0 0 1,0 1-1,0-1 1,-1 0-1,1 1 1,-1-1-1,1 0 1,-1 1-1,0 0 1,1-1-1,-1 1 1,0 0-1,0 0 1,0 0-1,0-1 1,-1 1-1,1 0 1,0 0-1,-1 0 1,1 0-1,-1 1 1,0-1-1,0 0 1,0 0-1,0 0 1,0 0-1,0 0 1,0 0-1,-1 0 1,1 0-1,-1 0 1,0 0-1,1 0 1,-3 3-1,-1 2 87,0 0-1,-1 0 1,0 0 0,-1-1-1,1 0 1,-1 0-1,0 0 1,-1-1 0,0 0-1,-13 8 1,8-6 93,0 0 0,-1-1 0,0-1 0,0 0 0,-25 6 0,30-9-129,0-1 1,0 0 0,-1-1-1,1 0 1,0 0-1,-14-2 1,19 1-212,1 1 0,-1-1 0,1 1 0,-1-1 0,1 0 0,-1 0 0,1 0 0,-1-1 0,1 1 0,0 0 0,0-1 0,-1 0 0,1 1 0,0-1 0,1 0 0,-1 0 0,0 0 0,0 0 0,1 0-1,-1-1 1,1 1 0,0 0 0,0-1 0,-1-2 0,1 3 66,1 1 0,0-1-1,0 1 1,0-1 0,0 1-1,0-1 1,0 1 0,1-1-1,-1 1 1,0-1-1,1 1 1,-1 0 0,1-1-1,-1 1 1,1 0 0,0-1-1,1-1 1,11-10-963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8.217"/>
    </inkml:context>
    <inkml:brush xml:id="br0">
      <inkml:brushProperty name="width" value="0.05" units="cm"/>
      <inkml:brushProperty name="height" value="0.05" units="cm"/>
    </inkml:brush>
  </inkml:definitions>
  <inkml:trace contextRef="#ctx0" brushRef="#br0">272 30 18948,'0'-1'130,"0"0"-1,0 0 1,-1 0 0,1-1 0,0 1-1,0 0 1,0 0 0,-1 0-1,1 0 1,0 0 0,-1 0-1,1 1 1,-1-1 0,0 0 0,1 0-1,-1 0 1,1 0 0,-1 0-1,0 1 1,0-1 0,0 0-1,1 1 1,-1-1 0,0 1 0,0-1-1,0 1 1,0-1 0,0 1-1,0-1 1,0 1 0,0 0-1,0 0 1,0-1 0,0 1 0,-2 0-1,-3-1 301,-1 0 1,0 0-1,0 1 0,-8 0 0,3 2-307,0 0 1,0 1-1,0 0 0,1 1 0,-1 0 0,1 1 0,0 1 0,0-1 1,0 2-1,1-1 0,0 1 0,0 1 0,1 0 0,0 0 1,0 1-1,-14 19 0,22-27-122,0 0 1,0 0-1,0 1 1,1-1-1,-1 0 1,0 0-1,1 1 1,-1-1-1,0 0 1,1 1-1,0-1 0,-1 0 1,1 1-1,0-1 1,0 1-1,0-1 1,0 1-1,0-1 1,0 1-1,0-1 1,0 0-1,0 1 1,1-1-1,-1 1 0,1-1 1,-1 0-1,1 1 1,-1-1-1,1 0 1,0 0-1,0 1 1,0-1-1,-1 0 1,1 0-1,0 0 0,0 0 1,1 0-1,-1 0 1,0 0-1,0-1 1,0 1-1,1 0 1,0 0-1,8 3-17,0 0 1,-1-1-1,1-1 0,0 0 0,12 2 0,-2-1-4,-12-2 15,68 19-87,-69-18 85,0 0 0,-1 1 0,1 0 0,-1 0 0,0 1 0,0 0 0,0 0 0,9 8 0,-14-11 10,0 1 0,1-1 0,-1 0 0,0 0 0,0 1 0,0-1 0,0 0 0,-1 1 0,1-1 0,0 1 0,-1-1 0,1 1 0,-1 0 0,1-1 0,-1 1 0,0 0 0,1-1 0,-1 1 0,0-1 0,0 1 0,0 0 0,0-1-1,-1 4 1,0-3 9,0 0 0,-1 1-1,1-1 1,-1 0-1,1 1 1,-1-1 0,0 0-1,1 0 1,-1 0-1,0-1 1,0 1-1,-1 0 1,-1 1 0,-7 3 36,1-1 0,-1 0 0,0 0 1,0-1-1,-17 4 0,22-6-52,-46 8 82,48-10-183,-1 0 0,1 1 1,0-1-1,0-1 0,-1 1 1,1-1-1,0 1 0,0-1 1,0 0-1,-4-2 0,6 2 42,1 0 0,0 0 0,0 0-1,-1 0 1,1 0 0,0-1-1,0 1 1,0 0 0,0 0-1,1-1 1,-1 1 0,0-1 0,0 1-1,1-1 1,-1 1 0,1-1-1,0 1 1,-1-1 0,1 1-1,0-1 1,0 1 0,0-1-1,0 0 1,0 1 0,0-1 0,0 1-1,1-1 1,-1 0 0,0 1-1,1-1 1,0-1 0,10-18-579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9.112"/>
    </inkml:context>
    <inkml:brush xml:id="br0">
      <inkml:brushProperty name="width" value="0.05" units="cm"/>
      <inkml:brushProperty name="height" value="0.05" units="cm"/>
    </inkml:brush>
  </inkml:definitions>
  <inkml:trace contextRef="#ctx0" brushRef="#br0">114 1 19140,'-1'0'166,"0"0"0,1 0 0,-1 0 0,0 1 0,0-1-1,0 0 1,0 1 0,0-1 0,0 1 0,0-1 0,1 1 0,-1 0 0,0-1 0,0 1 0,1 0 0,-1-1-1,0 2 1,-17 18 175,15-17 17,-6 8-1,1 0 1,0 0-1,0 1 1,1 0-1,1 0 1,0 1 0,0 0-1,2 0 1,-1 1-1,2-1 1,-4 25-1,6-36-348,1 0-1,0 0 0,0-1 1,0 1-1,0 0 0,0 0 1,1 0-1,-1-1 1,0 1-1,1 0 0,0 0 1,-1-1-1,1 1 1,0 0-1,0-1 0,0 1 1,0-1-1,0 1 0,0-1 1,0 0-1,0 1 1,1-1-1,-1 0 0,0 0 1,1 0-1,2 2 1,-1-2-6,0 0 1,0 0-1,0-1 1,0 1-1,0-1 0,1 0 1,-1 1-1,0-1 1,0-1-1,0 1 1,1 0-1,-1-1 1,0 0-1,5-1 1,15-7-17,0-1 0,0-1 0,-1 0 0,30-23 0,-25 16-33,56-27 1,-79 43 40,1 0 0,0 0 0,0 1 0,0 0 0,0 0 0,0 0 0,0 0 0,0 1 0,7-1 0,-11 2 9,1-1 0,0 0 0,-1 1-1,1-1 1,0 1 0,-1 0 0,1-1-1,-1 1 1,1 0 0,-1 0 0,0 0-1,1 0 1,-1 0 0,0 0 0,0 1-1,0-1 1,0 0 0,0 0 0,0 1-1,0-1 1,0 1 0,0-1 0,-1 1-1,1-1 1,0 1 0,-1 0 0,1-1 0,-1 1-1,0 0 1,0-1 0,0 3 0,2 21 97,-3-21-60,1 1-1,1 0 1,-1-1 0,1 1 0,-1 0-1,1-1 1,3 9 0,-3-12-31,0 0 1,0 0-1,0 0 1,0 0-1,0 0 1,0 0-1,0 0 1,0 0-1,0 0 1,0 0-1,0-1 1,1 1-1,-1 0 1,0-1-1,1 0 1,-1 1-1,0-1 1,1 1-1,-1-1 1,1 0-1,-1 0 1,0 0-1,1 0 1,-1 0-1,1 0 0,-1 0 1,0-1-1,1 1 1,-1 0-1,1-1 1,1 0-1,31-10 62,61-26-1,-56 20-146,42-12 1,-69 25 38,1 1 0,0 1 0,-1 0 0,1 0 0,0 1 0,0 1 0,22 2 0,-33-2 28,1 1 0,-1-1 0,0 1 1,0-1-1,0 1 0,1-1 1,-1 1-1,0 0 0,0 0 1,0 0-1,0 1 0,0-1 0,0 0 1,0 1-1,-1-1 0,1 1 1,0-1-1,-1 1 0,1 0 1,-1 0-1,2 2 0,-1 1 0,0 1 0,-1-1 0,0 0 0,0 1-1,0-1 1,0 1 0,-1 7 0,0-12 5,0-1 1,0 1-1,0 0 1,0 0-1,0 0 0,0-1 1,0 1-1,1 0 1,-1 0-1,0 0 1,0-1-1,1 1 0,-1 0 1,0 0-1,1-1 1,-1 1-1,1 0 1,-1-1-1,1 1 0,-1-1 1,1 1-1,-1 0 1,1-1-1,0 1 1,-1-1-1,1 0 0,0 1 1,-1-1-1,1 0 1,0 1-1,0-1 1,-1 0-1,1 0 0,0 1 1,0-1-1,0 0 1,-1 0-1,1 0 0,0 0 1,0 0-1,0 0 1,-1 0-1,1 0 1,0-1-1,0 1 0,-1 0 1,1 0-1,1-1 1,5-2-185,1 0 1,-1 0 0,0-1 0,7-5-1,-7 5-171,74-42-2462,-19 12-654,61-46 0,-125 83 4087,-1 1-1,1-1 1,0 1 0,0 0-1,0 0 1,0 0 0,-1 6-1,-2 3 102,-18 41 1326,-31 111 1,42-114-1759,2 0 1,2 1 0,2 1-1,3 85 1,3-138-280,0 0 0,0 1 0,-1-1 0,1 0 0,0 0 0,0 0-1,0 1 1,0-1 0,0 0 0,0 0 0,0 0 0,0 1 0,0-1 0,0 0 0,0 0 0,0 0-1,0 1 1,0-1 0,0 0 0,0 0 0,0 0 0,0 0 0,0 1 0,1-1 0,-1 0 0,0 0-1,0 0 1,0 1 0,0-1 0,0 0 0,0 0 0,1 0 0,-1 0 0,0 0 0,0 0-1,0 1 1,0-1 0,1 0 0,-1 0 0,0 0 0,0 0 0,0 0 0,0 0 0,1 0 0,-1 0-1,7-10 12,5-21-119,13-48-654,45-93 0,-55 140 474,2 1 0,1 1 0,1 0-1,2 2 1,39-44 0,-51 63 224,0 2-1,0-1 1,0 1 0,1 1 0,10-7-1,-16 11 72,-1 0-1,1 1 1,0-1-1,0 1 0,-1 0 1,1 0-1,0 0 0,0 0 1,0 1-1,0-1 1,0 1-1,0 0 0,0 0 1,0 1-1,0-1 0,0 1 1,0 0-1,4 1 0,-7-1 17,1 0-1,-1 0 0,1 0 0,-1 0 0,0 0 0,0 0 0,0 0 1,0 0-1,1 0 0,-2 1 0,1-1 0,0 0 0,0 1 0,0-1 0,-1 1 1,1-1-1,0 1 0,-1-1 0,0 1 0,1-1 0,-1 1 0,0 0 0,0-1 1,0 1-1,0 0 0,0-1 0,0 1 0,0-1 0,0 1 0,-1 0 1,1-1-1,-1 1 0,0 2 0,-2 5 157,-1 0 1,0 0-1,0 0 1,-8 11 0,2-3 118,-2-1 0,0-1 0,-14 15 0,19-24-204,0 1 1,0-1-1,0 0 0,-1 0 1,0-1-1,0 0 0,0-1 1,-13 6-1,20-10-116,0 1 0,-1-1 0,1 1 1,-1-1-1,1 1 0,-1-1 0,1 0 0,-1 0 0,1 0 1,-1 0-1,1 0 0,-1 0 0,1 0 0,-1 0 0,1 0 1,-1-1-1,1 1 0,-1-1 0,1 1 0,-1-1 1,1 1-1,0-1 0,-1 0 0,1 0 0,0 0 0,-2-1 1,2 0-12,0 0 1,0 0 0,0 0 0,0 0 0,0 0 0,1 0 0,-1 0 0,1 0 0,-1 0-1,1 0 1,0-1 0,0 1 0,0 0 0,0 0 0,0 0 0,0-1 0,1 1 0,0-3-1,1-3-22,0 1 0,1-1-1,0 1 1,1 0 0,-1 0-1,1 0 1,10-12 0,17-19-376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9.591"/>
    </inkml:context>
    <inkml:brush xml:id="br0">
      <inkml:brushProperty name="width" value="0.05" units="cm"/>
      <inkml:brushProperty name="height" value="0.05" units="cm"/>
    </inkml:brush>
  </inkml:definitions>
  <inkml:trace contextRef="#ctx0" brushRef="#br0">190 1 19940,'-4'10'515,"-1"0"0,0 0 0,0-1 0,-1 0 0,0 0 0,0 0 1,-9 8-1,-13 21 1112,-44 78 945,66-104-2413,0 1-1,1 0 1,0 0-1,1 0 0,1 0 1,0 0-1,-2 26 1,4-37-146,1 0 0,0 0 0,0 0 0,0 0 1,1 0-1,-1-1 0,0 1 0,1 0 1,-1 0-1,1-1 0,0 1 0,1 2 0,-2-3-10,0-1 0,1 1 0,-1-1 0,1 1 1,-1-1-1,0 0 0,1 1 0,-1-1 0,1 0 0,-1 0 0,1 1 0,-1-1 0,1 0 0,-1 0 0,1 0 0,-1 0 0,1 1 0,0-1 0,-1 0 0,1 0 0,-1 0 0,1 0 0,-1 0 0,1-1 0,-1 1 0,2 0 0,0-1-3,1 0-1,0-1 0,-1 1 1,1-1-1,-1 1 1,1-1-1,-1 0 0,0 0 1,0 0-1,0 0 1,0 0-1,0-1 1,1-1-1,5-8-29,-2 1-1,1-1 1,-1 0 0,-1 0-1,0-1 1,-1 1-1,0-1 1,3-19 0,-7 31 28,0 1 0,0-1 0,1 1 0,-1 0 0,0-1 1,0 1-1,0-1 0,0 1 0,0-1 0,0 1 0,0-1 1,0 1-1,0-1 0,0 1 0,0-1 0,0 1 0,0 0 0,0-1 1,0 1-1,-1-1 0,1 1 0,0-1 0,0 1 0,0 0 1,-1-1-1,1 1 0,0-1 0,0 1 0,-1 0 0,1-1 0,-1 1 1,1 0-1,0 0 0,-1-1 0,1 1 0,0 0 0,-1 0 1,1-1-1,-1 1 0,1 0 0,-1 0 0,1 0 0,-1 0 1,0 0-1,0 0 1,0 1-1,0-1 1,0 1-1,0-1 1,0 1 0,0-1-1,1 1 1,-1 0-1,0-1 1,0 1 0,1 0-1,-1 0 1,0 0-1,1-1 1,-1 1-1,1 0 1,-1 1 0,-1 0 2,1 0 1,0 1-1,0-1 1,0 0-1,0 0 0,1 1 1,-1-1-1,0 0 1,1 1-1,0-1 1,0 1-1,-1-1 1,1 0-1,1 1 1,-1-1-1,0 1 1,1-1-1,-1 0 1,1 1-1,0-1 1,-1 0-1,1 1 0,0-1 1,0 0-1,1 0 1,-1 0-1,0 0 1,1 0-1,0 0 1,-1 0-1,1-1 1,0 1-1,0 0 1,0-1-1,0 0 1,0 1-1,0-1 1,0 0-1,0 0 1,0 0-1,1 0 0,-1 0 1,0-1-1,1 1 1,-1-1-1,1 0 1,3 1-1,4-1 3,0 0 0,0-1-1,0 0 1,0 0 0,0-1 0,0-1-1,0 1 1,18-9 0,3-4-11,39-25 0,-3 2-21,-67 38 28,1 0-1,-1-1 1,0 1-1,1 0 1,-1 0-1,0-1 1,1 1-1,-1 0 1,1 0-1,-1 0 1,1 0-1,-1 0 1,0 0-1,1 0 1,-1 0-1,1 0 1,-1 0-1,1 0 1,-1 0-1,0 0 1,1 0-1,-1 0 1,1 0-1,0 0 1,-2 9 9,-12 17 51,11-22-43,-10 17 139,-13 32 0,22-44-103,0-1 0,0 1-1,1 0 1,0 0-1,1 0 1,-1 1 0,1 8-1,1-17-51,0 0 0,0 1 0,0-1 0,0 0 0,0 0 0,0 0 0,0 0 0,0 0 0,0 0 0,1 0 0,-1 0 0,0 0-1,1 0 1,-1 0 0,1 0 0,-1 0 0,1 0 0,-1 0 0,1 0 0,0 0 0,0 0 0,-1 0 0,1-1 0,0 1 0,0 0 0,0-1 0,0 1 0,0 0 0,0-1 0,0 1 0,0-1 0,0 0-1,0 1 1,0-1 0,0 0 0,0 1 0,0-1 0,0 0 0,0 0 0,0 0 0,0 0 0,0 0 0,3-1 0,0 0-123,0 0 0,0 0 0,1-1 0,-1 0 0,0 0 0,0 0 0,-1 0 0,1-1 0,0 1 0,3-4 0,6-8-688,0-1-1,-1 0 1,0-1 0,-2 0 0,0-1-1,12-27 1,-3-2-474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0.041"/>
    </inkml:context>
    <inkml:brush xml:id="br0">
      <inkml:brushProperty name="width" value="0.05" units="cm"/>
      <inkml:brushProperty name="height" value="0.05" units="cm"/>
    </inkml:brush>
  </inkml:definitions>
  <inkml:trace contextRef="#ctx0" brushRef="#br0">28 0 21597,'-9'0'2232,"-1"12"-1424,3 7-336,5 1 1081,2 1-353,6-1-832,2-2-528,7 1 760,2-4-600,5 2-80,2 0-64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0.444"/>
    </inkml:context>
    <inkml:brush xml:id="br0">
      <inkml:brushProperty name="width" value="0.05" units="cm"/>
      <inkml:brushProperty name="height" value="0.05" units="cm"/>
    </inkml:brush>
  </inkml:definitions>
  <inkml:trace contextRef="#ctx0" brushRef="#br0">101 1 20764,'-5'1'354,"-1"0"0,1 1-1,-1 0 1,1 1 0,0-1-1,0 1 1,0 0-1,0 0 1,0 0 0,1 1-1,0-1 1,-1 1 0,1 0-1,1 1 1,-1-1 0,1 1-1,-1-1 1,1 1-1,0 0 1,1 0 0,-1 1-1,1-1 1,-2 10 0,3-13-329,1-1 0,0 0 0,0 0 0,0 0 0,0 1 0,0-1 0,0 0 0,1 0 0,-1 0 0,0 1 0,1-1 0,-1 0 0,0 0 1,1 0-1,0 0 0,-1 0 0,1 0 0,0 0 0,-1 0 0,1 0 0,2 2 0,-1-2-17,0 0-1,0 0 1,0 1 0,0-1-1,0 0 1,1-1 0,-1 1-1,0 0 1,1-1-1,3 1 1,4 0-84,0-1 1,0 0-1,1 0 1,11-3-1,11-4-383,56-19 1,-57 16 131,0 1-1,32-5 1,-62 13 328,0 1 1,0-1-1,0 1 1,0 0-1,0 0 0,0 0 1,0 0-1,0 0 1,0 0-1,0 1 1,0-1-1,0 1 0,0-1 1,2 2-1,-3-1 24,-1 0 0,1 0 1,-1 0-1,1 0 0,-1 0 0,0 0 0,1 0 0,-1 0 0,0 0 0,0 0 0,0 0 0,0 1 0,0-1 1,0 0-1,0 0 0,0 0 0,0 0 0,0 0 0,-1 0 0,1 0 0,0 0 0,-1 0 0,1 0 0,-1 0 1,1 0-1,-2 2 0,1-3 10,1 1 0,-1 0 0,1 0 0,-1 0 0,1 0 0,0 0 1,-1 0-1,1 0 0,0 0 0,0 0 0,0 0 0,0 0 0,0 0 0,0 0 0,0 0 1,0 0-1,0 0 0,0 0 0,1 2 0,0-2-23,-1-1-1,1 1 1,-1-1 0,1 0-1,0 1 1,-1-1 0,1 0-1,-1 1 1,1-1 0,0 0-1,-1 0 1,1 0 0,0 1-1,-1-1 1,1 0 0,0 0-1,-1 0 1,1 0 0,0 0-1,0 0 1,-1 0 0,2-1-1,7-1-49,0 0-1,0-1 0,14-7 0,-8 4-65,0 1-13,-2 0-27,1 0 1,-1 1-1,1 0 0,0 1 1,0 1-1,0 0 0,0 0 1,19 2-1,-31 0 139,0 1 1,0 0 0,0-1-1,0 1 1,0 0-1,-1 0 1,1 0-1,0 0 1,0 0 0,-1 0-1,1 0 1,-1 1-1,1-1 1,-1 1-1,0-1 1,0 1 0,0-1-1,1 1 1,-1 0-1,-1 0 1,1-1-1,0 1 1,0 0 0,-1 0-1,1 0 1,-1 0-1,1 0 1,-1 0 0,0 0-1,0 0 1,0 0-1,0 0 1,0 0-1,0 0 1,-1 0 0,1 0-1,-1-1 1,1 1-1,-1 0 1,0 0-1,1 0 1,-1 0 0,0-1-1,0 1 1,-1 0-1,1-1 1,0 1-1,0-1 1,-3 2 0,4-8-2,4-4-27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2.387"/>
    </inkml:context>
    <inkml:brush xml:id="br0">
      <inkml:brushProperty name="width" value="0.05" units="cm"/>
      <inkml:brushProperty name="height" value="0.05" units="cm"/>
    </inkml:brush>
  </inkml:definitions>
  <inkml:trace contextRef="#ctx0" brushRef="#br0">155 1 13955,'-1'0'243,"0"0"0,0 1 0,-1-1 0,1 1 0,0-1 0,0 1 0,-1 0 0,1-1 0,0 1 0,0 0 0,0 0 0,0 0 0,0 0 0,0 0 0,0 0 0,1 0 0,-1 0 0,0 0 0,0 0 0,1 1 0,-1-1 0,0 2 0,-13 37 1564,10-28-1153,-28 103 1612,-27 191 1,51-255-2103,3-25-113,2-14-33,1 1 0,0-1-1,0 1 1,2 0 0,0 0 0,1 14 0,-1-27-17,0 1-1,0-1 1,0 1 0,0-1 0,0 0-1,0 1 1,0-1 0,0 0 0,0 1-1,0-1 1,1 1 0,-1-1 0,0 0-1,0 1 1,0-1 0,1 0 0,-1 1 0,0-1-1,0 0 1,1 1 0,-1-1 0,0 0-1,0 0 1,1 1 0,-1-1 0,0 0-1,1 0 1,-1 0 0,0 1 0,1-1 0,-1 0-1,1 0 1,-1 0 0,0 0 0,1 0-1,-1 0 1,1 0 0,-1 0 0,0 0-1,1 0 1,-1 0 0,1 0 0,-1 0 0,0 0-1,1 0 1,-1 0 0,0 0 0,1 0-1,-1-1 1,1 1 0,-1 0 0,0 0-1,1 0 1,-1-1 0,0 1 0,0 0-1,1 0 1,-1-1 0,0 1 0,1 0 0,-1-1-1,0 1 1,0 0 0,0-1 0,1 0-1,15-21 22,4-17 2,-3 0 0,-1-1 0,16-66 0,-23 75-12,70-254 118,-77 276-124,1 0-1,0-1 1,0 1-1,1 1 1,4-10-1,-6 16-7,0 0 0,-1 0 0,1-1 0,0 1 0,0 0 0,0 1 0,0-1 0,0 0-1,1 0 1,-1 1 0,0 0 0,1-1 0,-1 1 0,1 0 0,0 0 0,-1 0 0,1 1 0,0-1-1,0 1 1,-1-1 0,5 1 0,2 0-56,-1-1 1,1 2-1,14 2 1,-21-3 48,-1 0 0,0 1 0,1-1 0,-1 0 0,0 1 0,1 0 0,-1-1 0,0 1 0,0 0 0,0-1 0,0 1 1,1 0-1,-1 0 0,1 1 0,-2-1 5,0 0 1,1 0-1,-1-1 1,0 1-1,0 0 1,1 0-1,-1 0 1,0-1-1,0 1 1,0 0-1,0 0 0,0 0 1,0 0-1,0-1 1,-1 1-1,1 0 1,0 0-1,0 0 1,-1-1-1,1 1 1,0 0-1,-1 0 1,1-1-1,-1 1 1,0 1-1,-4 4 8,0 1 1,-1-1-1,1-1 1,-1 1-1,0-1 0,-1 0 1,1 0-1,-9 4 1,-59 28 67,71-36-68,-56 24 59,53-23-124,0 0 0,0-1 0,0 1 0,-1-1 0,1-1 0,-1 1 0,-9-1 0,16 0 37,0 0 0,-1 0 0,1 0 0,0 0 0,0 0 0,-1 0 0,1 0 0,0 0 0,0 0 0,-1 0 0,1 0 1,0 0-1,-1 0 0,1 0 0,0 0 0,0 0 0,-1 0 0,1 0 0,0-1 0,0 1 0,-1 0 0,1 0 0,0 0 0,0 0 1,0-1-1,-1 1 0,1 0 0,0 0 0,0 0 0,0-1 0,0 1 0,-1 0 0,1 0 0,0-1 0,0 1 0,0 0 0,0 0 0,0-1 1,0 1-1,0 0 0,0 0 0,0-1 0,0 1 0,0 0 0,0 0 0,0-1 0,0 1 0,0 0 0,0-1 0,0 1 0,0 0 1,0 0-1,0-1 0,0 1 0,1 0 0,-1 0 0,0-1 0,0 1 0,0 0 0,0 0 0,1 0 0,-1-1 0,0 1 0,0 0 1,0 0-1,1 0 0,14-13-1115,-5 6 737,1 1 0,21-9 0,3 2-455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2.977"/>
    </inkml:context>
    <inkml:brush xml:id="br0">
      <inkml:brushProperty name="width" value="0.05" units="cm"/>
      <inkml:brushProperty name="height" value="0.05" units="cm"/>
    </inkml:brush>
  </inkml:definitions>
  <inkml:trace contextRef="#ctx0" brushRef="#br0">75 0 19620,'0'4'3019,"-7"11"-2241,-27 68 2815,24-53-3340,2 1 0,-7 39 0,15-66-240,0-1 0,0 0 0,0 1-1,0-1 1,0 0 0,1 0 0,0 4 0,-1-7-9,0 1 0,0-1-1,0 0 1,0 1 0,1-1-1,-1 0 1,0 1 0,0-1-1,0 0 1,0 0 0,1 1-1,-1-1 1,0 0 0,0 1 0,1-1-1,-1 0 1,0 0 0,0 0-1,1 1 1,-1-1 0,0 0-1,1 0 1,-1 0 0,0 0-1,1 1 1,0-1 0,-1 0 4,1-1 0,0 1 0,0 0 0,0-1 1,-1 1-1,1-1 0,0 1 0,-1-1 0,1 1 1,0-1-1,-1 1 0,1-1 0,-1 1 1,1-1-1,-1 0 0,1 1 0,0-2 0,6-10 82,0 0-1,0 0 0,-1 0 1,-1-1-1,6-20 0,14-70 324,-22 91-396,-2 8-44,0 0-1,0 0 1,0-1-1,-1 1 1,1 0-1,-1 0 1,0-1-1,0 1 1,-2-9-1,2 14-154,-1 0 0,1 1 1,0-1-1,-1 0 0,1 0 0,0 0 0,0 0 0,0 1 0,0-1 1,0 0-1,0 0 0,0 0 0,1 0 0,-1 1 0,0-1 0,1 0 0,-1 0 1,1 1-1,1 1-119,0-1 0,1 1 0,-1-1 0,1 0 0,0 1 0,-1-1 0,1-1 0,0 1 0,0 0-1,0-1 1,1 1 0,-1-1 0,0 0 0,0 0 0,1 0 0,4 0 0,9 1-783,32 1 0,-42-3 863,2 1 90,52-2 221,-57 0 138,1 1 0,0-1 0,-1 0 0,1 0-1,-1 0 1,1-1 0,-1 1 0,0-1 0,1 0 0,4-4 0,-9 6-175,0 0 1,1 0-1,-1 0 1,1 0 0,-1-1-1,0 1 1,1 0-1,-1 0 1,0 0 0,1-1-1,-1 1 1,0 0-1,0 0 1,1-1 0,-1 1-1,0 0 1,0-1-1,1 1 1,-1 0 0,0-1-1,0 1 1,0-1-1,0 1 1,0 0 0,1-1-1,-1 1 1,0 0-1,0-1 1,0 1 0,0-1-1,0 1 1,0 0-1,0-1 1,0 1 0,-1-1-1,1 1 1,0 0-1,0-1 1,0 1 0,0 0-1,0-1 1,-1 1-1,1 0 1,0-1-1,0 1 1,0 0 0,-1-1-1,1 1 1,0 0-1,-1 0 1,1-1 0,0 1-1,-1 0 1,1 0-1,-1-1 1,-1 0 140,0 0-1,0 1 1,0-1-1,0 0 1,0 1 0,0-1-1,-1 1 1,-2 0-1,-1 0-52,0 1 0,0 0 0,0 1 0,0-1-1,0 1 1,0 0 0,0 1 0,1-1-1,-1 1 1,1 0 0,0 1 0,0-1 0,0 1-1,-7 6 1,9-6-114,-1-1 1,0 1-1,1 0 0,0 0 1,0 0-1,0 0 0,1 0 0,-1 1 1,1-1-1,0 1 0,0 0 0,0-1 1,1 1-1,0 0 0,0 0 0,0 0 1,1 0-1,-1 5 0,1-7-13,1-1-1,-1 0 0,0 0 1,1 1-1,0-1 0,-1 0 1,1 0-1,0 1 0,0-1 0,0 0 1,0 0-1,1 0 0,-1 0 1,1-1-1,-1 1 0,1 0 1,-1 0-1,1-1 0,3 3 1,-2-2 3,1 0 0,0-1 0,0 1 0,0-1 0,0 1 0,0-1 0,0 0 0,0-1 0,1 1 0,4 0-1,3-1 18,1-1 0,-1 0-1,1-1 1,-1 0-1,0-1 1,18-6-1,-20 6-28,-1-1 0,1 0-1,-1 0 1,0-1-1,0-1 1,-1 0-1,1 0 1,-1 0-1,0-1 1,-1 0 0,13-15-1,-20 21-39,1 0 1,0 0-1,-1 0 0,1 0 0,0 0 0,-1 0 1,1 0-1,-1-1 0,0 1 0,1 0 1,-1 0-1,0 0 0,0 0 0,1-1 1,-1 1-1,0 0 0,0 0 0,0 0 1,-1-1-1,1 1 0,0 0 0,0 0 0,-1 0 1,1 0-1,0-1 0,-1 1 0,1 0 1,-1 0-1,0 0 0,1 0 0,-1 0 1,0 0-1,0 0 0,1 1 0,-1-1 0,0 0 1,0 0-1,0 0 0,0 1 0,0-1 1,0 1-1,-2-2 0,-6 2-294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3.766"/>
    </inkml:context>
    <inkml:brush xml:id="br0">
      <inkml:brushProperty name="width" value="0.05" units="cm"/>
      <inkml:brushProperty name="height" value="0.05" units="cm"/>
    </inkml:brush>
  </inkml:definitions>
  <inkml:trace contextRef="#ctx0" brushRef="#br0">14 0 16027,'1'6'3317,"0"33"-1334,-8 52 746,2-44-1857,1 63 0,4-108-863,0 0 0,0 0 0,1 0 0,-1 0 0,0 0 0,1 0 0,-1 0 0,1 0 0,-1-1 1,1 1-1,0 0 0,0 0 0,0-1 0,0 1 0,0 0 0,0-1 0,1 1 0,-1-1 0,0 1 0,1-1 0,-1 0 0,1 0 0,0 0 0,-1 0 0,1 0 0,0 0 0,2 1 0,3 0-4,0-1 0,1 1 0,-1-2-1,0 1 1,1-1 0,7 0 0,10 0 16,-10 0-15,0 2 0,-1 0 1,1 0-1,-1 1 0,1 1 0,14 6 0,-25-8-4,0 0 0,0 0 1,0 0-1,0 0 0,0 0 0,0 1 0,0 0 1,-1 0-1,1 0 0,-1 0 0,0 0 1,0 1-1,0 0 0,-1-1 0,1 1 0,-1 0 1,0 0-1,0 0 0,0 1 0,0-1 1,-1 0-1,0 1 0,2 8 0,-3-10 15,0 0-1,0 0 1,0 0-1,0 0 1,-1 0-1,1 0 1,-1 0-1,0 0 1,0 0-1,0 0 1,0 0-1,-1-1 1,1 1 0,-1 0-1,1-1 1,-5 5-1,2-3 32,1 0-1,-1-1 1,-1 1-1,1-1 1,0 0-1,-1-1 1,0 1 0,0-1-1,-6 3 1,2-2 40,0-1 1,0 1 0,-1-1-1,1-1 1,0 0-1,-1 0 1,1-1 0,-1 0-1,1-1 1,-18-3-1,19 2-67,1-1 1,0 0-1,0 0 0,1-1 0,-1 1 0,1-1 0,0-1 1,-8-6-1,11 9-125,0-1 0,1 1-1,-1-1 1,1 0 0,0 1 0,0-1 0,0 0 0,0 0 0,0-1 0,1 1 0,-1 0 0,1 0 0,0-1 0,0 1 0,0-1 0,0 1-1,1-1 1,0 1 0,-1-7 0,2 8 13,-1 1-1,1-1 0,-1 1 1,1-1-1,-1 1 1,1-1-1,0 1 1,0-1-1,0 1 0,0-1 1,0 1-1,0 0 1,0 0-1,0-1 0,0 1 1,1 0-1,-1 0 1,0 0-1,1 1 0,-1-1 1,1 0-1,-1 0 1,1 1-1,-1-1 1,1 1-1,-1-1 0,1 1 1,0 0-1,-1-1 1,3 1-1,6-1 6,-1 1-1,1 0 1,0 1-1,9 1 1,28 5-601,7 5 14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4.199"/>
    </inkml:context>
    <inkml:brush xml:id="br0">
      <inkml:brushProperty name="width" value="0.05" units="cm"/>
      <inkml:brushProperty name="height" value="0.05" units="cm"/>
    </inkml:brush>
  </inkml:definitions>
  <inkml:trace contextRef="#ctx0" brushRef="#br0">132 101 15339,'1'-1'132,"1"0"0,-1 0 0,0 0 0,1 0-1,-1 0 1,0 0 0,0-1 0,0 1 0,0 0-1,0-1 1,0 1 0,0-1 0,-1 1 0,1-1-1,0 1 1,-1-1 0,1 0 0,-1 1 0,0-1 0,1 0-1,-1 1 1,0-1 0,0 0 0,0 0 0,0 1-1,-1-1 1,1 0 0,0 1 0,-1-1 0,1 1 0,-1-1-1,0 0 1,1 1 0,-1-1 0,0 1 0,0-1-1,-1-1 1,0 0 27,0 1-1,0 0 1,-1-1 0,1 1-1,0 0 1,-1 0-1,1 1 1,-1-1-1,0 0 1,0 1 0,1 0-1,-1-1 1,0 1-1,0 0 1,0 1-1,0-1 1,0 0 0,0 1-1,0 0 1,-7 0-1,6 1-124,0 0 0,-1 1 0,1-1 0,0 1 0,0 0 0,0 1-1,0-1 1,0 0 0,1 1 0,-1 0 0,1 0 0,-1 0 0,1 1-1,0-1 1,0 1 0,-2 4 0,3-5-33,0-1 1,1 1-1,-1 0 1,1 0-1,0-1 0,0 1 1,0 0-1,1 0 1,-1 0-1,0 0 0,1 4 1,0-5 4,0 0 0,0 0 1,1-1-1,-1 1 0,0 0 1,1-1-1,-1 1 0,1 0 1,0-1-1,0 1 0,0-1 1,-1 1-1,1-1 0,0 0 1,1 1-1,-1-1 1,0 0-1,0 1 0,1-1 1,1 1-1,1 0 20,-1 0-1,0-1 1,1 0 0,-1 0-1,1 0 1,-1 0 0,1 0 0,-1-1-1,1 0 1,-1 1 0,1-1-1,0-1 1,-1 1 0,1 0 0,-1-1-1,1 0 1,-1 0 0,1 0-1,-1 0 1,5-2 0,7-4 153,0-1 0,26-16 0,-26 13-30,0-1-1,-1 0 0,-1-1 0,0-1 1,15-19-1,-36 48-479,0-1-1,-6 22 1,12-29-42,-1 0 0,2 0-1,-1 0 1,1 0 0,0 0 0,1 0-1,0 0 1,0 8 0,0-14 259,0 0 0,0 0 0,0-1 0,1 1 0,-1 0 0,0 0 0,0 0 0,1 0 0,-1 0 0,0-1 0,1 1 0,-1 0 0,1 0 0,-1-1 0,1 1 0,0 0 0,-1-1 0,1 1 0,-1-1 0,1 1 0,0-1 0,0 1 0,1 0 0,0 0 5,-1-1 1,1 0-1,0 1 0,0-1 1,-1 0-1,1 0 0,0 0 1,0 0-1,-1-1 0,1 1 1,0 0-1,2-2 0,20-7-1068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7:56.853"/>
    </inkml:context>
    <inkml:brush xml:id="br0">
      <inkml:brushProperty name="width" value="0.05" units="cm"/>
      <inkml:brushProperty name="height" value="0.05" units="cm"/>
    </inkml:brush>
  </inkml:definitions>
  <inkml:trace contextRef="#ctx0" brushRef="#br0">0 501 14499,'96'-59'2132,"149"-119"1,-194 139-1813,0 0-156,164-135-15,-214 174-177,-1 0-1,0 0 1,0 0-1,0 0 0,1-1 1,-1 1-1,0 0 0,0 0 1,1 0-1,-1 0 0,0 0 1,0 0-1,0-1 0,1 1 1,-1 0-1,0 0 0,0 0 1,0 0-1,0-1 0,1 1 1,-1 0-1,0 0 1,0 0-1,0-1 0,0 1 1,0 0-1,0 0 0,0-1 1,0 1-1,0 0 0,0 0 1,0-1-1,0 1 0,0 0 1,0 0-1,0-1 0,0 1 1,0 0-1,0 0 0,0-1 1,0 1-1,0 0 1,0 0-1,0 0 0,0-1 1,-1 1-1,1 0 0,0 0 1,0-1-1,0 1 0,0 0 1,-1 0-1,1 0 0,0 0 1,0 0-1,0-1 0,-1 1 1,1 0-1,0 0 0,0 0 1,0 0-1,-1 0 1,1 0-1,0 0 0,0 0 1,-1 0-1,1 0 0,-21-1-518,16 1 370,-16 0-409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4.777"/>
    </inkml:context>
    <inkml:brush xml:id="br0">
      <inkml:brushProperty name="width" value="0.05" units="cm"/>
      <inkml:brushProperty name="height" value="0.05" units="cm"/>
    </inkml:brush>
  </inkml:definitions>
  <inkml:trace contextRef="#ctx0" brushRef="#br0">76 1 16828,'2'3'247,"-1"0"1,0 0-1,1 0 1,-1 1 0,-1-1-1,1 1 1,0-1 0,-1 1-1,0-1 1,1 1-1,-1-1 1,-1 1 0,0 5-1,0 3 257,-16 171 3889,10-130-3963,2 0 0,2 83 1,3-132-422,0-1 1,1 1 0,-1 0 0,1-1 0,-1 1-1,1-1 1,0 1 0,0-1 0,1 0-1,-1 0 1,1 1 0,0-1 0,0 0 0,0 0-1,0 0 1,0-1 0,1 1 0,2 3-1,-1-4-15,-1-1-1,1 1 1,-1 0-1,1-1 0,0 0 1,-1 0-1,1 0 1,0 0-1,0-1 0,0 1 1,-1-1-1,1 0 1,0 0-1,0-1 0,8-1 1,42-9-192,-36 7 71,-1 0 1,1 2-1,20-2 1,-37 4 118,-1 0 0,1 0 0,0 0 1,0 0-1,0-1 0,-1 1 1,1 0-1,0 1 0,0-1 0,0 0 1,-1 0-1,1 0 0,0 0 1,0 1-1,0-1 0,-1 0 0,1 1 1,0-1-1,-1 0 0,1 1 1,0-1-1,-1 1 0,1-1 1,0 1-1,-1-1 0,1 1 0,-1 0 1,1-1-1,-1 1 0,1 0 1,-1-1-1,0 1 0,1 0 0,-1 0 1,0-1-1,0 1 0,1 0 1,-1 0-1,0 0 0,0-1 0,0 1 1,0 0-1,0 0 0,0 0 1,-1 2 5,1-1 0,-1 1 0,0-1 1,0 0-1,0 1 0,-1-1 1,1 0-1,0 0 0,-1 0 0,1 0 1,-1 0-1,-3 3 0,-7 4 95,0 0 1,0-1-1,-1 0 0,0-1 0,0-1 0,-28 10 1,30-12 4,-1-1 0,0 0 0,0 0 0,-1-2 1,1 1-1,0-2 0,-1 1 0,-20-3 0,31 1-135,-1 1-1,1 0 1,-1-1-1,1 0 0,-1 0 1,1 1-1,-1-1 0,1-1 1,0 1-1,0 0 0,-1-1 1,1 1-1,0-1 0,0 1 1,0-1-1,1 0 1,-1 0-1,0 0 0,1 0 1,-1 0-1,-1-4 0,2 4-44,1 0 0,-1-1 0,1 1 0,0 0 0,0-1 0,0 1 0,0 0 0,0 0-1,0-1 1,0 1 0,1 0 0,-1-1 0,1 1 0,0 0 0,0 0 0,0 0 0,0 0 0,0 0-1,0 0 1,0 0 0,1 0 0,-1 0 0,1 0 0,1-1 0,11-10-561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5.178"/>
    </inkml:context>
    <inkml:brush xml:id="br0">
      <inkml:brushProperty name="width" value="0.05" units="cm"/>
      <inkml:brushProperty name="height" value="0.05" units="cm"/>
    </inkml:brush>
  </inkml:definitions>
  <inkml:trace contextRef="#ctx0" brushRef="#br0">65 19 16612,'4'-18'2120,"-2"19"-1096,-4 10-384,-9 15 1489,1 9-545,-4 6-496,2 4-303,3-1-337,-1-3-128,7-10-344,3-6-488,3-13 512,10-5-112,3-7-112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7.202"/>
    </inkml:context>
    <inkml:brush xml:id="br0">
      <inkml:brushProperty name="width" value="0.05" units="cm"/>
      <inkml:brushProperty name="height" value="0.05" units="cm"/>
    </inkml:brush>
  </inkml:definitions>
  <inkml:trace contextRef="#ctx0" brushRef="#br0">110 92 13723,'2'-10'1095,"-1"2"-395,1 0 0,-1 0 0,0 0 0,-1 0 1,0 0-1,0 0 0,-2-12 0,2 20-656,0-1-1,0 1 0,0 0 1,0 0-1,0-1 1,0 1-1,-1 0 1,1 0-1,0 0 1,0-1-1,0 1 1,0 0-1,0 0 1,0 0-1,-1-1 1,1 1-1,0 0 1,0 0-1,0 0 0,-1 0 1,1 0-1,0-1 1,0 1-1,0 0 1,-1 0-1,1 0 1,0 0-1,0 0 1,-1 0-1,1 0 1,0 0-1,0 0 1,-1 0-1,1 0 1,0 0-1,0 0 0,-1 0 1,1 0-1,0 0 1,0 0-1,-1 0 1,1 0-1,0 0 1,0 0-1,0 0 1,-1 1-1,1-1 1,0 0-1,0 0 1,0 0-1,-1 0 1,1 0-1,0 1 0,0-1 1,0 0-1,0 0 1,-1 0-1,1 1 1,0-1-1,0 0 1,0 0-1,0 1 1,-9 14 711,-5 20-399,1 1-1,3 1 0,-11 57 1,13-51-276,-2 2 2,3 0 1,1 0 0,1 52 0,5-93-76,0 0 0,0 0 0,0 0 0,1 0 0,0 0 0,0 0 0,0 0 0,0 0 0,1 0 0,-1 0 0,1 0 0,0-1 0,0 1 0,1-1 0,4 7 0,-4-8 6,0 1-1,0-1 1,0 0 0,0 0 0,1-1-1,-1 1 1,0-1 0,1 1-1,-1-1 1,1 0 0,-1 0 0,1-1-1,0 1 1,-1-1 0,1 0-1,0 0 1,6-1 0,1 0 34,0-1-1,0-1 1,-1 0 0,1 0-1,-1-1 1,1 0 0,-1-1-1,-1 0 1,1-1 0,14-10-1,-13 7 70,0 0-1,-1 0 1,0-1-1,0-1 1,-1 1-1,0-2 1,13-22 0,-20 30 104,-3 5-57,-7 11 33,-8 24-15,14-29-170,0 0 1,1 0-1,0-1 1,1 1-1,-1 0 1,1 0-1,1 0 0,-1 0 1,1 0-1,3 13 1,-3-17-16,0 0 0,1 0 1,-1-1-1,1 1 0,-1 0 0,1-1 1,0 1-1,0-1 0,0 1 1,0-1-1,1 0 0,-1 0 0,0 0 1,1 0-1,0 0 0,-1-1 0,1 1 1,0-1-1,0 1 0,0-1 0,0 0 1,0-1-1,0 1 0,0 0 1,0-1-1,4 1 0,4-1-245,0-1 1,0 0-1,-1 0 0,1-1 0,-1 0 1,1-1-1,-1 0 0,0-1 1,13-6-1,-3 2-241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7.908"/>
    </inkml:context>
    <inkml:brush xml:id="br0">
      <inkml:brushProperty name="width" value="0.05" units="cm"/>
      <inkml:brushProperty name="height" value="0.05" units="cm"/>
    </inkml:brush>
  </inkml:definitions>
  <inkml:trace contextRef="#ctx0" brushRef="#br0">61 1 17324,'-2'35'2010,"-1"0"-1,-9 40 1,0-3-1084,4-13-455,-3 10-21,4 0-1,1 113 1,7-178-431,-1 0-1,1 0 1,-1 1 0,1-1 0,0 0-1,1 0 1,1 5 0,-2-8-16,-1 0 1,1-1 0,-1 1-1,0 0 1,1-1 0,-1 1-1,1-1 1,-1 1 0,1-1-1,0 1 1,-1-1 0,1 1-1,-1-1 1,1 0-1,0 1 1,-1-1 0,1 0-1,0 1 1,0-1 0,-1 0-1,1 0 1,0 0 0,0 0-1,-1 0 1,1 1 0,0-1-1,0-1 1,-1 1 0,1 0-1,0 0 1,0 0 0,-1 0-1,1 0 1,0-1 0,-1 1-1,1 0 1,0-1-1,-1 1 1,1-1 0,0 1-1,-1 0 1,1-1 0,-1 1-1,1-1 1,-1 0 0,1 0-1,3-2 8,0-1-1,-1 0 1,0 0-1,0 0 0,0 0 1,-1-1-1,1 1 1,-1-1-1,0 1 1,1-7-1,14-54 58,-14 52-56,-3 12-12,3-11-15,0 1 0,0-1 1,-2 0-1,0 0 0,0 0 0,-1 0 0,-2-25 0,-1 33-128,1 10 52,1 11-16,2-13 84,-1 1 1,1-1-1,0 1 0,0-1 1,0 1-1,1-1 1,-1 0-1,1 0 0,0 0 1,1 0-1,-1 0 1,0 0-1,1 0 0,0-1 1,0 1-1,5 3 1,-3-3 23,-1-1 0,1 0 0,0-1 1,0 1-1,0-1 0,0 0 0,0-1 1,0 1-1,1-1 0,-1 0 0,12 1 1,-2-2 58,1 0 0,-1-2 1,1 0-1,-1 0 1,1-1-1,-1-1 1,0-1-1,24-10 1,-13 1 159,0 0 0,35-28 0,-58 42-124,-5 4-78,2-2-7,-18 36 29,-1 0 144,-20 60 0,34-83-113,1 0 1,1 0-1,1 0 1,0 1 0,1-1-1,0 1 1,4 28-1,21 78 275,3 13-263,-25-121-93,-1 0 1,-1 0-1,0 0 0,-1 0 0,-1 0 1,0 0-1,-6 21 0,6-30 4,0 0 0,0 0-1,0-1 1,0 1 0,-1-1 0,0 0 0,0 1 0,0-1-1,0 0 1,-1-1 0,1 1 0,-1-1 0,-8 6-1,9-7 12,0-1 0,1 1 0,-1-1 0,0 0 0,0 0 0,0 0 0,0-1 0,0 1 0,0-1 0,0 1 0,0-1 0,0 0 0,0 0 0,0 0 0,0-1 0,0 1 0,0-1 0,0 1 0,0-1 0,0 0 0,0 0 0,0-1 0,1 1-1,-6-4 1,1 0 19,0-1-1,1 1 0,0-2 0,0 1 0,0-1 0,1 0 1,0 0-1,0 0 0,1-1 0,-7-14 0,2-1 33,1 1 0,-10-43 0,12 36-299,2 0 0,0-1-1,2 0 1,2 0 0,0 0-1,2 0 1,1 1 0,2-1-1,1 1 1,18-56 0,-15 52-212,-4 3-155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8.356"/>
    </inkml:context>
    <inkml:brush xml:id="br0">
      <inkml:brushProperty name="width" value="0.05" units="cm"/>
      <inkml:brushProperty name="height" value="0.05" units="cm"/>
    </inkml:brush>
  </inkml:definitions>
  <inkml:trace contextRef="#ctx0" brushRef="#br0">1 16 17628,'3'-12'1592,"9"11"-1320,3-1-592,7 5 1256,-1 5-440,2 9-360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8.804"/>
    </inkml:context>
    <inkml:brush xml:id="br0">
      <inkml:brushProperty name="width" value="0.05" units="cm"/>
      <inkml:brushProperty name="height" value="0.05" units="cm"/>
    </inkml:brush>
  </inkml:definitions>
  <inkml:trace contextRef="#ctx0" brushRef="#br0">10 0 20532,'-10'5'1873,"18"0"-1201,7-2-248,18-2 848,5 4-344,8-2-335,6 1-161,1-2-320,1 1-296,-11 0-737,-8-1-471,-23-2 1112,-6 0-240,-10 1-208</inkml:trace>
  <inkml:trace contextRef="#ctx0" brushRef="#br0" timeOffset="1">17 190 18028,'0'11'2352,"11"-2"-1407,18-7-401,8-2 1488,13-5-936,5-1-311,8-5-825,1-1-505,-1-6 497,-2-1-184,1-7-128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9.239"/>
    </inkml:context>
    <inkml:brush xml:id="br0">
      <inkml:brushProperty name="width" value="0.05" units="cm"/>
      <inkml:brushProperty name="height" value="0.05" units="cm"/>
    </inkml:brush>
  </inkml:definitions>
  <inkml:trace contextRef="#ctx0" brushRef="#br0">180 5 20556,'-9'8'549,"-68"67"1840,70-67-2153,0 1-1,0-1 0,1 1 1,0 0-1,1 1 1,0 0-1,-6 15 0,10-22-204,1-1-1,-1 1 1,0-1-1,1 1 1,-1 0-1,1-1 0,0 1 1,0 0-1,0-1 1,0 1-1,1 0 1,-1-1-1,1 1 0,-1-1 1,1 1-1,0 0 1,0-1-1,0 0 1,0 1-1,1-1 0,-1 0 1,1 1-1,-1-1 1,1 0-1,0 0 1,0 0-1,0-1 0,0 1 1,0 0-1,4 2 1,6 2-116,0 0 0,0-1 0,0 0 1,0-1-1,15 3 0,-7-2-38,8 3-58,1-1-202,49 21-1,-71-25 354,0 1 0,0 0 0,0 0-1,-1 0 1,1 1 0,-1 0 0,0 0-1,0 0 1,-1 1 0,0 0 0,8 11 0,-12-15 48,0-1 0,0 1 1,0 0-1,0-1 1,0 1-1,0 0 0,-1-1 1,1 1-1,-1 0 1,0 0-1,1 0 1,-1-1-1,0 1 0,0 0 1,0 0-1,0 0 1,0 0-1,-1-1 0,1 1 1,0 0-1,-1 0 1,0-1-1,1 1 1,-1 0-1,0-1 0,0 1 1,0 0-1,0-1 1,0 1-1,0-1 1,0 0-1,0 1 0,-1-1 1,1 0-1,-1 0 1,1 1-1,-3 0 0,-4 3 126,-1-1 0,1 0-1,-1 0 1,0 0 0,-16 3-1,-8 1 445,-51 7 0,69-13-503,1-1 1,-1-1-1,0 0 0,1-1 0,-1 0 0,-16-5 1,27 5-219,0 0 1,0 0-1,0-1 1,1 1-1,-1-1 1,1 0-1,-1 0 1,1-1-1,-1 1 1,1-1-1,0 1 1,0-1-1,0 0 1,1 0-1,-1 0 1,1-1-1,-1 1 1,1-1-1,0 1 1,1-1-1,-1 0 1,1 1-1,-1-1 1,1 0-1,0 0 1,0 0-1,1 0 1,-1-8-1,1-6-435,1 1 0,0 0 0,1 0 0,1-1 0,8-24 0,7-16-834</inkml:trace>
  <inkml:trace contextRef="#ctx0" brushRef="#br0" timeOffset="1">195 10 16796,'35'-8'1904,"3"7"-1112,7 1-320,1 3 1017,3 1-665,1 0-296,7-1-80,3-3-320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9.657"/>
    </inkml:context>
    <inkml:brush xml:id="br0">
      <inkml:brushProperty name="width" value="0.05" units="cm"/>
      <inkml:brushProperty name="height" value="0.05" units="cm"/>
    </inkml:brush>
  </inkml:definitions>
  <inkml:trace contextRef="#ctx0" brushRef="#br0">162 32 16484,'-14'10'726,"0"1"1,1 0-1,0 1 1,1 0-1,0 1 1,1 1-1,1 0 1,0 0-1,1 0 1,-8 18-1,12-22-399,1 0 0,0 0 0,1 0 0,0 1 0,1-1 0,0 1 0,-1 17 0,3-21-259,0 0 0,1 1 1,0-1-1,0 0 0,0 0 0,1 1 0,0-1 0,1-1 0,0 1 0,0 0 1,7 12-1,-7-14-60,0-1 0,1 1 0,-1-1 1,1 0-1,0 0 0,0 0 0,0-1 1,0 0-1,1 1 0,-1-1 0,1-1 1,0 1-1,0-1 0,0 0 0,0 0 0,0 0 1,0-1-1,1 1 0,-1-1 0,1-1 1,-1 1-1,1-1 0,-1 0 0,11-1 1,-8 0-10,0-1 1,1 0 0,-1-1-1,-1 0 1,1 0-1,0-1 1,-1 0 0,0 0-1,0 0 1,0-1 0,0 0-1,-1-1 1,1 1-1,-2-1 1,10-12 0,-5 5 5,-2-1 0,0 0 0,0 0 0,-2-1 0,1 1 0,-2-1 0,0-1 0,-1 1 0,2-18 0,-4 24 2,-1 0-1,0 0 1,0-1-1,-1 1 1,-1 0-1,1-1 1,-1 1-1,-1 0 1,0-1-1,0 1 1,-1 0-1,0 1 1,-1-1-1,0 0 1,0 1 0,-10-14-1,11 18-48,-1 0-1,0 1 1,0-1 0,0 1 0,0 0-1,-1 0 1,1 1 0,-1-1-1,0 1 1,0 0 0,-7-2-1,10 3-67,0 0 0,0 1 0,0-1 0,-1 1 0,1-1 0,0 1 0,0 0 0,-1 0 0,1 0 0,0 0 0,0 1 0,-1-1 0,1 0 0,0 1 0,0 0 1,0-1-1,-1 1 0,1 0 0,0 0 0,0 0 0,0 0 0,1 1 0,-1-1 0,0 0 0,0 1 0,1 0 0,-3 2 0,3 5-476,7-1-218</inkml:trace>
  <inkml:trace contextRef="#ctx0" brushRef="#br0" timeOffset="1">905 63 21020,'0'12'2025,"-20"10"-1273,-11 2-296,-10 10 1113,-5 3-529,-3 7-448,0 0-152,2-1-200,7 0-72,11-6-168,4-2-56,12-7-240,2-5-248,6-10-792,5-3-913,5-10 1785,4-10-392,8-17-216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0.119"/>
    </inkml:context>
    <inkml:brush xml:id="br0">
      <inkml:brushProperty name="width" value="0.05" units="cm"/>
      <inkml:brushProperty name="height" value="0.05" units="cm"/>
    </inkml:brush>
  </inkml:definitions>
  <inkml:trace contextRef="#ctx0" brushRef="#br0">150 4 22013,'-7'-1'241,"0"0"1,1 0 0,-1 1-1,0-1 1,0 2 0,0-1-1,0 1 1,0 0-1,1 0 1,-1 1 0,0-1-1,-10 6 1,14-6-171,-1 1 0,1 0 0,0 0 0,0 1 0,0-1 0,0 1 0,0-1-1,0 1 1,1 0 0,0 0 0,-1 0 0,1 0 0,0 0 0,0 1 0,1-1 0,-1 1 0,1-1 0,-1 1 0,1-1-1,0 1 1,1 0 0,-1 0 0,1 0 0,-1 5 0,1-5-68,1 0 0,-1 0 0,1 1 0,0-1-1,0 0 1,0 0 0,0 0 0,1 0 0,-1 0 0,1 0 0,0-1 0,0 1-1,1-1 1,-1 1 0,1-1 0,0 0 0,0 0 0,0 0 0,0 0 0,0 0-1,0-1 1,1 1 0,0-1 0,-1 0 0,1 0 0,0-1 0,4 2 0,3 1-99,-1 0-1,1-1 1,-1-1 0,1 0 0,0 0 0,0-1 0,0-1 0,0 0 0,15-2 0,-13 0-60,0 0 0,0-1 0,0-1 1,16-7-1,-24 9 86,0 0 0,1-1 0,-2 0 0,1 0 0,0 0 0,-1 0 0,1-1 0,-1 0 0,0 0 0,0 0 0,0 0 0,4-8 1,-7 10 52,0 0 0,0 0 0,0 0 0,0 0 0,0-1 0,-1 1 1,1 0-1,-1 0 0,0-1 0,1 1 0,-1 0 0,0-1 0,0 1 1,-1 0-1,1 0 0,0-1 0,-1 1 0,1 0 0,-1 0 1,0 0-1,0-1 0,0 1 0,0 0 0,0 0 0,0 0 0,0 0 1,-1 1-1,1-1 0,-1 0 0,1 0 0,-1 1 0,0-1 0,0 1 1,-2-2-1,-4-2 23,0 0 0,0 0-1,-1 1 1,1 0 0,-1 1 0,0 0 0,-11-2 0,1 1 75,0 0 1,-34 0 0,46 4-62,0 0 0,0 0 0,0 1-1,0 0 1,0 0 0,0 0 0,0 1 0,0 0 0,0 1 0,-11 5 0,17-7-27,0-1 0,1 0-1,-1 1 1,0-1 0,0 0 0,1 1 0,-1-1 0,0 1-1,0 0 1,1-1 0,-1 1 0,0-1 0,1 1 0,-1 0-1,1 0 1,-1-1 0,1 1 0,-1 0 0,1 0 0,0-1-1,-1 1 1,1 0 0,0 0 0,0 0 0,-1 0 0,1 0-1,0-1 1,0 1 0,0 0 0,0 0 0,0 0 0,0 0-1,1 0 1,-1 0 0,0 0 0,0-1 0,0 1 0,1 0-1,-1 0 1,1 0 0,-1-1 0,1 3 0,15 9-88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0.525"/>
    </inkml:context>
    <inkml:brush xml:id="br0">
      <inkml:brushProperty name="width" value="0.05" units="cm"/>
      <inkml:brushProperty name="height" value="0.05" units="cm"/>
    </inkml:brush>
  </inkml:definitions>
  <inkml:trace contextRef="#ctx0" brushRef="#br0">219 0 17796,'-24'5'1467,"0"2"-1,0 0 1,-31 14 0,48-18-1246,1 0 1,0 1-1,0-1 0,1 1 1,-1 0-1,1 0 1,-1 1-1,2 0 1,-1 0-1,0 0 1,1 0-1,0 1 0,0 0 1,0 0-1,1 0 1,-5 12-1,7-15-186,0 1-1,1-1 1,-1 1-1,1-1 1,-1 1-1,1 0 1,0-1-1,1 1 1,-1-1-1,1 1 1,-1 0-1,1-1 1,0 1-1,0-1 1,1 0-1,-1 1 1,1-1-1,0 0 1,0 0-1,0 0 1,0 0-1,0 0 1,0 0-1,1-1 1,0 1-1,-1-1 1,1 1-1,0-1 1,3 2-1,3 1-8,0 1 0,1-2-1,-1 1 1,1-1-1,0-1 1,0 1 0,0-2-1,20 4 1,-17-5-12,-1-1 0,1 0 0,0 0 0,0-1 0,0-1 1,21-5-1,-26 4 0,-1 1 0,1-1 0,-1 0 0,1 0 0,-1-1 0,0 0 0,0-1 0,-1 1 0,1-1 0,-1-1 0,9-9 0,-13 13-10,0 0 1,0 0-1,-1 0 1,1 0 0,-1 0-1,0 0 1,1 0-1,-1 0 1,0 0 0,0-1-1,-1 1 1,1-1-1,0 1 1,-1 0 0,1-1-1,-1 1 1,0-1 0,0 1-1,0-1 1,0 1-1,0-1 1,-1 1 0,1-1-1,-1 1 1,1 0-1,-1-1 1,0 1 0,0 0-1,0-1 1,0 1-1,-1 0 1,1 0 0,0 0-1,-1 0 1,0 0 0,-2-3-1,-2 0-62,-1 0 0,0 1 0,1 0 0,-1 0 0,0 0 0,-1 0 1,1 1-1,-1 1 0,1-1 0,-11-1 0,9 2-76,-1 0 0,1 0 0,-1 1 0,0 1 0,1-1 0,-1 2 0,0-1 0,-13 3 0,2 7-243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7:57.271"/>
    </inkml:context>
    <inkml:brush xml:id="br0">
      <inkml:brushProperty name="width" value="0.05" units="cm"/>
      <inkml:brushProperty name="height" value="0.05" units="cm"/>
    </inkml:brush>
  </inkml:definitions>
  <inkml:trace contextRef="#ctx0" brushRef="#br0">372 1 14435,'-2'0'187,"0"0"1,1 1-1,-1 0 0,1-1 1,-1 1-1,1 0 0,-1 0 1,1 0-1,-1 0 0,1 0 1,0 0-1,-1 0 0,1 0 1,0 0-1,0 1 0,0-1 1,0 1-1,0-1 0,0 1 1,0-1-1,0 3 0,-6 8 96,-231 314 1043,164-230-695,67-88-553,5-6-43,0 1 1,0-1 0,0 1 0,0 0-1,1-1 1,-1 1 0,1 0-1,-1 3 1,2-6-33,0 0 0,0 1 0,-1-1 0,1 0 0,0 0 0,0 0 0,0 0 0,0 0 0,0 1 0,0-1 0,0 0 0,0 0 0,0 0 0,1 0 0,-1 0 0,0 0 0,0 1 0,0-1 0,0 0 0,0 0 0,0 0 0,0 0 0,0 0 0,0 0 0,0 1 0,0-1 0,0 0 0,1 0 0,-1 0 0,0 0 0,0 0 0,0 0 0,0 0 0,0 0 0,0 0 0,1 0 0,-1 0 0,0 0 0,0 0 0,0 0 0,0 0 0,0 0 0,0 1 0,1-1 0,-1-1 0,11 0 33,12-7-32,59-23-318,2 4 0,1 4 0,1 3 0,104-10 0,-137 24 11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1.831"/>
    </inkml:context>
    <inkml:brush xml:id="br0">
      <inkml:brushProperty name="width" value="0.05" units="cm"/>
      <inkml:brushProperty name="height" value="0.05" units="cm"/>
    </inkml:brush>
  </inkml:definitions>
  <inkml:trace contextRef="#ctx0" brushRef="#br0">0 1 17492,'0'17'1896,"3"12"-1056,1 6-312,-1 6 985,3 4-353,3 2-288,5-1-152,4-9-360,3-7-88,10-14-119,6-10-25,1-9-216,2-11-225,-3-9-655,-5-6-360,-3-11 1064,-6-1-240,-6-2-200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2.229"/>
    </inkml:context>
    <inkml:brush xml:id="br0">
      <inkml:brushProperty name="width" value="0.05" units="cm"/>
      <inkml:brushProperty name="height" value="0.05" units="cm"/>
    </inkml:brush>
  </inkml:definitions>
  <inkml:trace contextRef="#ctx0" brushRef="#br0">141 0 13307,'-7'40'2040,"-6"6"-1024,-4 3-215,2 3 1743,-3 2-1167,2-2-89,1-3-328,-2-3-152,7-5-216,2-1-208,6-7-688,1-2-520,1-13 712,-2-5-144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2.962"/>
    </inkml:context>
    <inkml:brush xml:id="br0">
      <inkml:brushProperty name="width" value="0.05" units="cm"/>
      <inkml:brushProperty name="height" value="0.05" units="cm"/>
    </inkml:brush>
  </inkml:definitions>
  <inkml:trace contextRef="#ctx0" brushRef="#br0">149 127 10178,'-4'3'1662,"4"-7"-1093,7-9 231,-5 12-510,-1 0 0,-1 0-1,1 0 1,0 0-1,0 0 1,0-1-1,-1 1 1,1 0-1,0 0 1,-1-1 0,1 1-1,-1 0 1,0-1-1,1 1 1,-1-1-1,0 1 1,0 0-1,0-1 1,0 1 0,0-1-1,0 1 1,0-1-1,-1 1 1,1 0-1,0-1 1,-1 1-1,1 0 1,-1-1-1,1 1 1,-1 0 0,-1-2-1,1 2-176,0-1 1,0 1-1,0 0 0,0 0 1,-1 0-1,1 0 0,0 0 0,0 0 1,-1 0-1,1 0 0,-1 1 0,1-1 1,-1 1-1,1-1 0,-1 1 1,1-1-1,-1 1 0,0 0 0,1 0 1,-1-1-1,1 1 0,-1 1 0,0-1 1,1 0-1,-1 0 0,0 0 1,1 1-1,-3 0 0,-1 1-65,0 1 0,1 0 1,-1 0-1,0 0 0,1 1 0,-1-1 0,1 1 0,0 0 0,1 0 0,-1 1 0,1-1 0,-6 10 1,0 0-15,2 1 1,0 0 0,-6 18-1,9-22-15,1 1 0,0-1 0,0 1 0,2 0-1,-1 14 1,1-22-12,2-1-1,-1 1 1,0-1-1,1 1 1,0-1-1,-1 1 1,1-1-1,1 1 1,2 5-1,-3-8-2,0 1 1,0 0-1,0-1 0,0 1 1,1-1-1,-1 0 0,0 1 1,1-1-1,-1 0 0,1 0 1,0 0-1,-1 0 0,1 0 1,0 0-1,0-1 0,-1 1 0,1-1 1,0 1-1,3 0 0,1-1 5,1 0 0,0 0 0,-1-1-1,1 0 1,-1 0 0,1 0-1,0-1 1,-1 0 0,0 0-1,0-1 1,0 1 0,8-6 0,10-6 4,35-26 0,-30 16 3,-1-1 0,-1 0 0,-2-2 0,0-2 0,-2 0 0,21-33 0,-29 34 12,-12 17 0,-8 15-5,-9 13-2,2 0-17,2 1 0,0 0 0,1 0-1,1 1 1,1 0 0,0 1-1,1-1 1,-3 25 0,9-41-4,-1 0 0,1 0 0,0-1 1,0 1-1,0 0 0,0 0 0,0 0 1,1 0-1,0 0 0,-1 0 0,1-1 0,0 1 1,0 0-1,0 0 0,3 3 0,-3-5 2,0 0-1,0 0 0,1 0 1,-1 0-1,1 0 0,-1 0 0,1 0 1,-1 0-1,1 0 0,0-1 1,-1 1-1,1-1 0,0 1 1,0-1-1,-1 0 0,1 1 0,0-1 1,0 0-1,0 0 0,-1-1 1,1 1-1,0 0 0,0 0 1,-1-1-1,1 1 0,2-2 0,7-2 6,-1 0 0,-1 0 0,1-1-1,-1-1 1,1 0 0,-2 0 0,1-1-1,13-12 1,57-68 34,-59 62-30,-11 13-14,1 0 0,19-18 1,-29 30 1,0 0 1,0 0 0,1-1-1,-1 1 1,0 0 0,0 0 0,0-1-1,1 1 1,-1 0 0,0 0-1,0 0 1,0 0 0,1 0-1,-1-1 1,0 1 0,0 0 0,1 0-1,-1 0 1,0 0 0,0 0-1,1 0 1,-1 0 0,0 0 0,1 0-1,-1 0 1,0 0 0,0 0-1,1 0 1,-1 0 0,0 0 0,0 0-1,1 0 1,-1 0 0,0 0-1,1 0 1,-1 1 0,0-1 0,0 0-1,0 0 1,1 0 0,-1 0-1,0 1 1,0-1 0,0 0 0,1 0-1,-1 0 1,0 1 0,0-1-1,0 0 1,0 0 0,0 1 0,1-1-1,-1 0 1,0 0 0,0 1-1,0-1 1,0 0 0,0 1 0,0-1-1,0 0 1,0 0 0,0 1-1,0-1 1,0 0 0,0 0 0,0 1-1,-2 20-9,2-19 7,-7 44-11,3-25 43,0 1 1,2 0-1,1-1 0,1 34 1,0-53-22,0-1 0,1 1 0,-1 0 0,0-1 0,0 1 0,1-1 0,-1 1 0,1 0 0,0-1 1,-1 1-1,1-1 0,0 0 0,0 1 0,0-1 0,0 0 0,0 1 0,0-1 0,0 0 0,0 0 1,1 0-1,-1 0 0,0 0 0,1 0 0,-1 0 0,1 0 0,-1-1 0,1 1 0,-1 0 1,1-1-1,-1 0 0,1 1 0,0-1 0,-1 0 0,1 0 0,0 0 0,-1 0 0,1 0 0,0 0 1,-1 0-1,1 0 0,-1-1 0,1 1 0,2-1 0,6-3 28,0 1 0,0-1-1,-1-1 1,1 0 0,10-7-1,21-16 84,69-65-1,-28 22-72,-67 62-40,-14 9-6,-1 0 0,0 0 0,0 0 0,0 0 0,0 0 0,1 0 0,-1 0 0,0 0 0,0 0 0,0 0 0,0 0 0,1 1 0,-1-1 0,0 0 1,0 0-1,0 0 0,0 0 0,0 0 0,1 0 0,-1 0 0,0 1 0,0-1 0,0 0 0,0 0 0,0 0 0,0 0 0,0 1 0,0-1 0,0 0 0,0 0 0,0 0 0,0 0 0,0 1 0,0-1 1,1 0-1,-1 0 0,-1 0 0,1 0 0,0 1 0,0-1 0,0 0 0,0 0 0,0 1 0,-11 29-1,-3-4 94,5-10-384,0 1 0,1 0 1,0 1-1,1 0 0,2 0 1,-6 25-1,12-41-54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4.182"/>
    </inkml:context>
    <inkml:brush xml:id="br0">
      <inkml:brushProperty name="width" value="0.05" units="cm"/>
      <inkml:brushProperty name="height" value="0.05" units="cm"/>
    </inkml:brush>
  </inkml:definitions>
  <inkml:trace contextRef="#ctx0" brushRef="#br0">143 557 19212,'3'-7'390,"-2"-1"0,1 0 0,-1 1 0,0-1 0,-1 1 0,1-1-1,-2 0 1,1 1 0,-1-1 0,-2-8 0,3 14-292,-1-1 0,1 1 0,-1 0 0,0 0 0,1 0 0,-1 0 0,0-1 0,0 1 0,-1 0 0,1 1 0,0-1-1,-1 0 1,1 0 0,-1 0 0,0 1 0,1-1 0,-1 1 0,0 0 0,0-1 0,0 1 0,0 0 0,0 0 0,0 0 0,0 0 0,0 0 0,-1 1 0,1-1 0,0 1 0,0-1 0,-1 1 0,1 0-1,0 0 1,-1 0 0,1 0 0,0 0 0,0 1 0,-3 0 0,1 0-60,0 0 0,0 1-1,0-1 1,0 1 0,1 0 0,-1 0 0,1 1-1,-1-1 1,1 1 0,0 0 0,0-1-1,0 1 1,0 1 0,0-1 0,-3 7-1,3-5-46,0-1-1,0 1 0,1 0 1,0 0-1,0 1 0,0-1 1,1 0-1,-1 1 0,1-1 1,1 1-1,-1 8 0,1-12-3,0-1-1,1 1 0,-1 0 1,1 0-1,-1-1 1,1 1-1,0 0 0,0-1 1,0 1-1,0-1 0,0 1 1,0-1-1,0 0 1,0 1-1,0-1 0,1 0 1,1 2-1,32 19-277,-4-3 76,-22-10 178,0 1-1,-1 0 0,0 1 1,-1 0-1,0 0 0,-1 1 0,0-1 1,0 1-1,-1 1 0,-1-1 1,0 1-1,-1 0 0,2 14 0,-2-3 32,0 1-1,-2 0 0,-1 0 1,-1 0-1,0 0 0,-6 25 1,4-32 85,-1 0 0,-1-1 1,0 1-1,-1-1 1,0 0-1,-2-1 1,0 0-1,-12 18 0,19-32-60,0 0-1,0-1 0,-1 1 1,1-1-1,0 0 0,-1 1 0,1-1 1,-1 0-1,1 0 0,-1 0 0,0 0 1,1 0-1,-1 0 0,0 0 0,0 0 1,0-1-1,-2 1 0,3-1-4,0 0-1,0 0 0,0 0 1,0-1-1,-1 1 1,1 0-1,0-1 0,0 1 1,0-1-1,0 1 0,0-1 1,0 1-1,0-1 1,0 0-1,0 1 0,1-1 1,-1 0-1,0 0 0,0 0 1,-1-2-1,-1-3 0,-1 0 0,1 0 1,0-1-1,1 1 0,0-1 0,0 0 0,-2-10 0,3 4-50,0 1-1,0 0 1,1 0-1,1-1 1,0 1 0,0 0-1,2 0 1,-1 0-1,1 0 1,1 0-1,0 0 1,1 1-1,0 0 1,1 0 0,0 0-1,1 1 1,0 0-1,0 0 1,1 1-1,0-1 1,1 2-1,0-1 1,1 1 0,14-9-1,70-40-9,-47 30-369,68-53 0,-103 70 286,0 0 0,-1 0 1,0-2-1,-1 1 1,0-1-1,-1-1 1,0 1-1,-1-2 1,-1 1-1,7-18 1,-12 26 59,0-1 1,0 0 0,-1 0-1,0 0 1,0 0 0,0-9-1,-1 14 71,0 0-1,0 0 0,0 0 0,0 0 1,0-1-1,0 1 0,0 0 1,-1 0-1,1 0 0,0 0 1,-1 0-1,1 0 0,-1 0 0,1 0 1,-1 0-1,0 0 0,1 0 1,-1 0-1,0 0 0,0 0 1,1 1-1,-1-1 0,0 0 0,0 0 1,0 1-1,0-1 0,0 1 1,0-1-1,0 1 0,0-1 1,0 1-1,0 0 0,-1-1 0,1 1 1,0 0-1,0 0 0,0 0 1,0 0-1,-2 0 0,-1 1 29,1-1-1,0 1 0,-1 0 1,1 1-1,0-1 1,0 1-1,-1-1 1,1 1-1,0 0 0,1 0 1,-1 0-1,0 0 1,1 1-1,-1-1 0,1 1 1,0 0-1,0 0 1,0-1-1,0 1 1,-3 6-1,0 1 66,1-1-1,-1 1 1,2 0 0,-1 0-1,-3 18 1,6-20-32,0 1 0,1-1 0,0 0-1,0 0 1,2 14 0,-1-19-49,-1-1 0,0 1 0,1-1 0,0 1 0,0-1 0,0 1 0,0-1 0,0 0 0,0 1 0,0-1 0,1 0 0,-1 0 0,1 0 0,-1 0 0,1 0 0,0 0 0,0-1 0,0 1 0,0-1 0,0 1 0,0-1 0,4 2 0,-1-2-4,-1 0 1,1 0-1,-1-1 1,1 1-1,-1-1 1,1 0-1,-1-1 1,1 1-1,-1-1 1,1 0-1,-1 0 1,1 0-1,-1-1 1,0 1-1,1-1 1,-1 0-1,5-3 1,6-5 5,0 0 0,-1 0-1,17-17 1,13-16 48,-1-2 1,-3-2-1,49-75 0,78-168 306,-152 257-280,-13 23-36,-9 14 2,-3 9-37,0 1 1,1 0-1,0 0 1,-12 28-1,-21 66 103,26-60-22,2 0-1,-15 97 1,26-125-63,1 1 0,2-1 0,0 1-1,0 0 1,2-1 0,1 1 0,0-1 0,2 0 0,13 38 0,-3-30-2,-14-27-37,0 0 1,-1 0-1,1 0 1,-1 0-1,1 0 1,0 0-1,0-1 1,0 1-1,-1 0 1,1 0-1,0-1 1,0 1-1,0-1 1,0 1-1,0-1 1,0 1-1,0-1 1,0 0-1,1 1 1,-1-1-1,0 0 1,2 0-1,-3 0-6,1 0 0,-1-1-1,1 1 1,0-1 0,-1 1-1,1 0 1,-1-1-1,1 0 1,-1 1 0,1-1-1,-1 1 1,0-1 0,1 0-1,-1 1 1,0-1 0,1 0-1,-1 1 1,0-1 0,0 0-1,0 1 1,1-1 0,-1 0-1,0 1 1,0-1-1,0 0 1,0 0 0,0 1-1,-1-1 1,1 0 0,0 0-1,0 0 1,-6-28-304,6 28 300,-19-54-799,-1 1 0,-42-78 0,23 51 430,32 60 517,7 20-124,0 1-1,0-1 1,0 1-1,0 0 1,0-1 0,0 1-1,0-1 1,0 1 0,0 0-1,0-1 1,1 1-1,-1 0 1,0-1 0,0 1-1,0 0 1,1-1 0,-1 1-1,0 0 1,0-1-1,1 1 1,-1 0 0,0 0-1,0-1 1,1 1 0,-1 0-1,0 0 1,1-1 0,2 1 40,0-1 0,0 1 0,0 0 0,1 0 0,-1 0 0,0 1 0,0-1 0,0 1 0,3 0 0,-3 0-43,15 3-180,1-1 0,0 0 0,0-2 0,32 0 0,-19-5-38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4.875"/>
    </inkml:context>
    <inkml:brush xml:id="br0">
      <inkml:brushProperty name="width" value="0.05" units="cm"/>
      <inkml:brushProperty name="height" value="0.05" units="cm"/>
    </inkml:brush>
  </inkml:definitions>
  <inkml:trace contextRef="#ctx0" brushRef="#br0">31 1 18132,'0'0'155,"1"1"0,-1-1 0,1 1 0,-1-1 0,0 1 1,1 0-1,-1-1 0,1 1 0,-1-1 0,0 1 0,0 0 0,1-1 0,-1 1 1,0 0-1,0-1 0,0 1 0,0 0 0,0-1 0,0 1 0,0 0 0,0 0 1,0 0-1,-2 22 663,1-17-119,0 12-66,0 0-1,1 1 1,0-1-1,6 31 1,-6-45-605,1 1 1,0-1-1,0 0 1,1 0-1,-1 0 1,1 0-1,0 0 1,0 0-1,0 0 1,0-1-1,1 1 1,-1-1-1,1 1 1,0-1-1,0 0 1,0 0-1,1 0 1,-1-1-1,1 1 1,-1-1-1,1 0 1,0 0-1,0 0 1,0 0-1,8 1 0,-4-1-10,1-2 0,-1 1 0,1-1 0,0 0 0,-1-1-1,1 0 1,0-1 0,-1 0 0,0 0 0,1 0 0,-1-1-1,0-1 1,0 1 0,7-6 0,5-3 28,0 0 0,-1-2-1,34-31 1,-53 44-46,0 1 0,0 0-1,1 0 1,-1-1 0,0 1 0,0 0-1,1-1 1,-1 1 0,0 0 0,0 0-1,1-1 1,-1 1 0,0 0 0,0 0-1,1 0 1,-1 0 0,0-1 0,1 1-1,-1 0 1,0 0 0,1 0 0,-1 0-1,1 0 1,-1 0 0,0 0 0,1 0-1,-1 0 1,0 0 0,1 0 0,-1 0-1,0 0 1,1 0 0,-1 13-20,-13 30-29,10-34 40,-146 510 777,145-503-721,-14 49 120,16-61-151,1 1 0,-1-1 0,-1 1 0,1-1 0,0 0 0,-1 0 0,0 0-1,0 0 1,0 0 0,-6 5 0,7-8-13,1-1 0,0 1 0,-1 0 0,1-1 0,-1 1 0,1-1 0,0 0 0,-1 1 0,1-1 0,-1 0 0,1 0 0,-1 0 0,1 0 0,-1 0 0,1 0 0,-1-1 0,1 1 0,-1 0 0,1-1 0,-1 1 0,1-1 0,0 1 0,-1-1 0,1 0 0,0 0 0,-1 1 0,1-1 0,0 0 0,0 0 0,0 0 0,-2-3 0,-3-2 8,0-1-1,1 1 0,0-1 1,-6-10-1,0-3-13,1 1-1,1-1 0,1-1 1,1 0-1,-6-27 0,9 32-194,2 0 0,0 0 0,1-1 0,0 1 0,1-1-1,1 1 1,6-29 0,-6 38 8,1 0-1,1 0 1,0 0 0,-1 1-1,2-1 1,-1 1 0,1-1-1,0 1 1,0 0-1,1 1 1,6-7 0,-3 5-15,0-1 0,1 1 1,1 1-1,-1-1 1,1 2-1,15-8 0,24-7-712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5.670"/>
    </inkml:context>
    <inkml:brush xml:id="br0">
      <inkml:brushProperty name="width" value="0.05" units="cm"/>
      <inkml:brushProperty name="height" value="0.05" units="cm"/>
    </inkml:brush>
  </inkml:definitions>
  <inkml:trace contextRef="#ctx0" brushRef="#br0">110 106 20356,'1'-5'338,"1"-1"1,0 1-1,-1 0 0,0-1 0,-1 1 0,1-9 0,-1 13-300,0 0 0,0 1 0,0-1 0,0 0 1,0 1-1,0-1 0,0 0 0,0 1 0,-1-1 0,1 1 0,0-1 0,0 0 1,-1 1-1,1-1 0,0 1 0,-1-1 0,1 1 0,-1-1 0,1 1 0,0-1 1,-1 1-1,1-1 0,-1 1 0,0-1 0,0 1 30,-1 0 1,1 0-1,0 0 0,0 0 0,-1 0 1,1 0-1,0 1 0,0-1 0,0 1 1,0-1-1,-1 0 0,1 1 1,0 0-1,0-1 0,0 1 0,0 0 1,0-1-1,0 1 0,-1 1 0,-6 6 2,0 0-1,1 0 1,-1 1-1,1 0 1,1 0-1,0 0 0,0 1 1,1 0-1,0 0 1,1 1-1,0-1 1,1 1-1,0 0 0,1 0 1,-2 14-1,4-23-62,0-1-1,-1 0 1,1 0-1,0 1 1,0-1 0,0 0-1,1 0 1,-1 0-1,0 1 1,0-1-1,1 0 1,-1 0 0,1 0-1,-1 0 1,1 1-1,-1-1 1,1 0-1,0 0 1,-1 0-1,1 0 1,0 0 0,0-1-1,0 1 1,0 0-1,0 0 1,0 0-1,0-1 1,0 1 0,0-1-1,0 1 1,0-1-1,0 1 1,0-1-1,1 1 1,-1-1-1,0 0 1,0 0 0,0 0-1,1 0 1,-1 1-1,0-2 1,0 1-1,1 0 1,-1 0-1,2-1 1,3 0 10,0-1 1,1 0-1,-1 0 1,0-1-1,0 1 1,0-2-1,6-3 1,8-8-1,0 0 0,-1-2 1,-1 0-1,0-1 0,-1-1 1,-1-1-1,-1 0 0,13-24 1,-34 58 3,-34 88 63,36-89-52,0 0 0,2 0 0,-1 1 0,2-1 0,-1 16-1,2-26-19,0 0 0,0-1 0,1 1 0,-1-1-1,1 1 1,-1-1 0,1 1 0,0-1 0,0 1-1,0-1 1,0 0 0,1 1 0,-1-1 0,3 3-1,-2-4 0,-1 1 0,1-1-1,0 0 1,0 0-1,0 0 1,0 0 0,0 0-1,0 0 1,0-1-1,0 1 1,0-1 0,0 1-1,0-1 1,1 0-1,-1 0 1,0 0 0,0 0-1,0 0 1,0-1-1,4 0 1,6-2 11,1-1 0,-1 0 0,0 0 0,0-1 0,-1-1-1,1 0 1,-1-1 0,-1 0 0,1-1 0,16-16 0,5-6 0,47-62 0,-74 86-25,1-1-4,0-1 1,-1 1-1,0-1 1,5-9-1,-23 45 1,9-19 24,0-1 0,0 1 0,0 0 0,1 1 0,0-1 0,1 0 0,0 1 0,1-1 0,-1 20 0,2-28-13,0 0 0,0 1-1,0-1 1,1 0 0,-1 1 0,0-1 0,1 0 0,-1 0 0,1 0 0,-1 1 0,1-1 0,0 0 0,-1 0 0,1 0 0,0 0 0,0 0 0,0 0 0,0 0 0,0 0-1,0-1 1,0 1 0,0 0 0,2 1 0,0-2-2,-1 1 0,0 0-1,1-1 1,-1 0 0,1 0 0,-1 1-1,1-1 1,-1-1 0,1 1 0,-1 0-1,5-2 1,2 0-25,1-1 1,-1-1-1,0 0 0,0 0 1,10-7-1,58-53-459,-77 64 476,1 0 0,-1 0 0,0 0 0,0 0 0,0 0 1,1 0-1,-1 0 0,0 0 0,0 0 0,0 0 1,1 0-1,-1 0 0,0 0 0,0 0 0,0 1 0,1-1 1,-1 0-1,0 0 0,0 0 0,0 0 0,0 0 1,1 0-1,-1 0 0,0 1 0,0-1 0,0 0 1,0 0-1,0 0 0,0 0 0,0 1 0,1-1 0,-1 0 1,0 0-1,0 0 0,0 0 0,0 1 0,0-1 1,0 0-1,0 0 0,0 0 0,0 1 0,0-1 1,0 0-1,0 0 0,0 0 0,0 1 0,0-1 0,0 0 1,0 0-1,0 0 0,0 1 0,0-1 0,-1 0 1,1 0-1,0 0 0,0 0 0,0 1 0,-2 12-26,-2-2 20,1 1 1,1 0 0,0-1-1,0 1 1,0 16 0,2-26 13,0 1 0,1 0 0,-1-1 0,0 1 0,1-1 0,-1 1 0,1 0 0,0-1 0,0 1 0,0-1 0,0 0 0,0 1 0,0-1 0,1 0 0,-1 0 0,1 0 0,0 0 0,0 0 0,-1 0 0,1 0 0,0-1 0,1 1-1,-1-1 1,0 1 0,0-1 0,1 0 0,-1 0 0,0 0 0,1 0 0,4 1 0,6 0 9,0 0 0,1-1 0,-1-1 0,0 0-1,1-1 1,24-4 0,-9-1 28,-2-1 0,33-13 0,-58 20-22,1-1-1,-1 0 0,0 0 1,0 0-1,0 0 0,0 0 1,0-1-1,0 1 0,-1 0 1,1-1-1,2-2 1,-3 3-3,-1-1 1,1 1-1,-1 0 1,1 0-1,-1-1 1,0 1-1,1 0 1,-1-1-1,0 1 1,0-1-1,0 1 1,0 0-1,0-1 1,-1 1-1,1 0 1,0-1-1,0 1 1,-1 0-1,1-1 1,-1 1-1,-1-2 1,-11-26 270,-19-27 0,21 37-249,0 0 0,1-1 0,1 0 0,-8-28 0,17 48-56,0 0 0,0-1 0,0 1 0,0 0 0,0-1 0,0 1 0,0 0 0,0-1 0,1 1-1,-1 0 1,0 0 0,0-1 0,0 1 0,0 0 0,1-1 0,-1 1 0,0 0 0,0 0 0,1 0 0,-1-1 0,0 1 0,1 0 0,-1 0 0,0 0-1,0 0 1,1-1 0,-1 1 0,0 0 0,1 0 0,-1 0 0,0 0 0,1 0 0,-1 0 0,0 0 0,1 0 0,-1 0 0,0 0 0,1 0 0,-1 0-1,0 0 1,1 0 0,-1 1 0,1-1 0,32 12-1136,-11-2 977,25 4-190,13 1-109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6.296"/>
    </inkml:context>
    <inkml:brush xml:id="br0">
      <inkml:brushProperty name="width" value="0.05" units="cm"/>
      <inkml:brushProperty name="height" value="0.05" units="cm"/>
    </inkml:brush>
  </inkml:definitions>
  <inkml:trace contextRef="#ctx0" brushRef="#br0">6 1 18524,'2'5'436,"0"0"0,0 1 0,0-1 0,-1 1 0,0-1 1,0 1-1,-1-1 0,0 8 0,-4 48 1178,2-35-625,-3 15-127,3-23-601,0 0 0,1 1 0,0-1 0,2 1 1,4 34-1,-4-51-252,-1 0 0,1 0 0,-1 0 1,1 0-1,0 0 0,0-1 1,0 1-1,0 0 0,0 0 1,0-1-1,0 1 0,1 0 0,-1-1 1,1 1-1,-1-1 0,1 0 1,-1 1-1,1-1 0,0 0 0,0 0 1,-1 0-1,1 0 0,0-1 1,0 1-1,0 0 0,0-1 1,0 1-1,0-1 0,0 0 0,0 1 1,0-1-1,0 0 0,0-1 1,0 1-1,0 0 0,1 0 1,-1-1-1,2 0 0,6-2 1,1-1 0,0 0 0,-1 0-1,1-1 1,11-9 0,14-9 18,-2-2 0,32-31 1,-3 3-13,-61 51-12,0 1 0,0-1 0,0 1 0,0-1 0,0 1 0,1 0 0,-1 0 0,0 0 0,1 0 0,-1 0 0,1 0-1,3 0 1,-6 1-2,1 0 0,-1 0 0,1 0 0,-1 0 0,1 1 0,-1-1 0,1 0 0,-1 0 0,1 0 0,-1 1 0,1-1 0,-1 0 0,1 0 0,-1 1 0,1-1 0,-1 0 0,0 1 0,1-1 0,-1 1 0,0-1 0,1 0 0,-1 1 0,4 19 40,-6-4-5,0 0-1,-6 22 1,5-25-3,0-1 0,1 1 0,0 0 0,0 24 0,2-36-29,0 0 0,0 0 0,1 0 0,-1 0 0,0 0 0,0 0 0,0 0 0,1 0 0,-1 0 0,0 0 0,1-1 0,-1 1 0,1 0 0,-1 0 0,1 0-1,-1 0 1,1 0 0,0-1 0,0 1 0,-1 0 0,1-1 0,0 1 0,0 0 0,0-1 0,-1 1 0,1-1 0,0 1 0,0-1 0,0 0 0,0 1 0,0-1 0,0 0 0,0 0 0,0 1 0,0-1 0,0 0 0,0 0 0,0 0 0,0 0 0,0 0 0,0-1 0,0 1-1,0 0 1,0 0 0,0-1 0,0 1 0,0-1 0,2 0 0,6-3 26,0 0-1,-1 0 0,16-11 1,-22 14-27,41-30 82,-27 19-69,0 1 0,1 0 0,0 1 0,35-15 0,-50 25-24,0-1-1,0 0 1,0 1-1,-1-1 1,1 1 0,0 0-1,0 0 1,0 0-1,0 0 1,0 0-1,0 0 1,-1 0-1,1 0 1,2 1 0,-3 0 0,0-1 0,0 1 0,0-1 0,-1 1 0,1-1 0,0 1 0,-1 0 0,1-1 0,-1 1 0,1 0 0,0-1 0,-1 1 0,1 0 0,-1 0 0,0-1 0,1 1 0,-1 0 0,0 0 0,1 0 0,-1 0 0,0 1 1,0 5-215,1-1 1,-2 1 0,1 0 0,-1 0-1,0 0 1,-3 8 0,0 11-1919,4-26 2077,0 1 0,0-1-1,-1 0 1,1 1-1,0-1 1,0 0 0,0 1-1,0-1 1,0 1 0,1-1-1,-1 0 1,0 1-1,0-1 1,0 1 0,0-1-1,0 0 1,0 1-1,1-1 1,-1 0 0,0 1-1,0-1 1,0 0 0,1 1-1,-1-1 1,0 0-1,1 0 1,-1 1 0,0-1-1,0 0 1,1 0-1,0 1 1,15-4-1106,4-6 199</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7.416"/>
    </inkml:context>
    <inkml:brush xml:id="br0">
      <inkml:brushProperty name="width" value="0.05" units="cm"/>
      <inkml:brushProperty name="height" value="0.05" units="cm"/>
    </inkml:brush>
  </inkml:definitions>
  <inkml:trace contextRef="#ctx0" brushRef="#br0">157 56 20724,'-7'-1'309,"1"1"-1,-1 0 0,0 0 0,0 1 1,0-1-1,0 2 0,0-1 0,1 1 0,-1 0 1,1 0-1,-1 1 0,1 0 0,0 0 1,-8 6-1,10-7-208,0 1 0,1-1 0,-1 1 0,1 0 0,0 0 0,0 0 0,0 0 0,1 1 0,-1-1 0,1 1 0,-1 0-1,1 0 1,0-1 0,1 1 0,-1 1 0,1-1 0,0 0 0,0 0 0,0 0 0,0 1 0,1-1 0,-1 0 0,2 9 0,-1-11-77,0 0 1,1 0-1,-1 1 0,1-1 0,-1 0 0,1 0 0,0 0 0,0 0 1,0 0-1,0 0 0,0 0 0,1 0 0,-1-1 0,0 1 0,1 0 1,0-1-1,-1 1 0,1-1 0,3 3 0,-2-3-13,1 1-1,-1-1 1,1 1-1,-1-1 1,1 0 0,0-1-1,-1 1 1,1-1-1,0 1 1,6-2 0,3 0-30,0-1 0,0 0 0,0-1 0,-1 0 0,22-10 1,11-9-55,-33 16 54,-1 0 0,1 0 1,0 1-1,1 0 0,23-4 1,-35 8 22,0 1 0,0 0 1,0 0-1,0 0 0,0 0 1,0 0-1,0 0 1,0 0-1,0 0 0,0 0 1,-1 0-1,1 1 0,0-1 1,0 0-1,0 1 0,0-1 1,0 1-1,0-1 0,0 1 1,0-1-1,-1 1 1,1-1-1,0 1 0,0 0 1,-1 0-1,1-1 0,-1 1 1,1 0-1,0 1 0,1 2 19,-1-1 0,0 1 0,0 0 0,-1 0 0,1 0 0,-1 5 0,0-5-4,1-1 1,-1 1-1,0-1 1,1 1 0,0-1-1,0 1 1,0-1-1,2 4 1,-3-6-16,1 0 1,0 0 0,0 0-1,0 0 1,0 0-1,0-1 1,0 1-1,0 0 1,0-1-1,0 1 1,0-1-1,0 1 1,0-1 0,1 1-1,-1-1 1,0 0-1,0 1 1,0-1-1,1 0 1,-1 0-1,0 0 1,0 0-1,1 0 1,-1 0 0,0-1-1,0 1 1,0 0-1,3-1 1,20-6-67,0 0 1,28-15 0,-35 15-87,1-1 1,-1 2 0,1 1 0,0 0 0,33-4 0,-49 8 126,0 1 1,-1 0 0,1 0 0,0 0 0,0 0 0,-1 0-1,1 0 1,0 0 0,-1 1 0,1-1 0,0 1 0,-1-1 0,1 1-1,-1 0 1,1-1 0,-1 1 0,1 0 0,-1 0 0,0 0-1,1 0 1,-1 0 0,2 2 0,-2-1 9,-1 0 1,1 0-1,0 0 1,-1 0-1,1 0 0,-1 0 1,0 0-1,0 0 1,0 0-1,0 0 0,0 0 1,0 0-1,0 0 1,0 0-1,-1 0 0,1 0 1,-1-1-1,-1 4 1,1-1 5,-1 0 7,1-1 0,0 0 0,0 0 0,0 1 0,1-1 0,-1 6 0,1-8-1,0 0 0,0-1 1,0 1-1,1 0 1,-1-1-1,0 1 0,0 0 1,1-1-1,-1 1 0,0-1 1,1 1-1,-1 0 0,1-1 1,-1 1-1,1-1 1,-1 0-1,1 1 0,-1-1 1,1 1-1,-1-1 0,1 0 1,0 1-1,-1-1 0,1 0 1,0 0-1,-1 1 1,1-1-1,-1 0 0,1 0 1,0 0-1,0 0 0,-1 0 1,1 0-1,0 0 1,-1 0-1,1 0 0,0 0 1,-1 0-1,1 0 0,0-1 1,12-1-60,-1 0 0,0-1 1,0 0-1,0-1 0,21-10 1,56-34-334,-63 33 278,52-34-208,-67 42 356,-1-1 1,0 0 0,0-1-1,16-19 1,-26 28-22,0 0 0,1 0-1,-1-1 1,0 1 0,0 0 0,1-1 0,-1 1 0,0 0 0,0-1-1,1 1 1,-1 0 0,0-1 0,0 1 0,0 0 0,0-1-1,1 1 1,-1-1 0,0 1 0,0 0 0,0-1 0,0 1 0,0-1-1,0 1 1,0 0 0,0-1 0,0 1 0,0-1 0,-1 1 0,1 0-1,0-2 1,-12 2 314,-15 8 111,23-6-411,-1 0 0,1 0 0,0 1 0,1 0 0,-1 0 0,0 0 0,1 0 0,0 0 0,0 1-1,0-1 1,0 1 0,0 0 0,1 0 0,-1 0 0,1 0 0,0 0 0,1 1 0,-1-1 0,1 1 0,-1-1 0,1 1 0,1 0 0,-1-1 0,1 9 0,0-9-41,0 0 1,0-1-1,1 1 0,-1-1 0,1 1 1,0-1-1,0 1 0,0-1 1,1 0-1,-1 0 0,1 1 0,0-1 1,0 0-1,0 0 0,0 0 0,0-1 1,1 1-1,-1-1 0,1 1 1,-1-1-1,1 0 0,0 0 0,0 0 1,0 0-1,1 0 0,-1-1 0,0 1 1,0-1-1,1 0 0,-1 0 1,1 0-1,6 0 0,0-1-55,0 0-1,1 0 1,-1-1-1,0 0 0,0-1 1,0 0-1,0-1 1,0 0-1,-1 0 1,1-1-1,-1 0 1,15-10-1,-6 3-3,-1-1-1,0 0 1,-1-1 0,0-1-1,16-19 1,3-14 213,-32 44-91,-1-1 0,1 0 1,-1 0-1,0 0 0,-1 0 0,1 0 0,-1 0 1,1-1-1,-1 1 0,0-5 0,-1 9-41,0 0-1,0 0 1,0 1 0,0-1-1,0 0 1,0 0-1,-1 0 1,1 0-1,0 1 1,0-1-1,0 0 1,0 0 0,0 0-1,-1 0 1,1 0-1,0 0 1,0 1-1,0-1 1,0 0-1,-1 0 1,1 0 0,0 0-1,0 0 1,0 0-1,0 0 1,-1 0-1,1 0 1,0 0-1,0 0 1,0 0 0,-1 0-1,1 0 1,0 0-1,0 0 1,0 0-1,-1 0 1,1 0-1,0 0 1,0 0 0,0 0-1,0-1 1,-1 1-1,1 0 1,0 0-1,0 0 1,0 0-1,0 0 1,-1 0-1,1-1 1,0 1 0,0 0-1,0 0 1,0 0-1,0 0 1,0-1-1,0 1 1,0 0-1,0 0 1,-1 0 0,1-1-1,0 1 1,0 0-1,0 0 1,0 0-1,0 0 1,0-1-1,0 1 1,0 0 0,-9 11 214,6-7-187,1 1 0,0-1 0,0 1-1,0-1 1,1 1 0,0 0-1,0 0 1,0 0 0,0 0-1,1 0 1,0-1 0,0 1-1,0 5 1,1-7-32,-1-1 0,1 0 1,-1 0-1,1 0 0,-1 0 0,1 0 1,0 0-1,0 0 0,0 0 0,0 0 1,1 0-1,-1 0 0,0 0 0,1-1 1,-1 1-1,1-1 0,0 1 0,-1-1 1,1 0-1,0 1 0,0-1 0,0 0 1,0 0-1,0 0 0,0-1 0,0 1 1,0 0-1,0-1 0,1 1 0,-1-1 1,2 0-1,4 1-7,0-2 0,0 1 1,0-1-1,0 0 0,0-1 0,0 1 0,0-2 1,-1 1-1,1-1 0,7-4 0,12-8-14,33-22-1,-29 18-1,-10 5 12,-14 9-6,1-1 1,1 2 0,12-7 0,-21 11 13,1 0-1,-1 0 1,0 0 0,0 0 0,1 0-1,-1 0 1,0 0 0,0 0 0,1 0-1,-1 0 1,0 0 0,0 0 0,0 0-1,1 0 1,-1 0 0,0 0 0,0 0-1,1 0 1,-1 0 0,0 0 0,0 0-1,0 0 1,1 0 0,-1 1 0,0-1-1,0 0 1,0 0 0,1 0 0,-1 0-1,0 0 1,0 1 0,0-1 0,0 0-1,0 0 1,1 0 0,-1 1 0,0-1-1,0 0 1,0 0 0,0 1 0,0-1-1,0 0 1,0 0 0,0 0 0,0 1-1,0-1 1,0 0 0,0 0 0,0 1 0,0-1-1,0 0 1,0 0 0,0 1 0,0-1-1,0 0 1,0 0 0,0 0 0,0 1-1,-1-1 1,1 0 0,0 1 0,-7 20-6,6-17 7,-15 44 12,3 2 1,2 0-1,1 0 0,4 1 1,1 0-1,4 90 0,2-119-34,0-2-25,-1 0 0,-2 27 0,2-43 39,-1 0 0,1 0 1,-1 0-1,0 0 1,0-1-1,-1 1 0,1 0 1,-1 0-1,1-1 0,-1 1 1,-1-1-1,1 1 1,0-1-1,-1 0 0,1 0 1,-1 0-1,-6 5 1,7-7 15,0 0 1,0 0 0,0 0 0,0 0 0,0 0 0,0 0 0,0-1 0,0 1 0,0-1 0,0 1 0,0-1 0,-1 0 0,1 0 0,0 0 0,0 0 0,0 0 0,0 0 0,-1-1 0,1 1 0,0-1 0,0 0 0,0 1 0,0-1 0,0 0 0,0 0 0,0 0 0,0 0 0,0-1 0,1 1 0,-1-1 0,0 1 0,1-1 0,-1 1 0,1-1-1,-2-3 1,0 1 13,0 0 0,1 0 0,-1-1 0,1 1 0,0-1-1,0 0 1,1 1 0,-1-1 0,1 0 0,0 0 0,1 0-1,-1 0 1,1 0 0,0 0 0,1-6 0,0 2-11,2 1 0,-1-1 0,1 0-1,0 0 1,1 1 0,0 0 0,1 0 0,-1 0 0,1 0 0,1 1 0,0 0 0,0 0 0,0 0 0,9-6 0,12-9-73,1 1 0,45-24 0,1-2-559,-42 25 448,30-30-1,-21 11-21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8.011"/>
    </inkml:context>
    <inkml:brush xml:id="br0">
      <inkml:brushProperty name="width" value="0.05" units="cm"/>
      <inkml:brushProperty name="height" value="0.05" units="cm"/>
    </inkml:brush>
  </inkml:definitions>
  <inkml:trace contextRef="#ctx0" brushRef="#br0">118 0 19188,'-66'105'7246,"61"-98"-6914,-27 47 1262,30-50-1492,0 0-1,0 1 1,0 0 0,0-1-1,1 1 1,0 0 0,0 0 0,0 0-1,1 9 1,0-12-88,0-1 0,0 0-1,1 1 1,-1-1 0,1 0 0,0 0 0,-1 1-1,1-1 1,0 0 0,0 0 0,-1 0 0,1 0-1,0 0 1,0 0 0,0 0 0,1 0 0,-1 0 0,0 0-1,0 0 1,0-1 0,0 1 0,1-1 0,-1 1-1,0-1 1,1 1 0,-1-1 0,0 0 0,1 1-1,-1-1 1,1 0 0,-1 0 0,2 0 0,7 0 3,1 0 1,-1 0 0,13-3-1,-19 2-8,65-11-6,-50 7-30,0 1 1,1 1-1,0 0 0,-1 2 0,30 1 0,-46 1 18,1-1 0,-1 1 0,0-1 0,-1 1 0,1 0 0,0 0 0,0 1 0,0-1 0,-1 0 0,1 1 0,0 0 0,-1-1 0,1 1 0,-1 0 0,0 0 0,0 1 0,0-1 0,0 0 0,3 6 0,-4-6 5,0 0 1,0 1 0,0-1-1,0 1 1,-1-1-1,1 1 1,-1-1 0,0 1-1,0-1 1,0 1-1,0-1 1,0 1 0,0-1-1,-1 1 1,1-1-1,-1 0 1,0 1 0,1-1-1,-1 0 1,0 1 0,-1-1-1,1 0 1,0 0-1,-4 4 1,0 0 6,-1 0 0,0 0-1,0-1 1,0 0 0,-1 0 0,0-1 0,0 0 0,0 0-1,0 0 1,-1-1 0,0 0 0,1-1 0,-1 1 0,-14 1-1,13-3-34,0 1 0,0-2 0,1 1 0,-1-1 0,0 0 0,0-1 0,0 0 0,1-1 0,-1 1 0,1-2-1,-1 1 1,1-1 0,-12-6 0,18 8-81,0 0-1,1 0 1,-1 0-1,0 0 1,1 0 0,-1 0-1,1-1 1,-1 1-1,1 0 1,-1-1-1,1 0 1,0 1-1,0-1 1,0 0 0,0 1-1,0-1 1,0 0-1,0 0 1,1 0-1,-1 0 1,1 0-1,-1 0 1,1 0 0,0 0-1,0 0 1,0 0-1,0 0 1,0 0-1,0 0 1,0 0-1,1 0 1,-1 0 0,1 0-1,-1 1 1,1-1-1,0 0 1,0 0-1,0 0 1,0 1-1,0-1 1,0 0-1,0 1 1,1-1 0,2-2-1,1 0-112,0-1 0,0 1-1,1 0 1,0 0 0,-1 1 0,1 0-1,1 0 1,7-3 0,24-8-1095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8.460"/>
    </inkml:context>
    <inkml:brush xml:id="br0">
      <inkml:brushProperty name="width" value="0.05" units="cm"/>
      <inkml:brushProperty name="height" value="0.05" units="cm"/>
    </inkml:brush>
  </inkml:definitions>
  <inkml:trace contextRef="#ctx0" brushRef="#br0">159 13 19164,'0'0'118,"0"-1"0,0 0 0,0 0-1,-1 1 1,1-1 0,0 1 0,-1-1 0,1 0-1,-1 1 1,1-1 0,-1 1 0,1-1 0,-1 1 0,1-1-1,-1 1 1,1-1 0,-1 1 0,0-1 0,1 1 0,-1 0-1,1-1 1,-1 1 0,0 0 0,0 0 0,1 0-1,-1-1 1,0 1 0,1 0 0,-1 0 0,0 0 0,0 0-1,1 0 1,-1 0 0,-1 1 0,-27 2 1603,22-1-1541,1 1-1,-1-1 1,1 1 0,0 1-1,0-1 1,0 1-1,0 0 1,1 0-1,-1 1 1,1 0-1,0 0 1,0 0-1,1 0 1,0 1 0,-6 10-1,8-13-170,0 0 0,0 0 0,0 0 0,1 1 0,0-1 0,-1 0 0,1 1-1,1-1 1,-1 1 0,0 0 0,1-1 0,0 1 0,0-1 0,0 1 0,0 0 0,0-1 0,1 1 0,0-1-1,-1 1 1,1-1 0,1 1 0,-1-1 0,0 1 0,1-1 0,0 0 0,0 0 0,0 0 0,0 0 0,0 0-1,0 0 1,5 3 0,-3-3-7,-1 0-1,1-1 0,-1 1 1,1-1-1,0 0 0,0 0 1,0 0-1,0-1 1,1 0-1,-1 1 0,0-1 1,0-1-1,1 1 0,5 0 1,-3-2-4,1 1 1,-1-1 0,0 0-1,0-1 1,0 1-1,-1-1 1,1-1 0,8-3-1,-2-1-6,1-1 0,-2 0 0,1-1 0,-1 0 0,0-1 0,-1 0 0,16-19 0,-25 26 5,2-1-5,-1 1-1,1-1 0,-1 0 1,-1-1-1,1 1 1,0 0-1,-1-1 1,0 0-1,0 1 1,1-8-1,-3 12 7,0 0 0,0 0 1,0 0-1,0 0 0,1-1 0,-1 1 0,0 0 0,0 0 1,0 0-1,0 0 0,0-1 0,-1 1 0,1 0 1,0 0-1,0 0 0,0 0 0,0 0 0,0-1 1,0 1-1,0 0 0,0 0 0,0 0 0,0 0 0,0 0 1,0-1-1,-1 1 0,1 0 0,0 0 0,0 0 1,0 0-1,0 0 0,0 0 0,0 0 0,-1 0 1,1 0-1,0 0 0,0 0 0,0-1 0,0 1 0,-1 0 1,-7 3-65,-8 9-102,11-6-33,0 1 0,1-1-1,0 1 1,0 0 0,-5 11 0,7-14-49,1-1 0,-1 1 0,1 0 0,0 0 0,0 0 0,1 0 1,-1 0-1,1 0 0,0 0 0,0 0 0,0 1 0,2 5 0,-2-9 200,0 1 0,1-1-1,-1 0 1,1 0 0,-1 0-1,1 0 1,0 0 0,-1-1-1,1 1 1,0 0 0,0 0-1,0 0 1,0-1 0,-1 1-1,1 0 1,0-1 0,0 1-1,0-1 1,0 1 0,0-1 0,0 1-1,1-1 1,-1 0 0,0 1-1,0-1 1,0 0 0,0 0-1,0 0 1,2 0 0,22 1-967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4.058"/>
    </inkml:context>
    <inkml:brush xml:id="br0">
      <inkml:brushProperty name="width" value="0.05" units="cm"/>
      <inkml:brushProperty name="height" value="0.05" units="cm"/>
    </inkml:brush>
  </inkml:definitions>
  <inkml:trace contextRef="#ctx0" brushRef="#br0">378 132 15939,'2'-7'385,"11"-47"982,-13 50-1235,1-1-1,0 0 0,-1 0 1,0 0-1,0 0 0,-1 0 1,1 1-1,-3-10 0,3 14-98,0-1-1,0 0 1,-1 0-1,1 0 1,0 0-1,0 1 1,-1-1-1,1 0 1,0 0-1,-1 1 1,1-1-1,-1 0 0,1 0 1,-1 1-1,1-1 1,-1 1-1,1-1 1,-1 0-1,0 1 1,1-1-1,-1 1 1,0-1-1,0 1 1,1 0-1,-1-1 1,0 1-1,0 0 1,0-1-1,1 1 1,-1 0-1,0 0 0,0 0 1,0 0-1,0 0 1,0 0-1,1 0 1,-1 0-1,0 0 1,0 0-1,0 1 1,0-1-1,1 0 1,-1 0-1,0 1 1,0-1-1,1 0 1,-1 1-1,0-1 0,0 1 1,0 0-1,-3 2 24,0 0-1,1 1 1,0-1-1,-1 1 0,1 0 1,0 0-1,-3 7 0,-8 16 94,2 1-1,-15 48 1,-9 63 124,27-101-227,2 1 0,1 0 0,3 0 0,1 0 0,1 1 0,3-1-1,1 0 1,1 0 0,20 75 0,-22-98-14,-2-16-32,0 0 0,0 0 0,0 0 1,0 0-1,-1 0 0,1 1 0,0-1 0,0 0 0,0 0 0,-1 0 1,1 0-1,0 0 0,0 0 0,-1 0 0,1 0 0,0 0 0,0 0 1,0 0-1,-1 0 0,1 0 0,0 0 0,0 0 0,0 0 0,-1-1 1,1 1-1,0 0 0,0 0 0,0 0 0,-1 0 0,1 0 1,0 0-1,0 0 0,0-1 0,0 1 0,0 0 0,-1 0 0,1-1 1,-24-23-53,18 16 17,-172-183-917,175 187 939,-2-1 0,1 1 1,0-1-1,0 0 0,-3-7 1,7 12 20,-1-1-1,1 0 1,-1 0 0,1 1-1,0-1 1,-1 0 0,1 1-1,0-1 1,0 0 0,-1 0 0,1 0-1,0 1 1,0-1 0,0 0-1,0 0 1,0 0 0,0 1 0,0-1-1,1 0 1,-1 0 0,0 1-1,0-1 1,0 0 0,1 0 0,-1 1-1,1-1 1,-1 0 0,0 1-1,1-1 1,-1 0 0,1 1-1,-1-1 1,1 1 0,0-1 0,-1 1-1,1-1 1,-1 1 0,1-1-1,0 1 1,0-1 0,0 1 0,12-5 158,0 2 0,0-1 0,0 2 0,25-2 1,6-2 48,9-2-310,-16 2-249,1-1-1,-2-1 1,42-15 0,-45 7-23</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8.915"/>
    </inkml:context>
    <inkml:brush xml:id="br0">
      <inkml:brushProperty name="width" value="0.05" units="cm"/>
      <inkml:brushProperty name="height" value="0.05" units="cm"/>
    </inkml:brush>
  </inkml:definitions>
  <inkml:trace contextRef="#ctx0" brushRef="#br0">212 239 19444,'-14'-1'1809,"-15"7"-1185,-2 5-248,-3 9 776,1 3-208,4 6-392,6 3-168,10 1-240,7 3-80,8-4-200,4-5-88,8-5-352,3-5-272,4-14-2049,4-8 2409,1-15-320,1-4-288</inkml:trace>
  <inkml:trace contextRef="#ctx0" brushRef="#br0" timeOffset="1">424 1 20532,'-18'26'1073,"-81"124"3769,82-122-4071,2 1 1,1 1-1,-15 45 0,28-72-738,1 0 0,-1 0 0,0 0 0,1 0 0,-1 0 0,1 0 1,0 0-1,0 0 0,0 0 0,0 0 0,1 0 0,-1 0 0,1 0 0,0 0 1,1 4-1,-1-5-25,1 0 1,-1-1 0,0 1-1,1-1 1,-1 1-1,0-1 1,1 1-1,0-1 1,-1 0 0,1 0-1,0 0 1,0 0-1,0 0 1,-1 0 0,1 0-1,0-1 1,0 1-1,0-1 1,0 1-1,1-1 1,-1 0 0,0 0-1,2 0 1,5 0-3,0 0-1,0-1 1,1-1 0,-1 1 0,0-1-1,0-1 1,15-6 0,60-34 2,-71 36-5,38-21-272,0-2-1,-2-3 1,87-76 0,-126 98-1708,-10 11 1955,0 0-1,0 0 1,0 0 0,0 0 0,0 0-1,-1 0 1,1 0 0,0 0 0,0 0-1,0 0 1,0 0 0,0 0 0,0 0-1,0 0 1,0 0 0,0 0-1,0 0 1,0 0 0,0 0 0,0 0-1,0 0 1,0 0 0,0 0 0,0 0-1,0 0 1,0 0 0,0 0 0,0 0-1,0 0 1,0 0 0,0 0 0,0 0-1,0 0 1,0 0 0,0 0-1,0 0 1,0 0 0,0 0 0,-1 0-1,1-1 1,-17 14-901,1 0 141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9.326"/>
    </inkml:context>
    <inkml:brush xml:id="br0">
      <inkml:brushProperty name="width" value="0.05" units="cm"/>
      <inkml:brushProperty name="height" value="0.05" units="cm"/>
    </inkml:brush>
  </inkml:definitions>
  <inkml:trace contextRef="#ctx0" brushRef="#br0">0 0 16644,'2'32'2304,"5"5"-1208,3 1-472,0-6 1913,2-1-1465,-1-11-784,-2-6 136,-1-14-384,0-11-152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1.077"/>
    </inkml:context>
    <inkml:brush xml:id="br0">
      <inkml:brushProperty name="width" value="0.05" units="cm"/>
      <inkml:brushProperty name="height" value="0.05" units="cm"/>
    </inkml:brush>
  </inkml:definitions>
  <inkml:trace contextRef="#ctx0" brushRef="#br0">0 10 16436,'23'1'6512,"32"7"-3842,20 1-2040,-22-3-343,16 2-739,1-2 0,118-7 0,-182 1 276,0-1 1,-1 0-1,1 0 1,-1 0-1,1-1 1,-1 1-1,0-1 1,0-1 0,0 1-1,0-1 1,0 0-1,0 0 1,6-6-1,2-6-637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1.512"/>
    </inkml:context>
    <inkml:brush xml:id="br0">
      <inkml:brushProperty name="width" value="0.05" units="cm"/>
      <inkml:brushProperty name="height" value="0.05" units="cm"/>
    </inkml:brush>
  </inkml:definitions>
  <inkml:trace contextRef="#ctx0" brushRef="#br0">0 2 16772,'3'-1'239,"-1"1"1,0 0 0,0 0-1,0 0 1,0 0 0,0 0-1,0 0 1,1 1 0,-1-1-1,0 1 1,0-1 0,2 2 0,-2-2 58,55 15 1632,55 21 0,-91-28-1796,-1 1-1,0 1 1,0 1 0,-1 0-1,31 25 1,-47-33-129,0 0 1,1 0-1,-1 0 0,-1 0 1,1 0-1,0 1 0,-1-1 1,0 1-1,1-1 0,-1 1 1,-1 0-1,1 0 0,-1 0 1,1 0-1,-1 0 0,0 1 1,-1-1-1,1 0 0,-1 0 0,0 1 1,0-1-1,0 6 0,-2-2-1,-1 0-1,1 0 0,-1-1 0,0 1 0,-1-1 0,0 0 1,0 0-1,-1 0 0,1-1 0,-11 12 0,-17 13-7,-67 53 0,18-15-1059,76-65 887,4-1-73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2.454"/>
    </inkml:context>
    <inkml:brush xml:id="br0">
      <inkml:brushProperty name="width" value="0.05" units="cm"/>
      <inkml:brushProperty name="height" value="0.05" units="cm"/>
    </inkml:brush>
  </inkml:definitions>
  <inkml:trace contextRef="#ctx0" brushRef="#br0">83 179 21133,'1'-6'2756,"-8"16"-1618,-11 21-125,-22 65 33,35-83-1023,2-1 1,0 1-1,0 0 1,1 1 0,-1 23-1,3-36-13,0 1-1,0 0 1,1 0-1,-1 0 1,0 0-1,1-1 1,-1 1-1,1 0 1,-1 0 0,1-1-1,0 1 1,0 0-1,-1-1 1,1 1-1,1-1 1,0 2-1,-1-2 6,0 0 0,0 0-1,0-1 1,1 1 0,-1 0-1,0-1 1,0 1 0,1-1 0,-1 1-1,0-1 1,1 0 0,-1 0-1,0 1 1,1-1 0,-1 0-1,3-1 1,3 0 40,0 0 0,1-1 0,-1 0 0,-1-1 0,1 0-1,9-5 1,18-11 170,-1-2 0,46-37 0,12-9-73,-91 67-153,0 0 0,0 0 0,0-1 0,0 1 0,1 0 0,-1 0 0,0 0 0,0 0 0,0 0 0,0 0 0,1 0 0,-1 0 0,0 0 0,0 0 0,0 0 0,0 0 0,1 0 0,-1 0 0,0 0 0,0 0 0,0 0 0,0 0-1,1 0 1,-1 0 0,0 0 0,0 0 0,0 0 0,0 0 0,1 0 0,-1 0 0,0 0 0,0 0 0,0 1 0,0-1 0,0 0 0,1 0 0,-1 0 0,0 0 0,0 0 0,0 1 0,0-1 0,0 0 0,0 0 0,0 0 0,0 0 0,0 0 0,0 1 0,1-1 0,-1 0 0,0 0 0,0 0 0,0 0 0,0 1 0,0-1 0,0 0 0,0 0-1,0 0 1,0 1 0,0-1 0,-1 0 0,1 0 0,0 0 0,0 0 0,0 1 0,0-1 0,0 0 0,-2 11-20,2-11 20,-2 8-16,0 1 0,0-1 0,1 0-1,0 0 1,0 1 0,1-1-1,1 14 1,0-20 15,-1 0 0,1 0 0,-1-1 0,1 1 0,-1 0 0,1 0 0,0-1 0,0 1 0,0 0 0,0-1 0,0 1 0,0-1 1,1 1-1,-1-1 0,3 3 0,-2-3 2,0 0 1,1 0 0,-1 0-1,0 0 1,0-1 0,0 1-1,1-1 1,-1 1 0,0-1-1,1 0 1,-1 0-1,0 0 1,1 0 0,-1 0-1,0-1 1,4 0 0,6-2 3,0-1 0,0 0 0,-1-1 0,0 0 0,1-1 0,-2 0 0,1-1 0,-1 0 0,0-1 0,0 0 1,15-16-1,2-6 30,-1-2 0,27-42-1,-38 52-17,-2 0-1,-1 0 0,0-1 1,-2 0-1,11-35 0,-21 58-15,0 0 0,0 0 0,0 0 0,0 1 0,-1-1 0,1 0 0,0 0-1,0 0 1,0 0 0,0 0 0,0 0 0,0 0 0,0 0 0,0 0-1,0 0 1,0 0 0,0 0 0,0 0 0,-1-1 0,1 1 0,0 0-1,0 0 1,0 0 0,0 0 0,0 0 0,0 0 0,0 0 0,0 0-1,0 0 1,0 0 0,0 0 0,0 0 0,0 0 0,0 0 0,0 0-1,0 0 1,0 0 0,-1 0 0,1-1 0,0 1 0,-6 10-5,-14 30 34,2 1 0,2 1 0,1 0 0,3 1 0,1 1 0,3-1 0,1 2 0,2-1 0,2 1 0,4 72 0,4-56-11,0 12-28,-4 111 0,-2-176 22,1-4 7,1 0 1,-2 0-1,1-1 0,0 1 1,-1 0-1,0 0 0,0 0 1,0 0-1,0-1 1,-1 1-1,0 0 0,1-1 1,-5 6-1,6-9-12,0 0-1,0 0 1,-1 0 0,1 0 0,0 1-1,0-1 1,-1 0 0,1 0-1,0 0 1,0 0 0,-1 0-1,1 0 1,0 0 0,0 0 0,-1 0-1,1 0 1,0 0 0,0 0-1,-1 0 1,1 0 0,0 0 0,0-1-1,0 1 1,-1 0 0,1 0-1,0 0 1,0 0 0,-1 0 0,1-1-1,0 1 1,0 0 0,0 0-1,0 0 1,-1 0 0,1-1 0,-8-12 133,-3-17 51,3-2-116,2 0 0,1 0-1,1 0 1,1 0 0,2-1 0,2 1-1,1-1 1,6-32 0,-6 57-94,0 0 0,0 0 1,1 0-1,0 0 0,0 0 1,7-10-1,-8 14-10,1 1 1,0-1 0,0 1-1,0 0 1,0 0-1,0 0 1,0 1-1,1-1 1,-1 1-1,1 0 1,0 0-1,-1 0 1,1 0 0,7-1-1,7-2-1084,33-3 0,-18 4 400,-16 0 73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2.892"/>
    </inkml:context>
    <inkml:brush xml:id="br0">
      <inkml:brushProperty name="width" value="0.05" units="cm"/>
      <inkml:brushProperty name="height" value="0.05" units="cm"/>
    </inkml:brush>
  </inkml:definitions>
  <inkml:trace contextRef="#ctx0" brushRef="#br0">7 12 23573,'-6'-6'2128,"6"3"-1687,1 2-489,8-1 432,7 2-88,3 0-88,0 0-344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4.333"/>
    </inkml:context>
    <inkml:brush xml:id="br0">
      <inkml:brushProperty name="width" value="0.05" units="cm"/>
      <inkml:brushProperty name="height" value="0.05" units="cm"/>
    </inkml:brush>
  </inkml:definitions>
  <inkml:trace contextRef="#ctx0" brushRef="#br0">1 30 18740,'5'-23'2590,"-1"16"-1325,-2 19 481,-2 105 1390,-2-87-3001,1-1 1,2 1-1,7 54 0,-7-81-126,0 0 0,0 0 0,0 0 0,0 0 0,0 0 0,1 0 0,-1 0 0,1-1 0,-1 1 0,5 4 0,-5-6-4,1 0 1,-1 1-1,1-1 0,-1 0 0,1 0 0,0 0 0,-1 0 1,1-1-1,0 1 0,0 0 0,0-1 0,0 1 0,0-1 1,-1 0-1,1 1 0,0-1 0,0 0 0,0 0 1,3-1-1,2 0 6,0-1 0,-1 1 1,1-1-1,0-1 0,-1 1 1,0-1-1,1-1 0,-1 1 1,8-7-1,52-45 67,-42 34-52,26-26 29,-25 23-40,49-37-1,-73 60-16,1 0 0,-1 0 0,0 0-1,0 1 1,0-1 0,1 0 0,-1 1 0,0-1 0,1 1-1,-1 0 1,0-1 0,1 1 0,-1 0 0,1 0-1,-1 0 1,0 0 0,1 0 0,1 0 0,-2 0 0,0 1 0,-1-1 0,1 1 0,0-1 0,0 1 0,-1-1-1,1 1 1,-1 0 0,1-1 0,0 1 0,-1 0 0,1-1 0,-1 1 0,1 0 0,-1 0 0,0 0 0,1-1 0,-1 1 0,0 0 0,0 0 0,1 1 0,0 6-21,-1 0 1,1 0-1,-1 0 1,-2 16-1,1-17 1,-6 36-201,5-32-87,0 0 1,0 0-1,1 1 0,1 14 1,0-26 254,0 1 0,0-1 0,0 1 0,0-1 0,0 1 0,0 0 0,0-1 0,0 1 0,0-1 0,0 1 0,1-1 0,-1 1 0,0-1 0,0 1 0,1-1 0,-1 1 0,0-1 0,1 1 0,-1-1 0,1 1 0,-1-1 0,0 0 0,1 1 0,-1-1 0,1 0 0,-1 1 0,2-1 0,-1 0 0,-1 0 0,1 0 0,0 0 0,0 0 0,0 0 0,0 0 0,0 0 0,0-1-1,0 1 1,0 0 0,0-1 0,-1 1 0,1 0 0,0-1 0,1 0 0,29-27-800,-28 25 743,27-28-729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4.772"/>
    </inkml:context>
    <inkml:brush xml:id="br0">
      <inkml:brushProperty name="width" value="0.05" units="cm"/>
      <inkml:brushProperty name="height" value="0.05" units="cm"/>
    </inkml:brush>
  </inkml:definitions>
  <inkml:trace contextRef="#ctx0" brushRef="#br0">143 1 18588,'-6'12'602,"0"0"1,0 0-1,-2-1 1,1 0-1,-11 11 1,-11 18 868,17-22-708,1 1-1,-15 35 0,23-48-696,1 0 0,0 0 0,0 0-1,1 0 1,0 1 0,0-1-1,0 0 1,1 1 0,-1-1 0,2 0-1,-1 1 1,1-1 0,0 0-1,2 8 1,-2-11-59,0 0-1,0-1 1,1 1-1,-1 0 0,1 0 1,0-1-1,0 1 1,0-1-1,0 0 1,0 1-1,0-1 1,1 0-1,-1 0 1,1-1-1,-1 1 1,1 0-1,0-1 1,-1 0-1,1 1 1,0-1-1,0 0 1,0 0-1,0-1 0,0 1 1,1-1-1,-1 1 1,0-1-1,0 0 1,0 0-1,3-1 1,1 0 42,-1 0 0,0 0 0,0-1 0,0 1 0,0-1 0,0-1 1,0 1-1,0-1 0,-1 0 0,1-1 0,-1 1 0,0-1 0,8-7 0,-8 5 59,1-1 0,-2 0 0,1 0 0,-1 0 0,0 0 0,0-1-1,-1 1 1,0-1 0,0 0 0,-1 0 0,0 0 0,0 0 0,-1-1 0,1-12 0,-2 16-120,0 0 1,0 0-1,0 0 1,-1 0-1,0 1 1,0-1-1,0 0 1,0 0-1,-1 1 1,0-1-1,0 1 1,0 0-1,0-1 1,-1 1-1,0 0 1,0 0-1,0 0 1,0 1-1,0-1 1,-1 1-1,1 0 1,-1 0-1,0 0 1,0 0 0,-1 1-1,-4-3 1,7 4-207,0 0 1,0 1-1,0-1 1,0 0-1,0 1 1,0-1-1,0 1 1,-1 0-1,1 0 1,0 0-1,0 0 1,0 0-1,0 0 1,-3 1 0,6 1-504,6-1-195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5.190"/>
    </inkml:context>
    <inkml:brush xml:id="br0">
      <inkml:brushProperty name="width" value="0.05" units="cm"/>
      <inkml:brushProperty name="height" value="0.05" units="cm"/>
    </inkml:brush>
  </inkml:definitions>
  <inkml:trace contextRef="#ctx0" brushRef="#br0">106 1 18036,'-3'1'211,"1"0"1,0 0-1,0 0 0,0 1 1,-1-1-1,1 1 0,0 0 1,1-1-1,-1 1 0,0 0 1,0 0-1,1 0 0,0 0 1,-1 1-1,-1 2 0,-18 41 1250,16-33-509,-7 14 391,-13 53-1,22-67-1181,0 0 1,1 0-1,1 0 1,0 1-1,1-1 0,1 19 1,0-29-153,-1 0 1,0 0-1,1 0 1,0 0-1,0 0 1,0 0-1,0 0 1,0 0-1,1 0 1,-1 0-1,1-1 1,0 1-1,0-1 1,0 1-1,0-1 1,0 0-1,0 0 1,1 0-1,-1 0 1,1 0-1,-1 0 1,6 2-1,2-1-44,-1 0-1,1-1 0,0 0 0,0 0 0,17 0 0,-18-2-6,-1 1 0,1 0 0,-1 0 0,1 1 1,-1 0-1,0 0 0,0 1 0,10 4 0,-16-6 48,0 0 0,0 1 0,0-1 0,-1 1-1,1-1 1,0 1 0,-1 0 0,1 0 0,-1 0 0,1 0-1,-1 0 1,0 0 0,0 0 0,0 0 0,0 1 0,0-1 0,0 0-1,-1 1 1,1-1 0,-1 0 0,1 1 0,-1-1 0,0 1 0,0-1-1,0 0 1,-1 1 0,1-1 0,0 1 0,-1-1 0,1 0-1,-1 1 1,0-1 0,0 0 0,0 0 0,0 1 0,-3 2 0,0 2 122,0 0 0,-1 0 0,0-1 0,0 1 0,-1-1-1,0 0 1,0-1 0,0 1 0,-11 6 0,12-10-57,0 1 0,0-1 0,0 0 0,-1-1 0,1 1 0,0-1 0,-1 0 0,1 0 0,-1-1 0,1 0 0,-1 0 0,-8-1 0,12 1-225,0 0-1,-1-1 1,1 1 0,0-1-1,0 1 1,1-1 0,-1 0-1,0 0 1,0 0 0,0 0-1,0 0 1,1 0 0,-1 0-1,0 0 1,1-1 0,-1 1-1,1-1 1,0 1 0,-1-1-1,1 0 1,0 1 0,0-1-1,0 0 1,0 0 0,0 0-1,1 0 1,-1 1 0,0-1-1,1 0 1,0 0 0,-1-1-1,1 1 1,0 0 0,0 0-1,0 0 1,1-4 0,-1 1-118,1 1 1,1-1-1,-1 0 1,1 1-1,-1-1 1,1 1 0,0-1-1,6-6 1,14-14-1302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5.578"/>
    </inkml:context>
    <inkml:brush xml:id="br0">
      <inkml:brushProperty name="width" value="0.05" units="cm"/>
      <inkml:brushProperty name="height" value="0.05" units="cm"/>
    </inkml:brush>
  </inkml:definitions>
  <inkml:trace contextRef="#ctx0" brushRef="#br0">142 55 16836,'-16'6'3620,"-2"2"-2834,10-5-273,1 1 0,-1-1 0,0 1 0,1 1 1,0-1-1,0 1 0,0 1 0,-8 7 0,12-10-471,0 1 0,0-1 0,0 1 0,0 0 1,1 0-1,-1 0 0,1 0 0,0 0 0,0 0 0,0 1 0,1-1 0,0 0 0,0 1 0,0-1 0,0 1 1,1 0-1,-1 5 0,2-7-35,-1 0 1,1 0-1,0 0 1,0 0-1,0 0 1,1 0-1,-1-1 1,0 1-1,1 0 1,0-1-1,0 1 0,0-1 1,0 0-1,0 1 1,0-1-1,0 0 1,1 0-1,-1-1 1,1 1-1,0 0 1,-1-1-1,1 1 1,0-1-1,0 0 1,0 0-1,5 1 1,-1 0 15,1 0 0,-1-1 1,1 0-1,0 0 0,-1-1 0,1 0 1,0 0-1,-1 0 0,13-4 0,-13 3 9,-1-1 0,0-1 1,0 1-1,0-1 0,0 0 0,-1-1 0,1 1 0,-1-1 0,0 0 0,0 0 0,0-1 0,0 0 0,-1 1 0,0-2 0,0 1 0,6-11 0,-8 12-31,-1 1 1,1 0 0,-1-1-1,0 0 1,0 1-1,0-1 1,-1 1-1,1-1 1,-1 0-1,0 0 1,0 1-1,0-1 1,0 0-1,-1 0 1,0 1-1,0-1 1,0 1 0,0-1-1,0 1 1,-1-1-1,1 1 1,-1-1-1,0 1 1,0 0-1,0 0 1,0 0-1,-1 0 1,1 1-1,-1-1 1,-6-4 0,-1 0-251,0 0 1,-1 1 0,0 1 0,-15-7-1,-18-8-199,17 3 58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5.178"/>
    </inkml:context>
    <inkml:brush xml:id="br0">
      <inkml:brushProperty name="width" value="0.05" units="cm"/>
      <inkml:brushProperty name="height" value="0.05" units="cm"/>
    </inkml:brush>
  </inkml:definitions>
  <inkml:trace contextRef="#ctx0" brushRef="#br0">232 33 17028,'0'-1'132,"-1"-1"-1,1 0 1,-1 1 0,1-1 0,-1 1 0,1-1 0,-1 1 0,0-1 0,0 1 0,0 0-1,0-1 1,0 1 0,0 0 0,0 0 0,0 0 0,0 0 0,-1 0 0,1 0 0,0 0 0,-1 0-1,1 0 1,-3-1 0,1 2 13,-1-1 1,1 0-1,0 1 0,0 0 0,-1 0 1,1 0-1,0 0 0,-1 0 0,1 1 1,-6 1-1,-4 2 59,1 0 1,-1 1-1,1 1 0,-19 11 1,-19 18 184,46-32-349,1 0 1,0 0-1,0 0 1,0 0-1,1 0 1,-1 0-1,1 1 1,-1-1-1,1 1 0,0 0 1,1 0-1,-3 6 1,4-10-35,0 1 1,0-1-1,0 1 1,0-1-1,1 1 1,-1-1-1,0 1 0,0-1 1,0 1-1,1-1 1,-1 1-1,0-1 1,1 1-1,-1-1 1,0 0-1,1 1 1,-1-1-1,0 1 1,1-1-1,-1 0 1,1 1-1,-1-1 1,1 0-1,-1 0 0,1 1 1,-1-1-1,1 0 1,-1 0-1,1 0 1,-1 0-1,1 0 1,-1 0-1,1 0 1,0 0-1,-1 0 1,1 0-1,-1 0 1,1 0-1,-1 0 1,2 0-1,29-3 76,-31 3-81,91-19 77,-63 12-75,0 1 0,1 1 0,35-1 0,-63 6-5,1 0 0,0 0 0,0 0 0,-1 0 0,1 1 0,0-1 0,-1 0 0,1 1 0,0-1-1,-1 1 1,1-1 0,0 1 0,-1 0 0,1 0 0,-1 0 0,1 0 0,-1 0 0,0 0-1,1 0 1,-1 0 0,0 1 0,0-1 0,0 0 0,1 3 0,-1-3 14,-1 1 1,1-1-1,-1 1 1,0-1-1,0 1 1,0-1-1,1 1 1,-2-1 0,1 1-1,0-1 1,0 1-1,0-1 1,-1 1-1,1-1 1,-1 0-1,1 1 1,-1-1-1,1 1 1,-1-1-1,0 0 1,0 0-1,0 1 1,0-1-1,0 0 1,0 0-1,-1 2 1,2-3-5,0 0 0,-1 0 1,1 0-1,0 0 0,0 0 0,0 0 0,0 0 1,0 0-1,0 0 0,0 0 0,0 0 1,0 0-1,0 0 0,0 0 0,0 0 0,0 0 1,0 0-1,-1 0 0,1 0 0,0 0 1,0 0-1,0 0 0,0 0 0,0 0 1,0 0-1,0 0 0,0 0 0,0 0 0,0 0 1,0 0-1,-1 0 0,1 0 0,0 0 1,0 0-1,0 0 0,0 0 0,0 0 0,0 0 1,0 0-1,0 0 0,0 0 0,0 0 1,0 0-1,0 0 0,0 0 0,0-1 0,0 1 1,0 0-1,0 0 0,0 0 0,-1 0 1,1 0-1,0 0 0,0 0 0,0 0 1,0 0-1,0 0 0,0 0 0,0-1 0,-1-7 194,2-8-13,3-15 123,10-34 0,-14 64-313,0 1 0,1-1 0,-1 1 0,0-1 0,1 1 0,-1-1 0,0 1 0,1-1 0,-1 1 0,1-1 0,-1 1 0,1 0-1,-1-1 1,1 1 0,-1-1 0,1 1 0,-1 0 0,1 0 0,-1-1 0,1 1 0,0 0 0,-1 0 0,1 0 0,-1 0 0,1 0 0,0 0 0,-1 0 0,1 0 0,0 0-1,0 0 1,24 5-217,-14-3 26,24 1-242,0-1-1,0-3 0,53-6 0,-51 3 42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7.183"/>
    </inkml:context>
    <inkml:brush xml:id="br0">
      <inkml:brushProperty name="width" value="0.05" units="cm"/>
      <inkml:brushProperty name="height" value="0.05" units="cm"/>
    </inkml:brush>
  </inkml:definitions>
  <inkml:trace contextRef="#ctx0" brushRef="#br0">178 344 11394,'2'-1'308,"0"0"0,0-1 0,0 1 0,-1 0-1,1-1 1,0 1 0,-1-1 0,1 0 0,-1 1-1,0-1 1,0 0 0,1 0 0,-1 0 0,0 0 0,-1 0-1,1 0 1,0 0 0,-1 0 0,1 0 0,-1 0-1,1 0 1,-1-1 0,0 1 0,0 0 0,0 0-1,0 0 1,0-1 0,-1 1 0,1 0 0,-1 0-1,1 0 1,-1 0 0,0 0 0,-2-4 0,2 4-128,-1-1 0,0 1 0,0-1 0,0 1 0,0 0 0,0 0 0,0 0 0,0 0 0,-1 1 0,1-1 0,-1 1 0,1-1 0,-1 1 0,0 0 0,0 0 0,1 0 0,-1 0 0,0 0 0,0 1 0,0-1 0,0 1 0,0 0 0,0 0 0,0 0 0,0 0 0,-3 1 0,-1 1-141,0 0 0,0 1-1,1 0 1,-1 0 0,0 0-1,1 1 1,0 0 0,0 0 0,0 1-1,1-1 1,-1 1 0,1 1-1,0-1 1,1 1 0,-1-1-1,1 1 1,0 1 0,1-1-1,-1 0 1,1 1 0,1 0-1,-1 0 1,1 0 0,0 0-1,1 0 1,-1 0 0,1 0-1,1 11 1,-1-16-38,1-1 0,1 0 1,-1 0-1,0 1 0,0-1 0,0 0 1,1 0-1,-1 1 0,0-1 0,1 0 1,-1 0-1,1 0 0,-1 0 0,1 1 1,0-1-1,0 0 0,-1 0 0,1 0 1,0 0-1,0-1 0,0 1 0,0 0 1,0 0-1,0-1 0,0 1 0,0 0 1,1-1-1,-1 1 0,0-1 0,0 1 1,0-1-1,1 0 0,-1 1 0,0-1 0,0 0 1,1 0-1,1 0 0,2 0 3,0-1-1,0 1 0,0-1 0,-1 0 1,1-1-1,0 1 0,0-1 0,-1 0 1,6-2-1,6-6 6,-1-1 0,0 0 0,0 0 0,-1-2 0,-1 0 0,22-26 0,-6 1 71,37-62 1,-55 82-41,0-1 0,-1 0 0,-2-1 0,0 0 0,9-33 0,-17 52-34,1 0 0,-1-1-1,0 1 1,0 0 0,1 0-1,-1 0 1,0 0 0,0 0-1,0-1 1,0 1 0,0 0-1,0 0 1,0 0 0,-1 0 0,1 0-1,0-1 1,-1 1 0,1 0-1,-1 0 1,1 0 0,-1 0-1,0-1 1,0 2-3,0 0 0,0 0 0,0 0 0,0 0 0,0 0 0,0 0 0,1 1 1,-1-1-1,0 0 0,0 1 0,0-1 0,1 1 0,-1-1 0,0 1 0,0-1 0,1 1 0,-1-1 0,1 1 0,-1 0 0,0-1 0,1 1 0,-1 0 0,1-1 0,-1 1 0,1 0 0,-1 1 1,-8 13 5,0 0 0,1 1 1,0 0-1,1 1 0,-6 22 1,6-12-7,1 1 0,-5 45 0,10-63-5,1-1 0,0 0 0,0 1 0,1-1 0,0 0 0,1 0 0,0 0 0,5 16 0,-5-22 2,-1-1 1,0 1-1,1 0 0,-1-1 1,1 1-1,0-1 1,0 1-1,0-1 1,0 0-1,0 0 0,0 0 1,1 0-1,-1 0 1,1 0-1,-1-1 1,1 1-1,0-1 0,-1 0 1,1 1-1,0-1 1,0-1-1,0 1 1,0 0-1,0-1 0,0 0 1,0 1-1,0-1 1,0 0-1,6-1 1,-1-1 2,-1 1 1,0-1-1,1 0 1,-1-1 0,0 0-1,0 0 1,0 0 0,-1-1-1,1 0 1,-1 0 0,0-1-1,0 1 1,-1-2 0,8-7-1,5-8 5,-1-1 0,23-38 0,-17 23-64,-13 120-297,-9-81 351,-1 0-1,0 0 1,1 0 0,0 0 0,-1 0-1,1 0 1,0 0 0,0 0 0,0-1-1,0 1 1,0 0 0,0-1 0,1 1-1,-1-1 1,1 1 0,-1-1 0,1 0 0,-1 1-1,1-1 1,0 0 0,-1 0 0,1 0-1,0 0 1,0-1 0,0 1 0,0 0-1,0-1 1,0 1 0,0-1 0,3 0-1,2 0-42,-1-1-1,0 0 1,0-1-1,0 1 1,0-1-1,0-1 1,-1 1 0,11-7-1,-14 8 32,1-1-48,1 1 1,-1-1-1,0 1 1,1-1-1,-1 1 1,6-1-1,-8 2 45,0 0-1,0 0 1,0 0 0,0 0-1,0 0 1,0 0 0,0 0-1,0 0 1,0 1 0,-1-1-1,1 0 1,0 1-1,0-1 1,0 1 0,0-1-1,0 1 1,-1-1 0,1 1-1,0 0 1,-1-1 0,1 1-1,0 0 1,-1-1 0,1 1-1,-1 0 1,1 0 0,-1 0-1,1 0 1,-1-1-1,1 3 1,3 10-31,-2 0-1,1 0 0,-1 0 1,-1 0-1,-1 1 1,0-1-1,-2 22 0,0-13 101,-2 132 609,-10 141 526,12-270-1168,-2 0-1,-9 39 1,11-57 5,0 0 1,-1 0 0,1-1 0,-1 1 0,0-1 0,-1 0-1,0 0 1,0 0 0,0 0 0,-1-1 0,1 0 0,-1 0 0,-1 0-1,-5 4 1,10-8-9,0 0-1,-1 0 1,1 0-1,-1 0 0,1 0 1,-1-1-1,1 1 1,-1-1-1,1 1 1,-1-1-1,0 0 1,1 0-1,-1 1 1,0-1-1,1 0 0,-1-1 1,0 1-1,1 0 1,-1 0-1,1-1 1,-1 1-1,0-1 1,-1 0-1,0-1 6,1 1 1,-1-1-1,1 0 0,-1-1 0,1 1 1,0 0-1,0-1 0,0 1 0,0-1 1,0 1-1,-2-5 0,-2-5 42,1 0-1,0-1 0,1 0 0,-5-19 1,5 8-16,0 0 0,2 0 0,0 0 0,2 0 0,5-44 1,-3 53-78,1-1 0,0 1 1,1 0-1,1 0 0,0 0 1,1 0-1,1 1 1,0 0-1,18-25 0,-19 32-126,0 1-1,0-1 1,1 1-1,0 0 1,0 0-1,1 1 1,0 0-1,-1 0 1,1 1-1,10-3 1,8-3-873,55-11 1,-53 14 858,31-9-611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0.699"/>
    </inkml:context>
    <inkml:brush xml:id="br0">
      <inkml:brushProperty name="width" value="0.05" units="cm"/>
      <inkml:brushProperty name="height" value="0.05" units="cm"/>
    </inkml:brush>
  </inkml:definitions>
  <inkml:trace contextRef="#ctx0" brushRef="#br0">38 30 19364,'1'-9'2074,"-6"16"-1241,-7 15 86,7-3-529,0-1-1,1 1 0,-2 34 1,5-46-390,1 1 1,0-1 0,0 0 0,1 1 0,0-1 0,0 0 0,1 0-1,0 0 1,0 0 0,0 0 0,1 0 0,7 12 0,-9-17 0,0-1 0,1 1 0,-1 0 0,1-1 0,-1 1 1,1-1-1,0 1 0,0-1 0,0 0 0,0 1 0,0-1 1,0 0-1,0 0 0,0-1 0,0 1 0,0 0 0,0-1 1,3 1-1,-1-1 3,0 0 0,-1 0 0,1-1 0,0 1-1,-1-1 1,1 0 0,0 0 0,-1 0 0,1 0 0,3-2 0,4-3 21,0-1 0,-1 0 0,1 0 1,-1-1-1,12-14 0,2-4 138,-2-2 0,0 0 0,30-56 0,-47 81-3,-3 9-112,0 11-28,-3-4-15,0 13 31,1 0-1,7 52 1,-6-72 1,0 0 0,1 0 0,-1 0 0,1 0 0,0 0 0,1 0 0,-1-1 0,1 1 0,0-1 0,1 1 0,-1-1 0,1 0 0,0-1 0,1 1 0,-1-1 0,1 1 0,-1-1 0,9 4 0,-9-6 13,-1 0 0,1-1 1,0 0-1,0 0 0,0 0 1,0 0-1,0 0 0,0-1 0,1 0 1,-1 0-1,0 0 0,0 0 1,0-1-1,0 0 0,0 0 1,0 0-1,0 0 0,0 0 1,0-1-1,-1 0 0,1 0 0,0 0 1,-1 0-1,7-5 0,-1 0 71,0-1-1,-1 0 0,0 0 1,0-1-1,-1 0 0,0 0 1,11-18-1,-12 14-21,0 0-1,-1 0 1,0 0 0,-1 0-1,3-16 1,-6 20-56,1 1 0,-1-1 0,-1 0 0,0 0 0,0 0 0,-1 1 0,0-1 0,0 0 0,-3-9 0,3 16-40,1 0 1,-1 1 0,0-1 0,0 0-1,0 0 1,0 1 0,0-1 0,0 1-1,-1-1 1,1 1 0,-1-1 0,1 1-1,-1 0 1,1-1 0,-1 1 0,1 0-1,-1 0 1,0 0 0,0 1-1,0-1 1,1 0 0,-1 1 0,0-1-1,0 1 1,0-1 0,-4 1 0,5 0-93,0 0 0,0 0 0,-1 0 1,1 1-1,0-1 0,0 0 0,0 1 0,0-1 1,0 1-1,-1-1 0,1 1 0,0 0 1,0-1-1,0 1 0,0 0 0,1 0 1,-1-1-1,0 1 0,0 0 0,0 0 0,1 0 1,-1 0-1,0 0 0,1 0 0,-1 0 1,1 1-1,-1-1 0,1 0 0,0 0 1,-1 0-1,1 0 0,0 1 0,0-1 0,0 0 1,0 0-1,0 0 0,0 1 0,0-1 1,0 0-1,0 0 0,1 3 0,0-3 26,-1 0 0,0 0 1,0 0-1,1 0 0,-1 0 0,0 0 0,1 0 0,-1 0 0,1 0 0,-1 0 0,1 0 0,0 0 0,-1 0 0,1 0 1,0-1-1,0 1 0,0 0 0,0-1 0,-1 1 0,1 0 0,0-1 0,2 2 0,13 3-961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1.425"/>
    </inkml:context>
    <inkml:brush xml:id="br0">
      <inkml:brushProperty name="width" value="0.05" units="cm"/>
      <inkml:brushProperty name="height" value="0.05" units="cm"/>
    </inkml:brush>
  </inkml:definitions>
  <inkml:trace contextRef="#ctx0" brushRef="#br0">186 262 18004,'-2'-3'209,"0"0"-1,0 1 1,-1-1 0,1 1 0,-1 0 0,1 0-1,-1 0 1,0 0 0,0 0 0,0 0 0,0 1-1,0 0 1,0-1 0,0 1 0,0 0 0,-1 1-1,1-1 1,0 0 0,-1 1 0,1 0 0,0 0-1,-1 0 1,1 0 0,0 0 0,-1 1 0,1 0 0,0-1-1,-4 2 1,1 0-66,0 0 0,0 1 0,0-1-1,0 1 1,1 0 0,-1 0 0,1 1 0,0 0 0,0 0 0,0 0-1,0 0 1,1 1 0,-7 9 0,9-11-126,0 0 0,0 0 0,1 0 1,-1 0-1,1 0 0,0 1 0,0-1 0,0 0 0,0 1 1,1-1-1,-1 1 0,1-1 0,0 1 0,0-1 0,0 1 1,1-1-1,0 6 0,0-7-4,0 0 0,0 1-1,0-1 1,0 0 0,1 1 0,-1-1 0,1 0 0,-1 0 0,1 0 0,0 0-1,0 0 1,0-1 0,0 1 0,0-1 0,0 1 0,0-1 0,0 0 0,1 1-1,-1-1 1,0 0 0,1-1 0,-1 1 0,1 0 0,3 0 0,1 0 17,1 0 1,0-1-1,-1 0 1,1 0-1,0 0 1,-1-1-1,1-1 0,-1 1 1,8-3-1,9-5 84,32-15 0,-36 15-43,-1 0 0,32-8 0,-51 17-70,1 0 1,0 0-1,0 0 0,0 0 1,0 0-1,-1 0 0,1 0 1,0 0-1,0 0 0,0 0 1,0 0-1,-1 0 0,1 0 1,0 1-1,0-1 0,0 0 0,-1 1 1,1-1-1,0 1 0,0-1 1,-1 1-1,1-1 0,0 1 1,-1-1-1,1 1 0,-1-1 1,1 1-1,-1 0 0,1 0 1,-1-1-1,1 1 0,-1 0 0,0 0 1,1-1-1,-1 1 0,0 0 1,0 0-1,1 0 0,-1-1 1,0 1-1,0 0 0,0 0 1,0 0-1,0 1 0,0 7 28,0 1 0,-1 0 0,-2 12 0,1-1 40,1-15-45,1-1 0,0 0 0,0 0-1,1 1 1,0-1 0,2 8 0,-3-13-20,0 1 1,0 0 0,1-1-1,-1 1 1,0 0 0,1-1-1,-1 1 1,1-1 0,-1 1-1,1-1 1,-1 1 0,1-1 0,-1 1-1,1-1 1,-1 1 0,1-1-1,0 0 1,-1 1 0,1-1-1,0 0 1,-1 0 0,2 1-1,0-1 1,-1 0 0,1 0-1,-1-1 1,1 1-1,0 0 1,-1-1-1,1 1 1,-1-1 0,1 1-1,-1-1 1,1 0-1,-1 0 1,1 1-1,1-3 1,12-8-276,-1-1 1,0 0-1,-1-1 1,0-1-1,20-27 1,48-85-3623,-67 102 3000,16-31-1277,29-76 0,-53 117 2607,-6 13-298,0 1-1,0 0 1,0-1 0,0 1-1,0 0 1,0-1-1,0 1 1,0-1-1,1 1 1,-1 0-1,0-1 1,0 1-1,0 0 1,1-1-1,-1 1 1,0 0-1,0-1 1,1 1-1,-1 0 1,0 0-1,1-1 1,-1 1-1,0 0 1,1 0-1,-1-1 1,0 1-1,1 0 1,0 0-1,0 12 2088,-5 34-637,3-38-1301,-25 390 858,24-394-1132,-2-8-6,-4-9 5,-75-189-234,82 200 216,0 0 1,0-1-1,0 1 1,0-1-1,1 1 1,-1-1-1,1 0 1,0 1-1,-1-1 1,1 1-1,1-5 1,-1 7 8,0-1 0,1 1 0,-1-1 1,0 1-1,0-1 0,1 1 0,-1 0 0,0-1 1,1 1-1,-1 0 0,0-1 0,1 1 1,-1 0-1,1 0 0,-1-1 0,1 1 0,-1 0 1,0 0-1,1 0 0,-1-1 0,1 1 0,0 0 1,21 1 168,40 15 254,-48-12-1351,0 0 0,1 0-1,0-1 1,0-1 0,0-1-1,30 0 1,-24-4-331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1.943"/>
    </inkml:context>
    <inkml:brush xml:id="br0">
      <inkml:brushProperty name="width" value="0.05" units="cm"/>
      <inkml:brushProperty name="height" value="0.05" units="cm"/>
    </inkml:brush>
  </inkml:definitions>
  <inkml:trace contextRef="#ctx0" brushRef="#br0">308 5 14787,'0'0'178,"-1"-1"0,1 1-1,0 0 1,0-1 0,-1 1 0,1 0-1,0 0 1,-1-1 0,1 1-1,0 0 1,-1-1 0,1 1 0,-1 0-1,1 0 1,-1 0 0,1 0 0,0-1-1,-1 1 1,1 0 0,-1 0 0,1 0-1,-1 0 1,1 0 0,-1 0-1,1 0 1,-1 0 0,-18 1 1600,16-1-1324,-33 2 660,1 1 0,0 2 1,0 2-1,1 1 0,-49 17 0,82-24-1105,0-1-1,0 0 1,0 1-1,0-1 1,-1 1-1,1-1 0,1 1 1,-1 0-1,0-1 1,0 1-1,0 0 1,0 0-1,0 0 0,1-1 1,-2 3-1,2-3-13,0 0-1,0 1 1,0-1 0,0 0-1,0 1 1,0-1-1,0 0 1,0 1 0,0-1-1,1 0 1,-1 1-1,0-1 1,0 0 0,0 1-1,0-1 1,1 0-1,-1 1 1,0-1 0,0 0-1,0 0 1,1 1-1,-1-1 1,0 0 0,1 0-1,-1 0 1,0 1-1,0-1 1,1 0-1,-1 0 1,1 0 0,4 2-91,0 0 0,1 0 1,-1 0-1,11 1 1,23 1-310,-16-2 43,39 9-1,-56-10 326,-1 1-1,1-1 1,-1 1-1,0 1 0,0-1 1,0 1-1,0 0 1,0 0-1,-1 0 1,1 0-1,-1 1 1,5 5-1,-7-7 33,-1 0 0,0 0 0,1 0 0,-1 0 1,0 0-1,0 1 0,0-1 0,0 0 0,0 0 0,-1 1 0,1-1 1,-1 1-1,1-1 0,-1 0 0,0 1 0,0-1 0,0 1 0,-1 2 0,0-1 12,0 1 0,0-1 0,-1 0 0,0-1 0,1 1-1,-1 0 1,-1 0 0,1-1 0,-5 7 0,-1-2 15,1-1 1,-1 0-1,0 0 1,0-1-1,-1 0 1,1 0-1,-18 8 1,21-12-123,0 0 1,0-1-1,0 1 1,0-1-1,0 0 1,0 0-1,-1-1 1,1 0-1,-9 0 1,12 0 68,-1-1 0,1 1 0,0-1 0,-1 1 0,1-1 0,0 0 0,-1 0 0,1 0 0,0 0 0,0 0 0,0-1 0,0 1 0,0 0 0,0-1 0,1 0 0,-1 1 0,0-1 0,1 0 0,-1 0 0,1 0 0,0 0 0,-1 0 0,0-3 0,-5-25-316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2.737"/>
    </inkml:context>
    <inkml:brush xml:id="br0">
      <inkml:brushProperty name="width" value="0.05" units="cm"/>
      <inkml:brushProperty name="height" value="0.05" units="cm"/>
    </inkml:brush>
  </inkml:definitions>
  <inkml:trace contextRef="#ctx0" brushRef="#br0">38 0 17524,'-5'22'7133,"-16"85"-5122,18-87-1825,-1 10 155,-1 43 0,5-66-309,0 0 0,1 0 1,0 0-1,0 0 0,0 0 0,1-1 0,0 1 0,0 0 0,1-1 1,-1 1-1,8 10 0,-9-15-25,1 0 0,-1 0 1,1 0-1,0 0 0,0-1 0,-1 1 0,1 0 1,0-1-1,1 0 0,-1 1 0,0-1 0,0 0 1,0 0-1,1 0 0,-1 0 0,0-1 0,1 1 0,-1-1 1,5 1-1,-2-1 0,-1 0 0,1-1-1,-1 0 1,0 0 0,1 0 0,-1 0 0,0-1 0,0 1 0,0-1-1,5-3 1,6-5 10,-2 0-1,1 0 1,-1-1-1,18-21 0,-20 21-7,-1 0 1,-1-1-1,0 0 0,0-1 0,12-25 0,-25 49-9,1 1 0,0 0 0,1 0 1,1 0-1,-1 0 0,2 0 0,0 0 0,0 1 0,1-1 1,6 23-1,-6-27 0,1-1 0,1 0 1,-1 0-1,1 0 0,1 0 1,-1 0-1,1-1 0,8 11 1,-9-14-1,1 1 0,-1-1 0,1 0 1,-1 0-1,1 0 0,0 0 1,0-1-1,0 0 0,0 0 1,1 0-1,-1 0 0,1-1 0,-1 1 1,1-1-1,4 0 0,-3 0 3,0-1-1,0 0 1,0-1 0,0 1-1,0-1 1,0 0-1,0-1 1,-1 1-1,1-1 1,-1-1-1,1 1 1,-1-1-1,1 1 1,-1-2-1,0 1 1,-1 0-1,1-1 1,0 0 0,-1 0-1,7-9 1,-4 5-1,-1 0 0,1-1 0,-2 0 0,1 0 1,-1-1-1,-1 1 0,0-1 0,0 0 0,-1 0 1,4-21-1,-6 30-3,-1 0 1,0 0-1,0 0 0,1-1 1,-1 1-1,0 0 1,0 0-1,0 0 1,-1 0-1,1 0 1,0-1-1,0 1 0,-1 0 1,1 0-1,0 0 1,-1 0-1,1 0 1,-1 0-1,0-2 1,0 3-1,0 0 1,0 0-1,1 0 0,-1 0 1,0 0-1,0 0 1,0 0-1,1 0 1,-1 0-1,0 1 1,0-1-1,1 0 1,-1 0-1,0 1 1,1-1-1,-1 0 1,0 1-1,1-1 1,-1 1-1,0-1 1,1 1-1,-1-1 1,1 1-1,-1-1 1,1 1-1,-1 0 1,1-1-1,-1 1 1,0 1-1,-3 4-9,-1 1 1,1 0-1,0 0 1,0 0-1,1 0 0,0 1 1,0 0-1,0-1 0,1 1 1,1 0-1,-1 0 0,1 0 1,1 0-1,-1 0 1,1 0-1,1 0 0,1 9 1,-2-16-46,0 0 0,0 0 0,1 0 0,-1 0 0,0 0 0,1 0 0,-1 0 0,1 0 1,-1 0-1,1-1 0,-1 1 0,1 0 0,0 0 0,-1 0 0,1-1 0,0 1 0,0 0 0,-1 0 1,3 0-1,-3-1-7,1 0 1,0 0 0,-1 0-1,1 0 1,0 0 0,0 0 0,-1 0-1,1 0 1,0 0 0,-1 0-1,1-1 1,0 1 0,-1 0-1,1 0 1,0-1 0,-1 1-1,1 0 1,-1-1 0,1 1-1,-1-1 1,2 0 0,1-3-120,1 0 0,-1 0 0,0 0 0,0 0 0,0 0 0,2-7 0,7-15-537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3.164"/>
    </inkml:context>
    <inkml:brush xml:id="br0">
      <inkml:brushProperty name="width" value="0.05" units="cm"/>
      <inkml:brushProperty name="height" value="0.05" units="cm"/>
    </inkml:brush>
  </inkml:definitions>
  <inkml:trace contextRef="#ctx0" brushRef="#br0">4 18 22029,'-3'-4'2048,"4"1"-1408,4-2-320,-1 2 729,1 0-609,1 3 584,3 2-864,5 7-176,1 5-56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3.557"/>
    </inkml:context>
    <inkml:brush xml:id="br0">
      <inkml:brushProperty name="width" value="0.05" units="cm"/>
      <inkml:brushProperty name="height" value="0.05" units="cm"/>
    </inkml:brush>
  </inkml:definitions>
  <inkml:trace contextRef="#ctx0" brushRef="#br0">152 21 20156,'1'0'100,"-1"-1"0,0 1 0,0-1 0,0 1 0,1-1 0,-1 1 0,0-1 0,0 1 0,0-1 0,0 1 0,0-1 0,0 1 0,0-1 0,0 1 0,0-1 0,0 1 0,0-1 0,0 1 0,-1-1 0,1 1 0,0-1 0,0 1 0,0-1 0,-1 1 0,1 0 0,0-1 0,-1 1 0,1-1 0,0 1 0,-1 0 0,1-1 0,0 1 0,-1-1 0,-1 0 87,0 1 0,1-1 0,-1 1 0,0-1 0,1 1 0,-1-1 0,0 1 0,0 0 0,0 0 0,-1 0 0,-4 0 160,0 1-1,0-1 1,0 2-1,-11 2 1,10-1-267,1 0 1,-1 1-1,1 0 1,-11 8-1,15-10-94,0 1 0,0-1-1,0 1 1,1-1-1,-1 1 1,1 0-1,-1 0 1,1 0-1,0 1 1,0-1-1,1 0 1,-2 5 0,2-7-4,1 0 0,0 0 1,0 0-1,0 0 0,0 0 1,0 0-1,0 0 0,0 0 1,0 0-1,1 0 1,-1 0-1,0 0 0,1 0 1,-1 0-1,0 0 0,1 0 1,-1 0-1,1 0 0,0-1 1,-1 1-1,1 0 0,0 0 1,-1 0-1,1-1 1,0 1-1,0 0 0,0-1 1,-1 1-1,1-1 0,0 1 1,0-1-1,0 0 0,0 1 1,0-1-1,2 1 0,5 1-110,1 1 0,0-1 0,11 1-1,-8-2-27,10 3-49,95 20-619,-101-20 737,0 1 0,0 1 0,-1 0 0,0 1 0,15 9 0,-27-14 91,0 0 0,0 0 0,0 0-1,-1 1 1,1-1 0,-1 1 0,1-1-1,-1 1 1,0 0 0,3 6 0,-4-8 11,-1 0 0,1 0 0,-1 1 1,0-1-1,0 0 0,0 1 0,0-1 0,0 0 1,0 1-1,0-1 0,0 0 0,0 0 0,0 1 1,-1-1-1,1 0 0,0 1 0,-1-1 0,1 0 1,-1 0-1,0 0 0,1 0 0,-1 1 1,0-1-1,0 0 0,0 0 0,0 0 0,1-1 1,-1 1-1,-1 0 0,1 0 0,-1 0 0,-7 5 110,1 0 0,-2-1 0,1 0-1,-1 0 1,1-1 0,-1-1 0,-11 4-1,-2-2-104,0-1-1,-27 2 1,45-5-90,0 0 1,0-1-1,-1 0 1,1 0-1,0-1 1,0 0-1,0 1 1,0-2-1,0 1 1,0 0-1,0-1 1,0 0-1,1 0 1,-1-1-1,1 1 1,-8-6-1,-5-12-305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3.969"/>
    </inkml:context>
    <inkml:brush xml:id="br0">
      <inkml:brushProperty name="width" value="0.05" units="cm"/>
      <inkml:brushProperty name="height" value="0.05" units="cm"/>
    </inkml:brush>
  </inkml:definitions>
  <inkml:trace contextRef="#ctx0" brushRef="#br0">1 0 20260,'1'4'324,"0"-1"0,-1 0 0,1 1-1,0-1 1,-1 1 0,0-1 0,0 1 0,0 0-1,0-1 1,-1 1 0,0 5 0,-1 9 767,1-4-708,2 1-1,-1-1 1,2 1-1,0-1 1,1 1-1,6 20 1,-7-30-365,-1-1 1,1 0-1,0 0 0,0 0 1,0-1-1,0 1 0,1 0 1,-1-1-1,1 0 0,0 1 1,0-1-1,1 0 0,-1-1 1,0 1-1,1 0 0,0-1 1,-1 0-1,1 0 0,0 0 1,0 0-1,0-1 0,1 0 1,-1 1-1,0-1 0,0-1 1,6 1-1,0-1-5,1-1 0,0 0 0,0 0 0,-1-1 0,1-1 0,-1 0 0,0 0 0,0-1 0,0 0 0,0-1 1,9-6-1,17-12 27,47-38 0,-69 50-28,5-4-4,-12 8-7,0 2 0,0-1 0,1 1 1,0 0-1,10-4 0,-18 8 0,0 1 0,1 0 0,-1 0 0,1 0 1,-1 0-1,0 0 0,1 0 0,-1 0 0,1 0 0,-1 0 0,1 0 0,-1 0 0,0 0 0,1 0 0,-1 0 0,0 0 0,1 1 1,-1-1-1,1 0 0,-1 0 0,0 0 0,1 1 0,-1-1 0,0 0 0,1 0 0,-1 1 0,0-1 0,0 0 0,1 1 1,-1-1-1,0 0 0,0 1 0,1-1 0,-1 0 0,0 1 0,0-1 0,0 0 0,0 1 0,0-1 0,0 1 0,0-1 0,1 0 1,-1 1-1,0-1 0,0 1 0,-1-1 0,1 0 0,0 1 0,0 0 0,-1 28 59,0-21-31,0 4 4,0-3 12,0 0 0,1 0 0,0-1 0,2 14-1,-2-21-37,0 0 0,0 0-1,0 0 1,0 0-1,1 0 1,-1 0-1,0 0 1,1 0-1,-1 0 1,1 0-1,-1 0 1,1 0-1,-1 0 1,1-1-1,0 1 1,-1 0-1,1 0 1,0 0-1,0-1 1,0 1-1,0 0 1,-1-1-1,1 1 1,0-1-1,0 1 1,0-1-1,0 0 1,0 1-1,0-1 1,0 0-1,0 0 1,0 1-1,0-1 1,1 0-1,-1 0 1,0 0-1,0 0 1,0-1 0,0 1-1,0 0 1,0 0-1,0-1 1,0 1-1,1-1 1,9-4-9,0 0 1,-1-1-1,1 0 0,-1-1 1,-1 0-1,1 0 1,8-10-1,-6 6-210,1 0-1,25-15 0,-37 25 171,1 1 1,-1-1 0,1 0 0,-1 0-1,1 1 1,-1-1 0,1 1-1,0-1 1,-1 1 0,1 0-1,0-1 1,-1 1 0,1 0 0,0 0-1,-1 0 1,1 1 0,2-1-1,-3 1 0,1 0-1,-1-1 1,0 1-1,0 0 0,0 0 1,-1 0-1,1 0 1,0 0-1,0 0 0,0 0 1,-1 0-1,1 0 1,0 0-1,-1 0 0,1 0 1,-1 1-1,0-1 1,1 0-1,-1 0 0,0 1 1,0-1-1,1 0 1,-1 3-1,-1 43-1444,1-40 1117,-1 1 0,1 0-1,0-1 1,0 1 0,1 0-1,0-1 1,1 1 0,4 14-1,-6-21 325,1 0-1,-1 0 1,1 0-1,0 0 0,0 0 1,-1-1-1,1 1 0,0 0 1,0 0-1,0-1 0,0 1 1,-1 0-1,1-1 1,0 1-1,0-1 0,1 1 1,-1-1-1,0 0 0,0 1 1,0-1-1,0 0 1,0 0-1,0 0 0,0 0 1,0 0-1,1 0 0,1 0 1,21-6-760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4.932"/>
    </inkml:context>
    <inkml:brush xml:id="br0">
      <inkml:brushProperty name="width" value="0.05" units="cm"/>
      <inkml:brushProperty name="height" value="0.05" units="cm"/>
    </inkml:brush>
  </inkml:definitions>
  <inkml:trace contextRef="#ctx0" brushRef="#br0">146 55 18340,'-8'2'400,"1"1"0,0 0 0,0 1 0,0-1 0,0 1 0,1 1 0,0-1 0,-1 1 0,2 0 0,-1 1 0,-10 11 1,9-7-55,-1 0 0,1 0 0,1 1 0,0-1 0,1 1 0,-8 21 0,12-28-291,0 0 1,0 0-1,0 1 1,1-1-1,0 0 1,0 0 0,0 1-1,0-1 1,2 8-1,-2-11-49,1 0 0,-1 0 0,0 1 0,1-1 0,-1 0 0,1 0 0,-1 0 0,1 0-1,-1 0 1,1 0 0,0 0 0,0 0 0,-1-1 0,1 1 0,0 0 0,0 0 0,0-1 0,0 1 0,0 0 0,0-1-1,0 1 1,0-1 0,0 1 0,0-1 0,0 1 0,0-1 0,1 0 0,-1 0 0,0 0 0,0 0 0,0 1 0,0-1 0,1-1-1,-1 1 1,0 0 0,0 0 0,0 0 0,0-1 0,2 0 0,1-1-2,0 0-1,0 0 1,0 0-1,0-1 1,-1 1-1,1-1 1,-1 0-1,0 0 1,0 0-1,0-1 1,0 1-1,-1-1 1,1 0 0,1-4-1,3-3 41,-2 0 0,0 0 0,7-22 0,-8-1 254,-3 35-283,-1-1 0,1 1 0,-1-1-1,0 1 1,1-1 0,-1 1 0,1-1 0,0 0 0,-1 1 0,1-1 0,-1 0 0,1 0 0,-1 1 0,1-1 0,0 0 0,-1 0 0,1 0-1,0 0 1,-1 0 0,1 0 0,0 0 0,-1 0 0,1 0 0,0 0 0,-1 0 0,1 0 0,-1 0 0,2-1 0,24-2-8,23-9-11,33-5-73,-75 16 65,1 0-1,0 0 0,-1 1 1,1 0-1,-1 1 0,1 0 0,0 0 1,8 3-1,-14-3 15,0-1-1,0 1 0,0 0 1,-1 0-1,1 0 1,0 0-1,-1 0 1,1 1-1,-1-1 1,1 0-1,-1 1 0,0-1 1,1 1-1,-1 0 1,0-1-1,0 1 1,0 0-1,0-1 1,-1 1-1,1 0 0,0 0 1,-1 0-1,1 4 1,6 13 125,-6-18-116,0 0 0,-1 0 0,1 0 0,0 0 0,0-1 0,0 1 0,0 0 0,0 0 0,0-1 0,0 1 0,1 0 0,-1-1 0,0 1 0,0-1 0,0 0 0,1 1 0,-1-1 0,0 0 0,0 0 0,1 0 0,-1 0 0,0 0 0,0 0 0,1 0 0,-1 0 1,0 0-1,0 0 0,1-1 0,-1 1 0,0-1 0,0 1 0,2-1 0,7-3 5,0 0 0,16-10 0,-19 10-31,27-14-117,-8 3-404,46-18 0,-71 33 507,0-1 0,0 0 0,0 1 1,0 0-1,0-1 0,0 1 1,0 0-1,0-1 0,0 1 0,0 0 1,0 0-1,0 0 0,1 0 0,-1 0 1,0 0-1,0 0 0,0 1 0,0-1 1,0 0-1,0 1 0,0-1 1,2 1-1,-3 1 1,1-1-1,0 1 1,0-1 0,-1 1 0,1-1 0,0 1 0,-1-1 0,0 1-1,1 0 1,-1-1 0,0 1 0,0 0 0,0 2 0,0-1 34,0-1 0,0 0 0,1 0 0,-1 0 0,1 0 0,-1 1 0,1-1 1,0 0-1,-1 0 0,1 0 0,0 0 0,1-1 0,-1 1 0,0 0 0,0 0 0,1 0 0,-1-1 1,1 1-1,0-1 0,2 2 0,-1-1-3,0 0 1,1-1-1,-1 1 0,1-1 1,-1 0-1,1 0 0,0 0 1,-1-1-1,1 1 1,0-1-1,4 0 0,6-1-43,-1 0 0,1-2 0,0 1 0,-1-1 0,20-8 0,-14 4-65,0-1 1,18-12 0,-32 17 73,0 1 0,0-1 0,-1-1 0,1 1 0,-1-1 0,0 0 0,0 0 0,-1 0 0,1 0 0,-1-1 0,0 1 0,5-9 0,-8 13 29,0-1 1,0 1 0,0 0-1,1-1 1,-1 1-1,0 0 1,0-1 0,0 1-1,0-1 1,0 1 0,0 0-1,0-1 1,0 1 0,0-1-1,0 1 1,0 0 0,0-1-1,0 1 1,0-1 0,0 1-1,0 0 1,0-1 0,-1 1-1,1 0 1,0-1-1,0 1 1,0 0 0,-1-1-1,1 1 1,0 0 0,0-1-1,-1 1 1,1 0 0,-1-1-1,-15 0 100,-18 12 190,28-8-217,-1 1 0,1-1 0,1 2 0,-1-1 0,0 1-1,1 0 1,-5 5 0,8-7-34,0-1 0,0 1-1,0-1 1,0 1 0,0 0 0,1-1-1,0 1 1,-1 0 0,1 0 0,0 0-1,0 0 1,1 0 0,-1 1 0,1-1-1,-1 0 1,1 0 0,0 7 0,1-9-35,-1 0 0,1 0 0,-1 1 0,1-1 0,0 0 0,-1 0 0,1 0 0,0 1 0,0-1 0,0 0 0,0 0 0,0 0 0,0 0 0,0-1 0,0 1 1,1 0-1,-1 0 0,0-1 0,0 1 0,1-1 0,-1 1 0,0-1 0,1 1 0,-1-1 0,0 0 0,1 0 0,-1 0 0,1 0 0,-1 0 0,2 0 0,4 0-75,0 0 0,0-1-1,0 0 1,13-3 0,-5-1-98,-1-1 0,1 0 0,-1-1 0,0-1 1,-1 0-1,22-17 0,68-68-35,-108 99 362,0 0-1,1 0 1,0 0-1,1 0 1,-1 1-1,1 0 1,0 0-1,1 0 1,0 0-1,-3 13 1,1 4 78,1 0 1,0 24-1,4-5-65,2-1 1,13 65-1,-8-64-394,-2 1-1,1 61 1,-7-91 175,-1-1 0,0 1-1,-1-1 1,-1 0 0,0 0-1,-1 0 1,0 0 0,-1 0 0,0-1-1,-1 0 1,0 0 0,-10 12 0,14-20 92,-1 0-1,0-1 1,-1 1 0,1-1 0,0 0 0,-1 0 0,0 0 0,-7 4 0,10-7-26,0 1 1,0-1-1,0 1 1,0-1-1,0 0 1,0 1-1,0-1 1,0 0-1,0 0 1,0 0-1,0 0 1,-1 0-1,1 0 1,0 0-1,0 0 1,0 0-1,0-1 1,0 1-1,0 0 1,0-1-1,0 1 1,0-1-1,0 1 1,0-1-1,0 0 1,0 1-1,0-1 1,0 0-1,0 1 1,1-1-1,-1 0 1,0 0-1,1 0 1,-1 0-1,0 0 1,1 0-1,-1 0 1,1 0-1,-1 0 1,1-2-1,-5-8 3,2 0 1,-1-1-1,2 1 0,-1-1 0,2 0 1,-1 1-1,2-1 0,0 0 0,0 0 1,1 0-1,0 0 0,4-12 0,-2 9-242,1 0-1,1 1 0,0-1 0,1 1 1,0 0-1,2 1 0,-1 0 1,1 0-1,11-12 0,50-55-688,-31 39 389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5.563"/>
    </inkml:context>
    <inkml:brush xml:id="br0">
      <inkml:brushProperty name="width" value="0.05" units="cm"/>
      <inkml:brushProperty name="height" value="0.05" units="cm"/>
    </inkml:brush>
  </inkml:definitions>
  <inkml:trace contextRef="#ctx0" brushRef="#br0">110 1 19612,'-14'23'3200,"3"-8"-2654,-9 20 1353,-18 40 0,33-64-1776,1-1 0,0 1 1,1 1-1,0-1 0,0 0 0,2 1 0,-1-1 1,1 19-1,1-27-118,1 0 1,-1-1-1,1 0 1,-1 1-1,1-1 1,0 1-1,0-1 1,0 0-1,0 1 1,1-1-1,-1 0 1,1 0-1,-1 0 1,1 0-1,-1 0 1,1-1-1,0 1 1,0 0-1,0-1 1,0 1-1,0-1 1,1 0-1,-1 0 1,0 0-1,1 0 1,-1 0-1,0 0 1,1-1-1,-1 1 1,5 0-1,6 0-44,0 0 0,0 0 0,0-1 1,20-3-1,38-9-121,-52 8 86,1 0 0,1 1 0,-1 1 1,0 1-1,27 3 0,-45-3 70,-1 1 0,1 1-1,-1-1 1,1 0 0,-1 0 0,1 0 0,-1 1 0,1-1 0,-1 1-1,0-1 1,1 1 0,-1 0 0,1-1 0,-1 1 0,0 0-1,0 0 1,0 0 0,1 0 0,-1 0 0,0 0 0,0 0 0,0 0-1,-1 1 1,1-1 0,0 0 0,0 1 0,-1-1 0,1 0-1,0 1 1,0 2 0,-2-2 7,1 0 0,0 1-1,-1-1 1,1 0 0,-1 0 0,0 0-1,0 0 1,0 0 0,0 0 0,0 0 0,0 0-1,0 0 1,-1-1 0,1 1 0,-1 0-1,1-1 1,-1 1 0,0-1 0,1 0-1,-3 2 1,-9 5 44,0 0 0,-1-1 0,0-1 0,0 0 0,0-1 0,-1-1 0,1 0 0,-1 0 0,0-2 0,0 0 0,0-1 0,0 0 0,-1-1 0,1-1 0,0 0 0,-23-5 0,34 5-195,0-1 0,1 1 1,-1-1-1,0 0 0,1 1 0,-1-2 0,1 1 1,-1 0-1,-4-6 0,7 8 68,0-1 0,1 0 0,-1 0 0,0 0 0,1 0 1,-1 1-1,1-1 0,0 0 0,-1 0 0,1 0 0,0 0 0,-1 0 0,1 0 0,0 0 0,0 0 0,0 0 1,0 0-1,0 0 0,0 0 0,0 0 0,0 0 0,0 0 0,1-1 0,-1 2 0,0-1 0,1 0 0,-1 0 0,0 0 1,1 0-1,-1 0 0,1 0 0,0 0 0,-1 0 0,1 1 0,0-1 0,-1 0 0,1 0 0,0 1 0,0-1 0,0 1 1,1-2-1,16-8-786,9 3-235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5.846"/>
    </inkml:context>
    <inkml:brush xml:id="br0">
      <inkml:brushProperty name="width" value="0.05" units="cm"/>
      <inkml:brushProperty name="height" value="0.05" units="cm"/>
    </inkml:brush>
  </inkml:definitions>
  <inkml:trace contextRef="#ctx0" brushRef="#br0">200 376 12707,'1'-2'385,"-1"-1"0,1 1 0,0 0 0,-1-1 0,1 0 0,-1 1 0,0-1 0,0 1 0,0-4 1,0 4 218,-20 7 2866,5 1-3115,1 1 0,0 0 0,0 1 0,1 0 0,0 2 0,-21 18 0,27-22-322,1 1 0,0 0 0,0 0 1,1 0-1,0 1 0,0 0 0,1 0 0,-1 0 0,2 0 0,-1 1 1,1-1-1,1 1 0,-2 11 0,3-18-18,1 1 0,-1-1 0,1 1 0,0-1 0,0 1 0,0-1 0,1 1 0,-1-1-1,1 1 1,-1-1 0,1 1 0,0-1 0,0 0 0,0 1 0,0-1 0,0 0 0,3 4 0,-3-5-3,0 0 1,1 0-1,-1 0 0,1 0 0,-1 0 1,1 0-1,0 0 0,-1-1 0,1 1 1,0 0-1,-1-1 0,1 0 1,0 1-1,0-1 0,0 0 0,-1 0 1,1 0-1,0 0 0,0 0 1,0 0-1,-1-1 0,1 1 0,0 0 1,0-1-1,2-1 0,6-2 16,1 0 1,-1-1-1,0-1 0,0 0 0,-1 0 0,0-1 0,0 0 1,0-1-1,-1 0 0,0 0 0,7-10 0,0-2 14,0-1 1,-1 0-1,20-44 0,-31 58-38,1 1 1,-2-1-1,1 0 1,-1 1-1,0-1 1,0 0-1,-1 0 1,0-1-1,0 1 1,-1-13-1,0 19-3,1 1-1,-1-1 0,0 1 0,0 0 0,0-1 1,0 1-1,0-1 0,0 1 0,0-1 0,-1 1 1,1 0-1,0-1 0,0 1 0,0-1 1,0 1-1,0 0 0,-1-1 0,1 1 0,0-1 1,0 1-1,-1 0 0,1-1 0,0 1 0,0 0 1,-1 0-1,1-1 0,0 1 0,-1 0 1,1 0-1,-1-1 0,1 1 0,0 0 0,-1 0 1,1 0-1,-1 0 0,1-1 0,0 1 0,-1 0 1,1 0-1,-1 0 0,1 0 0,0 0 1,-1 0-1,1 0 0,-1 0 0,1 0 0,-1 0 1,1 1-1,0-1 0,-1 0 0,1 0 0,-1 0 1,1 1-1,-2 0 0,0 0 1,1 0-1,-1 0 1,1 1-1,0-1 1,0 0 0,-1 1-1,1-1 1,0 1-1,-1 2 1,1-2-1,0-1 1,0 1 0,0 0 0,1 0-1,-1-1 1,1 1 0,-1 0 0,1 0-1,0 0 1,-1 0 0,1 0 0,0 0-1,0 0 1,1-1 0,-1 1 0,0 0-1,1 3 1,0-4 2,0 1-1,0-1 0,0 0 0,-1 0 1,1 0-1,0 0 0,1 1 1,-1-1-1,0-1 0,0 1 1,0 0-1,0 0 0,1 0 0,-1-1 1,0 1-1,1 0 0,2 0 1,2 0 4,1 0 1,0 0 0,-1 0 0,1-1 0,0 0 0,-1 0-1,1-1 1,11-2 0,0-2 3,0 0-1,-1-1 1,0-1-1,0-1 1,-1 0 0,0-1-1,0-1 1,-1-1-1,-1 0 1,22-20 0,-23 18-16,-1 0 1,-1 0 0,0-1 0,-1 0 0,0-1 0,-1 0-1,-1-1 1,0 0 0,-1 0 0,9-34 0,-15 45-5,0 0 1,0 0-1,-1 0 1,1 1-1,-1-7 1,0 10 6,0 1 1,0-1-1,0 0 0,0 1 1,0-1-1,-1 1 0,1-1 1,0 1-1,0-1 0,0 1 1,0-1-1,-1 1 0,1-1 1,0 1-1,0-1 0,-1 1 1,1 0-1,0-1 0,-1 1 1,1-1-1,0 1 0,-1 0 1,1-1-1,-1 1 0,1 0 1,-1-1-1,1 1 1,0 0-1,-1 0 0,1-1 1,-1 1-1,1 0 0,-1 0 1,0 0-1,1 0 0,-1 0 1,1 0-1,-1 0 0,1 0 1,-1 0-1,1 0 0,-1 0 1,1 0-1,-1 0 0,1 0 1,-1 0-1,1 1 0,-1-1 1,1 0-1,-1 0 1,1 1-1,-1-1 0,0 1 1,-2 1-4,-1 0 0,1 1 1,-1 0-1,1-1 0,0 1 1,0 0-1,0 1 1,0-1-1,-2 5 0,-22 39 9,17-27 1,-6 8 31,2 0 0,0 1 0,-17 59 0,28-74-21,0 0 1,1 0-1,0 0 0,1 0 0,1 1 1,0-1-1,1 0 0,1 0 0,0 0 1,0 0-1,8 20 0,35 80 13,3 12-5,-41-104-18,-1 0 0,-1 1 0,4 40 0,-9-58 0,0 1 1,0-1-1,-1 1 0,0-1 1,0 0-1,-2 8 1,3-12-2,0 0-1,-1 0 1,1 0 0,0 0 0,0 0-1,-1 0 1,1-1 0,-1 1 0,1 0-1,-1 0 1,1-1 0,-1 1 0,1 0-1,-1 0 1,0-1 0,1 1-1,-1-1 1,0 1 0,1-1 0,-1 1-1,0-1 1,0 1 0,0-1 0,1 1-1,-1-1 1,0 0 0,0 0 0,0 1-1,0-1 1,0 0 0,0 0 0,0 0-1,0 0 1,0 0 0,1 0 0,-1 0-1,0-1 1,0 1 0,0 0 0,0 0-1,0-1 1,0 1 0,1 0 0,-2-1-1,-3-3 16,0 1-1,1-1 0,-1 0 0,1-1 0,0 1 0,0-1 0,0 1 1,1-1-1,0 0 0,-5-10 0,-25-59 111,32 72-124,-8-22 29,1 0 1,1-1-1,-4-31 1,9 44-40,1 1-1,0-1 1,1 0-1,0 0 1,1 0 0,0 1-1,1-1 1,1 1-1,4-15 1,-5 21-61,0 0 0,1 0 1,0 1-1,0-1 0,0 1 0,0-1 1,1 1-1,0 0 0,-1 0 1,2 1-1,-1-1 0,0 1 0,1 0 1,-1 0-1,1 0 0,0 1 0,0 0 1,0 0-1,9-3 0,6 0-312,1 1-1,-1 1 1,38-1-1,-12 2-146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5.611"/>
    </inkml:context>
    <inkml:brush xml:id="br0">
      <inkml:brushProperty name="width" value="0.05" units="cm"/>
      <inkml:brushProperty name="height" value="0.05" units="cm"/>
    </inkml:brush>
  </inkml:definitions>
  <inkml:trace contextRef="#ctx0" brushRef="#br0">25 151 15947,'4'1'699,"1"0"0,-1-1 0,0 1 0,1-1 0,-1 0 0,1 0 0,7-1-1,0-1-20,-1 0-1,19-7 0,-15 4-511,0-1 0,0-1 0,-1 0 0,25-17 0,-34 20-145,-1 0-1,0-1 1,0 1 0,0-1 0,0 1-1,-1-1 1,1 0 0,-1 0-1,2-7 1,-4 11-17,-1 0 0,1-1 0,-1 1 0,0 0 0,1 0 0,-1-1 0,0 1 0,0 0 0,0 0 0,0-1 0,0 1 0,0 0 0,0 0 0,0-1 0,-1 1 0,1 0 0,0 0 0,-1 0 0,0-2 0,0 2-1,0 0-1,0-1 1,-1 2 0,1-1-1,0 0 1,0 0 0,-1 0-1,1 0 1,-1 1 0,1-1-1,-1 1 1,1-1-1,-1 1 1,1 0 0,-1-1-1,1 1 1,-1 0 0,1 0-1,-1 0 1,-2 1 0,-4-1 2,0 1 1,0 0 0,0 1-1,0 0 1,0 1 0,0-1-1,0 1 1,1 1-1,-1 0 1,1 0 0,0 0-1,0 1 1,-7 6 0,0 1-3,-1 1 1,2 1-1,-1 1 0,-15 23 1,25-33 4,0 1 1,1 0-1,0 0 1,0 0-1,1 0 1,-1 1-1,-1 6 1,4-11-62,0-1 0,-1 0-1,1 0 1,0 1 0,0-1 0,0 0 0,0 1 0,0-1 0,0 0 0,0 0-1,0 1 1,0-1 0,1 0 0,-1 1 0,1-1 0,-1 0 0,1 0 0,-1 0-1,1 0 1,-1 1 0,1-1 0,0 0 0,0 0 0,0 0 0,0 0 0,0-1-1,0 1 1,0 0 0,0 0 0,0-1 0,0 1 0,0 0 0,0-1 0,0 1-1,1-1 1,-1 1 0,0-1 0,0 0 0,1 1 0,-1-1 0,3 0 0,3 0-121,1 0 0,-1 0 1,0 0-1,11-3 0,10-2-396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6.001"/>
    </inkml:context>
    <inkml:brush xml:id="br0">
      <inkml:brushProperty name="width" value="0.05" units="cm"/>
      <inkml:brushProperty name="height" value="0.05" units="cm"/>
    </inkml:brush>
  </inkml:definitions>
  <inkml:trace contextRef="#ctx0" brushRef="#br0">165 41 20252,'-4'-4'278,"-1"0"-1,1 0 0,-1 1 0,0-1 1,0 1-1,0 0 0,-1 1 1,1-1-1,-1 1 0,1 0 0,-1 1 1,-11-3-1,13 3-177,1 1 1,0-1-1,-1 1 1,1 0-1,-1 0 1,1 0-1,0 1 1,-1-1-1,1 1 1,0 0-1,-1-1 1,1 2-1,0-1 1,0 0-1,0 1 0,0-1 1,0 1-1,0 0 1,0 0-1,0 0 1,1 0-1,-1 0 1,-3 5-1,5-6-80,0 0 0,1 0-1,-1 0 1,0 0-1,1 0 1,-1 0 0,0 0-1,1 1 1,0-1 0,-1 0-1,1 0 1,0 0 0,-1 1-1,1-1 1,0 0-1,0 0 1,0 1 0,0-1-1,0 0 1,0 0 0,1 1-1,-1-1 1,0 0-1,1 0 1,-1 0 0,0 1-1,1-1 1,0 0 0,-1 0-1,1 0 1,0 0 0,-1 0-1,1 0 1,0 0-1,0 0 1,0-1 0,0 1-1,1 1 1,1 0 15,0 0 0,1 0 0,-1-1 0,1 1 0,-1-1 0,1 0 0,0 0 0,-1 0 0,1 0 0,0 0 0,4-1 0,6-1-3,0 0 1,-1-1-1,1-1 1,-1 0-1,0-1 1,0-1 0,0 0-1,0-1 1,15-8-1,21-9 27,-49 23-59,0 0 0,1 0 0,-1 0 0,0 0 1,0 0-1,1 0 0,-1 0 0,0 0 0,0 0 0,0 0 0,1 0 1,-1 0-1,0 0 0,0 0 0,1 0 0,-1 0 0,0 0 0,0 0 0,0 1 1,1-1-1,-1 0 0,0 0 0,0 0 0,0 0 0,0 0 0,1 1 1,-1-1-1,0 0 0,0 0 0,0 0 0,0 1 0,0-1 0,0 0 0,0 0 1,0 0-1,0 1 0,1-1 0,-1 0 0,0 0 0,0 1 0,0-1 1,0 0-1,0 0 0,0 1 0,0-1 0,0 0 0,-1 0 0,1 0 0,0 1 1,0-1-1,0 0 0,0 0 0,0 0 0,0 1 0,0-1 0,0 0 1,-1 0-1,1 0 0,0 1 0,0-1 0,-6 16 9,6-16-9,-4 9-164,1 1-1,0-1 1,1 0 0,-1 1-1,2-1 1,-1 1-1,2 0 1,-1 15-1,2-22 86,-1 0-1,0 0 0,1-1 0,0 1 0,-1 0 1,1 0-1,0-1 0,0 1 0,1 0 0,-1-1 1,1 1-1,-1-1 0,1 0 0,0 1 0,0-1 1,0 0-1,0 0 0,0 0 0,0 0 0,0-1 1,1 1-1,-1-1 0,1 1 0,-1-1 1,1 0-1,0 0 0,-1 0 0,1 0 0,0 0 1,0-1-1,0 1 0,-1-1 0,6 0 0,31-1-721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6.419"/>
    </inkml:context>
    <inkml:brush xml:id="br0">
      <inkml:brushProperty name="width" value="0.05" units="cm"/>
      <inkml:brushProperty name="height" value="0.05" units="cm"/>
    </inkml:brush>
  </inkml:definitions>
  <inkml:trace contextRef="#ctx0" brushRef="#br0">197 1 15555,'-19'13'877,"-9"6"380,1 0 1,-35 35 0,56-48-1121,0-1 0,1 1-1,0 0 1,0 1-1,1-1 1,-1 1-1,2 0 1,-1 0-1,1 0 1,0 1-1,0-1 1,1 1-1,0 0 1,0-1 0,-1 17-1,3-20-154,0 0 0,1 0 0,-1 0 0,1 1 0,0-1 0,0 0-1,0 0 1,0 0 0,1 0 0,-1-1 0,1 1 0,0 0 0,0-1 0,1 1 0,-1-1 0,1 0 0,0 1-1,-1-1 1,1-1 0,1 1 0,-1 0 0,0-1 0,1 1 0,-1-1 0,1 0 0,0 0 0,0-1 0,-1 1-1,1-1 1,0 0 0,1 0 0,-1 0 0,0 0 0,0-1 0,0 0 0,0 1 0,0-2 0,1 1 0,-1 0-1,0-1 1,0 0 0,0 0 0,0 0 0,0 0 0,5-3 0,0-1-182,0-1 1,0 0-1,-1 0 1,0-1-1,0 0 1,0 0-1,-1-1 1,0 0-1,7-10 1,-2-1-325,0 0 0,-1-1 0,11-27 1,-9 13-93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6.896"/>
    </inkml:context>
    <inkml:brush xml:id="br0">
      <inkml:brushProperty name="width" value="0.05" units="cm"/>
      <inkml:brushProperty name="height" value="0.05" units="cm"/>
    </inkml:brush>
  </inkml:definitions>
  <inkml:trace contextRef="#ctx0" brushRef="#br0">107 1 20644,'1'8'420,"-1"1"0,1-1-1,-2 1 1,1-1 0,-1 1 0,-1-1-1,0 1 1,0-1 0,-5 14-1,0 0 500,-14 53 794,3-18-1079,3 2 0,3 0 0,-8 83 0,20-138-621,0 0-1,0 1 1,0-1 0,0 1-1,1-1 1,0 0 0,0 1-1,0-1 1,1 0 0,-1 0-1,3 5 1,-3-8-10,0 0-1,0 0 1,0 1 0,0-1-1,0 0 1,0 0-1,0-1 1,0 1 0,1 0-1,-1 0 1,0 0 0,0-1-1,1 1 1,-1-1 0,1 1-1,-1-1 1,0 1-1,1-1 1,-1 0 0,1 0-1,-1 0 1,1 0 0,-1 0-1,1 0 1,-1 0-1,1 0 1,-1-1 0,0 1-1,1 0 1,-1-1 0,1 1-1,-1-1 1,0 0 0,1 1-1,0-2 1,16-9 15,0 0 1,-1-1 0,0-1-1,-1-1 1,15-16-1,0 1 5,56-52-19,41-36-2200,-119 108 206,-16 11 1209,-8 10-49</inkml:trace>
  <inkml:trace contextRef="#ctx0" brushRef="#br0" timeOffset="1">208 478 19956,'6'31'2385,"3"-1"-1593,5-2-344,2-2 1144,5-3-1072,-1-5-968,7-12 528,4 0-216,-3-4-288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9.321"/>
    </inkml:context>
    <inkml:brush xml:id="br0">
      <inkml:brushProperty name="width" value="0.05" units="cm"/>
      <inkml:brushProperty name="height" value="0.05" units="cm"/>
    </inkml:brush>
  </inkml:definitions>
  <inkml:trace contextRef="#ctx0" brushRef="#br0">0 116 14187,'3'16'5117,"6"44"-2574,-1 160-97,-2-18-1775,-5-193-623,0 0 1,0-1-1,4 13 0,-2-17 97,-1-10-53,1-13 23,5-89 235,11-95-19,-19 200-321,0 0 0,1 1 0,-1-1 0,1 0 0,0 1 0,0-1 1,0 0-1,0 1 0,0-1 0,3-3 0,-3 5-3,0 0-1,1 0 0,-1 0 1,0 0-1,1 1 0,-1-1 1,1 1-1,-1-1 0,1 1 1,-1-1-1,1 1 0,-1 0 1,1 0-1,-1 0 0,1 0 1,0 0-1,-1 0 0,4 0 1,6 0 3,0 0 1,0-1-1,0-1 1,0 0 0,0 0-1,-1-1 1,1 0-1,14-7 1,0-2 19,-1-1 0,28-18 0,-41 24-17,-1-1-1,-1 0 1,0 0-1,0-1 1,0 0-1,9-13 1,-15 18-9,-1 0 1,1 0 0,-1 0 0,1 0-1,-1 0 1,-1-1 0,1 1 0,0-1-1,-1 0 1,0 1 0,0-1 0,-1 0-1,1 0 1,-1 1 0,0-1 0,0 0-1,-1 0 1,1 0 0,-2-4 0,1 6-4,0 1 0,1 0 0,-1 0 0,0-1 0,-1 1 0,1 0 0,0 0 0,-1 0 0,1 0 0,-1 0 0,1 1-1,-1-1 1,0 0 0,0 1 0,0-1 0,0 1 0,0 0 0,0-1 0,0 1 0,0 0 0,-1 0 0,1 0 0,0 1 0,-1-1 0,1 1 0,-1-1 0,1 1 0,0 0 0,-1 0 0,1 0 0,-5 0 0,1 1-1,0 0 0,0 0 0,1 1 0,-1 0 0,0 0 0,1 0 0,-1 0 0,1 1 0,0 0 0,0 0-1,0 0 1,-6 6 0,3-1-2,-1 1 0,1 0 0,1 1 0,0 0 0,0 0 0,1 1 0,0 0 0,1 0 0,0 0 0,0 0 0,2 1 0,-1 0 0,2 0 0,-1 0 0,2 0 0,-1 0 0,2 0 0,0 1 0,1 12 0,0-22 3,-1 1-1,1 0 1,0-1-1,0 1 1,0 0-1,1-1 0,-1 0 1,1 1-1,0-1 1,0 0-1,0 0 1,0 0-1,1 0 0,-1 0 1,1-1-1,0 1 1,0-1-1,0 1 1,0-1-1,0 0 0,0 0 1,0 0-1,1-1 1,-1 1-1,1-1 1,-1 0-1,5 1 0,8 0-12,-1 0 0,0-1 0,1-1 0,-1-1-1,21-2 1,-3 0-40,-30 3 44,0 0 0,-1 0 0,1 0-1,-1 0 1,1 0 0,-1 0 0,1 1 0,0-1 0,-1 1 0,1 0-1,-1 0 1,0 0 0,1 0 0,-1 0 0,0 0 0,0 1 0,1-1-1,-1 1 1,0-1 0,2 4 0,-1-1 1,-1-1-1,0 1 1,-1-1-1,1 1 1,-1 0-1,1 0 1,-1-1-1,0 1 1,-1 0-1,1 0 1,-1 0-1,1 8 1,-1 18-129,-1-1-1,-5 31 1,5-45-862,6-17-752,10-24 155,1-7 822,5-8-297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9.769"/>
    </inkml:context>
    <inkml:brush xml:id="br0">
      <inkml:brushProperty name="width" value="0.05" units="cm"/>
      <inkml:brushProperty name="height" value="0.05" units="cm"/>
    </inkml:brush>
  </inkml:definitions>
  <inkml:trace contextRef="#ctx0" brushRef="#br0">24 1 17084,'3'9'879,"1"0"0,0 1 0,1-2 0,0 1 0,9 12 0,-13-19-810,0-1-1,0 1 1,0-1-1,0 0 1,0 0 0,0 0-1,1 1 1,-1-1 0,0 0-1,1-1 1,-1 1-1,1 0 1,-1 0 0,1-1-1,-1 1 1,1-1-1,0 1 1,-1-1 0,1 1-1,0-1 1,-1 0 0,1 0-1,0 0 1,-1 0-1,1 0 1,0 0 0,-1-1-1,1 1 1,0 0 0,-1-1-1,1 0 1,-1 1-1,1-1 1,-1 0 0,1 0-1,-1 1 1,1-1 0,-1 0-1,0 0 1,1-1-1,1-1 1,-2 2-45,0-1 0,1 1 0,-1-1 0,0 1-1,0-1 1,0 0 0,0 1 0,0-1 0,0 0 0,0 0 0,0 0-1,-1 0 1,1 1 0,-1-1 0,0 0 0,1 0 0,-1 0 0,0 0 0,0 0-1,0 0 1,-1 0 0,1 0 0,-1-4 0,0 5-12,1 0 1,-1 0-1,1-1 0,-1 1 1,0 0-1,0 0 0,0 0 1,1 0-1,-1 0 0,0 0 1,0 0-1,-1 1 0,1-1 1,0 0-1,0 0 0,0 1 1,0-1-1,-1 1 0,1-1 1,0 1-1,0-1 0,-1 1 1,1 0-1,0 0 0,-1 0 1,1 0-1,0 0 1,-1 0-1,1 0 0,0 0 1,-1 0-1,1 0 0,0 1 1,-1-1-1,1 1 0,-2 0 1,-3 1 2,1 1 0,-1 0 1,1 1-1,0-1 0,0 1 0,0 0 1,0 0-1,1 1 0,0-1 1,-1 1-1,2 0 0,-1 0 1,0 0-1,1 1 0,0-1 1,1 1-1,-4 8 0,4-10-65,0 0-1,1 1 0,-1-1 1,1 1-1,0 0 1,0-1-1,0 1 0,1 0 1,0 0-1,0-1 1,0 1-1,0 0 0,1 0 1,0-1-1,0 1 1,0 0-1,0-1 0,1 1 1,0-1-1,0 0 1,0 1-1,0-1 0,4 5 1,-4-8 27,0 1 0,0-1 1,-1 1-1,1-1 0,1 0 1,-1 1-1,0-1 0,0 0 1,0-1-1,1 1 0,-1 0 1,0 0-1,1-1 0,-1 0 1,0 1-1,1-1 0,-1 0 1,1 0-1,-1 0 0,3-1 1,29-7-276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0.203"/>
    </inkml:context>
    <inkml:brush xml:id="br0">
      <inkml:brushProperty name="width" value="0.05" units="cm"/>
      <inkml:brushProperty name="height" value="0.05" units="cm"/>
    </inkml:brush>
  </inkml:definitions>
  <inkml:trace contextRef="#ctx0" brushRef="#br0">1 1 18388,'3'183'5197,"-1"-3"-2670,-1-173-2442,0-1-1,0 1 1,0-1-1,1 0 1,5 13-1,-7-18-74,1 0-1,-1 0 1,1 0 0,-1 0-1,1 1 1,0-1 0,-1 0-1,1 0 1,0 0-1,0 0 1,0-1 0,0 1-1,0 0 1,0 0-1,0 0 1,0-1 0,0 1-1,0-1 1,1 1-1,-1-1 1,0 1 0,0-1-1,0 0 1,1 1 0,-1-1-1,0 0 1,1 0-1,-1 0 1,0 0 0,0 0-1,1 0 1,-1 0-1,0-1 1,0 1 0,1 0-1,-1-1 1,2 0-1,7-4-7,-1-1-1,1 0 0,-1-1 0,0 0 0,12-11 0,-15 11-34,1 1 0,0 0 1,1 0-1,0 0 0,-1 1 0,2 0 0,-1 1 1,1 0-1,9-4 0,-17 8 22,0-1 0,1 1 0,-1-1 0,1 1 0,-1 0 0,1-1 0,-1 1 0,1 0 0,-1 0 0,1 0 0,-1 0-1,1 0 1,-1 1 0,1-1 0,-1 0 0,0 1 0,1-1 0,-1 1 0,1-1 0,-1 1 0,0 0 0,1-1 0,-1 1 0,0 0 0,0 0 0,0 0 0,0 0 0,0 0 0,0 0 0,0 0 0,0 0 0,0 1-1,0-1 1,0 0 0,-1 0 0,1 1 0,-1-1 0,1 2 0,0 1 1,0-1-1,-1 1 1,0-1-1,0 1 1,0 0-1,0-1 1,-1 1-1,1-1 1,-1 1-1,0-1 1,0 1-1,0-1 1,-1 0-1,-2 7 1,-3 0 75,1-1 0,-2 0 0,1 1 0,-1-2 0,0 1 0,-1-2 0,-16 13 0,19-16-3,-1 1 1,1-1 0,-1-1-1,0 1 1,0-1-1,-1 0 1,1-1 0,-1 1-1,1-2 1,-1 1-1,0-1 1,-10 0 0,16-1-118,0 0 1,0 0 0,0 0-1,0-1 1,0 1 0,0-1-1,0 1 1,0-1 0,0 0 0,0 0-1,0 0 1,1 0 0,-1 0-1,0 0 1,1 0 0,-1-1-1,1 1 1,-1-1 0,1 1-1,-1-1 1,1 1 0,0-1 0,0 0-1,0 0 1,0 1 0,0-1-1,0 0 1,1 0 0,-1 0-1,0 0 1,1 0 0,-1-4 0,1 0-140,-1 0 1,1 0-1,0 0 1,1 0 0,-1 1-1,1-1 1,0 0-1,1 0 1,-1 0-1,4-6 1,9-15-643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0.641"/>
    </inkml:context>
    <inkml:brush xml:id="br0">
      <inkml:brushProperty name="width" value="0.05" units="cm"/>
      <inkml:brushProperty name="height" value="0.05" units="cm"/>
    </inkml:brush>
  </inkml:definitions>
  <inkml:trace contextRef="#ctx0" brushRef="#br0">225 51 15947,'0'-1'152,"0"0"-1,0 0 1,0-1 0,0 1-1,0 0 1,0-1-1,0 1 1,0 0-1,0 0 1,-1-1-1,1 1 1,-1 0-1,1 0 1,-1 0-1,1 0 1,-1-1-1,1 1 1,-1 0-1,0 0 1,-1-1-1,0 0 97,-1 0-1,1 0 0,0 0 0,-1 0 0,0 1 0,1-1 0,-1 1 0,-5-2 0,3 1-18,1 1 0,-1 0 0,0 0 0,0 0 1,0 0-1,-1 1 0,1 0 0,0 0 0,0 0 0,-7 2 0,4 1-150,0 1-1,1-1 1,-1 2-1,1-1 1,0 1 0,0 0-1,1 0 1,-1 1-1,1 0 1,1 0-1,-1 1 1,1-1 0,0 1-1,0 0 1,1 1-1,0-1 1,0 1-1,1 0 1,0 0 0,0 0-1,1 0 1,0 0-1,1 1 1,-1 8 0,1-16-68,1 1 0,0 0 0,0-1 1,0 1-1,0-1 0,0 1 0,0-1 1,0 1-1,1-1 0,-1 1 0,0-1 1,1 0-1,-1 1 0,1-1 1,0 1-1,-1-1 0,1 0 0,0 1 1,0-1-1,0 0 0,0 0 0,0 0 1,0 0-1,0 0 0,0 0 0,1 0 1,-1 0-1,0 0 0,1 0 0,-1-1 1,0 1-1,1-1 0,-1 1 1,1-1-1,-1 1 0,1-1 0,-1 0 1,1 0-1,-1 1 0,1-1 0,-1 0 1,1-1-1,-1 1 0,1 0 0,-1 0 1,3-1-1,6-1 0,0 0 0,0-1 0,1 0 0,-2-1 0,1 0 0,0 0 0,11-8 0,64-48-22,-24 16-5,-56 40 11,0 1 0,0 1-1,0-1 1,0 1-1,1 0 1,6-2-1,-11 4 6,0 0-1,0-1 1,0 1-1,0 0 0,0 0 1,0 0-1,1 0 0,-1 0 1,0 0-1,0 0 0,0 1 1,0-1-1,0 0 1,0 0-1,0 1 0,0-1 1,0 1-1,0-1 0,0 1 1,0 0-1,0-1 1,0 1-1,0 0 0,0-1 1,0 1-1,-1 0 0,1 0 1,0 0-1,-1 0 0,1 0 1,-1 0-1,1 0 1,-1 0-1,1 0 0,-1 0 1,1 1-1,1 8 10,0 1 1,-1-1-1,0 1 0,0-1 0,-2 12 1,0-8 46,2 0 0,2 21 0,-3-34-49,0 0 0,0 0 0,0 0 0,0 1 0,1-1 0,-1 0 0,0 0-1,1 0 1,-1-1 0,1 1 0,-1 0 0,1 0 0,-1 0 0,1 0 0,0 0 0,-1 0 0,1-1 0,0 1 0,0 0 0,0-1 0,-1 1 0,1 0-1,0-1 1,0 1 0,0-1 0,2 1 0,-1-1 4,0 0 0,0 0 0,0 0 0,1 0 0,-1-1 0,0 1 0,0-1 1,0 1-1,0-1 0,0 0 0,0 0 0,4-2 0,20-12-878,38-29 0,-3 1-2874,-48 33 2842,-4 0-221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1.044"/>
    </inkml:context>
    <inkml:brush xml:id="br0">
      <inkml:brushProperty name="width" value="0.05" units="cm"/>
      <inkml:brushProperty name="height" value="0.05" units="cm"/>
    </inkml:brush>
  </inkml:definitions>
  <inkml:trace contextRef="#ctx0" brushRef="#br0">165 9 18236,'0'0'49,"0"0"1,0 0-1,0 0 0,1-1 1,-1 1-1,0 0 0,0 0 1,0 0-1,0-1 0,0 1 1,0 0-1,0 0 0,0 0 1,0-1-1,0 1 0,0 0 1,0 0-1,0-1 1,0 1-1,0 0 0,0 0 1,0 0-1,0-1 0,0 1 1,0 0-1,0 0 0,0-1 1,0 1-1,0 0 0,0 0 1,-1 0-1,1 0 0,0-1 1,0 1-1,0 0 0,0 0 1,-1 0-1,1 0 1,0-1-1,0 1 0,0 0 1,0 0-1,-1 0 0,1 0 1,0 0-1,0 0 0,-1 0 1,1 0-1,0 0 0,0 0 1,0 0-1,-1 0 0,1 0 1,0 0-1,-13 12 1362,-15 28 253,9-4-1299,1 0 0,1 1 0,3 1-1,1 0 1,1 1 0,-10 69 0,17-45-130,5-58-209,0 0 1,1 0-1,-1 0 1,1 0-1,0-1 0,0 1 1,1 0-1,-1 0 1,1-1-1,3 6 0,-4-8-17,0-1-1,0 0 0,0 0 0,0 0 0,0 0 0,0 0 0,0 0 0,0 0 0,0 0 0,1 0 0,-1-1 0,0 1 0,1 0 0,-1-1 1,0 1-1,1-1 0,-1 1 0,1-1 0,-1 0 0,1 0 0,-1 0 0,0 0 0,1 0 0,-1 0 0,1 0 0,-1 0 0,1 0 0,-1-1 1,1 1-1,-1-1 0,0 1 0,1-1 0,-1 1 0,0-1 0,1 0 0,0-1 0,6-2 17,-1-1-1,-1 0 1,1 0-1,-1 0 0,7-8 1,25-31 213,-2-2-1,33-57 1,41-50-1538,-102 142 181,-8 11 1088,0 0-1,0-1 1,1 1-1,-1 0 1,0 0-1,0 0 0,0 0 1,0-1-1,1 1 1,-1 0-1,0 0 1,0-1-1,0 1 1,0 0-1,0 0 0,0 0 1,0-1-1,0 1 1,1 0-1,-1-1 1,0 1-1,0 0 1,0 0-1,0-1 0,0 1 1,0 0-1,-1 0 1,1-1-1,0 1 1,0 0-1,0 0 1,0-1-1,0 1 1,0 0-1,0 0 0,0 0 1,-1-1-1,-4 1-712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1.450"/>
    </inkml:context>
    <inkml:brush xml:id="br0">
      <inkml:brushProperty name="width" value="0.05" units="cm"/>
      <inkml:brushProperty name="height" value="0.05" units="cm"/>
    </inkml:brush>
  </inkml:definitions>
  <inkml:trace contextRef="#ctx0" brushRef="#br0">2 1 16636,'-2'38'2384,"5"2"-1432,3-8-368,3-3 1369,7-9-1377,2-6-2528,2-16 1960,-2-4-353,2-8-495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2.484"/>
    </inkml:context>
    <inkml:brush xml:id="br0">
      <inkml:brushProperty name="width" value="0.05" units="cm"/>
      <inkml:brushProperty name="height" value="0.05" units="cm"/>
    </inkml:brush>
  </inkml:definitions>
  <inkml:trace contextRef="#ctx0" brushRef="#br0">142 191 16804,'2'-6'444,"0"1"0,0-1 0,0 0 0,-1 0 0,0 0 0,0 0 0,0-8 0,-1 13-339,0-1 1,0 1-1,-1-1 0,1 1 0,0-1 0,0 1 0,-1 0 0,1-1 1,-1 1-1,1-1 0,-1 1 0,1 0 0,-1-1 0,0 1 0,0 0 0,0 0 1,0 0-1,0 0 0,0 0 0,0 0 0,0 0 0,0 0 0,0 0 1,0 0-1,-1 0 0,1 1 0,0-1 0,-1 0 0,1 1 0,0-1 1,-1 1-1,1 0 0,-1-1 0,1 1 0,-2 0 0,0 0-3,0 0 0,0 1-1,0-1 1,0 1 0,0 0 0,0 0 0,0 0-1,1 0 1,-1 0 0,0 1 0,1-1-1,-1 1 1,1-1 0,0 1 0,-1 0 0,1 0-1,0 0 1,0 0 0,-2 4 0,-3 2-29,1 1 0,0 0 0,1 0 0,-6 11 0,5-5-41,1-1 1,0 1-1,0 0 0,-3 28 1,7-35-32,0 0-1,1 0 1,-1 0 0,2 0-1,-1 0 1,1 0 0,0 0 0,1 0-1,0-1 1,0 1 0,4 8-1,-5-14 2,-1 0 0,1-1 0,0 1 0,0 0 0,0 0 0,1-1 0,-1 1 0,0-1 0,0 1 0,1-1 0,-1 1 0,1-1 0,0 0 0,-1 0 0,1 0 0,0 0 0,0 0 0,-1 0 0,1 0 0,0 0 0,4 0 0,-4-1 1,1 0-1,-1 0 0,1-1 1,-1 1-1,1-1 1,-1 1-1,1-1 1,-1 0-1,1 0 1,-1 0-1,0 0 1,0-1-1,1 1 1,2-3-1,4-4 8,0-1-1,0 0 0,-1 0 1,-1 0-1,13-20 1,-10 11 14,0 0-1,-2-1 1,11-31 0,-16 38-13,0 0-1,0 0 1,-1 0-1,0 0 1,-1-1 0,-1 1-1,-1-15 1,-1 19-13,-1 10-45,2-1 38,1-1 0,0 1 0,0 0 0,-1 0 0,1 0 0,0 0 0,0 0 0,0 0 0,0 0 0,0 0 0,0 0 0,0 0 0,0 0 0,1 1 0,0 0-8,0 0 1,1 0 0,-1 0 0,1-1 0,-1 1-1,1 0 1,-1-1 0,1 1 0,0-1-1,0 1 1,0-1 0,0 0 0,0 0-1,0 0 1,0 0 0,0 0 0,1-1 0,-1 1-1,0 0 1,0-1 0,5 1 0,5 0-47,0-1 1,22-1 0,-15 0 19,1-1 20,0 1 1,0 0 0,1 2 0,-1 0 0,24 5 0,-39-5 22,-1 1 0,0-1 1,1 1-1,-1-1 1,0 1-1,0 0 0,0 1 1,0-1-1,0 1 1,0 0-1,-1 0 1,1 0-1,-1 0 0,0 1 1,0-1-1,0 1 1,0 0-1,-1 0 0,1 0 1,-1 0-1,0 0 1,-1 0-1,1 0 0,-1 1 1,1-1-1,-1 1 1,-1-1-1,2 8 1,-2-3 16,0 0 1,0 0 0,-1 0 0,0-1 0,-4 15 0,-3 21 144,8-43-159,0-1 1,0 1-1,0-1 1,0 1-1,0-1 0,0 1 1,0-1-1,0 0 1,0 1-1,1-1 0,-1 1 1,0-1-1,0 1 1,0-1-1,0 1 1,1-1-1,-1 1 0,0-1 1,0 0-1,1 1 1,-1-1-1,0 0 0,1 1 1,-1-1-1,0 0 1,1 1-1,-1-1 0,1 0 1,-1 0-1,0 1 1,1-1-1,-1 0 1,1 0-1,-1 0 0,1 0 1,-1 1-1,1-1 1,-1 0-1,1 0 0,-1 0 1,1 0-1,-1 0 1,1 0-1,-1 0 0,1 0 1,-1-1-1,0 1 1,1 0-1,-1 0 0,1 0 1,-1 0-1,1-1 1,-1 1-1,0 0 1,1 0-1,0-1 0,27-15 32,0-5-29,-2-1 0,30-32 0,-48 46-2,0-1 1,-1 0-1,0 0 0,-1-1 0,0 0 0,0 0 1,-1 0-1,-1-1 0,1 0 0,3-17 0,-8 26-3,0 1 1,0-1-1,0 0 0,0 1 0,0-1 0,0 0 0,-1 1 0,1-1 0,0 1 0,-1-1 0,0 0 0,0-1 0,1 2-1,-1 1 0,1 0 0,0-1 0,0 1 0,0 0 0,0 0 0,-1-1 0,1 1 0,0 0 0,0 0-1,0-1 1,-1 1 0,1 0 0,0 0 0,-1 0 0,1-1 0,0 1 0,0 0 0,-1 0 0,1 0 0,0 0 0,-1 0 0,1 0-1,0 0 1,-1-1 0,1 1 0,0 0 0,-1 0 0,1 0 0,0 0 0,-1 0 0,1 1 0,0-1 0,-1 0 0,1 0 0,0 0-1,-1 0 1,1 0 0,0 0 0,0 0 0,-1 1 0,1-1 0,0 0 0,-1 0 0,1 0 0,0 1 0,0-1 0,0 0 0,-1 0-1,1 1 1,0-1 0,0 0 0,0 1 0,-1-1 0,1 0 0,0 0 0,0 1 0,0-1 0,0 1 0,-1 0-1,1 1 1,-1-1-1,1 1 1,-1-1-1,1 1 1,0 0-1,-1-1 1,1 1-1,0-1 1,0 1-1,0-1 1,0 1-1,1 0 1,-1-1-1,0 1 1,1-1-1,-1 1 1,1-1-1,-1 1 1,1-1-1,0 1 0,-1-1 1,1 0-1,0 1 1,0-1-1,0 0 1,2 2-1,1 1 4,-1-1-1,0 0 0,1 0 0,0 0 0,0 0 1,0 0-1,0-1 0,6 3 0,-3-3 0,1 0 1,0 0-1,0 0 0,0-1 1,1-1-1,-1 1 0,0-1 0,0 0 1,0-1-1,0 0 0,0-1 1,0 1-1,0-1 0,0-1 0,0 0 1,-1 0-1,1 0 0,10-7 1,-7 3 2,0 0-1,0-1 1,-1 0 0,0-1 0,0 0 0,-1 0 0,0-1 0,-1 0 0,0-1 0,12-20-1,-18 27 1,-1 0 0,1 0 0,-1 0 0,0 0 0,0 0-1,0-7 1,-1 11-4,1-1 0,-1 1-1,0-1 1,0 1 0,0-1 0,0 1-1,0-1 1,0 0 0,0 1 0,0-1-1,0 1 1,0-1 0,-1 1-1,1-1 1,0 1 0,0-1 0,0 1-1,-1-1 1,1 1 0,0-1 0,-1 1-1,1 0 1,0-1 0,-1 1-1,1-1 1,0 1 0,-1 0 0,1-1-1,-1 1 1,1 0 0,-1-1-1,1 1 1,-1 0 0,1 0 0,-1 0-1,1-1 1,-1 1 0,1 0 0,-1 0-1,1 0 1,-1 0 0,1 0-1,-1 0 1,1 0 0,-1 0 0,0 0-1,1 0 1,-1 0 0,1 1 0,-1-1-1,1 0 1,-1 0 0,1 0-1,-1 1 1,1-1 0,-1 0 0,1 1-1,0-1 1,-2 1 0,-5 3 2,0 0 0,1 1 0,-1 0 0,1 0 0,0 1 0,0-1 0,0 1 0,1 1 0,0-1 0,0 1 0,-6 11 0,5-6 4,0-1 1,1 1 0,0 0-1,1 0 1,1 0-1,-4 23 1,6-31-6,1 0-1,-1 0 1,1 0 0,0 0-1,0 0 1,0 0 0,1 0-1,0 0 1,-1 0 0,1 0-1,1 0 1,-1 0 0,1 0-1,-1-1 1,1 1 0,0-1-1,3 5 1,-2-5-8,1 0 1,-1 0 0,1 0-1,-1-1 1,1 1 0,0-1-1,0 0 1,0 0 0,0-1-1,1 1 1,-1-1 0,0 0-1,1 0 1,-1 0-1,6 0 1,37 2-151,79-5-1,-8 0 49,-112 2 87,-4 0 61,-1 0 0,1 0 1,0 0-1,0 0 0,-1 0 0,1 0 1,0 0-1,0 0 0,-1-1 0,4 0 0,-5 0-12,0 0 0,1 1 0,-1-1 0,0 0 0,0 1 0,1-1 0,-1 0 0,0 1 0,0-1 0,0 0 0,0 0 0,0 1 0,0-1 0,0 0 0,0 0 0,0 1 0,0-1-1,-1 0 1,1 0 0,0 1 0,0-1 0,-1 0 0,1 1 0,0-1 0,-1 0 0,0 0 0,-11-27 488,-1 0-317,1-1 0,2 0 1,1-1-1,-6-31 0,15 60-247,0 0 0,0 0 0,0 0 0,0 0 0,0 0 0,0 0 0,0 0 0,0 1 0,1-1 0,-1 0 0,0 0 0,0 0-1,1 0 1,-1 0 0,1 1 0,-1-1 0,1 0 0,-1 0 0,1 1 0,-1-1 0,1 0 0,-1 1 0,1-1 0,0 1 0,0-1 0,-1 1 0,1-1 0,0 1-1,0-1 1,-1 1 0,1 0 0,0-1 0,0 1 0,0 0 0,0 0 0,0-1 0,1 1 0,5-1-213,0 1 0,0 0 0,0 0 0,7 2 0,-4-2 289,36 5-591,9 2-172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6.017"/>
    </inkml:context>
    <inkml:brush xml:id="br0">
      <inkml:brushProperty name="width" value="0.05" units="cm"/>
      <inkml:brushProperty name="height" value="0.05" units="cm"/>
    </inkml:brush>
  </inkml:definitions>
  <inkml:trace contextRef="#ctx0" brushRef="#br0">252 0 14851,'1'0'73,"0"1"0,0-1-1,-1 0 1,1 1 0,0-1-1,0 1 1,0-1 0,-1 1-1,1-1 1,0 1 0,-1 0 0,1-1-1,0 1 1,-1 0 0,1 0-1,-1-1 1,1 1 0,-1 0-1,0 0 1,1 0 0,-1-1 0,0 1-1,1 2 1,-1-1 14,0 0 0,0 0 0,0 0 0,0 1 0,0-1 0,-1 0 0,1 0 0,-1 0 0,0 0 0,0 3 0,-5 6 222,0-1 1,0 1 0,-8 10-1,8-14 68,-18 28 532,0 3 111,-49 54 0,73-91-1074,-1-1 0,1 1 0,-1 0 0,0-1 0,1 1 0,-1 0 0,0-1 0,1 1 0,-1-1 0,0 1 0,1-1 0,-1 1 0,0-1 0,0 0 0,0 1 0,0-1 0,1 0 0,-1 1 0,0-1 0,0 0 0,0 0 0,0 0 0,0 0-1,0 0 1,0 0 0,1 0 0,-1 0 0,0 0 0,0-1 0,0 1 0,0 0 0,0-1 0,1 1 0,-1 0 0,0-1 0,0 1 0,0-1 0,1 1 0,-1-1 0,0 1 0,1-1 0,-1 0 0,1 1 0,-1-1 0,0-1 0,-3-4-614,0 0-1,1-1 1,-1 1 0,-3-13-1,2 6 560,5 12 62,-11-23-2691,-12-43 1,16 27 5306,7 40-2512,0-1 1,0 1-1,0-1 0,0 1 1,0 0-1,0-1 0,0 1 1,0 0-1,0-1 0,0 1 1,0-1-1,0 1 0,0 0 1,0-1-1,1 1 0,-1 0 1,0-1-1,0 1 0,0 0 1,1-1-1,-1 1 0,0 0 1,0-1-1,1 1 0,-1 0 1,0 0-1,1-1 0,-1 1 1,0 0-1,1 0 0,-1-1 0,0 1 1,1 0-1,-1 0 0,1 0 1,16 3 1483,17 16 681,-34-19-2217,39 25 457,1-3-1,83 35 0,-85-44-701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2.962"/>
    </inkml:context>
    <inkml:brush xml:id="br0">
      <inkml:brushProperty name="width" value="0.05" units="cm"/>
      <inkml:brushProperty name="height" value="0.05" units="cm"/>
    </inkml:brush>
  </inkml:definitions>
  <inkml:trace contextRef="#ctx0" brushRef="#br0">175 34 18276,'-2'-3'312,"0"0"1,0 0-1,-1 0 1,1 1-1,-1-1 1,0 0-1,0 1 1,0 0-1,0-1 1,-4-1-1,5 3-203,0 1-1,1-1 1,-1 1-1,0 0 1,1 0-1,-1-1 1,0 1-1,0 0 0,1 1 1,-1-1-1,0 0 1,1 0-1,-1 1 1,0-1-1,1 1 1,-1-1-1,0 1 1,1 0-1,-1 0 1,1 0-1,0 0 0,-1 0 1,1 0-1,-1 0 1,-1 2-1,-6 6 151,1 0 1,0 1-1,0 0 0,1 0 0,1 1 0,-1 0 0,2 0 1,-6 13-1,5-8-129,1-1 0,0 1 0,1 0 0,1 0 0,-2 29 0,4-40-98,1 1 0,1 0 0,-1-1-1,1 1 1,0-1 0,0 1 0,0-1 0,1 1 0,3 7 0,-4-11-53,1 0 1,-1 1 0,1-1 0,-1 0-1,1 0 1,0 0 0,0 0 0,-1 0-1,2-1 1,-1 1 0,0 0 0,0-1-1,0 0 1,1 1 0,-1-1 0,1 0-1,-1 0 1,1 0 0,-1-1 0,1 1-1,4 0 1,0-1-208,0 0 0,0 0 0,1-1 0,-1 1 0,0-2 0,0 1 0,1-1 0,-1 0 0,12-6 0,7-4-249,28-19 1,-37 21 308,39-25-601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3.394"/>
    </inkml:context>
    <inkml:brush xml:id="br0">
      <inkml:brushProperty name="width" value="0.05" units="cm"/>
      <inkml:brushProperty name="height" value="0.05" units="cm"/>
    </inkml:brush>
  </inkml:definitions>
  <inkml:trace contextRef="#ctx0" brushRef="#br0">201 0 18076,'-10'1'504,"-1"0"0,0 0 0,0 1 0,1 0 0,-1 1-1,1 0 1,0 0 0,0 1 0,0 1 0,0 0 0,1 0 0,-13 9 0,18-10-404,-1-1-1,1 0 1,0 1 0,0 0 0,1 0-1,-1 0 1,1 1 0,-1-1 0,2 1-1,-1 0 1,0 0 0,1 0 0,0 0-1,0 0 1,0 0 0,1 1 0,0-1-1,0 1 1,0-1 0,1 1 0,-1-1 0,1 1-1,1-1 1,-1 1 0,2 8-1,-1-10-87,0-1 0,1 1-1,-1-1 1,1 1-1,-1-1 1,1 0 0,0 1-1,0-1 1,0 0-1,1 0 1,-1 0 0,1-1-1,0 1 1,-1-1-1,1 1 1,0-1 0,1 0-1,-1 0 1,0 0-1,0-1 1,1 1 0,-1-1-1,1 0 1,0 1-1,-1-2 1,1 1 0,0 0-1,6-1 1,1 1-25,-1-1-1,1-1 1,-1 0 0,0 0 0,1-1-1,-1-1 1,0 1 0,0-2 0,13-5 0,2-5-70,0-1 0,-2 0 0,0-2 0,25-24 0,27-18-187,-75 58 268,1 0 0,0 0 0,0 1-1,0-1 1,0 0 0,0 1 0,0-1-1,0 1 1,0-1 0,1 1 0,-1-1-1,0 1 1,0 0 0,0 0 0,0 0-1,3-1 1,-4 2 5,1-1 0,-1 0 1,0 1-1,1-1 0,-1 0 0,0 1 1,1-1-1,-1 0 0,0 1 0,0-1 0,1 1 1,-1-1-1,0 0 0,0 1 0,0-1 1,0 1-1,0-1 0,1 1 0,-1-1 0,0 1 1,0-1-1,0 1 0,0-1 0,0 0 1,0 1-1,0-1 0,-1 2 0,0 7 74,-1-1-1,-1 1 0,-3 10 1,2-8-8,4-9-54,-6 26 217,6-27-224,0 0 0,0-1 0,0 1 0,0-1-1,0 1 1,0 0 0,0-1 0,0 1 0,0-1-1,0 1 1,0-1 0,1 1 0,-1 0 0,0-1-1,0 1 1,1-1 0,-1 1 0,0-1 0,1 1-1,-1-1 1,1 0 0,-1 1 0,0-1 0,1 1 0,-1-1-1,1 0 1,-1 1 0,1-1 0,-1 0 0,1 0-1,-1 1 1,1-1 0,0 0 0,-1 0 0,1 0-1,-1 0 1,1 0 0,0 1 0,-1-1 0,1 0-1,-1 0 1,1-1 0,0 1 0,8-2-18,-1 0-1,0-1 1,1-1 0,-1 1-1,-1-1 1,1-1 0,12-8-1,11-6-110,-22 14 81,50-23-223,-54 26 228,0 0 1,0 1-1,0-1 1,0 1-1,1 0 1,-1 1-1,0-1 1,1 1-1,6 0 1,-10 1 32,0-1 0,-1 0 1,0 1-1,1-1 1,-1 1-1,1 0 0,-1-1 1,0 1-1,1 0 0,-1 0 1,0 0-1,0 0 0,1 0 1,-1 0-1,0 0 0,0 0 1,0 1-1,0-1 1,-1 0-1,1 1 0,0-1 1,-1 0-1,1 1 0,0-1 1,-1 1-1,0-1 0,1 1 1,-1-1-1,0 1 0,0-1 1,0 1-1,0 1 1,0 7 53,0-1 1,-1 1-1,0-1 1,-3 10 0,3-11-14,0-3-28,0-1 32,0 1 1,0-1-1,0 1 1,1 0-1,0-1 1,0 1-1,1 5 1,-1-9-35,0 0 1,1-1-1,-1 1 0,0 0 1,0-1-1,1 1 0,-1-1 1,0 1-1,1 0 1,-1-1-1,1 1 0,-1-1 1,1 1-1,-1-1 0,1 0 1,-1 1-1,1-1 1,-1 1-1,1-1 0,0 0 1,0 1-1,1-1 0,0 0 0,0 1 0,0-1 0,-1 0 0,1 0 0,0 0 0,0-1 0,0 1 0,-1 0-1,1-1 1,0 1 0,2-2 0,20-8-16,-1-1 1,0-1-1,33-23 0,-31 19-87,0 1 0,41-18 0,-64 32 85,0 0 0,0 1-1,0-1 1,0 0 0,0 1 0,0 0 0,0-1 0,0 1-1,0 0 1,0 0 0,0 0 0,0 0 0,0 0 0,3 1-1,-4 0 10,0-1-1,0 1 0,0 0 1,0-1-1,-1 1 0,1 0 1,0 0-1,0 0 0,-1-1 1,1 1-1,-1 0 0,1 0 0,-1 0 1,1 0-1,-1 0 0,1 0 1,-1 0-1,0 0 0,0 0 1,0 0-1,1 0 0,-1 0 1,0 0-1,0 0 0,0 0 1,0 1-1,-1-1 0,1 1 1,-10 48 138,8-40-79,-1 0 1,2 1-1,-2 15 1,3-26-69,0-1 1,0 1-1,0 0 1,1 0 0,-1-1-1,0 1 1,0 0 0,0 0-1,0 0 1,1-1 0,-1 1-1,0 0 1,0 0-1,0 0 1,1 0 0,-1 0-1,0-1 1,0 1 0,1 0-1,-1 0 1,0 0 0,0 0-1,1 0 1,-1 0-1,0 0 1,0 0 0,1 0-1,-1 0 1,0 0 0,1 0-1,-1 0 1,0 0 0,0 0-1,1 0 1,-1 0-1,0 0 1,0 0 0,1 0-1,-1 1 1,0-1 0,0 0-1,1 0 1,-1 0 0,0 0-1,0 1 1,0-1-1,1 0 1,-1 0 0,0 0-1,0 1 1,0-1 0,0 0-1,0 0 1,1 1 0,-1-1-1,0 0 1,0 0-1,0 1 1,0-1 0,0 0-1,0 0 1,0 1 0,0-1-1,0 0 1,0 1 0,0-1-1,0 0 1,0 1-1,15-19-1211,16-26 452,-10 18 258</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3.860"/>
    </inkml:context>
    <inkml:brush xml:id="br0">
      <inkml:brushProperty name="width" value="0.05" units="cm"/>
      <inkml:brushProperty name="height" value="0.05" units="cm"/>
    </inkml:brush>
  </inkml:definitions>
  <inkml:trace contextRef="#ctx0" brushRef="#br0">1 194 18260,'3'2'4514,"20"2"-1975,2-4-2279,-1-2-1,0 0 0,1-2 0,-1 0 0,0-2 0,-1 0 1,1-2-1,-1-1 0,-1 0 0,0-2 0,30-18 0,-44 23-256,-1 0-1,0 0 1,0 0 0,0-1-1,7-9 1,-12 14-3,-1 0 1,0 1-1,1-1 1,-1 0-1,0 0 1,-1-1-1,1 1 1,0 0-1,0 0 1,-1 0-1,1 0 1,-1-3 0,0 4-1,0-1 1,0 1-1,0 0 1,-1 0 0,1 0-1,-1 0 1,1 0 0,0-1-1,-1 1 1,0 0 0,1 0-1,-1 0 1,0 0 0,1 0-1,-1 1 1,0-1 0,0 0-1,0 0 1,0 0 0,0 1-1,0-1 1,0 0 0,0 1-1,-1-1 1,-3-1 0,0 0-1,0 1 0,0-1 1,0 1-1,-1 1 1,1-1-1,0 1 1,0 0-1,0 0 0,-1 0 1,1 1-1,0 0 1,0 0-1,0 0 0,-5 2 1,-2 1 3,0 1 0,0 0 1,1 0-1,0 1 0,-11 8 0,13-8 0,1 0-1,0 1 1,0 0 0,1 1-1,0-1 1,-9 15 0,13-19-45,1 1 1,-1 0 0,1 1 0,0-1 0,0 0 0,1 1-1,-1-1 1,1 1 0,0-1 0,0 1 0,1-1-1,-1 1 1,1 0 0,0-1 0,0 1 0,2 7 0,-2-10-84,1 0 1,0 1-1,0-1 1,0 0-1,0 0 1,1 0-1,-1 0 1,1 0-1,-1 0 1,1 0-1,-1-1 1,1 1-1,0 0 1,0-1 0,0 0-1,0 1 1,0-1-1,0 0 1,0 0-1,1 0 1,-1 0-1,0 0 1,1-1-1,3 2 1,3-1-215,0 0 0,0 0-1,0 0 1,0-1 0,13-2 0,32-7-604,4-7-233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4.311"/>
    </inkml:context>
    <inkml:brush xml:id="br0">
      <inkml:brushProperty name="width" value="0.05" units="cm"/>
      <inkml:brushProperty name="height" value="0.05" units="cm"/>
    </inkml:brush>
  </inkml:definitions>
  <inkml:trace contextRef="#ctx0" brushRef="#br0">310 11 19804,'-5'-2'308,"0"0"-1,-1 0 1,1 1 0,0 0-1,-1 0 1,1 0-1,-1 1 1,0 0-1,1 0 1,-1 0 0,-7 2-1,-2 1 412,1 0 0,-28 10 0,30-9-366,1 1-1,-15 9 1,24-13-320,-1 0 0,1 1 0,0 0 0,0-1 0,0 1 1,0 0-1,0 0 0,0 0 0,0 0 0,1 0 0,-1 0 0,1 1 0,-1-1 0,1 1 0,0-1 0,-2 5 0,3-6-59,0 0 0,0 1 1,1-1-1,-1 0 0,0 0 0,0 0 0,0 0 0,1 0 0,-1 0 0,1 0 0,-1 0 0,1 0 0,-1 0 0,1 0 0,-1-1 0,1 1 0,0 0 0,0 0 0,-1 0 0,1-1 0,0 1 0,0 0 0,0-1 0,0 1 0,0-1 0,0 1 0,1 0 0,30 11-987,-30-11 925,34 7-923,24 7-428,-56-13 1384,1-1-1,-1 1 1,0 0-1,0 0 1,0 1-1,0-1 1,0 1-1,0 0 1,-1 0-1,4 3 0,-6-5 73,-1 0 0,1 0 0,0-1 0,-1 1 0,1 0 0,-1 0 0,1 0 0,-1 0 0,0 0 0,1 0 0,-1 0 0,0 0 0,1 0 0,-1 0 0,0 0 0,0 0 0,0 0 0,0 0 0,0 0 0,0 0 0,0 0 0,0 0 0,-1 0 0,1 2 0,-1-2 21,0 1 0,0 0 0,-1-1 1,1 1-1,0-1 0,0 1 0,-1-1 0,1 1 0,-1-1 1,0 0-1,-2 2 0,-6 2 151,1 0 0,-1-1 0,-17 5 0,25-9-165,-9 4 132,0-1 0,-1 0-1,1-1 1,-1 0-1,0-1 1,0-1-1,0 1 1,1-2-1,-1 0 1,0 0-1,0-1 1,-18-6-1,-7-7 143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4.980"/>
    </inkml:context>
    <inkml:brush xml:id="br0">
      <inkml:brushProperty name="width" value="0.05" units="cm"/>
      <inkml:brushProperty name="height" value="0.05" units="cm"/>
    </inkml:brush>
  </inkml:definitions>
  <inkml:trace contextRef="#ctx0" brushRef="#br0">39 14 19372,'-2'34'802,"-1"0"-1,-8 35 1,-3 19 79,9-44-450,2-1 0,2 0-1,2 0 1,10 68 0,-9-102-342,0 0 0,1 0 0,0 0 0,1 0 0,-1-1 0,2 1 0,4 7 0,-8-14-60,0-1 1,0 1-1,0-1 1,1 0-1,-1 1 1,0-1-1,1 0 0,-1 0 1,1 0-1,-1 0 1,1 0-1,-1 0 1,1 0-1,0-1 1,0 1-1,-1 0 0,4-1 1,-3 0-5,0 0 0,0 0 1,0 0-1,0-1 0,0 1 1,-1-1-1,1 0 0,0 0 1,0 1-1,0-1 0,-1 0 1,1-1-1,0 1 0,-1 0 1,1 0-1,-1-1 0,1 1 1,-1-1-1,3-2 0,3-7 62,1 1 0,-1-2-1,-1 1 1,0 0-1,-1-1 1,0 0 0,-1-1-1,0 1 1,3-23-1,-3 11-32,-1 1 0,-2-1 1,0 1-1,-4-37 0,-6 17-47,9 41-9,-1 0-1,0 0 0,0-1 0,0 1 0,0 0 0,0 0 1,0 0-1,-1 1 0,1-1 0,-1 0 0,1 0 1,-1 1-1,1-1 0,-1 1 0,-3-3 0,4 4 0,1 0 0,-1-1 0,1 1 0,-1 0 0,1 0 0,-1-1-1,1 1 1,-1 0 0,0 0 0,1 0 0,-1 0 0,1 0 0,-1 0 0,1 0 0,-1 0-1,0 0 1,1 0 0,-1 0 0,1 0 0,-1 0 0,1 0 0,-1 0 0,0 1 0,1-1-1,-1 0 1,1 0 0,-1 1 0,1-1 0,-1 0 0,1 1 0,-1 0 0,0 0-2,0 0 0,1 1 0,-1-1 0,0 0-1,1 1 1,-1-1 0,1 1 0,0-1 0,-1 1 0,1-1 0,0 1 0,0 1 0,0 2-1,0 0 0,0 1-1,1-1 1,0 0 0,0 0-1,3 9 1,-3-10 7,1-1 0,0 0 0,-1 0 0,1-1 0,1 1 0,-1 0 0,0-1 0,1 1 0,-1-1 0,1 0 0,0 0 0,-1 0 0,1 0 0,0 0 0,6 2 0,-3-2 5,-1 0 0,1-1 0,0 0 0,-1 0 0,1 0 0,0-1 0,0 0 0,10-1 0,-3-1 8,0 0 0,-1-1 0,1-1 1,-1 0-1,0 0 0,0-1 1,21-13-1,-18 8-6,-1 0 1,0-1-1,-1-1 1,0 0-1,-1-1 1,0 0-1,12-20 0,-16 21-4,0 0-1,-1-1 0,-1 1 0,0-2 0,-1 1 0,0 0 0,-1-1 0,-1 0 0,3-22 1,-6 34-5,0-1-1,0 0 1,0 1 0,0-1 0,0 0 0,-1 1 0,1-1 0,-1 0 0,-1-4 0,1 7 0,1-1 1,0 1-1,-1-1 1,1 1 0,0-1-1,-1 1 1,1-1-1,0 1 1,-1 0-1,1-1 1,-1 1 0,1 0-1,-1-1 1,1 1-1,-1 0 1,1-1-1,-1 1 1,1 0-1,-1 0 1,-1-1 0,1 2-1,0-1 1,0 0 0,0 0 0,0 0-1,0 0 1,0 1 0,0-1 0,0 0-1,0 1 1,0-1 0,0 1 0,0-1-1,0 1 1,0 0 0,-1 0 0,-5 5-3,1 1 0,0 0 0,0-1 0,0 2 0,1-1 0,0 1 0,1 0 0,-7 15 0,-24 72-16,28-74 21,2 1 0,-5 31 0,9-47 0,0 1 0,1 0 0,0-1 1,0 1-1,1 0 0,-1-1 0,1 1 0,1-1 0,-1 1 0,1-1 0,0 0 0,5 9 1,-5-12 0,1 1 0,1-1 0,-1 1 0,0-1 0,1 0 0,-1 0 0,1-1 0,0 1 0,0-1 0,0 0 0,0 0 0,1 0 0,-1 0 0,1-1 0,-1 0 0,1 0 0,-1 0 0,1 0 0,-1-1 0,1 0 0,6 0 0,4 0 3,0-1 0,0 0 0,1-1 0,-1-1 0,16-5 0,-7 0 5,0-1-1,37-19 1,-53 24-6,1-1-1,-1 0 1,0-1 0,0 0-1,-1 0 1,1-1 0,-2 0 0,1 0-1,10-14 1,-16 19-3,0 1-1,0-1 1,0 1-1,-1 0 1,1-1 0,0 0-1,-1 1 1,1-1-1,-1 1 1,1-1 0,-1 0-1,0 1 1,1-1-1,-1 0 1,0 1 0,0-1-1,0 0 1,-1-2-1,0 3 1,1 0-1,-1 1 1,1-1-1,-1 0 0,0 1 1,1-1-1,-1 0 0,0 1 1,1-1-1,-1 1 1,0-1-1,0 1 0,0-1 1,0 1-1,1-1 0,-1 1 1,0 0-1,0 0 1,0-1-1,0 1 0,0 0 1,0 0-1,-1 0 0,-3 0 8,0 0 0,0 1-1,0 0 1,0-1-1,1 2 1,-1-1-1,0 0 1,1 1-1,-1 0 1,-7 4-1,7-2 12,0 0 0,0 0-1,1 0 1,-1 0 0,1 1 0,1 0-1,-1 0 1,0 0 0,1 0-1,0 0 1,1 1 0,-1-1-1,1 1 1,0 0 0,0 0 0,0-1-1,1 1 1,-1 12 0,2-14-50,0 1 0,0-1 0,0 0 0,1 0 0,0 0 0,-1 0 0,2 0 0,-1 0 0,0 0 0,1 0 0,0 0 1,-1 0-1,1-1 0,1 1 0,-1-1 0,1 1 0,-1-1 0,1 0 0,0 0 0,0 0 0,0 0 0,1-1 0,-1 1 1,1-1-1,-1 0 0,1 0 0,0 0 0,6 2 0,1-1-32,0 0 0,0-1 1,0-1-1,0 0 0,0 0 1,14-1-1,27-5-226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5.640"/>
    </inkml:context>
    <inkml:brush xml:id="br0">
      <inkml:brushProperty name="width" value="0.05" units="cm"/>
      <inkml:brushProperty name="height" value="0.05" units="cm"/>
    </inkml:brush>
  </inkml:definitions>
  <inkml:trace contextRef="#ctx0" brushRef="#br0">342 89 17652,'4'-4'456,"0"-1"0,-1 0 0,1 1 0,-1-1 0,-1 0 0,4-7 0,-6 11-356,1 0 0,-1 0 0,1 0 1,-1-1-1,1 1 0,-1 0 0,0 0 0,0-1 1,0 1-1,0 0 0,0 0 0,0-1 1,0 1-1,0 0 0,0-1 0,0 1 1,-1 0-1,1 0 0,-1 0 0,1-1 1,-1 1-1,1 0 0,-1 0 0,1 0 1,-1 0-1,0 0 0,0 0 0,0 0 0,0 0 1,1 0-1,-1 0 0,0 1 0,0-1 1,-3-1-1,0 0 69,-1 1 0,0-1 0,1 1 0,-1 0 0,0 0 0,0 1 0,0-1 0,1 1 0,-1 0 0,0 1 0,0-1-1,-6 2 1,-9 3 153,-31 10-1,18-4-147,-44 23 0,65-28-160,0 1 0,1 0 0,0 0 1,1 1-1,0 0 0,-18 20 0,27-27-14,0-1 0,0 1 0,0 0 0,0 0 0,0 0 1,0 1-1,1-1 0,-1 0 0,0 0 0,1 0 0,-1 0 0,1 1 0,-1-1 0,1 0 1,0 1-1,0-1 0,-1 0 0,1 1 0,0-1 0,0 0 0,0 1 0,0-1 0,1 0 0,-1 1 1,0-1-1,1 0 0,0 3 0,0-3-4,1 1 0,0 0 0,-1-1 0,1 1 0,0-1 0,0 1 0,0-1 0,0 0 0,0 0 1,1 0-1,-1 0 0,0 0 0,0 0 0,5 0 0,80 15-162,2 0 1,-78-13 140,0 0 1,-1 1-1,0 0 1,0 0-1,0 2 1,11 6-1,-18-10 28,-1 0-1,1 0 0,0 1 1,-1-1-1,0 1 0,1-1 1,-1 1-1,0 0 1,-1 0-1,1 0 0,0 0 1,-1 0-1,1 0 0,0 4 1,-2-5 11,1-1 1,-1 1-1,0-1 1,0 1-1,0-1 0,0 1 1,0-1-1,0 1 1,-1 0-1,1-1 1,0 1-1,-1-1 1,1 0-1,-1 1 0,0-1 1,1 1-1,-1-1 1,0 0-1,0 1 1,0-1-1,0 0 0,0 0 1,0 0-1,0 0 1,0 0-1,-1 0 1,1 0-1,0 0 1,0 0-1,-1-1 0,1 1 1,-3 0-1,-6 3 57,-1-1 0,0 0 0,0-1 0,0-1 0,0 1 1,0-2-1,0 1 0,-1-2 0,1 0 0,0 0 0,0-1 0,0 0 0,0 0 0,1-2 0,-1 1 0,1-1 0,-16-9 0,25 13-144,0-1 0,0 1 0,0-1 0,0 1 0,0-1 0,1 0 0,-1 1 0,0-1 0,0 0 0,1 1 0,-1-1 1,0 0-1,1 0 0,-1 0 0,1 1 0,-1-1 0,1 0 0,-1 0 0,1 0 0,0 0 0,0 0 0,-1 0 0,1 0 0,0 0 0,0 0 0,0 0 0,0 0 0,0 0 0,0 0 0,0 0 0,0 0 0,1 0 0,-1 0 0,0 0 0,0 0 0,1 0 0,-1 0 0,1 0 0,-1 0 0,1 0 0,0-1 0,3-1-223,-1-1-1,0 1 1,1 0-1,-1 0 1,1 0-1,0 0 1,9-4-1,12-4-691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6.098"/>
    </inkml:context>
    <inkml:brush xml:id="br0">
      <inkml:brushProperty name="width" value="0.05" units="cm"/>
      <inkml:brushProperty name="height" value="0.05" units="cm"/>
    </inkml:brush>
  </inkml:definitions>
  <inkml:trace contextRef="#ctx0" brushRef="#br0">24 13 18188,'7'-13'2144,"-4"13"-1263,-3 4-369,-6 12 1544,0 9-768,0 10-519,0 3-289,1 7-304,1-1-64,4-3-128,0-2-144,4-12-480,1-7-401,3-15 841,1-10-152,0-15-160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6.578"/>
    </inkml:context>
    <inkml:brush xml:id="br0">
      <inkml:brushProperty name="width" value="0.05" units="cm"/>
      <inkml:brushProperty name="height" value="0.05" units="cm"/>
    </inkml:brush>
  </inkml:definitions>
  <inkml:trace contextRef="#ctx0" brushRef="#br0">48 0 18988,'-11'33'1146,"1"0"0,2 0 0,1 0 1,-4 57-1,10-59-560,2 0 0,8 57 0,-6-75-498,0 0 0,0 0 0,1-1 0,1 1 0,0-1 0,1 0 0,0-1 0,0 1 0,12 14 0,-17-25-77,0 0 1,0 0-1,0 0 1,0 0-1,0 0 1,0 0-1,0 0 1,1 0 0,-1 0-1,0 0 1,1-1-1,-1 1 1,0-1-1,1 1 1,1 0 0,-2-1-8,0 0 1,0 0 0,-1-1 0,1 1 0,0 0 0,-1 0 0,1-1 0,0 1 0,-1 0 0,1-1-1,-1 1 1,1 0 0,0-1 0,-1 1 0,1-1 0,-1 1 0,1-1 0,-1 1 0,0-1 0,1 0-1,-1 1 1,1-1 0,-1 0 0,0 1 0,0-1 0,1 0 0,-1 1 0,0-1 0,0 0 0,0 1-1,0-1 1,0-1 0,2-10 25,0 1-1,-2-1 1,1 1-1,-1-1 1,-3-18-1,2 22-31,-1 0 1,1 0-1,-2 1 0,1-1 0,-1 1 0,0-1 0,0 1 1,-1 0-1,-4-7 0,7 13-1,0 0-1,0-1 1,0 1 0,0 0 0,0 0-1,0 0 1,0 0 0,0 0-1,-1 0 1,1 0 0,0 1 0,0-1-1,-1 0 1,1 1 0,-1-1-1,1 1 1,-1-1 0,1 1 0,-1 0-1,1-1 1,-1 1 0,1 0-1,-1 0 1,-1 0 0,2 1 0,-1-1 0,1 1-1,0 0 1,0-1 0,0 1 0,0 0 0,0 0 0,1 0-1,-1-1 1,0 1 0,0 0 0,0 0 0,1 0 0,-1 0 0,1 1-1,-1-1 1,1 0 0,-1 0 0,1 0 0,-1 0 0,1 0-1,0 1 1,0-1 0,0 0 0,0 0 0,0 1 0,0-1-1,0 0 1,0 0 0,1 3 0,-1-1 0,0 0 0,1 0 1,-1 0-1,1 0 0,0 0 0,0 0 0,0 0 1,0-1-1,1 1 0,-1 0 0,1-1 0,-1 1 1,1-1-1,0 1 0,0-1 0,0 0 0,3 3 1,0-2 1,-1 0 0,1 0 0,0 0 0,0-1 0,0 0 0,0 0 0,1 0 0,9 2 0,0-2 5,-1 0-1,1-1 0,0 0 0,-1-2 0,1 0 1,21-3-1,-22 0 0,-1 1 1,0-1-1,0-1 1,0 0-1,-1-1 1,1-1-1,14-10 1,-21 13-3,0 0 0,0-1 1,0 0-1,0 0 0,-1-1 0,0 0 1,0 0-1,-1 0 0,1 0 0,-1-1 1,-1 0-1,1 1 0,-1-1 0,3-11 1,-4 3 4,-9 20-2,-8 22 22,13-19-3,0-1 1,0 1-1,1 0 0,0 0 1,0-1-1,1 12 1,0-17-15,0 0 1,0 0 0,0 0-1,0 0 1,1-1-1,-1 1 1,1 0 0,0 0-1,-1-1 1,1 1 0,0 0-1,0-1 1,0 1-1,0 0 1,0-1 0,0 0-1,1 1 1,-1-1-1,0 0 1,1 1 0,-1-1-1,1 0 1,-1 0 0,1 0-1,0 0 1,0-1-1,-1 1 1,1 0 0,0-1-1,0 1 1,-1-1-1,4 1 1,3-1 16,0 1 0,0-2 0,0 1 0,0-1 0,0 0 0,0-1 0,0 1 0,10-5 0,60-28 55,-58 25-67,16-9 5,-25 11-20,0 1 1,1 1-1,0 0 1,0 1 0,13-4-1,-24 8 1,-1 0-1,1 0 1,-1 0-1,1 0 1,-1 0-1,1 0 0,-1 0 1,1 1-1,-1-1 1,1 0-1,-1 0 0,1 0 1,-1 0-1,1 1 1,-1-1-1,1 0 1,-1 0-1,1 1 0,-1-1 1,1 0-1,-1 1 1,0-1-1,1 1 1,-1-1-1,0 0 0,1 1 1,-1-1-1,0 1 1,0-1-1,1 1 0,-1-1 1,0 1-1,0-1 1,0 1-1,0-1 1,0 1-1,0-1 0,0 1 1,1-1-1,-2 1 1,1 0-1,0-1 0,0 1 1,0-1-1,0 2 1,-7 31-9,5-23 2,-2 11 17,2 0 0,-1 27 0,3-42-38,0 0 1,0 0 0,1 0 0,0 0 0,0-1 0,0 1-1,1 0 1,0-1 0,0 1 0,0-1 0,1 1-1,-1-1 1,5 6 0,-6-10-18,-1-1 0,1 1 0,-1 0 0,1-1 0,0 1 0,-1 0 0,1-1 0,0 1 0,-1-1 0,1 1 1,0-1-1,0 0 0,-1 1 0,1-1 0,0 0 0,0 1 0,0-1 0,0 0 0,-1 0 0,1 0 0,0 0 0,0 0 0,0 0 0,0 0 0,0 0 0,1 0 0,-1-1 22,-1 1 0,1 0 0,-1-1 0,1 1 0,-1-1 0,1 0-1,-1 1 1,1-1 0,-1 1 0,0-1 0,1 0 0,-1 1 0,0-1 0,1 0 0,-1 1-1,0-1 1,0 0 0,0 0 0,0 1 0,0-1 0,0 0 0,0 0 0,0 1 0,0-1-1,0 0 1,0 1 0,0-1 0,0 0 0,0 0 0,-1 1 0,1-1 0,-1 0 0,-8-20-405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7.014"/>
    </inkml:context>
    <inkml:brush xml:id="br0">
      <inkml:brushProperty name="width" value="0.05" units="cm"/>
      <inkml:brushProperty name="height" value="0.05" units="cm"/>
    </inkml:brush>
  </inkml:definitions>
  <inkml:trace contextRef="#ctx0" brushRef="#br0">1 1 19148,'0'1'1672,"7"5"-1159,7-1-409,8-5-937,1 1 1249,-2-1-351,-1 0-266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7.743"/>
    </inkml:context>
    <inkml:brush xml:id="br0">
      <inkml:brushProperty name="width" value="0.05" units="cm"/>
      <inkml:brushProperty name="height" value="0.05" units="cm"/>
    </inkml:brush>
  </inkml:definitions>
  <inkml:trace contextRef="#ctx0" brushRef="#br0">138 421 14051,'11'-5'760,"42"-22"1279,-49 26-1751,-1-1 1,0-1 0,0 1-1,0 0 1,0-1-1,0 0 1,0 0 0,-1 0-1,1 0 1,-1 0 0,0 0-1,2-5 1,-3 8-177,-1-1 0,0 0 0,1 0 0,-1 0-1,0 1 1,0-1 0,1 0 0,-1 0 0,0 0 0,0 0 0,0 0 0,0 0 0,0 1 0,0-1 0,0 0 0,-1 0 0,1 0 0,0 0 0,0 0 0,-1 1 0,1-1 0,0 0-1,-1 0 1,1 1 0,-2-2 0,1 1-1,0 0 1,0 0-1,0 0 0,-1 1 0,1-1 0,0 0 0,-1 1 1,1-1-1,-1 1 0,1 0 0,-1-1 0,1 1 0,-3 0 1,-3 0 114,0 0 0,0 0-1,0 1 1,1 0 0,-10 2 0,3 2-83,0 0 0,0 0 0,1 1 1,0 1-1,0 0 0,-15 12 0,21-15-140,1 1 1,-1-1-1,1 1 1,1 0-1,-1 0 1,1 0-1,0 1 0,0 0 1,0 0-1,1 0 1,0 0-1,0 0 1,1 0-1,-4 12 1,6-18-4,0 1 0,0-1 0,0 1 0,0-1 0,0 1 0,0-1 0,0 1 0,0-1 0,0 1 0,0 0 0,0-1 0,0 1 0,0-1 0,0 1 0,0-1 0,0 1 0,1-1 0,-1 1 0,0-1 0,0 1 0,1-1 0,-1 1 0,0-1 0,1 1 0,-1-1 0,0 0 0,1 1 0,-1-1 0,1 0 0,-1 1 0,1-1 0,-1 0 0,1 1 0,-1-1 0,1 0 0,-1 0 0,1 0 0,-1 1 0,1-1 0,-1 0 0,1 0 0,-1 0 0,1 0 0,0 0 0,-1 0 0,1 0 0,-1 0 0,1 0 0,-1 0 0,2-1 0,1 1 0,1-1 0,-1 0-1,1 0 1,-1-1 0,1 1 0,4-3 0,10-8 1,31-27 0,-2 1-53,-46 38 46,0-1-1,0 0 1,0 0-1,0 0 1,1 1-1,-1-1 1,0 1-1,0-1 1,1 1-1,-1 0 1,1-1 0,-1 1-1,2 0 1,-2 0 0,-1 0 1,1 0 0,0 0-1,-1 0 1,1 1 0,0-1-1,-1 0 1,1 0 0,-1 1-1,1-1 1,-1 0 0,1 1-1,0-1 1,-1 1 0,1-1-1,-1 1 1,0-1 0,1 1-1,0 0 1,1 3-25,0 1-1,-1-1 0,1 0 1,-1 1-1,0-1 1,1 8-1,2 8-58,-3-17 78,1 1 1,-1-1-1,1 1 0,0-1 0,-1 1 0,2-1 1,-1 0-1,0 0 0,0 0 0,1 0 1,0 0-1,0-1 0,0 1 0,0-1 1,0 0-1,0 0 0,0 0 0,1 0 0,-1 0 1,1-1-1,-1 1 0,1-1 0,0 0 1,-1 0-1,1-1 0,0 1 0,0-1 0,0 0 1,-1 0-1,9 0 0,0-2 2,0 1 0,0-2 0,-1 1 0,1-2 0,-1 1-1,1-2 1,-1 1 0,20-13 0,-14 6 27,-2 0 0,1-2 0,-2 1 1,1-2-1,-2 0 0,0-1 0,0 0 0,-2-1 0,0 0 1,17-34-1,-20 34 3,-2 0 0,1-1 0,-2 1 1,0-1-1,-1-1 0,-1 1 1,0-1-1,-2 1 0,0-1 0,-1 1 1,0-1-1,-4-22 0,3 38-20,1 0 1,0-1-1,-1 1 1,0 0-1,1 0 0,-1 0 1,0 0-1,0 0 0,0 0 1,0 0-1,-1 0 0,1 0 1,-3-2-1,4 3-1,-1 1 1,0-1-1,0 1 0,0-1 1,1 1-1,-1-1 0,0 1 1,0 0-1,0-1 0,0 1 1,0 0-1,0 0 0,0 0 1,0 0-1,0 0 0,0 0 1,0 0-1,0 0 0,0 0 1,0 0-1,-1 1 0,-2 1 0,0-1 0,1 1 0,0 1 0,-1-1 0,1 0 0,0 1 0,0 0 1,0-1-1,0 1 0,1 0 0,-1 1 0,1-1 0,-3 5 0,-5 9-4,1 1-1,1 1 1,1-1 0,-6 22 0,-12 81-1,22-107 7,1 1 0,1 0 0,1 0-1,0 0 1,3 25 0,-2-36 0,0 0 0,0-1 0,0 1 0,0-1 0,0 1 0,1-1 0,0 1 1,0-1-1,0 0 0,0 0 0,0 0 0,4 4 0,-4-6 0,0 1 1,0-1-1,0 1 1,1-1-1,-1 0 1,0 1-1,1-1 1,-1-1-1,1 1 1,0 0-1,-1-1 0,1 1 1,0-1-1,-1 0 1,1 1-1,0-1 1,-1-1-1,1 1 1,3-1-1,-1 0 8,1-1 1,-1 1-1,0-1 0,0 0 0,0-1 0,0 1 1,-1-1-1,1 0 0,-1 0 0,1 0 1,-1-1-1,0 0 0,0 0 0,-1 0 1,1 0-1,-1 0 0,0-1 0,0 1 0,0-1 1,-1 0-1,3-6 0,0-1 22,0-1 0,-1 1-1,-1-1 1,0 0 0,0-1-1,-1 1 1,0-20 0,-2 24 0,0 13-22,1 16-15,1-15 4,-1 0 0,1 0 0,1 0-1,-1 0 1,1 0 0,-1-1 0,1 0 0,1 1 0,-1-1-1,0 0 1,1-1 0,0 1 0,0 0 0,0-1-1,7 4 1,-3-3 1,0 0-1,0-1 1,0 0-1,0 0 1,1-1 0,-1 0-1,1 0 1,16 0-1,-6-1 0,0-2 0,1 0-1,-1-2 1,1 0 0,-1-1-1,-1-1 1,37-13 0,-40 11-8,-1 1 0,1-2 0,-1 0 0,0-1 0,-1 0 0,0-1 0,23-23 0,-39 38-2,0 0 0,1 0 0,0 0 0,0 1 0,-1 7 0,-1 0 5,-1 4-23,0 0 1,1 1-1,0 0 0,2 0 0,-1 35 1,3-52-9,0 0-1,0 0 1,0 0 0,0-1 0,0 1 0,0 0 0,0 0-1,0-1 1,0 1 0,1 0 0,-1 0 0,0-1 0,1 1-1,-1 0 1,0-1 0,1 1 0,-1 0 0,1-1 0,-1 1-1,1-1 1,0 2 0,-1-2-7,1 0-1,-1 0 1,1 0 0,-1 0-1,1 0 1,-1 0 0,1 0-1,-1 0 1,1-1 0,-1 1-1,1 0 1,-1 0 0,1 0-1,-1 0 1,1-1 0,-1 1-1,1 0 1,-1 0 0,0-1-1,1 1 1,-1 0 0,1-1-1,-1 0 1,3-2-99,0 0 0,0 0 0,-1-1 0,1 1 0,-1-1 0,3-7 0,5-18-443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6.469"/>
    </inkml:context>
    <inkml:brush xml:id="br0">
      <inkml:brushProperty name="width" value="0.05" units="cm"/>
      <inkml:brushProperty name="height" value="0.05" units="cm"/>
    </inkml:brush>
  </inkml:definitions>
  <inkml:trace contextRef="#ctx0" brushRef="#br0">141 6 17588,'-3'-1'156,"0"0"0,-1 0 1,1 0-1,0 0 0,-1 1 0,1 0 1,-1 0-1,1 0 0,-1 0 0,1 0 1,-1 1-1,1-1 0,0 1 1,-1 0-1,1 0 0,0 0 0,0 1 1,0-1-1,0 1 0,0 0 0,0-1 1,-5 6-1,2-3 9,0 1 0,0 0 0,1 0 0,0 0 0,0 1 1,0 0-1,1 0 0,0 0 0,-5 10 0,8-15-126,0 1 1,1-1-1,-1 1 0,0-1 1,1 1-1,-1-1 1,1 1-1,0 0 0,-1 0 1,1-1-1,0 1 1,0 0-1,0-1 0,0 1 1,0 0-1,1-1 0,-1 1 1,0 0-1,1-1 1,0 1-1,0 2 0,0-3-14,1 0-1,-1 0 1,0 1-1,0-1 1,1 0-1,-1 0 1,1 0-1,-1-1 0,1 1 1,-1 0-1,1-1 1,0 1-1,-1-1 1,1 1-1,0-1 1,-1 0-1,3 1 1,6-1-41,0 0 0,0-1 0,0 1 1,0-2-1,18-4 0,72-29-607,5-1-151,-104 35 773,0 1 1,0-1 0,0 1 0,0 0 0,1-1-1,-1 1 1,0 0 0,0 0 0,0 0 0,0 0-1,0 0 1,0 0 0,0 0 0,1 1 0,-1-1-1,0 0 1,1 1 0,-2-1 34,1 1 0,-1 0 0,1 0 0,-1-1-1,0 1 1,1 0 0,-1 0 0,0-1 0,0 1 0,1 0 0,-1 0 0,0 0-1,0 0 1,0-1 0,0 3 0,1 11 290,0-14-299,-1 1 0,1 0-1,-1 0 1,1 0-1,0 0 1,-1-1 0,1 1-1,0 0 1,0-1-1,-1 1 1,1-1 0,0 1-1,0-1 1,0 1-1,0-1 1,0 1 0,0-1-1,0 0 1,0 0-1,0 1 1,0-1 0,0 0-1,0 0 1,0 0-1,0 0 1,0 0 0,0 0-1,0 0 1,1-1-1,37-3 94,-33 2-115,39-7-282,-33 6 54,-1 0 0,1 1-1,0 0 1,0 1-1,1 0 1,-1 1 0,0 0-1,14 3 1,-25-3 176,1 1 0,-1-1 1,1 1-1,-1-1 0,1 1 0,-1 0 0,0 0 1,1-1-1,-1 1 0,0 0 0,0 0 0,0 0 0,0 1 1,0-1-1,0 0 0,0 0 0,0 1 0,0-1 1,0 0-1,-1 1 0,2 2 0,5 9 72,-6-13-18,0 1 0,-1-1 0,1 1 0,0-1 0,-1 0 0,1 1 0,0-1 0,0 1-1,0-1 1,-1 0 0,1 0 0,0 0 0,0 1 0,0-1 0,-1 0 0,1 0 0,0 0 0,0 0 0,0 0 0,0 0-1,-1-1 1,1 1 0,0 0 0,0 0 0,0-1 0,0 1 0,22-10-211,-23 9 207,67-40 1297,-43 23-1186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8.144"/>
    </inkml:context>
    <inkml:brush xml:id="br0">
      <inkml:brushProperty name="width" value="0.05" units="cm"/>
      <inkml:brushProperty name="height" value="0.05" units="cm"/>
    </inkml:brush>
  </inkml:definitions>
  <inkml:trace contextRef="#ctx0" brushRef="#br0">3 0 15539,'-3'2'1329,"3"12"-945,3 1-240,5 3 168,1 2 88,12 5-216,2-5-144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8.549"/>
    </inkml:context>
    <inkml:brush xml:id="br0">
      <inkml:brushProperty name="width" value="0.05" units="cm"/>
      <inkml:brushProperty name="height" value="0.05" units="cm"/>
    </inkml:brush>
  </inkml:definitions>
  <inkml:trace contextRef="#ctx0" brushRef="#br0">142 0 14667,'-44'38'4893,"35"-31"-4251,-1 0-1,2 1 1,-1 0 0,1 0-1,0 1 1,-9 14 0,13-16-487,0-1 0,1 1 0,-1 0 0,2 0 1,-1 1-1,1-1 0,0 1 0,0-1 0,0 10 1,2-15-132,0 0 1,0 1 0,0-1 0,0 0-1,1 0 1,-1 0 0,1 0 0,-1 1 0,1-1-1,0 0 1,0 0 0,0 0 0,0 0-1,0-1 1,0 1 0,1 0 0,-1 0 0,0-1-1,1 1 1,-1 0 0,1-1 0,0 0-1,0 1 1,-1-1 0,1 0 0,0 0 0,0 0-1,0 0 1,0 0 0,0 0 0,1-1-1,-1 1 1,0-1 0,0 0 0,0 1 0,3-1-1,9 1-18,1 0 0,-1-1 0,0-1 0,0 0 0,24-6 0,68-23-189,-9 2 116,-77 25 192,-20 4-112,1-1-1,-1 0 1,0 0-1,0 1 1,1-1-1,-1 0 1,0 1-1,0-1 1,0 0-1,0 1 1,0-1-1,1 1 1,-1-1-1,0 0 1,0 1-1,0-1 1,0 0-1,0 1 1,0-1 0,0 1-1,0-1 1,0 0-1,-1 1 1,1-1-1,0 0 1,0 1-1,0-1 1,0 0-1,0 1 1,-1-1-1,1 0 1,0 1-1,0-1 1,-1 0-1,1 1 1,0-1 0,-1 0-1,0 2 17,1-1 1,-1 0-1,0 0 0,1 0 1,-1 1-1,1-1 0,-1 0 0,1 1 1,0-1-1,0 0 0,-1 1 0,1-1 1,0 1-1,0-1 0,0 0 1,0 1-1,1-1 0,-1 0 0,0 1 1,1-1-1,-1 0 0,1 2 1,0-2-14,0 0 1,0 0 0,0 0 0,0 0 0,1 0 0,-1 0-1,0 0 1,0-1 0,1 1 0,-1 0 0,0-1 0,1 1-1,-1-1 1,1 0 0,-1 1 0,1-1 0,1 0 0,9 1 4,0-1 1,0-1-1,0 1 1,13-4 0,-18 3-7,25-5-65,-15 3-154,1 0-1,24 0 0,-38 3 75,1 0 0,-1 0 0,1 0 0,-1 1 0,0 0 0,1 0 0,-1 0 0,0 1-1,1-1 1,-1 1 0,0 0 0,0 0 0,-1 0 0,6 4 0,1 4-281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9.213"/>
    </inkml:context>
    <inkml:brush xml:id="br0">
      <inkml:brushProperty name="width" value="0.05" units="cm"/>
      <inkml:brushProperty name="height" value="0.05" units="cm"/>
    </inkml:brush>
  </inkml:definitions>
  <inkml:trace contextRef="#ctx0" brushRef="#br0">262 377 16764,'1'-5'381,"-1"0"1,1 0 0,-1 0 0,0 1-1,-1-1 1,1 0 0,-1 0 0,-2-8 0,2 11-199,0-1 0,0 0 1,0 1-1,0 0 0,-1-1 1,1 1-1,-1 0 0,0 0 1,0 0-1,0 0 0,0 0 1,0 0-1,0 0 0,0 1 1,-1-1-1,1 1 0,-3-2 1,1 1-9,0 1 0,0-1 0,0 1 0,0 0 0,-1 0 0,1 0 0,0 0 0,0 1 0,-1 0 0,1 0 0,0 0 0,-1 0 0,1 1 0,-6 1 0,3 0-72,1 0 0,-1 1-1,1 0 1,0 0 0,0 0 0,0 1-1,0 0 1,-7 6 0,4-1-83,0 0 0,0 0 0,1 1 1,0 0-1,1 0 0,0 1 1,0 0-1,2 0 0,-7 17 0,9-21-19,1 0 0,0 0 0,0 1 0,1-1 0,0 0-1,0 1 1,1-1 0,1 10 0,-1-15 0,0 0 0,1 0 0,-1 0 0,1 0 0,-1 0 0,1 0 0,0-1 0,0 1 0,-1 0 0,1 0 0,1-1 0,-1 1 0,0 0 0,0-1 0,1 1 0,-1-1 0,1 0 0,-1 1-1,1-1 1,-1 0 0,1 0 0,0 0 0,0 0 0,-1 0 0,1 0 0,0-1 0,0 1 0,0-1 0,0 1 0,0-1 0,0 0 0,0 1 0,0-1 0,0 0 0,4-1 0,4 0 5,-1-1-1,1 0 0,0 0 1,-1-1-1,1 0 0,-1-1 1,0 0-1,0 0 0,-1-1 1,1 0-1,12-11 0,1-1 25,-1-1-1,35-41 0,-34 33 11,20-31 0,-35 46-26,0-1 0,-1 1 0,0-1 0,-1 0 0,7-24 0,-12 35-12,0 0-1,1 0 1,-1 0-1,0 0 1,0 1-1,1-1 1,-1 0-1,0 0 1,0 0-1,0 0 1,0 0-1,0 0 1,-1 0-1,1 0 1,0 0-1,0 0 1,-1 1-1,1-1 1,0 0-1,-1 0 1,1 0-1,-2-1 1,2 2-2,-1 0 1,0 0 0,0 0-1,0 0 1,1 1-1,-1-1 1,0 0-1,0 1 1,1-1 0,-1 0-1,0 1 1,0-1-1,1 1 1,-1-1-1,0 1 1,1-1 0,-1 1-1,1-1 1,-1 1-1,1 0 1,-1-1-1,1 1 1,-1 0 0,1-1-1,0 1 1,-1 0-1,1 1 1,-5 8-3,0-1-1,1 2 1,0-1 0,0 0-1,1 1 1,1-1-1,0 1 1,-1 16 0,2-22 2,0 0 0,1 1 0,0-1 1,0 1-1,1-1 0,0 1 0,0-1 0,0 0 1,0 1-1,1-1 0,0 0 0,0 0 0,0 0 1,1 0-1,-1 0 0,1-1 0,0 1 0,7 6 1,-8-9-1,1 0 1,0 0-1,0-1 1,0 1-1,1-1 1,-1 1 0,0-1-1,0 0 1,1 0-1,-1-1 1,1 1-1,-1-1 1,1 1 0,-1-1-1,1 0 1,-1-1-1,1 1 1,-1 0 0,0-1-1,7-2 1,0 0 2,-1 0 0,1-1 0,0 0 0,-1-1 0,15-10 0,-6 1 0,0 0-1,-2-1 1,0-1 0,0 0-1,-2-1 1,22-33-1,-16 18 2,-1-1-1,-2-1 1,15-41-1,-27 62-4,-1-1 0,0 1-1,4-24 1,-8 37 1,0-1 0,0 0 0,0 0-1,1 0 1,-1 0 0,0 0 0,-1 0 0,1 0 0,0 1 0,0-1 0,0 0 0,0 0-1,-1 0 1,1 0 0,0 1 0,-1-2 0,0 2 0,1-1-1,0 1 1,0 0 0,-1 0 0,1 0 0,0 0-1,-1 0 1,1 0 0,0 0 0,-1 0-1,1 0 1,0 0 0,-1 0 0,1 0-1,0 0 1,0 0 0,-1 0 0,1 0-1,0 0 1,-1 0 0,1 0 0,0 0-1,0 1 1,-1-1 0,1 0 0,0 0-1,-1 0 1,1 0 0,0 1 0,-20 20-16,0 11 7,2 1 1,-24 61-1,-16 76 120,45-119-36,1 1 1,3 0-1,2 1 0,2-1 1,3 1-1,2 0 0,7 53 1,0-50-34,-2-20-34,-2 1 0,-1 46 0,-3-78-8,0 0 0,0 0 0,0 0-1,0 0 1,-1 0 0,-2 4 0,4-8 0,0 0 0,0-1 0,0 1 0,-1-1 0,1 1 0,0-1 0,-1 1 0,1-1 0,-1 0 0,1 1 0,0-1 0,-1 1 0,1-1 0,-1 0 0,1 1 0,-1-1 0,1 0 0,-1 1 0,1-1 0,-1 0 0,0 0 0,0 0 0,0 0 0,0 0 1,1 0-1,-1-1 0,0 1 0,0-1 0,1 1 0,-1-1 0,0 1 0,1-1 0,-1 1 1,0-1-1,1 1 0,-1-1 0,1 0 0,-1 1 0,1-1 0,-1 0 0,1 0 0,0 1 1,-1-1-1,1-1 0,-4-7 3,0 0 0,1 0 0,0-1 0,1 1 1,-2-20-1,-1-54 11,4 61-10,-1-9-50,2 0 0,1 0 0,1 0-1,2 0 1,1 1 0,1 0 0,16-45 0,-20 69-76,1 1 1,-1-1 0,1 1 0,1-1 0,-1 1-1,1 0 1,0 1 0,0-1 0,0 1 0,1-1-1,-1 1 1,1 0 0,7-3 0,-4 2-42,1 1 1,0 0-1,0 1 1,1 0-1,-1 1 1,0-1-1,17 0 1,15-2-433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9.739"/>
    </inkml:context>
    <inkml:brush xml:id="br0">
      <inkml:brushProperty name="width" value="0.05" units="cm"/>
      <inkml:brushProperty name="height" value="0.05" units="cm"/>
    </inkml:brush>
  </inkml:definitions>
  <inkml:trace contextRef="#ctx0" brushRef="#br0">0 33 17588,'9'-17'2560,"1"3"-1479,-1 13-385,-2 8 1288,-2 18-424,-5 8-263,0 12-593,0 1-184,-2 4-296,1-1-104,2-9-328,3-8-368,6-17 504,4-2-80,3-19-72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0.659"/>
    </inkml:context>
    <inkml:brush xml:id="br0">
      <inkml:brushProperty name="width" value="0.05" units="cm"/>
      <inkml:brushProperty name="height" value="0.05" units="cm"/>
    </inkml:brush>
  </inkml:definitions>
  <inkml:trace contextRef="#ctx0" brushRef="#br0">0 53 14211,'3'-4'664,"13"-20"1516,-16 24-2140,0 0-1,0 0 1,1 0-1,-1-1 1,0 1-1,0 0 1,1 0-1,-1 0 0,0-1 1,0 1-1,1 0 1,-1 0-1,0 0 1,0 0-1,1 0 1,-1 0-1,0 0 1,1 0-1,-1 0 1,0 0-1,1 0 1,-1 0-1,0 0 1,1 0-1,-1 0 0,0 0 1,0 0-1,1 0 1,0 1 57,0 0 1,-1-1 0,1 1-1,-1 0 1,1 0-1,-1-1 1,1 1 0,-1 0-1,0 0 1,1 0 0,-1 0-1,0 0 1,0-1-1,0 1 1,1 2 0,4 45 1270,-1 0 1,-5 75-1,-1-42-940,2-34-247,0 53 118,1-85-252,0 0 0,1 0 0,1 0 0,6 19 1,-9-33-50,0 0 1,1 0-1,-1 0 1,0 0-1,1 1 0,-1-1 1,1 0-1,-1 0 1,1 0-1,-1 0 1,1 0-1,0 0 1,-1 0-1,1-1 1,0 1-1,0 0 0,0 0 1,0 0-1,0-1 1,0 1-1,0 0 1,0-1-1,0 1 1,0-1-1,0 1 1,0-1-1,0 0 0,0 0 1,0 1-1,1-1 1,-1 0-1,0 0 1,0 0-1,0 0 1,0 0-1,1 0 1,-1 0-1,0-1 0,2 1 1,0-2-28,1 0 1,-1 0-1,1 0 0,-1-1 0,0 1 1,0-1-1,0 1 0,0-1 1,-1 0-1,5-6 0,4-8-88,0-1-1,-2 0 0,0 0 0,8-26 1,20-79-429,-36 122 541,17-73-413,-2 0-1,6-89 0,-21 144 305,-4 27 57,-5 32 123,-15 143 673,21-158-590,2 1 0,1-1 0,1 1 0,1-1 0,8 32 0,-9-51-100,0 1 0,0-1 0,1 0 0,-1 0 0,1 0 0,0-1 0,1 1-1,0-1 1,0 1 0,6 6 0,-7-10-31,-1 0 0,0 0 0,1-1 0,0 1 0,-1 0 0,1-1 0,0 0 0,0 0 0,-1 0 0,1 0 0,0 0 0,0 0 0,0-1 0,0 0 0,0 1 0,1-1 0,-1 0 0,0-1-1,0 1 1,0 0 0,0-1 0,0 0 0,0 1 0,4-3 0,3-2 16,0 0 0,1-1 0,-2 0 0,1 0 0,-1-1 0,0-1 0,-1 1 0,1-1 0,-1-1 0,-1 0 1,0 0-1,8-13 0,0-3 125,-1 1 1,-1-2 0,18-49 0,-28 66-92,-1 1 0,0-1 1,0 0-1,0 0 0,-1-12 0,0 21-63,-1 0-1,0-1 0,0 1 0,0 0 0,0 0 1,0 0-1,0-1 0,0 1 0,0 0 1,0 0-1,0 0 0,0 0 0,0-1 1,0 1-1,0 0 0,0 0 0,0 0 1,0-1-1,0 1 0,0 0 0,0 0 1,0 0-1,0-1 0,0 1 0,0 0 1,0 0-1,-1 0 0,1 0 0,0 0 0,0-1 1,0 1-1,0 0 0,0 0 0,0 0 1,-1 0-1,1 0 0,0 0 0,0-1 1,0 1-1,0 0 0,-1 0 0,1 0 1,0 0-1,0 0 0,0 0 0,-1 0 1,1 0-1,0 0 0,0 0 0,0 0 1,-1 0-1,1 0 0,0 0 0,0 0 0,0 0 1,0 0-1,-1 0 0,-7 10 140,1 6-98,0-1 1,0 2 0,2-1 0,0 1 0,-2 18 0,1 2 12,-2 52-1,8-87-53,-1 19 43,4 37-1,-3-54-37,0 1-1,1 0 0,0-1 1,0 1-1,1-1 0,-1 0 1,1 1-1,0-1 0,0 0 1,0 0-1,1 0 0,-1 0 1,1-1-1,5 6 1,-7-8-33,0 0 0,0 0 0,0 0 0,0-1 0,1 1 0,-1 0 0,0 0 0,1-1 0,-1 1 0,0-1 0,1 0 0,-1 1 1,1-1-1,-1 0 0,1 0 0,-1 0 0,1 0 0,-1 0 0,0 0 0,1 0 0,-1 0 0,1 0 0,-1-1 0,1 1 0,-1-1 1,0 1-1,1-1 0,-1 0 0,0 1 0,0-1 0,1 0 0,-1 0 0,0 0 0,0 0 0,0 0 0,0 0 0,0 0 0,1-2 0,2-1-270,-1-1 0,0 0 0,0 0 0,0 0 0,0 0 0,-1-1 0,0 1 0,0-1 0,1-6 0,0-9-182,-2-1 1,-1-33 0,0 48 351,-1-54-911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1.108"/>
    </inkml:context>
    <inkml:brush xml:id="br0">
      <inkml:brushProperty name="width" value="0.05" units="cm"/>
      <inkml:brushProperty name="height" value="0.05" units="cm"/>
    </inkml:brush>
  </inkml:definitions>
  <inkml:trace contextRef="#ctx0" brushRef="#br0">1 1 18348,'4'3'2056,"1"7"-1424,6-2-263,1 1 1103,5 0-1152,1 2-584,2 0 304,-5 3-144,4 3-184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1.624"/>
    </inkml:context>
    <inkml:brush xml:id="br0">
      <inkml:brushProperty name="width" value="0.05" units="cm"/>
      <inkml:brushProperty name="height" value="0.05" units="cm"/>
    </inkml:brush>
  </inkml:definitions>
  <inkml:trace contextRef="#ctx0" brushRef="#br0">322 47 20100,'-4'-2'168,"-1"-1"-1,1 1 1,0 0-1,-1 0 1,1 1-1,-1-1 1,1 1-1,-1 0 0,0 0 1,0 1-1,1-1 1,-1 1-1,0 0 1,0 0-1,0 1 1,1 0-1,-1-1 1,0 2-1,1-1 0,-6 2 1,5 0-87,0-1 0,0 1 0,0 0 0,0 1 0,0-1 0,1 1 0,0 0 0,0 0 0,0 0 0,0 1 0,0-1 0,1 1 1,0 0-1,0 0 0,0 0 0,-2 8 0,3-7-49,0-1 0,0 1 1,1 0-1,0 0 0,0 0 1,1 11-1,-1-15-26,1-1 0,0 1-1,1 0 1,-1 0 0,0-1 0,0 1 0,1 0-1,-1-1 1,1 1 0,0 0 0,-1-1 0,1 1-1,0-1 1,0 1 0,0-1 0,0 1 0,0-1 0,0 0-1,0 0 1,0 1 0,1-1 0,-1 0 0,0 0-1,1 0 1,-1 0 0,1-1 0,-1 1 0,3 1-1,1-2-2,-1 1-1,1-1 0,0 1 0,-1-1 0,1-1 0,0 1 1,-1-1-1,1 0 0,-1 0 0,1 0 0,-1 0 0,0-1 1,1 0-1,-1 0 0,0 0 0,0 0 0,5-5 0,9-6 3,-1 0-1,20-22 1,-31 30-2,-5 4-3,-1 0 0,1 0 0,-1 1 0,1-1 0,0 0 0,-1 1 0,1-1-1,0 0 1,0 1 0,-1-1 0,1 1 0,0-1 0,0 1 0,0 0 0,0-1-1,-1 1 1,1 0 0,0-1 0,0 1 0,0 0 0,0 0 0,1 0 0,-1 1-1,-1 1 0,0-1 0,1 0 0,-1 1 0,0-1 0,0 0 1,0 1-1,0-1 0,0 1 0,0-1 0,-1 0 0,1 1 1,0-1-1,-1 0 0,1 1 0,-2 1 0,-31 96 116,-4-2 0,-54 101 0,-39 95 734,118-261-773,1 0 0,1 0 1,2 1-1,-5 44 0,13-75-78,0-1 1,0 0-1,-1 0 0,1 0 0,0 0 1,0 1-1,1-1 0,-1 0 0,0 0 1,0 0-1,0 0 0,1 0 0,-1 1 0,1-1 1,-1 0-1,1 1 0,0-2 1,-1 0 0,1 0 0,-1 0 0,1 0-1,-1 0 1,0 0 0,1 0 0,-1 0 0,1 0 0,-1 0 0,1-1-1,-1 1 1,0 0 0,1 0 0,-1-1 0,1 1 0,-1 0 0,0 0-1,1-1 1,-1 1 0,0 0 0,0-1 0,1 1 0,-1 0-1,0-1 1,0 1 0,1-1 0,23-39-33,-23 38 34,107-207 41,216-379-74,-295 538-5,-18 31 6,0 0-1,1 0 1,1 1-1,23-24 1,-36 41 30,0 1-1,0-1 1,1 1 0,-1 0 0,0-1-1,1 1 1,-1 0 0,0-1 0,1 1-1,-1 0 1,0-1 0,1 1-1,-1 0 1,1 0 0,-1 0 0,0-1-1,1 1 1,-1 0 0,1 0-1,-1 0 1,1 0 0,-1 0 0,1 0-1,-1 0 1,0 0 0,1 0 0,-1 0-1,1 0 1,-1 0 0,1 0-1,-1 0 1,1 0 0,-1 1 0,0-1-1,1 0 1,0 0 0,-1 1-3,1 0 1,-1 0 0,1 0-1,-1 0 1,1 0 0,-1 1-1,0-1 1,1 0 0,-1 0-1,0 0 1,0 0-1,0 0 1,0 2 0,-2 20-15,-2-1 1,0 1-1,-1-1 1,-10 27 0,-3 16-1,13-45 20,1-6 3,1-1 1,0 1-1,1 0 0,0 0 1,1 0-1,1-1 1,1 16-1,-1-28-2,0 1 0,0-1 0,0 1 1,0-1-1,1 0 0,-1 1 0,0-1 0,1 0 0,-1 1 0,1-1 1,-1 0-1,1 1 0,0-1 0,0 0 0,-1 0 0,1 0 0,0 0 1,0 0-1,0 0 0,0 0 0,0 0 0,0 0 0,0 0 0,1-1 1,-1 1-1,0 0 0,0-1 0,1 1 0,-1-1 0,0 1 0,1-1 0,-1 0 1,1 1-1,-1-1 0,0 0 0,1 0 0,-1 0 0,2 0 0,2-1 8,0 0 0,0-1-1,0 0 1,0 1-1,-1-1 1,1-1-1,-1 1 1,1-1-1,5-4 1,7-7 20,0-1 0,-1-1 0,-1 0 1,-1-1-1,0 0 0,-1-1 0,14-26 1,-6 4 34,-1-2 0,22-65 0,-39 98-50,-1 1-1,1-1 1,-1 0 0,1-15-1,-3 24-13,0 0-1,0 0 0,0 0 1,0 1-1,0-1 0,0 0 0,0 0 1,0 0-1,0 0 0,0 0 0,0 0 1,0 1-1,0-1 0,0 0 0,-1 0 1,1 0-1,0 0 0,0 0 0,0 0 1,0 0-1,0 0 0,0 1 0,0-1 1,0 0-1,-1 0 0,1 0 0,0 0 1,0 0-1,0 0 0,0 0 1,0 0-1,0 0 0,-1 0 0,1 0 1,0 0-1,0 0 0,0 0 0,0 0 1,0 0-1,-1 0 0,1 0 0,0 0 1,0 0-1,0 0 0,0 0 0,0 0 1,0 0-1,-1 0 0,1 0 0,0 0 1,0-1-1,0 1 0,0 0 1,0 0-1,0 0 0,0 0 0,-1 0 1,1 0-1,0 0 0,0 0 0,0-1 1,0 1-1,0 0 0,0 0 0,0 0 1,0 0-1,0-1 0,-8 14 22,-4 13 45,1 1 0,2 1 0,1-1-1,1 1 1,1 1 0,1-1-1,2 1 1,0 31 0,3-56-46,1 1-1,-1-1 1,1 0 0,0 0 0,0 1 0,0-1 0,0 0 0,1 0 0,-1 0 0,1 0 0,0 0 0,1-1 0,2 5-1,-4-7-21,1 1 0,-1-1-1,0 0 1,1 0 0,-1 0 0,1 0-1,-1 0 1,1-1 0,-1 1-1,1 0 1,0-1 0,-1 1-1,1-1 1,0 1 0,0-1-1,-1 0 1,1 0 0,0 0-1,0 0 1,-1 0 0,1 0-1,0-1 1,0 1 0,-1 0-1,1-1 1,0 1 0,-1-1 0,1 0-1,0 1 1,-1-1 0,1 0-1,-1 0 1,3-2 0,0 0-58,-1 0 1,1 0 0,0 0 0,-1 0-1,0-1 1,1 0 0,-1 1-1,-1-1 1,1 0 0,-1-1 0,1 1-1,-1 0 1,2-7 0,-2 3 41,0 1 0,0 0 0,-1-1 0,0 1 0,0-1 1,-1 0-1,-1-13 0,-5-10-227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2.056"/>
    </inkml:context>
    <inkml:brush xml:id="br0">
      <inkml:brushProperty name="width" value="0.05" units="cm"/>
      <inkml:brushProperty name="height" value="0.05" units="cm"/>
    </inkml:brush>
  </inkml:definitions>
  <inkml:trace contextRef="#ctx0" brushRef="#br0">91 1 19772,'-2'1'188,"1"1"0,-1-1-1,1 1 1,-1 0 0,1-1-1,0 1 1,0 0 0,0 0-1,0 0 1,0 0 0,1 0 0,-1 0-1,0 0 1,1 0 0,-1 3-1,-1 3 271,-36 119 3079,26-71-3274,-9 86 0,20-118-773,1-24 470,0 0-1,0 0 1,0 0-1,0 0 1,0 0-1,0 0 1,0 0-1,1 0 1,-1 0-1,0 0 0,0 0 1,0-1-1,0 1 1,0 0-1,0 0 1,0 0-1,0 0 1,0 0-1,0 0 1,0 0-1,0 0 1,0 0-1,0 0 1,1 0-1,-1 0 1,0 0-1,0 0 1,0 0-1,0 0 1,0 0-1,0 0 0,0 0 1,0 0-1,0 0 1,0 0-1,1 0 1,-1 0-1,0 0 1,0 0-1,0 0 1,0 0-1,0 0 1,0 0-1,0 0 1,0 0-1,0 0 1,0 0-1,1 0 1,10-42-2835,8-54 1140,-7 34 740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2.477"/>
    </inkml:context>
    <inkml:brush xml:id="br0">
      <inkml:brushProperty name="width" value="0.05" units="cm"/>
      <inkml:brushProperty name="height" value="0.05" units="cm"/>
    </inkml:brush>
  </inkml:definitions>
  <inkml:trace contextRef="#ctx0" brushRef="#br0">1 65 16652,'3'-34'2200,"-2"16"-1176,-1 6 1273,-1 16-793,1 8-488,3 4-456,0 2-960,3 3-400,1 2-1368,3 0 1808,2 2-313,0-2-263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2.899"/>
    </inkml:context>
    <inkml:brush xml:id="br0">
      <inkml:brushProperty name="width" value="0.05" units="cm"/>
      <inkml:brushProperty name="height" value="0.05" units="cm"/>
    </inkml:brush>
  </inkml:definitions>
  <inkml:trace contextRef="#ctx0" brushRef="#br0">159 233 13731,'1'0'213,"25"-19"1920,-25 18-2017,0 1-1,-1-1 0,1 1 1,0-1-1,-1 0 0,1 1 1,0-1-1,-1 0 0,1 0 1,-1 0-1,1 1 0,-1-1 0,1 0 1,-1 0-1,0 0 0,0 0 1,1 0-1,-1 0 0,0 0 1,0 0-1,0 0 0,0 1 1,0-1-1,0 0 0,0 0 1,0 0-1,0 0 0,-1-2 0,0 3-33,0-1 0,1 1 0,-1 0 0,0 0-1,0-1 1,0 1 0,0 0 0,0 0-1,1 0 1,-1 0 0,0 0 0,0 0 0,0 0-1,0 1 1,0-1 0,1 0 0,-1 0-1,0 1 1,0-1 0,0 0 0,1 1 0,-1-1-1,0 1 1,1-1 0,-1 1 0,-1 0-1,1 0 89,-10 6 36,2 0 1,-1 1-1,1 0 0,0 0 0,1 1 0,-1 0 1,-10 18-1,5-6 6,1 0 1,-18 41-1,8 2 191,21-58-356,1 0 1,0-1-1,0 1 1,1 0-1,-1 0 1,1 0-1,1 0 1,-1-1-1,2 9 1,-1-12-34,-1 0 0,0-1 0,1 1 0,0 0 0,-1-1 0,1 1 0,0-1 0,0 1 0,0-1 0,0 1-1,0-1 1,0 0 0,0 0 0,1 1 0,-1-1 0,0 0 0,1 0 0,-1 0 0,1 0 0,-1 0 0,1-1 0,-1 1 0,1 0 0,0-1 0,-1 1 0,1-1 0,0 0 0,-1 1 0,1-1 0,0 0-1,0 0 1,-1 0 0,1 0 0,0 0 0,-1-1 0,1 1 0,3-1 0,3-2 9,0 1 0,0-1-1,0 0 1,0-1 0,0 0 0,10-7-1,11-10 92,-1-2 0,-1 0 0,-1-2-1,-1 0 1,42-58 0,-35 37 107,-3-1 1,-1-2-1,23-57 1,-47 97-177,-2 6-25,0-1 1,0 0 0,-1 1 0,0-1 0,0 0-1,0 0 1,0 1 0,0-1 0,-1 0-1,0-8 1,0 12-20,0 0 1,0 0-1,0 0 0,0 0 0,0-1 1,0 1-1,0 0 0,0 0 0,0 0 1,0 0-1,0-1 0,0 1 0,0 0 1,0 0-1,0 0 0,0 0 0,0-1 1,0 1-1,0 0 0,-1 0 0,1 0 1,0 0-1,0 0 0,0 0 0,0-1 1,0 1-1,0 0 0,-1 0 0,1 0 1,0 0-1,0 0 0,0 0 0,0 0 1,-1 0-1,1 0 0,0 0 0,0 0 1,0 0-1,0 0 0,0 0 0,-1 0 1,1 0-1,0 0 0,0 0 0,0 0 1,0 0-1,-1 0 0,1 0 0,0 0 1,0 0-1,0 0 0,0 0 0,-1 0 0,-10 11 23,-10 17-4,7 1-13,1 1 1,2 0-1,1 0 0,1 1 1,1 1-1,2-1 0,-2 45 1,7-65-3,1 0 1,0 0 0,1 0 0,1 0-1,-1 0 1,2 0 0,6 20 0,-8-28-3,0 0 0,1 1 0,-1-1 0,1 0-1,0 0 1,0 0 0,0 0 0,0 0 0,1 0 0,-1-1 0,1 1 0,-1-1 0,1 1 0,0-1 0,0 0 0,0 0 0,0-1 0,0 1 0,1-1 0,-1 1 0,1-1 0,-1 0 0,0 0 0,1 0 0,0-1 0,-1 1 0,1-1 0,3 0 0,1-1 3,0-1 0,0 1 1,0-1-1,0-1 0,0 0 1,0 0-1,-1 0 0,1-1 1,-1 0-1,0-1 0,-1 0 1,13-10-1,-1-2 6,0 0-1,-2-2 0,16-21 1,-25 31-9,0 0 0,-1 0 0,0-1 0,-1 0 0,0 0 1,0-1-1,4-15 0,-9 15 3,-7 12 1,-8 13 12,8-3-8,0 0 1,0 1-1,1 0 0,1 1 0,0-1 1,-5 24-1,5-16 1,1 1 1,0-1-1,1 36 0,7-16-324,-4-38 277,0-1 1,1 0 0,-1 0-1,1 1 1,-1-1 0,1 0 0,-1 0-1,1 0 1,0 0 0,-1 0 0,1 0-1,1 2 1,-1-3 27,-1 0-1,1 0 1,-1 0-1,0 0 1,1 1-1,-1-1 1,1 0 0,-1 0-1,1 0 1,-1 0-1,1 0 1,-1 0 0,1 0-1,-1 0 1,1 0-1,-1 0 1,1 0-1,-1-1 1,1 1 0,-1 0-1,1 0 1,-1 0-1,1-1 1,-1 1-1,0 0 1,1 0 0,-1-1-1,1 1 1,-1 0-1,0-1 1,1 1 0,-1-1-1,3-2-15,0-1-1,-1 1 1,0 0-1,0-1 1,0 0 0,0 1-1,0-1 1,-1 0-1,1-4 1,0 3-10,9-25-233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6.893"/>
    </inkml:context>
    <inkml:brush xml:id="br0">
      <inkml:brushProperty name="width" value="0.05" units="cm"/>
      <inkml:brushProperty name="height" value="0.05" units="cm"/>
    </inkml:brush>
  </inkml:definitions>
  <inkml:trace contextRef="#ctx0" brushRef="#br0">65 0 11682,'-1'12'1136,"0"0"0,-1 0-1,-5 19 1,3-19-615,2-1 0,0 0 0,0 1 0,0 17-1,7 26-255,0 20-384,-5-68 128,0 1-1,-1 0 0,0-1 0,0 1 1,-1-1-1,0 1 0,-3 7 0,5-14 11,0 0 1,0-1-1,-1 1 0,1 0 0,0 0 0,-1-1 0,1 1 0,0 0 0,-1-1 0,1 1 0,-1 0 0,1-1 0,-1 1 0,1-1 0,-1 1 0,1-1 0,-1 1 1,0-1-1,1 0 0,-1 1 0,0-1 0,1 1 0,-1-1 0,-1 0 0,2 0 8,-1 0-1,0 0 1,1-1 0,-1 1-1,0 0 1,1-1 0,-1 1-1,1-1 1,-1 1 0,1-1-1,-1 1 1,1-1 0,-1 1-1,1-1 1,-1 0 0,1 1-1,-1-1 1,1 1 0,-1-2-1,-1-4 115,0 0 0,0 0 0,0 0 0,-2-10 0,2-1-21,1 0-1,0 1 0,1-1 1,1 0-1,1 1 0,0-1 1,1 0-1,6-18 0,-7 28-116,1 0 0,-1 0-1,2 0 1,-1 1 0,1 0-1,0-1 1,0 1 0,0 0-1,1 1 1,0-1 0,1 1-1,-1 0 1,1 0 0,0 1-1,0 0 1,0 0-1,0 0 1,1 1 0,0 0-1,12-4 1,-6 3 11,0 1-1,1 0 1,-1 1-1,0 1 1,1 0-1,0 1 1,-1 0-1,1 1 1,-1 1 0,1 0-1,15 5 1,-27-7-7,-1 1 0,1-1 0,0 1 0,0 0 0,-1 0 0,1 0 0,0 0 0,-1 0 0,1 0 0,-1 0 0,0 0 0,1 1 0,-1-1 1,0 0-1,1 1 0,0 2 0,-1-3 13,-1 0 1,0 0-1,0 0 1,1 0 0,-1 1-1,0-1 1,0 0-1,0 0 1,0 0-1,0 1 1,0-1 0,-1 0-1,1 0 1,0 0-1,0 0 1,-1 0-1,1 1 1,-1-1 0,0 1-1,-2 3 86,-1-1-1,1 1 0,-1-1 1,0 0-1,0 0 1,0-1-1,0 1 1,-1-1-1,-5 3 0,-3 2 268,-1-1-1,1-1 1,-27 8-1,35-12-364,0-1 0,0 0-1,-1 0 1,1 0-1,0 0 1,0-1 0,-1 0-1,1 0 1,0-1 0,-1 1-1,1-1 1,0 0-1,0-1 1,-6-1 0,10 2-110,0 0 0,-1 1 1,1-1-1,0 0 0,0 0 1,-1 0-1,1 0 0,0 0 1,0 0-1,0 0 0,0-1 1,0 1-1,1 0 0,-1-1 1,0 1-1,1 0 1,-1-1-1,0 1 0,1-1 1,0 1-1,-1-1 0,1-2 1,0 1 2,0 0 0,0 0 0,0 0 0,0 1 0,1-1 0,0 0 0,-1 0 0,1 0 1,0 0-1,1 1 0,1-4 0,13-18-819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3.456"/>
    </inkml:context>
    <inkml:brush xml:id="br0">
      <inkml:brushProperty name="width" value="0.05" units="cm"/>
      <inkml:brushProperty name="height" value="0.05" units="cm"/>
    </inkml:brush>
  </inkml:definitions>
  <inkml:trace contextRef="#ctx0" brushRef="#br0">189 35 17572,'1'-3'532,"10"-22"1461,-9 19-857,-8 12 413,-32 49 752,-50 97 0,75-125-2190,1 0 0,2 1 0,0 0 0,2 0 0,1 1 0,-3 34 0,9-54-79,1 0 0,0 0 0,1 1 0,0-1 0,0 0 0,1 0 0,0 0 0,4 9 0,-5-15-24,0 0-1,0-1 1,0 1 0,1-1 0,-1 1-1,1-1 1,0 0 0,0 0 0,0 1-1,0-1 1,0-1 0,4 4-1,-4-4-5,0 0-1,0 0 0,0 0 0,0-1 0,0 1 0,0-1 0,0 0 0,0 1 0,0-1 0,0 0 1,0 0-1,0 0 0,0-1 0,0 1 0,0 0 0,0-1 0,0 1 0,0-1 0,3-1 0,2-1-7,0-1-1,-1 0 0,1 0 0,-1-1 1,0 0-1,0 0 0,-1 0 0,0-1 1,1 1-1,-2-1 0,1-1 0,-1 1 0,4-8 1,3-6-28,-1-2 1,14-42 0,-21 55 26,-1 3-2,1-1-1,-1 0 1,0 0 0,-1 0-1,0 0 1,0-1 0,0 1-1,-1 0 1,-1-13 0,1 20 8,0 0 0,0-1 0,0 1 0,1 0 0,-1 0 0,0-1 0,0 1 1,0 0-1,-1-1 0,1 1 0,0 0 0,0-1 0,0 1 0,0 0 0,0 0 0,0-1 1,0 1-1,0 0 0,-1-1 0,1 1 0,0 0 0,0 0 0,0-1 0,-1 1 0,1 0 1,0 0-1,0 0 0,-1-1 0,1 1 0,0 0 0,0 0 0,-1 0 0,1 0 0,0 0 1,0-1-1,-1 1 0,1 0 0,0 0 0,-1 0 0,-7 12-22,-3 21-2,9-25 21,1 0 0,0 0 0,1 0 1,0 0-1,0 0 0,1 0 0,0 0 1,0 0-1,1 0 0,-1 0 1,7 13-1,-7-18 5,1 1 0,0-1 0,0 0 1,0 0-1,1 0 0,-1 0 0,1 0 1,-1-1-1,1 1 0,0-1 0,0 0 0,0 0 1,0 0-1,1 0 0,-1 0 0,0-1 1,1 1-1,-1-1 0,1 0 0,0 0 0,-1 0 1,1 0-1,0-1 0,-1 0 0,1 0 1,0 0-1,5 0 0,2-2 2,0 0 1,0 0-1,0-1 1,0-1-1,-1 1 0,0-2 1,1 1-1,-1-2 0,10-6 1,-4 1-13,0 0-1,0-2 1,-1 0 0,17-19 0,-37 39-7,0 1 0,1 1 1,0-1-1,0 1 0,-3 14 0,-16 58 30,13-30 51,3 0 1,-2 100 0,8-104-38,-1 0 1,-3 0-1,-20 91 0,20-122-25,-1-1 0,0 1 0,-1-1 0,-14 23 0,17-32 16,1-2 1,-1 1-1,0 0 0,0-1 0,-1 1 0,0-1 0,-5 3 1,8-5 6,-1-1 0,1 1 0,-1-1 0,0 0 0,0 0 0,0 0 0,0 0 0,0 0 0,0-1 0,0 1 0,0-1 0,0 0 0,0 0 0,-6 0 0,6-1 2,1 1-1,-1-1 1,0 0 0,1 0-1,-1 0 1,0 0 0,1 0-1,0 0 1,-1-1 0,1 0-1,0 1 1,-1-1-1,1 0 1,0 0 0,0 0-1,-2-3 1,1 0 14,0 1-1,1-1 1,0 1 0,0-1-1,0 0 1,0 0 0,1 0-1,-2-7 1,1 0 11,1 1-1,1-1 1,-1 0-1,2 1 1,0-1 0,0 1-1,5-18 1,-3 20-45,0-1 1,1 0 0,0 1-1,1 0 1,0 0 0,12-15-1,1 1-300,24-21 0,-1 1-1106,-35 36 1196,0-1 0,0 0 0,-1 0-1,0 0 1,-1-1 0,0 1 0,0-1 0,-1 0 0,0 0 0,0-1-1,1-11 1,3-35-581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3.874"/>
    </inkml:context>
    <inkml:brush xml:id="br0">
      <inkml:brushProperty name="width" value="0.05" units="cm"/>
      <inkml:brushProperty name="height" value="0.05" units="cm"/>
    </inkml:brush>
  </inkml:definitions>
  <inkml:trace contextRef="#ctx0" brushRef="#br0">11 39 17252,'-9'-27'2232,"8"18"-1160,1 7-455,4 7 1735,1 5-968,3 4-776,-1 1-648,-5-1 152,-4-2-112,-9-4-200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5.426"/>
    </inkml:context>
    <inkml:brush xml:id="br0">
      <inkml:brushProperty name="width" value="0.05" units="cm"/>
      <inkml:brushProperty name="height" value="0.05" units="cm"/>
    </inkml:brush>
  </inkml:definitions>
  <inkml:trace contextRef="#ctx0" brushRef="#br0">442 53 15283,'0'-3'182,"-1"0"0,-1 0 0,1 1 0,0-1 0,-1 0 0,1 1 0,-1-1 0,0 1 0,1 0 0,-1-1 0,-1 1 0,1 0 0,0 0 1,0 0-1,-1 1 0,1-1 0,-1 1 0,1-1 0,-1 1 0,0 0 0,0 0 0,1 0 0,-1 0 0,0 0 0,0 1 0,0-1 0,-4 1 0,-6-2 197,0 2 0,0-1 1,0 2-1,-1 0 0,-12 2 1,6 2-129,-1-1 0,1 2 0,0 1 0,0 1 0,1 0 0,-28 17 0,38-20-228,-1 1 0,1 0 1,1 1-1,-1 0 0,1 1 0,0-1 1,1 1-1,0 1 0,0 0 0,1-1 0,0 2 1,1-1-1,0 1 0,-6 14 0,10-22-22,1 1 0,-1 0 0,0 0 0,1-1 0,0 1 0,-1 0 0,1 0-1,0 0 1,0 0 0,1-1 0,-1 1 0,1 0 0,-1 0 0,1 0 0,1 2 0,-1-3-1,0 0 1,0-1-1,0 1 1,0-1-1,1 0 1,-1 1-1,0-1 1,1 0-1,-1 0 1,1 0 0,-1 0-1,1 0 1,-1 0-1,1 0 1,0 0-1,0-1 1,-1 1-1,1-1 1,0 1 0,0-1-1,0 0 1,-1 0-1,1 0 1,2 0-1,5 0 4,-1-1-1,1 0 1,-1-1-1,1 0 1,-1 0-1,0-1 1,0 0-1,0 0 1,0-1-1,0 0 1,8-7-1,0 1 11,-1-2 0,0 0 0,26-28 0,-37 37-11,-2 0 2,1 1 1,0-1-1,-1 0 1,0 0-1,1 0 1,-1 0-1,0 0 1,-1 0-1,1 0 1,-1-1-1,3-5 1,-5 9-4,0 1 0,0-1 0,1 0 0,-1 0 0,0 1 0,0-1 0,1 0 0,-1 1 0,0-1 0,1 1 0,-1-1 0,0 1 0,1-1 0,-1 1-1,1 0 1,-1-1 0,1 1 0,-1 0 0,-4 5 0,1-1 0,0 1-1,0 0 1,1 0-1,-1 0 1,1 1-1,1-1 1,-1 1 0,1 0-1,0-1 1,1 1-1,0 0 1,0 0 0,0 0-1,1 10 1,1-15 2,-1 0 0,1-1 1,-1 1-1,1 0 0,0-1 0,0 1 1,0-1-1,0 1 0,0-1 1,0 0-1,0 1 0,0-1 0,1 0 1,-1 0-1,1 0 0,-1 0 1,0 0-1,1 0 0,0 0 0,-1-1 1,1 1-1,-1 0 0,1-1 1,0 1-1,-1-1 0,1 0 0,0 0 1,0 1-1,2-1 0,4 0 18,0 0 0,0 0-1,0-1 1,0 0 0,10-2-1,16-7 50,0-1-1,0-2 1,31-18-1,13-4-8,-77 35-62,1-1-1,0 0 1,0 0-1,0 1 1,0-1-1,-1 1 1,1 0-1,0-1 1,0 1-1,0 0 1,3 0-1,-5 1 1,1-1-1,-1 0 1,1 1 0,0-1-1,-1 0 1,1 1 0,-1-1-1,0 1 1,1-1 0,-1 1 0,1-1-1,-1 1 1,0-1 0,1 1-1,-1-1 1,0 1 0,1 0-1,-1-1 1,0 1 0,0 0-1,0-1 1,0 1 0,1-1 0,-1 1-1,0 0 1,0-1 0,0 1-1,-1 0 1,1-1 0,0 1-1,0 0 1,0-1 0,0 1-1,-1 0 1,-4 24 1,3-20 20,1-1 1,0 0-1,0 1 0,0-1 0,1 0 0,-1 1 0,1-1 0,0 1 1,0-1-1,1 1 0,-1-1 0,2 5 0,-1-8-3,0 0 0,-1 0-1,1 0 1,0 0 0,0 0 0,-1-1-1,1 1 1,0 0 0,0-1 0,0 1-1,0-1 1,0 1 0,0-1-1,0 1 1,0-1 0,0 0 0,0 1-1,0-1 1,1 0 0,-1 0 0,0 0-1,0 0 1,0 0 0,0 0-1,0 0 1,0 0 0,0 0 0,1-1-1,-1 1 1,0 0 0,1-1 0,35-14 276,-35 14-282,6-3 3,6-3 1,0 0-1,1 0 1,0 2-1,16-4 1,-28 8-15,0 0-1,0 0 1,0 1-1,0-1 1,0 1-1,0 0 1,0 0-1,0 0 1,-1 0-1,1 1 1,0-1-1,0 1 1,0 0-1,0 0 1,0 0-1,-1 0 1,1 0-1,0 0 1,-1 1-1,1 0 1,-1-1-1,0 1 1,1 0-1,-1 0 1,0 0-1,0 0 1,0 1-1,3 4 1,-4-6-7,-1 1-176,1 0 1,1 0-1,-1 0 0,0 0 0,0-1 0,1 1 0,-1 0 0,1-1 0,1 2 1,-2-2 75,1-1 0,-1 1 1,0-1-1,0 0 1,1 0-1,-1 0 1,0 0-1,0 0 0,1 0 1,-1 0-1,0 0 1,1 0-1,-1 0 0,0-1 1,0 1-1,0 0 1,1-1-1,0 0 1,13-5-570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5.872"/>
    </inkml:context>
    <inkml:brush xml:id="br0">
      <inkml:brushProperty name="width" value="0.05" units="cm"/>
      <inkml:brushProperty name="height" value="0.05" units="cm"/>
    </inkml:brush>
  </inkml:definitions>
  <inkml:trace contextRef="#ctx0" brushRef="#br0">234 116 18908,'-2'-2'239,"0"0"1,0 1-1,0 0 1,0-1-1,0 1 1,-1 0-1,1 0 1,0 0-1,-1 1 1,1-1-1,0 0 1,-1 1-1,1 0 0,-1-1 1,1 1-1,-1 0 1,1 0-1,0 1 1,-1-1-1,1 0 1,-1 1-1,1-1 1,0 1-1,-5 2 0,-4 0 171,1 1-1,-1 1 1,1 0-1,-10 6 1,8-3-297,1 1 1,0-1-1,1 2 1,-13 14 0,18-19-106,1 0 1,-1 1 0,1-1-1,1 1 1,-1 0-1,1 0 1,0 0 0,1 1-1,-1-1 1,-2 13 0,5-18-9,-1 0 0,1 0 0,0 1 1,0-1-1,0 0 0,0 0 1,0 0-1,0 0 0,0 0 0,0 1 1,0-1-1,0 0 0,1 0 0,-1 0 1,0 0-1,1 0 0,-1 0 1,1 0-1,-1 0 0,1 0 0,0 0 1,-1 0-1,1 0 0,0 0 1,0 0-1,-1 0 0,1-1 0,0 1 1,0 0-1,0-1 0,0 1 0,0-1 1,0 1-1,0-1 0,0 1 1,0-1-1,1 0 0,-1 1 0,0-1 1,0 0-1,0 0 0,0 0 0,0 0 1,1 0-1,-1 0 0,1 0 1,5-1-13,-1 0-1,1 0 1,-1-1 0,0 0 0,0 0 0,0 0 0,7-4 0,3-4-20,-1 0 1,1-1 0,-2 0-1,0-1 1,0-1 0,-1 0-1,16-22 1,-14 16 19,-1-1 0,-2 0-1,0-1 1,-1 0 0,10-30-1,-16 33 44,-5 18-30,0 0 0,0 0 0,0 0-1,0 0 1,0 0 0,0-1-1,0 1 1,0 0 0,0 0-1,0 0 1,0 0 0,0 0-1,0 0 1,0 0 0,0-1-1,0 1 1,0 0 0,0 0 0,0 0-1,0 0 1,0 0 0,0 0-1,0-1 1,0 1 0,0 0-1,0 0 1,0 0 0,0 0-1,0 0 1,0 0 0,-1 0 0,1 0-1,0 0 1,0 0 0,0-1-1,0 1 1,0 0 0,0 0-1,0 0 1,0 0 0,-1 0-1,1 0 1,0 0 0,0 0-1,0 0 1,0 0 0,0 0 0,0 0-1,-1 0 1,1 0 0,0 0-1,0 0 1,-2 2 4,1-1 0,-1 1 0,0 0 0,1-1-1,0 1 1,-1 0 0,1 0 0,0 0 0,0 0 0,-2 4 0,-2 6-44,1 0 0,0 0 0,1 1 0,0-1 0,1 1 0,0 0 0,1-1 0,0 26-1,1-34 2,1 1-1,-1-1 0,1 0 1,0 0-1,0 0 0,0 0 1,0 0-1,1-1 0,0 1 1,0 0-1,0-1 0,0 1 0,0-1 1,1 1-1,-1-1 0,1 0 1,0 0-1,0 0 0,0-1 1,0 1-1,0-1 0,1 1 0,0-1 1,-1 0-1,1-1 0,0 1 1,0-1-1,-1 1 0,1-1 1,0 0-1,0-1 0,6 2 0,46-1-269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4.705"/>
    </inkml:context>
    <inkml:brush xml:id="br0">
      <inkml:brushProperty name="width" value="0.05" units="cm"/>
      <inkml:brushProperty name="height" value="0.05" units="cm"/>
    </inkml:brush>
  </inkml:definitions>
  <inkml:trace contextRef="#ctx0" brushRef="#br0">57 47 14899,'-13'73'2673,"2"-16"-1501,-21 283 258,32-334-1343,0-1 0,0 1 0,0-1 1,0 1-1,1-1 0,1 7 0,-2-12-75,0 0 0,1 0 0,-1 1 0,0-1-1,0 0 1,0 0 0,1 0 0,-1 1-1,0-1 1,0 0 0,0 0 0,1 0 0,-1 0-1,0 0 1,0 1 0,1-1 0,-1 0-1,0 0 1,0 0 0,1 0 0,-1 0 0,0 0-1,1 0 1,-1 0 0,0 0 0,0 0-1,1 0 1,-1 0 0,0 0 0,0 0 0,1 0-1,-1-1 1,0 1 0,0 0 0,1 0-1,-1 0 1,0 0 0,0 0 0,1-1 0,-1 1-1,0 0 1,0 0 0,0 0 0,1-1-1,-1 1 1,0 0 0,0 0 0,0 0 0,0-1-1,0 1 1,1 0 0,-1 0 0,0-1-1,0 1 1,0 0 0,0-1 0,0 1 0,0-1-1,8-21 327,-1 0-1,-1-1 0,-1-1 1,4-46-1,-7 61-281,8-116 880,-10 125-930,0 0-1,0 0 0,0 0 0,1 0 0,-1 1 0,0-1 0,0 0 1,0 0-1,0 0 0,0 0 0,0 0 0,0 1 0,0-1 0,0 0 1,1 0-1,-1 0 0,0 0 0,0 0 0,0 0 0,0 1 0,0-1 0,1 0 1,-1 0-1,0 0 0,0 0 0,0 0 0,0 0 0,1 0 0,-1 0 1,0 0-1,0 0 0,0 0 0,1 0 0,-1 0 0,0 0 0,0 0 1,0 0-1,0 0 0,1 0 0,-1 0 0,0 0 0,0 0 0,0 0 1,0 0-1,1-1 0,-1 1 0,0 0 0,0 0 0,0 0 0,0 0 0,0 0 1,0 0-1,1 0 0,-1-1 0,0 1 0,0 0 0,0 0 0,0 0 1,0 0-1,0-1 0,0 1 0,0 0 0,0 0 0,0 0 0,0 0 1,0-1-1,0 1 0,0 0 0,0 0 0,9 11 53,-6-6-45,-1 0 0,1-1 0,0 0 0,0 1 0,1-1 1,-1 0-1,1-1 0,0 1 0,0 0 0,0-1 0,1 0 0,-1 0 0,1-1 0,-1 1 0,1-1 1,0 0-1,0 0 0,0 0 0,0-1 0,1 0 0,-1 0 0,0 0 0,0-1 0,1 1 0,-1-1 1,0-1-1,1 1 0,-1-1 0,0 0 0,0 0 0,1 0 0,-1-1 0,0 1 0,0-1 1,-1-1-1,1 1 0,0-1 0,-1 0 0,6-4 0,0 0 88,-1-1-1,0-1 1,-1 1 0,1-1 0,-2-1-1,1 1 1,-2-1 0,1-1-1,-1 1 1,6-14 0,-9 15-10,1 0 1,-1-1 0,-1 1-1,0 0 1,0-1-1,-1 1 1,0-1-1,0 0 1,-1 1 0,0-1-1,-1 0 1,0 1-1,-4-14 1,4 19-60,0 0 0,-1 0 1,0 1-1,1-1 0,-1 0 1,-1 1-1,1-1 0,0 1 0,-5-4 1,6 6-28,0-1 0,0 1 0,0 0 0,0 0 0,-1 1 0,1-1 0,0 0 0,-1 0 0,1 1 0,-1-1 0,1 1 0,0-1 0,-1 1 0,0-1 0,1 1 0,-1 0 1,1 0-1,-1 0 0,1 0 0,-1 0 0,1 0 0,-1 0 0,1 1 0,-1-1 0,1 0 0,-1 1 0,-2 1 0,-1 1-5,0 0 0,1 0 0,0 1 0,-1-1-1,1 1 1,0 0 0,1 1 0,-1-1 0,1 1 0,0-1 0,0 1 0,0 0 0,1 0-1,-3 8 1,-1 4-5,0-1-1,2 1 1,-5 25-1,8-33-1,0-1 1,0 0-1,1 1 1,0-1-1,0 0 1,1 1-1,0-1 0,1 0 1,3 12-1,-3-16 1,0 0-1,0 0 0,0 0 0,0-1 0,0 1 1,1-1-1,0 0 0,0 1 0,0-1 0,0 0 1,0-1-1,0 1 0,1 0 0,-1-1 1,1 0-1,0 0 0,0 0 0,0 0 0,7 1 1,1 0-66,0 0 1,0-1 0,20 0-1,-22-1 1,1-1 0,0 2 0,-1-1-1,12 5 1,-18-5 48,0 1-1,-1-1 0,1 1 1,-1 0-1,1 0 0,-1 1 1,1-1-1,-1 1 0,0-1 1,0 1-1,-1 0 0,1 0 1,0 1-1,3 5 0,-1 1 0,-1-1 0,0 1 0,0 0-1,-1 1 1,0-1 0,1 13 0,2 3-1,-6-26 25,0 1 0,0 0 0,0-1 0,0 1 0,0 0 0,0-1 1,0 1-1,1-1 0,-1 1 0,0-1 0,0 1 0,1-1 0,-1 1 1,0-1-1,1 1 0,-1-1 0,1 1 0,-1-1 0,1 1 0,-1-1 0,1 0 1,-1 1-1,1-1 0,-1 0 0,1 1 0,-1-1 0,1 0 0,-1 0 0,1 0 1,0 1-1,-1-1 0,1 0 0,-1 0 0,1 0 0,0 0 0,-1 0 1,1 0-1,-1 0 0,1 0 0,0 0 0,-1 0 0,1-1 0,-1 1 0,1 0 1,0 0-1,-1-1 0,1 1 0,-1 0 0,1-1 0,-1 1 0,1 0 0,-1-1 1,1 1-1,-1-1 0,1 0 0,6-4 2,-1-1 1,0 0-1,8-9 1,-5 5 1,100-99-13,-106 107 30,-1-1 0,1 0 0,-1 0 0,0 0 0,0-1 1,0 1-1,0 0 0,0-1 0,-1 0 0,0 1 0,1-1 0,-1 0 1,-1 1-1,2-5 0,-2 5 8,-1-1 1,1 1 0,0 0-1,-1 0 1,0 0 0,0 0-1,0 0 1,0 0 0,0 0-1,0 0 1,-1 0 0,1 1-1,-1-1 1,0 1 0,0-1-1,0 1 1,-4-4 0,5 5-30,0 0 1,0 0-1,1 0 1,-1 1-1,0-1 1,0 0-1,0 1 1,0-1 0,-1 0-1,1 1 1,0 0-1,0-1 1,0 1-1,0-1 1,0 1 0,-1 0-1,1 0 1,0 0-1,0 0 1,0 0-1,-1 0 1,1 0 0,0 0-1,0 0 1,0 1-1,0-1 1,-1 0-1,1 1 1,0-1 0,0 1-1,0-1 1,0 1-1,0 0 1,0-1-1,0 1 1,0 0-1,0 0 1,0 0 0,1 0-1,-1-1 1,0 1-1,0 0 1,1 0-1,-2 3 1,-2 2 3,0 1 1,1 0-1,-1 0 1,1 0-1,-3 12 1,3-8 15,0 0 0,1 1 1,1-1-1,0 0 1,0 1-1,1-1 1,1 0-1,-1 1 1,2-1-1,4 18 1,-5-24-90,1 0 0,0-1 1,0 1-1,0-1 0,1 1 1,-1-1-1,1 0 0,0 1 1,1-2-1,-1 1 1,1 0-1,-1-1 0,1 1 1,0-1-1,0 0 0,0 0 1,1-1-1,-1 1 0,1-1 1,-1 0-1,1 0 0,0-1 1,0 1-1,0-1 1,0 0-1,7 0 0,-3 0-28,-1 0-1,1-1 0,-1-1 0,0 1 1,1-1-1,-1 0 0,15-5 1,21-16-389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5.451"/>
    </inkml:context>
    <inkml:brush xml:id="br0">
      <inkml:brushProperty name="width" value="0.05" units="cm"/>
      <inkml:brushProperty name="height" value="0.05" units="cm"/>
    </inkml:brush>
  </inkml:definitions>
  <inkml:trace contextRef="#ctx0" brushRef="#br0">33 1 18748,'-6'13'1149,"0"0"1,1 1-1,-6 25 0,10-32-927,-1 1 1,1-1-1,1 1 1,-1 0-1,1 0 1,1-1-1,-1 1 0,4 12 1,-4-18-206,1-1 0,-1 1 0,1 0 0,0-1 0,0 1 0,0 0 0,0-1 0,0 1 0,0-1 0,0 0 0,0 1 0,1-1 0,-1 0 0,1 0 0,-1 0 0,1 0 0,-1 0 0,1 0 0,-1 0 0,1 0 0,0-1 0,-1 1 0,1-1 0,0 1 0,0-1 0,-1 0 0,1 1 0,0-1 0,0 0 0,0 0 0,0-1 0,-1 1 1,1 0-1,0 0 0,2-2 0,7 0 23,-1-1 0,0 0 0,-1-1 0,17-8 0,60-41 174,-60 36-113,45-24 0,-70 40-98,1 0 0,0 0-1,-1 0 1,1 1 0,0-1-1,0 0 1,0 1 0,-1-1-1,1 1 1,0 0 0,0 0-1,0-1 1,0 1 0,0 0-1,0 1 1,-1-1 0,1 0-1,0 1 1,0-1 0,0 0-1,0 1 1,-1 0 0,1 0-1,0-1 1,-1 1 0,3 2-1,-1 0 3,0 1-1,-1-1 0,1 1 1,-1 0-1,0 0 1,0 0-1,0 0 1,0 0-1,1 7 0,-3-9-2,1 1-1,0-1 1,-1 0-1,1 0 1,0 0-1,1 1 1,-1-1-1,0 0 1,1-1-1,-1 1 0,1 0 1,-1 0-1,1-1 1,0 1-1,0 0 1,2 0-1,-2-1 1,0 0-1,1 0 0,-1-1 0,0 0 1,1 1-1,-1-1 0,1 0 1,-1 0-1,0 0 0,1 0 0,-1-1 1,1 1-1,-1-1 0,0 1 0,5-3 1,51-20 10,-47 17-12,0 1-1,1 0 1,-1 1-1,1 0 0,0 1 1,1 0-1,20-1 1,-30 4-10,0 0 0,0 1 0,0-1 1,0 1-1,0 0 0,0 0 0,0 0 1,-1 0-1,1 0 0,0 0 0,0 1 1,-1-1-1,1 1 0,-1 0 0,0 0 0,0 0 1,1 0-1,-1 0 0,0 1 0,-1-1 1,1 0-1,3 6 0,-3-4-142,0 1 0,0 0 0,0 0-1,0 0 1,-1 0 0,1 0 0,-2 0 0,1 1-1,0-1 1,-1 0 0,0 1 0,-1 5 0,1-11 125,0 1 1,0-1 0,0 1 0,0-1-1,0 1 1,0 0 0,0-1 0,0 1-1,0-1 1,-1 1 0,1-1 0,0 1-1,0 0 1,-1-1 0,1 1 0,0-1-1,-1 0 1,1 1 0,0-1 0,-1 1-1,1-1 1,-1 0 0,1 1 0,-1-1-1,1 0 1,-1 1 0,0-1 0,-10-3-417</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5.870"/>
    </inkml:context>
    <inkml:brush xml:id="br0">
      <inkml:brushProperty name="width" value="0.05" units="cm"/>
      <inkml:brushProperty name="height" value="0.05" units="cm"/>
    </inkml:brush>
  </inkml:definitions>
  <inkml:trace contextRef="#ctx0" brushRef="#br0">1 4 17372,'1'-3'1736,"1"3"-1992,7 0 112,-9 1 1232,-3 1-216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6.716"/>
    </inkml:context>
    <inkml:brush xml:id="br0">
      <inkml:brushProperty name="width" value="0.05" units="cm"/>
      <inkml:brushProperty name="height" value="0.05" units="cm"/>
    </inkml:brush>
  </inkml:definitions>
  <inkml:trace contextRef="#ctx0" brushRef="#br0">1 6 18092,'0'0'69,"1"-1"0,0 0 0,0 1-1,-1-1 1,1 1 0,0-1 0,0 1 0,0 0 0,0-1 0,-1 1 0,1 0 0,0 0 0,0-1-1,0 1 1,0 0 0,0 0 0,0 0 0,0 0 0,0 0 0,-1 0 0,1 1 0,0-1 0,0 0 0,0 0-1,0 1 1,0-1 0,0 0 0,-1 1 0,1-1 0,0 1 0,0-1 0,-1 1 0,1-1 0,0 1-1,0-1 1,-1 1 0,1 0 0,-1 0 0,1-1 0,-1 1 0,1 0 0,-1 0 0,1-1 0,-1 1-1,0 0 1,1 2 0,2 4 258,-1-1 1,1 1-1,-1 1 0,1 13 0,3 47 783,-4 1 0,-8 101-1,-1 1-644,6-160-429,1-8-17,0 0-1,0 0 1,0-1-1,0 1 1,0 0-1,1 0 1,-1 0 0,1 0-1,0 0 1,1 4-1,-2-7-15,0 0 0,1 0 0,-1 0-1,0 0 1,0 0 0,0 1-1,0-1 1,0 0 0,1 0 0,-1 0-1,0 0 1,0 0 0,0 0-1,0 0 1,0 0 0,1 0 0,-1 0-1,0 0 1,0 0 0,0 0-1,0 0 1,1 0 0,-1 0 0,0 0-1,0 0 1,0 0 0,0 0-1,1 0 1,-1 0 0,0 0 0,0 0-1,0 0 1,0 0 0,1 0-1,-1 0 1,0 0 0,0-1 0,0 1-1,0 0 1,0 0 0,0 0-1,1 0 1,-1 0 0,0 0 0,0-1-1,0 1 1,0 0 0,0 0-1,0 0 1,0 0 0,0-1 0,0 1-1,0 0 1,0 0 0,0 0-1,0 0 1,0-1 0,0 1 0,0 0-1,0 0 1,0 0 0,5-14 68,4-30 104,6-69-1,3-18-221,-18 131 44,0 0 0,0-1 0,0 1-1,0-1 1,-1 1 0,1 0 0,0-1 0,1 1 0,-1 0 0,0-1 0,0 1 0,0-1-1,0 1 1,0 0 0,0-1 0,0 1 0,1 0 0,-1-1 0,0 1 0,0 0 0,0 0 0,1-1-1,-1 1 1,0 0 0,0-1 0,1 1 0,-1 0 0,0 0 0,1 0 0,-1-1 0,0 1-1,1 0 1,-1 0 0,0 0 0,1 0 0,-1 0 0,0-1 0,1 1 0,-1 0 0,0 0-1,1 0 1,-1 0 0,1 0 0,-1 0 0,0 0 0,1 0 0,-1 0 0,0 1 0,1-1 0,-1 0-1,0 0 1,1 0 0,-1 0 0,0 0 0,1 1 0,-1-1 0,0 0 0,1 0 0,-1 1-1,0-1 1,1 0 0,-1 1 0,21 26-209,-9-10 64,-5-11 103,0-1 1,0 1-1,0-1 1,1-1-1,-1 0 1,1 0 0,0 0-1,1-1 1,-1 0-1,1 0 1,-1-1-1,18 2 1,-21-3 50,-1-1 0,1 1 0,0-1 0,0 0 0,0-1 0,-1 1 0,1-1 0,0 0 0,0 0-1,-1 0 1,1-1 0,-1 0 0,1 0 0,-1 0 0,0 0 0,1 0 0,-1-1 0,-1 0 0,1 0 0,0 0 0,-1-1 0,1 1 0,-1-1 0,0 1 0,3-6 0,-6 9 2,1-1-1,-1 0 1,1 0 0,0 0-1,-1 0 1,0 0 0,1 1-1,-1-1 1,0 0 0,1 0-1,-1 0 1,0 0 0,0 0-1,0 0 1,0 0 0,0 0-1,0 0 1,0 0 0,0-1-1,-1 1-2,1 1-1,0 0 0,-1-1 1,1 1-1,0 0 1,-1 0-1,1-1 0,-1 1 1,1 0-1,-1 0 1,1-1-1,-1 1 0,1 0 1,-1 0-1,1 0 1,0 0-1,-1 0 0,1 0 1,-1 0-1,1 0 1,-1 0-1,1 0 0,-1 0 1,1 0-1,-2 0 1,-1 1 3,-1 0 1,1 0-1,-1 1 1,1-1 0,0 0-1,0 1 1,-1 0 0,-4 4-1,-2 3-8,1 2 0,-1-1 0,2 1 0,0 0 0,0 1 0,-6 13-1,9-16-2,1 1 0,0-1 0,0 1 0,1 0 0,0 0 0,1 1 0,0-1 0,-1 17 0,3-25 3,0 0 0,0 0-1,0 0 1,0 0-1,1 0 1,-1 0 0,1 0-1,-1 0 1,1 0 0,0 0-1,0 0 1,0 0-1,0 0 1,0-1 0,0 1-1,0 0 1,0-1-1,1 1 1,-1-1 0,1 1-1,1 0 1,0 0 1,0 0 1,0-1-1,0 0 0,0 1 1,1-1-1,-1 0 1,1-1-1,-1 1 0,0 0 1,1-1-1,4 0 1,9-1 12,-1-1 1,0 0 0,0-1 0,18-6 0,-7 1 30,44-19-1,-60 22 9,0 0 1,-1-1-1,1-1 0,-1 0 0,0 0 0,11-13 1,-18 17-13,0 1 0,-1-2 1,0 1-1,1 0 0,-1 0 1,0-1-1,-1 1 0,1-1 1,-1 1-1,1-1 1,-1 0-1,0 0 0,-1 1 1,1-1-1,-1 0 0,1 0 1,-1 0-1,0 0 1,0 0-1,-1 0 0,1 0 1,-3-7-1,0 3 40,0-1 1,-1 1-1,0 0 0,0 0 0,0 1 1,-1-1-1,-1 1 0,-10-12 1,7 11-38,5 8-79,5 1 21,-1 0-1,1 1 1,-1-1-1,1 0 1,0 0 0,-1 0-1,1 0 1,0 0-1,0 0 1,0 0-1,0-1 1,-1 1 0,1 0-1,2 0 1,9 8-82,0-1-1,1 0 1,1-1 0,-1-1 0,1 0-1,0-1 1,0 0 0,1-1 0,-1-1-1,1 0 1,0-1 0,22 0 0,-18-1 46,0-2 0,-1 0 0,1-1 1,0-1-1,-1-1 0,1 0 1,-1-1-1,0-2 0,25-11 0,-35 13 38,0 1 0,-1-1 0,1-1 0,-1 0-1,10-10 1,-15 14 15,-1 0-1,1 0 1,0 0-1,-1 0 1,1-1-1,-1 1 1,0-1-1,0 1 1,0-1 0,1-2-1,-2 4 4,0-1 0,0 1 0,0 0 0,0-1 0,0 1 0,0 0 0,0-1 0,-1 1 0,1 0 0,0-1 0,-1 1 0,1 0 0,-1 0 0,1-1 0,-1 1 0,1 0 0,-1 0 0,0 0 0,0 0 0,0 0 0,-1-2 0,0 2 6,0-1 0,0 1 0,-1-1 0,1 1 0,-1-1 0,1 1 0,-1 0 0,1 0-1,-1 1 1,1-1 0,-1 0 0,0 1 0,1-1 0,-1 1 0,0 0 0,0 0 0,1 0 0,-1 1 0,0-1 0,1 0 0,-1 1-1,0 0 1,-3 1 0,-2 1 13,1 0 0,-1 0-1,1 1 1,0 0 0,0 0-1,-11 10 1,10-7-15,0 2 1,1-1 0,0 1-1,0 0 1,1 0-1,1 0 1,-1 1-1,2 0 1,-1 0-1,-4 16 1,8-20-36,-1 0 1,1 1-1,0-1 1,0 1-1,1-1 0,0 1 1,0-1-1,1 11 1,0-14-31,0 1 1,0 0-1,0-1 0,0 1 1,1-1-1,0 0 1,-1 1-1,1-1 1,0 0-1,0 0 1,1 0-1,-1-1 1,1 1-1,-1 0 1,6 3-1,-3-3-118,-1-1-1,1 1 1,-1-1-1,1-1 1,0 1-1,0-1 1,-1 1-1,1-1 1,0-1-1,0 1 0,0-1 1,0 1-1,0-2 1,0 1-1,1 0 1,-1-1-1,-1 0 1,1 0-1,0-1 1,6-2-1,7-3-332,0-1-1,0 0 0,29-20 1,5-8-556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7.153"/>
    </inkml:context>
    <inkml:brush xml:id="br0">
      <inkml:brushProperty name="width" value="0.05" units="cm"/>
      <inkml:brushProperty name="height" value="0.05" units="cm"/>
    </inkml:brush>
  </inkml:definitions>
  <inkml:trace contextRef="#ctx0" brushRef="#br0">180 10 16379,'-1'-1'118,"1"0"0,-1 0 0,0 1 0,0-1 0,0 0 0,0 1 0,0-1 0,0 0 0,0 1 0,0 0 0,-1-1 0,1 1 0,0 0 0,0-1 0,0 1 0,0 0 0,-1 0 0,1 0-1,0 0 1,0 0 0,0 0 0,0 0 0,-1 0 0,1 1 0,0-1 0,0 0 0,0 1 0,0-1 0,-2 2 0,-38 16 1698,38-17-1412,-8 5 177,1 0-1,0 1 0,0 0 1,-13 12-1,20-16-490,-1 1-1,0-1 1,1 1-1,0 0 1,0 0 0,0 1-1,1-1 1,-1 1-1,1-1 1,0 1-1,0 0 1,1-1-1,-2 6 1,3-7-81,0 0 0,0 0 1,1 0-1,-1 0 0,0-1 1,1 1-1,0 0 0,0 0 1,0-1-1,0 1 0,0 0 1,1-1-1,-1 1 0,1-1 1,-1 0-1,1 1 0,0-1 1,0 0-1,0 0 1,0 0-1,4 2 0,5 5-93,1-1-1,24 13 1,-28-17 64,26 12-76,-27-14 74,0 1-1,0 0 0,0 1 0,0-1 1,0 1-1,-1 1 0,0-1 0,0 1 1,0 0-1,8 9 0,-14-13 26,1 0-1,-1 0 0,0 1 1,1-1-1,-1 0 1,0 1-1,1-1 1,-1 0-1,0 0 0,0 1 1,0-1-1,0 0 1,-1 1-1,1-1 1,0 0-1,-1 1 0,1-1 1,0 0-1,-1 0 1,1 1-1,-1-1 1,0 0-1,1 0 0,-1 0 1,0 0-1,0 0 1,0 0-1,0 0 1,-1 1-1,-5 5 28,0-1 1,0 0-1,-9 5 1,11-8-14,-7 6-107,-1-2 1,-13 8-1,21-13 7,1 0-1,-1-1 1,1 1-1,-1-1 1,1 0-1,-1 0 1,0 0 0,0-1-1,1 0 1,-7 0-1,-6-6-93,7-8-98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7.579"/>
    </inkml:context>
    <inkml:brush xml:id="br0">
      <inkml:brushProperty name="width" value="0.05" units="cm"/>
      <inkml:brushProperty name="height" value="0.05" units="cm"/>
    </inkml:brush>
  </inkml:definitions>
  <inkml:trace contextRef="#ctx0" brushRef="#br0">127 1 17972,'4'50'2702,"-5"80"0,-1-48-1270,18 196-22,-84-434-2233,39 104 683,-15-33 412,43 85-265,1-1 1,0 1 0,0 0-1,0-1 1,-1 1-1,1 0 1,0-1 0,0 1-1,0-1 1,0 1-1,0 0 1,0-1 0,0 1-1,0-1 1,0 1-1,0-1 1,0 1 0,0 0-1,0-1 1,0 1-1,1-1 1,-1 1-1,0 0 1,0-1 0,0 1-1,1 0 1,-1-1-1,0 1 1,0 0 0,1-1-1,-1 1 1,0 0-1,0 0 1,1-1 0,-1 1-1,0 0 1,1 0-1,-1-1 1,1 1 0,-1 0-1,0 0 1,1 0-1,0 0 1,15-2 127,84 15-245,-57-7-731,47 2 1,-41-8 524,0-3-136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7.324"/>
    </inkml:context>
    <inkml:brush xml:id="br0">
      <inkml:brushProperty name="width" value="0.05" units="cm"/>
      <inkml:brushProperty name="height" value="0.05" units="cm"/>
    </inkml:brush>
  </inkml:definitions>
  <inkml:trace contextRef="#ctx0" brushRef="#br0">50 7 15355,'17'-6'1921,"-13"15"-881,-4 8-376,-6 15 1633,-6 3-793,0 8-528,-2 1-240,2 1-232,3-6-88,6-5-328,1-5-200,4-11-592,5-2-376,4-12 856,3-4-160,1-3-184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8.038"/>
    </inkml:context>
    <inkml:brush xml:id="br0">
      <inkml:brushProperty name="width" value="0.05" units="cm"/>
      <inkml:brushProperty name="height" value="0.05" units="cm"/>
    </inkml:brush>
  </inkml:definitions>
  <inkml:trace contextRef="#ctx0" brushRef="#br0">24 0 19876,'-5'30'2842,"-2"10"-2315,1 1 1,3-1-1,1 1 0,2-1 0,9 78 1,-8-113-497,1 0 1,-1 1 0,1-1 0,0 0-1,4 8 1,-6-12-25,1 0 0,-1-1 0,0 1 0,1 0 0,-1-1 0,0 1 0,1-1 0,-1 1 0,1-1 0,-1 1 1,1-1-1,0 1 0,-1-1 0,1 1 0,-1-1 0,1 0 0,0 1 0,-1-1 0,1 0 0,0 1 0,-1-1 0,1 0 0,0 0 0,-1 0 0,1 0 0,0 0 0,0 0 0,-1 0 0,1 0 0,0 0 0,-1 0 0,1 0 0,0 0 0,0 0 0,-1-1 0,1 1 0,0 0 0,-1-1 0,1 1 0,-1 0 0,1-1 0,0 1 0,-1 0 0,1-1 0,-1 1 0,1-1 0,-1 0 0,1 1 0,-1-1 0,0 1 0,1-1 0,0 0 0,3-6 32,1 0 0,-1 0 0,0-1-1,0 1 1,-1-1 0,0 1-1,0-1 1,-1 0 0,2-11 0,7-76 142,-11 91-176,2-22-25,0 9-90,-1 0-1,0 0 1,-2 0-1,0 0 1,-3-20-1,5 46-2625,8 16 496,-5-20 1978,0 0 1,-1-1-1,2 0 0,-1 1 0,5 2 0,12 6-642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8.440"/>
    </inkml:context>
    <inkml:brush xml:id="br0">
      <inkml:brushProperty name="width" value="0.05" units="cm"/>
      <inkml:brushProperty name="height" value="0.05" units="cm"/>
    </inkml:brush>
  </inkml:definitions>
  <inkml:trace contextRef="#ctx0" brushRef="#br0">142 58 15635,'2'-1'158,"-1"0"-1,0 0 0,0-1 1,0 1-1,0-1 0,0 1 1,0-1-1,-1 1 0,1-1 0,0 0 1,-1 1-1,1-1 0,-1 0 1,0 1-1,1-1 0,-1 0 1,0 0-1,0 1 0,0-1 1,0 0-1,-1 0 0,1 1 1,0-1-1,-1 0 0,0-1 0,0 1-53,0 1 0,1 0 0,-1 0 0,0 0 0,0 0 0,0 0 0,-1 0 0,1 1 0,0-1 0,0 0 0,0 1 0,-1-1 0,1 0 0,0 1 0,-1-1 0,1 1 0,0 0-1,-1 0 1,1-1 0,0 1 0,-1 0 0,1 0 0,-1 0 0,1 0 0,0 0 0,-1 1 0,1-1 0,-1 0 0,1 1 0,0-1 0,-1 1 0,-1 0 0,-3 2 27,0 0 0,0 0 0,1 1 0,-1-1 0,1 1 0,-1 0 0,1 1 1,1 0-1,-1-1 0,0 1 0,1 1 0,0-1 0,-4 8 0,3-5-76,0 1 1,1 0-1,0-1 0,1 2 0,0-1 0,0 0 1,1 1-1,-2 15 0,3-22-37,1-1-1,0 1 1,0-1 0,0 1-1,1 0 1,-1-1 0,1 1-1,-1-1 1,1 1 0,0-1-1,0 1 1,0-1 0,0 1-1,0-1 1,0 0 0,3 4-1,-2-5-6,-1 0 1,1 0-1,-1 0 0,1 0 0,0 0 0,-1 0 0,1 0 1,0 0-1,0 0 0,0-1 0,0 1 0,0-1 0,-1 0 1,1 1-1,0-1 0,0 0 0,0 0 0,0 0 0,0 0 1,0-1-1,0 1 0,0 0 0,2-2 0,7-1 37,-1-1 0,1 0 0,-1-1 0,0 0 0,0-1 1,-1 0-1,0 0 0,0-1 0,0-1 0,8-8 0,12-15 303,32-43 0,-60 72-344,13-15 239,-8 14-126,-6 11-111,-2 5-258,1 0 0,0 1-1,1-1 1,0 1 0,1-1 0,2 15 0,-2-23 25,1 1-1,-1-1 0,1 0 0,0 0 1,0 0-1,1 0 0,-1 0 0,4 4 1,-4-6 55,0-1-1,0 0 1,0 1 0,1-1 0,-1 0 0,1-1 0,-1 1 0,1 0-1,-1-1 1,1 1 0,0-1 0,0 0 0,0 0 0,0 0 0,4 1 0,13-2-621,4-9-29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8.892"/>
    </inkml:context>
    <inkml:brush xml:id="br0">
      <inkml:brushProperty name="width" value="0.05" units="cm"/>
      <inkml:brushProperty name="height" value="0.05" units="cm"/>
    </inkml:brush>
  </inkml:definitions>
  <inkml:trace contextRef="#ctx0" brushRef="#br0">75 0 17324,'-1'0'78,"1"0"0,-1 0 1,1 0-1,-1 0 1,1 0-1,-1 0 0,1 0 1,-1 0-1,1 1 1,-1-1-1,1 0 0,0 0 1,-1 0-1,1 0 1,-1 1-1,1-1 0,-1 0 1,1 0-1,0 1 0,-1-1 1,1 0-1,0 1 1,-1-1-1,1 0 0,0 1 1,-1-1-1,1 0 1,0 1-1,0-1 0,-1 1 1,1-1-1,0 1 1,0-1-1,0 1 0,0-1 1,0 1-1,-9 23 157,7-21 72,-10 38 740,2 0 0,1 1 0,-4 48 0,6 130 82,7-198-1042,1 0 1,1 1-1,1-1 1,9 31-1,-12-51-85,0-1 1,1 0-1,-1 0 0,1 1 0,-1-1 0,1 0 0,-1 0 0,1 0 0,0 1 1,-1-1-1,1 0 0,0 0 0,0 0 0,1 1 0,-1-2-1,-1 0 0,0 0-1,1 0 1,-1 0 0,0 0-1,1 0 1,-1 0 0,0 0-1,1 0 1,-1 0 0,0 0 0,1 0-1,-1 0 1,0 0 0,1 0-1,-1-1 1,0 1 0,1 0-1,-1 0 1,0 0 0,1-1 0,-1 1-1,0 0 1,0 0 0,1 0-1,-1-1 1,0 1 0,0 0-1,0-1 1,1 1 0,-1 0 0,0-1-1,2-3 5,1-1-1,-1 0 1,0 1 0,-1-1-1,3-9 1,4-31-38,-2-1-1,-1 0 1,-4-87 0,1 136 13,1 0 0,0 0 0,0 0 0,0 0 0,0-1 0,0 1 0,0-1 0,1 0 0,0 0 0,4 2-1,5 4 7,1-1 0,23 8 0,-16-10 6,-1 0 1,1-2-1,0 0 0,0-1 1,23-1-1,-29-2 13,1 0 1,-1-1-1,0 0 0,0-2 0,0 1 0,0-2 1,23-10-1,-34 13 8,-1 0 0,1 0 1,0 0-1,-1-1 0,1 0 0,-1 0 0,0 0 1,0 0-1,0 0 0,0-1 0,4-6 0,-7 9-3,1-1-1,0 1 1,-1-1-1,1 1 1,-1-1-1,0 1 0,1-1 1,-1 1-1,0-1 1,0 1-1,0-1 1,0 0-1,0 1 1,0-1-1,0 1 1,-1-1-1,1 1 1,-1-1-1,1 1 0,-1-1 1,1 1-1,-1-1 1,0 1-1,0 0 1,0-1-1,0 1 1,0 0-1,0 0 1,0 0-1,0 0 0,0-1 1,0 2-1,-1-1 1,1 0-1,-3-1 1,1 0 5,-1-1 1,0 2-1,1-1 1,-1 0-1,0 1 1,0 0-1,0 0 0,0 0 1,0 0-1,0 0 1,0 1-1,0 0 1,0 0-1,0 0 1,-1 1-1,1-1 1,0 1-1,0 0 1,0 0-1,0 0 1,1 0-1,-1 1 1,0 0-1,0 0 1,1 0-1,-1 0 0,1 0 1,0 1-1,-4 2 1,3 0-11,-1-1 1,1 1-1,0-1 1,0 1-1,0 1 1,0-1-1,1 0 1,0 1-1,0 0 1,1 0-1,-1-1 1,1 2-1,1-1 0,-1 0 1,1 0-1,0 0 1,0 1-1,1 7 1,1-6-69,0-1-1,0 0 1,1 1 0,-1-1 0,2 0 0,-1 0-1,1 0 1,0-1 0,1 1 0,-1-1-1,1 1 1,1-1 0,-1 0 0,1-1 0,0 1-1,0-1 1,1 0 0,0 0 0,-1-1 0,2 1-1,-1-1 1,0-1 0,1 1 0,0-1 0,0 0-1,0-1 1,0 0 0,0 0 0,11 2-1,37-1-296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9.632"/>
    </inkml:context>
    <inkml:brush xml:id="br0">
      <inkml:brushProperty name="width" value="0.05" units="cm"/>
      <inkml:brushProperty name="height" value="0.05" units="cm"/>
    </inkml:brush>
  </inkml:definitions>
  <inkml:trace contextRef="#ctx0" brushRef="#br0">4 13 18412,'3'-3'779,"8"-6"1351,-7 9-879,-4 7 229,-8 31-8,2 0-1,-1 51 1,6-77-1452,2 0 0,-1 0 0,1 0-1,1 1 1,1-1 0,-1-1 0,2 1 0,-1 0-1,2-1 1,0 0 0,9 17 0,-11-24-88,-1-1 0,1 1-1,0 0 1,1-1 0,-1 0 0,0 0 0,1 0 0,0 0-1,0 0 1,0-1 0,0 0 0,0 0 0,0 0 0,0 0 0,1-1-1,-1 1 1,1-1 0,-1 0 0,1 0 0,-1-1 0,1 0 0,0 1-1,-1-2 1,1 1 0,0 0 0,-1-1 0,1 0 0,-1 0 0,1 0-1,-1-1 1,1 1 0,-1-1 0,0 0 0,0-1 0,0 1 0,0-1-1,0 1 1,-1-1 0,1 0 0,3-5 0,1-1-155,-1-1 0,0 0 0,0 0 0,8-21 0,0-8-544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40.057"/>
    </inkml:context>
    <inkml:brush xml:id="br0">
      <inkml:brushProperty name="width" value="0.05" units="cm"/>
      <inkml:brushProperty name="height" value="0.05" units="cm"/>
    </inkml:brush>
  </inkml:definitions>
  <inkml:trace contextRef="#ctx0" brushRef="#br0">0 16 22237,'24'10'6208,"6"-2"-5755,-28-8-524,-1 1 1,1-1-1,-1 1 1,1-1-1,-1 0 1,1 0-1,-1 0 1,1 0-1,-1 0 1,0 0-1,1 0 1,-1-1 0,1 1-1,-1-1 1,1 1-1,-1-1 1,1 1-1,-1-1 1,0 0-1,0 1 1,1-1-1,-1 0 1,0 0-1,0 0 1,0 0-1,0 0 1,0 0-1,0 0 1,0-1-1,0 1 1,0 0-1,-1 0 1,1-1-1,0 1 1,0-3-1,-1 4 70,0-1 0,0 1 0,1 0 0,-1-1 0,0 1 0,0 0 0,0-1 0,0 1 0,0 0 0,0-1 0,0 1 0,0 0 0,0 0 0,0-1 0,0 1 0,0 0 0,0-1 0,0 1 0,0 0 0,0-1 0,-1 1 0,1 0 0,0-1 0,0 1 0,0 0 0,0 0 0,-1-1 0,1 1 0,0 0 0,0 0 0,0-1 0,-1 1 0,-10 3 221,-10 13 256,15-9-344,0 0-1,0 0 1,1 1-1,0 0 1,1 0-1,0 0 1,0 1-1,1-1 1,0 1 0,-3 17-1,6-26-128,-1 1-1,1-1 1,0 0 0,1 1-1,-1-1 1,0 0 0,0 0-1,0 1 1,0-1 0,0 0 0,0 1-1,0-1 1,0 0 0,0 1-1,1-1 1,-1 0 0,0 0-1,0 1 1,0-1 0,1 0-1,-1 0 1,0 1 0,0-1-1,1 0 1,-1 0 0,0 0-1,0 0 1,1 1 0,-1-1-1,0 0 1,1 0 0,-1 0-1,0 0 1,1 0 0,-1 0-1,0 0 1,1 0 0,-1 0-1,0 0 1,1 0 0,-1 0-1,0 0 1,1 0 0,-1 0-1,0 0 1,0 0 0,1 0 0,-1 0-1,0-1 1,1 1 0,-1 0-1,0 0 1,0 0 0,1 0-1,-1-1 1,0 1 0,0 0-1,1-1 1,17-11 36,-15 9-105,0 0-1,0-1 1,0 1-1,-1-1 0,1 1 1,-1-1-1,0 0 1,0 0-1,-1 0 1,1 0-1,-1 0 0,0 0 1,0-1-1,1-7 1,-2 11-2,-1-1-1,1 1 1,0 0 0,0 0 0,-1-1 0,1 1 0,-1 0 0,1 0 0,-1 0 0,1 0 0,-1 0 0,0 0 0,0 0 0,0 0 0,1 0 0,-1 0 0,0 0 0,0 0 0,0 0 0,0 1 0,-2-2 0,-5-5-217,-3-4-253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41.197"/>
    </inkml:context>
    <inkml:brush xml:id="br0">
      <inkml:brushProperty name="width" value="0.05" units="cm"/>
      <inkml:brushProperty name="height" value="0.05" units="cm"/>
    </inkml:brush>
  </inkml:definitions>
  <inkml:trace contextRef="#ctx0" brushRef="#br0">16 73 13267,'-15'-1'4728,"41"5"-1824,337 10 1926,179-41-3981,-147-25-2959,-339 42 1631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8.919"/>
    </inkml:context>
    <inkml:brush xml:id="br0">
      <inkml:brushProperty name="width" value="0.05" units="cm"/>
      <inkml:brushProperty name="height" value="0.05" units="cm"/>
    </inkml:brush>
  </inkml:definitions>
  <inkml:trace contextRef="#ctx0" brushRef="#br0">54 34 15355,'13'-13'1648,"5"-4"-418,-11 13 3771,-20 35-4009,1 1-1,1 0 0,3 1 0,-9 56 1,9-21-841,2 90 0,6-149-169,-1 9-172,1-1 1,1 1 0,1-1 0,5 26 0,-7-43 147,0-1 1,0 1-1,0 0 1,0 0-1,0 0 1,0 0-1,0 0 1,0 0-1,0-1 1,0 1 0,0 0-1,0 0 1,0 0-1,0 0 1,1 0-1,-1 0 1,0 0-1,0 0 1,0-1-1,0 1 1,0 0-1,0 0 1,0 0 0,0 0-1,0 0 1,0 0-1,1 0 1,-1 0-1,0 0 1,0 0-1,0 0 1,0 0-1,0 0 1,0 0 0,0 0-1,0-1 1,1 1-1,-1 0 1,0 0-1,0 0 1,0 0-1,0 0 1,0 1-1,0-1 1,1 0-1,-1 0 1,0 0 0,0 0-1,0 0 1,0 0-1,0 0 1,0 0-1,0 0 1,0 0-1,1 0 1,-1 0-1,0 0 1,0-8-314,0 1 0,-1-1 0,0 0 0,0 0 0,-1 0 0,0 1 0,-4-12 0,3 10 64,-11-33-802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9.294"/>
    </inkml:context>
    <inkml:brush xml:id="br0">
      <inkml:brushProperty name="width" value="0.05" units="cm"/>
      <inkml:brushProperty name="height" value="0.05" units="cm"/>
    </inkml:brush>
  </inkml:definitions>
  <inkml:trace contextRef="#ctx0" brushRef="#br0">0 1 18476,'9'3'2144,"8"2"-1047,6 1-361,11-5 1176,7 4-255,8-4-417,3-1-232,2-3-376,1 2-216,-5-4-520,-2 2-344,-8 2-568,-4 1 824,-1 4-176,-4 1-128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9.679"/>
    </inkml:context>
    <inkml:brush xml:id="br0">
      <inkml:brushProperty name="width" value="0.05" units="cm"/>
      <inkml:brushProperty name="height" value="0.05" units="cm"/>
    </inkml:brush>
  </inkml:definitions>
  <inkml:trace contextRef="#ctx0" brushRef="#br0">43 1 20444,'11'5'2377,"-4"4"-1441,-2-2-392,0-2 1545,1 1-929,0-3-1456,-2 0-856,6-3 912,-9 5-249,-1 3-223</inkml:trace>
  <inkml:trace contextRef="#ctx0" brushRef="#br0" timeOffset="1">8 283 17964,'-3'21'2712,"0"-4"-1239,1-2 4448,7-18-4961,2-3-528,-2-2-1656,1-1 1216,-6-6-352,-1 1-160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7.228"/>
    </inkml:context>
    <inkml:brush xml:id="br0">
      <inkml:brushProperty name="width" value="0.05" units="cm"/>
      <inkml:brushProperty name="height" value="0.05" units="cm"/>
    </inkml:brush>
  </inkml:definitions>
  <inkml:trace contextRef="#ctx0" brushRef="#br0">0 0 17156,'3'7'605,"-1"0"0,0-1 0,0 1 0,0 0 0,-1 0-1,0 0 1,-1 0 0,0 0 0,0 1 0,-1 7 0,1 10 653,1 72 1117,3 52-1220,-4-148-1182,0 1 0,0-1 0,0 1-1,1-1 1,-1 1 0,0-1 0,1 1-1,-1-1 1,1 0 0,0 1 0,-1-1 0,1 0-1,0 1 1,0-1 0,1 2 0,-2-3-30,1 0-1,-1 0 1,1 1 0,-1-1 0,1 0 0,-1 0 0,1 0-1,-1 1 1,1-1 0,0 0 0,-1 0 0,1 0-1,-1 0 1,1 0 0,0 0 0,-1 0 0,1 0-1,-1-1 1,1 1 0,-1 0 0,1 0 0,-1 0 0,1-1-1,-1 1 1,1 0 0,0-1 0,3-2-247,0 0 1,0 0 0,-1-1-1,1 1 1,-1-1 0,0 0-1,5-7 1,6-13-478,16-37 0,-6 3-244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7.727"/>
    </inkml:context>
    <inkml:brush xml:id="br0">
      <inkml:brushProperty name="width" value="0.05" units="cm"/>
      <inkml:brushProperty name="height" value="0.05" units="cm"/>
    </inkml:brush>
  </inkml:definitions>
  <inkml:trace contextRef="#ctx0" brushRef="#br0">1 60 14315,'1'3'255,"0"-1"-1,1 1 1,-1-1 0,1 1-1,0-1 1,0 0-1,0 0 1,0 0 0,0 0-1,0 0 1,0-1-1,1 1 1,-1-1 0,0 1-1,6 1 1,-3-1 95,1 0 0,0 0 0,0-1 0,0 0 0,0 0 0,1-1 0,5 0 0,2 0 10,0-2-1,0 1 1,0-2-1,0 0 1,23-9-1,-28 9-250,-1-1 0,1 0-1,10-7 1,-18 10-91,1 0 1,-1 0 0,1 0 0,-1 0-1,1-1 1,-1 1 0,0 0 0,0-1-1,1 1 1,-1 0 0,0-1 0,0 1-1,0-1 1,-1 0 0,1 1 0,0-1-1,-1 0 1,1 1 0,-1-1 0,1 0-1,-1 0 1,0 0 0,0-3 0,0 4-8,-1 0 1,1 0 0,-1 0 0,1 0 0,-1-1 0,1 1 0,-1 0 0,0 0-1,0 0 1,0 0 0,1 1 0,-1-1 0,0 0 0,0 0 0,0 0 0,0 1 0,0-1-1,-1 1 1,1-1 0,0 1 0,0-1 0,0 1 0,0-1 0,-1 1 0,1 0-1,0 0 1,0 0 0,-1 0 0,-1 0 0,-3 0 26,0 0 0,0 0-1,-1 1 1,-10 2 0,9-1 5,-1 1 0,1 0 0,0 1 1,0 0-1,0 0 0,1 0 0,-13 10 0,17-11-23,-1 0 0,1 0 0,0 0-1,0 0 1,0 0 0,0 1 0,1-1 0,0 1-1,-1 0 1,1 0 0,0 0 0,1 0 0,-1 0-1,1 0 1,0 0 0,0 0 0,-1 7-1,2-9-58,0 0 0,0 0-1,1-1 1,-1 1 0,0 0-1,1 0 1,-1 0 0,1-1-1,0 1 1,0 0 0,-1-1-1,1 1 1,0 0-1,0-1 1,1 1 0,-1-1-1,0 0 1,0 1 0,1-1-1,-1 0 1,1 0 0,2 2-1,1 0-14,0-1-1,0 1 0,0-1 0,1 0 1,-1-1-1,11 3 0,28 1-241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7.631"/>
    </inkml:context>
    <inkml:brush xml:id="br0">
      <inkml:brushProperty name="width" value="0.05" units="cm"/>
      <inkml:brushProperty name="height" value="0.05" units="cm"/>
    </inkml:brush>
  </inkml:definitions>
  <inkml:trace contextRef="#ctx0" brushRef="#br0">226 1 18020,'-1'20'863,"-1"-1"0,-1 1 0,-8 29 1,-1 0 492,7-18-639,-18 114 1947,22-128-2684,0 0 0,1 0-1,1-1 1,1 1 0,0 0 0,8 27-1,-21-55-6552,-30-32 3610,24 24 1818,-25-22 175,21 21 2482,-25-30 0,45 50-1405,1 0-1,0-1 1,0 1 0,-1 0-1,1 0 1,0-1-1,0 1 1,-1 0 0,1-1-1,0 1 1,0 0 0,0 0-1,0-1 1,0 1-1,-1 0 1,1-1 0,0 1-1,0 0 1,0-1 0,0 1-1,0 0 1,0-1-1,0 1 1,0-1 0,0 1-1,0 0 1,0-1 0,0 1-1,0 0 1,1-1-1,-1 1 1,0 0 0,0-1-1,0 1 1,0-1 0,15-1 2151,32 10-401,-30-4-1213,8-2-762,0 0 0,-1-2-1,1-1 1,0-1 0,0-1 0,0-1 0,29-10-1,2-3-337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8.056"/>
    </inkml:context>
    <inkml:brush xml:id="br0">
      <inkml:brushProperty name="width" value="0.05" units="cm"/>
      <inkml:brushProperty name="height" value="0.05" units="cm"/>
    </inkml:brush>
  </inkml:definitions>
  <inkml:trace contextRef="#ctx0" brushRef="#br0">9 1 23669,'0'24'1976,"-4"-9"-1503,1-2-385,1-7 304,2-3-856,0-6 520,0 0-312,2 0-265</inkml:trace>
  <inkml:trace contextRef="#ctx0" brushRef="#br0" timeOffset="1">18 227 21189,'2'9'1936,"0"-7"-1472,-1-4-584,1-2 1000,-2-1 72,-2-1-632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0.863"/>
    </inkml:context>
    <inkml:brush xml:id="br0">
      <inkml:brushProperty name="width" value="0.05" units="cm"/>
      <inkml:brushProperty name="height" value="0.05" units="cm"/>
    </inkml:brush>
  </inkml:definitions>
  <inkml:trace contextRef="#ctx0" brushRef="#br0">103 14 16852,'9'-12'1798,"-9"11"-1757,0 1-1,0 0 1,0 0-1,1 0 0,-1 0 1,0 0-1,0 0 1,0 0-1,0 0 1,0 0-1,0 0 0,0 0 1,0 0-1,1 0 1,-1 0-1,0 0 1,0 0-1,0 0 0,0 0 1,0 0-1,0 0 1,0 0-1,1 0 1,-1 0-1,0 0 0,0 0 1,0 0-1,0 0 1,0 0-1,0 0 1,0 0-1,0 0 0,1 0 1,-1 1-1,0-1 1,0 0-1,0 0 1,0 0-1,0 0 0,0 0 1,0 0-1,0 0 1,0 0-1,0 0 1,0 1-1,0-1 1,0 0-1,0 0 0,0 0 1,0 0-1,0 0 1,1 28 2862,-1-25-2845,-1 127 1378,5 0 0,34 207 0,-55-388-1874,-42-86 0,53 125 332,-67-117-1215,73 129 1320,0-1 1,0 1 0,0 0-1,-1 0 1,1 0-1,0-1 1,0 1-1,0 0 1,0 0-1,0-1 1,-1 1 0,1 0-1,0 0 1,0-1-1,0 1 1,0 0-1,0 0 1,0-1 0,0 1-1,0 0 1,0-1-1,0 1 1,0 0-1,0 0 1,0-1-1,0 1 1,0 0 0,0 0-1,1-1 1,-1 1-1,0 0 1,0 0-1,0-1 1,0 1 0,1-1-1,11-1 51,19 6 90,-26-3-125,212 24-1699,-170-22 1321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1.266"/>
    </inkml:context>
    <inkml:brush xml:id="br0">
      <inkml:brushProperty name="width" value="0.05" units="cm"/>
      <inkml:brushProperty name="height" value="0.05" units="cm"/>
    </inkml:brush>
  </inkml:definitions>
  <inkml:trace contextRef="#ctx0" brushRef="#br0">167 34 18420,'-1'-3'184,"0"1"0,0 0 1,-1 0-1,1 0 0,0 0 1,-1 1-1,0-1 0,1 0 0,-1 0 1,0 1-1,0-1 0,0 1 0,0 0 1,0 0-1,0 0 0,0 0 0,0 0 1,0 0-1,-1 0 0,1 0 0,0 1 1,-1 0-1,1-1 0,-1 1 1,1 0-1,0 0 0,-1 0 0,1 0 1,0 1-1,-1-1 0,1 0 0,0 1 1,-1 0-1,1 0 0,0 0 0,-4 1 1,1 1-85,-1 1 0,1-1 1,-1 1-1,1 0 1,0 1-1,1-1 1,-1 1-1,1 0 0,0 0 1,0 0-1,0 1 1,-4 8-1,4-4-42,0 0 0,0 0 1,1 1-1,1-1 0,-1 1 0,0 13 0,3-19-32,-1 0 0,1 0 0,0-1 0,1 1 0,-1 0 0,1 0 0,0 0 0,0-1 0,0 1 0,1-1 0,0 1 0,-1-1-1,2 1 1,-1-1 0,0 0 0,5 6 0,-5-8-14,0 0 0,0 0-1,0-1 1,1 1 0,-1-1-1,0 1 1,1-1 0,-1 0-1,0 0 1,1 0 0,-1 0-1,1 0 1,0 0 0,-1-1 0,1 1-1,4-1 1,-1 0-2,0 0 0,-1-1 1,1 0-1,0 0 0,-1 0 1,1-1-1,7-3 0,4-3 4,-1 0-1,-1-1 1,29-22-1,-4-3 93,-2-2-1,-2-2 1,35-45 0,-78 93-527,0 0 0,0 0 0,1 1 0,1 0 0,0 0 0,0 0 0,1 1 0,-2 13 0,5-22 281,1-3 103,0 1 0,-1-1-1,1 1 1,0 0 0,0-1 0,0 1-1,0 0 1,0-1 0,-1 1 0,1 0 0,0-1-1,1 1 1,-1 0 0,0-1 0,0 1-1,0 0 1,0-1 0,0 1 0,1-1 0,-1 1-1,0 0 1,0-1 0,1 1 0,-1-1-1,1 1 1,-1 0 0,0-1 0,1 1-1,-1-1 1,1 0 0,-1 1 0,2 0 0,10-1-854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1.717"/>
    </inkml:context>
    <inkml:brush xml:id="br0">
      <inkml:brushProperty name="width" value="0.05" units="cm"/>
      <inkml:brushProperty name="height" value="0.05" units="cm"/>
    </inkml:brush>
  </inkml:definitions>
  <inkml:trace contextRef="#ctx0" brushRef="#br0">110 1 16668,'0'8'598,"-1"0"1,-1 1 0,1-1-1,-2 0 1,1 0 0,-1 0-1,-6 12 1,-3 11 900,-37 122 2327,41-122-3233,1 0 0,-5 64 0,12-92-545,0 1-1,0-1 1,0 1 0,0-1 0,1 1 0,-1-1 0,1 0-1,0 1 1,0-1 0,0 0 0,0 0 0,1 0 0,2 6 0,-3-8-29,0-1 0,0 1 0,1 0 0,-1 0 0,0 0 0,0-1 0,0 1 0,1 0 0,-1-1 0,0 1 0,1-1 1,-1 0-1,0 1 0,1-1 0,-1 0 0,0 0 0,1 0 0,-1 0 0,1 0 0,-1 0 0,0 0 0,1 0 0,-1-1 0,1 1 1,-1 0-1,0-1 0,1 1 0,-1-1 0,0 0 0,0 1 0,0-1 0,1 0 0,-1 0 0,1-1 0,14-8 165,-1-2-1,-1 0 0,0 0 0,14-17 1,48-62 291,-53 61-376,1 1-81,-13 17-220,0 0 0,-1-1 1,-1 0-1,0 0 0,-1-1 1,-1 0-1,7-17 0,-14 31 143,0 0 0,1-1-1,-1 1 1,0 0 0,0-1 0,0 1-1,0-1 1,0 1 0,0 0 0,0-1-1,0 1 1,0-1 0,0 1 0,0-1-1,0 1 1,0 0 0,0-1 0,0 1-1,0-1 1,0 1 0,0 0 0,-1-1-1,1 1 1,0 0 0,0-1 0,0 1-1,-1 0 1,1-1 0,0 1 0,0 0-1,-1-1 1,1 1 0,0 0 0,-1 0-1,1-1 1,0 1 0,-1 0 0,1 0-1,-1 0 1,1-1 0,0 1 0,-1 0-1,1 0 1,-1 0 0,1 0 0,0 0-1,-1 0 1,1 0 0,-1 0 0,1 0-1,0 0 1,-1 0 0,1 0 0,-1 0-1,1 0 1,0 1 0,-1-1 0,-25 9-1245,7 5 272</inkml:trace>
  <inkml:trace contextRef="#ctx0" brushRef="#br0" timeOffset="1">159 397 18732,'0'28'2361,"8"-4"-1281,3-2-464,6-6 1216,1-3-471,3-6-1441,1-5-201,1-4 257,-2-4-280,-2-4-272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2.119"/>
    </inkml:context>
    <inkml:brush xml:id="br0">
      <inkml:brushProperty name="width" value="0.05" units="cm"/>
      <inkml:brushProperty name="height" value="0.05" units="cm"/>
    </inkml:brush>
  </inkml:definitions>
  <inkml:trace contextRef="#ctx0" brushRef="#br0">17 40 20476,'22'8'1182,"1"-2"0,39 8 1,-53-13-961,0 0 0,0-1 0,0 1 0,1-2 0,-1 1 0,0-2 0,0 1 0,0-1 0,16-5 0,-23 6-167,-1 0 0,1 1 0,0-1 0,-1 0 0,1 0 0,-1 0 0,1 0 0,-1 0 0,0 0 0,1 0 0,-1 0 0,0-1 0,0 1 1,0 0-1,0-1 0,0 1 0,0-1 0,0 1 0,0-1 0,1-3 0,-2 4-21,0 0 0,-1 0 0,1 0 1,0 0-1,0 0 0,0 0 0,-1 0 0,1 0 0,-1 0 1,1 0-1,-1 0 0,1 0 0,-1 0 0,1 0 0,-1 0 1,0 0-1,0 0 0,1 1 0,-1-1 0,0 0 0,0 1 1,0-1-1,0 0 0,0 1 0,0-1 0,0 1 1,0 0-1,0-1 0,0 1 0,0 0 0,0-1 0,0 1 1,-1 0-1,-7-2 52,0 1 1,1 0-1,-1 0 1,0 1-1,0 1 1,1-1-1,-1 1 1,0 0-1,0 1 1,1 0 0,-13 5-1,11-3-63,1-1-1,0 1 1,1 1-1,-1 0 1,1 0 0,0 1-1,0 0 1,0 0-1,1 0 1,-7 9 0,12-13-33,0 1 1,0-1-1,0 0 1,1 0-1,-1 1 1,1-1-1,0 1 1,0-1-1,0 1 1,0-1 0,0 1-1,0 0 1,1 0-1,-1-1 1,1 1-1,0 0 1,0 0-1,0-1 1,0 1-1,0 0 1,1 0-1,-1 0 1,1-1-1,0 1 1,-1 0-1,1-1 1,1 1-1,-1-1 1,0 1 0,1-1-1,2 4 1,-1-2-90,1-1-1,-1 1 1,1-1 0,0 0 0,0 0 0,1 0 0,-1-1 0,0 0 0,1 1 0,0-2 0,-1 1 0,1 0 0,0-1 0,0 0 0,0 0 0,7 0 0,28-1-252,4-5-121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3.192"/>
    </inkml:context>
    <inkml:brush xml:id="br0">
      <inkml:brushProperty name="width" value="0.05" units="cm"/>
      <inkml:brushProperty name="height" value="0.05" units="cm"/>
    </inkml:brush>
  </inkml:definitions>
  <inkml:trace contextRef="#ctx0" brushRef="#br0">33 107 18388,'2'53'3135,"-11"97"1,2-76-2439,5-35-458,-6 115 1038,9-145-691,2-15-181,1-18 14,-2-3-363,-1 1 1,-2 0-1,0-1 0,-9-48 0,10 75-61,0 0 0,0-1 0,0 1 0,0 0-1,0 0 1,0-1 0,0 1 0,0 0 0,0-1 0,0 1-1,0 0 1,0-1 0,0 1 0,-1 0 0,1 0-1,0-1 1,0 1 0,0 0 0,0 0 0,0-1-1,-1 1 1,1 0 0,0 0 0,0 0 0,-1-1-1,1 1 1,0 0 0,0 0 0,-1 0 0,1 0 0,0-1-1,0 1 1,-1 0 0,1 0 0,0 0 0,-1 0-1,-1 10-94,3-4 85,0-1 0,1 1 1,-1-1-1,1 1 0,0-1 0,0 0 0,1 1 0,0-1 0,0 0 0,0-1 0,0 1 0,1 0 0,-1-1 0,1 0 0,1 0 0,-1 0 0,0 0 0,1-1 0,0 0 0,0 0 0,0 0 0,0 0 0,8 2 1,-6-2 24,1-1 1,0-1-1,-1 1 1,1-1-1,0-1 1,0 1-1,0-1 1,-1-1-1,1 1 1,0-1-1,0-1 1,-1 1-1,1-1 1,-1-1-1,1 1 1,-1-1-1,7-5 1,-1 1 40,-2-1-1,1 0 1,-1-1 0,0 0 0,-1 0-1,0-2 1,0 1 0,-1-1-1,-1 0 1,0-1 0,0 0-1,-1-1 1,6-14 0,-3 3 17,-2-1 1,0 0-1,-1-1 0,-2 0 1,0 0-1,0-30 0,-4 47-56,0 0 1,-1 0-1,0-1 0,0 1 0,-1 0 0,-1 0 0,-3-15 1,5 24-13,0-1 0,0 0 0,-1 0 0,1 0 0,0 0 1,0 0-1,-1 1 0,1-1 0,0 0 0,-1 0 1,1 1-1,-1-1 0,1 0 0,-1 0 0,0 1 0,1-1 1,-1 1-1,0-1 0,1 1 0,-1-1 0,0 1 0,0-1 1,1 1-1,-1-1 0,0 1 0,0 0 0,0-1 0,0 1 1,1 0-1,-1 0 0,0 0 0,0 0 0,0 0 0,0 0 1,0 0-1,0 0 0,1 0 0,-1 0 0,-1 1 1,-1 0-4,0 1 1,0 0-1,1 0 1,-1 0-1,0 0 1,1 1-1,0-1 1,0 1-1,0-1 1,-3 5 0,-14 24 12,2 0-1,1 1 1,1 1 0,2 0 0,2 1 0,-13 61 0,21-86 4,2 1 0,-1-1 0,2 1-1,-1 0 1,2 12 0,-1-20-9,0 0-1,0 0 1,1 0-1,-1 0 1,1 0 0,-1 0-1,1-1 1,0 1-1,0 0 1,0 0-1,0-1 1,0 1 0,0 0-1,1-1 1,-1 1-1,0-1 1,1 1-1,-1-1 1,1 0 0,0 0-1,-1 0 1,1 0-1,0 0 1,0 0-1,-1 0 1,1 0 0,0-1-1,0 1 1,0-1-1,0 1 1,3-1-1,9 1-24,1-1 0,-1-1 1,1 0-1,-1-1 0,0-1 0,16-4 0,-15 3-75,0 1-1,0 0 1,1 1 0,-1 1 0,18 0 0,-31 1 75,0 0 0,1 1 1,-1-1-1,0 1 0,1-1 1,-1 1-1,0 0 0,1 0 1,-1 0-1,0 0 1,0 0-1,0 0 0,0 0 1,0 1-1,0-1 0,-1 1 1,1 0-1,0-1 1,-1 1-1,1 0 0,-1 0 1,1 0-1,-1 0 0,0 0 1,0 0-1,0 1 0,0-1 1,-1 0-1,1 0 1,0 4-1,0 2-249,0 0 0,-1 0 0,0-1 0,0 1 0,-1 0 0,0 0 0,-4 15 0,10-30-1982,2-8 1496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3.641"/>
    </inkml:context>
    <inkml:brush xml:id="br0">
      <inkml:brushProperty name="width" value="0.05" units="cm"/>
      <inkml:brushProperty name="height" value="0.05" units="cm"/>
    </inkml:brush>
  </inkml:definitions>
  <inkml:trace contextRef="#ctx0" brushRef="#br0">89 38 16476,'8'3'986,"1"0"0,0-1 1,0-1-1,0 0 1,14 1-1,-21-2-797,1 0 1,-1 0-1,1 0 1,0-1-1,-1 1 0,1 0 1,-1-1-1,1 0 0,-1 0 1,1 0-1,-1 0 1,0 0-1,1 0 0,-1 0 1,0-1-1,0 1 0,0-1 1,0 0-1,0 1 1,0-1-1,-1 0 0,1 0 1,2-3-1,-4 4-159,0 1 0,1-1 0,-1 1 1,0-1-1,0 1 0,1-1 0,-1 1 0,0-1 0,0 0 0,0 1 0,0-1 1,0 1-1,0-1 0,0 1 0,0-1 0,0 1 0,0-1 0,0 0 0,0 1 1,0-1-1,0 1 0,0-1 0,-1 1 0,1-1 0,0 1 0,0-1 0,-1 1 1,1-1-1,-1 0 4,0 0 1,0 1 0,0-1-1,0 1 1,0-1 0,0 1-1,0-1 1,0 1 0,0 0-1,0 0 1,0-1 0,0 1 0,-2 0-1,-3 0 35,1 0 0,-1 1 0,0-1 0,1 1 0,-7 2-1,1 1-22,-1 0 0,0 2 0,1-1 0,0 1-1,0 1 1,1 0 0,-12 10 0,17-13-41,1 0 0,-1 0 0,1 0 1,0 0-1,0 1 0,0 0 0,1 0 0,0 0 1,0 0-1,0 0 0,1 1 0,-1-1 1,1 1-1,1 0 0,-1 0 0,1 0 0,-1 7 1,2-10-36,0-1 0,0 1 1,0-1-1,1 1 1,-1-1-1,1 1 0,0-1 1,0 0-1,-1 1 1,2-1-1,-1 0 0,0 0 1,0 1-1,1-1 0,-1 0 1,1 0-1,-1 0 1,1-1-1,0 1 0,0 0 1,0-1-1,0 1 1,0-1-1,0 0 0,4 2 1,2 0-48,-1 0 1,1-1-1,0 0 1,-1 0-1,1-1 1,0 0-1,8 0 1,23-2-180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4.239"/>
    </inkml:context>
    <inkml:brush xml:id="br0">
      <inkml:brushProperty name="width" value="0.05" units="cm"/>
      <inkml:brushProperty name="height" value="0.05" units="cm"/>
    </inkml:brush>
  </inkml:definitions>
  <inkml:trace contextRef="#ctx0" brushRef="#br0">1 7 19196,'0'0'87,"0"-1"0,1 1 0,-1-1 0,0 1-1,1-1 1,-1 1 0,1 0 0,-1-1 0,0 1 0,1 0 0,-1-1 0,1 1-1,-1 0 1,1 0 0,-1-1 0,1 1 0,-1 0 0,1 0 0,0 0 0,-1 0-1,1-1 1,-1 1 0,1 0 0,-1 0 0,1 0 0,-1 0 0,1 0-1,0 1 1,-1-1 0,1 0 0,-1 0 0,1 0 0,-1 0 0,1 1 0,-1-1-1,1 1 1,1 0 89,-1 1-1,0-1 1,0 1-1,0-1 1,-1 1-1,1 0 0,0 0 1,-1-1-1,1 1 1,-1 0-1,1 2 1,3 52 2063,-4-56-2203,0 23 511,-1-14-384,0 1 1,1 0-1,1-1 0,-1 1 1,2-1-1,-1 1 1,1-1-1,6 16 1,-7-24-142,0 0 1,0 1 0,0-1-1,0 0 1,0 0 0,0 0-1,0 0 1,0 0 0,1 0-1,-1-1 1,0 1 0,1 0-1,-1 0 1,1-1 0,-1 1-1,1-1 1,-1 0 0,1 1-1,-1-1 1,1 0 0,-1 0-1,1 0 1,-1 0 0,1 0-1,0 0 1,-1 0-1,1-1 1,-1 1 0,1-1-1,1 0 1,6-2 52,-1 0 1,0 0-1,0-1 0,9-6 1,7-5 184,40-37 1,-48 38-174,0 0 0,1 1 1,0 1-1,37-20 0,-53 32-85,0-1-1,0 1 1,0-1-1,0 1 1,0 0 0,0-1-1,0 1 1,0 0-1,0 0 1,0 0-1,0-1 1,0 1-1,0 0 1,0 0 0,0 1-1,0-1 1,0 0-1,0 0 1,0 0-1,0 1 1,0-1-1,0 1 1,1 0-1,-1-1 0,0 1 0,0 0-1,-1 0 1,1 0 0,0 0-1,-1 0 1,1 1-1,-1-1 1,0 0 0,1 0-1,-1 0 1,0 0 0,0 0-1,1 1 1,-1-1-1,0 0 1,0 2 0,-1 8-4,-1 0 0,0 0-1,-5 18 1,3-15 1,4-13 2,0 0 1,0 0 0,-1 0 0,1 0 0,0 0-1,0 0 1,0 0 0,0 0 0,0 0 0,0 0 0,0 0-1,0 0 1,1 0 0,-1 0 0,0 0 0,0-1-1,1 1 1,-1 0 0,1 0 0,0 2 0,0-3 0,0 0 0,-1 1 0,1-1 0,0 1 0,-1-1 0,1 0 0,0 0 0,0 1 1,0-1-1,-1 0 0,1 0 0,0 0 0,0 0 0,0 0 0,-1 0 0,1 0 0,0 0 0,0 0 1,1-1-1,5-1-1,0 0 1,-1-1 0,1 0 0,7-4 0,-12 6-4,43-24-37,-20 9-105,1 3-1,52-21 1,-76 33 126,0 1 0,0-1 0,-1 0 0,1 1 0,0 0 0,0-1 0,0 1 0,0 0 0,0 0 0,0 0 0,-1 0 0,1 0 0,0 1 0,0-1 0,0 0 0,0 1 0,2 1 0,-3-2 4,0 1 1,-1 0-1,1 0 1,0-1-1,0 1 1,-1 0-1,1 0 1,0 0-1,-1 0 1,1 0 0,-1 0-1,1 0 1,-1 0-1,0 0 1,1 1-1,-1-1 1,0 0-1,0 0 1,0 0-1,0 2 1,0 5-24,-1-1 1,0 1-1,-1-1 1,0 0-1,0 0 1,-6 14-1,-34 63-1034,42-85 1033,0 1 0,0 0 0,0 0 0,0 0-1,0-1 1,0 1 0,-1 0 0,1 0 0,0-1 0,0 1 0,0 0-1,0 0 1,0 0 0,0-1 0,0 1 0,0 0 0,-1 0 0,1 0 0,0 0-1,0 0 1,0-1 0,0 1 0,-1 0 0,1 0 0,0 0 0,0 0-1,0 0 1,-1 0 0,1 0 0,0 0 0,0-1 0,0 1 0,-1 0-1,1 0 1,0 0 0,0 0 0,-1 0 0,1 0 0,0 0 0,0 0 0,0 0-1,-1 0 1,1 1 0,0-1 0,0 0 0,0 0 0,-1 0 0,1 0-1,0 0 1,0 0 0,0 0 0,-1 0 0,1 1 0,0-1 0,0 0-1,0 0 1,-1 1 0,8-12-572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5.644"/>
    </inkml:context>
    <inkml:brush xml:id="br0">
      <inkml:brushProperty name="width" value="0.05" units="cm"/>
      <inkml:brushProperty name="height" value="0.05" units="cm"/>
    </inkml:brush>
  </inkml:definitions>
  <inkml:trace contextRef="#ctx0" brushRef="#br0">146 62 13299,'1'-2'394,"1"1"-1,-1 0 1,1-1 0,-1 1 0,1-1 0,-1 1-1,0-1 1,0 0 0,0 0 0,0 1 0,0-1-1,0 0 1,0 0 0,-1 0 0,1 0 0,-1 0-1,1 0 1,-1 0 0,0-4 0,0 5-202,0 1-1,0-1 1,0 0 0,0 0 0,-1 0-1,1 1 1,0-1 0,0 0 0,-1 0-1,1 1 1,0-1 0,-1 0 0,1 1-1,-1-1 1,1 0 0,-1 1-1,1-1 1,-1 1 0,0-1 0,0 0-1,0 1-81,-1-1-1,1 1 0,0-1 1,0 1-1,-1 0 0,1-1 0,0 1 1,-1 0-1,1 0 0,0 0 0,-1 0 1,1 0-1,0 0 0,-1 1 1,1-1-1,-2 1 0,-4 1-8,0 1 0,0 1-1,0-1 1,1 1 0,0 0 0,-1 0-1,1 1 1,1-1 0,-1 2 0,1-1 0,0 0-1,0 1 1,0 0 0,-5 9 0,5-7-93,0 1 1,0-1-1,1 1 0,0 0 1,1 0-1,0 1 1,0-1-1,1 0 1,0 1-1,0 15 0,1-23-2,1-1-1,0 1 1,0-1-1,0 1 1,0-1-1,1 1 1,-1-1-1,0 1 0,1-1 1,-1 1-1,1-1 1,-1 1-1,1-1 1,-1 0-1,1 1 0,0-1 1,0 0-1,0 1 1,0-1-1,0 0 1,0 0-1,0 0 0,0 0 1,0 0-1,3 1 1,-3-2 5,1 0 1,-1 1-1,0-1 1,1 0-1,-1 0 1,1-1-1,-1 1 0,1 0 1,-1 0-1,1-1 1,-1 1-1,1-1 1,-1 1-1,0-1 1,1 1-1,-1-1 1,0 0-1,0 0 1,0 0-1,1 0 0,-1 0 1,0 0-1,0 0 1,0 0-1,0 0 1,0-2-1,11-13 166,-1 0-1,17-34 1,-17 28 37,23-33 0,-30 50-180,1-1-1,-1 1 0,1 1 1,-1-1-1,1 0 0,1 1 0,-1 0 1,1 1-1,-1-1 0,11-4 1,-11 7-26,-1-1 1,0 1 0,1 1 0,-1-1 0,1 1 0,-1-1 0,1 1 0,-1 1 0,0-1 0,1 1 0,-1-1 0,1 1 0,-1 0 0,0 1 0,0-1-1,1 1 1,-1 0 0,0 0 0,-1 0 0,1 0 0,6 6 0,-6-5-28,0 0 0,0 1-1,-1-1 1,1 1 0,-1 0 0,0 0-1,0 0 1,0 1 0,0-1-1,-1 1 1,1-1 0,-1 1 0,-1 0-1,1 0 1,-1 0 0,1 0 0,-1 0-1,0 8 1,21-28-2,-6 4 12,0 2 1,1 0 0,0 0-1,0 2 1,1 0 0,0 1-1,23-4 1,-39 9 4,-1 1 1,0 0-1,1 0 0,-1 0 1,0 0-1,1 0 0,-1 0 0,0 0 1,1 0-1,-1 0 0,0 1 1,0-1-1,1 1 0,-1-1 0,0 1 1,0-1-1,0 1 0,1 0 0,-1-1 1,0 1-1,0 0 0,0 0 1,0 0-1,0 0 0,0 0 0,0 1 1,1 1-4,-1-1 1,-1 1 0,1 0-1,0-1 1,-1 1 0,1 0-1,-1-1 1,0 1 0,0 0-1,0 0 1,0-1 0,-1 4-1,-1 7 33,-1 0 1,0 0-1,-1 0 0,-6 13 0,10-27 271,0-1-414,0 1-1,1-1 1,-1 1-1,0 0 1,0-1-1,1 1 1,-1-1-1,1 1 1,-1 0-1,1-1 1,-1 1-1,1 0 1,0-1-1,0 1 1,0 0-1,0 0 1,0 0-1,0 0 1,0 0-1,0 0 1,0 0-1,0 0 1,0 1-1,1-1 1,-1 0-1,0 1 1,3-2-1,8 2-556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8.470"/>
    </inkml:context>
    <inkml:brush xml:id="br0">
      <inkml:brushProperty name="width" value="0.05" units="cm"/>
      <inkml:brushProperty name="height" value="0.05" units="cm"/>
    </inkml:brush>
  </inkml:definitions>
  <inkml:trace contextRef="#ctx0" brushRef="#br0">0 150 17524,'2'-4'236,"-1"-1"1,1 1 0,0 0 0,1 0-1,-1 0 1,0 0 0,1 1-1,0-1 1,0 0 0,0 1 0,1 0-1,-1 0 1,1 0 0,5-3-1,8-6 609,36-16 0,-32 18-28,-3 0-337,1 2 1,22-8-1,-37 14-430,1 1 0,-1 0 0,0 0 0,0 0 0,1 0 1,-1 1-1,0 0 0,1 0 0,-1 0 0,0 0 0,1 0 0,-1 1 0,0 0 0,0 0 0,1 0 0,6 4 1,-10-4-46,0-1 1,0 1-1,0 0 1,0 0 0,0 0-1,0 0 1,0 0 0,0 0-1,-1 0 1,1 0-1,0 0 1,-1 0 0,1 0-1,-1 0 1,1 0 0,-1 1-1,0-1 1,1 0 0,-1 0-1,0 1 1,0-1-1,0 0 1,0 0 0,0 1-1,0-1 1,0 0 0,0 0-1,0 1 1,-1-1-1,1 0 1,-1 2 0,-2 3-5,1 0 0,-1 0 0,-1-1 0,-5 10 0,-15 17-39,-1 0 0,-39 37 1,64-68 35,-21 22-39,16-9 4,5-14 35,0 1 0,0-1 0,0 0 0,0 1 0,0-1 0,0 0 0,0 1 0,0-1 1,0 1-1,1-1 0,-1 0 0,0 1 0,0-1 0,0 0 0,1 1 0,-1-1 0,0 0 0,0 1 1,1-1-1,-1 0 0,0 0 0,1 1 0,-1-1 0,0 0 0,1 0 0,-1 0 0,0 1 1,1-1-1,-1 0 0,1 0 0,4 1-4,0 0 0,0 0 0,0 0 0,1-1 0,-1 0 0,0 0 0,0 0 0,0-1 0,1 0 0,7-2 0,55-20-24,-56 19 22,14-6 10,-1-1 0,0-1 0,-1-1-1,-1-1 1,0-1 0,29-25 0,-52 40-2,0 0 0,0-1-1,0 1 1,0 0 0,1 0 0,-1 0-1,0 0 1,0 0 0,0 0 0,0 0-1,0 0 1,0 0 0,0-1 0,0 1-1,0 0 1,0 0 0,0 0 0,1 0-1,-1 0 1,0 0 0,0 0 0,0 0 0,0 0-1,0 0 1,0 0 0,0 0 0,0 0-1,1 0 1,-1 0 0,0 0 0,0 0-1,0 0 1,0 0 0,0 0 0,0 0-1,0 0 1,0 0 0,1 0 0,-1 0-1,0 0 1,0 0 0,0 0 0,0 0-1,0 0 1,0 0 0,0 1 0,0-1-1,0 0 1,1 0 0,-1 0 0,0 0-1,0 0 1,0 9-3,-5 11 4,4-19-2,-1 9 0,-1-1 0,2 1 0,-1 0-1,1 0 1,1 0 0,0 0 0,0 0 0,3 11-1,-3-18 5,0-1-1,1 0 0,-1 0 1,1 0-1,0 0 0,-1 1 1,1-1-1,0 0 0,0 0 1,0 0-1,1-1 1,-1 1-1,0 0 0,1 0 1,-1-1-1,1 1 0,0-1 1,0 1-1,-1-1 0,1 0 1,0 0-1,0 1 0,0-1 1,0-1-1,0 1 0,0 0 1,1 0-1,-1-1 1,0 1-1,0-1 0,0 0 1,1 0-1,-1 0 0,0 0 1,0 0-1,1 0 0,-1 0 1,0-1-1,0 1 0,0-1 1,4-1-1,1-1 22,-1 0-1,0 0 1,0 0 0,0-1-1,0 0 1,0 0 0,-1 0-1,0-1 1,0 0-1,0 0 1,-1 0 0,1 0-1,-1-1 1,6-10 0,-5 7 29,-1 0 1,1 0 0,-1 0 0,-1 0-1,1-1 1,-2 1 0,1-1 0,-1 0 0,1-16-1,-5 14 44,-2 16-55,-1 19-31,5-21-10,0 1-1,0-1 1,0 0 0,1 0 0,-1 1-1,0-1 1,1 0 0,0 0 0,-1 0-1,1 0 1,0 0 0,0 0 0,0 0 0,0 0-1,1 0 1,-1 0 0,0 0 0,1-1-1,-1 1 1,1 0 0,0-1 0,-1 0 0,5 3-1,-4-3 5,1 0 0,-1 0 0,1 0 0,0-1 0,-1 1 0,1-1 0,0 0 0,0 0 0,0 0 0,-1 0 0,1 0 0,0 0 0,0-1 0,-1 1 0,1-1 0,0 0 0,-1 0 0,1 0 0,3-2 0,3-2 8,-1 0 0,1-1-1,-1 0 1,-1 0 0,1-1-1,-1 0 1,0 0 0,0-1-1,-1 0 1,0 0 0,8-14-1,-17 27-130,1 1 0,0 0-1,1 1 1,-1-1-1,1 0 1,0 0-1,1 1 1,0-1-1,-1 0 1,3 12 0,-1-17 71,-1-1 0,1 1 0,0-1 0,-1 1 0,1 0 0,0-1 0,0 1 0,0-1 0,0 0 0,-1 1 0,1-1 0,0 0 0,0 0 0,0 1 0,0-1 0,0 0 0,0 0 0,0 0 0,0 0 0,0 0 0,0 0 0,0 0 0,-1 0 1,1-1-1,0 1 0,0 0 0,0-1 0,0 1 0,0 0 0,1-2 0,-1 2 10,15-5-423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6.512"/>
    </inkml:context>
    <inkml:brush xml:id="br0">
      <inkml:brushProperty name="width" value="0.05" units="cm"/>
      <inkml:brushProperty name="height" value="0.05" units="cm"/>
    </inkml:brush>
  </inkml:definitions>
  <inkml:trace contextRef="#ctx0" brushRef="#br0">41 151 17012,'-5'3'645,"0"0"0,1 0 0,-1 1-1,1 0 1,-6 6 0,9-9-569,0-1-1,1 0 1,-1 1-1,1-1 1,-1 1-1,1-1 0,0 1 1,-1-1-1,1 1 1,-1-1-1,1 1 1,0-1-1,0 1 0,-1 0 1,1-1-1,0 1 1,0 0-1,-1-1 1,1 1-1,0 0 1,0-1-1,0 1 0,0 0 1,0-1-1,0 1 1,0 0-1,0-1 1,1 1-1,-1 0 0,0-1 1,0 1-1,0-1 1,1 1-1,-1 0 1,0-1-1,1 1 1,-1-1-1,1 1 0,-1-1 1,0 1-1,1-1 1,-1 1-1,1-1 1,-1 1-1,1-1 0,0 0 1,-1 1-1,1-1 1,-1 0-1,1 1 1,0-1-1,-1 0 0,1 0 1,-1 0-1,1 0 1,0 1-1,-1-1 1,2 0-1,4 1 89,1-1-1,-1 1 1,1-1 0,-1 0-1,0-1 1,1 0 0,-1 1-1,0-2 1,1 1 0,-1-1-1,10-4 1,1-2-3,1-1 1,24-15 0,-25 12-35,1 0 1,23-23 0,-37 31-100,0 0 1,0 0 0,0-1 0,0 0-1,0 0 1,-1 0 0,0 0 0,0 0-1,-1-1 1,1 1 0,-1-1 0,0 1-1,2-11 1,-4 15-25,0 1 0,0-1 0,0 1 0,0-1 0,0 0 0,0 1 0,0-1-1,0 1 1,0-1 0,0 1 0,0-1 0,0 1 0,0-1 0,0 1 0,0-1 0,-1 1 0,1-1 0,0 1 0,0 0 0,-1-1-1,1 1 1,0-1 0,-1 1 0,1-1 0,0 1 0,-1 0 0,1-1 0,0 1 0,-1 0 0,1-1 0,-1 1 0,1 0 0,-1 0-1,0-1 1,0 1 1,-1 0 0,0 0 0,1 0 0,-1 0 0,1 1-1,-1-1 1,1 0 0,-1 1 0,1-1 0,-1 1 0,-2 1-1,-3 2 7,-1 0-1,1 1 1,-11 8-1,2 2 1,1 1 0,1 0 0,-14 20 0,21-27 4,1 1 0,0 1 0,0-1 0,1 1 0,0 0 0,1 0-1,-3 14 1,6-23-12,1-1 0,-1 1 0,1 0 0,0-1 0,-1 1 0,1 0 0,0-1 0,0 1 0,0 0 0,0-1 0,1 1 0,-1 0 0,0-1 0,1 1 0,-1 0 0,1-1 0,-1 1 0,1-1 0,0 1 0,0-1 0,0 1 0,0-1 0,0 1 0,0-1 0,0 0 0,0 0 0,0 0 0,1 1 0,-1-1 0,0 0 0,1 0 0,-1-1 0,1 1 0,-1 0 0,1 0-1,-1-1 1,1 1 0,0-1 0,-1 0 0,1 1 0,2-1 0,5 1 3,-1-1-1,0 0 0,1-1 1,-1 0-1,1 0 1,-1-1-1,8-2 0,8-5-54,0-1-1,-1-1 1,0-2-1,-1 0 1,0-1-1,29-25 1,7-4-526,-49 40 167,-9 11 232,-9 13 97,8-19 54,0 1 22,-3 5 45,1 1 0,-1 0 0,-3 15 0,7-22-26,0 0-1,-1-1 0,1 1 1,0-1-1,0 1 0,0-1 1,0 1-1,1 0 1,-1-1-1,0 1 0,1-1 1,-1 1-1,1 1 1,0-2-5,-1-1 1,1 1 0,0 0 0,-1-1-1,1 1 1,0 0 0,-1-1 0,1 1-1,0-1 1,0 1 0,-1-1 0,1 0-1,0 1 1,0-1 0,0 0 0,0 1-1,0-1 1,0 0 0,-1 0 0,1 0-1,0 0 1,0 0 0,0 0 0,1 0-1,7-1 12,-1-1 0,1 0 0,-1 0-1,0 0 1,0-1 0,9-5 0,-10 5-78,0 0 1,1 0 0,-1 0 0,1 1-1,0 0 1,0 0 0,10 0 0,-17 2 35,1 0 1,-1 1-1,1-1 1,-1 0-1,1 1 1,-1-1 0,1 0-1,-1 1 1,0 0-1,1-1 1,-1 1-1,0 0 1,0 0 0,0 0-1,1-1 1,-1 1-1,0 0 1,0 1-1,0-1 1,0 0-1,-1 0 1,1 0 0,0 1-1,0-1 1,-1 0-1,1 0 1,-1 1-1,1-1 1,-1 1 0,1-1-1,-1 3 1,2 5-47,-1 0 0,-1 0 0,0 19 0,0-19 42,-14 212 505,8-147-219,4-41-131,-8 69 174,8-90-274,-1 0-1,0 0 1,0 0-1,-1 0 1,-11 21 0,14-31-25,1-1 1,-1 1 0,0-1 0,0 1-1,0-1 1,-1 0 0,1 1 0,0-1-1,0 0 1,-1 0 0,1 0 0,-1 0-1,-1 1 1,2-1 0,0-1-1,0 0 1,0 0 0,0 0-1,1 0 1,-1 1 0,0-1-1,0 0 1,0 0 0,0-1-1,1 1 1,-1 0 0,0 0 0,0 0-1,0-1 1,1 1 0,-1 0-1,0-1 1,0 1 0,-1-1-1,0-1 13,-1-1-1,1 0 0,-1 1 0,1-1 1,0 0-1,0 0 0,0 0 1,0 0-1,1 0 0,-1 0 0,1-1 1,-1-3-1,-3-11 28,0-1 1,2 0 0,0 0-1,1 0 1,1 0 0,1 0-1,1 0 1,0 0 0,6-25-1,-4 29-60,0 0 0,1 1-1,1-1 1,0 1-1,1 0 1,1 1 0,0-1-1,1 1 1,0 0 0,1 1-1,0 0 1,16-15 0,-15 19-232,1 1 0,0 0 0,0 0 0,1 1 0,-1 1 0,1 0 0,20-5 0,-13 3 99,3-2-270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8.907"/>
    </inkml:context>
    <inkml:brush xml:id="br0">
      <inkml:brushProperty name="width" value="0.05" units="cm"/>
      <inkml:brushProperty name="height" value="0.05" units="cm"/>
    </inkml:brush>
  </inkml:definitions>
  <inkml:trace contextRef="#ctx0" brushRef="#br0">22 14 18660,'3'-7'1205,"1"1"686,-5 14-477,0 7-568,-8 83 1645,-8 159-1260,17-247-1216,0-1 1,1 0-1,0 0 0,0 0 1,4 11-1,-5-19-31,0 0 0,1 0 0,-1 0 0,1 0 0,-1 0 0,1 0 0,-1 0 0,1 0 0,0 0 0,-1 0 0,1 0 0,0-1 0,0 1 0,-1 0 0,1 0 0,0-1 0,0 1 0,0-1 1,0 1-1,0-1 0,2 1 0,-2-1-38,1 0 0,0 0 0,-1 0 0,1-1 0,0 1 0,-1-1 0,1 1 0,-1-1 0,1 1 0,-1-1 0,1 0 0,-1 0 0,1 0 0,-1 0 0,0 0 0,1 0 0,-1 0 0,0 0 0,1-2 0,13-12-697,-2-1 1,0-1-1,-1 0 0,-1 0 1,0-1-1,10-26 0,41-119-4000,-59 156 4552,3-12-246,0 2 92,0 0 0,-1 0 0,4-35-1,-10 43 1018,-3 17 121,-6 23 568,-32 148 3104,37-147-3966,1 1 1,2-1-1,2 55 1,1-83-469,5 40-419,-6-42 304,0 1 0,1-1 0,0 1 0,0-1 0,0 0 0,0 0 0,0 1 0,0-1 0,0 0 0,1 0-1,-1 0 1,1 0 0,-1 0 0,4 2 0,0-3-317,-4-4-153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9.385"/>
    </inkml:context>
    <inkml:brush xml:id="br0">
      <inkml:brushProperty name="width" value="0.05" units="cm"/>
      <inkml:brushProperty name="height" value="0.05" units="cm"/>
    </inkml:brush>
  </inkml:definitions>
  <inkml:trace contextRef="#ctx0" brushRef="#br0">5 12 19092,'-4'-5'1977,"4"0"-1185,7 4-312,10 1 976,8 3-256,4 2-496,6-4-335,5 1-697,1-1-449,-1-1 665,-2-3-160,-4-5-96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9.834"/>
    </inkml:context>
    <inkml:brush xml:id="br0">
      <inkml:brushProperty name="width" value="0.05" units="cm"/>
      <inkml:brushProperty name="height" value="0.05" units="cm"/>
    </inkml:brush>
  </inkml:definitions>
  <inkml:trace contextRef="#ctx0" brushRef="#br0">192 101 19508,'0'-2'155,"1"-1"0,-1 1 0,0 0 0,1 0 0,-1-1-1,0 1 1,-1 0 0,1 0 0,0 0 0,-1-1 0,1 1 0,-1 0-1,1 0 1,-1 0 0,0 0 0,0 0 0,0 0 0,0 0 0,-1 0 0,1 0-1,0 0 1,-1 1 0,1-1 0,-1 0 0,0 1 0,1-1 0,-1 1 0,0 0-1,0 0 1,0 0 0,0 0 0,0 0 0,0 0 0,0 0 0,-1 0 0,1 1-1,0-1 1,0 1 0,0 0 0,-1 0 0,1 0 0,0 0 0,0 0-1,-1 0 1,1 0 0,-3 2 0,-3-1-76,1 1 0,0 0 1,0 0-1,0 1 0,-12 6 0,16-8-19,0 1-1,-1 0 0,1 0 1,0 1-1,0-1 0,0 1 1,1-1-1,-1 1 1,1 0-1,-1 0 0,1 0 1,-4 7-1,6-10-50,0 0 1,0 0-1,0 0 1,0 0-1,0 0 1,0 0-1,0 0 1,0 0-1,0 0 1,0 0-1,0 0 1,0 0-1,0 0 1,0 1-1,0-1 1,0 0-1,0 0 0,0 0 1,0 0-1,0 0 1,0 0-1,0 0 1,0 0-1,0 0 1,0 0-1,0 0 1,0 0-1,0 0 1,0 1-1,0-1 1,0 0-1,0 0 1,0 0-1,0 0 1,0 0-1,0 0 0,0 0 1,1 0-1,-1 0 1,0 0-1,0 0 1,0 0-1,0 0 1,0 0-1,0 0 1,0 0-1,0 0 1,0 0-1,0 0 1,0 0-1,0 0 1,1 0-1,-1 0 0,0 0 1,0 0-1,0 0 1,0 0-1,0 0 1,0 0-1,0 0 1,0 0-1,0 0 1,0 0-1,0 0 1,0 0-1,0 0 1,0 0-1,1 0 1,8-5 348,8-5 56,-13 6-292,-3 2-102,0 1-1,0 0 1,0 0 0,0 0-1,0 0 1,0 0-1,0 1 1,0-1-1,0 0 1,0 0-1,1 1 1,-1-1 0,0 1-1,1-1 1,-1 1-1,0-1 1,1 1-1,-1 0 1,0 0 0,1 0-1,-1 0 1,1 0-1,-1 0 1,0 0-1,1 0 1,1 1-1,-6-4 72,3 3-87,0-1 0,-1 1-1,1-1 1,-1 1-1,1-1 1,-1 1-1,1-1 1,-1 1 0,1 0-1,-1-1 1,1 1-1,-1 0 1,1-1-1,-1 1 1,1 0 0,-1 0-1,0-1 1,1 1-1,-1 0 1,0 0-1,1 0 1,-1 0 0,1 0-1,-1 0 1,0 0-1,1 0 1,-1 0-1,0 0 1,1 1 0,-1-1-1,1 0 1,-1 0-1,0 1 1,1-1-1,-1 0 1,1 0 0,-1 1-1,1-1 1,-1 1-1,0 0 1,-7 6 4,0 2 1,1-1-1,0 1 0,0 0 1,-10 21-1,15-28-8,0 3 11,-1 0 0,1 0 0,-1 0-1,1 0 1,1 0 0,-1 1-1,1-1 1,0 1 0,0-1-1,1 1 1,-1-1 0,1 1-1,1-1 1,-1 1 0,2 5 0,-1-7-2,-1-1 0,1 0 0,1 0 0,-1 0 0,0 0 0,1 0 0,0 0 0,0-1 0,-1 1 0,2-1 0,-1 1 0,0-1 0,0 1 0,1-1 0,-1 0 0,1 0 0,0 0 0,0-1 0,-1 1 0,1-1 0,0 1 0,0-1 0,1 0 0,-1 0 0,0 0 0,6 0 0,-4 0-1,1-1 0,0 0 0,0 0 0,-1 0 0,1-1 0,0 1-1,-1-1 1,1-1 0,-1 1 0,1-1 0,-1 0 0,7-4 0,-4 2-1,0-1 0,0 0 0,-1 0 0,0-1 0,0 0 0,0 0 0,9-12 0,-11 12 8,0-1 1,0 1-1,0-1 0,-1-1 1,0 1-1,0-1 1,-1 1-1,0-1 0,0 0 1,-1 0-1,0-1 0,0 1 1,-1 0-1,0-1 1,-1 1-1,0 0 0,0-1 1,-2-11-1,1 16 3,-1-1 1,1 1-1,-1 0 0,0 0 0,0 0 1,0 1-1,-1-1 0,1 0 0,-5-4 1,6 7-18,0 0 0,0 0 0,0 0 0,0 0 1,0 0-1,-1 0 0,1 0 0,0 1 1,0-1-1,-1 0 0,1 1 0,0-1 0,-1 1 1,1-1-1,-1 1 0,1 0 0,-1 0 0,1-1 1,0 1-1,-1 0 0,1 0 0,-1 1 1,1-1-1,-1 0 0,1 0 0,0 1 0,-1-1 1,1 1-1,-1-1 0,1 1 0,0-1 1,-3 2-1,4-1-51,-1-1 0,0 1 1,0-1-1,1 0 0,-1 1 1,0-1-1,1 1 1,-1 0-1,1-1 0,-1 1 1,0-1-1,1 1 0,-1 0 1,1-1-1,0 1 0,-1 0 1,1 0-1,0-1 0,-1 1 1,1 0-1,0 0 0,0 0 1,0-1-1,-1 1 1,1 0-1,0 0 0,0 0 1,0 0-1,0-1 0,1 1 1,-1 0-1,0 0 0,0 0 1,0-1-1,1 1 0,-1 0 1,0 0-1,1-1 0,-1 1 1,1 0-1,-1 0 0,1-1 1,0 2-1,0-1-90,1 0-1,-1 1 1,1-1 0,-1 0-1,1 0 1,0 0 0,0 0-1,-1 0 1,1-1-1,0 1 1,0-1 0,0 1-1,0-1 1,0 1 0,-1-1-1,1 0 1,0 0-1,4 0 1,21-7-653,6-7-172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0.283"/>
    </inkml:context>
    <inkml:brush xml:id="br0">
      <inkml:brushProperty name="width" value="0.05" units="cm"/>
      <inkml:brushProperty name="height" value="0.05" units="cm"/>
    </inkml:brush>
  </inkml:definitions>
  <inkml:trace contextRef="#ctx0" brushRef="#br0">144 18 18732,'-2'-2'305,"-1"0"0,1 0-1,-1 1 1,1-1 0,-1 1 0,0 0-1,0-1 1,0 1 0,0 0 0,0 1 0,1-1-1,-2 1 1,1-1 0,0 1 0,0 0-1,0 0 1,0 0 0,0 0 0,0 1 0,0-1-1,0 1 1,0 0 0,0-1 0,-4 3-1,2-1-157,0 1-1,-1-1 0,1 1 1,0 0-1,1 0 1,-1 0-1,0 1 0,1-1 1,0 1-1,0 0 0,0 1 1,-4 5-1,5-4 645,5-7-148,10-14-180,-3 5-1394,-1 5-4507,0 0 3323,-5 0 1212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0.704"/>
    </inkml:context>
    <inkml:brush xml:id="br0">
      <inkml:brushProperty name="width" value="0.05" units="cm"/>
      <inkml:brushProperty name="height" value="0.05" units="cm"/>
    </inkml:brush>
  </inkml:definitions>
  <inkml:trace contextRef="#ctx0" brushRef="#br0">61 9 17372,'8'-9'8446,"-11"36"-5694,-20 86-1848,5 1 0,-4 174 1,22-275-931,-1-8-68,0-1 0,1 1 0,0-1 0,0 0 0,0 1 0,1-1 0,-1 1 0,1-1 0,0 0 0,1 1 0,1 4 0,-2-9 37,-1 1-1,0-1 0,0 0 1,1 0-1,-1 0 1,0 0-1,1 0 0,-1 0 1,0 0-1,0 0 1,1 0-1,-1 0 1,0 0-1,1 0 0,-1 0 1,0 0-1,1 0 1,-1 0-1,0 0 0,1 0 1,-1 0-1,0 0 1,0 0-1,1-1 1,-1 1-1,0 0 0,0 0 1,1 0-1,-1-1 1,0 1-1,0 0 1,1 0-1,-1 0 0,0-1 1,0 1-1,0 0 1,0-1-1,0 1 0,1 0 1,-1 0-1,0-1 1,0 1-1,0 0 1,0-1-1,0 1 0,9-18-867,-9 16 817,9-18-723,-1-4-212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1.104"/>
    </inkml:context>
    <inkml:brush xml:id="br0">
      <inkml:brushProperty name="width" value="0.05" units="cm"/>
      <inkml:brushProperty name="height" value="0.05" units="cm"/>
    </inkml:brush>
  </inkml:definitions>
  <inkml:trace contextRef="#ctx0" brushRef="#br0">156 340 19988,'3'-3'314,"1"-1"0,-1 1 0,0 0-1,0-1 1,0 0 0,0 1 0,0-1-1,-1 0 1,0-1 0,3-4 0,-5 8-274,0 1 1,0 0-1,0 0 1,0-1 0,0 1-1,0 0 1,0 0-1,0-1 1,0 1 0,0 0-1,0 0 1,0-1-1,0 1 1,0 0-1,0 0 1,0-1 0,0 1-1,0 0 1,0 0-1,0-1 1,0 1 0,0 0-1,0 0 1,-1-1-1,1 1 1,0 0-1,0 0 1,0 0 0,0-1-1,-1 1 1,1 0-1,0 0 1,0 0 0,-1 0-1,1 0 1,0-1-1,0 1 1,0 0-1,-1 0 1,1 0 0,0 0-1,0 0 1,-1 0-1,1 0 1,0 0 0,-1 0-1,1 0 1,0 0-1,0 0 1,-1 0-1,1 0 1,0 0 0,0 0-1,-1 0 1,1 0-1,0 0 1,0 1 0,-1-1-1,1 0 1,0 0-1,0 0 1,0 0 0,-1 0-1,1 1 1,-17 7 559,1 4-424,1 1 0,0 0 0,1 1 0,0 0 1,1 1-1,1 1 0,0 0 0,-13 27 0,22-39-144,-16 38 193,18-40-203,0 0 0,1 1-1,-1-1 1,0 1 0,1-1 0,0 0 0,0 1-1,-1-1 1,1 1 0,1-1 0,-1 1 0,0-1-1,1 1 1,-1-1 0,2 4 0,-1-5-12,0 0 1,-1 0-1,1 0 0,0 0 1,0-1-1,0 1 0,0 0 1,0 0-1,0-1 1,0 1-1,1-1 0,-1 1 1,0-1-1,0 1 0,0-1 1,1 0-1,-1 1 1,0-1-1,0 0 0,1 0 1,-1 0-1,0 0 0,0 0 1,1 0-1,-1 0 0,0-1 1,0 1-1,1 0 1,-1-1-1,0 1 0,1-2 1,7 0 18,-1-1 0,0-1 0,11-7 0,5-5-4,0-1-1,-2-1 1,0-1 0,33-38-1,68-98 42,-93 114-61,-1-2 0,-3 0 0,24-53 0,-44 75-20,-7 21 15,1 0-1,0 0 1,0 0-1,-1 0 1,1 0-1,0 0 1,-1 0-1,1 0 1,0 0-1,0 0 1,-1 0-1,1 0 1,0 0-1,0 0 1,-1 0-1,1 0 1,0 0-1,0 0 1,-1 1-1,1-1 1,0 0-1,0 0 1,-1 0-1,1 0 1,0 1-1,0-1 1,0 0 0,0 0-1,-1 0 1,1 1-1,0-1 1,0 0-1,0 0 1,0 1-1,0-1 1,-26 36-16,11-7 24,2 1 1,1 0-1,1 0 0,1 1 0,2 1 0,2 0 0,0 0 0,2 0 1,1 46-1,3-70-122,1-1 0,0 1 0,0 0 0,1-1 0,0 1 0,6 14 1,-7-20 84,-1-1 0,1 1 0,0 0 0,0 0 0,0-1 0,1 1 1,-1 0-1,0-1 0,1 1 0,-1-1 0,1 0 0,-1 0 0,1 1 1,-1-1-1,1 0 0,0 0 0,0 0 0,0 0 0,-1-1 0,1 1 1,0-1-1,0 1 0,0-1 0,0 1 0,0-1 0,0 0 1,0 0-1,0 0 0,0 0 0,0 0 0,4-1 0,21-10-340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1.776"/>
    </inkml:context>
    <inkml:brush xml:id="br0">
      <inkml:brushProperty name="width" value="0.05" units="cm"/>
      <inkml:brushProperty name="height" value="0.05" units="cm"/>
    </inkml:brush>
  </inkml:definitions>
  <inkml:trace contextRef="#ctx0" brushRef="#br0">25 117 17524,'-3'11'3262,"-5"26"-975,3 0 0,-3 56-1,10 75-1006,0-53-398,-2-115-880,0 0 1,0 0 0,0 0-1,0 0 1,0 0 0,0 0-1,-1 0 1,1 0 0,0 0 0,0 0-1,0 0 1,0 0 0,0 0-1,0-1 1,0 1 0,0 0-1,0 0 1,-1 0 0,1 0-1,0 0 1,0 0 0,0 0-1,0 0 1,0 1 0,0-1-1,0 0 1,0 0 0,0 0 0,0 0-1,-1 0 1,1 0 0,0 0-1,0 0 1,0 0 0,0 0-1,0 0 1,0 0 0,0 0-1,0 0 1,0 0 0,0 0-1,0 0 1,0 1 0,0-1-1,0 0 1,0 0 0,0 0 0,-1 0-1,1 0 1,0 0 0,0 0-1,0 0 1,0 0 0,0 0-1,0 1 1,0-1 0,0 0-1,0 0 1,0 0 0,0 0-1,1 0 1,-1 0 0,0 0-1,0 0 1,0 0 0,0 1 0,0-1-1,0 0 1,-1-11 48,6-8-6,1-1 0,1 1 0,11-22 0,-13 32-24,1 0-1,0 0 1,0 0 0,1 1 0,0 0 0,0 1 0,1-1 0,10-6 0,75-51-19,43-34-80,-121 87 68,-1-2 0,0 0 1,-1 0-1,-1-1 0,0-1 1,14-25-1,-23 35 5,1-1 0,-1-1 0,-1 1 1,0 0-1,0-1 0,2-11 0,-4 18 4,1 0 0,-1-1 0,0 1 0,0 0 0,0-1 0,0 1 0,0 0 0,0 0-1,0-1 1,-1 1 0,1 0 0,0 0 0,-1-1 0,1 1 0,-1 0 0,1 0 0,-1 0-1,1 0 1,-1 0 0,0 0 0,0 0 0,1 0 0,-1 0 0,0 0 0,0 0 0,0 0-1,0 0 1,0 1 0,0-1 0,0 0 0,-1 1 0,1-1 0,0 1 0,0-1 0,0 1-1,-1 0 1,1-1 0,0 1 0,0 0 0,-1 0 0,1 0 0,0 0 0,-1 0 0,1 0-1,0 0 1,0 0 0,-3 1 0,-2 1-2,-1 0 1,1 0-1,0 1 1,-1-1-1,1 1 0,0 1 1,0-1-1,1 1 1,-1 0-1,1 0 0,0 1 1,0 0-1,0-1 1,-5 10-1,-5 4 14,2 1 0,-22 39-1,23-33 30,-15 41-1,23-57-23,2 0 0,-1 0 0,1 0 0,1 1 0,0-1 0,0 0 0,1 1 0,1 12 0,-1-20-11,0 0-1,0 0 1,1-1 0,-1 1-1,1 0 1,-1 0-1,1-1 1,0 1 0,0 0-1,-1-1 1,1 1 0,0-1-1,1 1 1,-1-1-1,0 1 1,0-1 0,1 0-1,-1 0 1,0 1 0,3 0-1,-2-1-1,0 0 1,1 0-1,-1-1 0,1 1 0,-1-1 1,1 1-1,-1-1 0,1 0 0,-1 0 1,1 0-1,-1 0 0,6-1 1,5-3-12,1 0 0,-1 0 1,0-1-1,16-9 1,-21 10-8,14-7-26,0-1-33,26-8-1,-42 18 54,-1 0 0,0 0-1,1 1 1,0 0 0,-1 0-1,1 1 1,0-1 0,0 1-1,-1 0 1,10 2 0,-13-2 11,0 1 1,0 0-1,0 0 0,0 0 1,0 0-1,0 0 1,0 0-1,-1 1 0,1-1 1,0 1-1,-1-1 1,1 1-1,-1 0 0,1-1 1,-1 1-1,0 0 1,0 0-1,0 0 0,0 0 1,0 0-1,0 0 1,-1 0-1,1 0 0,0 0 1,-1 1-1,1 2 1,0 5-12,-1 1 1,0-1 0,0 0 0,-2 13 0,-2-1-48,-13 41 0,7-28-591,7-29-1254,1-8 1177,2-12 342,4-11-227,3-9-191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2.180"/>
    </inkml:context>
    <inkml:brush xml:id="br0">
      <inkml:brushProperty name="width" value="0.05" units="cm"/>
      <inkml:brushProperty name="height" value="0.05" units="cm"/>
    </inkml:brush>
  </inkml:definitions>
  <inkml:trace contextRef="#ctx0" brushRef="#br0">65 129 17092,'2'2'226,"0"-1"0,1 1 0,-1-1 1,1 1-1,-1-1 0,1 0 1,-1 0-1,1 0 0,0 0 0,0 0 1,0 0-1,-1-1 0,1 0 0,0 1 1,0-1-1,0 0 0,0 0 0,0-1 1,-1 1-1,1-1 0,0 1 0,0-1 1,-1 0-1,1 0 0,0 0 1,-1 0-1,1-1 0,-1 1 0,1-1 1,-1 1-1,0-1 0,5-4 0,-3 3 4,0-1-1,0 0 1,0-1-1,0 1 0,0-1 1,-1 1-1,0-1 1,0 0-1,0 0 0,-1-1 1,0 1-1,0 0 1,0-1-1,-1 0 0,2-10 1,-2 15-212,-1-1 0,0 1 0,0 0 0,0-1 1,-1 1-1,1-1 0,0 1 0,0 0 0,-1-1 1,1 1-1,-1 0 0,1 0 0,-1-1 0,0 1 1,1 0-1,-1 0 0,0 0 0,0 0 0,0 0 0,0 0 1,0 0-1,0 0 0,0 0 0,0 0 0,0 0 1,0 0-1,0 1 0,-1-1 0,1 1 0,0-1 1,0 1-1,-1-1 0,1 1 0,0 0 0,-1-1 0,1 1 1,-1 0-1,1 0 0,0 0 0,-1 0 0,1 0 1,0 1-1,-3 0 0,-2-1 10,0 1 1,0 1-1,0-1 1,0 1-1,1 0 0,-1 1 1,1-1-1,0 1 1,-7 4-1,3 1 6,0 0 1,1 0-1,0 1 1,0 0-1,1 1 1,0-1-1,0 1 1,1 1-1,0-1 1,-4 13-1,7-16-58,1 0 0,-1 1 0,1-1 0,1 0 0,-1 1 0,1-1 0,0 1 0,1-1 1,0 1-1,0-1 0,1 1 0,0-1 0,0 1 0,1-1 0,-1 1 0,2-1 0,3 8 0,-5-12-7,0-1 0,0 1 0,1-1 1,-1 1-1,1-1 0,-1 0 0,1 0 0,0 1 0,0-1 1,0-1-1,0 1 0,1 0 0,-1 0 0,0-1 0,1 0 1,-1 1-1,1-1 0,-1 0 0,1 0 0,0 0 0,-1 0 1,1-1-1,0 1 0,0-1 0,0 0 0,-1 0 0,1 0 1,0 0-1,0 0 0,0 0 0,-1-1 0,5-1 0,27-17-262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2.834"/>
    </inkml:context>
    <inkml:brush xml:id="br0">
      <inkml:brushProperty name="width" value="0.05" units="cm"/>
      <inkml:brushProperty name="height" value="0.05" units="cm"/>
    </inkml:brush>
  </inkml:definitions>
  <inkml:trace contextRef="#ctx0" brushRef="#br0">1 0 19748,'1'2'316,"0"0"-1,0-1 0,0 1 0,-1 0 1,1 0-1,0 0 0,-1-1 1,0 1-1,1 0 0,-1 0 0,0 3 1,5 68 3194,-4-47-2871,1 1 0,8 38 1,-10-63-616,1 0 1,-1 0 0,1-1 0,0 1 0,-1 0 0,1 0 0,0 0 0,0 0 0,0-1 0,0 1 0,0-1 0,1 1 0,-1 0 0,0-1 0,1 0 0,-1 1 0,1-1-1,3 2 1,-4-2-8,1-1 0,0 1-1,0-1 1,0 0 0,0 1-1,0-1 1,0 0 0,-1 0-1,1 0 1,0-1-1,0 1 1,0 0 0,0-1-1,0 1 1,0-1 0,1 0-1,8-5 34,0 0-1,-1 0 1,1-1 0,17-15-1,-17 13-12,20-16 56,-7 4-18,1 2 0,32-18-1,-55 35-69,1 1-1,-1 0 0,1-1 1,-1 1-1,1 1 0,0-1 0,0 0 1,-1 1-1,5-1 0,-6 1-3,0 0 1,-1 0-1,1 0 0,0 0 0,0 1 0,-1-1 1,1 0-1,0 1 0,0-1 0,-1 0 0,1 1 0,0-1 1,-1 1-1,1-1 0,-1 1 0,1-1 0,-1 1 1,1-1-1,-1 1 0,1 0 0,-1-1 0,1 1 0,-1 0 1,0-1-1,1 1 0,-1 0 0,0 0 0,0-1 1,1 1-1,-1 0 0,0 0 0,0-1 0,0 1 0,0 0 1,0 1-1,0 8 1,-1-1 0,1 1 1,-2-1-1,-2 12 0,0 3 7,4-24-8,0 0 1,-1 1-1,1-1 1,0 1-1,0-1 0,0 1 1,0-1-1,0 1 1,0-1-1,0 1 1,0-1-1,0 1 0,0-1 1,0 0-1,0 1 1,0-1-1,1 1 1,-1-1-1,0 1 1,0-1-1,0 1 0,1-1 1,-1 0-1,0 1 1,0-1-1,1 0 1,-1 1-1,0-1 0,1 0 1,-1 1-1,1-1 1,-1 0-1,0 0 1,1 1-1,1-1 2,-1 0 0,0 0 0,1 0-1,-1 0 1,0 0 0,1-1 0,-1 1 0,0 0 0,0-1 0,1 1 0,-1-1-1,2 0 1,38-25 38,-37 23-38,11-9-32,1 1 0,1 1 0,-1 1 0,2 0 0,31-11 0,-47 19 18,0 1 0,0-1 0,0 1 1,0-1-1,0 1 0,0 0 0,0 0 0,0 0 0,1 0 0,-1 0 0,0 0 0,0 1 0,0-1 0,0 0 1,0 1-1,0 0 0,-1 0 0,1-1 0,2 3 0,-2-2-1,-1 1 0,1-1-1,-1 1 1,1 0 0,-1 0 0,0-1-1,0 1 1,0 0 0,0 0 0,0 0-1,-1 0 1,1 0 0,0 1 0,-1-1-1,0 0 1,1 0 0,-1 0 0,0 3-1,-1 11-57,0-1 0,-1 1-1,-1-1 1,0 0 0,-1 0 0,-10 25-1,11-34-1335,1-9 927,2-10 288,7-11-195,4-3-120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8.877"/>
    </inkml:context>
    <inkml:brush xml:id="br0">
      <inkml:brushProperty name="width" value="0.05" units="cm"/>
      <inkml:brushProperty name="height" value="0.05" units="cm"/>
    </inkml:brush>
  </inkml:definitions>
  <inkml:trace contextRef="#ctx0" brushRef="#br0">45 1 13555,'-2'3'2160,"1"3"-863,-1 3-457,-1 5 2152,-1 3-1287,-3 4-337,1 2-264,0 3-359,0 0-177,1-2-216,2-5-128,3-5-360,2-7-256,2-5-697,3-4-359,-3-5 1104,-1-3-280,-1 0-224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3.443"/>
    </inkml:context>
    <inkml:brush xml:id="br0">
      <inkml:brushProperty name="width" value="0.05" units="cm"/>
      <inkml:brushProperty name="height" value="0.05" units="cm"/>
    </inkml:brush>
  </inkml:definitions>
  <inkml:trace contextRef="#ctx0" brushRef="#br0">283 23 22021,'-7'-3'241,"-1"-1"1,0 1-1,0 0 1,0 0-1,0 1 1,0 1-1,0-1 1,-1 1-1,1 0 1,0 1 0,-1 0-1,1 1 1,-1-1-1,1 1 1,0 1-1,0 0 1,-1 0-1,1 1 1,-11 5-1,12-6-198,1 1 0,-1 1 0,0 0-1,1 0 1,0 0 0,0 0 0,0 1 0,1 0-1,0 0 1,0 1 0,0-1 0,0 1-1,1 0 1,0 1 0,0-1 0,1 1 0,0-1-1,0 1 1,0 0 0,1 0 0,0 0-1,-1 8 1,3-13-36,-1 0 1,1 0-1,0 0 0,0 0 0,-1 0 0,2 0 1,-1 0-1,0 0 0,0 0 0,1 0 0,-1 0 1,1 0-1,-1-1 0,1 1 0,0 0 0,0 0 1,0 0-1,0-1 0,0 1 0,0 0 0,0-1 0,0 1 1,1-1-1,-1 1 0,1-1 0,-1 0 0,1 0 1,0 0-1,-1 0 0,1 0 0,0 0 0,0 0 1,-1 0-1,1 0 0,0-1 0,0 1 0,3-1 1,0 1-2,1-1 0,0 0 0,0 0 0,0 0 1,0-1-1,0 0 0,0 0 0,0-1 1,-1 1-1,1-1 0,7-4 0,5-4 1,0 0 0,-1-1 0,0-1-1,20-20 1,54-62 401,-91 94-403,0 0 0,0-1 0,1 1 0,-1 0 0,0-1 0,1 1 0,-1 0 1,1-1-1,-1 1 0,0 0 0,1 0 0,-1-1 0,1 1 0,-1 0 0,1 0 0,-1 0 0,1 0 1,-1 0-1,0 0 0,1-1 0,-1 1 0,1 0 0,-1 0 0,1 1 0,-1-1 0,1 0 0,-1 0 1,1 0-1,-1 0 0,1 0 0,-1 0 0,1 1 0,12 13 270,5 25 139,-17-37-410,0 1-1,0 1-1,0-1 0,0 0 0,1 0 1,0 0-1,0 0 0,0 0 1,4 5-1,-5-8-2,0 1 0,0 0 0,0-1 0,0 1 0,0-1 0,0 0 0,0 1 0,0-1 0,0 0 0,0 1 0,0-1 0,0 0 0,1 0 0,-1 0 0,0 0 0,0 0 0,0 0 0,0-1 0,0 1 0,0 0 0,0 0 0,0-1 0,0 1 0,0-1 0,0 1 0,0-1 1,0 1-1,0-1 0,0 0 0,0 1 0,1-2 0,33-26-86,-23 18 23,0 0 1,1 1 0,15-8 0,-28 16 59,1 1-1,-1-1 1,1 1 0,0 0 0,-1-1-1,1 1 1,0-1 0,-1 1 0,1 0-1,0 0 1,-1-1 0,1 1 0,0 0-1,-1 0 1,1 0 0,0 0 0,0 0-1,-1 0 1,1 0 0,0 0 0,0 0-1,-1 0 1,1 0 0,0 1 0,-1-1-1,1 0 1,0 0 0,-1 1 0,1-1-1,0 0 1,-1 1 0,1-1 0,-1 1-1,1-1 1,0 1 0,-1-1 0,1 1-1,-1-1 1,0 1 0,1-1 0,-1 1-1,1 0 1,-1-1 0,0 1 0,0 0-1,1-1 1,-1 1 0,0 0 0,0 0 0,0-1-1,0 1 1,1 0 0,-1-1 0,0 1-1,-1 0 1,1 0 0,0-1 0,0 1-1,0 1 1,-1 8 11,0 0 0,-1 0 1,-3 14-1,2-13-2,-2 10 24,3-15-7,1 1-1,-1-1 1,1 1-1,0-1 1,1 1-1,-1 0 1,2 11 0,-1-18-24,0 1 1,0-1 0,0 0 0,1 0-1,-1 0 1,0 1 0,0-1 0,0 0-1,0 0 1,0 0 0,0 0 0,1 1-1,-1-1 1,0 0 0,0 0 0,0 0-1,0 0 1,1 0 0,-1 0 0,0 1-1,0-1 1,0 0 0,1 0 0,-1 0-1,0 0 1,0 0 0,0 0 0,1 0-1,-1 0 1,0 0 0,0 0 0,1 0-1,-1 0 1,0 0 0,0 0 0,0 0-1,1 0 1,-1 0 0,0 0-1,0-1 1,0 1 0,1 0 0,-1 0-1,0 0 1,0 0 0,0 0 0,0 0-1,1-1 1,-1 1 0,0 0 0,0 0-1,0 0 1,0 0 0,0-1 0,0 1-1,0 0 1,1 0 0,-1 0 0,0-1-1,0 1 1,10-14-203,0-6-908,-1 0 0,9-29 0,4-8-883,-14 41 1045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4.311"/>
    </inkml:context>
    <inkml:brush xml:id="br0">
      <inkml:brushProperty name="width" value="0.05" units="cm"/>
      <inkml:brushProperty name="height" value="0.05" units="cm"/>
    </inkml:brush>
  </inkml:definitions>
  <inkml:trace contextRef="#ctx0" brushRef="#br0">97 52 18036,'-1'1'3016,"-12"4"-1671,-33 15 3719,43-19-4928,0 1 1,0 0 0,0 0 0,0 1 0,0-1-1,1 0 1,-1 1 0,1 0 0,-1-1 0,1 1-1,-3 6 1,4-9-136,1 0 0,0 0 0,0 1 0,0-1 0,0 0 0,0 0 0,0 0 0,-1 0 0,1 1 0,0-1 0,0 0 0,0 0 0,0 0 0,0 1 0,0-1 0,0 0 0,0 0 0,0 1-1,0-1 1,0 0 0,0 0 0,0 0 0,0 1 0,0-1 0,0 0 0,0 0 0,0 0 0,1 1 0,-1-1 0,0 0 0,0 0 0,0 0 0,0 0 0,0 1 0,0-1 0,1 0 0,-1 0 0,0 0 0,0 0 0,0 0 0,0 1 0,1-1 0,-1 0-1,0 0 1,13-2-102,14-10-197,-13 4 150,-1-1 0,-1 0 1,0-1-1,0-1 0,-1 0 0,0 0 0,11-16 0,-18 18 60,-10 9 79,-13 12 94,8-2 108,1 1 0,-14 20-1,21-27-126,1-1-1,0 1 1,0 0-1,0-1 0,1 1 1,-1 0-1,1 0 1,0 0-1,0 0 0,0 0 1,0 0-1,1 0 0,0 1 1,0 6-1,0-10-46,1 0 1,-1 1-1,0-1 0,1 0 0,-1 0 0,1 0 1,-1 0-1,1 0 0,-1 0 0,1 0 0,0 0 1,0 0-1,-1 0 0,1-1 0,0 1 0,0 0 1,0 0-1,0-1 0,0 1 0,0 0 0,0-1 1,0 1-1,0-1 0,0 0 0,0 1 0,1-1 1,-1 0-1,0 1 0,0-1 0,2 0 0,4 0 14,0 0-1,0 0 0,0-1 0,7-1 0,-13 2-28,37-9-86,-1-2 0,0-1 0,-1-2-1,-1-2 1,39-22 0,-56 25 19,-2 3 114,-16 11 32,-7 8 47,7-8-127,0-1-1,0 0 1,0 0-1,-1 0 0,1 0 1,0 0-1,0 1 1,0-1-1,-1 0 0,1 0 1,0 0-1,0 1 1,0-1-1,0 0 0,-1 0 1,1 0-1,0 1 1,0-1-1,0 0 0,0 0 1,0 1-1,0-1 1,0 0-1,0 0 0,0 1 1,0-1-1,0 0 1,0 1-1,0-1 1,0 0-1,0 0 0,0 1 1,0-1-1,0 0 1,0 0-1,0 0 0,1 1 1,-1-1-1,0 0 1,11 1-43,16-9-159,-13 3 61,-9 3 69,0-1 1,1 1 0,-1 0-1,1 1 1,0-1 0,0 1-1,-1 0 1,1 1 0,0-1-1,10 2 1,-15-1 60,0 1 1,0-1-1,0 1 0,0 0 1,-1-1-1,1 1 0,0 0 1,0 0-1,-1 0 0,1-1 0,0 1 1,-1 0-1,1 0 0,0 0 1,-1 0-1,0 0 0,1 0 1,-1 0-1,0 0 0,1 0 0,-1 1 1,0-1-1,0 0 0,0 0 1,0 0-1,0 2 0,-3 33 38,3-34-29,-33 347 951,32-326-916,-7 108 17,6-117-55,-1-1 1,0 0 0,0 0 0,-1-1-1,-1 1 1,0-1 0,-11 19 0,15-29 1,0-1 0,0 1 1,0-1-1,0 1 0,0-1 1,-1 1-1,1-1 0,-1 0 1,1 0-1,-1 0 0,1 1 1,-4 0-1,4-2 5,0 1 0,0-1 0,0 0 0,0 0 0,0 0 0,1 0 0,-1 0-1,0 0 1,0 0 0,0 0 0,0 0 0,0 0 0,0 0 0,0-1 0,0 1 0,0 0 0,1-1 0,-1 1 0,-1-1 0,-1-1 11,1 0-1,0-1 1,0 1 0,-1 0 0,1-1 0,0 1 0,1-1 0,-1 0 0,0 0 0,1 0 0,0 1 0,0-1 0,-1-4 0,-4-12 33,2-1-1,1 1 1,0-1-1,1 0 1,1-23-1,3 10 4,0 0-1,10-44 1,-7 55-53,0 0 0,1 1 0,1-1 0,15-28 1,-19 43-89,2-1 1,-1 1-1,1 0 1,0 1-1,0 0 1,1-1-1,0 1 0,0 1 1,0-1-1,1 1 1,0 1-1,0-1 1,0 1-1,0 0 1,10-3-1,3 0-888,-6 2 461,0 0-1,0-1 1,-1-1-1,17-10 1,-14 4-279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42.289"/>
    </inkml:context>
    <inkml:brush xml:id="br0">
      <inkml:brushProperty name="width" value="0.05" units="cm"/>
      <inkml:brushProperty name="height" value="0.05" units="cm"/>
    </inkml:brush>
  </inkml:definitions>
  <inkml:trace contextRef="#ctx0" brushRef="#br0">29 8 11995,'-26'-1'2594,"24"0"-1157,17 2-527,679 1 1827,-455-9-2596,-175 6-136,555 0 70,-459 9-161,293 51 1,-407-48-143,-31-6-92,0-2-1,17 3 0,-31-6 305,0 0-1,1 0 0,-1 0 1,0 0-1,1 0 1,-1 0-1,0 0 0,1 0 1,-1 0-1,0-1 0,1 1 1,-1-1-1,0 1 1,0-1-1,1 1 0,-1-1 1,0 0-1,0 1 0,0-1 1,0 0-1,0 0 1,0 0-1,0 0 0,0 0 1,0 0-1,-1 0 0,1 0 1,0 0-1,0-2 1,9-23-327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53.003"/>
    </inkml:context>
    <inkml:brush xml:id="br0">
      <inkml:brushProperty name="width" value="0.05" units="cm"/>
      <inkml:brushProperty name="height" value="0.05" units="cm"/>
    </inkml:brush>
  </inkml:definitions>
  <inkml:trace contextRef="#ctx0" brushRef="#br0">219 39 14747,'-3'-2'149,"-1"1"0,1 0 0,-1 0 0,1 0 1,-1 0-1,1 1 0,-1-1 0,1 1 0,-1 0 0,0 0 0,1 0 0,-1 0 0,1 1 0,-1-1 0,1 1 0,-1 0 1,1 0-1,-1 1 0,-5 2 0,1 0-55,-1 0-1,1 0 1,0 1 0,0 0 0,1 1-1,-12 10 1,11-7-29,1 0 0,0 1 0,1 0 0,0 0 0,0 0 0,1 1 0,1 0-1,0 0 1,0 0 0,1 0 0,-2 17 0,0 9 114,1-1 0,3 50 1,1-59-117,2 0 0,0 0 0,2 0 0,1 0 0,1-1 0,2 0 1,14 35-1,-17-51-42,0 0 0,1 0 0,0 0 0,1-1 0,0 0 0,0 0 0,1 0 0,14 11 0,-15-15 0,0 0-1,1 0 1,0-1-1,0 1 1,0-2-1,0 1 1,1-1 0,-1-1-1,1 0 1,0 0-1,-1 0 1,13 0-1,-7-2 58,-1 0 0,1 0 1,0-2-1,-1 1 0,1-2 0,-1 0 0,0 0 0,0-1 0,0-1 1,0 0-1,-1-1 0,23-14 0,-20 10 44,-1-1 1,-1-1-1,0 0 0,0-1 1,-1 0-1,-1-1 1,0 0-1,-1-1 0,10-19 1,-9 12 4,-1 0 0,0-1 0,-2 0 0,-1 0 0,-1-1 0,-1 0 0,0 0 0,-2-1 0,-1 1 0,-1-1 0,-2 1 0,0-1 0,-1 1 0,-10-42 0,10 57-103,-1 0-1,0 1 1,-1-1 0,0 1-1,0 0 1,0 0 0,-1 0-1,-1 1 1,1 0 0,-1 0-1,0 0 1,-1 0 0,-11-8-1,8 8-56,0 1 0,-1 0 0,0 1 0,0 0 0,-1 0 0,1 1 0,-1 1 0,0 0 0,-20-3 0,13 3-523,-1 1 0,1 0 0,0 2 0,-1 0 0,1 1 0,0 1-1,-26 6 1,25-1-200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17.318"/>
    </inkml:context>
    <inkml:brush xml:id="br0">
      <inkml:brushProperty name="width" value="0.05" units="cm"/>
      <inkml:brushProperty name="height" value="0.05" units="cm"/>
    </inkml:brush>
  </inkml:definitions>
  <inkml:trace contextRef="#ctx0" brushRef="#br0">39 531 12803,'-2'4'416,"-4"8"666,0 0 0,1 0 0,1 0 0,0 1 0,0 0-1,-3 24 1,7-36-1019,0-1-1,0 1 1,0-1 0,0 0-1,0 1 1,-1-1-1,1 1 1,0-1-1,0 1 1,0-1-1,1 0 1,-1 1-1,0-1 1,0 1-1,0-1 1,0 1-1,0-1 1,0 0-1,1 1 1,-1-1-1,0 1 1,0-1-1,0 0 1,1 1-1,-1-1 1,0 0 0,1 1-1,-1-1 1,0 0-1,1 0 1,-1 1-1,0-1 1,1 0-1,-1 0 1,1 1-1,1-1 18,-1-1 0,0 1 0,0 0 0,0-1 0,1 1 0,-1 0 0,0-1 0,0 0 0,0 1 0,0-1 0,0 0 0,2-1 0,28-30 785,55-104 295,-53 80-932,125-230 165,-133 240-387,-11 14 9,-11 25-15,-1 0 1,1 0 0,1 0-1,-1 1 1,1 0 0,1-1-1,6-7 1,-10 13-2,-1 1-1,0 0 1,0 0 0,0 0 0,0 0-1,1-1 1,-1 1 0,0 0-1,0 0 1,0 0 0,1 0-1,-1 0 1,0 0 0,0-1 0,1 1-1,-1 0 1,0 0 0,0 0-1,1 0 1,-1 0 0,0 0-1,0 0 1,1 0 0,-1 0-1,0 0 1,0 0 0,1 0 0,-1 0-1,0 0 1,0 1 0,1-1-1,-1 0 1,0 0 0,1 0-1,3 10-12,-1 16-2,-3-25 12,-10 214 86,4-143-148,6 116 1,12-120-2017,-13-86 1647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0.197"/>
    </inkml:context>
    <inkml:brush xml:id="br0">
      <inkml:brushProperty name="width" value="0.05" units="cm"/>
      <inkml:brushProperty name="height" value="0.05" units="cm"/>
    </inkml:brush>
  </inkml:definitions>
  <inkml:trace contextRef="#ctx0" brushRef="#br0">1 4 17372,'0'0'34,"0"0"-1,0 0 1,0 0 0,0 0 0,0-1 0,0 1 0,0 0 0,0 0 0,0 0 0,0 0 0,0-1-1,0 1 1,0 0 0,0 0 0,0 0 0,1 0 0,-1 0 0,0-1 0,0 1 0,0 0-1,0 0 1,0 0 0,0 0 0,0 0 0,1 0 0,-1 0 0,0 0 0,0-1 0,0 1-1,0 0 1,0 0 0,1 0 0,-1 0 0,0 0 0,0 0 0,0 0 0,0 0 0,1 0-1,-1 0 1,0 0 0,0 0 0,0 0 0,0 0 0,1 0 0,-1 0 0,0 0 0,0 0 0,0 0-1,0 0 1,1 1 0,4 10 812,3 29-132,-6-28-139,31 147 1037,66 360-406,-96-497-1141,0-11 14,-1 1-1,-1 0 1,0 21-1,-9-56 62,-10-83-116,4 0-1,6-2 1,4-110 0,4 213-29,4-70-67,-3 67 45,1 1 0,0-1 0,0 1 0,0 0 0,1-1 0,-1 1 0,7-10 1,-7 15 1,0-1 1,1 1-1,-1 0 1,0-1-1,1 1 1,-1 1-1,1-1 1,0 0-1,0 0 1,-1 1-1,1 0 1,0-1-1,0 1 1,0 1-1,1-1 1,-1 0-1,0 1 1,0-1-1,0 1 1,1 0-1,-1 0 1,0 0-1,0 0 1,0 1-1,1-1 1,3 3-1,3-1-23,-1 0-1,0 1 1,0 0-1,0 1 1,-1 0-1,1 1 1,12 8-1,-18-11 56,0 0 0,-1 0-1,1 0 1,-1 0 0,0 0 0,0 0 0,0 1 0,0-1-1,0 1 1,0-1 0,-1 1 0,1 0 0,-1-1 0,0 1 0,0 0-1,0 0 1,0 0 0,0 0 0,0 0 0,-1 0 0,0 1-1,1-1 1,-1 0 0,-1 0 0,1 0 0,0 0 0,-1 0-1,1 0 1,-1 0 0,0 0 0,0 0 0,0 0 0,0 0-1,-1 0 1,1 0 0,-1-1 0,0 1 0,0-1 0,-4 5-1,1-1 25,-2-1-1,1 0 1,0 0-1,-1 0 0,0-1 1,0 0-1,-1 0 1,1-1-1,-1 0 0,1 0 1,-15 3-1,12-4-171,0 0-1,0-1 1,0 0-1,-1-1 1,1 0 0,-1 0-1,1-1 1,-19-4-1,27 4 106,-1 1 0,1-1 0,-1 0 0,1 0 0,-1 0 0,1 0 0,-1 0 0,1-1 0,0 1 0,0-1 0,0 1 0,0-1 0,0 0 0,0 0 0,-2-3 0,2-10-337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0.724"/>
    </inkml:context>
    <inkml:brush xml:id="br0">
      <inkml:brushProperty name="width" value="0.05" units="cm"/>
      <inkml:brushProperty name="height" value="0.05" units="cm"/>
    </inkml:brush>
  </inkml:definitions>
  <inkml:trace contextRef="#ctx0" brushRef="#br0">255 165 14515,'-5'-8'427,"0"1"0,-1 1-1,1-1 1,-1 1 0,0 0-1,-1 0 1,1 0 0,-1 1 0,0 0-1,-1 0 1,-9-4 0,13 7-296,0 1 1,0 0-1,0 0 1,1 0 0,-1 0-1,0 0 1,0 1-1,0 0 1,0 0-1,0 0 1,0 0-1,0 1 1,0-1 0,0 1-1,0 0 1,0 0-1,0 1 1,0-1-1,1 1 1,-1 0-1,1 0 1,-1 0-1,1 0 1,0 0 0,0 1-1,-4 3 1,1 1-64,0-1 1,0 1-1,0 0 1,1 1 0,0-1-1,1 1 1,-1 0 0,2 0-1,-1 0 1,1 1-1,0 0 1,1-1 0,0 1-1,0 0 1,1 0-1,0 0 1,1 0 0,0 0-1,1 13 1,0-19-62,-1-1 1,0 0-1,0 0 1,1 0-1,-1 0 0,1 0 1,0 0-1,0 0 1,0 0-1,0-1 1,0 1-1,0 0 0,0 0 1,0-1-1,1 1 1,-1 0-1,1-1 1,-1 0-1,1 1 0,-1-1 1,1 0-1,0 0 1,0 0-1,0 0 1,-1 0-1,1 0 0,0 0 1,0-1-1,0 1 1,0-1-1,1 1 0,-1-1 1,0 0-1,0 0 1,0 0-1,0 0 1,0 0-1,0 0 0,0-1 1,2 0-1,5-1 15,-1-1 1,0 0-1,0 0 0,0-1 0,-1 0 0,1-1 1,-1 0-1,9-7 0,2-4 18,-1 0 0,-1-1 0,0-2 1,-1 1-1,17-30 0,-3-2 218,22-55-1,-55 120-192,1 0 0,0-1 0,1 1 0,1 1 0,0 20 0,0-12-24,0-3-37,-1 50 48,3-63-86,-1-1 0,1 0 1,0 1-1,1-1 0,0 0 0,0 0 0,4 9 0,-5-15-19,0 1-1,-1-1 1,1 0-1,0 0 1,0 1 0,-1-1-1,1 0 1,0 0-1,0 0 1,0 0-1,1 0 1,-1 0-1,0 0 1,0-1 0,0 1-1,1 0 1,-1-1-1,0 1 1,1 0-1,-1-1 1,1 0-1,-1 1 1,0-1 0,1 0-1,-1 0 1,1 0-1,-1 0 1,1 0-1,-1 0 1,1 0-1,-1 0 1,1-1 0,-1 1-1,0 0 1,1-1-1,-1 1 1,0-1-1,1 0 1,-1 0-1,2-1 1,3-1-87,-1-1 0,1 0 0,-1 0-1,0-1 1,-1 1 0,1-1 0,-1 0 0,5-8-1,14-27-549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1.235"/>
    </inkml:context>
    <inkml:brush xml:id="br0">
      <inkml:brushProperty name="width" value="0.05" units="cm"/>
      <inkml:brushProperty name="height" value="0.05" units="cm"/>
    </inkml:brush>
  </inkml:definitions>
  <inkml:trace contextRef="#ctx0" brushRef="#br0">3 157 16099,'0'0'49,"0"0"-1,-1 0 1,1 0-1,0 0 1,0 0-1,0 0 0,0 0 1,0 0-1,0 0 1,-1 0-1,1 0 1,0 0-1,0 0 0,0 1 1,0-1-1,0 0 1,0 0-1,0 0 1,0 0-1,0 0 1,0 0-1,0 0 0,-1 0 1,1 0-1,0 1 1,0-1-1,0 0 1,0 0-1,0 0 0,0 0 1,0 0-1,0 0 1,0 1-1,0-1 1,0 0-1,0 0 0,0 0 1,0 0-1,0 0 1,0 0-1,0 0 1,0 1-1,0-1 0,0 0 1,0 0-1,1 0 1,-1 0-1,0 0 1,0 0-1,0 0 0,0 1 1,0-1-1,0 0 1,0 0-1,0 0 1,0 0-1,0 0 1,1 0-1,-1 0 0,0 0 1,0 0-1,7 18 954,9 19-403,-13-31-477,0-1-1,1 1 0,-1-1 1,1 1-1,0-1 1,8 8-1,-10-12-95,-1 0 0,0 0 1,1 0-1,-1 0 0,1 0 0,-1-1 0,1 1 0,-1 0 0,1-1 1,-1 1-1,1-1 0,0 0 0,-1 0 0,1 1 0,-1-1 0,1 0 1,0 0-1,-1-1 0,1 1 0,0 0 0,-1-1 0,1 1 0,-1 0 1,1-1-1,-1 0 0,1 1 0,-1-1 0,1 0 0,-1 0 1,1 0-1,-1 0 0,0 0 0,2-1 0,6-7 41,1 0-1,-1-1 1,-1 0 0,0-1-1,0 1 1,6-13 0,37-78 91,-26 50-93,-22 44-62,9-13 61,-8 20-6,-3 12 13,2 88 234,11 171 718,-8-231-849,0 0 0,3-1 0,1 0 1,28 67-1,-18-64-103,-6-12-52,19 56 1,-31-78-20,1 1 0,-1 0 0,-1 0 0,0-1 0,0 1 0,-1 0 0,0 0 0,0 0 0,-1 0 0,-1 0 0,-2 12 0,3-19 3,1 1 0,-1-1 0,0 0 0,1 0 0,-1 0-1,0 0 1,0 0 0,-1 0 0,1 0 0,0-1-1,-1 1 1,1 0 0,-1-1 0,1 1 0,-1-1-1,0 1 1,1-1 0,-1 0 0,0 1 0,0-1-1,0 0 1,0 0 0,0-1 0,0 1 0,-1 0-1,1-1 1,0 1 0,0-1 0,0 0 0,-1 0-1,1 0 1,0 0 0,0 0 0,-1 0 0,1-1 0,0 1-1,0-1 1,0 1 0,0-1 0,-1 0 0,1 0-1,0 0 1,0 0 0,1 0 0,-1 0 0,0 0-1,-3-4 1,-5-3 3,1-1 0,-1 0 0,1-1 0,1 0 0,0 0 0,0-1 0,1 0-1,1-1 1,-10-20 0,4 2-3,1 1-1,-12-60 1,19 70-43,1 1 0,1-1-1,0 1 1,2-36 0,1 45-46,0 1 0,1-1 0,0 1 0,0-1 0,1 1-1,0 0 1,1 0 0,-1 1 0,1-1 0,1 0 0,0 1 0,10-13 0,16-13-104,0-7-62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2.546"/>
    </inkml:context>
    <inkml:brush xml:id="br0">
      <inkml:brushProperty name="width" value="0.05" units="cm"/>
      <inkml:brushProperty name="height" value="0.05" units="cm"/>
    </inkml:brush>
  </inkml:definitions>
  <inkml:trace contextRef="#ctx0" brushRef="#br0">196 842 15131,'1'-2'200,"-1"-1"-1,0 0 1,0 0-1,0 1 1,-1-1-1,1 0 1,0 0 0,-1 1-1,0-1 1,0 1-1,0-1 1,0 0-1,0 1 1,0 0-1,0-1 1,-1 1-1,0 0 1,1-1-1,-1 1 1,0 0 0,-3-2-1,1 0 72,0 1 0,-1 0 0,1 1 0,-1-1 0,0 1 0,0 0 0,0 0 1,0 0-1,0 1 0,0 0 0,-6-1 0,5 1-113,1 0 0,0 1 0,-1 0 0,1 0 0,0 1 0,0 0 0,-1-1 0,1 2 0,0-1 0,0 1 0,-7 2 0,10-3-143,-1 1 0,0-1 0,1 1 1,-1 0-1,1 0 0,0 0 0,0 0 0,-1 0 1,1 0-1,1 1 0,-1-1 0,0 0 1,0 1-1,1 0 0,0-1 0,-1 1 0,1 0 1,0 0-1,0 0 0,0 4 0,0-2-11,1 1 0,-1-1 0,1 1 0,0-1 0,1 1-1,0-1 1,-1 1 0,2-1 0,-1 0 0,1 1 0,-1-1-1,1 0 1,1 0 0,-1 0 0,1 0 0,0-1 0,0 1-1,0-1 1,1 1 0,-1-1 0,9 7 0,-6-6-2,1 0-1,-1-1 1,1 0 0,0 0 0,0 0 0,0-1 0,1 0 0,-1 0-1,1 0 1,0-1 0,0-1 0,-1 1 0,1-1 0,13 0-1,-11-2 7,0-1 0,0 1 0,0-2 0,0 1 0,-1-1 0,1-1 0,-1 0 0,0 0 0,0-1 0,0 0 0,0 0 0,-1-1 0,0 0 0,0-1 0,9-10 0,-11 11 9,-1 0 0,1 0 0,-2 0 0,1 0-1,-1-1 1,0 0 0,0 0 0,0 0-1,-1 0 1,-1-1 0,1 1 0,-1-1-1,0 0 1,-1 1 0,0-1 0,0 0-1,0 0 1,-1 0 0,-1 0 0,-1-10-1,2 16-7,0 0 0,-1 0 0,0 0 0,1 0 0,-1 1-1,0-1 1,0 0 0,0 1 0,0-1 0,0 0-1,0 1 1,0 0 0,-1-1 0,1 1 0,0 0-1,-1-1 1,0 1 0,1 0 0,-1 0 0,1 0-1,-3-1 1,3 2-4,0 0 0,0 0 0,-1 0-1,1 0 1,0 0 0,0 0 0,0 0-1,0 0 1,0 1 0,0-1 0,0 0 0,0 0-1,0 1 1,0-1 0,0 1 0,0-1-1,0 1 1,0-1 0,1 1 0,-1 0 0,0-1-1,0 1 1,0 0 0,1 0 0,-1 0-1,0-1 1,1 1 0,-1 0 0,1 0 0,-1 0-1,1 0 1,-1 0 0,1 0 0,0 0-1,0 0 1,-1 0 0,1 0 0,0 2 0,-1 0-3,1-1 1,-1 1 0,1 0-1,-1-1 1,1 1 0,0-1 0,0 1-1,0-1 1,1 1 0,-1 0 0,0-1-1,1 1 1,0-1 0,-1 1 0,1-1-1,0 1 1,1-1 0,-1 0-1,0 0 1,1 1 0,-1-1 0,1 0-1,-1 0 1,1 0 0,0-1 0,0 1-1,0 0 1,3 1 0,-3-1-2,1-1 0,0 0 0,0 0 0,0 0 0,0 0 0,0 0 0,0 0 0,0-1 0,0 0 0,1 1 0,-1-1 0,0 0 0,0-1-1,0 1 1,0-1 0,0 1 0,0-1 0,1 0 0,-1 0 0,-1 0 0,1 0 0,0-1 0,5-2 0,4-6 2,1 1 0,-2-2 0,1 1-1,-1-2 1,-1 1 0,0-2 0,-1 1-1,0-1 1,-1 0 0,11-25 0,-3 2-2,-2-1 1,-2 0 0,9-45 0,2-55-5,-21 117-6,-1 0 0,-1 1 0,-1-1 0,-1 0-1,-4-19 1,0 24-21,1 23 1,-2 29-7,7-35 35,-6 45-6,2 0-1,3 62 1,3-80 16,2-1 0,0 0 0,2 0 0,0 0 0,13 30 0,24 80-1,-19-53 10,-23-82-17,12 31 9,-13-34-10,0 1 1,1 0-1,-1-1 0,0 1 0,0-1 1,0 1-1,1 0 0,-1-1 0,0 1 1,1-1-1,-1 1 0,1-1 0,-1 1 1,0-1-1,1 1 0,-1-1 0,1 0 1,0 1-1,-1-1 0,1 0 0,-1 1 1,1-1-1,-1 0 0,1 0 0,0 1 1,-1-1-1,1 0 0,-1 0 0,1 0 1,0 0-1,-1 0 0,1 0 0,0 0 1,-1 0-1,1 0 0,0 0 0,-1 0 0,1 0 1,0 0-1,-1-1 0,1 1 0,-1 0 1,1-1-1,0 1 0,3-6 2,0 1 1,0 0-1,-1-1 0,0 0 0,0 0 0,0 0 0,-1 0 0,0 0 0,0-1 1,1-11-1,2 1 1,35-152 61,36-333 0,-75 490-63,2-10 1,-2-42 0,-6 45-6,5 19 4,0-1 0,0 1 0,0 0 0,0 0 0,0-1 0,0 1 0,0 0 0,-1 0 0,1-1 0,0 1-1,0 0 1,0 0 0,-1 0 0,1-1 0,0 1 0,0 0 0,-1 0 0,1 0 0,0 0 0,0 0-1,-1 0 1,1-1 0,0 1 0,0 0 0,-1 0 0,1 0 0,0 0 0,-1 0 0,1 0 0,-1 0 0,0 1-1,0 0 1,0 0-1,-1 0 1,1 0 0,0 0-1,0 1 1,0-1 0,0 0-1,1 0 1,-1 1-1,0-1 1,0 1 0,1-1-1,-1 1 1,1-1 0,-1 1-1,1 1 1,-5 15 0,0 0-1,2 0 1,0 1 0,1 0-1,1 0 1,2 25 0,2-15 9,1 0 0,1-1 0,14 44 1,2-13 18,2-2 0,4-1 0,38 63 0,19 11 43,35 62 1,-107-168-45,-1-1-1,-1 2 1,-1-1-1,-1 1 1,-2 0 0,6 39-1,-11-60-16,-1 0 0,0 1 0,0-1 0,0 0 0,0 0 0,-1 0 1,1 0-1,-2 5 0,2-9-7,-1 1 1,1-1-1,0 1 0,0-1 1,-1 1-1,1-1 1,0 1-1,-1-1 0,1 0 1,0 1-1,-1-1 1,1 1-1,-1-1 1,1 0-1,0 1 0,-1-1 1,1 0-1,-1 0 1,1 1-1,-1-1 1,0 0-1,1 0 0,-1 0 1,0 1-1,0-2 2,-1 1 1,1 0-1,-1 0 0,1-1 0,-1 1 1,1-1-1,0 1 0,-1-1 0,1 1 1,0-1-1,-1 0 0,1 0 0,-2-1 0,-22-20 30,1-2-1,1 0 1,1-1 0,-25-39-1,42 58-29,-16-24 19,-23-42-1,36 59-21,2-1-1,-1-1 0,2 1 0,0-1 0,-5-27 0,10 38-1,-1 0-1,1-1 0,0 1 0,0 0 1,0-1-1,0 1 0,1-1 0,0 1 0,0 0 1,0 0-1,0-1 0,1 1 0,-1 0 0,5-6 1,-2 3-35,1 1 0,0 0 0,1 0 0,-1 0 0,1 1 0,0 0 1,9-6-1,-6 5-82,15-10-435,1-1-1,-2-1 1,-1-2 0,0 0-1,-1-1 1,18-24-1,-4-9-228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5.106"/>
    </inkml:context>
    <inkml:brush xml:id="br0">
      <inkml:brushProperty name="width" value="0.05" units="cm"/>
      <inkml:brushProperty name="height" value="0.05" units="cm"/>
    </inkml:brush>
  </inkml:definitions>
  <inkml:trace contextRef="#ctx0" brushRef="#br0">4 1 16339,'-1'2'200,"0"0"-1,1 1 1,-1-1-1,1 1 1,0-1-1,0 0 1,-1 1-1,1-1 1,1 1-1,-1-1 1,0 1-1,1-1 1,1 5-1,13 34 625,-11-31-458,108 225 1101,-2-2-950,-50-72-92,-51-130-247,-1 0 1,-1 1-1,3 41 1,-10-67-119,1 0-1,-1 0 1,-1 0-1,1 0 1,-1 0 0,0 0-1,0 0 1,-1-1-1,-3 12 1,3-15-40,1 0 0,0 0 0,0-1 0,-1 1 0,1 0 1,-1 0-1,1-1 0,-1 1 0,0-1 0,1 0 0,-1 1 0,0-1 0,0 0 0,0 0 0,0 0 0,0 0 1,0-1-1,0 1 0,0-1 0,-1 1 0,1-1 0,0 0 0,0 1 0,-1-1 0,1 0 0,0 0 1,0-1-1,0 1 0,-1 0 0,-1-2 0,-4 0 4,-1 0-1,1-1 1,0-1-1,0 1 1,0-1-1,0-1 1,1 1 0,0-1-1,0-1 1,0 1-1,0-1 1,1 0 0,0-1-1,-8-11 1,2 2-17,1 0 1,2 0-1,-1-1 1,2-1-1,-11-29 1,14 31 3,1 0 0,0 0 1,1 0-1,0-1 0,2 1 0,0-1 1,2-26-1,0 34-88,0-1 0,1 0 0,0 1-1,1-1 1,0 1 0,0 0 0,1 0 0,1 0 0,-1 0 0,1 1-1,1 0 1,-1 0 0,1 0 0,8-7 0,28-30-365,-24 21 173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9.520"/>
    </inkml:context>
    <inkml:brush xml:id="br0">
      <inkml:brushProperty name="width" value="0.05" units="cm"/>
      <inkml:brushProperty name="height" value="0.05" units="cm"/>
    </inkml:brush>
  </inkml:definitions>
  <inkml:trace contextRef="#ctx0" brushRef="#br0">107 0 18852,'-28'98'4389,"6"-22"-3768,3 2 0,-15 129 0,34-200-585,-2 2 12,1 1 1,1-1 0,0 1-1,0 0 1,1-1-1,0 1 1,4 12-1,-5-22-45,0 1 0,0 0 0,0-1 0,0 1 0,0 0 0,1-1-1,-1 1 1,0 0 0,0-1 0,1 1 0,-1-1 0,0 1 0,1-1 0,-1 1 0,1 0 0,-1-1-1,1 1 1,-1-1 0,1 0 0,-1 1 0,1-1 0,-1 1 0,1-1 0,0 0 0,-1 1 0,1-1 0,-1 0-1,1 0 1,0 0 0,-1 1 0,2-1 0,-1-1 0,1 1 0,-1-1 0,0 0 0,0 1 0,0-1 1,0 0-1,0 0 0,0 0 0,0 0 0,0 0 0,0 0 0,0 0 0,0 0 0,1-2 0,3-6 1,0 0 0,7-18 0,-3 1-11,-5 11-18,2 1 0,9-21 0,-13 31 14,1 0 0,-1 1 0,1-1 0,0 0 0,0 1 0,0 0 0,0-1 0,1 1 0,-1 0 0,1 1 0,0-1-1,7-3 1,11-5 5,0-1 0,0-1-1,-1-1 1,-1-1 0,0-1-1,23-24 1,-31 28 2,0-1 1,-1-1-1,-1 0 0,0 0 1,-1-1-1,0 0 0,-1-1 0,-1 0 1,9-31-1,-14 42-3,-1 0-1,0-1 1,-1 1-1,1 0 1,-1 0-1,-1-10 1,1 14 4,0 0 0,0 0 1,0 0-1,-1 0 0,1 0 1,0 0-1,-1 0 0,1 0 0,0 0 1,-1 1-1,1-1 0,-1 0 0,0 0 1,1 0-1,-1 0 0,0 1 1,1-1-1,-1 0 0,0 1 0,0-1 1,0 1-1,1-1 0,-1 1 0,0-1 1,0 1-1,0-1 0,0 1 1,0 0-1,0 0 0,0-1 0,0 1 1,0 0-1,0 0 0,0 0 0,0 0 1,0 0-1,0 0 0,0 0 1,0 1-1,-1-1 0,-3 2-5,0-1-1,0 1 1,0 0-1,1 0 1,-1 1 0,1-1-1,-1 1 1,1 0-1,0 0 1,-5 5 0,-37 42-38,40-42 36,-8 7 9,2 2-1,-14 21 1,22-31 1,0-1 1,1 1-1,0 0 1,1 0 0,-1 0-1,1 0 1,1 0-1,-1 1 1,0 12-1,2-16-12,1-1 0,-1 0 0,1 0 0,0 0 0,0 0 0,0 0 0,1 0 0,-1 0-1,0 0 1,1-1 0,0 1 0,0 0 0,0-1 0,0 0 0,0 1 0,0-1 0,1 0 0,3 2-1,7 6-120,1 0 0,20 9 0,-9-4 9,-13-8 37,-1 0 0,-1 1 0,1 0 0,-1 1 0,-1 0 0,13 15-1,-20-21 59,1 0-1,-1 1 0,0-1 0,0 1 1,0-1-1,-1 1 0,1 0 0,-1-1 1,0 1-1,0 0 0,0 0 0,-1 0 1,1 0-1,-1 0 0,0 0 0,0 0 1,0 0-1,-1 0 0,1 0 0,-1 0 1,0-1-1,0 1 0,0 0 0,-1 0 1,-3 5-1,4-6-140,-1 0 0,1-1 1,-1 1-1,0-1 0,0 0 1,-1 1-1,1-1 0,0 0 0,-1-1 1,1 1-1,-1 0 0,1-1 1,-1 1-1,0-1 0,0 0 0,0 1 1,1-2-1,-1 1 0,0 0 1,0-1-1,-1 1 0,-3-1 0,-15 1-615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5.961"/>
    </inkml:context>
    <inkml:brush xml:id="br0">
      <inkml:brushProperty name="width" value="0.05" units="cm"/>
      <inkml:brushProperty name="height" value="0.05" units="cm"/>
    </inkml:brush>
  </inkml:definitions>
  <inkml:trace contextRef="#ctx0" brushRef="#br0">1 0 15187,'12'28'6006,"24"42"-4815,-33-63-915,-1-3-220,14 27 344,23 32-1,-35-57-334,0 1 0,1-1 0,0 0 0,1 0 1,-1-1-1,1 0 0,0 0 0,0 0 0,1-1 0,-1 1 0,11 3 0,-14-7-34,0 0 0,1-1 0,-1 1 1,1-1-1,-1 0 0,1 0 0,-1 0 0,1 0 0,-1-1 1,1 1-1,-1-1 0,0 0 0,1 0 0,-1 0 0,0-1 1,0 1-1,1-1 0,-1 1 0,0-1 0,-1 0 0,1 0 1,0-1-1,-1 1 0,4-4 0,6-8 81,0 1 0,-1-1 0,13-23 0,-18 28-47,15-25 120,-7 10 33,23-28 1,-36 51-208,0-1 1,0 1-1,0 0 1,0-1-1,1 1 1,-1 0-1,1 0 1,-1 0-1,1 0 1,-1 0-1,1 0 0,0 0 1,-1 0-1,5 0 1,-6 1-7,1 0 0,0 0 0,0 0 0,0 0 0,0 0-1,0 0 1,0 0 0,0 1 0,-1-1 0,1 0 0,0 1 0,0-1 0,0 1 0,-1-1 0,1 1 0,0-1 0,0 1 0,-1-1 0,1 1-1,-1 0 1,2 0 0,2 5 6,-1 0 0,0 1 0,0-1 0,0 1 0,-1-1 0,3 8 0,0 2-14,-4-11 3,1-1 0,0 1-1,0-1 1,0 0 0,1 0-1,-1 1 1,6 4 0,-8-9 0,1 1 1,0 0-1,0-1 1,0 1-1,0-1 1,-1 1-1,1-1 0,0 1 1,0-1-1,0 0 1,0 1-1,0-1 1,0 0-1,0 0 1,0 0-1,0 0 0,0 0 1,0 0-1,0 0 1,0 0-1,0 0 1,0 0-1,0-1 1,0 1-1,0 0 1,0-1-1,0 1 0,0-1 1,0 1-1,0-1 1,0 1-1,0-1 1,-1 0-1,1 1 1,0-1-1,-1 0 1,1 0-1,0 1 0,-1-1 1,1-1-1,24-26 8,-15 16-4,1 0 0,-1 0 1,2 1-1,0 1 0,22-16 0,-31 25-5,0-1 0,0 1 0,0 0 0,0-1-1,0 1 1,0 0 0,0 1 0,0-1-1,1 1 1,-1-1 0,0 1 0,1 0 0,-1 0-1,0 1 1,0-1 0,1 0 0,-1 1 0,0 0-1,0 0 1,0 0 0,0 0 0,0 1 0,0-1-1,0 1 1,0-1 0,0 1 0,-1 0 0,1 0-1,-1 1 1,1-1 0,-1 0 0,0 1 0,2 3-1,2 1-177,-1 0-1,0 0 0,0 1 0,-1 0 0,0 0 1,0 0-1,-1 0 0,0 1 0,-1-1 0,3 17 1,-5-24 165,1-1 1,-1 0 0,0 1 0,0-1 0,0 0 0,0 1 0,0-1 0,0 1-1,0-1 1,0 0 0,0 1 0,0-1 0,0 0 0,0 1 0,0-1 0,0 1-1,0-1 1,0 0 0,0 1 0,0-1 0,0 0 0,0 1 0,0-1 0,-1 0-1,1 1 1,0-1 0,0 0 0,-1 1 0,1-1 0,0 0 0,0 0-1,-1 1 1,1-1 0,0 0 0,0 0 0,-1 0 0,1 1 0,0-1 0,-1 0-1,1 0 1,0 0 0,-1 0 0,1 0 0,-1 0 0,1 1 0,0-1 0,-1 0-1,1 0 1,0 0 0,-1 0 0,1 0 0,-1-1 0,1 1 0,0 0 0,-1 0-1,1 0 1,-1 0 0,-14-9-487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6.429"/>
    </inkml:context>
    <inkml:brush xml:id="br0">
      <inkml:brushProperty name="width" value="0.05" units="cm"/>
      <inkml:brushProperty name="height" value="0.05" units="cm"/>
    </inkml:brush>
  </inkml:definitions>
  <inkml:trace contextRef="#ctx0" brushRef="#br0">31 1 19308,'-3'14'2137,"-2"-2"-1489,0-2-448,-2-2 936,4-8-616,-2-9-112,2-9-440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7.621"/>
    </inkml:context>
    <inkml:brush xml:id="br0">
      <inkml:brushProperty name="width" value="0.05" units="cm"/>
      <inkml:brushProperty name="height" value="0.05" units="cm"/>
    </inkml:brush>
  </inkml:definitions>
  <inkml:trace contextRef="#ctx0" brushRef="#br0">1 71 15571,'1'-8'489,"0"1"-1,1-1 0,0 0 0,0 1 1,1-1-1,0 1 0,6-11 0,-9 19-431,0-1 0,0 0 0,0 0 0,0 0 0,0 0 0,0 0 0,1 1 0,-1-1 0,0 0 0,0 0 0,0 0 0,0 0 0,0 0 0,0 1 0,0-1 0,0 0 0,0 0 0,0 0 0,0 0 0,1 0 0,-1 0 0,0 0 0,0 1 0,0-1 0,0 0 0,0 0 0,0 0 0,1 0 0,-1 0 0,0 0 0,0 0 0,0 0 0,0 0 0,0 0-1,1 0 1,-1 0 0,0 0 0,0 0 0,0 0 0,0 0 0,1 0 0,-1 0 0,0 0 0,0 0 0,0 0 0,0 0 0,0 0 0,0 0 0,1 0 0,-1 0 0,0-1 0,0 1 0,0 0 0,0 0 0,0 0 0,0 0 0,1 0 0,-1 0 0,0 17 641,0-14-478,-8 205 2044,2 72-1557,6-265-611,1 1 0,1-1 0,1 0 0,0 0 1,11 29-1,-13-41-61,0 1 0,1-1 0,-1 1 1,1-1-1,0 0 0,0 0 1,1 0-1,-1 0 0,0 0 1,1 0-1,0-1 0,0 1 0,0-1 1,0 0-1,0 0 0,0 0 1,0 0-1,1 0 0,-1-1 0,1 1 1,-1-1-1,1 0 0,-1 0 1,1-1-1,0 1 0,0-1 0,-1 1 1,1-1-1,7-1 0,2-2-106,1 0-1,-1-1 1,0 0-1,-1-1 1,1-1-1,-1 0 1,0 0-1,0-1 1,-1-1-1,0 0 1,0-1-1,-1 0 1,0 0-1,-1-1 1,0 0-1,0-1 1,9-15-1,-16 21-193,0-1-1,0 1 0,0 0 0,-1-1 0,0 1 1,0-1-1,0 1 0,-1-1 0,1 0 1,-2 1-1,1-1 0,0 1 0,-1-1 0,0 1 1,-1-1-1,1 1 0,-1-1 0,0 1 0,-4-9 1,-9-17-956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8.073"/>
    </inkml:context>
    <inkml:brush xml:id="br0">
      <inkml:brushProperty name="width" value="0.05" units="cm"/>
      <inkml:brushProperty name="height" value="0.05" units="cm"/>
    </inkml:brush>
  </inkml:definitions>
  <inkml:trace contextRef="#ctx0" brushRef="#br0">0 0 16203,'0'11'1929,"5"7"-913,4 10-336,3 7 1057,3 6-193,1 7-328,-1 1-224,2 3-335,-2-2-225,0-2-616,1-5-521,-4-10 641,-1-7-144,-4-10-144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8.487"/>
    </inkml:context>
    <inkml:brush xml:id="br0">
      <inkml:brushProperty name="width" value="0.05" units="cm"/>
      <inkml:brushProperty name="height" value="0.05" units="cm"/>
    </inkml:brush>
  </inkml:definitions>
  <inkml:trace contextRef="#ctx0" brushRef="#br0">10 19 18356,'-6'-11'1467,"3"15"-218,3 23 462,0-15-1328,3 119 864,6-1 0,6 1 0,51 212 0,-56-305-1161,-2-9 15,-1 0-1,5 49 0,-14-75-53,-2-13-35,-5-21-21,-13-74-288,6-1 0,4 0 0,5-1 0,6-115 0,11 107-35,-7 98 278,0 0 0,1 1 0,1 0 0,11-25 0,-15 38 53,1-1 0,0 1-1,0 0 1,0-1 0,0 1-1,1 0 1,-1 0-1,1 1 1,0-1 0,0 0-1,0 1 1,0 0 0,0 0-1,1 0 1,-1 0 0,1 0-1,-1 1 1,1-1-1,-1 1 1,1 0 0,0 0-1,0 1 1,0-1 0,-1 1-1,1-1 1,0 1 0,0 0-1,0 1 1,0-1 0,-1 1-1,1 0 1,0 0-1,0 0 1,-1 0 0,1 0-1,-1 1 1,1 0 0,-1 0-1,1 0 1,-1 0 0,0 0-1,0 1 1,0-1 0,-1 1-1,1 0 1,0 0-1,-1 0 1,0 0 0,0 0-1,3 6 1,-1 0 20,-1-1-1,-1 0 1,0 1 0,0-1-1,0 1 1,-1 0 0,0 0-1,-1-1 1,0 1 0,-1 0-1,0 0 1,0 0 0,0-1 0,-6 17-1,1-6 44,-1-1 0,-1-1 0,0 1-1,-1-1 1,-19 27 0,21-35-55,1-1 0,-15 15-1,18-21-76,1 0 0,-1 0 0,1 0 0,-1 0 0,0-1 0,0 1 0,1-1 0,-1 1 0,0-1 0,0 0 0,-1 0 0,1 0 0,-5 0 0,7-1 38,1 0 1,-1 0-1,0 0 1,1 0-1,-1 0 1,0 0-1,1 0 1,-1-1 0,0 1-1,1 0 1,-1 0-1,1-1 1,-1 1-1,0 0 1,1-1-1,-1 1 1,1-1-1,-1 1 1,1 0 0,-1-1-1,1 1 1,-1-1-1,1 0 1,0 1-1,-1-1 1,1 1-1,0-1 1,-1 0 0,1 0-1,-1-2-4,0 1 0,1-1 0,-1 0 0,1 1 0,0-1 0,0 0 0,0-5 0,2-5-134,0 0 1,6-16-1,5-13-434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8.907"/>
    </inkml:context>
    <inkml:brush xml:id="br0">
      <inkml:brushProperty name="width" value="0.05" units="cm"/>
      <inkml:brushProperty name="height" value="0.05" units="cm"/>
    </inkml:brush>
  </inkml:definitions>
  <inkml:trace contextRef="#ctx0" brushRef="#br0">60 98 14867,'-16'30'5437,"6"-7"-4207,-12 39 1,18-46-900,1 1 0,1-1 0,0 1 0,2 32 1,0-43-266,0-1 1,1 1-1,-1-1 1,1 1 0,1-1-1,-1 0 1,1 1-1,0-1 1,0 0-1,1 0 1,-1 0-1,1 0 1,0-1 0,0 1-1,1-1 1,-1 0-1,1 0 1,8 6-1,-10-8-29,1 0-1,0-1 1,0 1-1,-1-1 1,1 0-1,0 0 1,0 0-1,1 0 0,-1-1 1,0 1-1,0-1 1,0 1-1,0-1 1,0 0-1,7-1 0,-5-1 6,0 1 1,0-1-1,0 1 0,0-2 0,0 1 0,-1 0 0,1-1 0,8-6 0,-2 0 32,-1-1-1,0 0 1,0-1 0,-1 0 0,0 0-1,9-17 1,-7 10 50,-2-1 0,0 0 0,-1 0 0,9-34 0,-14 43-72,-1 0 0,0-1-1,-1 1 1,0-1 0,-1 1-1,0-1 1,0 1 0,-1-1-1,-1 1 1,0 0 0,-4-13-1,5 19-77,-1 1 0,0-1 0,0 0 0,0 1 0,0 0 0,-1-1 0,1 1 0,-1 0 0,0 0-1,0 1 1,0-1 0,0 0 0,0 1 0,-1 0 0,1 0 0,-1 0 0,1 0 0,-1 0-1,0 1 1,0 0 0,0 0 0,0 0 0,0 0 0,0 0 0,0 1 0,0 0 0,0 0 0,0 0-1,0 0 1,0 1 0,0-1 0,0 1 0,0 0 0,0 0 0,0 1 0,1-1 0,-1 1 0,0 0-1,1 0 1,-1 0 0,1 0 0,0 1 0,0-1 0,0 1 0,0 0 0,0 0 0,0 0 0,-4 6-1,6-7-87,0-1 0,1 1-1,-1-1 1,0 0 0,0 1-1,1-1 1,-1 1 0,1 0-1,-1-1 1,1 1 0,0-1-1,0 1 1,0 0 0,0 2-1,0-3 78,0 0 0,0-1 1,1 1-1,-1 0 0,0 0 0,1-1 0,-1 1 0,0 0 0,1-1 1,-1 1-1,1 0 0,0-1 0,-1 1 0,1-1 0,-1 1 0,1-1 0,0 1 1,-1-1-1,1 0 0,0 1 0,0-1 0,3 2-50,0-2 0,-1 1 0,1 0 0,0-1-1,0 1 1,-1-1 0,1 0 0,0-1 0,0 1 0,5-2 0,23-5-580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9.340"/>
    </inkml:context>
    <inkml:brush xml:id="br0">
      <inkml:brushProperty name="width" value="0.05" units="cm"/>
      <inkml:brushProperty name="height" value="0.05" units="cm"/>
    </inkml:brush>
  </inkml:definitions>
  <inkml:trace contextRef="#ctx0" brushRef="#br0">125 15 16716,'1'0'142,"-1"-1"0,1 1 0,-1-1-1,1 1 1,-1-1 0,0 1 0,1-1 0,-1 0 0,0 1 0,1-1 0,-1 1 0,0-1 0,0 0 0,0 1 0,1-1 0,-1 1 0,0-1 0,0 0 0,0 1 0,0-1 0,0 0 0,0 1 0,0-2 0,-13 9 2280,-20 22 393,-19 31-1296,48-54-1518,0 0 0,0 0 0,0 0 0,1 1 0,0 0 0,0-1 0,1 1 0,-4 13 0,6-19-17,0 0 0,1 0-1,-1 0 1,0 0-1,0 0 1,1 0 0,-1 0-1,0-1 1,1 1-1,-1 0 1,1 0 0,-1 0-1,1-1 1,0 1-1,-1 0 1,1 0 0,0-1-1,-1 1 1,1-1-1,0 1 1,0-1 0,0 1-1,-1-1 1,1 1-1,0-1 1,0 0 0,0 1-1,0-1 1,0 0-1,0 0 1,0 0 0,0 1-1,1-1 1,41 3-389,-36-3 331,44-1-230,-36 0 279,0 0-1,0 1 0,0 1 1,0 0-1,0 1 0,0 1 0,22 6 1,-35-8 46,-1 0 0,1-1 0,-1 1 0,1 0 1,-1 0-1,0 0 0,1 0 0,-1 0 0,0 0 1,0 1-1,0-1 0,0 0 0,0 1 0,0-1 0,0 0 1,0 1-1,0-1 0,-1 1 0,1 0 0,0-1 0,-1 1 1,0-1-1,1 1 0,-1 0 0,0-1 0,0 1 1,0 0-1,0 0 0,0-1 0,0 1 0,0 0 0,-1-1 1,1 1-1,-1-1 0,1 1 0,-2 2 0,-1 3 92,0 1 0,-1-1-1,0 0 1,0 0 0,-1-1-1,-6 9 1,-11 10 377,-29 26 1,44-44-455,0-1 0,0 0 1,-1-1-1,0 0 0,-1 0 0,1-1 1,-1 1-1,-16 4 0,24-9-92,-1 1 0,1-1-1,-1 1 1,1-1 0,-1 0 0,0 0 0,1 1-1,-1-1 1,0 0 0,1-1 0,-1 1 0,1 0-1,-1 0 1,0-1 0,1 1 0,-1-1 0,1 1-1,-1-1 1,1 0 0,-1 1 0,1-1 0,0 0-1,-1 0 1,1 0 0,0 0 0,0 0-1,-1-1 1,1 1 0,0 0 0,0 0 0,1-1-1,-1 1 1,0-1 0,0 1 0,0-1 0,1 1-1,-1-1 1,0-2 0,0-2-138,0-1 1,0 0-1,1 1 1,-1-1-1,1 0 0,1 0 1,2-13-1,6-18-594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9.809"/>
    </inkml:context>
    <inkml:brush xml:id="br0">
      <inkml:brushProperty name="width" value="0.05" units="cm"/>
      <inkml:brushProperty name="height" value="0.05" units="cm"/>
    </inkml:brush>
  </inkml:definitions>
  <inkml:trace contextRef="#ctx0" brushRef="#br0">208 32 16259,'0'0'181,"14"-22"2071,-15 22-2216,1 0 0,0 0 0,0 0 0,-1 1 1,1-1-1,0 0 0,0 0 0,-1 0 0,1 0 0,0 0 0,-1 0 1,1 0-1,0 0 0,0 0 0,-1 0 0,1 0 0,0 0 1,-1 0-1,1 0 0,0 0 0,0 0 0,-1 0 0,1 0 1,0 0-1,-1-1 0,1 1 0,0 0 0,0 0 0,0 0 0,-1 0 1,1 0-1,0-1 0,0 1 0,-1 0 0,1 0 0,0-1 1,0 1-1,0 0 0,0 0 0,0-1 0,-1 1 0,1 0 1,0 0-1,0-1 0,0 1 0,0 0 0,0 0 0,0-1 0,0 1 1,0 0-1,0-1 0,0 1 0,0 0 0,0 0 0,0-1 1,0 1-1,0 0 0,0-1 0,0 1 0,0 0 0,1 0 0,-1-1 1,0 1-1,-8 3 583,0 2 0,0-1 0,0 1-1,1 0 1,0 0 0,-9 9 0,-38 41 641,36-35-1075,1 1 0,1 0 1,-24 41-1,40-61-184,-1 0 0,1 0-1,-1 0 1,1-1 0,-1 1-1,1 0 1,0 0 0,-1 0-1,1 0 1,0 0 0,0 0 0,0 0-1,-1 0 1,1 0 0,0 0-1,1 0 1,-1 0 0,0 0-1,0 0 1,0 0 0,0 0 0,1 0-1,-1 0 1,1 0 0,-1 0-1,1 1 1,1-1-8,-1 0 0,0 0 0,0 0 0,1 0 0,-1-1 0,1 1 0,-1 0 0,1-1 0,-1 1 0,1-1 1,-1 0-1,1 1 0,0-1 0,2 0 0,8 0-85,0-1 1,-1 0 0,17-4-1,-25 4 70,50-12-340,-35 8 204,-1 1 0,1 0 0,0 1 1,25 0-1,-41 3 162,-1-1 1,0 1-1,0 0 0,1 0 1,-1 1-1,0-1 0,0 0 1,1 0-1,-1 0 1,0 1-1,0-1 0,0 1 1,1-1-1,-1 1 0,0-1 1,0 1-1,0 0 1,0-1-1,0 1 0,0 0 1,0 0-1,0 0 0,-1 0 1,1 0-1,0 0 1,0 0-1,-1 0 0,1 0 1,-1 0-1,1 0 0,-1 1 1,1-1-1,-1 0 0,0 0 1,1 0-1,-1 1 1,0-1-1,0 0 0,0 0 1,0 1-1,0-1 0,0 0 1,0 0-1,-1 1 1,1-1-1,0 0 0,-1 0 1,1 1-1,-1 0 0,-3 8 129,0 0 0,0 0 0,-1-1 0,-9 13 0,14-22-129,-5 9 72,0 0 0,-1-1 0,0 1 0,-1-1 0,1-1 1,-2 1-1,1-1 0,-1-1 0,-10 8 0,17-13-107,1-1-1,0 0 1,-1 1-1,1-1 1,-1 0-1,1 0 1,-1 1-1,1-1 1,0 0-1,-1 0 1,1 0 0,-1 1-1,1-1 1,-1 0-1,1 0 1,-1 0-1,1 0 1,-1 0-1,1 0 1,-1 0-1,1 0 1,-1 0-1,1 0 1,-1 0-1,1-1 1,-1 1-1,1 0 1,-1 0 0,1 0-1,-1-1 1,1 1-1,0 0 1,-1 0-1,1-1 1,-1 1-1,1 0 1,0-1-1,-1 1 1,1-1-1,0 1 1,0 0-1,-1-1 1,1 1-1,0-1 1,0 1-1,-1-1 1,1 1 0,0-1-1,0 1 1,0-1-1,0 1 1,0-1-1,0 1 1,0-1-1,0 1 1,0-1-1,0 1 1,0-1-1,0 1 1,0-1-1,7-33-851,4 3 324,2-5-189</inkml:trace>
  <inkml:trace contextRef="#ctx0" brushRef="#br0" timeOffset="1">370 0 15459,'15'0'2209,"-4"17"-961,-4 6-456,-5 9 1745,-2 5-881,0 6-448,0 0-271,2-2-513,-2-4-248,4-10-544,1-7-377,2-12-1487,1-8 1880,-2-8-352,-3-7-232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0.199"/>
    </inkml:context>
    <inkml:brush xml:id="br0">
      <inkml:brushProperty name="width" value="0.05" units="cm"/>
      <inkml:brushProperty name="height" value="0.05" units="cm"/>
    </inkml:brush>
  </inkml:definitions>
  <inkml:trace contextRef="#ctx0" brushRef="#br0">3 41 21365,'-1'91'2902,"-1"-32"-1540,3 0-1,15 114 0,-11-147-1218,1 0-1,0-1 1,2 0-1,18 39 1,-25-61-142,1 0 0,-1-1 1,1 1-1,0 0 0,0 0 1,0-1-1,0 1 1,1-1-1,-1 0 0,0 0 1,1 0-1,0 0 0,-1 0 1,1 0-1,5 2 1,-5-4-16,-1 1 1,0-1-1,0 0 0,1 0 1,-1 1-1,0-2 1,0 1-1,1 0 1,-1 0-1,0-1 1,0 1-1,1-1 1,-1 0-1,0 1 1,0-1-1,0 0 1,0 0-1,0-1 0,0 1 1,0 0-1,-1-1 1,1 1-1,2-3 1,16-17-343,34-43 0,-42 48 169,1 0-1,0 1 1,1 0-1,1 1 1,32-25-1,-45 38 169,1-1 0,-1 1-1,0 0 1,1 0 0,-1 0-1,1 0 1,-1 0-1,1 0 1,-1 1 0,1-1-1,0 1 1,-1 0 0,1 0-1,0 0 1,-1 0 0,1 0-1,-1 0 1,5 2-1,-5-1 12,0 0 1,0 0-1,0 0 0,0 0 0,0 0 0,0 1 0,-1-1 0,1 1 0,-1-1 0,1 1 0,-1 0 0,1 0 0,-1 0 0,0 0 0,0 0 0,0 0 0,0 0 0,0 0 0,0 0 1,-1 0-1,2 4 0,-1 5 45,0-1 1,0 1 0,-1-1 0,0 1 0,-1 0 0,0-1 0,-1 0 0,0 1-1,0-1 1,-1 0 0,-1 0 0,1 0 0,-2 0 0,1-1 0,-11 15-1,7-11 82,-1 0-1,-1-1 1,0 0 0,-1 0-1,0-1 1,-1-1-1,0 0 1,0 0-1,-1-2 1,-14 9-1,20-14-86,1 0-1,-1 0 0,0-1 0,0 0 0,0-1 0,0 1 1,0-1-1,-1 0 0,-13-1 0,18 0-103,0 0-1,0-1 0,0 1 1,0-1-1,0 0 1,0 1-1,0-1 0,0-1 1,0 1-1,1 0 1,-1-1-1,0 1 0,1-1 1,-1 0-1,1 0 1,0 0-1,0 0 0,-1 0 1,2-1-1,-1 1 1,0-1-1,0 1 0,1-1 1,-1 1-1,1-1 1,-2-3-1,1-3-96,1 1-1,-1 0 1,1-1-1,0 1 1,1-1-1,0 1 1,1-1 0,-1 1-1,3-10 1,4-13-264,10-32 1,5 1-303</inkml:trace>
  <inkml:trace contextRef="#ctx0" brushRef="#br0" timeOffset="1">413 6 16772,'1'-1'144,"0"0"1,0 1 0,0-1-1,0 1 1,0-1-1,0 1 1,0 0 0,0-1-1,0 1 1,0 0 0,1-1-1,-1 1 1,0 0 0,0 0-1,0 0 1,0 0 0,0 0-1,0 1 1,0-1-1,0 0 1,1 0 0,-1 1-1,0-1 1,0 0 0,0 1-1,1 0 1,-1 2 101,0-1 0,0 1 0,0-1-1,0 1 1,-1-1 0,1 1 0,-1 0 0,0-1 0,0 1 0,0-1-1,0 1 1,-1 3 0,-10 116 3366,-1 15-2230,12-113-1318,0 0-1,2 0 0,7 40 1,-7-54-217,1-1 0,1 1 1,-1-1-1,1 0 0,11 17 1,-14-25 74,0 1 1,0 0-1,0-1 1,1 1 0,-1-1-1,1 1 1,-1-1 0,1 0-1,-1 1 1,1-1-1,0 0 1,0 0 0,0 0-1,0 0 1,2 0 0,-3-1 25,1 0 0,-1 0 0,1 0 0,-1 0 1,1 0-1,-1-1 0,0 1 0,1-1 1,-1 1-1,1-1 0,-1 1 0,0-1 0,1 0 1,-1 1-1,0-1 0,0 0 0,0 0 1,0 0-1,1 0 0,-1 0 0,0 0 0,-1-1 1,1 1-1,1-2 0,3-5-116,0 0-1,-1 0 1,0-1-1,0 1 1,4-19-1,1-18-487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0.665"/>
    </inkml:context>
    <inkml:brush xml:id="br0">
      <inkml:brushProperty name="width" value="0.05" units="cm"/>
      <inkml:brushProperty name="height" value="0.05" units="cm"/>
    </inkml:brush>
  </inkml:definitions>
  <inkml:trace contextRef="#ctx0" brushRef="#br0">1 107 16612,'0'4'265,"0"1"1,1-1 0,0 0 0,-1 1 0,2-1 0,-1 0 0,0 0 0,1 0 0,0 0 0,0 0 0,0 0 0,1-1 0,-1 1 0,1 0 0,0-1 0,0 0-1,0 0 1,0 0 0,0 0 0,1 0 0,-1-1 0,1 0 0,0 1 0,4 1 0,-2-2-100,1 0 0,0-1 0,0 1 0,0-1 0,0 0 0,0-1 0,0 0 0,-1 0 0,1 0 1,0-1-1,0 0 0,0 0 0,0-1 0,10-4 0,0 0-89,0-1 1,-1 0 0,0-2-1,-1 1 1,1-2-1,-2 0 1,1-1-1,-2-1 1,1 0 0,-2 0-1,15-19 1,-25 27-56,0 1 0,0-1 0,0 1-1,0-1 1,-1 0 0,2-4 0,-3 7-15,0 0 0,1 0 0,-1 0 0,0 0 0,0 1 0,0-1 0,0 0-1,0 0 1,0 0 0,0 0 0,0 0 0,0 0 0,0 1 0,-1-1 0,1 0-1,0 0 1,-1 0 0,1 0 0,0 1 0,-1-1 0,1 0 0,-1 0 0,1 1 0,-1-1-1,0 0 1,1 1 0,-1-1 0,1 1 0,-1-1 0,0 1 0,0-1 0,1 1-1,-1-1 1,0 1 0,-1-1 0,-2 0 17,0 1 0,-1-1 0,1 1 0,0 0 1,0 0-1,-1 0 0,1 0 0,0 1 0,0 0 0,0 0 0,0 0 0,0 0 0,0 1 0,-8 3 0,3 0 35,-1 0 0,1 1 0,0 0 0,-16 15 0,14-10-12,0 1 0,1 1 0,1-1 0,0 2 0,0-1 0,1 1 0,1 0 0,1 1 0,-8 24 0,11-31-38,0 0-1,1 1 1,1-1 0,-1 1 0,1-1-1,1 1 1,-1-1 0,2 1-1,-1 0 1,1-1 0,0 1 0,1-1-1,0 1 1,0-1 0,1 0 0,0 0-1,1 0 1,0 0 0,6 9-1,-7-13 3,0 0-1,0-1 0,0 1 1,0-1-1,1 0 0,0 0 0,0-1 1,-1 1-1,2-1 0,-1 1 1,0-1-1,0-1 0,1 1 0,-1 0 1,1-1-1,5 1 0,-2-1 4,-1-1 0,1 0 0,-1 0 0,1 0 0,-1-1-1,1 0 1,-1-1 0,0 0 0,11-4 0,33-15-1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09.949"/>
    </inkml:context>
    <inkml:brush xml:id="br0">
      <inkml:brushProperty name="width" value="0.05" units="cm"/>
      <inkml:brushProperty name="height" value="0.05" units="cm"/>
    </inkml:brush>
  </inkml:definitions>
  <inkml:trace contextRef="#ctx0" brushRef="#br0">1 1 17820,'0'0'1688,"3"3"-1128,0-2-280,5-1 88,-1 0 153,1 0-169,-4 0-160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1.304"/>
    </inkml:context>
    <inkml:brush xml:id="br0">
      <inkml:brushProperty name="width" value="0.05" units="cm"/>
      <inkml:brushProperty name="height" value="0.05" units="cm"/>
    </inkml:brush>
  </inkml:definitions>
  <inkml:trace contextRef="#ctx0" brushRef="#br0">277 156 15203,'22'-21'1372,"-10"9"-841,0 1-1,10-14 0,-21 23-380,1-1 0,0 1 0,0 0 0,-1-1 0,0 1 0,1-1-1,-1 0 1,0 1 0,0-1 0,0 0 0,-1 0 0,1 1 0,-1-1 0,0 0 0,1 0 0,-1 0 0,-1-5-1,0 6-51,1 0-1,-1 1 1,0-1-1,0 0 0,0 0 1,0 0-1,0 1 1,-1-1-1,1 0 1,0 1-1,-1-1 0,1 1 1,-1 0-1,0-1 1,0 1-1,1 0 0,-1 0 1,0 0-1,0 0 1,0 1-1,0-1 0,0 0 1,0 1-1,0-1 1,0 1-1,0 0 0,0 0 1,0 0-1,0 0 1,-3 0-1,-4 0 82,0 1 0,0 0 0,1 0 0,-1 1-1,-15 4 1,10 0-122,1 0 0,0 0 0,0 1 0,1 1 0,0 0 0,0 1 0,1 0 0,0 1 0,1 0 0,-12 14 0,10-9-53,1 1 0,0 0-1,1 1 1,0 0 0,2 0-1,0 1 1,-6 21-1,10-28-3,2-1 0,-1 0 0,2 1 0,-1-1 0,1 1 0,1 0 0,1 18 0,0-25-1,-1 0-1,1 0 1,0-1-1,0 1 1,0-1-1,1 1 1,-1-1-1,1 0 1,0 1-1,0-1 1,0 0-1,0 0 0,1 0 1,-1 0-1,1-1 1,0 1-1,0-1 1,0 1-1,0-1 1,0 0-1,0 0 1,0-1-1,1 1 1,-1-1-1,7 3 0,6-1-22,-1 1 0,1-2-1,0 0 1,28-1 0,69-9-94,-76 4 83,-3 1-2,1 0-13,0 0 1,43 4-1,-74-1 51,1 1-1,-1 0 1,1-1-1,-1 2 1,0-1-1,8 4 1,-11-5 2,0 0 0,-1 1 0,1-1 0,0 1 0,0-1-1,-1 1 1,1 0 0,0-1 0,-1 1 0,1 0 0,-1-1 0,1 1 0,-1 0 0,1 0 0,-1-1 0,0 1 0,1 0 0,-1 0 0,0 0 0,1 0 0,-1-1 0,0 1 0,0 0 0,0 0 0,0 0 0,0 0 0,0 0 0,0 0 0,0-1 0,0 1 0,-1 0 0,1 0 0,0 0 0,0 0 0,-1 0 0,1-1 0,-1 1 0,1 0 0,0 0 0,-1-1 0,0 1 0,1 0 0,-2 0 0,-4 7 40,-1 0 0,0-1 0,-1 1 1,0-2-1,0 1 0,0-1 0,-18 9 0,-71 31 271,70-35-192,0-2 1,-54 12-1,66-18-169,0-1 0,1-1-1,-1 0 1,0-1 0,0-1 0,0 0-1,-21-5 1,33 6-60,0-1 0,0 0 0,1 0 1,-1 0-1,0 0 0,1-1 0,-1 1 0,1-1 0,-1 0 0,1 1 0,0-1 0,-1 0 0,1 0 0,-2-4 0,3 5 27,0-1 0,0 0 0,0 1-1,1-1 1,-1 1 0,1-1 0,-1 0-1,1 0 1,-1 1 0,1-1 0,0 0-1,0 0 1,0 1 0,0-1 0,0 0 0,0 0-1,1 1 1,-1-1 0,1 0 0,-1 1-1,1-1 1,-1 0 0,1 1 0,0-1-1,1-2 1,15-15-637,9 0-168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1.749"/>
    </inkml:context>
    <inkml:brush xml:id="br0">
      <inkml:brushProperty name="width" value="0.05" units="cm"/>
      <inkml:brushProperty name="height" value="0.05" units="cm"/>
    </inkml:brush>
  </inkml:definitions>
  <inkml:trace contextRef="#ctx0" brushRef="#br0">202 2 17540,'-3'0'184,"0"-1"1,0 1-1,1 0 1,-1 0 0,0 0-1,0 0 1,1 0-1,-1 1 1,0-1-1,1 1 1,-1 0 0,0 0-1,1 0 1,-1 0-1,1 0 1,-1 0-1,1 1 1,0-1 0,-1 1-1,1 0 1,-2 2-1,-6 5 414,0 0 0,-15 21 0,13-13-318,0 1 0,1-1 0,1 2 0,1-1 0,1 2 0,-11 34 0,15-36-176,0-1 0,0 0 0,2 1 0,0-1 0,1 1 0,1 0 0,1 0 0,3 23 0,-3-37-156,-1 0 0,1 0 0,0 0 0,0 0 0,1 0 0,-1-1 0,1 1 0,-1 0 0,1-1 0,1 1 0,-1-1 0,0 0 0,1 1 0,0-1 0,-1 0 0,1-1 0,0 1 0,1 0 0,-1-1 0,0 0 0,1 0 0,-1 0 0,1 0 0,0 0 0,-1-1 0,1 0 0,0 1 0,0-2 0,0 1 0,0 0 0,0-1 0,0 1 0,0-1 0,0 0 0,1-1 0,-1 1 0,7-2 1,1-1-141,0 0 0,-1-1 0,1 0 0,14-8 1,11-9-440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2.321"/>
    </inkml:context>
    <inkml:brush xml:id="br0">
      <inkml:brushProperty name="width" value="0.05" units="cm"/>
      <inkml:brushProperty name="height" value="0.05" units="cm"/>
    </inkml:brush>
  </inkml:definitions>
  <inkml:trace contextRef="#ctx0" brushRef="#br0">6 352 17324,'4'2'208,"0"-1"0,0 1 1,0-1-1,0 0 0,0-1 0,0 1 1,0-1-1,0 1 0,0-1 1,0-1-1,0 1 0,1 0 1,-1-1-1,0 0 0,0 0 0,0 0 1,-1-1-1,1 1 0,0-1 1,0 0-1,6-4 0,5-3 369,-1-1 0,-1 0 0,25-23 1,-20 15-221,-2 0 1,0-1 0,14-21-1,-25 31-294,1 1-1,-2-1 0,1 1 1,-1-1-1,-1 0 0,1-1 1,-2 1-1,1-1 0,-1 1 1,1-15-1,-3 21-53,0 1 0,0-1 1,0 0-1,0 0 0,0 1 1,0-1-1,-1 0 0,1 1 0,-1-1 1,0 1-1,0-1 0,0 1 0,0-1 1,0 1-1,-1-1 0,1 1 0,-1 0 1,1 0-1,-1 0 0,0 0 0,0 0 1,0 0-1,0 0 0,0 1 1,0-1-1,0 1 0,-1-1 0,1 1 1,-1 0-1,1 0 0,-1 0 0,1 0 1,-1 0-1,1 1 0,-5-1 0,1 0-7,-1 1 0,0 0 0,0 1 0,1 0 0,-1 0 0,0 0 0,1 1 0,-1 0 0,1 0 0,-1 0 0,1 1 0,0 0 0,-7 5 0,1 0 10,1 1 0,0 0 0,0 1 0,1 1 0,1-1 0,-1 2 0,2-1 0,0 1 0,0 0 0,1 1-1,-9 23 1,11-24 21,0 1-1,1 0 1,1 0-1,0 0 0,1 0 1,0 0-1,1 0 1,0 0-1,1 1 0,1-1 1,0 0-1,6 26 0,-6-35-22,0-1 0,0 1-1,1 0 1,-1-1-1,1 1 1,-1-1-1,1 0 1,0 0-1,0 1 1,1-1-1,-1-1 1,1 1-1,-1 0 1,1 0-1,0-1 1,0 0 0,0 1-1,1-1 1,-1-1-1,0 1 1,1 0-1,-1-1 1,1 1-1,-1-1 1,1 0-1,0 0 1,-1-1-1,1 1 1,0-1-1,0 0 1,0 0-1,-1 0 1,1 0 0,0-1-1,0 1 1,-1-1-1,1 0 1,0 0-1,-1-1 1,6-1-1,4-4-7,0 0 0,-1 0-1,1-1 1,-2-1 0,1 0 0,-1 0-1,-1-1 1,11-13 0,8-13-13,30-49 0,-38 51-15,2 2-1,33-36 1,-56 67 25,1 0 0,0 0 0,0 0 0,-1 0 0,1 0 0,0 0 0,0 0 1,0 1-1,0-1 0,0 0 0,0 1 0,0-1 0,0 0 0,0 1 0,0-1 0,1 1 0,-1 0 0,0-1 0,0 1 0,0 0 1,1 0-1,-1 0 0,0 0 0,0 0 0,0 0 0,1 0 0,1 1 0,-2 0 1,0 0-1,0 0 1,0 0-1,0 1 1,0-1-1,0 1 1,0-1-1,0 1 1,0-1-1,-1 1 1,1-1-1,-1 1 1,1 0 0,-1-1-1,0 1 1,1 0-1,-1-1 1,0 4-1,1 32 0,-1-28 11,0 1 1,0-1-1,1 0 1,0 0-1,5 16 1,-6-24-10,0-1 1,1 1 0,-1 0-1,0 0 1,1 0 0,-1-1-1,1 1 1,-1 0 0,1 0 0,-1-1-1,1 1 1,0-1 0,-1 1-1,1 0 1,0-1 0,-1 1-1,1-1 1,0 0 0,0 1-1,0-1 1,-1 1 0,1-1 0,0 0-1,0 0 1,0 0 0,0 1-1,-1-1 1,1 0 0,0 0-1,0 0 1,0 0 0,0 0 0,0-1-1,0 1 1,-1 0 0,1 0-1,0 0 1,0-1 0,0 1-1,0 0 1,-1-1 0,1 1-1,1-2 1,5-1 4,-1-2-1,1 1 0,11-10 1,-16 11-6,62-56 0,-45 39-12,1 1-1,1 1 1,1 1 0,45-27-1,-65 43 14,0 0 0,1-1 1,-1 1-1,1 0 0,0 1 0,-1-1 0,1 0 0,0 1 0,0 0 0,-1-1 1,1 1-1,5 1 0,-7-1 6,0 1 0,1-1 0,-1 1 1,1-1-1,-1 1 0,0 0 0,1-1 1,-1 1-1,0 0 0,0 0 0,0 0 1,0 0-1,0 0 0,0 1 0,0-1 0,0 0 1,0 0-1,0 1 0,-1-1 0,1 0 1,-1 1-1,1-1 0,0 3 0,1 4 78,0 1 0,-1 0 1,1 0-1,-2 0 0,0 11 0,3 23 174,0-45-875,1-1 0,-1 0 1,0 0-1,1 0 0,3-6 1,-6 8 552,15-16-625,4-2-235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2.956"/>
    </inkml:context>
    <inkml:brush xml:id="br0">
      <inkml:brushProperty name="width" value="0.05" units="cm"/>
      <inkml:brushProperty name="height" value="0.05" units="cm"/>
    </inkml:brush>
  </inkml:definitions>
  <inkml:trace contextRef="#ctx0" brushRef="#br0">174 226 20468,'-1'-1'101,"1"0"0,-1 0-1,1 0 1,-1 0 0,0 0-1,0 1 1,1-1 0,-1 0 0,0 1-1,0-1 1,0 0 0,0 1-1,1-1 1,-1 1 0,0-1-1,0 1 1,0 0 0,0-1-1,0 1 1,0 0 0,-1 0-1,-1 0 1,1 0-4,0 0 0,0 0 0,0 1-1,0-1 1,0 1 0,0 0 0,1 0 0,-1 0 0,0 0 0,0 0-1,-2 1 1,-2 4 157,-1-1 0,0 1 0,1 1 0,-8 10 0,3-2-164,0 1 1,2 0-1,0 0 0,1 1 0,1 0 1,0 0-1,1 1 0,1 0 0,1 0 0,0 0 1,0 22-1,3-38-82,1-1 0,0 0 1,0 0-1,0 0 0,0 0 0,0 0 0,0 0 0,0 1 1,0-1-1,0 0 0,1 0 0,-1 0 0,0 0 1,1 0-1,-1 0 0,1 0 0,-1 0 0,1 0 1,-1 0-1,1 0 0,0 0 0,0 0 0,-1 0 1,1-1-1,0 1 0,0 0 0,0 0 0,0-1 1,0 1-1,0-1 0,1 1 0,1 0-2,-1-1 0,1 0 0,-1 0 0,1-1 0,-1 1 0,1-1 0,-1 1 0,1-1 0,-1 0 1,1 0-1,-1 0 0,0 0 0,4-2 0,71-47-191,-61 37 127,1 2 0,0 0-1,1 1 1,0 0-1,35-12 1,-51 22 62,0-1 0,0 0 0,1 1 0,-1-1 0,0 1 0,0 0 0,0 0 0,1 0 0,-1 0 0,0 0 0,0 0 0,1 1 0,-1-1 0,0 1 0,0-1 0,0 1 0,0 0 0,0 0 0,3 2 0,-3-2 32,0 1-1,-1 0 1,1 0 0,-1 0 0,1 0-1,-1 1 1,0-1 0,0 0-1,0 0 1,0 1 0,0-1-1,-1 1 1,1-1 0,-1 1 0,1-1-1,-1 1 1,0 2 0,0-5-20,0 1 0,0-1 1,-1 1-1,1-1 0,0 1 1,0-1-1,0 0 0,1 1 0,-1-1 1,0 1-1,0-1 0,0 0 1,0 1-1,0-1 0,0 1 1,1-1-1,-1 0 0,0 1 1,0-1-1,0 0 0,1 1 0,-1-1 1,0 0-1,1 1 0,-1-1 1,0 0-1,1 1 0,7-8 264,7-20-47,-11 13-211,-1-1 1,0 1-1,-1-1 0,0 0 0,-1 0 0,-1 1 1,-1-1-1,0 0 0,-1 0 0,-6-26 0,0 22-17,8 19-5,0-1 1,0 1-1,0-1 0,0 1 1,0-1-1,-1 1 0,1-1 0,0 1 1,0 0-1,0-1 0,-1 1 0,1-1 1,0 1-1,0 0 0,-1-1 1,1 1-1,0 0 0,-1-1 0,1 1 1,0 0-1,-1-1 0,1 1 0,-1 0 1,1 0-1,0 0 0,-1-1 1,1 1-1,-1 0 0,1 0 0,-1 0 1,0 1-1,1 0 1,0 0 0,0 0-1,0 0 1,0 0 0,0 0-1,0 0 1,1 0 0,-1 0-1,0 0 1,0 0 0,1 0-1,-1-1 1,1 1 0,-1 0-1,1 0 1,-1 0 0,1 0-1,-1 0 1,2 1 0,16 16 10,-14-15-9,1-1 0,0 1-1,0 0 1,0-1 0,0 0 0,0-1-1,0 1 1,1-1 0,-1 0 0,0 0-1,1 0 1,-1-1 0,1 0 0,7 0-1,-4-2 2,-1 1 0,0-1-1,0-1 1,0 1 0,0-1-1,0-1 1,-1 1-1,13-9 1,-7 2-1,0 1-1,-1-2 1,0 0-1,-1 0 1,0-1-1,-1 0 1,0-1-1,-1 0 1,12-22-1,-16 23 2,0 0 0,0 0 0,-1 0 0,4-23 0,-22 71 6,6-4 24,2-1 0,-4 65-1,9-83-23,1-1 0,1 1-1,0-1 1,1 1 0,0-1-1,1 1 1,0-1 0,1 0-1,0-1 1,10 20 0,-13-29-17,0-1 0,0 0-1,0 1 1,0-1 0,0 0 0,0 1 0,0-1 0,0 0 0,1 0 0,-1 0 0,0 0-1,3 1 1,-4-2-37,1 0-1,0 0 1,-1 1-1,1-1 0,0 0 1,0 0-1,-1 0 0,1 0 1,0 0-1,0 0 1,-1 0-1,1 0 0,0 0 1,0 0-1,-1-1 1,1 1-1,0 0 0,-1 0 1,2-1-1,0-1-102,0 0 0,0 1 0,0-1 0,-1 0 0,1 0 0,0 0 0,-1 0 1,0 0-1,0 0 0,1-1 0,-1 1 0,0 0 0,-1-1 0,1 1 0,0-3 0,3-13-176,-2 0-1,0 0 1,-1-24-1,-3-24-548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3.402"/>
    </inkml:context>
    <inkml:brush xml:id="br0">
      <inkml:brushProperty name="width" value="0.05" units="cm"/>
      <inkml:brushProperty name="height" value="0.05" units="cm"/>
    </inkml:brush>
  </inkml:definitions>
  <inkml:trace contextRef="#ctx0" brushRef="#br0">4 0 20484,'-3'17'1625,"4"0"-1273,2-2-392,8-3-128,4-1 552,5-6-360,5-2-192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3.819"/>
    </inkml:context>
    <inkml:brush xml:id="br0">
      <inkml:brushProperty name="width" value="0.05" units="cm"/>
      <inkml:brushProperty name="height" value="0.05" units="cm"/>
    </inkml:brush>
  </inkml:definitions>
  <inkml:trace contextRef="#ctx0" brushRef="#br0">146 238 14755,'0'0'88,"1"0"0,-1 0 0,0 1 0,0-1-1,0 0 1,0 1 0,1-1 0,-1 0 0,0 1 0,0-1 0,0 0-1,0 1 1,0-1 0,0 1 0,0-1 0,0 0 0,0 1 0,0-1-1,0 0 1,0 1 0,0-1 0,0 0 0,0 1 0,0-1-1,0 0 1,0 1 0,-1-1 0,1 0 0,0 1 0,0-1 0,0 0-1,-1 1 1,1-1 0,0 0 0,0 0 0,-1 1 0,1-1 0,-16 13 866,6-6-115,-2 5 32,0 0 1,0 0-1,2 1 0,0 1 1,0-1-1,1 2 0,-12 24 1,17-31-769,1 1 0,-1 0 1,1 0-1,1 0 1,0 0-1,0 0 1,1 0-1,0 1 1,0-1-1,1 0 1,0 1-1,1-1 0,0 0 1,1 1-1,2 10 1,-2-17-86,-1 1 1,1-1-1,-1 0 1,1 1-1,0-1 0,0 0 1,1 0-1,-1 0 1,1 0-1,-1-1 1,1 1-1,0 0 0,0-1 1,0 0-1,0 0 1,1 0-1,-1 0 1,0-1-1,1 1 0,-1-1 1,8 2-1,-6-2-13,0 0 0,0-1 0,-1 0-1,1 0 1,0 0 0,0 0-1,0-1 1,-1 0 0,1 0 0,0 0-1,-1 0 1,1-1 0,-1 0 0,1 0-1,-1 0 1,0 0 0,6-5 0,-1-1-6,1 0 0,-2-1 0,1 0 0,-1-1 1,-1 0-1,0 0 0,0 0 0,-1-1 1,0 0-1,-1-1 0,0 1 0,4-16 1,-5 14-2,-1-1 0,0 0 1,-1 0-1,0 0 0,-1 0 1,-1 0-1,0 0 0,-1 0 1,0 0-1,-6-22 1,7 32 1,-2 1 1,1-1 0,0 1-1,-1-1 1,1 1 0,-1 0 0,0 0-1,0 0 1,0 0 0,-1 0 0,1 0-1,-1 1 1,1-1 0,-1 1 0,0 0-1,-4-3 1,5 4 1,0 0 0,0 1 1,0-1-1,0 0 0,0 1 1,-1 0-1,1-1 0,0 1 0,0 0 1,0 0-1,0 0 0,0 0 0,0 1 1,0-1-1,-1 0 0,1 1 0,0 0 1,0-1-1,0 1 0,1 0 0,-1 0 1,0 0-1,0 0 0,0 1 0,1-1 1,-1 0-1,0 1 0,1-1 0,-3 3 1,1 1-10,0-1 1,0 1 0,0-1-1,1 1 1,-1 0 0,1 0-1,0 0 1,0 0 0,1 0-1,0 1 1,0-1 0,0 0 0,0 10-1,1-13-30,0 0 0,0 0 0,0-1 0,0 1 0,1 0 0,-1 0-1,1 0 1,-1 0 0,1-1 0,0 1 0,-1 0 0,1-1 0,0 1 0,0-1-1,0 1 1,0-1 0,2 3 0,-1-3-29,0 0 0,-1 0-1,1-1 1,0 1 0,-1 0 0,1-1-1,0 1 1,0-1 0,0 0 0,-1 1-1,1-1 1,0 0 0,0 0 0,0 0-1,0 0 1,-1-1 0,1 1 0,0 0-1,0-1 1,0 1 0,1-2 0,8-2-107,0 0 1,-1-1-1,18-12 0,-18 11 42,32-20-460</inkml:trace>
  <inkml:trace contextRef="#ctx0" brushRef="#br0" timeOffset="1.02">644 0 19772,'-3'1'383,"1"0"0,0 0 1,-1-1-1,1 1 0,0 1 0,0-1 0,0 0 0,0 0 0,-3 3 0,-2 0 211,-2 2 401,-40 26 2007,44-29-2863,1 1 0,-1 0 0,1 0 0,0 0 0,0 0 0,1 0 0,-6 9 0,8-12-146,1 1 0,-1-1 1,1 0-1,-1 1 0,1-1 0,0 1 0,-1-1 0,1 0 0,0 1 0,0-1 1,0 1-1,0-1 0,0 1 0,1-1 0,-1 0 0,0 1 0,1-1 0,-1 1 1,1-1-1,-1 0 0,1 1 0,0-1 0,-1 0 0,1 0 0,0 0 0,0 0 0,0 1 1,0-1-1,0 0 0,0 0 0,0-1 0,0 1 0,0 0 0,3 1 0,4 3-81,0-1 0,0 1 0,1-2 0,9 4 0,-13-5 62,76 19-404,-63-17 394,1 0 0,-1 1 0,0 1 0,26 12 0,-43-17 54,0-1 0,1 1 0,-1 0 0,0 0 0,0 0 0,0 0 1,0 0-1,0 0 0,0 0 0,0 0 0,0 0 0,0 1 0,0-1 0,-1 0 0,1 1 1,0-1-1,-1 0 0,1 1 0,-1-1 0,0 1 0,1-1 0,-1 1 0,0-1 1,0 1-1,0-1 0,0 0 0,0 1 0,0-1 0,0 1 0,-1-1 0,1 1 1,0-1-1,-1 1 0,1-1 0,-1 0 0,0 1 0,1-1 0,-1 0 0,0 1 1,0-1-1,-1 1 0,-4 6 99,0 0 1,0-1 0,0 0-1,-1-1 1,-9 8 0,-9 4-69,0 0 0,-1-2 1,-50 24-1,41-29 122,34-11-178,-1 0 1,1 0-1,-1 0 1,1 0-1,-1 0 1,1 0-1,0 0 1,-1 0-1,1-1 1,-1 1-1,1-1 1,0 1-1,-1-1 1,1 1-1,0-1 1,-1 0-1,1 1 1,0-1-1,0 0 1,0 0-1,-2-2 1,-6-13-197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6.479"/>
    </inkml:context>
    <inkml:brush xml:id="br0">
      <inkml:brushProperty name="width" value="0.05" units="cm"/>
      <inkml:brushProperty name="height" value="0.05" units="cm"/>
    </inkml:brush>
  </inkml:definitions>
  <inkml:trace contextRef="#ctx0" brushRef="#br0">130 28 16812,'1'-17'1879,"-2"8"-884,1 9-970,0 0 0,-1 0 1,1 0-1,0 0 0,0-1 0,0 1 0,0 0 0,0 0 0,0 0 1,-1 0-1,1 0 0,0 0 0,0 0 0,0 0 0,0 0 0,0 0 1,-1 0-1,1 0 0,0 0 0,0 0 0,0 0 0,0 0 1,0 0-1,-1 0 0,1 0 0,0 0 0,0 0 0,0 0 0,0 0 1,0 0-1,-1 0 0,1 0 0,0 0 0,0 0 0,0 1 0,0-1 1,0 0-1,0 0 0,-1 0 0,1 0 0,0 0 0,0 0 0,0 0 1,0 1-1,-10 11 761,1 0 0,1 1-1,0 0 1,1 0 0,-11 29 0,9-22-384,-2 2-189,1 0 1,2 1-1,0 0 0,-9 43 1,17-65-212,0 0 1,0 0 0,0 0-1,0 0 1,0 0 0,0 0-1,0 0 1,0 0-1,0 0 1,0 0 0,1 0-1,-1 0 1,0 0 0,1 0-1,-1 0 1,0 0-1,1 0 1,-1-1 0,1 1-1,0 0 1,-1 0 0,1 0-1,0-1 1,-1 1 0,1 0-1,0-1 1,0 1-1,0-1 1,-1 1 0,1-1-1,0 1 1,0-1 0,0 1-1,1-1 1,3 1 0,0 0 0,0-1 1,-1 0-1,1 0 0,9-1 0,-6 0 0,53-5-18,42-2-222,-91 8 163,-1 1 1,1 0-1,0 1 0,-1 0 1,1 0-1,19 9 0,-27-10 42,-1 1-1,1 0 0,-1 0 0,0 0 1,1 0-1,-1 1 0,0-1 0,0 1 1,-1 0-1,4 3 0,-6-5 33,1 0 0,0 0-1,-1 0 1,1 0 0,-1 0 0,1 0 0,-1 0 0,1 1-1,-1-1 1,0 0 0,1 0 0,-1 0 0,0 0 0,0 1-1,0-1 1,0 0 0,0 0 0,0 1 0,0-1 0,-1 0-1,1 0 1,0 0 0,-1 0 0,1 1 0,-1-1-1,1 0 1,-1 0 0,1 0 0,-1 0 0,0 0 0,0 0-1,1 0 1,-1 0 0,0-1 0,0 1 0,-1 1 0,-3 2 68,-1-1 1,1 0 0,0 0 0,-1-1 0,0 1 0,0-1 0,0 0 0,0-1 0,0 1 0,-10 0-1,-4 0 124,1-1-1,-22-2 1,29 1-291,0-1 1,0-1 0,0 0-1,0 0 1,0-1-1,0 0 1,1-1-1,0-1 1,-14-6 0,14-1-955,11 12 1014,0-1-1,-1 1 0,1-1 1,0 1-1,0 0 0,0-1 1,0 1-1,0 0 0,0-1 1,0 1-1,0-1 0,0 1 1,0 0-1,0-1 0,0 1 1,0 0-1,1-1 0,-1 1 1,0 0-1,0-1 0,0 1 1,0 0-1,1-1 0,-1 0 1,1 0-35,1 0 1,-1 1-1,1-1 0,-1 0 1,1 0-1,-1 0 1,1 1-1,-1-1 1,1 1-1,0-1 1,-1 1-1,1 0 1,0 0-1,-1 0 0,4 0 1,24-1-775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6.928"/>
    </inkml:context>
    <inkml:brush xml:id="br0">
      <inkml:brushProperty name="width" value="0.05" units="cm"/>
      <inkml:brushProperty name="height" value="0.05" units="cm"/>
    </inkml:brush>
  </inkml:definitions>
  <inkml:trace contextRef="#ctx0" brushRef="#br0">137 33 17316,'0'-1'116,"0"-1"0,0 1 0,0 0 0,0-1 0,0 1 0,0 0 0,-1 0 1,1-1-1,0 1 0,-1 0 0,1 0 0,-1 0 0,1 0 0,-1-1 0,1 1 1,-1 0-1,0 0 0,0 0 0,1 0 0,-1 0 0,0 0 0,0 1 0,0-1 0,-1-1 1,0 2 21,0-1 0,1 1 0,-1-1 0,0 1 1,0 0-1,1-1 0,-1 1 0,0 0 1,0 0-1,0 1 0,1-1 0,-1 0 1,0 0-1,0 1 0,-1 0 0,-3 1 54,0 1-1,0-1 1,1 1 0,-1 0-1,1 0 1,0 1 0,0 0-1,0 0 1,-5 5 0,5-3-131,0 1 1,1 0 0,0 0-1,-6 13 1,9-18-49,0 0 1,0 0-1,0 0 0,0 0 0,1 0 1,-1 0-1,1 0 0,-1 1 0,1-1 1,0 0-1,0 0 0,0 0 0,0 1 1,0-1-1,1 0 0,-1 0 0,1 0 1,-1 1-1,1-1 0,0 0 1,0 0-1,1 2 0,0-3 0,-1 0 1,1 0-1,-1 0 0,1 0 0,-1 0 1,1-1-1,-1 1 0,1 0 0,0-1 1,-1 1-1,1-1 0,0 0 0,0 0 1,-1 1-1,1-1 0,0 0 0,0-1 1,-1 1-1,1 0 0,0 0 0,-1-1 1,1 1-1,0-1 0,-1 1 0,1-1 1,0 0-1,1-1 0,4-1 55,0-1-1,0 0 0,-1 0 1,11-9-1,-6 4 130,0-2 0,-1 0 0,-1 0 0,0 0 0,0-1 0,-1-1 0,11-22 0,-20 36-305,1 1-1,0-1 0,-1 1 0,1-1 0,0 1 0,0 0 0,0-1 0,0 1 0,0-1 0,0 1 0,0-1 0,1 1 0,-1-1 0,1 1 1,-1-1-1,1 1 0,-1-1 0,1 0 0,0 1 0,0-1 0,0 0 0,-1 1 0,1-1 0,0 0 0,1 0 0,-1 0 0,2 2 0,0-1-79,-1 0 0,1 0 0,1 0-1,-1 0 1,0 0 0,0-1 0,1 1-1,-1-1 1,1 0 0,-1 0 0,7 1-1,17-2-814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7.418"/>
    </inkml:context>
    <inkml:brush xml:id="br0">
      <inkml:brushProperty name="width" value="0.05" units="cm"/>
      <inkml:brushProperty name="height" value="0.05" units="cm"/>
    </inkml:brush>
  </inkml:definitions>
  <inkml:trace contextRef="#ctx0" brushRef="#br0">59 112 16620,'8'-26'1456,"-1"2"-64,-11 39 95,-3 12-718,-12 41-216,3 0 0,-11 109-1,27-173-548,0 1-1,0 0 1,0 0-1,1-1 1,-1 1-1,1 0 1,0-1 0,1 1-1,1 4 1,-2-8-8,-1 0 1,0 0 0,1-1 0,-1 1 0,1 0 0,-1 0 0,1-1 0,0 1 0,-1-1 0,1 1 0,0 0 0,-1-1 0,1 1 0,0-1-1,0 1 1,0-1 0,-1 0 0,1 1 0,0-1 0,1 0 0,0 0-11,-1 0-1,1 0 1,-1 0-1,1 0 1,-1-1-1,1 1 1,-1-1 0,1 1-1,-1-1 1,0 1-1,1-1 1,-1 0-1,0 0 1,1 0-1,-1 0 1,1-1 0,3-3-43,-1 1 1,0-1 0,0 0 0,0-1 0,-1 1 0,0 0 0,0-1-1,0 0 1,-1 0 0,3-11 0,0-1-61,-1 1 0,3-29 0,-7 45 115,1-6 14,0 1 1,0 0 0,-1-1 0,0 1 0,-1-1 0,1 1 0,-1 0 0,-3-12 0,0 13 244,3 12-66,4 13-12,-2-17-168,0 0 0,0 0 0,1 0 0,-1 0 0,1-1 0,0 1 0,0-1 1,0 1-1,0-1 0,0 1 0,1-1 0,-1 0 0,1 0 0,-1-1 0,6 4 0,-3-3 20,1 0-1,-1 0 1,0-1-1,0 1 0,1-1 1,-1 0-1,1-1 0,8 1 1,0-2 57,0-1 0,0 1 0,-1-2 0,1 0 0,-1-1 1,22-9-1,-18 5 17,0 0 1,-1-1-1,0-1 0,-1 0 1,0-1-1,-1-1 1,19-20-1,-26 25-69,-1 0 0,0 0 0,-1-1 0,0 0 0,0 0 1,0 0-1,-1-1 0,0 0 0,-1 0 0,0 0 0,0 0 0,-1 0 0,0-1 0,-1 1 0,0 0 0,0-13 0,-1 20-27,0 0-1,0 0 1,-1 0-1,1 0 1,0 0-1,-1 0 1,0 0 0,1 0-1,-1 0 1,0 0-1,0 0 1,0 1-1,0-1 1,0 0-1,-3-2 1,3 3-5,0 0 1,0 0-1,-1 1 0,1-1 1,0 0-1,-1 1 0,1-1 1,0 1-1,-1-1 1,1 1-1,-1 0 0,1 0 1,0 0-1,-1 0 0,1 0 1,-1 0-1,1 0 0,-1 0 1,1 0-1,-1 0 0,1 1 1,0-1-1,-3 2 0,-3 1 7,1 0 0,0 0 0,0 1-1,0 0 1,0 1 0,0-1 0,1 1-1,0 0 1,0 0 0,0 1 0,-5 8-1,-1 2 15,1 0 0,0 1 0,-8 19 0,10-17 1,1 1 0,-8 31 0,14-45-17,-1 0 1,1 1-1,1-1 0,-1 0 1,1 0-1,0 1 0,1-1 1,-1 0-1,1 0 0,0 0 1,1 1-1,3 9 1,-3-14-6,-1 1 1,1 0-1,0-1 1,0 1-1,0-1 1,1 0-1,-1 0 1,0 0-1,1 0 1,-1 0-1,1 0 1,0 0 0,0-1-1,-1 0 1,1 1-1,0-1 1,0 0-1,0-1 1,7 2-1,4 0-3,0-1 0,0 0 0,17-2 0,-8 0-11,-16 1 1,1 0 0,-1 0 0,0 1 0,1 0 0,-1 1 1,14 3-1,-19-4 7,-1 0 1,0 0-1,1-1 1,-1 1-1,1 0 1,-1 0-1,0 0 1,0 1-1,0-1 1,1 0-1,-1 0 1,0 1-1,0-1 1,-1 0-1,1 1 1,0-1-1,0 1 1,-1-1-1,1 1 1,-1 0-1,1-1 1,-1 1-1,0-1 1,0 1-1,0 0 1,1-1-1,-2 1 1,1 0-1,0-1 1,0 1-1,0 0 1,-1-1-1,1 1 1,-1-1-1,1 1 1,-2 2-1,1 0-60,-1 1-1,0 0 1,0-1 0,0 1-1,-1-1 1,1 0 0,-1 1-1,0-1 1,0-1-1,-1 1 1,1 0 0,-1-1-1,0 0 1,0 1-1,0-2 1,0 1 0,-8 3-1,1-3-121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9.197"/>
    </inkml:context>
    <inkml:brush xml:id="br0">
      <inkml:brushProperty name="width" value="0.05" units="cm"/>
      <inkml:brushProperty name="height" value="0.05" units="cm"/>
    </inkml:brush>
  </inkml:definitions>
  <inkml:trace contextRef="#ctx0" brushRef="#br0">180 15 15419,'-2'-2'121,"0"1"0,1-1-1,-1 1 1,0 0 0,0 0 0,-1 0-1,1 0 1,0 0 0,0 0 0,0 0-1,-1 1 1,1-1 0,0 1 0,-1 0-1,1-1 1,-1 1 0,-3 1-1,2-1 22,0 1 0,0 0 0,0 0-1,0 1 1,1-1 0,-1 1 0,0 0 0,1 0-1,-6 4 1,-1 2 77,0 0 0,1 1 0,0 1 0,0 0 0,-10 16 0,-3 10 219,21-34-384,1 0 1,-1 0-1,0-1 0,0 1 1,1 0-1,-1 0 0,1 0 1,0 0-1,0 0 0,-1 0 1,1 0-1,0 0 0,1 0 0,-1 0 1,0 0-1,1 0 0,-1 0 1,2 3-1,-1-4-13,0 0 0,-1-1 0,1 1 0,0 0 0,0 0 0,0-1 0,1 1 0,-1-1 0,0 1 0,0-1 0,0 1 0,0-1 0,0 0 0,1 0 0,-1 0 0,0 1 0,0-1 0,0 0 0,1 0 0,-1 0 0,0-1 0,0 1 0,0 0 0,1 0 0,-1-1 0,0 1 0,0-1 0,2 0 0,34-16 510,-22 8-304,0-1 0,-1 0 0,17-16 0,-25 20-133,0 1 0,0-1 0,-1-1 0,0 1 0,0-1 0,0 1 0,-1-1 0,0-1-1,4-9 1,-8 17-104,0-1 0,0 1 0,0 0 0,0 0-1,0 0 1,1-1 0,-1 1 0,0 0 0,0-1-1,0 1 1,0 0 0,0 0 0,0-1-1,0 1 1,0 0 0,0 0 0,0-1 0,0 1-1,0 0 1,0-1 0,0 1 0,0 0 0,0 0-1,0-1 1,0 1 0,-1 0 0,1 0-1,0-1 1,0 1 0,0 0 0,0 0 0,0-1-1,-1 1 1,1 0 0,0 0 0,0 0 0,-1-1-1,1 1 1,0 0 0,0 0 0,-1 0-1,1 0 1,0 0 0,0 0 0,-1-1 0,1 1-1,0 0 1,-1 0 0,-15 7 90,14-6-94,1 0 1,0 0-1,0 0 1,0 0-1,0 0 1,0 0 0,0 0-1,0 0 1,0 1-1,0-1 1,0 2-1,1-3 6,0 1-1,0-1 0,-1 1 0,1-1 1,0 1-1,0-1 0,0 0 1,0 1-1,0-1 0,0 1 0,0-1 1,1 1-1,-1-1 0,0 1 0,0-1 1,0 1-1,0-1 0,1 0 1,-1 1-1,0-1 0,0 0 0,0 1 1,1-1-1,-1 1 0,0-1 0,1 0 1,-1 1-1,0-1 0,1 0 0,-1 0 1,1 1-1,-1-1 0,0 0 1,1 0-1,-1 0 0,1 1 0,21 6 279,-19-7-402,-1 1-1,1-1 1,-1 1 0,1 0 0,-1-1-1,0 1 1,1 1 0,-1-1 0,0 0-1,0 0 1,1 1 0,-1-1 0,0 1-1,-1 0 1,1 0 0,0 0 0,2 3-1,-1 2-279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6.717"/>
    </inkml:context>
    <inkml:brush xml:id="br0">
      <inkml:brushProperty name="width" value="0.05" units="cm"/>
      <inkml:brushProperty name="height" value="0.05" units="cm"/>
    </inkml:brush>
  </inkml:definitions>
  <inkml:trace contextRef="#ctx0" brushRef="#br0">13 178 16996,'2'7'312,"-1"1"0,0 0 0,0 0 1,-1 0-1,0 0 0,-1 0 0,1 0 1,-4 12-1,1 8 501,-6 120 1466,9-118-1817,1 0 1,10 58-1,-10-81-406,1 0 1,0-1-1,0 1 0,4 6 0,-6-12-50,0 0 0,1 0 0,-1 0 0,1-1 0,-1 1 0,1 0 0,-1 0 0,1 0 0,-1-1 0,1 1 0,-1 0-1,1-1 1,0 1 0,0 0 0,-1-1 0,1 1 0,0-1 0,0 1 0,0-1 0,-1 1 0,1-1 0,0 0 0,0 0 0,0 1 0,0-1 0,0 0 0,0 0 0,0 0 0,0 0 0,0 0-1,0 0 1,-1 0 0,1 0 0,0 0 0,0 0 0,0-1 0,0 1 0,0 0 0,1-1 0,-1 0 1,1-1-1,-1 1 1,1 0-1,-1-1 1,0 1-1,0-1 1,0 0 0,0 1-1,0-1 1,0 0-1,0 1 1,-1-1-1,1 0 1,-1 0 0,1-3-1,5-32 29,-6 33-32,2-33-92,-1 1 0,-3-1 0,0 0 0,-3 1 0,-10-43 0,12 69-41,0 12 13,2 17 41,3-9 87,0 1-1,1-1 0,1 0 1,-1-1-1,2 1 0,-1-1 0,1 0 1,1 0-1,0 0 0,0 0 0,0-1 1,11 9-1,-14-13 7,1 0 1,1-1 0,-1 0-1,0 0 1,1 0-1,0-1 1,-1 1 0,1-1-1,0 0 1,0-1-1,1 1 1,-1-1 0,0 0-1,0 0 1,1 0-1,-1-1 1,0 0 0,1 0-1,-1-1 1,0 1-1,0-1 1,1 0 0,-1 0-1,0-1 1,10-4-1,-7 2 0,0-1 1,0 0-1,0 0 0,-1-1 0,0 0 0,0 0 0,0-1 1,-1 0-1,0 0 0,0-1 0,0 1 0,-1-1 0,5-11 1,1-5 4,-1 1-1,0-2 1,9-39 0,2-42-19,-19 90-15,0 0 1,-2-1-1,0 1 1,-2-22 0,2 36 7,-1 0 0,1 0 0,0 0 0,-1 1 0,1-1 0,-1 0 0,0 1 0,1-1 1,-1 1-1,0-1 0,-2-2 0,3 4 2,0 0-1,-1-1 1,1 1 0,-1 0-1,1-1 1,0 1 0,-1 0-1,1-1 1,-1 1 0,1 0-1,-1 0 1,1 0 0,-1 0 0,0-1-1,1 1 1,-1 0 0,1 0-1,-1 0 1,1 0 0,-1 0-1,1 0 1,-1 0 0,1 1-1,-2-1 1,0 1-3,0 0 0,-1 1 0,1-1-1,0 1 1,0-1 0,0 1 0,0 0 0,0-1-1,1 1 1,-1 0 0,1 1 0,-1-1 0,-1 3-1,-11 20 17,1 1 0,2 0-1,0 1 1,2 0 0,1 1-1,1 0 1,1 0 0,2 0-1,0 1 1,2 0 0,2-1-1,0 1 1,5 31 0,-4-57 1,-1 0 0,1-1-1,-1 1 1,1-1 0,0 1 0,0-1 0,0 1 0,0-1 0,0 0 0,0 1 0,1-1 0,-1 0 0,4 3 0,-4-4-5,1 0 1,-1 0 0,0-1 0,1 1-1,-1-1 1,0 1 0,1-1 0,-1 0-1,1 1 1,-1-1 0,1 0 0,-1 0-1,1 0 1,-1 0 0,1 0 0,-1 0-1,1-1 1,-1 1 0,1 0 0,-1-1-1,0 1 1,1-1 0,-1 1 0,0-1-1,1 0 1,1-1 0,17-10 76,37-29 1,-41 29-78,0 0 0,1 0 0,22-10 0,-37 21-8,-1 0 0,1 0-1,0 1 1,-1-1 0,1 0-1,0 1 1,-1-1 0,1 1 0,0 0-1,0 0 1,-1-1 0,1 1-1,0 0 1,0 1 0,-1-1 0,1 0-1,0 0 1,0 1 0,-1-1-1,1 1 1,0-1 0,1 2 0,-1-1-2,-1 1 1,1-1 0,-1 1-1,0-1 1,0 1 0,0 0-1,0-1 1,0 1 0,0 0-1,0 0 1,-1 0 0,1 0-1,-1 0 1,1-1 0,-1 1-1,1 3 1,-1 7-4,0 0 1,0 0-1,-1-1 1,-1 1-1,-3 14 0,2-15 294,0 7-1288,4-18 294,5-11 252,1-4 159,2-6-114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1.143"/>
    </inkml:context>
    <inkml:brush xml:id="br0">
      <inkml:brushProperty name="width" value="0.05" units="cm"/>
      <inkml:brushProperty name="height" value="0.05" units="cm"/>
    </inkml:brush>
  </inkml:definitions>
  <inkml:trace contextRef="#ctx0" brushRef="#br0">235 175 16884,'0'0'70,"0"-1"1,1 1 0,-1-1 0,0 1-1,0-1 1,1 1 0,-1-1 0,0 0-1,0 1 1,0-1 0,0 1 0,0-1-1,0 1 1,1-1 0,-1 0 0,-1 1 0,1-1-1,0 1 1,0-1 0,0 0 0,0 1-1,0-1 1,0 1 0,-1-1 0,1 1-1,0-1 1,0 1 0,-1-1 0,1 1-1,-1-1 1,1 1 0,0-1 0,-1 1-1,1 0 1,-1-1 0,-1 0 75,0 0 0,0 0 0,0 0 0,0 1 0,0-1 1,0 1-1,0 0 0,-1-1 0,1 1 0,-3 0 0,-4 0 198,0 1 0,0 0 0,0 0 0,-11 4 0,10-1-269,0 0 0,0 1 0,0 0-1,1 1 1,0 0 0,0 0 0,1 1 0,-1 0-1,-7 9 1,11-11-58,0 0-1,1 1 0,0-1 1,0 1-1,0 0 0,0 0 1,1 1-1,0-1 1,0 1-1,1-1 0,0 1 1,0 0-1,1 0 0,-2 13 1,3-19 0,0 0-1,0 0 1,0 0 0,0 0 0,0 0 0,0-1 0,0 1 0,0 0-1,0 0 1,1 0 0,-1 0 0,0 0 0,1-1 0,-1 1 0,0 0-1,1 0 1,-1-1 0,1 1 0,-1 0 0,1-1 0,0 1-1,-1 0 1,1-1 0,0 1 0,-1-1 0,1 1 0,0-1 0,0 1-1,1-1 1,0 1 22,0-1-1,0 0 1,0 0-1,0 1 0,1-2 1,-1 1-1,0 0 1,0 0-1,0-1 1,0 1-1,4-2 1,3-2 107,0 0 0,0-1 1,0 1-1,10-9 1,-10 6-37,0 0-1,0-1 1,-1 1 0,0-2 0,-1 1 0,8-13 0,-12 16-92,0 0 0,0 0 0,-1 0 0,0 0 0,0-1 0,0 1 0,-1-1 0,1 1 0,-1-1 1,-1 0-1,1 1 0,-1-1 0,0 0 0,-1-8 0,1 13-24,0 0 1,0 0-1,0 0 0,0-1 1,1 1-1,-1 0 0,0 0 1,1 0-1,-1 0 0,1 0 0,-1 0 1,1 0-1,-1 0 0,1 1 1,-1-1-1,1 0 0,0 0 1,0 0-1,-1 0 0,1 1 1,0-1-1,0 0 0,0 1 1,0-1-1,0 1 0,0-1 0,0 1 1,0-1-1,0 1 0,0 0 1,0 0-1,0-1 0,0 1 1,0 0-1,2 0 0,8-1-31,-1-1 0,21 2-1,-19 0 6,119 3-295,-116-1 261,-1 0 0,1 0 0,-1 2 0,0 0-1,0 0 1,25 12 0,-36-14 46,0-1-1,0 1 1,0 0-1,-1 0 1,1 0-1,0 1 1,-1-1-1,0 0 1,0 1-1,1 0 1,-2-1-1,1 1 1,0 0-1,0 0 1,-1 0-1,2 4 1,-3-5 13,1 1 1,-1-1-1,0 1 0,0-1 1,0 0-1,0 1 1,0-1-1,0 1 0,-1-1 1,1 0-1,-1 1 1,1-1-1,-1 0 0,0 1 1,0-1-1,0 0 1,0 0-1,-1 0 0,1 0 1,0 0-1,-1 0 1,1 0-1,-4 2 0,-50 41 197,54-41-145,8-4-36,9-3-17,4-5 12,0-2 0,0 0 0,-1-2 0,0 0 0,-1-1-1,0 0 1,17-19 0,-32 29 10,0 1 0,-1-1-1,1 0 1,-1 0 0,0 0 0,0 0 0,0 0 0,0 0-1,-1-1 1,2-4 0,-2 8-13,-1 0 0,0 0 0,0 1 1,0-1-1,0 0 0,0 0 0,0 0 0,0 0 0,1 0 0,-1 1 1,0-1-1,0 0 0,0 0 0,0 0 0,0 0 0,0 0 0,0 1 0,0-1 1,0 0-1,0 0 0,0 0 0,0 1 0,0-1 0,0 0 0,0 0 0,0 0 1,0 0-1,0 1 0,0-1 0,0 0 0,0 0 0,0 0 0,0 0 1,-1 0-1,1 1 0,0-1 0,0 0 0,0 0 0,0 0 0,0 0 0,0 0 1,0 0-1,-1 1 0,1-1 0,0 0 0,0 0 0,0 0 0,0 0 0,-1 0 1,1 0-1,0 0 0,0 0 0,0 0 0,0 0 0,-1 0 0,1 0 1,0 0-1,0 0 0,0 0 0,0 0 0,-1 0 0,1 0 0,0 0 0,0 0 1,0 0-1,1 2-4,0 0-1,0 0 1,1-1 0,-1 1 0,1 0 0,0-1-1,-1 1 1,1-1 0,0 0 0,0 1 0,0-1 0,0 0-1,0 0 1,0 0 0,0-1 0,0 1 0,1 0-1,-1-1 1,3 1 0,46 3-22,-48-3 23,15-2 2,0 1-1,-1-2 1,0-1 0,1 0-1,28-9 1,-35 8 9,-1 0 0,0 0-1,0-1 1,0 0 0,-1-1 0,1 0 0,-1 0-1,-1-1 1,1 0 0,9-11 0,-17 18-6,-1-1 0,1 0 0,0 0 0,0 0 0,0 0 0,-1 1 0,1-1 0,0 0 0,-1 0 0,1 0 1,-1 0-1,1 0 0,-1-1 0,0 1 0,1 0 0,-1 0 0,0 0 0,0 0 0,1 0 0,-1 0 0,0-1 0,0 1 0,-1 0 1,1 0-1,0 0 0,0 0 0,0 0 0,-1 0 0,1-1 0,-1 1 0,0-1 0,0 1 0,0 0 0,-1 1 0,1-1 0,-1 0 0,1 1 0,0-1 0,-1 1 0,1 0 0,-1-1 0,1 1 0,-1 0-1,1 0 1,-1 0 0,1 0 0,-1 0 0,1 0 0,-1 0 0,1 1 0,-1-1 0,1 0 0,-1 1 0,1 0 0,-1-1 0,-1 2 0,-7 2 5,-1 2 0,1-1 0,0 1 1,-17 14-1,23-17-9,1 0 0,-1 0 0,1 0 0,0 0 1,0 1-1,0 0 0,0-1 0,1 1 0,-1 0 1,1 0-1,0 1 0,0-1 0,0 0 0,1 1 1,-1 4-1,2-8 0,-1 0 0,1 0-1,1 0 1,-1 0 0,0-1 0,0 1 0,0 0 0,0 0 0,1 0-1,-1 0 1,0 0 0,1 0 0,-1 0 0,1-1 0,-1 1 0,1 0 0,-1 0-1,1-1 1,0 1 0,-1 0 0,1-1 0,0 1 0,-1-1 0,1 1 0,0-1-1,0 1 1,0-1 0,-1 1 0,1-1 0,0 0 0,0 1 0,1-1-1,35 5-50,-30-5 34,48 1-106,55 5-133,-99-5 221,0 1 0,-1 0-1,1 1 1,-1 0-1,1 1 1,-1 0-1,16 9 1,-11 0-20,0-1 351,-14-12-280,-1 0 1,1 0 0,-1 0 0,1 0 0,0 0 0,-1 0 0,1 0 0,0-1 0,-1 1 0,1 0 0,0 0-1,-1-1 1,1 1 0,-1 0 0,1-1 0,-1 1 0,1 0 0,-1-1 0,1 1 0,-1-1 0,1 1 0,-1-1-1,1 1 1,-1-1 0,0 1 0,1-1 0,-1 0 0,0 1 0,1-2 0,3-5 57,-1 0 1,0-1-1,0 1 1,-1-1 0,1 0-1,-2 0 1,2-8-1,2-61-74,-3 34-417,-2 41 271,1 0-1,-1 0 1,1-1 0,-1 1-1,1 0 1,0 0 0,0 0-1,0-1 1,0 1 0,0 0-1,0 0 1,0 1 0,1-1-1,-1 0 1,4-3 0,0 1-190,1 0 0,-1 0 1,1 0-1,11-4 0,21-8-418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0.037"/>
    </inkml:context>
    <inkml:brush xml:id="br0">
      <inkml:brushProperty name="width" value="0.05" units="cm"/>
      <inkml:brushProperty name="height" value="0.05" units="cm"/>
    </inkml:brush>
  </inkml:definitions>
  <inkml:trace contextRef="#ctx0" brushRef="#br0">50 76 14963,'5'-18'556,"7"-35"3931,-11 48-3243,-2 8-155,-8 30 209,-41 176-644,49-205-657,-1 3-5,1 0 0,0 0 1,0 0-1,0 0 0,1 9 0,0-14 4,0-1-1,0 0 0,0 1 0,1-1 0,-1 0 0,0 0 0,1 1 1,-1-1-1,1 0 0,-1 0 0,1 0 0,0 0 0,0 0 0,-1 1 1,1-1-1,0 0 0,0-1 0,0 1 0,0 0 0,0 0 0,0 0 1,0-1-1,0 1 0,0 0 0,1-1 0,-1 1 0,0-1 0,0 1 0,1-1 1,-1 0-1,0 1 0,0-1 0,1 0 0,-1 0 0,2 0 0,20 0-80,0 2-1,0 1 0,23 5 1,-39-6 68,-1 0 0,1 0 0,0 1 0,-1 0 0,0 0 0,1 0 0,-1 1 1,0 0-1,-1 0 0,1 0 0,-1 1 0,0 0 0,0 0 0,6 8 0,-10-11 36,1 0 1,-1-1-1,0 1 0,0 0 0,0 0 0,0-1 0,0 1 0,0 0 1,0 0-1,-1 0 0,1 0 0,-1 0 0,1 0 0,-1 1 0,0-1 1,0 0-1,0 0 0,0 0 0,0 0 0,0 0 0,-1 0 0,1 0 0,-1 0 1,1 0-1,-1 0 0,0 0 0,0 0 0,0 0 0,0 0 0,0 0 1,0 0-1,0-1 0,-1 1 0,1-1 0,0 1 0,-1-1 0,0 1 1,1-1-1,-1 0 0,0 0 0,0 1 0,-3 0 0,-3 2 174,-1 0 0,1-1 0,-1 0 0,0 0 0,0-1 0,0 0 0,-1 0 0,-12-1 0,10-1 78,0 0 1,0-1 0,-23-5-1,31 5-373,-1-1-1,0 1 0,0-1 0,1 1 0,-1-2 0,1 1 0,-1 0 0,1-1 0,0 0 0,0 0 0,-7-6 1,11 9 33,0 0 1,0-1 0,1 1-1,-1 0 1,0 0 0,0 0-1,0 0 1,0-1 0,0 1-1,0 0 1,0 0 0,0 0 0,0 0-1,0 0 1,1-1 0,-1 1-1,0 0 1,0 0 0,0 0-1,0 0 1,0 0 0,0 0-1,1 0 1,-1 0 0,0 0 0,0-1-1,0 1 1,0 0 0,1 0-1,-1 0 1,0 0 0,0 0-1,0 0 1,0 0 0,1 0 0,-1 0-1,0 0 1,0 0 0,0 0-1,0 0 1,1 1 0,-1-1-1,0 0 1,0 0 0,0 0-1,0 0 1,0 0 0,1 0 0,-1 0-1,0 0 1,0 0 0,0 1-1,0-1 1,1 0 0,41 12-2053,-7-3 865</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1.099"/>
    </inkml:context>
    <inkml:brush xml:id="br0">
      <inkml:brushProperty name="width" value="0.05" units="cm"/>
      <inkml:brushProperty name="height" value="0.05" units="cm"/>
    </inkml:brush>
  </inkml:definitions>
  <inkml:trace contextRef="#ctx0" brushRef="#br0">128 2 15523,'0'0'57,"0"0"-1,0 0 1,1-1 0,-1 1-1,0 0 1,0 0-1,0 0 1,1 0 0,-1 0-1,0 0 1,0-1-1,0 1 1,1 0-1,-1 0 1,0 0 0,0 0-1,1 0 1,-1 0-1,0 0 1,0 0 0,1 0-1,-1 0 1,0 0-1,0 0 1,1 0-1,-1 0 1,0 0 0,0 0-1,0 1 1,1-1-1,-1 0 1,0 0 0,0 0-1,0 0 1,1 0-1,-1 0 1,0 1-1,0-1 1,0 0 0,1 0-1,-1 0 1,0 1-1,0-1 1,0 0 0,0 0-1,0 0 1,0 1-1,0-1 1,1 0-1,-1 0 1,0 1 0,0-1-1,0 0 1,0 0-1,0 0 1,0 1-1,0-1 1,1 22 636,-1-13-52,12 237 2929,2 16-2900,-14-250-631,0-8-14,0 0 0,1 0-1,-1 1 1,1-1 0,-1 0-1,1 0 1,1 0 0,-1 0 0,0 0-1,1 0 1,2 4 0,-4-8-22,0 0 0,0 0 0,0 0 0,0-1 0,0 1 0,0 0 0,0 0 0,0 0 0,0 0 1,0 0-1,0-1 0,0 1 0,0 0 0,0 0 0,0 0 0,0 0 0,0 0 0,0 0 0,0-1 0,0 1 1,0 0-1,1 0 0,-1 0 0,0 0 0,0 0 0,0 0 0,0 0 0,0 0 0,0-1 0,0 1 0,0 0 1,1 0-1,-1 0 0,0 0 0,0 0 0,0 0 0,0 0 0,0 0 0,0 0 0,1 0 0,-1 0 0,0 0 1,0 0-1,0 0 0,0 0 0,0 0 0,1 0 0,-1 0 0,0 0 0,0 0 0,0 0 0,0 0 0,0 0 1,0 0-1,1 0 0,-1 0 0,0 0 0,0 0 0,0 1 0,-1-17 64,-7-4-98,-1 0 1,0 0 0,-1 1-1,-1 0 1,-21-27 0,25 36-8,-30-41-180,-21-32-169,58 83 391,0 0-1,0 0 0,0 0 0,0 0 0,0 0 0,0 0 1,0 0-1,0 0 0,0-1 0,0 1 0,0 0 0,0 0 1,0 0-1,0 0 0,0 0 0,0 0 0,0 0 0,0 0 1,0 0-1,0 0 0,0 0 0,0-1 0,0 1 0,0 0 1,0 0-1,0 0 0,0 0 0,1 0 0,-1 0 0,0 0 1,0 0-1,0 0 0,0 0 0,0 0 0,0 0 0,0 0 0,0 0 1,0 0-1,0 0 0,0 0 0,0 0 0,0 0 0,1 0 1,-1 0-1,0 0 0,0 0 0,0 0 0,0 0 0,0 0 1,0 0-1,0 0 0,0 0 0,0 0 0,0 0 0,0 0 1,1 0-1,-1 0 0,0 0 0,0 0 0,0 0 0,0 0 1,0 0-1,0 0 0,0 0 0,0 0 0,0 0 0,13 4 170,23 10 97,-16-6-112,21 6-300,0-1 0,0-2 0,1-2 0,49 4 0,-46-12-90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1.920"/>
    </inkml:context>
    <inkml:brush xml:id="br0">
      <inkml:brushProperty name="width" value="0.05" units="cm"/>
      <inkml:brushProperty name="height" value="0.05" units="cm"/>
    </inkml:brush>
  </inkml:definitions>
  <inkml:trace contextRef="#ctx0" brushRef="#br0">197 18 17620,'0'-1'104,"0"1"0,0-1 1,0 0-1,-1 0 0,1 0 1,0 1-1,0-1 0,-1 0 1,1 0-1,0 1 0,-1-1 0,1 0 1,-1 1-1,1-1 0,-1 0 1,1 1-1,-1-1 0,1 1 1,-1-1-1,0 1 0,1-1 1,-1 1-1,0 0 0,1-1 0,-1 1 1,0 0-1,0-1 0,1 1 1,-1 0-1,0 0 0,0 0 1,0-1-1,1 1 0,-1 0 1,0 0-1,0 0 0,0 1 1,-1-1-1,-2 0 185,0 1-1,0-1 1,0 1 0,0 0 0,1 0-1,-8 3 1,3 1-144,0 0-1,0 0 1,1 1 0,-1 0-1,1 1 1,1-1 0,-1 1-1,1 0 1,0 1-1,-4 8 1,-1 2-135,1 0-1,0 1 1,-9 28 0,17-42-13,0 1-1,1-1 1,0 1 0,0-1 0,0 1 0,1 0 0,-1 0-1,1-1 1,1 1 0,0 7 0,0-12 1,-1 1 1,0-1-1,1 1 0,0-1 1,-1 0-1,1 1 0,0-1 1,-1 0-1,1 1 1,0-1-1,0 0 0,0 0 1,0 0-1,0 0 0,0 0 1,1 0-1,1 1 1,-1-1-1,0 0 1,0-1 0,0 1 0,0-1-1,0 0 1,0 1 0,0-1 0,0 0-1,0 0 1,0 0 0,0-1 0,0 1-1,0 0 1,0-1 0,0 1 0,2-2-1,5-1 13,-1-1 0,0 0 0,-1-1 0,1 1 0,-1-1 0,0-1 0,0 0 0,-1 1 0,1-2-1,-1 1 1,6-10 0,5-7 97,-2 0-1,16-32 1,-18 29 77,-1 0 1,9-30-1,-36 83 35,5-2-182,-8 36-1,16-53-26,0-1-1,1 0 0,0 1 0,0-1 0,1 1 0,0-1 0,1 0 0,-1 1 0,1-1 1,3 9-1,-4-14-7,1-1 0,-1 0 0,1 1 0,0-1 0,-1 0 0,1 0 0,0 0 0,0 0 0,0 1 0,0-1 1,0 0-1,0 0 0,0-1 0,0 1 0,0 0 0,0 0 0,0-1 0,1 1 0,2 1 0,-1-2 1,0 1 1,0 0-1,0-1 0,0 0 0,0 1 1,1-1-1,-1 0 0,5-1 0,6-2 6,0-1 0,-1 0-1,16-6 1,-20 6-4,15-6 7,23-8 0,-44 17-11,1 0 0,-1 0 0,1 1-1,-1 0 1,0-1 0,1 1 0,-1 0 0,1 0-1,-1 1 1,1-1 0,5 2 0,-7-1 1,-1 0 0,1 0 0,0 1 0,0-1 0,-1 0 0,1 1 0,-1-1 0,1 1 1,-1-1-1,0 1 0,1 0 0,-1 0 0,0-1 0,0 1 0,0 0 0,0 0 0,-1 0 0,1 0 1,0 0-1,0 3 0,-1-3 4,0 0 1,0-1-1,1 1 1,-1 0 0,1 0-1,-1-1 1,1 1-1,0 0 1,0-1 0,0 1-1,0-1 1,0 1-1,0-1 1,0 1-1,0-1 1,1 0 0,-1 0-1,0 0 1,1 1-1,-1-1 1,1-1 0,-1 1-1,1 0 1,0 0-1,-1 0 1,1-1-1,0 1 1,0-1 0,-1 0-1,4 1 1,10-2 31,-1-1 0,1 0 0,-1-1 0,0 0 0,0-1 0,0-1 0,24-12 0,-19 9-51,2 0 0,30-7 0,-45 13-2,0 2-1,0-1 1,0 0 0,0 1 0,0 0 0,0 1-1,0-1 1,0 1 0,0 0 0,0 1 0,0-1-1,0 1 1,-1 1 0,1-1 0,-1 1 0,8 4-1,-9-5 6,1 0-1,-1 0 1,0 0-1,0-1 1,1 0-1,-1 0 1,1 0-1,-1 0 1,1-1-1,5 0 1,45-8-334,-39 5 158,-15 3 172,0 0-1,0 0 0,0 0 0,0 0 0,0 0 1,0 0-1,0 0 0,0 0 0,0 0 0,0 0 1,0 1-1,0-1 0,0 0 0,0 1 0,0-1 1,0 1-1,-1-1 0,1 1 0,0-1 0,0 1 1,0-1-1,-1 1 0,1 0 0,0 0 1,-1-1-1,1 1 0,-1 0 0,1 0 0,-1 0 1,1 0-1,-1-1 0,1 1 0,-1 0 0,0 0 1,0 0-1,1 0 0,-1 0 0,0 0 0,0 2 1,0 0-126,1 0 1,-1 0 0,0 0-1,-1 0 1,1 0 0,0 0 0,-1 1-1,0-1 1,1-1 0,-1 1-1,-3 5 1,3-7 38,1-1 0,-1 0 0,0 0-1,1 1 1,-1-1 0,0 0 0,0 0 0,0 0-1,1 0 1,-1 0 0,0 0 0,0 0-1,1-1 1,-1 1 0,0 0 0,1 0 0,-1 0-1,0-1 1,0 1 0,1 0 0,-2-1 0,2 0-71,-11-3-530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2.373"/>
    </inkml:context>
    <inkml:brush xml:id="br0">
      <inkml:brushProperty name="width" value="0.05" units="cm"/>
      <inkml:brushProperty name="height" value="0.05" units="cm"/>
    </inkml:brush>
  </inkml:definitions>
  <inkml:trace contextRef="#ctx0" brushRef="#br0">7 51 23069,'-6'-3'1944,"6"-2"-1456,3-1-288,3-2 593,0-1-761,3 2 160,-1 1-224,1-1-256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56.041"/>
    </inkml:context>
    <inkml:brush xml:id="br0">
      <inkml:brushProperty name="width" value="0.05" units="cm"/>
      <inkml:brushProperty name="height" value="0.05" units="cm"/>
    </inkml:brush>
  </inkml:definitions>
  <inkml:trace contextRef="#ctx0" brushRef="#br0">64 73 15507,'51'-73'8990,"-91"289"-5453,15-98-2973,18-80-439,-10 59 77,15-84-220,1 1-1,1 0 1,0 0-1,3 25 1,-1-31-690,-6-26-2761,-7 2 2762,-2-1-213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56.458"/>
    </inkml:context>
    <inkml:brush xml:id="br0">
      <inkml:brushProperty name="width" value="0.05" units="cm"/>
      <inkml:brushProperty name="height" value="0.05" units="cm"/>
    </inkml:brush>
  </inkml:definitions>
  <inkml:trace contextRef="#ctx0" brushRef="#br0">0 79 15195,'3'-5'303,"0"1"0,0 0 0,1-1 1,-1 1-1,1 1 0,0-1 0,-1 0 0,2 1 0,-1 0 0,0 0 0,1 0 0,-1 1 0,1-1 0,0 1 0,0 0 0,0 1 0,6-2 1,9-3 535,0 2 1,41-4 0,-29 6-439,0 2-1,0 1 0,0 1 1,52 10-1,-64-7-348,0 0-1,-1 1 1,1 1-1,-1 1 1,0 1 0,-1 0-1,0 1 1,21 17-1,-32-23-35,-2 1 1,1 0-1,-1 0 0,1 1 1,-1 0-1,-1 0 0,1 0 1,-1 0-1,0 1 0,-1-1 1,0 1-1,0 0 0,0 0 1,-1 1-1,1-1 0,-2 0 1,1 1-1,-1-1 0,-1 1 1,1-1-1,-1 1 0,0-1 1,-1 1-1,0 0 0,0-1 1,-1 0-1,0 1 0,0-1 1,0 0-1,-1 0 0,0 0 1,-1 0-1,1 0 0,-1-1 1,-1 0-1,-6 8 0,1-2 78,-1-1-1,0 0 1,-1 0-1,0-1 1,-1-1-1,0 0 1,-1-1-1,-21 10 1,23-13-106,0 0 0,0-1 0,0 0 0,-1-1 0,1 0 0,-1-1 0,1-1 0,-1 0 0,0-1 0,-23-1 0,36 1-24,-1 0 0,1 0 1,0 0-1,-1 0 0,1 0 1,0 0-1,-1 0 0,1 0 1,0 0-1,-1 0 0,1 0 1,0 0-1,-1 0 0,1-1 1,0 1-1,0 0 0,-1 0 1,1 0-1,0 0 0,-1 0 1,1-1-1,0 1 0,0 0 1,-1 0-1,1-1 0,0 1 1,0 0-1,0 0 0,-1-1 1,1 1-1,0 0 0,0 0 1,0-1-1,0 1 0,0 0 1,-1-1-1,1 1 0,0 0 1,0-1-1,0 1 0,0 0 1,0-1-1,0 1 1,0 0-1,0-1 0,0 1 1,0 0-1,0-1 0,1 1 1,-1 0-1,0-1 0,13-10-758,12 3 243,11 0-194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56.987"/>
    </inkml:context>
    <inkml:brush xml:id="br0">
      <inkml:brushProperty name="width" value="0.05" units="cm"/>
      <inkml:brushProperty name="height" value="0.05" units="cm"/>
    </inkml:brush>
  </inkml:definitions>
  <inkml:trace contextRef="#ctx0" brushRef="#br0">22 499 15883,'-3'10'639,"-1"-2"-228,1 0-1,0 0 0,1 0 1,0 1-1,0-1 0,0 10 1,2-17-340,0-1 0,0 1-1,0 0 1,0-1 0,0 1 0,0-1 0,0 1 0,0 0 0,1-1-1,-1 1 1,0-1 0,0 1 0,0-1 0,1 1 0,-1 0 0,0-1 0,1 1-1,-1-1 1,1 0 0,-1 1 0,0-1 0,1 1 0,-1-1 0,1 0-1,-1 1 1,1-1 0,-1 0 0,1 1 0,-1-1 0,1 0 0,0 0-1,-1 1 1,1-1 0,-1 0 0,1 0 0,0 0 0,-1 0 0,2 0 0,23-5 1234,-8-3-973,0 0 0,0-1 0,-1-1 0,0 0 0,-1-1 0,21-20 0,78-86 363,-108 110-643,141-171 392,-118 136-355,-1-1 1,33-70-1,-78 159-21,3 1 0,-16 90 0,24-102-8,-16 73 117,-30 165 76,51-267-352,-1 25-812,2-30 890,0 0-1,0-1 0,0 1 1,0-1-1,0 1 0,0 0 0,0-1 1,1 1-1,-1-1 0,0 1 0,0-1 1,1 1-1,-1-1 0,0 1 1,0-1-1,1 1 0,-1-1 0,1 1 1,-1-1-1,1 1 0,-1-1 1,0 0-1,1 1 0,-1-1 0,1 0 1,0 0-1,-1 1 0,1-1 1,-1 0-1,1 0 0,-1 0 0,1 1 1,0-1-1,-1 0 0,1 0 1,-1 0-1,1 0 0,-1 0 0,1 0 1,0 0-1,-1-1 0,1 1 1,14-5-412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06.268"/>
    </inkml:context>
    <inkml:brush xml:id="br0">
      <inkml:brushProperty name="width" value="0.05" units="cm"/>
      <inkml:brushProperty name="height" value="0.05" units="cm"/>
    </inkml:brush>
  </inkml:definitions>
  <inkml:trace contextRef="#ctx0" brushRef="#br0">876 147 8434,'-6'0'221,"1"-1"1,0-1-1,0 1 1,0-1-1,-1 0 1,2 0 0,-1 0-1,-8-6 1,-19-8 755,15 11-813,1 0-1,-1 2 1,0 0 0,0 0-1,0 2 1,0 0-1,0 1 1,-1 0 0,-18 4-1,14 0-100,0 2 0,0 0 0,0 1 0,0 1 0,1 1 0,-25 14 0,14-3-73,2 0-1,1 2 0,0 1 0,2 1 0,1 2 0,1 0 0,1 2 0,-30 45 0,33-40 41,2 0 0,2 2 0,1 0 0,2 1 0,1 0-1,-12 62 1,16-54 96,3 0 0,1 1 0,3-1 1,1 1-1,8 63 0,-3-85-88,0-1 1,2-1-1,1 1 1,0-1-1,2 0 1,0 0-1,1-1 1,18 25-1,16 17 24,57 62 0,-85-104-55,16 17-9,1-2-1,2-1 1,1-1 0,68 46-1,-84-66-6,0-1 0,1-1 0,1-1 0,0 0 0,1-2 0,-1-1 0,1 0 0,1-2 0,-1-1 0,1-1 0,38 1 0,-27-5-4,1-2 0,-1-1 0,0-2 0,0-1 0,59-21 0,-71 19-4,0-1 1,0-1 0,-1 0 0,-1-2-1,0-1 1,-1 0 0,0-2-1,-2 0 1,19-20 0,1-9-17,-3-2 0,-1-1 0,50-96 0,-44 60 84,49-149-1,-73 182 7,-1 0 0,-3-2 0,6-62 1,-16 97-45,-1 1 1,0 0-1,-2 0 1,0-1-1,-1 1 1,0 0 0,-2 0-1,0 0 1,-1 1-1,0 0 1,-2-1 0,0 2-1,-17-30 1,-1 12 8,-1 0 1,-1 2-1,-2 1 0,-1 2 1,-63-47-1,52 47-129,-1 2 0,-1 2 0,-1 2 0,-75-27-1,97 42-378,2-1 0,-1-1 0,-38-23 0,32 12 37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37.900"/>
    </inkml:context>
    <inkml:brush xml:id="br0">
      <inkml:brushProperty name="width" value="0.05" units="cm"/>
      <inkml:brushProperty name="height" value="0.05" units="cm"/>
    </inkml:brush>
  </inkml:definitions>
  <inkml:trace contextRef="#ctx0" brushRef="#br0">1371 0 10250,'2'7'8487,"-2"-7"-8314,-23 12 1686,15-7-1135,-21 14 217,16-8-608,-1-2 0,-1 0-1,-28 13 1,24-14-224,1 1 0,-1 1 0,1 1 0,1 1 0,-22 18 0,-72 76-99,49-39-3,19-20 4,-1-2 0,-57 44 0,-56 48 25,20-16-8,95-84-31,1 3 0,-45 56 0,50-53 12,-1-2 0,-62 52 0,61-67 61,25-17-629,1 0 0,-18 16 0,30-25 528,-1 0 0,1-1 0,-1 1 0,1-1 1,-1 1-1,1-1 0,0 1 0,-1-1 0,1 1 1,0-1-1,-1 1 0,1-1 0,0 1 0,0-1 1,-1 1-1,1-1 0,0 1 0,0-1 0,0 0 1,0 0-1,-2-16-397</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38.332"/>
    </inkml:context>
    <inkml:brush xml:id="br0">
      <inkml:brushProperty name="width" value="0.05" units="cm"/>
      <inkml:brushProperty name="height" value="0.05" units="cm"/>
    </inkml:brush>
  </inkml:definitions>
  <inkml:trace contextRef="#ctx0" brushRef="#br0">239 23 13731,'1'-2'259,"-1"0"0,1 1 0,0-1 0,0 0-1,0 1 1,0-1 0,0 1 0,1 0 0,-1-1 0,0 1 0,1 0 0,-1 0 0,3-2 0,-3 3-198,-1 0 0,0-1 1,1 1-1,-1 0 0,0 0 1,1 0-1,-1 0 1,1 0-1,-1 0 0,0 1 1,1-1-1,-1 0 1,0 0-1,1 0 0,-1 0 1,1 0-1,-1 0 1,0 1-1,1-1 0,-1 0 1,0 0-1,0 1 1,1-1-1,-1 0 0,1 1 1,8 16 848,-6-4-769,0 1 0,-1-1 0,0 1 1,-1-1-1,0 1 0,-1 0 1,-1-1-1,0 1 0,-1-1 1,0 1-1,-1-1 0,0 1 0,-2-1 1,1-1-1,-13 24 0,-6 7 90,-2-1 0,-2-2 0,-36 42 0,31-45-7,22-27-146,1 0 0,0 1 1,1 0-1,0 0 0,0 1 1,1 0-1,1 0 0,-5 14 0,10-24-74,1-1-1,-1 1 0,1-1 0,-1 1 0,1-1 0,0 1 0,0 0 0,0-1 0,0 1 0,0-1 0,0 1 0,0-1 0,1 1 0,-1-1 1,1 1-1,-1-1 0,1 1 0,-1-1 0,1 0 0,0 1 0,-1-1 0,1 0 0,0 1 0,0-1 0,0 0 0,0 0 0,0 0 0,1 0 0,-1 0 1,0 0-1,0 0 0,1 0 0,-1 0 0,0-1 0,1 1 0,-1-1 0,1 1 0,-1-1 0,1 1 0,2-1 0,7 2 6,-1 0-1,1-1 0,-1-1 1,19-1-1,-24 0 0,79-7-152,0-5-1,147-41 0,-208 45 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2.156"/>
    </inkml:context>
    <inkml:brush xml:id="br0">
      <inkml:brushProperty name="width" value="0.05" units="cm"/>
      <inkml:brushProperty name="height" value="0.05" units="cm"/>
    </inkml:brush>
  </inkml:definitions>
  <inkml:trace contextRef="#ctx0" brushRef="#br0">63 1 18572,'0'0'73,"0"0"1,1 0-1,-1 0 0,0 0 0,1 1 1,-1-1-1,0 0 0,1 0 0,-1 0 1,0 1-1,1-1 0,-1 0 0,0 0 1,0 1-1,1-1 0,-1 0 1,0 1-1,0-1 0,0 0 0,1 1 1,-1-1-1,0 0 0,0 1 0,0-1 1,0 1-1,0-1 0,0 0 0,0 1 1,0-1-1,0 1 0,4 17 253,-3 35 450,-2-1 0,-2 1 0,-11 54 0,7-58-514,-22 128 796,30-193-909,0 0 0,-1 0-1,0 0 1,-2 0-1,0-1 1,0 2-1,-10-31 1,12 46-150,0 0-1,0 0 1,-1 0 0,1 0 0,0 0 0,0 0 0,0 0-1,0 0 1,0 0 0,0 0 0,0 0 0,0 0 0,0 0 0,0 0-1,0 0 1,0 0 0,0 0 0,-1 0 0,1 0 0,0 0-1,0 0 1,0 0 0,0 0 0,0 0 0,0 0 0,0 0-1,0 0 1,0 0 0,0 0 0,0 0 0,-1 0 0,1 0 0,0 0-1,0 0 1,0 0 0,0 0 0,0 0 0,0 0 0,0 0-1,0 0 1,0 0 0,0 0 0,0 0 0,0 0 0,0 0-1,0 0 1,0-1 0,0 1 0,0 0 0,-1 0 0,1 0-1,0 0 1,0 0 0,0 0 0,0 0 0,0 0 0,0 0 0,0 0-1,0-1 1,1 9-23,0-5 13,0-1 0,1 1 0,-1 0 0,1-1 0,0 1 0,0-1 0,0 0 0,0 1 0,0-1 0,0 0 0,1 0 0,-1 0 0,1-1-1,-1 1 1,1-1 0,0 1 0,0-1 0,3 1 0,-1 0 3,0-2 0,1 1-1,-1 0 1,0-1 0,0 0 0,0 0 0,0-1-1,0 0 1,0 1 0,6-3 0,7-3 7,1-1-1,-1-1 1,0-1 0,25-16 0,-40 23 2,2-1 0,1 0 1,-1 0-1,1 0 0,11-4 0,-16 7-1,0 0-1,0-1 1,0 1 0,0 0 0,0 0-1,1 0 1,-1 0 0,0 0 0,0 0-1,0 0 1,0 0 0,0 0 0,0 1-1,0-1 1,1 0 0,-1 1 0,0-1-1,0 1 1,0-1 0,0 1 0,0-1-1,-1 1 1,1 0 0,0 0 0,0-1-1,0 1 1,0 0 0,-1 0 0,1 0-1,0 0 1,-1 0 0,1 0 0,0 2-1,11 31-15,-10-27 14,0 1 0,1-1 0,-1 0 1,2-1-1,4 10 0,-7-14 4,1 0 1,0 0-1,0-1 0,-1 1 0,1 0 1,0 0-1,0-1 0,1 1 1,-1-1-1,0 0 0,0 0 1,1 0-1,-1 0 0,1 0 0,-1 0 1,1-1-1,-1 1 0,1-1 1,4 1-1,4-2-9,0 1-1,-1-2 1,1 1 0,0-2-1,-1 1 1,0-2 0,1 1-1,-1-1 1,10-6 0,-5 3-108,1 1 1,23-6 0,-39 11 103,1 1 0,0 0-1,0 0 1,0 0 0,-1 0 0,1 0 0,0 0 0,0 0-1,0 0 1,0 0 0,-1 0 0,1 1 0,0-1 0,0 0 0,-1 0-1,1 1 1,0-1 0,0 0 0,-1 1 0,1-1 0,0 1-1,-1-1 1,1 1 0,0-1 0,-1 1 0,1 0 0,-1-1-1,1 1 1,-1 0 0,0-1 0,1 1 0,-1 0 0,1 0 0,-1-1-1,0 1 1,0 0 0,1 0 0,-1-1 0,0 1 0,0 1-1,0-1 15,0 0-1,0 0 0,1 0 0,-1 0 1,0 0-1,1 0 0,-1 0 1,1 0-1,-1 0 0,1 0 0,-1 0 1,1 0-1,0-1 0,-1 1 0,1 0 1,0 0-1,-1-1 0,1 1 0,0 0 1,0-1-1,0 1 0,0-1 0,0 1 1,0-1-1,0 0 0,0 1 0,0-1 1,0 0-1,0 0 0,0 1 1,0-1-1,0 0 0,0 0 0,0 0 1,2-1-1,10-1 44,0-2-1,0 0 1,0 0 0,0-2 0,-1 1-1,23-15 1,5-1-94,-38 20 45,6-3-44,0 0-1,-1 1 1,1 0 0,1 0 0,9-1 0,-17 3 29,1 1 1,0 0 0,0 0-1,0 0 1,0 0 0,0 0-1,0 0 1,0 1-1,0-1 1,0 1 0,0-1-1,0 1 1,-1 0 0,1 0-1,0 0 1,0-1 0,-1 2-1,1-1 1,-1 0 0,1 0-1,-1 0 1,1 1-1,-1-1 1,0 1 0,0-1-1,1 1 1,-1 0 0,1 2-1,-1-1 19,0-1 0,1 0-1,-1 1 1,1-1 0,-1 0 0,1 0-1,0 1 1,0-1 0,0-1-1,0 1 1,0 0 0,0 0 0,3 1-1,-1-2 10,0 0-1,0 0 1,1 0-1,-1 0 0,0-1 1,0 1-1,9-2 1,2 1-227,-12-1-41,0 1-1,0-1 0,0 1 1,-1 0-1,1 0 1,0 0-1,0 0 0,0 1 1,0-1-1,-1 1 0,1 0 1,0 0-1,0 0 1,-1 0-1,1 0 0,4 3 1,-7-3-542,-1 2-198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39.747"/>
    </inkml:context>
    <inkml:brush xml:id="br0">
      <inkml:brushProperty name="width" value="0.05" units="cm"/>
      <inkml:brushProperty name="height" value="0.05" units="cm"/>
    </inkml:brush>
  </inkml:definitions>
  <inkml:trace contextRef="#ctx0" brushRef="#br0">246 0 10922,'-1'1'103,"1"-1"0,0 1 0,-1-1 0,1 0 0,0 1 0,-1-1 0,1 1 0,0-1 0,0 1 0,-1-1 0,1 1 0,0-1 0,0 1 0,0-1 0,0 1 0,0-1 0,0 1 0,0-1 0,0 1 0,0-1 0,0 1 0,0 0 0,0-1 0,0 1 0,0-1 0,0 1 0,0-1 0,1 1 0,-1-1 1,0 1-1,0-1 0,1 0 0,-1 1 0,1 0 0,10 21 1910,-9-33 2483,-3 7-3973,-3 11-696,4-5-349,-5 8 126,5-10 588,-1 1 0,1 0 0,-1-1 0,0 1 0,1-1-1,-1 1 1,0-1 0,0 0 0,1 1 0,-1-1 0,0 0 0,0 1 0,1-1 0,-1 0 0,0 0 0,0 0 0,0 0 0,0 1-1,1-1 1,-1 0 0,0-1 0,0 1 0,0 0 0,0 0 0,1 0 0,-3-1 0,2 1-158,0-1 0,-1 1 0,1-1 1,-1 1-1,1 0 0,-1 0 0,1 0 0,0 0 0,-1 0 1,1 0-1,-1 0 0,1 0 0,-1 1 0,1-1 0,-1 0 1,1 1-1,0 0 0,-1-1 0,1 1 0,0-1 1,0 1-1,-1 0 0,1 0 0,0 0 0,0 0 0,0 0 1,0 0-1,0 0 0,0 0 0,0 0 0,1 1 1,-1-1-1,0 0 0,0 3 0,-7 12-31,1 0 0,1 1 1,1-1-1,0 1 0,1 1 0,-2 21 0,1-7-9,-6 28 5,-27 124 1,37-181-34,1 0 0,-1 0 1,0-1-1,-1 1 1,1 0-1,0 0 0,-1 0 1,-2 2-1,4-5 21,0 1 0,-1-1 0,1 0 0,0 1 1,0-1-1,-1 0 0,1 0 0,-1 0 0,1 1 0,0-1 0,-1 0 0,1 0 0,0 0 1,-1 0-1,1 0 0,-1 0 0,1 1 0,0-1 0,-1 0 0,1 0 0,-1 0 0,1 0 0,-1-1 1,-11-9-342,4-4 12,-1-1 1,2 0-1,-8-19 0,1-8-86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0.179"/>
    </inkml:context>
    <inkml:brush xml:id="br0">
      <inkml:brushProperty name="width" value="0.05" units="cm"/>
      <inkml:brushProperty name="height" value="0.05" units="cm"/>
    </inkml:brush>
  </inkml:definitions>
  <inkml:trace contextRef="#ctx0" brushRef="#br0">0 85 17140,'2'-5'288,"0"1"0,0 0 0,0 0 0,1 0 0,-1 0 0,1 0 0,0 1 1,0-1-1,0 1 0,1-1 0,-1 1 0,1 0 0,0 1 0,0-1 0,0 1 1,0-1-1,0 1 0,0 1 0,1-1 0,7-2 0,5 0 26,0 0 1,0 1-1,0 1 0,22-1 0,-16 3-269,0 1 0,0 1 0,-1 1 0,1 0 0,-1 2 0,0 1 0,23 9 0,-34-11-38,-1 0 0,0 1 0,1 0 1,-2 1-1,1 0 0,-1 0 0,0 1 0,0 0 0,-1 1 0,0 0 0,0 0 0,-1 1 0,0 0 0,0 0 0,-1 1 0,6 11 0,-10-15 34,0-1-1,0 1 0,0 0 0,-1 0 0,1 0 0,-1-1 0,-1 1 0,1 1 0,-1-1 1,0 0-1,-1 0 0,1 0 0,-1 0 0,-1 0 0,1-1 0,-4 10 0,2-8 31,0 0 0,-1-1-1,0 1 1,-1-1-1,1 0 1,-1 0-1,-1 0 1,1-1 0,-1 1-1,0-1 1,-11 7-1,7-6-43,0 0 0,0-1 0,0 0 0,-1 0 0,0-1 0,0-1 0,0 0 0,-1 0 0,1-1 0,0-1 0,-1 0 0,0 0-1,1-1 1,-1-1 0,1 0 0,-1 0 0,-12-4 0,22 4-74,0 1 0,1 0 0,-1-1 0,1 0 0,-1 1 0,1-1 0,0 0 0,-1 0-1,1 0 1,0 0 0,-1 0 0,1 0 0,0 0 0,0 0 0,0 0 0,0 0 0,0-1 0,-1-1 0,2 2-23,-1 0 1,1 0 0,0 0 0,0-1 0,0 1 0,0 0 0,0 0-1,0-1 1,0 1 0,0 0 0,0 0 0,1 0 0,-1-1 0,0 1-1,1 0 1,-1 0 0,1 0 0,0-2 0,4-3-133,-1 0 1,1 0-1,0 1 0,0-1 1,0 1-1,9-6 1,20-13-526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2.564"/>
    </inkml:context>
    <inkml:brush xml:id="br0">
      <inkml:brushProperty name="width" value="0.05" units="cm"/>
      <inkml:brushProperty name="height" value="0.05" units="cm"/>
    </inkml:brush>
  </inkml:definitions>
  <inkml:trace contextRef="#ctx0" brushRef="#br0">63 96 14771,'2'-6'636,"1"-1"0,0 0 1,0 1-1,1-1 0,0 1 0,0 0 0,1 0 0,-1 1 0,1-1 0,7-4 1,-10 7-482,0 1 1,0 0 0,1 0-1,-1 0 1,1 1-1,-1-1 1,1 1 0,0-1-1,0 1 1,-1 0 0,1 0-1,0 0 1,0 0 0,0 0-1,0 1 1,0 0 0,0-1-1,0 1 1,1 0-1,-1 1 1,0-1 0,0 0-1,0 1 1,0 0 0,0-1-1,3 3 1,-4-2-118,0 1 1,0-1-1,0 1 0,0 0 1,0 0-1,0 0 0,0 0 0,-1 1 1,1-1-1,-1 0 0,0 0 1,0 1-1,0-1 0,0 1 1,0-1-1,0 1 0,-1 0 1,1-1-1,-1 1 0,0 0 1,1 3-1,-1 4 8,0 0 0,-1 0-1,0 0 1,-3 14 0,-4 7 10,-2-1 1,0 0-1,-2-1 0,-28 49 0,-78 101 281,116-177-311,1 0 1,-1-1 0,1 1-1,0 0 1,0 0 0,0 1 0,0-1-1,0 0 1,0 0 0,0 0 0,1 1-1,-1-1 1,1 0 0,0 1-1,-1-1 1,1 0 0,0 1 0,1 3-1,0-3 10,0-1-1,1 1 0,-1-1 0,1 1 0,-1-1 0,1 0 0,0 1 0,0-1 1,0 0-1,0 0 0,0-1 0,0 1 0,0 0 0,6 2 0,1 2-19,1 0-1,-1-1 0,2-1 0,-1 1 1,0-1-1,19 3 0,-23-5-140,0-2 0,0 1 1,0-1-1,0 0 0,0 0 0,0 0 0,0-1 0,0 0 0,0 0 0,0-1 0,0 0 1,-1 0-1,10-4 0,-2-2-283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6.933"/>
    </inkml:context>
    <inkml:brush xml:id="br0">
      <inkml:brushProperty name="width" value="0.05" units="cm"/>
      <inkml:brushProperty name="height" value="0.05" units="cm"/>
    </inkml:brush>
  </inkml:definitions>
  <inkml:trace contextRef="#ctx0" brushRef="#br0">2 1 8810,'-2'0'7991,"21"0"-4164,51 23 299,37-2-3521,-46-10-640,-51-10-2347,-10-1 2332,0-1 0,0 1-1,0 0 1,0-1 0,0 1-1,0 0 1,0-1 0,0 1-1,0 0 1,0-1 0,0 1 0,0 0-1,0-1 1,0 1 0,0 0-1,0-1 1,0 1 0,-1 0-1,1-1 1,0 1 0,0 0 0,0 0-1,-1-1 1,1 1 0,0 0-1,0 0 1,-1 0 0,1-1-1,0 1 1,0 0 0,-1 0 0,-6-9-775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7.351"/>
    </inkml:context>
    <inkml:brush xml:id="br0">
      <inkml:brushProperty name="width" value="0.05" units="cm"/>
      <inkml:brushProperty name="height" value="0.05" units="cm"/>
    </inkml:brush>
  </inkml:definitions>
  <inkml:trace contextRef="#ctx0" brushRef="#br0">0 11 16948,'13'5'1896,"3"-5"-968,6 0-320,5-3 985,4-2-153,3 2-432,1 0-184,-3 1-327,-4 2-161,-4 0-600,-4 5-417,-6-1 577,1 7-128,-4 0-88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7.124"/>
    </inkml:context>
    <inkml:brush xml:id="br0">
      <inkml:brushProperty name="width" value="0.05" units="cm"/>
      <inkml:brushProperty name="height" value="0.05" units="cm"/>
    </inkml:brush>
  </inkml:definitions>
  <inkml:trace contextRef="#ctx0" brushRef="#br0">25 13 17532,'5'-4'791,"13"-5"1889,-18 9-2605,1 0-1,-1 0 1,1 1-1,-1-1 0,1 0 1,-1 0-1,1 0 1,-1 0-1,1 0 1,-1 0-1,1 1 1,-1-1-1,0 0 1,1 0-1,-1 1 1,1-1-1,-1 0 1,0 1-1,1-1 0,-1 0 1,0 1-1,1-1 1,-1 0-1,0 1 1,0-1-1,1 1 1,-1-1-1,0 1 1,0-1-1,0 1 1,1-1-1,-1 1 1,0-1-1,0 1 0,0-1 1,0 1-1,10 57 670,-3 1 0,-2-1-1,-3 61 1,-2-75-433,1-1-117,1-17-80,-2 1 0,0-1 0,-2 0-1,-6 30 1,8-55-153,0 0-1,-1 0 0,1 0 1,0 0-1,0 0 1,-1 0-1,1-1 0,0 1 1,-1 0-1,1 0 0,-1 0 1,1-1-1,-1 1 1,1 0-1,-1-1 0,0 1 1,1 0-1,-1-1 0,-1 2 1,1-2-38,1 0 1,-1 0-1,1 0 1,-1 0-1,1 0 1,-1 0-1,1-1 1,-1 1 0,1 0-1,-1 0 1,0 0-1,1-1 1,-1 1-1,1 0 1,0 0-1,-1-1 1,1 1-1,-1 0 1,1-1-1,-1 1 1,1 0-1,-1-2 1,-19-29-1751,4-1 1072,-3-8-226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7.532"/>
    </inkml:context>
    <inkml:brush xml:id="br0">
      <inkml:brushProperty name="width" value="0.05" units="cm"/>
      <inkml:brushProperty name="height" value="0.05" units="cm"/>
    </inkml:brush>
  </inkml:definitions>
  <inkml:trace contextRef="#ctx0" brushRef="#br0">0 45 16996,'0'-3'2120,"8"2"-920,1 1-383,9 1 1367,4 4-304,5-2-487,7-2-177,7-1-336,2 0-144,0-1-272,0-2-80,-2-2-344,-1-1-240,-6-3-1216,1 1 1272,-3 1-176,-4-4-160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25.668"/>
    </inkml:context>
    <inkml:brush xml:id="br0">
      <inkml:brushProperty name="width" value="0.05" units="cm"/>
      <inkml:brushProperty name="height" value="0.05" units="cm"/>
    </inkml:brush>
  </inkml:definitions>
  <inkml:trace contextRef="#ctx0" brushRef="#br0">974 61 8314,'6'-5'776,"-1"1"1,0-2-1,-1 1 0,6-7 1,10-12 4752,-14 19-943,-9 10-2649,-12 10-822,-21 5-913,1 1 0,1 2 0,1 1 0,1 2 0,2 1 0,0 2 1,2 1-1,-38 50 0,29-23-324,-47 94 1,-9 15-199,77-142 215,-1-1 0,-1 0-1,0-1 1,-38 32-1,-46 21-64,65-50 184,-37 33 1,57-41 38,0 1-1,2 1 1,-22 34 0,24-20-27,12-29-112,0 0 1,0 0-1,-1 0 1,1-1 0,-1 1-1,0-1 1,0 1-1,-3 4 1,5-8 47,-1 0 0,1 0 0,0 0 1,-1 0-1,1 0 0,0-1 0,-1 1 0,1 0 1,0 0-1,-1 0 0,1 0 0,0 0 0,0-1 1,-1 1-1,1 0 0,0 0 0,0 0 0,-1-1 1,1 1-1,0 0 0,0-1 0,0 1 0,-1 0 1,1 0-1,0-1 0,0 1 0,0 0 0,0-1 1,0 1-1,0 0 0,0-1 0,0 1 1,0 0-1,0-1 0,0 1 0,0-1 0,-4-14 367,-2-38-630,4 22 66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26.229"/>
    </inkml:context>
    <inkml:brush xml:id="br0">
      <inkml:brushProperty name="width" value="0.05" units="cm"/>
      <inkml:brushProperty name="height" value="0.05" units="cm"/>
    </inkml:brush>
  </inkml:definitions>
  <inkml:trace contextRef="#ctx0" brushRef="#br0">349 8 14451,'9'-8'7106,"-17"27"-5713,-30 86-512,-101 196-1,-10 25-438,145-316-436,0-1-1,1-1 1,0 0 0,1 1 0,0 0 0,0-1 0,0 1 0,1 0 0,1 14 0,0-22-5,0 1 0,0-1 0,1 1 0,-1-1 0,1 0 0,-1 1 1,1-1-1,0 0 0,-1 1 0,1-1 0,0 0 0,0 0 0,0 0 0,0 1 0,0-1 0,0 0 0,0 0 0,0 0 0,1-1 0,-1 1 1,0 0-1,0 0 0,1-1 0,-1 1 0,1-1 0,-1 1 0,0-1 0,1 1 0,-1-1 0,1 0 0,-1 0 0,1 0 0,-1 0 1,1 0-1,-1 0 0,3-1 0,7 0 15,0 0 0,0-1 1,19-6-1,-23 5-5,295-91 260,-292 92-246,0-1-311,1 0 1,-1-1-1,15-7 0,-23 11 231,0-1-1,0 0 0,0-1 0,0 1 1,-1 0-1,1 0 0,-1-1 0,1 1 1,-1-1-1,1 1 0,-1-1 0,0 0 1,0 0-1,1 1 0,-1-1 0,0 0 1,-1 0-1,1 0 0,0 0 0,-1 0 1,1 0-1,-1 0 0,1-1 0,-1-2 1,-3-17-468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53.314"/>
    </inkml:context>
    <inkml:brush xml:id="br0">
      <inkml:brushProperty name="width" value="0.05" units="cm"/>
      <inkml:brushProperty name="height" value="0.05" units="cm"/>
    </inkml:brush>
  </inkml:definitions>
  <inkml:trace contextRef="#ctx0" brushRef="#br0">5 318 13483,'-1'6'789,"-1"-1"1,2 1-1,-1 0 1,0-1-1,1 1 1,0 0-1,1-1 1,-1 1-1,1-1 1,3 11-1,-4-16-736,0 1-1,0-1 0,0 0 1,0 0-1,0 0 0,0 1 1,1-1-1,-1 0 0,0 0 1,0 0-1,0 0 0,1 1 1,-1-1-1,0 0 0,0 0 1,1 0-1,-1 0 0,0 0 0,0 0 1,1 0-1,-1 0 0,0 0 1,0 0-1,1 0 0,-1 1 1,0-1-1,0-1 0,1 1 1,-1 0-1,0 0 0,0 0 1,1 0-1,-1 0 0,10-7 807,11-18-301,-17 19-308,279-335 1463,-282 339-1713,0 1 0,0 0 1,0 0-1,1 0 0,-1 0 0,0 0 1,0 0-1,1 0 0,-1 0 0,0 0 1,1 1-1,2-2 0,-4 2 0,1 0 0,-1 0-1,1 0 1,-1 0 0,0 0 0,1 0 0,-1 1-1,1-1 1,-1 0 0,0 0 0,1 0 0,-1 0-1,0 1 1,1-1 0,-1 0 0,0 0-1,1 0 1,-1 1 0,0-1 0,1 0 0,-1 1-1,0-1 1,0 0 0,1 1 0,-1-1-1,0 0 1,0 1 0,0-1 0,1 1 0,0 5-5,0-1 0,0 0 1,0 1-1,-1-1 0,0 9 1,0-6-2,0 44 54,-12 73 1,7-86-57,1 0-1,2 0 0,1 0 0,6 41 0,-14-130-6386,9 38 5388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2.602"/>
    </inkml:context>
    <inkml:brush xml:id="br0">
      <inkml:brushProperty name="width" value="0.05" units="cm"/>
      <inkml:brushProperty name="height" value="0.05" units="cm"/>
    </inkml:brush>
  </inkml:definitions>
  <inkml:trace contextRef="#ctx0" brushRef="#br0">0 0 20116,'0'2'1881,"2"1"-1449,2-1-456,4 1 560,-2-3-208,3-2-144,1-1-328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53.763"/>
    </inkml:context>
    <inkml:brush xml:id="br0">
      <inkml:brushProperty name="width" value="0.05" units="cm"/>
      <inkml:brushProperty name="height" value="0.05" units="cm"/>
    </inkml:brush>
  </inkml:definitions>
  <inkml:trace contextRef="#ctx0" brushRef="#br0">29 77 14379,'-5'8'1128,"2"-5"-778,0 0 0,1 0 0,0 1 0,0-1 0,0 0 0,0 1 1,1 0-1,-1-1 0,1 1 0,0 0 0,0 0 0,1-1 0,-1 6 0,1-9-252,0 1-1,0 0 1,1-1-1,-1 1 0,1-1 1,-1 1-1,0-1 1,1 1-1,-1-1 1,1 1-1,-1-1 0,1 0 1,0 1-1,-1-1 1,1 0-1,-1 1 1,1-1-1,0 0 0,-1 0 1,1 0-1,-1 1 1,1-1-1,0 0 1,-1 0-1,1 0 0,0 0 1,-1 0-1,1 0 1,0 0-1,0-1 1,24-3 1065,-21 3-894,370-93 3275,-368 92-3593,18-3-1049,37-13-1,-61 18 1003,1 0 0,-1 0 0,1 0 0,-1 0 0,1-1 0,-1 1 0,1 0 0,-1 0 0,1-1 0,-1 1 0,0 0 0,1-1 0,-1 1 0,1 0 0,-1-1 0,0 1 1,1 0-1,-1-1 0,0 1 0,1-1 0,-1 1 0,0-1 0,0 1 0,1-1 0,-1 1 0,0-1 0,0 1 0,0-1 0,0 1 0,0-1 0,0 1 0,0-1 0,0 1 0,0-1 0,0 1 0,0-1 0,0 0 0,0 1 0,0-1 0,0 1 0,0-1 0,-1 1 0,1-1 0,0 1 0,0-1 1,-1 1-1,1 0 0,-1-2 0,-2 0-893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54.196"/>
    </inkml:context>
    <inkml:brush xml:id="br0">
      <inkml:brushProperty name="width" value="0.05" units="cm"/>
      <inkml:brushProperty name="height" value="0.05" units="cm"/>
    </inkml:brush>
  </inkml:definitions>
  <inkml:trace contextRef="#ctx0" brushRef="#br0">12 37 18076,'9'-5'747,"-1"0"1,0 1 0,1 0-1,0 1 1,0 0 0,11-2-1,-9 2-378,1 1 0,0 1-1,-1 0 1,1 0 0,0 2 0,0-1-1,21 5 1,-29-5-330,0 1-1,-1 0 1,1 1-1,0-1 1,0 1-1,-1 0 1,1 0-1,0 0 1,-1 0 0,0 0-1,0 1 1,0 0-1,0-1 1,0 1-1,0 0 1,-1 1-1,3 3 1,-2-2-20,-1 0 0,1 0 0,-1 1 0,-1-1-1,1 1 1,-1 0 0,0 0 0,0-1 0,0 1 0,-1 10 0,-2 1-11,0-1-1,0 0 1,-2 0 0,0 0 0,0-1 0,-2 0-1,-11 24 1,8-23-1,0 0 0,-1-1 1,-1-1-1,0 0 0,-15 14 0,-68 55-14,36-34-126,57-48 127,0-1-1,1 1 1,-1-1 0,1 1 0,-1-1 0,1 1 0,-1-1 0,1 1-1,0-1 1,-1 1 0,1-1 0,0 1 0,-1 0 0,1-1-1,0 1 1,0 0 0,-1-1 0,1 1 0,0 0 0,0 0 0,0 0 0,0-1 0,1 1 1,-1-1-1,0 1 0,0-1 1,1 1-1,-1-1 0,0 0 1,1 1-1,-1-1 0,0 1 1,1-1-1,-1 0 0,1 0 1,-1 1-1,1-1 0,-1 0 1,1 0-1,-1 1 0,1-1 1,0 0-1,36 6-169,-24-4 153,42 9 161,83 30 0,-56-14 58,-74-24-314,0-1 1,1 1 0,-1-1 0,1-1-1,0 0 1,0 0 0,-1-1-1,1 0 1,0 0 0,-1-1-1,1 0 1,0-1 0,8-2-1,-6-1-223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28.312"/>
    </inkml:context>
    <inkml:brush xml:id="br0">
      <inkml:brushProperty name="width" value="0.05" units="cm"/>
      <inkml:brushProperty name="height" value="0.05" units="cm"/>
    </inkml:brush>
  </inkml:definitions>
  <inkml:trace contextRef="#ctx0" brushRef="#br0">1 1 19628,'34'35'1771,"115"107"-238,74 13-899,-40-31-281,-142-93-256,-2 1-1,48 52 1,-27-16 41,-19-21-3,3-1 1,67 56-1,-34-48 35,101 54-1,40 26 68,-217-134-875,-6-8 11,-14-18-426,-2-2 523,8 5-10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28.852"/>
    </inkml:context>
    <inkml:brush xml:id="br0">
      <inkml:brushProperty name="width" value="0.05" units="cm"/>
      <inkml:brushProperty name="height" value="0.05" units="cm"/>
    </inkml:brush>
  </inkml:definitions>
  <inkml:trace contextRef="#ctx0" brushRef="#br0">1 283 15043,'12'16'477,"0"-1"0,1-1 0,1 0 0,1-1 0,0-1 0,0 0 0,1-1 0,1-1 0,22 11 0,3-1 484,1-3-1,78 22 0,18-9 624,-119-28-1283,-1 0-1,0-1 1,0-1-1,1-1 1,24-4 0,-38 4-240,1-1 1,-1-1 0,-1 1-1,1-1 1,0 0 0,-1 0-1,1-1 1,-1 0 0,0 0-1,0 0 1,-1 0 0,1-1-1,-1 0 1,0 0 0,0 0-1,-1 0 1,1-1 0,-1 1-1,3-9 1,5-13 7,-1 1 0,13-55 0,-22 76-61,10-34-863,-3-1 0,-1 0 0,-2-1-1,0-77 1,-7 96 94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1.060"/>
    </inkml:context>
    <inkml:brush xml:id="br0">
      <inkml:brushProperty name="width" value="0.05" units="cm"/>
      <inkml:brushProperty name="height" value="0.05" units="cm"/>
    </inkml:brush>
  </inkml:definitions>
  <inkml:trace contextRef="#ctx0" brushRef="#br0">230 126 17060,'-1'0'87,"1"0"1,0 0 0,0 0 0,-1 0-1,1 0 1,0 0 0,0 0-1,0 0 1,-1 0 0,1 0 0,0 1-1,0-1 1,0 0 0,-1 0 0,1 0-1,0 0 1,0 1 0,0-1-1,0 0 1,0 0 0,-1 0 0,1 0-1,0 1 1,0-1 0,0 0-1,0 0 1,0 1 0,0-1 0,0 0-1,0 0 1,0 0 0,0 1 0,0-1-1,0 0 1,0 0 0,0 1-1,0-1 1,0 0 0,0 1 0,-1 16 456,0-11 144,-6 140 988,13 153 0,-9-281-2034,3-18 328,0 0 1,0 0-1,0 0 1,-1 1-1,1-1 1,0 0-1,0 0 0,0 0 1,-1 0-1,1 0 1,0 0-1,0 0 1,0 0-1,-1 0 1,1 1-1,0-1 1,0 0-1,-1 0 1,1 0-1,0 0 0,0 0 1,0-1-1,-1 1 1,1 0-1,0 0 1,0 0-1,-1 0 1,1 0-1,0 0 1,0 0-1,0 0 0,-1 0 1,1 0-1,0-1 1,0 1-1,0 0 1,-1 0-1,-20-26-1969,19 23 1965,-35-50-1172,3-1 0,-50-110 0,78 149 1499,0 1 0,1-1 0,1 0 0,0-1 0,-2-20-1,5 30-120,1 0-1,0 0 1,0 1-1,1-1 1,0 0-1,0 0 1,0 0-1,0 0 1,1 1-1,0-1 1,0 1-1,1-1 1,0 1-1,0 0 0,0 0 1,0 0-1,5-5 1,1 1 75,1 0 0,1 0 1,-1 0-1,1 2 0,1-1 0,-1 1 1,1 1-1,0 0 0,1 1 1,21-7-1,-18 8-143,-1 0 1,1 1-1,0 1 1,1 1-1,-1 0 1,0 1 0,0 0-1,26 5 1,-37-4-95,1 0 1,-1 1 0,1 0-1,-1 0 1,1 0 0,-1 0-1,0 1 1,0 0 0,0 0-1,0 1 1,-1-1 0,1 1 0,-1 0-1,4 5 1,-6-6-2,1 0 1,-1 1 0,0-1-1,0 1 1,0-1-1,-1 1 1,1 0 0,-1 0-1,0 0 1,0 0-1,-1 0 1,1 0-1,-1 0 1,1 0 0,-1 0-1,-1 0 1,1 0-1,0 0 1,-1 0-1,-2 7 1,-1-1 25,1-1 1,-2 0-1,1 0 0,-1 0 1,-1 0-1,0-1 0,0 0 1,0 0-1,-12 11 0,13-15-47,1 1-1,-1-1 1,0 0-1,0-1 1,0 1-1,-1-1 1,1 0-1,-1 0 1,0-1-1,0 0 0,0 0 1,0 0-1,0-1 1,0 0-1,-1 0 1,-8 0-1,13-1-85,0 0 0,0 0 0,0-1 0,0 1 0,1 0 0,-1-1 0,0 0 0,1 1 0,-1-1 0,0 0-1,1 0 1,-1 0 0,1 0 0,-1 0 0,1 0 0,-1 0 0,1-1 0,0 1 0,0-1 0,0 1 0,0-1 0,0 1 0,-2-4 0,2 2-44,0 0 1,0 0 0,0-1 0,0 1-1,1 0 1,0-1 0,-1 1-1,1 0 1,1-1 0,-1 1-1,0 0 1,2-5 0,4-13-707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2.792"/>
    </inkml:context>
    <inkml:brush xml:id="br0">
      <inkml:brushProperty name="width" value="0.05" units="cm"/>
      <inkml:brushProperty name="height" value="0.05" units="cm"/>
    </inkml:brush>
  </inkml:definitions>
  <inkml:trace contextRef="#ctx0" brushRef="#br0">36 1 17484,'-4'2'403,"0"1"1,0 0-1,1 0 1,-1 0-1,1 0 1,0 0-1,-5 7 0,8-9-314,-1-1 0,1 1-1,0 0 1,-1 0-1,1 0 1,0 0-1,-1 0 1,1 0-1,0 0 1,0 0-1,0 0 1,0 0 0,0 0-1,0 0 1,0 0-1,0 0 1,1 0-1,-1 0 1,0 0-1,1 0 1,-1 0-1,1 0 1,-1 0 0,1 0-1,-1 0 1,1 0-1,-1 0 1,1-1-1,0 1 1,-1 0-1,1-1 1,0 1-1,0 0 1,0-1-1,-1 1 1,1-1 0,0 1-1,0-1 1,1 1-1,5 3 114,0-1-1,0 0 1,0-1-1,0 1 0,1-1 1,-1-1-1,14 2 1,55 0 267,-73-3-440,24 0 50,50-9 1,-11-6-3294,-61 11 2012,-2-2 421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3.213"/>
    </inkml:context>
    <inkml:brush xml:id="br0">
      <inkml:brushProperty name="width" value="0.05" units="cm"/>
      <inkml:brushProperty name="height" value="0.05" units="cm"/>
    </inkml:brush>
  </inkml:definitions>
  <inkml:trace contextRef="#ctx0" brushRef="#br0">1 25 16628,'1'19'1832,"16"-10"-984,3-3-272,12-5 953,5-1-249,3-4-336,0-7-192,1 2-592,-4-2-392,-5 0 288,-3 2-80,-6 5-176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3.648"/>
    </inkml:context>
    <inkml:brush xml:id="br0">
      <inkml:brushProperty name="width" value="0.05" units="cm"/>
      <inkml:brushProperty name="height" value="0.05" units="cm"/>
    </inkml:brush>
  </inkml:definitions>
  <inkml:trace contextRef="#ctx0" brushRef="#br0">65 0 17404,'1'1'156,"-1"0"1,1 0-1,-1 0 1,1 0-1,-1 0 0,1 0 1,-1 0-1,1 0 1,-1 0-1,0 0 1,0 1-1,0-1 1,0 0-1,1 0 0,-2 0 1,1 0-1,0 0 1,0 1-1,-1 1 1,1-1 126,-2 18 694,-1 0-1,-9 31 1,2-8-655,7-30-271,-11 49 43,-10 129 0,24-189-135,0 0 0,0 0 0,0-1 0,0 1 0,0 0 0,0 0 0,0 0 0,1 0 0,-1 0 0,2 2 0,-2-4 14,0 0-1,0 0 1,1 0-1,-1 0 1,0 0-1,0 0 1,0 0-1,1 1 1,-1-1-1,0 0 1,0 0-1,1 0 1,-1 0-1,0 0 1,0 0-1,1 0 1,-1 0-1,0 0 1,0 0-1,0-1 1,1 1-1,-1 0 1,0 0-1,0 0 1,1 0-1,-1 0 1,0 0-1,0 0 1,0-1-1,0 1 1,1 0-1,-1 0 1,0 0-1,0 0 1,0-1-1,0 1 1,0 0-1,1 0 1,-1 0-1,0-1 1,0 1-1,0 0 1,0 0-1,4-7-49,0 1 0,-1-1 1,0 1-1,3-9 0,25-71-406,-11 37 77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4.082"/>
    </inkml:context>
    <inkml:brush xml:id="br0">
      <inkml:brushProperty name="width" value="0.05" units="cm"/>
      <inkml:brushProperty name="height" value="0.05" units="cm"/>
    </inkml:brush>
  </inkml:definitions>
  <inkml:trace contextRef="#ctx0" brushRef="#br0">228 22 12667,'1'-2'269,"14"-16"2098,-8 16-605,-4 13 816,-12 113 2223,0-7-4060,9-104-725,1 94 317,0-93-480,1 1-1,0 0 1,1-1 0,9 29-1,-20-59-1060,0 1 1,-1 0-1,0 1 0,-1 0 0,-12-13 0,-68-69-2223,72 78 2639,-64-65 4509,82 83-3665,0-1-1,0 1 1,0 0 0,0 0 0,0 0 0,0 0 0,0 0 0,0-1 0,-1 1 0,1 0 0,0 0 0,0 0 0,0 0-1,0-1 1,0 1 0,0 0 0,0 0 0,0 0 0,0 0 0,0-1 0,0 1 0,0 0 0,0 0 0,0 0-1,0 0 1,0-1 0,1 1 0,-1 0 0,0 0 0,0 0 0,0 0 0,0-1 0,0 1 0,0 0 0,0 0-1,0 0 1,1 0 0,-1 0 0,0 0 0,0-1 0,0 1 0,0 0 0,0 0 0,1 0 0,-1 0 0,0 0 0,0 0-1,0 0 1,0 0 0,1 0 0,-1 0 0,0 0 0,0 0 0,0 0 0,0 0 0,1 0 0,-1 0 0,0 0-1,0 0 1,0 0 0,0 0 0,1 0 0,-1 0 0,0 0 0,0 0 0,14 1 1284,-4 1-723,117 12 2639,-111-14-3300,0 0 0,0-1 1,0-1-1,-1 0 0,1-1 0,16-5 0,-7-2-147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2.234"/>
    </inkml:context>
    <inkml:brush xml:id="br0">
      <inkml:brushProperty name="width" value="0.05" units="cm"/>
      <inkml:brushProperty name="height" value="0.05" units="cm"/>
    </inkml:brush>
  </inkml:definitions>
  <inkml:trace contextRef="#ctx0" brushRef="#br0">1 20 14843,'0'-1'120,"-1"0"-1,1 0 0,0 0 1,1 0-1,-1 0 1,0 0-1,0 0 1,0 0-1,0 0 1,1 0-1,-1 0 0,0 0 1,1 1-1,-1-1 1,1 0-1,-1 0 1,2-1-1,-2 2-36,1 0 1,-1-1-1,1 1 0,-1 0 1,1 0-1,-1 0 1,1 0-1,-1 0 0,1-1 1,-1 1-1,1 0 0,-1 0 1,1 0-1,-1 0 0,1 0 1,-1 1-1,1-1 0,-1 0 1,1 0-1,-1 0 0,1 0 1,-1 1-1,1-1 0,5 3 397,-1 0 0,0 1 0,-1 0 0,8 6 0,-4-3-459,141 130 1804,-46-40-1627,-67-65-190,188 166 157,13-18 301,-131-110-272,-27-20-98,92 77 1,-110-77-1,-73-64-1574,7 8 1099,1 1 0,-1 0-1,0 0 1,0 1 0,-7-6 0,-6 0-311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3.022"/>
    </inkml:context>
    <inkml:brush xml:id="br0">
      <inkml:brushProperty name="width" value="0.05" units="cm"/>
      <inkml:brushProperty name="height" value="0.05" units="cm"/>
    </inkml:brush>
  </inkml:definitions>
  <inkml:trace contextRef="#ctx0" brushRef="#br0">1 285 18332,'16'-1'1120,"-1"0"1,1-1-1,-1 0 1,1-2-1,16-5 1,-13 2-955,0 0 0,-1-1 1,0-1-1,0-1 0,-1 0 1,0-2-1,-1 0 1,-1 0-1,0-2 0,0 0 1,16-21-1,-27 29-132,1 0 0,-1-1-1,-1 0 1,0 1 0,0-2-1,0 1 1,-1 0 0,2-8 0,-3 13-29,-1 1 0,0-1 0,1 1 1,-1-1-1,0 1 0,0-1 1,0 1-1,0-1 0,0 1 1,-1-1-1,1 1 0,0-1 0,-1 1 1,1-1-1,-1 1 0,1-1 1,-1 1-1,0 0 0,0-1 0,0 1 1,1 0-1,-1-1 0,0 1 1,-1 0-1,1 0 0,0 0 0,0 0 1,0 0-1,-1 0 0,1 1 1,0-1-1,-1 0 0,1 1 0,0-1 1,-1 1-1,1-1 0,-1 1 1,1-1-1,-1 1 0,1 0 0,-1 0 1,1 0-1,-1 0 0,0 0 1,1 0-1,-3 1 0,-4 0 3,1 0 0,-1 0-1,1 1 1,-1 0 0,1 1-1,0 0 1,0 0 0,0 0-1,0 1 1,0 0 0,1 0-1,0 0 1,0 1 0,-6 6-1,4-3-10,-1 1-1,1-1 1,1 2-1,0-1 0,0 1 1,1 0-1,0 0 1,-6 17-1,10-23-5,1 0-1,0 0 1,0 0-1,0 0 1,0 0-1,1 0 1,-1 1 0,1-1-1,0 0 1,1 0-1,-1 0 1,1 1 0,-1-1-1,1 0 1,3 6-1,-3-7-69,1 0 0,0 0-1,0 0 1,0 0 0,0-1-1,0 1 1,0-1 0,1 1-1,-1-1 1,1 0-1,0 0 1,0 0 0,-1 0-1,1-1 1,0 1 0,1-1-1,-1 0 1,0 0 0,4 1-1,6 1-100,-1 0-1,1-2 1,18 1 0,4-1-250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2.664"/>
    </inkml:context>
    <inkml:brush xml:id="br0">
      <inkml:brushProperty name="width" value="0.05" units="cm"/>
      <inkml:brushProperty name="height" value="0.05" units="cm"/>
    </inkml:brush>
  </inkml:definitions>
  <inkml:trace contextRef="#ctx0" brushRef="#br0">1 222 11690,'1'5'236,"0"0"-1,1-1 1,0 0-1,0 1 0,1-1 1,-1 0-1,1 0 0,0 0 1,0-1-1,0 1 0,0-1 1,1 1-1,0-1 1,-1 0-1,7 3 0,6 4 664,2 0 0,25 10 0,-29-14-427,-13-6-451,236 99 4771,-222-94-4580,1 0-1,0-1 0,0-1 0,23 3 0,-33-6-160,0 1-1,0-1 0,0-1 0,0 1 0,0-1 1,-1 0-1,1 0 0,0-1 0,0 0 0,-1 0 0,1 0 1,-1-1-1,0 1 0,0-1 0,9-7 0,-4 0 61,0-1-1,0 0 1,-1 0-1,0-1 1,-1 0-1,-1 0 0,0-1 1,0 0-1,7-26 1,1-8 329,13-75 1,-27 114-537,5-33 442,-6 39-511,0-1 1,0 1 0,0-1 0,0 1 0,0-1 0,-1 1 0,1 0 0,-1-1 0,0 1 0,0 0 0,0-1 0,0 1 0,-2-3 0,-3-12-743,3 6 311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4.035"/>
    </inkml:context>
    <inkml:brush xml:id="br0">
      <inkml:brushProperty name="width" value="0.05" units="cm"/>
      <inkml:brushProperty name="height" value="0.05" units="cm"/>
    </inkml:brush>
  </inkml:definitions>
  <inkml:trace contextRef="#ctx0" brushRef="#br0">1 83 15403,'1'-1'138,"0"-1"0,0 1 0,0 0 0,0 0 0,0-1-1,0 1 1,0 0 0,0 0 0,1 0 0,-1 0 0,0 0 0,1 1-1,-1-1 1,1 0 0,-1 1 0,3-2 0,4-2 302,15-9 1381,35-16 0,-49 25-1510,0 1 0,-1 1 0,1-1 0,0 1 0,0 0 0,0 1 0,18 0 0,-26 1-278,0 0 1,0 0-1,0 0 0,-1 0 1,1 0-1,0 0 0,0 1 0,0-1 1,0 0-1,0 1 0,-1-1 1,1 1-1,0-1 0,0 0 0,-1 1 1,1 0-1,0-1 0,0 1 1,-1-1-1,1 1 0,-1 0 1,1-1-1,-1 1 0,1 0 0,0 1 1,-1 0-2,1 0 1,-1 0-1,1 0 1,-1 0-1,0 0 1,0 0-1,0 0 1,0 0-1,0 0 1,-1 4-1,-2 3 21,0 0 0,0 0 0,-7 15 0,-77 123 218,14-24 69,73-123-339,-16 34 135,14-15-35,2-18-96,0-1 1,0 1-1,0-1 1,0 1-1,0-1 0,1 0 1,-1 1-1,0-1 0,0 1 1,0-1-1,1 1 0,-1-1 1,0 1-1,1-1 0,-1 0 1,0 1-1,1-1 0,-1 0 1,1 1-1,-1-1 1,0 0-1,1 0 0,-1 1 1,1-1-1,-1 0 0,1 0 1,-1 0-1,1 1 0,13 0 78,-1 0-1,1-1 0,0 0 0,-1-1 0,1 0 0,23-6 1,-15 2 88,32-1 0,-49 6-135,46 2-380,-49-2 199,1 1-1,0-1 0,-1 1 1,1-1-1,-1 1 0,1 0 1,-1 0-1,1 0 1,-1 0-1,1 1 0,-1-1 1,0 1-1,0-1 1,0 1-1,0 0 0,2 2 1,1 4-429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2.246"/>
    </inkml:context>
    <inkml:brush xml:id="br0">
      <inkml:brushProperty name="width" value="0.05" units="cm"/>
      <inkml:brushProperty name="height" value="0.05" units="cm"/>
    </inkml:brush>
  </inkml:definitions>
  <inkml:trace contextRef="#ctx0" brushRef="#br0">198 73 17572,'-10'35'4877,"-20"242"-125,16-123-4002,7-117-867,7-36 80,0-1 1,0 1 0,-1-1-1,1 1 1,0-1-1,0 1 1,-1-1 0,1 1-1,0-1 1,0 1 0,-1-1-1,1 1 1,0-1 0,-1 0-1,1 1 1,-1-1-1,1 0 1,-1 1 0,1-1-1,0 0 1,-2 1 0,1-1-44,1-1 1,-1 1 0,0 0 0,1-1 0,-1 1-1,0-1 1,1 1 0,-1-1 0,1 1 0,-1-1-1,1 1 1,-1-1 0,1 1 0,-1-1 0,1 0-1,0 1 1,-1-1 0,1 0 0,0 1 0,-1-1-1,1 0 1,0 0 0,-17-43-4236,-14-53-1,1-2-821,23 79 4565,-3-6-49,-8-37 1,16 54 1251,1 1 0,0-1 0,0 0 1,2-16-1,-1 21-108,1 0 0,0 0 0,0 1 0,1-1 0,-1 0 0,1 0 0,0 1 0,0-1 0,0 1 0,5-6 0,30-31 2757,-23 27-2239,-7 6-575,2-1 1,-1 1-1,1 0 1,1 0-1,-1 1 0,20-9 1,-26 14-435,-1 0 1,1 0 0,0 0 0,0 0 0,-1 0-1,1 1 1,0-1 0,0 1 0,0 0-1,0 0 1,0 0 0,0 0 0,0 0-1,0 1 1,-1-1 0,1 1 0,0 0-1,0 0 1,0 0 0,-1 0 0,1 0-1,0 0 1,-1 1 0,0 0 0,1-1-1,-1 1 1,0 0 0,0 0 0,1 0-1,-2 0 1,3 3 0,0 2 11,0 0 1,0 0 0,-1 1-1,-1-1 1,1 1-1,-1-1 1,0 1-1,-1 0 1,0 0 0,0 0-1,0 0 1,-1 0-1,-1 0 1,1-1-1,-1 1 1,0 0 0,-1 0-1,-4 11 1,4-11-24,-1 0 0,0 0 0,0 0 1,-1 0-1,0-1 0,0 1 1,-1-1-1,0 0 0,0-1 0,0 1 1,-1-1-1,0 0 0,-1 0 0,1-1 1,-1 0-1,0 0 0,-8 4 0,13-8-112,-1 0-1,1 0 0,0-1 1,-1 1-1,1-1 0,-1 1 0,1-1 1,-5 0-1,6 0-6,1 0 1,-1 0-1,0 0 0,1 0 1,-1 0-1,1 0 1,-1-1-1,0 1 0,1 0 1,-1 0-1,1-1 0,-1 1 1,1 0-1,-1-1 1,1 1-1,-1 0 0,1-1 1,-1 1-1,1-1 0,0 1 1,-1-1-1,1 1 1,-1-1-1,1 1 0,0-1 1,0 1-1,-1-1 1,1 1-1,0-1 0,0 1 1,0-1-1,0 0 0,-1 1 1,1-1-1,0 1 1,0-1-1,0 0 0,0 1 1,1-2-1,-1 2 58,0-1 0,0 1 0,0 0 0,0-1 0,0 1 0,0-1 0,0 1 0,0 0 0,0-1 0,1 1 0,-1 0 0,0-1 0,0 1 0,0 0 0,1-1 0,-1 1 0,0 0 0,0 0 0,1-1 0,-1 1 0,0 0 0,1 0 0,-1-1 0,0 1 0,1 0 0,-1 0 0,0 0 0,1 0 0,-1-1 0,0 1 0,1 0 0,-1 0 0,1 0 0,-1 0 0,0 0 0,1 0 0,-1 0 0,0 0 0,1 0 0,0 0 0,10 1-965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3.018"/>
    </inkml:context>
    <inkml:brush xml:id="br0">
      <inkml:brushProperty name="width" value="0.05" units="cm"/>
      <inkml:brushProperty name="height" value="0.05" units="cm"/>
    </inkml:brush>
  </inkml:definitions>
  <inkml:trace contextRef="#ctx0" brushRef="#br0">7 344 15155,'-1'9'996,"-4"30"780,5-37-1575,0 0 0,0-1 0,0 1 0,0 0 0,0 0 0,0 0 0,1 0 0,-1-1 0,0 1 0,1 0 0,0-1 0,-1 1 0,1 0 0,0-1 1,0 1-1,1 2 0,-1-4-118,0 0 1,0 1-1,-1-1 1,1 0-1,0 0 1,0 1 0,-1-1-1,1 0 1,0 0-1,0 0 1,0 0-1,-1 0 1,1 0 0,0 0-1,0 0 1,0 0-1,-1-1 1,1 1-1,0 0 1,0 0 0,-1-1-1,1 1 1,0-1-1,0 1 1,-1 0 0,1-1-1,-1 1 1,1-1-1,0 0 1,-1 1-1,1-1 1,-1 1 0,1-2-1,20-24 894,-19 24-859,33-52 970,47-100 0,-12 21-804,-47 88-228,-23 45-57,0-1 1,0 1 0,0 0 0,0 0 0,0 0-1,0 0 1,0 0 0,0-1 0,1 1 0,-1 0 0,0 0-1,0 0 1,0 0 0,0 0 0,0 0 0,0 0-1,1 0 1,-1-1 0,0 1 0,0 0 0,0 0-1,0 0 1,0 0 0,1 0 0,-1 0 0,0 0-1,0 0 1,0 0 0,0 0 0,0 0 0,1 0-1,-1 0 1,0 0 0,0 0 0,0 0 0,0 0 0,1 0-1,-1 0 1,0 0 0,0 1 0,0-1 0,0 0-1,0 0 1,0 0 0,1 0 0,-1 0 0,0 0-1,0 0 1,0 0 0,0 0 0,0 1 0,0-1-1,0 0 1,0 0 0,0 0 0,1 0 0,-1 0 0,0 1-1,0-1 1,0 0 0,0 0 0,0 0 0,0 0-1,0 0 1,0 1 0,2 8-5,-5 96-160,2 63 455,2-144-724,1-1 0,2 0 0,0 0 1,15 44-1,-19-68 270,1 1 0,0-1-1,-1 1 1,1-1 0,0 0 0,-1 0 0,1 1 0,-1-1 0,0 0 0,1 0-1,-1 0 1,0 1 0,1-1 0,-1-1 0,6-15-664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9.001"/>
    </inkml:context>
    <inkml:brush xml:id="br0">
      <inkml:brushProperty name="width" value="0.05" units="cm"/>
      <inkml:brushProperty name="height" value="0.05" units="cm"/>
    </inkml:brush>
  </inkml:definitions>
  <inkml:trace contextRef="#ctx0" brushRef="#br0">3 25 17580,'6'-8'1604,"9"-8"2969,-14 16-4471,-1 1-1,1 0 1,0 0-1,-1-1 1,1 1 0,-1 0-1,1 0 1,-1 0-1,0 0 1,1 0-1,-1-1 1,0 1 0,0 0-1,0 0 1,1 0-1,-1 0 1,0 1-1,4 66 454,-4 97 0,-1 13-111,2-164-409,0 5 7,0 1 0,7 26 0,-12-58-559,1-1 0,-2 0-1,0 1 1,0 0-1,-9-13 1,5 11-98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9.451"/>
    </inkml:context>
    <inkml:brush xml:id="br0">
      <inkml:brushProperty name="width" value="0.05" units="cm"/>
      <inkml:brushProperty name="height" value="0.05" units="cm"/>
    </inkml:brush>
  </inkml:definitions>
  <inkml:trace contextRef="#ctx0" brushRef="#br0">8 60 15827,'0'-1'222,"-1"0"0,0 0 0,0 0 0,1 0 0,-1 0 0,1 0-1,-1 0 1,1 0 0,-1 0 0,1 0 0,0-1 0,-1 1 0,1 0-1,0 0 1,0 0 0,0-1 0,0 1 0,0 0 0,0 0 0,0 0 0,0 0-1,0-1 1,1 1 0,-1 0 0,0 0 0,1 0 0,0-2 0,0 2 5,1 0 1,-1 0-1,1-1 1,0 1 0,-1 0-1,1 0 1,0 1 0,-1-1-1,1 0 1,0 0 0,0 1-1,0-1 1,0 1 0,0 0-1,0-1 1,3 1 0,45-1 860,1 3 0,82 12 0,-42-3-746,80 0-440,-171-12 29,0 1-1,0 0 1,1-1 0,-1 1-1,0 0 1,0-1-1,0 1 1,0-1-1,0 1 1,0 0-1,0-1 1,0 1-1,0 0 1,0-1 0,0 1-1,-1 0 1,1-1-1,0 1 1,0 0-1,0-1 1,0 1-1,0 0 1,-1-1 0,1 1-1,0 0 1,0 0-1,0-1 1,-1 1-1,1 0 1,0 0-1,-1-1 1,1 1 0,-1 0-1,-9-13-525,-2 0 75,0-1-169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8.369"/>
    </inkml:context>
    <inkml:brush xml:id="br0">
      <inkml:brushProperty name="width" value="0.05" units="cm"/>
      <inkml:brushProperty name="height" value="0.05" units="cm"/>
    </inkml:brush>
  </inkml:definitions>
  <inkml:trace contextRef="#ctx0" brushRef="#br0">1 125 12083,'0'-2'1896,"1"-1"-984,4-5-256,4 1 2025,7-7-1569,0 2-80,3-7-295,1 2-121,1 2-160,2 3-96,-3 3-424,1 3-304,-1 6-608,-3 1 631,-5 7 105,-2-1-152,-6 6-176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8.774"/>
    </inkml:context>
    <inkml:brush xml:id="br0">
      <inkml:brushProperty name="width" value="0.05" units="cm"/>
      <inkml:brushProperty name="height" value="0.05" units="cm"/>
    </inkml:brush>
  </inkml:definitions>
  <inkml:trace contextRef="#ctx0" brushRef="#br0">32 36 16339,'-16'11'1569,"8"1"-1049,0-1-240,8 0 728,2-4-200,7 2-344,2-3-191,5-4-169,4-2-40,2-3 8,1-6 32,1-5-256,1-4-489,-1-2 585,-2 0-56,-4 0-56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6.614"/>
    </inkml:context>
    <inkml:brush xml:id="br0">
      <inkml:brushProperty name="width" value="0.05" units="cm"/>
      <inkml:brushProperty name="height" value="0.05" units="cm"/>
    </inkml:brush>
  </inkml:definitions>
  <inkml:trace contextRef="#ctx0" brushRef="#br0">35 95 13675,'-6'-12'1488,"0"0"1,1 0-1,0-1 0,1 1 1,-5-21-1,17 64-814,2 0 0,17 39-1,-4-10-500,20 63 6,120 289 569,-141-373-634,2 0 0,41 51 1,-47-66-78,-13-18-223,-1 2 0,1-1 0,-1 0 1,0 1-1,-1 0 0,4 11 0,-8-19 77,1 0 0,-1 0 1,1 0-1,0 0 0,-1 1 0,1-1 0,0 0 0,-1 0 0,1 0 0,-1 0 0,1 0 0,0 0 0,-1-1 1,1 1-1,-1 0 0,1 0 0,0 0 0,-1 0 0,1 0 0,0 0 0,-1-1 0,1 1 0,0 0 0,-1 0 0,1 0 1,0-1-1,-1 1 0,1 0 0,0-1 0,-23-21-1323,8 10 578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7.100"/>
    </inkml:context>
    <inkml:brush xml:id="br0">
      <inkml:brushProperty name="width" value="0.05" units="cm"/>
      <inkml:brushProperty name="height" value="0.05" units="cm"/>
    </inkml:brush>
  </inkml:definitions>
  <inkml:trace contextRef="#ctx0" brushRef="#br0">3 1 13859,'0'3'237,"-1"1"1,0 0-1,1 0 1,0 0-1,0 0 0,0 0 1,0 0-1,0 0 1,1 0-1,0 0 0,0 0 1,0 0-1,0-1 1,3 6-1,3 7 697,20 28-1,-19-31-582,13 20 352,2-1 1,0-2 0,54 53 0,-62-68-465,1-2 0,0 0 0,1 0 0,1-2 1,-1 0-1,2-1 0,0-1 0,38 13 0,-53-20-166,1-1 0,0 0 0,0 0 0,-1-1 0,1 0 0,0 1 0,0-1 0,0-1 0,0 1 0,0-1 0,-1 0 0,1 0 0,0 0-1,-1-1 1,1 0 0,-1 0 0,1 0 0,5-4 0,-4 2 15,-1-1 0,1 0-1,-1 0 1,0-1 0,0 1 0,-1-1 0,0 0-1,0 0 1,0-1 0,-1 1 0,4-11-1,7-23-148,-2-1 0,-2-1-1,8-68 1,-13 77-1431,0 12 376,1 15 354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3.657"/>
    </inkml:context>
    <inkml:brush xml:id="br0">
      <inkml:brushProperty name="width" value="0.05" units="cm"/>
      <inkml:brushProperty name="height" value="0.05" units="cm"/>
    </inkml:brush>
  </inkml:definitions>
  <inkml:trace contextRef="#ctx0" brushRef="#br0">33 1 17524,'-4'13'465,"-1"0"1,2 0 0,0 0-1,0 1 1,1-1 0,1 1-1,0 14 1,-1 6 271,-4 23-52,3 1 0,3 0-1,8 66 1,-8-118-622,2 1 0,-1 0 0,1 0 0,0 0 0,0-1-1,0 1 1,1-1 0,6 10 0,-7-14-49,-1 0 0,0-1-1,1 1 1,-1-1 0,1 0 0,0 1-1,-1-1 1,1 0 0,0 0 0,0 0 0,0 0-1,0 0 1,0-1 0,0 1 0,0 0-1,0-1 1,0 0 0,0 1 0,0-1 0,0 0-1,0 0 1,0 0 0,0 0 0,0-1-1,1 1 1,-1 0 0,0-1 0,0 0-1,0 1 1,0-1 0,-1 0 0,4-2-1,9-4 36,-1-2 0,0 1 0,-1-2 0,0 0 0,0 0 0,18-23 0,19-15 25,-48 48-74,-1-1 0,1 0 0,-1 1 0,1-1 0,0 1 0,-1-1 0,1 1 0,0-1 0,-1 1 0,1-1 0,0 1 0,0 0 0,0-1 0,-1 1 0,1 0 0,0 0 0,0 0 0,0 0-1,0 0 1,-1-1 0,1 2 0,0-1 0,1 0 0,-1 0 0,-1 1 0,1-1 0,0 1-1,-1 0 1,1-1 0,-1 1-1,1 0 1,-1-1 0,0 1-1,1 0 1,-1-1 0,0 1-1,1 0 1,-1 0 0,0-1-1,0 1 1,0 0 0,0 0-1,1 1 1,-1 7-2,0-1 0,0 1 0,-3 12 0,3-18 3,-7 41-9,4-27-144,0 0-1,1 1 0,1 20 0,1-38 121,-1 1-1,1-1 1,0 0-1,0 0 1,0 0 0,0 1-1,0-1 1,0 0-1,0 0 1,0 1-1,0-1 1,0 0-1,0 0 1,0 1-1,0-1 1,0 0-1,0 0 1,0 1-1,1-1 1,-1 0-1,0 0 1,0 0-1,0 1 1,0-1-1,0 0 1,0 0-1,1 0 1,-1 1-1,0-1 1,0 0-1,0 0 1,1 0-1,-1 0 1,0 1-1,0-1 1,0 0-1,1 0 1,-1 0-1,0 0 1,0 0-1,1 0 1,-1 0-1,0 0 1,0 0-1,1 0 1,-1 0-1,0 0 1,0 0-1,1 0 1,-1 0-1,0 0 1,0 0-1,0 0 1,1 0-1,-1 0 1,0 0-1,0 0 1,1-1-1,-1 1 1,0 0-1,0 0 1,0 0 0,1 0-1,-1 0 1,0-1-1,0 1 1,0 0-1,12-14-714,-5-2 83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8.863"/>
    </inkml:context>
    <inkml:brush xml:id="br0">
      <inkml:brushProperty name="width" value="0.05" units="cm"/>
      <inkml:brushProperty name="height" value="0.05" units="cm"/>
    </inkml:brush>
  </inkml:definitions>
  <inkml:trace contextRef="#ctx0" brushRef="#br0">83 1 16011,'-1'1'334,"1"1"0,-1 0-1,0 0 1,1 0 0,-1 0-1,1 0 1,0 0 0,0-1-1,0 1 1,0 0 0,0 4-1,0-2 342,1 185 2111,1-104-2788,-9 103 0,7-186-66,0-1 0,0 0 0,0 1 0,-1-1 0,1 0 0,0 0 0,-1 1 1,1-1-1,-1 0 0,1 0 0,-1 0 0,1 1 0,-1-1 0,0 0 0,-1 1 0,2-2 27,0 1 0,-1-1 0,1 0-1,-1 0 1,1 0 0,0 0-1,-1 0 1,1 0 0,-1 0 0,1 0-1,-1 0 1,1 0 0,0 0-1,-1 0 1,1 0 0,-1-1 0,1 1-1,0 0 1,-1 0 0,1 0-1,0-1 1,-1 1 0,1 0 0,0 0-1,-1-1 1,1 1 0,0 0-1,-1 0 1,1-1 0,-4-4-162,0 0 1,1-1 0,-1 1-1,-3-9 1,-9-21-422,-1-11-99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9.315"/>
    </inkml:context>
    <inkml:brush xml:id="br0">
      <inkml:brushProperty name="width" value="0.05" units="cm"/>
      <inkml:brushProperty name="height" value="0.05" units="cm"/>
    </inkml:brush>
  </inkml:definitions>
  <inkml:trace contextRef="#ctx0" brushRef="#br0">19 251 12491,'-4'-12'562,"0"0"1,1-1-1,0 0 0,1 1 1,-1-24-1,3 31-327,1 0 1,0 0-1,-1 0 0,2 1 0,-1-1 0,0 0 0,1 0 0,0 0 1,0 1-1,0-1 0,1 1 0,0 0 0,-1 0 0,2 0 0,-1 0 0,0 0 1,8-6-1,-1 3 5,0-1 0,1 1 0,1 1 0,-1 0 1,1 0-1,0 1 0,0 1 0,0 0 0,0 1 1,1 0-1,23-2 0,-22 4-179,0 0 0,0 1 1,0 1-1,0 0 0,0 0 0,0 2 0,0 0 1,0 0-1,-1 2 0,21 8 0,-30-11-30,-1-1-1,1 1 1,-1 0-1,1 0 1,-1 1-1,0-1 1,0 1 0,0 0-1,0 0 1,0 0-1,-1 0 1,0 0-1,1 0 1,-1 1 0,0-1-1,0 1 1,-1-1-1,1 1 1,-1 0-1,0 0 1,0 0-1,0 0 1,0 0 0,-1 0-1,0 0 1,1 0-1,-1 0 1,-1 0-1,1 0 1,-1 0 0,1 0-1,-1 0 1,0-1-1,-1 1 1,1 0-1,-4 7 1,0-1 55,-1 0 0,0-1 0,0 0 0,-1 0 0,-15 16 0,17-20-200,0 0-1,-1-1 1,1 1 0,-1-1-1,0-1 1,0 1-1,0-1 1,0 0-1,-1 0 1,-11 2-1,17-4 87,-1-1 1,1 0-1,0 1 0,-1-1 0,1 0 0,0 0 0,0 0 1,-1 0-1,1 0 0,0-1 0,-1 1 0,1 0 1,0-1-1,0 1 0,-1 0 0,1-1 0,0 0 1,0 1-1,-2-2 0,-2-9-324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30.260"/>
    </inkml:context>
    <inkml:brush xml:id="br0">
      <inkml:brushProperty name="width" value="0.05" units="cm"/>
      <inkml:brushProperty name="height" value="0.05" units="cm"/>
    </inkml:brush>
  </inkml:definitions>
  <inkml:trace contextRef="#ctx0" brushRef="#br0">25 333 13659,'-24'72'5394,"34"-95"-1797,15-31-2766,109-247 1768,-132 296-2561,-2 3-24,1 0 1,0 1-1,0-1 0,-1 1 0,1-1 1,0 1-1,0-1 0,0 1 0,1 0 1,-1-1-1,0 1 0,0 0 0,3-2 1,-4 4-11,1-1 1,-1 0-1,1 0 1,-1 0 0,0 1-1,1-1 1,-1 0-1,1 0 1,-1 1 0,1-1-1,-1 0 1,0 1-1,1-1 1,-1 0 0,0 1-1,0-1 1,1 1-1,-1-1 1,0 1 0,0-1-1,1 0 1,-1 1-1,0-1 1,0 1 0,0-1-1,0 1 1,0-1-1,0 1 1,0-1-1,0 1 1,5 19 39,0 32 37,-2 75 1,-2-40-26,-3-45-20,1-32-219,1-1 0,0 1 0,0 0 0,0-1 0,5 19 0,-5-27 148,0-1 0,0 0-1,0 0 1,0 0-1,0 0 1,0 0 0,0 0-1,0 0 1,0 0-1,1 0 1,-1 0-1,0 0 1,0 0 0,0 0-1,0 0 1,0 0-1,0 0 1,0 0-1,0 0 1,0 0 0,0 0-1,0 0 1,1 0-1,-1 0 1,0 0-1,0 0 1,0 0 0,0 0-1,0 0 1,0 0-1,0 0 1,0 0-1,0 0 1,0 0 0,1 0-1,-1 0 1,0 0-1,0 0 1,0 0-1,0 0 1,0 0 0,0 0-1,0 0 1,0 0-1,0 0 1,0 0-1,0-1 1,0 1 0,0 0-1,0 0 1,0 0-1,0 0 1,0 0-1,0 0 1,0 0 0,0 0-1,0 0 1,0 0-1,0 0 1,0-1-1,0 1 1,0 0 0,0 0-1,0 0 1,0 0-1,0 0 1,0 0-1,0 0 1,0 0 0,3-9-1345,10-50-623,-3 19 688</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30.935"/>
    </inkml:context>
    <inkml:brush xml:id="br0">
      <inkml:brushProperty name="width" value="0.05" units="cm"/>
      <inkml:brushProperty name="height" value="0.05" units="cm"/>
    </inkml:brush>
  </inkml:definitions>
  <inkml:trace contextRef="#ctx0" brushRef="#br0">0 0 16460,'1'0'167,"0"1"0,-1-1 1,1 1-1,-1-1 1,1 0-1,-1 1 0,1-1 1,-1 1-1,1-1 1,-1 1-1,0-1 0,1 1 1,-1 0-1,0-1 1,1 1-1,-1-1 1,0 1-1,0 0 0,1-1 1,-1 1-1,0 0 1,0-1-1,0 1 0,0 0 1,0-1-1,0 1 1,0 0-1,0 0 0,2 31 1058,-2-26-827,1 240 2521,-2-40-3184,2-189-762,1-23-686,2-32 244,-2-1 659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31.402"/>
    </inkml:context>
    <inkml:brush xml:id="br0">
      <inkml:brushProperty name="width" value="0.05" units="cm"/>
      <inkml:brushProperty name="height" value="0.05" units="cm"/>
    </inkml:brush>
  </inkml:definitions>
  <inkml:trace contextRef="#ctx0" brushRef="#br0">127 2 15387,'1'0'80,"-1"-1"1,0 1-1,1 0 0,-1 0 0,0 0 0,1 0 1,-1 0-1,1 0 0,-1 0 0,0 0 0,1 0 0,-1 0 1,0 0-1,1 0 0,-1 0 0,1 0 0,-1 0 0,0 0 1,1 0-1,-1 1 0,0-1 0,1 0 0,-1 0 1,0 0-1,1 1 0,-1-1 0,0 0 0,0 0 0,1 1 1,-1-1-1,8 15 1072,0 20 490,-7-33-1318,28 221 3420,-10-70-3474,-15-111-1545,-42-88-6037,22 27 5310,-2 1 0,-25-19 0,15 16 3182,-31-18-1,59 39-1005,0 0-1,0-1 1,-1 1 0,1 0 0,-2-2 1912,2 2-1913,0 0 1,-1 0 0,1 0 0,0-1 0,0 1-1,0 0 1,0 0 0,0-1 0,0 1 0,0 0 0,0 0-1,0 0 1,0-1 0,0 1 0,0 0 0,0 0-1,0-1 1,0 1 0,0 0 0,0 0 0,0-1-1,0 1 1,0 0 0,0-1 0,13-5 3475,30-4-2028,-28 8-968,36-10-247,-29 8-1248,42-14-1,-51 12 525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9.389"/>
    </inkml:context>
    <inkml:brush xml:id="br0">
      <inkml:brushProperty name="width" value="0.05" units="cm"/>
      <inkml:brushProperty name="height" value="0.05" units="cm"/>
    </inkml:brush>
  </inkml:definitions>
  <inkml:trace contextRef="#ctx0" brushRef="#br0">8 16 17196,'-4'3'1968,"1"0"-944,4-2 281,7-2-385,2-2-216,4 0-352,3-2-112,1 1-248,2 0-248,-1 1-576,-1 3-248,-6 3 848,-2 2-209,-7 1-167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9.749"/>
    </inkml:context>
    <inkml:brush xml:id="br0">
      <inkml:brushProperty name="width" value="0.05" units="cm"/>
      <inkml:brushProperty name="height" value="0.05" units="cm"/>
    </inkml:brush>
  </inkml:definitions>
  <inkml:trace contextRef="#ctx0" brushRef="#br0">1 51 17356,'4'1'1928,"5"-2"-1360,2-7-272,3-1 1065,4 1-849,5 1-416,3 4 48,-4-5-144,-4 0-136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4.046"/>
    </inkml:context>
    <inkml:brush xml:id="br0">
      <inkml:brushProperty name="width" value="0.05" units="cm"/>
      <inkml:brushProperty name="height" value="0.05" units="cm"/>
    </inkml:brush>
  </inkml:definitions>
  <inkml:trace contextRef="#ctx0" brushRef="#br0">628 22 13643,'18'-22'2635,"-18"22"-2602,0 0 0,0 0-1,0 1 1,0-1 0,0 0-1,0 0 1,0 0 0,0 0-1,0 0 1,0 0 0,0 0 0,0 0-1,0 0 1,0 0 0,0 0-1,0 0 1,0 0 0,0 0-1,0 0 1,0 0 0,0 0 0,0 1-1,1-1 1,-1 0 0,0 0-1,0 0 1,0 0 0,0 0-1,0 0 1,0 0 0,0 0 0,0 0-1,0 0 1,0 0 0,0 0-1,0 0 1,0 0 0,0 0-1,0 0 1,0 0 0,0 0-1,0 0 1,0 0 0,0 0 0,1 0-1,-1 0 1,0 0 0,0 0-1,-8 15 1035,-50 84 191,-5-3 1,-79 94-1,-125 97-207,264-284-1057,0 0-1,-1 0 1,1 0-1,-1 0 1,0 0 0,0-1-1,-5 3 1,8-4-45,-1-1 1,1 0 0,0 0-1,0 0 1,-1 0-1,1 0 1,0 0 0,0 0-1,0 0 1,-1 0-1,1 0 1,0-1-1,0 1 1,0 0 0,0-1-1,0 1 1,-1-1-1,1 0 1,0 1 0,0-1-1,0 0 1,0 1-1,1-1 1,-1 0 0,0 0-1,0 0 1,0 0-1,1 0 1,-1 0 0,0 0-1,0-2 1,-29-45-1908,19 33 1251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4.493"/>
    </inkml:context>
    <inkml:brush xml:id="br0">
      <inkml:brushProperty name="width" value="0.05" units="cm"/>
      <inkml:brushProperty name="height" value="0.05" units="cm"/>
    </inkml:brush>
  </inkml:definitions>
  <inkml:trace contextRef="#ctx0" brushRef="#br0">115 14 16396,'2'-2'344,"9"-9"1170,-12 11-1485,1 0 0,0 0 1,0 0-1,0 0 0,0 0 0,0 1 1,0-1-1,0 0 0,0 0 0,0 0 1,0 0-1,0 1 0,0-1 0,0 0 0,0 0 1,0 0-1,0 0 0,0 1 0,0-1 1,0 0-1,0 0 0,0 0 0,0 0 1,0 1-1,0-1 0,0 0 0,0 0 0,0 0 1,0 0-1,0 1 0,0-1 0,1 0 1,-1 0-1,0 0 0,0 0 0,0 0 1,0 0-1,0 1 0,1-1 0,-1 0 0,0 0 1,0 0-1,0 0 0,0 0 0,0 0 1,1 0-1,-1 0 0,0 0 0,0 0 1,0 0-1,1 0 0,-1 0 0,0 0 0,0 0 1,0 0-1,0 0 0,1 0 0,-1 0 1,0 0-1,0 0 0,0 0 0,0 0 1,1 0-1,-1 0 0,0-1 0,0 1 0,0 0 1,-3 21 415,-2 0 0,0-1 1,-1 1-1,-1-1 0,-10 19 1,-1 6-155,12-28-212,-40 117 615,41-115-562,0 1 1,1 1-1,2-1 1,-1 38-1,3-53-123,0-1 1,0 1-1,1 0 1,0-1-1,0 1 1,0-1-1,1 1 1,-1-1-1,1 0 1,4 7-1,-5-9-6,1 0 0,-1-1 0,1 1 0,-1-1-1,1 1 1,-1-1 0,1 1 0,0-1 0,0 0 0,0 0-1,0 0 1,0 0 0,0 0 0,0 0 0,0-1-1,0 1 1,1 0 0,-1-1 0,0 0 0,0 0-1,0 0 1,1 0 0,-1 0 0,3 0 0,5-2 31,0 0 1,-1 0 0,1-1-1,-1 0 1,0-1 0,0 0 0,11-6-1,-2-1 114,-2 0-1,25-21 1,1-4-38</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5.902"/>
    </inkml:context>
    <inkml:brush xml:id="br0">
      <inkml:brushProperty name="width" value="0.05" units="cm"/>
      <inkml:brushProperty name="height" value="0.05" units="cm"/>
    </inkml:brush>
  </inkml:definitions>
  <inkml:trace contextRef="#ctx0" brushRef="#br0">206 145 16043,'-3'-13'2072,"3"13"-2043,0 0 1,0 1 0,0-1-1,0 0 1,0 0-1,0 0 1,0 0-1,0 0 1,0 0 0,0 0-1,0 0 1,0 0-1,0 0 1,0 0 0,0 0-1,0 0 1,0 0-1,0 0 1,0 0 0,0 0-1,0 0 1,0 0-1,0 0 1,0 0-1,-1 0 1,1 0 0,0 0-1,0 0 1,0 0-1,0 0 1,0 0 0,0 0-1,0 0 1,0 0-1,0 0 1,0 0-1,0 0 1,0 0 0,0 0-1,0 0 1,0 0-1,0 0 1,0 0 0,-1 0-1,1 0 1,0 0-1,0 0 1,0 0 0,0 0-1,0 0 1,0 0-1,0 0 1,0 0-1,0 0 1,0 0 0,0 0-1,0 0 1,0 0-1,0 0 1,0 0 0,0 0-1,0 0 1,0 0-1,0-1 1,-3 26 2198,8 66-1049,32 171 0,-19-160-1035,-18-102-166,0 0 0,0 1-1,0-1 1,0 0 0,0 0 0,1 0 0,-1 0 0,0 1 0,0-1-1,0 0 1,0 0 0,0 0 0,0 1 0,0-1 0,0 0-1,0 0 1,0 0 0,0 1 0,0-1 0,0 0 0,0 0-1,0 0 1,0 1 0,0-1 0,0 0 0,0 0 0,0 0-1,0 0 1,0 1 0,0-1 0,0 0 0,0 0 0,-1 0 0,1 1-1,0-1 1,0 0 0,0 0 0,0 0 0,0 0 0,-1 0-1,1 1 1,0-1 0,0 0 0,0 0 0,0 0 0,-1 0-1,1 0 1,-9-10-909,-12-24-563,19 31 1293,-122-207-5369,40 73 6470,82 134-715,0 1 0,0-1 0,1 0 0,-1 0 1,1 0-1,0 0 0,0 0 0,0 0 1,0 0-1,1 0 0,-1 0 0,1 0 1,0 0-1,0 0 0,0-1 0,0 1 1,1 0-1,0-3 0,1 1 48,0 0 0,0 0 1,1 1-1,-1-1 0,1 1 0,0 0 0,1 0 0,-1 0 0,1 0 0,5-4 0,5-5 97,1 1 1,1 0-1,0 1 0,1 1 0,0 0 0,22-8 0,-25 12-238,0 1 0,0 1 0,0 0 1,1 1-1,-1 1 0,1 0 1,0 1-1,27 1 0,-36 0-77,-1 1-1,1 0 1,-1 0 0,0 1-1,1-1 1,-1 1 0,0 0-1,0 1 1,0-1 0,0 1-1,-1 0 1,1 0 0,-1 0-1,5 6 1,-6-6-8,0 0 1,0 1-1,-1-1 1,1 1-1,-1 0 0,0 0 1,0 0-1,0 0 0,-1 0 1,0 0-1,0 0 1,0 1-1,0-1 0,0 0 1,-1 1-1,0-1 0,0 1 1,0 6-1,-2-1 24,0 1 1,-1-1-1,0 1 0,-1-1 0,0 0 0,0 0 0,-1 0 1,-1-1-1,1 0 0,-12 14 0,6-9 32,-1-1 0,0-1 0,-1 0 0,0 0-1,-27 17 1,33-25-66,-1 0-1,0 0 0,-15 5 0,20-8-84,1 0-1,-1 0 1,1-1-1,-1 1 1,1-1 0,-1 1-1,1-1 1,-1 0-1,1 0 1,-1 0-1,1-1 1,-1 1 0,1-1-1,-1 1 1,1-1-1,-1 0 1,-2-1-1,4 1-3,0 0 0,0-1 0,1 1 0,-1 0 0,0 0 0,0-1 0,1 1-1,-1 0 1,1-1 0,-1 1 0,1-1 0,0 1 0,0-1 0,-1 1 0,1-1-1,0 1 1,0-1 0,0 1 0,1-1 0,-1 1 0,0-1 0,0 1 0,1-1-1,-1 1 1,2-3 0,6-15-717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4.433"/>
    </inkml:context>
    <inkml:brush xml:id="br0">
      <inkml:brushProperty name="width" value="0.05" units="cm"/>
      <inkml:brushProperty name="height" value="0.05" units="cm"/>
    </inkml:brush>
  </inkml:definitions>
  <inkml:trace contextRef="#ctx0" brushRef="#br0">123 129 17052,'5'-5'300,"-2"-1"0,1 0 0,0 0 0,-1 0 0,-1-1-1,1 1 1,-1 0 0,0-1 0,0 0 0,-1 0 0,1 1 0,-2-1 0,1 0 0,-1-11 0,0 17-246,0 0-1,0 0 0,0 0 1,-1 0-1,1 0 0,0 0 1,0 0-1,-1 0 0,1 1 0,0-1 1,-1 0-1,1 0 0,-1 0 1,1 1-1,-1-1 0,1 0 1,-1 0-1,0 1 0,1-1 1,-1 1-1,0-1 0,0 0 1,1 1-1,-1 0 0,0-1 1,0 1-1,0-1 0,0 1 1,0-1-1,-1 2-7,0-1 1,0 0-1,0 0 1,0 1-1,1-1 1,-1 1 0,0-1-1,0 1 1,1 0-1,-1 0 1,0 0-1,1-1 1,-3 3-1,-5 4 17,1 0 0,0 0-1,-12 16 1,12-14-54,0 2 0,1-1 0,1 1 0,0 0-1,0 0 1,1 1 0,1 0 0,-1 0 0,2 0 0,0 0 0,0 0-1,1 1 1,0 21 0,2-32-4,0 0 1,0 0-1,0 0 0,0-1 0,1 1 0,-1 0 0,0 0 1,1-1-1,0 1 0,-1 0 0,1-1 0,0 1 0,0-1 1,0 1-1,0-1 0,0 1 0,0-1 0,0 0 0,0 1 1,1-1-1,-1 0 0,0 0 0,1 0 0,-1 0 0,1 0 1,0 0-1,-1 0 0,1-1 0,-1 1 0,1-1 0,0 1 1,0-1-1,-1 1 0,1-1 0,0 0 0,0 0 0,-1 0 1,1 0-1,0 0 0,0 0 0,2-1 0,2 0 15,1-1 0,-1 0 0,1 0 0,-1 0 0,0 0 0,0-1 0,0 0 0,0 0 1,-1-1-1,7-5 0,0-2 19,0-1-1,-1-1 1,0 0 0,-1-1 0,-1 0 0,0 0 0,-1-1 0,0 0 0,7-22 0,-10 12-1,-5 19-24,-5 16-9,2 1-8,-1 1 0,2-1 0,0 1 0,-1 18-1,2-25 5,1 1 0,0-1-1,0 1 1,1-1 0,0 1-1,0-1 1,0 1 0,0-1-1,1 0 1,0 0 0,5 10-1,-6-14 8,0 1 0,0 0 0,0-1-1,1 0 1,-1 1 0,0-1 0,1 0-1,-1 0 1,1 0 0,-1 1 0,1-2-1,0 1 1,-1 0 0,1 0-1,0 0 1,0-1 0,0 1 0,-1-1-1,1 0 1,3 1 0,-2-1 9,1-1 0,-1 1 0,1-1 0,-1 1 0,1-1 0,-1 0 0,0 0 0,1-1 0,-1 1 0,4-3-1,6-5 48,-1 0-1,0 0 1,20-21-1,-31 29-62,5-5 18,5-4-153,-10 11 128,-1-1 0,0 0 0,1 1 0,-1-1 0,0 1 0,1-1 0,-1 0 0,0 1 0,0-1 0,1 1 0,-1-1 0,0 1 0,0-1-1,0 1 1,0-1 0,0 1 0,0-1 0,0 1 0,0-1 0,0 1 0,0-1 0,0 1 0,0-1 0,0 1 0,0-1 0,0 1 0,0-1 0,-1 1 0,1 3-18,-1 1 7,1 1-1,0 0 1,0 0 0,0 0-1,1-1 1,2 11-1,-2-14 22,-1-1 1,1 0-1,0 0 0,-1 0 0,1 0 0,0 0 0,0 0 0,0 0 0,0 0 0,-1 0 1,1 0-1,1-1 0,-1 1 0,0 0 0,0 0 0,0-1 0,0 1 0,0-1 0,1 1 1,-1-1-1,0 0 0,0 1 0,1-1 0,-1 0 0,0 0 0,1 0 0,-1 0 0,0 0 1,1 0-1,-1 0 0,0-1 0,0 1 0,1 0 0,-1-1 0,0 1 0,2-2 0,15-3 54,-1-2-1,18-9 0,-22 10-42,0 0 0,0 1 0,0 0 0,0 1 0,16-3 0,-25 7-16,-1 0-1,0 0 1,0 1 0,0-1 0,0 1 0,0 0 0,0 0-1,0 0 1,0 0 0,0 0 0,0 0 0,0 1 0,-1 0-1,5 3 1,-3-3 5,-1 0 0,0 0-1,1 0 1,-1 0 0,1-1 0,0 1-1,-1-1 1,8 2 0,-3-3-16,0 0-1,-1 0 1,1-1 0,-1 0 0,1 0 0,-1-1 0,15-4-1,-7 1-280,-6 3-3384,-7-2 3018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5.404"/>
    </inkml:context>
    <inkml:brush xml:id="br0">
      <inkml:brushProperty name="width" value="0.05" units="cm"/>
      <inkml:brushProperty name="height" value="0.05" units="cm"/>
    </inkml:brush>
  </inkml:definitions>
  <inkml:trace contextRef="#ctx0" brushRef="#br0">12 502 13243,'-11'23'6389,"14"-31"-4123,63-207 2111,20-60-4040,-85 273-335,0 0-1,-1 0 0,1 0 1,0 0-1,0 0 1,0 0-1,0 0 0,0 0 1,1 1-1,-1-1 0,1 0 1,2-1-1,-4 3-1,0-1 1,0 1-1,0 0 0,1 0 1,-1 0-1,0 0 0,0 0 0,0 0 1,1 0-1,-1 0 0,0 0 1,0 0-1,1 0 0,-1 0 1,0 0-1,0 0 0,0 1 0,1-1 1,-1 0-1,0 0 0,0 0 1,0 0-1,0 0 0,1 0 1,-1 0-1,0 1 0,0-1 0,0 0 1,0 0-1,1 0 0,-1 0 1,0 1-1,0-1 0,0 0 1,0 1-1,4 16 5,3 121-6,-5-67-102,15 99 1,-8-138-1539,-9-32 1632,0 0 0,0 0 0,0 0 0,0 0 0,0 0 0,0 0 0,0 0 0,0 0 0,0 0 1,0 0-1,0 0 0,1 0 0,-1 0 0,0 0 0,0 1 0,0-1 0,0 0 0,0 0 0,0 0 1,0 0-1,0 0 0,0 0 0,0 0 0,1 0 0,-1 0 0,0 0 0,0 0 0,0 0 0,0 0 1,0 0-1,0 0 0,0-1 0,0 1 0,0 0 0,0 0 0,1 0 0,-1 0 0,0 0 0,0 0 0,0 0 1,0 0-1,0 0 0,0 0 0,0 0 0,0 0 0,0 0 0,0 0 0,0 0 0,0-1 0,0 1 1,0 0-1,0 0 0,0 0 0,0 0 0,0 0 0,0 0 0,0 0 0,0 0 0,0 0 0,0 0 0,0-1 1,0 1-1,0 0 0,0 0 0,3-8-191,0-15-263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6.704"/>
    </inkml:context>
    <inkml:brush xml:id="br0">
      <inkml:brushProperty name="width" value="0.05" units="cm"/>
      <inkml:brushProperty name="height" value="0.05" units="cm"/>
    </inkml:brush>
  </inkml:definitions>
  <inkml:trace contextRef="#ctx0" brushRef="#br0">0 103 10258,'14'-24'1471,"-8"13"-223,0 0 0,1 0 0,0 1-1,1-1 1,9-8 0,-17 19-1137,0-1 0,1 1 0,-1-1 1,1 1-1,-1-1 0,1 1 0,-1 0 0,1-1 0,-1 1 0,1 0 0,-1 0 0,1-1 0,-1 1 1,1 0-1,-1 0 0,1 0 0,0 0 0,-1 0 0,1 0 0,-1 0 0,1 0 0,0 0 0,-1 0 1,1 0-1,-1 0 0,1 0 0,0 0 0,-1 0 0,1 1 0,0-1 0,0 1 11,1 0 0,-1 1 0,0-1 0,0 0-1,0 0 1,-1 1 0,1-1 0,0 0 0,0 1 0,-1-1-1,2 3 1,7 40 648,-4 35-206,-5 98 1,-2-68-724,2-109 128,0 0 0,0 0 0,0 1 0,0-1 1,0 0-1,0 0 0,0 0 0,0 0 0,-1 1 1,1-1-1,0 0 0,0 0 0,0 0 1,0 0-1,0 0 0,0 0 0,0 1 0,-1-1 1,1 0-1,0 0 0,0 0 0,0 0 0,0 0 1,0 0-1,-1 0 0,1 0 0,0 0 1,0 0-1,0 0 0,0 0 0,-1 0 0,1 0 1,0 0-1,0 0 0,0 0 0,0 0 1,-1 0-1,1 0 0,0 0 0,0 0 0,0 0 1,0 0-1,-1 0 0,1 0 0,0 0 0,0 0 1,0 0-1,0 0 0,0-1 0,0 1 1,-1 0-1,1 0 0,0 0 0,0 0 0,0 0 1,0-1-1,-9-5-1067,-10-29-144,5 8 407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7.108"/>
    </inkml:context>
    <inkml:brush xml:id="br0">
      <inkml:brushProperty name="width" value="0.05" units="cm"/>
      <inkml:brushProperty name="height" value="0.05" units="cm"/>
    </inkml:brush>
  </inkml:definitions>
  <inkml:trace contextRef="#ctx0" brushRef="#br0">0 73 14187,'16'3'2136,"4"-2"-1127,9-2-289,3-5 1488,12-4-815,4 0-105,4-3-400,0 3-144,-6-1-272,-3 2-120,-11 4-688,-3 4-672,-12 1 888,-5 3-168,-3 0-104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00.389"/>
    </inkml:context>
    <inkml:brush xml:id="br0">
      <inkml:brushProperty name="width" value="0.05" units="cm"/>
      <inkml:brushProperty name="height" value="0.05" units="cm"/>
    </inkml:brush>
  </inkml:definitions>
  <inkml:trace contextRef="#ctx0" brushRef="#br0">5 15 15107,'-4'-6'5406,"9"6"-3796,1 0-1510,46 7 1222,27 2-290,-71-9-1421,0 0 0,0 0 0,0-1 0,0 0 0,0 0 0,0-1 0,11-4 0,-19 6 357,0 0 0,0 0 0,0 0 0,1-1 0,-1 1 0,0 0 0,0 0 1,0 0-1,0-1 0,0 1 0,0 0 0,0 0 0,1-1 0,-1 1 0,0 0 0,0 0 1,0-1-1,0 1 0,0 0 0,0 0 0,0-1 0,0 1 0,0 0 0,0 0 0,0-1 1,0 1-1,-1 0 0,1 0 0,0-1 0,0 1 0,0 0 0,0-1 0,-8-5-760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00.803"/>
    </inkml:context>
    <inkml:brush xml:id="br0">
      <inkml:brushProperty name="width" value="0.05" units="cm"/>
      <inkml:brushProperty name="height" value="0.05" units="cm"/>
    </inkml:brush>
  </inkml:definitions>
  <inkml:trace contextRef="#ctx0" brushRef="#br0">0 5 16171,'2'6'1737,"-2"0"-1145,7-4-120,4-1 824,6-1-311,0 0-153,6 2-296,-2-1-64,2 2-144,0-1-216,-5 0-816,-4-1 1360,3-7-688,-5-2-56,-1-9-40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6.693"/>
    </inkml:context>
    <inkml:brush xml:id="br0">
      <inkml:brushProperty name="width" value="0.05" units="cm"/>
      <inkml:brushProperty name="height" value="0.05" units="cm"/>
    </inkml:brush>
  </inkml:definitions>
  <inkml:trace contextRef="#ctx0" brushRef="#br0">12 627 14859,'-2'5'568,"0"1"0,0 0 1,1 0-1,-1 0 0,1 0 0,1 0 0,-1 0 0,1 0 0,0 0 0,1 11 1,0-17-531,-1 0 1,0 0 0,0 1 0,0-1 0,0 0 0,0 0-1,0 1 1,0-1 0,0 0 0,1 0 0,-1 1 0,0-1-1,0 0 1,0 0 0,0 0 0,1 1 0,-1-1 0,0 0-1,0 0 1,0 0 0,1 0 0,-1 0 0,0 1 0,0-1-1,1 0 1,-1 0 0,0 0 0,0 0 0,1 0 0,-1 0-1,0 0 1,0 0 0,1 0 0,-1 0 0,0 0 0,0 0-1,1 0 1,-1 0 0,0 0 0,0 0 0,1 0 0,-1-1-1,0 1 1,0 0 0,1 0 0,-1 0 0,0 0 0,0 0 0,1-1-1,-1 1 1,0 0 0,13-13 883,21-40 165,47-95-1,-52 89-805,-23 48-234,188-372 653,-189 371-695,-5 10-3,1 0 0,0-1-1,0 1 1,0 0 0,0 0-1,1 0 1,-1 0 0,0 0 0,1 0-1,0 0 1,2-1-1,-4 3 0,0 0-1,0 0 1,0-1-1,0 1 0,1 0 1,-1 0-1,0 0 0,0 0 1,0 0-1,0 0 0,1 0 1,-1 1-1,0-1 1,0 0-1,0 0 0,0 0 1,1 0-1,-1 0 0,0 0 1,0 0-1,0 0 0,0 0 1,0 0-1,0 0 0,1 1 1,-1-1-1,0 0 1,0 0-1,0 0 0,0 0 1,0 0-1,0 1 0,0-1 1,0 0-1,1 0 0,-1 0 1,0 0-1,0 1 0,0-1 1,0 0-1,0 0 1,0 0-1,0 0 0,0 1 1,0-1-1,0 0 0,0 0 1,0 0-1,0 0 0,0 1 1,-1-1-1,1 0 0,0 0 1,0 0-1,0 13 12,-13 141 37,-3 67 12,15-165-16,11 107-1,-9-149-29,1 0-1,1 0 1,0 0-1,1 0 1,0-1-1,9 17 1,-13-29-14,0 0 1,1 0 0,-1 0-1,1 0 1,-1 0 0,1 0-1,0 0 1,0 0-1,-1 0 1,1-1 0,0 1-1,0 0 1,0 0 0,0-1-1,-1 1 1,1-1 0,2 2-1,-2-2-31,-1 0 0,1 0-1,-1 0 1,1-1 0,-1 1 0,0 0-1,1 0 1,-1 0 0,1 0-1,-1-1 1,1 1 0,-1 0-1,0 0 1,1-1 0,-1 1-1,1 0 1,-1-1 0,0 1 0,1-1-1,-1 1 1,0 0 0,0-1-1,1 1 1,-1-1 0,0 1-1,1-1 1,0-3-123,1 0-1,-1 0 1,0-1 0,0 1-1,0 0 1,-1 0 0,1-6-1,-2-19-167,-2-4-114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7.345"/>
    </inkml:context>
    <inkml:brush xml:id="br0">
      <inkml:brushProperty name="width" value="0.05" units="cm"/>
      <inkml:brushProperty name="height" value="0.05" units="cm"/>
    </inkml:brush>
  </inkml:definitions>
  <inkml:trace contextRef="#ctx0" brushRef="#br0">1 8 16772,'0'0'178,"1"-1"-1,-1 0 1,1 1 0,0-1 0,-1 1 0,1-1 0,-1 1 0,1-1 0,0 1 0,-1 0 0,1-1 0,0 1 0,0 0 0,-1 0 0,1-1 0,0 1-1,0 0 1,-1 0 0,1 0 0,0 0 0,0 0 0,0 0 0,-1 0 0,1 0 0,1 0 0,-1 1 5,0 1 1,-1-1-1,1 0 1,0 0-1,-1 1 0,1-1 1,-1 0-1,1 1 1,-1-1-1,1 1 0,-1-1 1,0 0-1,0 1 1,0 1-1,25 233 2740,2 12-3931,-27-248 968,-1 1 0,1-1 0,0 0-1,0 0 1,0 0 0,0 1 0,0-1-1,0 0 1,0 0 0,0 0 0,0 0 0,0 1-1,-1-1 1,1 0 0,0 0 0,0 0 0,0 0-1,0 0 1,-1 1 0,1-1 0,0 0-1,0 0 1,0 0 0,0 0 0,-1 0 0,1 0-1,0 0 1,0 0 0,0 0 0,-1 0-1,1 0 1,0 0 0,0 0 0,0 0 0,-1 0-1,1 0 1,0 0 0,0 0 0,0 0-1,-1 0 1,1 0 0,0 0 0,0 0 0,0 0-1,-1 0 1,1 0 0,0-1 0,0 1-1,0 0 1,0 0 0,0 0 0,-1 0 0,1 0-1,0-1 1,0 1 0,0 0 0,0 0 0,0 0-1,0 0 1,0-1 0,-1 1 0,1 0-1,-4-5-165,0 1-1,1-1 0,-1 1 0,-4-10 1,2 4-88,-16-25-600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7.799"/>
    </inkml:context>
    <inkml:brush xml:id="br0">
      <inkml:brushProperty name="width" value="0.05" units="cm"/>
      <inkml:brushProperty name="height" value="0.05" units="cm"/>
    </inkml:brush>
  </inkml:definitions>
  <inkml:trace contextRef="#ctx0" brushRef="#br0">1 5 16812,'5'3'2112,"4"5"-1288,5 2-232,5 1 1121,7-2-473,7 0-192,3-4-352,1-2-160,1-3-295,-6-2-209,1-4-681,-4-3-575,-6-5 1000,-8-1-192,3-2-192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8.249"/>
    </inkml:context>
    <inkml:brush xml:id="br0">
      <inkml:brushProperty name="width" value="0.05" units="cm"/>
      <inkml:brushProperty name="height" value="0.05" units="cm"/>
    </inkml:brush>
  </inkml:definitions>
  <inkml:trace contextRef="#ctx0" brushRef="#br0">77 444 21309,'1'1'143,"0"0"1,0 1-1,0-1 1,0 0-1,-1 0 1,1 1-1,0-1 1,-1 0-1,1 1 1,-1-1-1,0 0 1,1 1-1,-1-1 1,0 1-1,0-1 1,0 1-1,0-1 1,0 3-1,-4 33 346,2-26 102,-17 125 957,8-66-1476,-4 134 0,15-196-66,0 1 0,1-1 0,0 0 0,0 0 0,5 15-1,-5-22-5,-1 0 0,1 0 0,-1 0 0,1 0 0,-1 0 0,1 0-1,0 0 1,0 0 0,-1 0 0,1 0 0,0 0 0,0 0 0,0-1-1,0 1 1,0 0 0,0-1 0,0 1 0,0 0 0,2 0 0,-2-1-6,1 0 1,0 0-1,0 0 1,-1 0-1,1-1 1,0 1 0,-1 0-1,1-1 1,0 1-1,-1-1 1,1 1-1,-1-1 1,1 0 0,-1 0-1,1 0 1,-1 0-1,0 0 1,2-2-1,13-11-369,0 0 0,-2-2 0,0 0 0,-1 0 0,0-2-1,-2 1 1,0-1 0,-1-1 0,0 0 0,-2-1 0,0 1 0,7-31-1,-6-3-543</inkml:trace>
  <inkml:trace contextRef="#ctx0" brushRef="#br0" timeOffset="1">7 0 21717,'-6'0'2104,"6"8"-1360,0 0-352,4-2 1185,3 0-545,0-3-920,1 0-576,-4-4 432,1-4-112,0-4-168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59.064"/>
    </inkml:context>
    <inkml:brush xml:id="br0">
      <inkml:brushProperty name="width" value="0.05" units="cm"/>
      <inkml:brushProperty name="height" value="0.05" units="cm"/>
    </inkml:brush>
  </inkml:definitions>
  <inkml:trace contextRef="#ctx0" brushRef="#br0">3 206 16988,'0'0'55,"0"0"0,0 0 0,0 0 0,0 0 0,-1 0 0,1 0 0,0 0 0,0-1 0,0 1 0,0 0 0,0 0 0,0 0 0,-1 0 0,1 0 0,0 0 0,0-1 0,0 1-1,0 0 1,0 0 0,0 0 0,0 0 0,0 0 0,0-1 0,0 1 0,0 0 0,0 0 0,0 0 0,0 0 0,0-1 0,0 1 0,0 0 0,0 0 0,0 0 0,0 0 0,0-1 0,0 1 0,0 0 0,0 0 0,0 0 0,0 0 0,0-1 0,0 1 0,0 0 0,1 0 0,8-9 1308,27-10-377,-18 9-448,167-89 1174,-158 87-1663,-1 1-1,2 1 0,0 2 0,0 0 0,35-3 1,-57 10-192,0 0 1,1 0 0,-1 1 0,0 0-1,0 1 1,1-1 0,-1 1 0,0 0-1,0 1 1,0-1 0,10 5 0,-15-6 125,-1 1 0,1-1 1,-1 0-1,0 0 1,1 1-1,-1-1 0,1 0 1,-1 1-1,0-1 1,1 0-1,-1 1 0,0-1 1,1 0-1,-1 1 1,0-1-1,0 1 0,1-1 1,-1 1-1,0-1 1,0 1-1,0-1 0,0 1 1,1-1-1,-1 1 1,0-1-1,0 1 0,0-1 1,0 1-1,0-1 1,0 1-1,0-1 0,-1 1 1,1-1-1,0 1 1,0-1-1,0 0 0,0 1 1,-1-1-1,1 1 1,0-1-1,0 1 1,-1-1-1,1 0 0,-1 1 1,-9 9-492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4.871"/>
    </inkml:context>
    <inkml:brush xml:id="br0">
      <inkml:brushProperty name="width" value="0.05" units="cm"/>
      <inkml:brushProperty name="height" value="0.05" units="cm"/>
    </inkml:brush>
  </inkml:definitions>
  <inkml:trace contextRef="#ctx0" brushRef="#br0">215 56 17132,'15'-33'2910,"-15"32"-2851,0 1 1,0-1-1,1 1 0,-1-1 0,0 0 1,0 1-1,1-1 0,-1 1 0,0-1 1,0 0-1,0 1 0,0-1 0,0 0 1,0 1-1,0-1 0,0 1 0,0-1 1,0 0-1,-1 1 0,1-1 0,0 0 1,0 1-1,0-1 0,-1 1 0,1-1 1,0 1-1,-1-1 0,1 1 0,-1-1 1,1 1-1,0-1 0,-1 1 0,1-1 1,-1 1-1,1 0 0,-1-1 0,1 1 1,-1 0-1,0-1 0,1 1 0,-1 0 0,1 0 1,-1 0-1,0 0 0,1-1 0,-1 1 1,1 0-1,-1 0 0,0 0 0,1 0 1,-1 0-1,0 1 0,-6 0 84,1 1-1,-1-1 0,1 2 1,0-1-1,0 1 1,0 0-1,1 0 0,-1 1 1,0-1-1,-5 7 0,-51 46 20,59-53-143,-10 10-15,-27 28 8,37-37-17,0-1 1,0 1-1,1 0 0,-1 0 1,1 0-1,0 0 1,0 1-1,0-1 0,0 5 1,1-8-3,1 0 1,0-1-1,0 1 1,0 0-1,0-1 1,0 1 0,0 0-1,0-1 1,0 1-1,1 0 1,-1-1-1,0 1 1,0 0-1,0-1 1,1 1 0,-1 0-1,0-1 1,1 1-1,-1-1 1,1 1-1,-1-1 1,1 1 0,-1-1-1,1 1 1,-1-1-1,1 1 1,-1-1-1,1 0 1,-1 1-1,1-1 1,0 0 0,-1 1-1,1-1 1,0 0-1,-1 0 1,1 0-1,0 1 1,0-1-1,32 1-361,-26-1 290,61-5-595,-42 2 398,1 2 0,0 1 0,32 3-1,-56-3 294,0 1-1,0-1 1,0 1-1,1 0 1,-1 0-1,0 0 0,-1 1 1,1-1-1,0 1 1,0-1-1,4 5 1,-6-6 5,-1 1 1,1-1 0,-1 1-1,1 0 1,-1-1 0,0 1-1,1 0 1,-1 0 0,1-1-1,-1 1 1,0 0 0,0 0-1,0-1 1,1 1 0,-1 0-1,0 0 1,0 0 0,0-1 0,0 2-1,-1 0 19,1 0 1,-1-1-1,1 1 0,-1-1 0,0 1 0,0-1 1,0 1-1,0-1 0,0 0 0,0 1 0,0-1 1,0 0-1,-2 2 0,-7 6 194,-1-1 0,0 0 1,-1 0-1,0-1 0,0 0 0,0-1 1,-24 8-1,19-8-735,-1-2 1,-33 6 0,45-9 176,5 2-127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59.513"/>
    </inkml:context>
    <inkml:brush xml:id="br0">
      <inkml:brushProperty name="width" value="0.05" units="cm"/>
      <inkml:brushProperty name="height" value="0.05" units="cm"/>
    </inkml:brush>
  </inkml:definitions>
  <inkml:trace contextRef="#ctx0" brushRef="#br0">268 40 15427,'0'-2'145,"1"0"0,-1 0 0,0 0 0,0 0-1,1 0 1,-1 1 0,1-1 0,0 0 0,0 0 0,-1 0-1,1 1 1,0-1 0,0 0 0,1 1 0,-1-1 0,0 1-1,3-2 1,-4 2-83,1 0 0,0 0 0,0 1 0,0-1 1,0 1-1,0-1 0,0 1 0,1 0 0,-1-1 0,0 1 0,0 0 0,0-1 0,0 1 0,0 0 0,1 0 0,-1 0 0,0 0 0,0 0 0,0 1 0,0-1 0,0 0 0,1 0 0,-1 1 0,0-1 0,0 1 0,0-1 0,0 1 0,0-1 1,0 1-1,1 1 0,2 1 5,0 1 1,-1-1 0,0 1 0,1 0-1,-2 0 1,1 0 0,0 0-1,-1 1 1,0-1 0,0 1 0,0-1-1,0 1 1,-1 0 0,0 0 0,0-1-1,0 1 1,0 0 0,-1 0 0,0 0-1,0 0 1,0 0 0,-1 0-1,0 0 1,-1 5 0,-1 5 12,-1-1 1,-1 0-1,0 0 1,0 0-1,-2-1 1,-15 26-1,-1-9 177,-2-1 0,0-1 0,-3-1 0,-55 44 0,13-12 196,62-52-406,1-1 1,1 1 0,-1 0-1,-5 10 1,11-16-44,0 0 1,0 0-1,0 1 1,0-1-1,0 0 0,1 1 1,-1-1-1,1 1 1,-1-1-1,1 0 0,-1 1 1,1-1-1,0 1 1,0-1-1,-1 1 0,1 0 1,0-1-1,1 1 1,-1-1-1,0 1 0,0-1 1,1 1-1,-1-1 0,0 1 1,1-1-1,0 0 1,-1 1-1,1-1 0,0 0 1,0 1-1,0-1 1,0 0-1,0 0 0,1 2 1,3 0-3,0 0 1,0 0 0,0 0-1,1 0 1,-1-1-1,1 0 1,-1 0 0,1-1-1,0 0 1,0 1-1,7-1 1,12 1 10,33-3 0,-44 1-9,31-3-242,0-2 0,0-2 0,70-21 0,-64 13 78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04.062"/>
    </inkml:context>
    <inkml:brush xml:id="br0">
      <inkml:brushProperty name="width" value="0.05" units="cm"/>
      <inkml:brushProperty name="height" value="0.05" units="cm"/>
    </inkml:brush>
  </inkml:definitions>
  <inkml:trace contextRef="#ctx0" brushRef="#br0">28 304 13243,'-4'5'707,"1"0"1,0 0 0,0 1-1,0-1 1,1 1 0,0-1-1,0 1 1,0 0 0,1 0-1,-2 12 1,3-18-680,0 0-1,0 0 0,0 0 1,0 1-1,0-1 0,0 0 1,0 0-1,0 0 0,0 0 1,0 1-1,0-1 0,0 0 1,1 0-1,-1 0 0,0 0 1,0 1-1,0-1 0,0 0 1,0 0-1,0 0 0,0 0 1,0 0-1,0 1 0,1-1 1,-1 0-1,0 0 0,0 0 1,0 0-1,0 0 0,0 0 1,0 0-1,1 0 0,-1 0 1,0 0-1,0 0 1,0 1-1,0-1 0,1 0 1,-1 0-1,0 0 0,0 0 1,0 0-1,0 0 0,1 0 1,-1 0-1,0 0 0,0-1 1,0 1-1,0 0 0,1 0 1,-1 0-1,0 0 0,0 0 1,0 0-1,0 0 0,0 0 1,1 0-1,-1 0 0,0-1 1,0 1-1,0 0 0,0 0 1,0 0-1,0 0 0,0 0 1,0 0-1,1-1 0,10-10 584,30-34 112,33-38 178,130-112 0,-197 189-838,28-20 154,-33 24-182,0 1 1,1-1-1,-1 1 1,1 0 0,-1 0-1,1 0 1,-1 0-1,1 0 1,0 1-1,0-1 1,4 0-1,-6 1-25,-1 1 0,1-1 0,-1 0 0,0 0 0,1 0 0,-1 1 0,1-1 0,-1 0 0,0 0 0,1 1 0,-1-1 0,0 0 0,0 1 0,1-1 0,-1 0 0,0 1 0,0-1 0,1 0 0,-1 1 0,0-1 0,0 1 0,0-1 0,0 0 0,0 1 0,1-1 0,-1 1 0,0-1 0,0 1 0,0-1 0,0 0 0,0 1 0,0-1 0,0 1 0,-1-1 0,1 1 0,0-1 0,0 0 0,0 1 0,0-1 0,-1 1 0,-6 22 122,5-19-88,-33 90 102,-58 186-683,88-243-3293,5-37 3796,0 0-1,0 1 1,1-1 0,-1 0-1,0 0 1,0 0 0,0 0-1,0 0 1,1 0 0,-1 0-1,0 0 1,0 0 0,0 0-1,0 0 1,0 0 0,1 0-1,-1-1 1,0 1 0,0 0 0,0 0-1,0 0 1,1 0 0,-1 0-1,0 0 1,0 0 0,0 0-1,0 0 1,0-1 0,0 1-1,0 0 1,1 0 0,-1 0-1,0 0 1,0 0 0,0 0-1,0-1 1,0 1 0,0 0-1,0 0 1,0 0 0,0 0-1,0-1 1,0 1 0,0 0-1,0 0 1,0 0 0,0 0 0,0-1-1,7-12-1052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04.508"/>
    </inkml:context>
    <inkml:brush xml:id="br0">
      <inkml:brushProperty name="width" value="0.05" units="cm"/>
      <inkml:brushProperty name="height" value="0.05" units="cm"/>
    </inkml:brush>
  </inkml:definitions>
  <inkml:trace contextRef="#ctx0" brushRef="#br0">92 66 11915,'46'-18'1336,"35"-13"755,-25 14 3081,-72 26-1006,-23 18-3248,16-10-610,2-3-194,1 1 1,0 1 0,2 1 0,0 1 0,-31 39 0,43-49-98,0 0 1,1 1-1,0-1 1,0 1-1,1 0 1,0 0-1,1 1 1,0-1-1,0 1 1,1-1-1,0 1 1,1 0-1,0 0 1,1 0-1,0 0 1,0 0-1,1-1 1,2 12-1,-2-17-17,0-1-1,0 1 0,0-1 1,0 1-1,1-1 1,0 1-1,-1-1 1,1 0-1,1 0 0,-1 0 1,0 0-1,1 0 1,-1 0-1,1-1 1,0 1-1,0-1 1,0 0-1,3 2 0,-1-2 6,0 0-1,0 0 0,0-1 0,0 0 0,0 0 0,0 0 0,0 0 1,0-1-1,0 0 0,0 0 0,10-1 0,0-2-162,0-1 0,-1 0 0,1-1 0,-1 0 0,0-1 0,0-1 0,25-16 0,-32 18-20,1 0 0,-1 0 0,-1-1 0,1 0 0,-1 0 0,0 0 0,0-1 0,-1 0 0,9-14 0,-9-1-371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05.002"/>
    </inkml:context>
    <inkml:brush xml:id="br0">
      <inkml:brushProperty name="width" value="0.05" units="cm"/>
      <inkml:brushProperty name="height" value="0.05" units="cm"/>
    </inkml:brush>
  </inkml:definitions>
  <inkml:trace contextRef="#ctx0" brushRef="#br0">13 16 16660,'1'6'1952,"10"-3"-896,4-2-296,8-2 1049,6-4-177,8 1-352,3-2-183,1 1-377,-1 2-224,-5 1-536,-1 2-320,-13 5-824,-4 1-377,-12-1 1169,-7-1-320,-10 1-248</inkml:trace>
  <inkml:trace contextRef="#ctx0" brushRef="#br0" timeOffset="1">1 130 16884,'13'5'2104,"12"-5"-1080,2-1-400,7-6 1105,4 1-305,2-1-600,-2-3-792,-12 3 152,-6-2-128,-6 1-208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1.317"/>
    </inkml:context>
    <inkml:brush xml:id="br0">
      <inkml:brushProperty name="width" value="0.05" units="cm"/>
      <inkml:brushProperty name="height" value="0.05" units="cm"/>
    </inkml:brush>
  </inkml:definitions>
  <inkml:trace contextRef="#ctx0" brushRef="#br0">10377 1 12027,'-226'84'1297,"-20"6"-560,185-71-574,-1-3-1,-72 9 0,-161-4-13,28-4-110,-267 69-61,-92 10-194,-529-2-183,-406-2 920,452-56-471,586-18-37,-512 42-37,140 60 44,751-89-16,1 5 0,2 7 0,2 6 0,-149 75 0,189-72-20,-158 109 0,210-126 9,1 2 1,3 2 0,0 2-1,3 2 1,-37 49-1,58-65-2,2 0-1,1 1 1,1 0-1,1 1 1,1 1-1,2 0 1,-14 62-1,21-72-21,1 0 0,1 0 1,1 0-1,0 0 0,2 1 1,0-1-1,2 0 0,0 0 0,1 0 1,1 0-1,1-1 0,0 1 0,16 29 1,-2-14-76,2-1 1,1 0 0,32 34-1,91 84-338,-92-102 341,2-2 0,2-3 0,2-3 0,1-2-1,3-3 1,1-2 0,1-4 0,73 24 0,-41-23 108,0-5 1,2-5-1,0-3 1,1-5 0,128 1-1,215-22-85,1-21 36,-32 1 58,286 0 83,537-36 75,202-78-68,-1016 98 40,829-163 272,-212-46-347,-917 221-58,110-29 237,368-148 0,-433 130 16,237-153-1,24-79-140,-393 280-123,-1-1 0,-1-2 0,-2-2 0,-1 0 1,-2-2-1,-1-1 0,40-79 0,-47 76 3,-1-1 1,-3-1-1,-1 0 0,-2-1 1,-2-1-1,10-83 0,-20 104 1,0 0-1,-1 0 1,-1 1-1,-1-1 1,-2 0-1,0 1 1,-1 0-1,-2 0 1,0 0-1,-1 1 1,-2 0-1,0 1 1,-1 0 0,-27-38-1,26 45 23,0 0 0,0 1-1,-1 1 1,-1 0 0,0 1 0,-25-15 0,15 12-3,0 2 0,-2 1 0,-44-15 0,8 10 114,-1 3 0,-123-9 0,37 15 1088,-198 15 0,149 8-754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20.763"/>
    </inkml:context>
    <inkml:brush xml:id="br0">
      <inkml:brushProperty name="width" value="0.05" units="cm"/>
      <inkml:brushProperty name="height" value="0.05" units="cm"/>
    </inkml:brush>
  </inkml:definitions>
  <inkml:trace contextRef="#ctx0" brushRef="#br0">322 95 12203,'1'-2'398,"0"-1"0,0 0 0,0 0 1,-1 0-1,0 1 0,1-1 1,-1 0-1,0 0 0,0 0 1,-1-3-1,0 4-228,0 0 0,1 1 0,-1-1 1,0 1-1,0-1 0,0 1 0,0 0 0,0-1 1,0 1-1,-1 0 0,1 0 0,0 0 0,-1 0 1,1 0-1,-1 0 0,1 0 0,-1 0 0,-1 0 1,-9-6 223,0 2 0,-1 0 0,0 0 0,0 1 1,0 1-1,0 0 0,-21-2 0,27 5-343,1 0-1,-1 1 0,1-1 0,-1 1 1,1 0-1,0 0 0,-1 1 0,1 0 1,0 0-1,0 1 0,0 0 1,1 0-1,-1 0 0,1 0 0,-1 1 1,1 0-1,0 0 0,-5 6 0,3-1-29,1-1 0,0 1 0,0 0 0,1 0 0,0 1 0,1 0 1,0-1-1,0 2 0,1-1 0,0 0 0,1 1 0,1-1 0,-2 15 0,2-3 1,1 0 1,1 1-1,0-1 1,2 0-1,7 30 1,-8-45-12,0 1 0,1-1 0,0 1 0,0-1 0,0 0 0,1 0 0,0-1 0,0 1 0,1-1 0,6 7 0,-8-9 6,1-1 1,-1 0-1,1 0 0,0-1 1,0 1-1,0-1 1,0 0-1,1 0 1,-1 0-1,0-1 0,1 1 1,-1-1-1,1 0 1,0-1-1,-1 1 1,1-1-1,0 0 1,6 0-1,0-2 27,-1 0 1,1 0-1,-1-1 0,0 0 1,0-1-1,0-1 0,0 1 1,-1-1-1,0-1 0,13-9 1,0-2 124,-1-1 0,34-38 0,-42 41-77,-2 0 1,1 0 0,-2-1-1,16-32 1,-22 38-41,0 0 1,0-1-1,-1 1 0,0-1 0,0 0 0,-1 0 1,-1 0-1,0 0 0,-1-18 0,0 26-37,-1 0-1,1-1 1,-1 1-1,1 0 1,-1 0-1,0 0 1,0 0-1,-1 0 1,1 0-1,0 0 1,-1 0-1,0 0 1,0 0-1,0 1 1,0-1-1,0 1 1,0 0-1,-1-1 1,1 1-1,-1 0 1,0 0-1,1 1 1,-1-1-1,0 1 1,0-1-1,0 1 1,0 0-1,0 0 1,-4-1-1,1 1-117,1 1-1,0-1 1,0 1 0,-1 0 0,1 0-1,0 1 1,0 0 0,0 0 0,-1 0-1,1 0 1,0 1 0,0 0-1,1 0 1,-1 0 0,0 1 0,1-1-1,-7 6 1,10-8 77,1 1 0,-1-1 0,0 1-1,0-1 1,1 1 0,-1-1 0,0 1 0,1 0 0,-1-1-1,1 1 1,-1 0 0,1-1 0,-1 1 0,1 0 0,0 0-1,-1 0 1,1-1 0,0 1 0,0 0 0,-1 0-1,1 0 1,0 0 0,0 0 0,0 0 0,0-1 0,0 1-1,0 0 1,0 0 0,1 0 0,-1 0 0,0 0 0,0-1-1,1 1 1,-1 0 0,0 0 0,1 0 0,-1-1 0,1 1-1,0 1 1,8 10-470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40.187"/>
    </inkml:context>
    <inkml:brush xml:id="br0">
      <inkml:brushProperty name="width" value="0.05" units="cm"/>
      <inkml:brushProperty name="height" value="0.05" units="cm"/>
    </inkml:brush>
  </inkml:definitions>
  <inkml:trace contextRef="#ctx0" brushRef="#br0">108 78 7370,'-12'-17'1711,"-16"-22"1556,6 18 2592,22 21-5819,0 0 0,0 0 0,0 0 0,-1 0 0,1 0 0,0 0 0,0 0 0,0 0 0,-1 0 0,1 0 0,0 0 0,0 0 0,0 0 0,0 0 0,-1 0 0,1 0 0,0 0 0,0 0 0,0 0 0,0 0 0,-1 0 0,1 0 0,0 0 0,0 0 0,0 0 0,0 0 0,-1 0 0,1 0 0,0 1 0,0-1 0,0 0 0,0 0 0,0 0 0,0 0 0,0 0 0,-1 1 0,1-1 0,0 0 0,0 0 0,0 0 0,-5 13 693,0 13-190,-12 121 170,5 279 0,12-418-756,0-1-125,0 0 0,0-1 0,1 1 0,0 0 0,0 0 0,4 8 0,-5-15 143,0 0 0,0 0 0,0 0 1,0 0-1,0-1 0,0 1 0,0 0 0,0 0 0,1 0 1,-1 0-1,0-1 0,0 1 0,0 0 0,0 0 0,0 0 1,1 0-1,-1 0 0,0 0 0,0-1 0,0 1 0,0 0 1,1 0-1,-1 0 0,0 0 0,0 0 0,0 0 0,1 0 1,-1 0-1,0 0 0,0 0 0,0 0 0,1 0 0,-1 0 1,0 0-1,0 0 0,0 0 0,1 0 0,-1 0 0,0 0 1,0 0-1,0 1 0,1-1 0,-1 0 0,0 0 0,0 0 1,0 0-1,0 0 0,1 0 0,-1 1 0,0-1 0,0 0 1,0 0-1,0 0 0,0 0 0,0 1 0,0-1 0,1 0 1,-1-6-398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02.713"/>
    </inkml:context>
    <inkml:brush xml:id="br0">
      <inkml:brushProperty name="width" value="0.05" units="cm"/>
      <inkml:brushProperty name="height" value="0.05" units="cm"/>
    </inkml:brush>
  </inkml:definitions>
  <inkml:trace contextRef="#ctx0" brushRef="#br0">31 529 15795,'-4'4'993,"1"-1"-621,0 0-1,0 0 1,0-1-1,1 2 1,-1-1 0,1 0-1,0 0 1,-3 7-1,5-10-334,0 0-1,0 0 1,0 0-1,0 0 0,0 0 1,0 1-1,0-1 1,0 0-1,0 0 1,0 0-1,0 0 0,0 0 1,0 0-1,0 0 1,0 1-1,0-1 1,0 0-1,0 0 0,0 0 1,0 0-1,0 0 1,0 0-1,0 0 1,0 0-1,0 1 1,0-1-1,0 0 0,0 0 1,1 0-1,-1 0 1,0 0-1,0 0 1,0 0-1,0 0 0,0 0 1,0 0-1,0 0 1,0 0-1,1 0 1,-1 0-1,0 0 0,0 0 1,0 0-1,0 1 1,0-1-1,0 0 1,1-1-1,8 0 838,10-8 24,19-14-256,0-2 0,-2-1 0,-1-2 0,36-36 0,-18 10-243,74-99 1,-89 97-285,34-65 1,-72 121-116,0-1 1,0 1-1,0 0 1,0-1 0,0 1-1,0-1 1,0 1-1,1-1 1,-1 1 0,0 0-1,0-1 1,1 1-1,-1 0 1,0-1 0,0 1-1,1 0 1,-1-1-1,0 1 1,1 0 0,-1-1-1,1 1 1,-1 0-1,0 0 1,1 0 0,-1-1-1,1 1 1,-1 0-1,0 0 1,1 0-1,-1 0 1,1 0 0,2 14 13,-7 28 9,-9 42-4,-31 294 36,43-374-14,1 26-1121,0-30 1056,0 1 0,0-1 0,0 1-1,0-1 1,0 1 0,0-1-1,0 1 1,0-1 0,0 1 0,0-1-1,1 1 1,-1-1 0,0 1-1,0-1 1,0 0 0,0 1 0,1-1-1,-1 1 1,0-1 0,1 0-1,-1 1 1,0-1 0,1 1-1,-1-1 1,0 0 0,1 0 0,-1 1-1,0-1 1,1 0 0,-1 0-1,1 1 1,-1-1 0,1 0 0,-1 0-1,1 0 1,-1 0 0,1 0-1,-1 0 1,0 0 0,1 0 0,-1 0-1,1 0 1,-1 0 0,1 0-1,-1 0 1,1 0 0,10-6-382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14.999"/>
    </inkml:context>
    <inkml:brush xml:id="br0">
      <inkml:brushProperty name="width" value="0.05" units="cm"/>
      <inkml:brushProperty name="height" value="0.05" units="cm"/>
    </inkml:brush>
  </inkml:definitions>
  <inkml:trace contextRef="#ctx0" brushRef="#br0">513 61 10850,'-1'-3'106,"0"0"-1,1 0 0,-1 0 0,0 0 1,0 0-1,0 0 0,-1 0 1,1 1-1,-1-1 0,0 1 0,1-1 1,-1 1-1,0-1 0,-1 1 1,1 0-1,0 0 0,-1 0 0,1 0 1,-4-2-1,2 3-61,1-1 1,-1 1-1,0 0 0,0 0 0,0 1 1,0-1-1,0 1 0,0-1 1,0 1-1,0 1 0,0-1 0,0 1 1,0-1-1,-6 3 0,0 1-31,0 0-1,0 1 1,1 0-1,0 1 0,0 0 1,0 0-1,1 1 1,-15 15-1,-19 13 12,20-19 20,-43 20 0,44-26 29,1 1 0,-30 22-1,44-27-58,-1-1-1,1 1 1,0 1-1,0-1 1,1 1-1,0 0 1,0 0-1,1 1 1,0-1-1,-6 15 1,3 1 15,0 0 0,2 0-1,1 1 1,-3 45 0,6-14 14,6 56 1,-3-90-46,0-1 1,1 0 0,1 0-1,1 0 1,1 0 0,0-1-1,2 0 1,0 0 0,1-1-1,14 22 1,100 121 74,-109-144-52,1 0 0,1-1 0,0-1 0,32 23 0,81 43 88,-69-45-84,-23-13-16,0-2 0,1-2 0,1-1 0,0-2 0,2-2 0,42 10 0,-74-22-9,-1-1 0,0 0-1,1-1 1,-1 0 0,1 0 0,-1-1 0,0 0 0,1 0-1,-1-1 1,0 0 0,0 0 0,0-1 0,10-4 0,-4-1 13,-1-1 0,1 0 0,-2-1 1,1 0-1,-1-1 0,10-12 1,25-27 343,-2-2 0,53-82 1,-91 124-278,-1-1-1,-1 0 1,0 0 0,-1-1 0,0 0 0,0 1-1,-2-1 1,1 0 0,1-23 0,-4 17-24,-1 1-1,0-1 1,-1 0 0,-1 1 0,0 0 0,-8-22-1,0 9-26,-2-1 1,-1 2-1,-1 0 0,-1 0 0,-2 2 0,-41-50 0,16 33-412,-1 1-1,-2 3 1,-89-60-1,130 97 321,1 0-1,-1 0 0,0 1 1,0-1-1,0 1 0,0 0 1,-7-1-1,-9-1-255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33.194"/>
    </inkml:context>
    <inkml:brush xml:id="br0">
      <inkml:brushProperty name="width" value="0.05" units="cm"/>
      <inkml:brushProperty name="height" value="0.05" units="cm"/>
      <inkml:brushProperty name="color" value="#E71224"/>
    </inkml:brush>
  </inkml:definitions>
  <inkml:trace contextRef="#ctx0" brushRef="#br0">32 17 18148,'-12'13'1264,"3"-1"-1192,3 2-272,1-17-1216,13-8 1512,18-10-416,6 1-168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5.833"/>
    </inkml:context>
    <inkml:brush xml:id="br0">
      <inkml:brushProperty name="width" value="0.05" units="cm"/>
      <inkml:brushProperty name="height" value="0.05" units="cm"/>
    </inkml:brush>
  </inkml:definitions>
  <inkml:trace contextRef="#ctx0" brushRef="#br0">1 248 15155,'0'-2'262,"-1"0"0,1 0 0,0 0 0,1 1-1,-1-1 1,0 0 0,0 0 0,1 0 0,-1 0-1,1 0 1,0 0 0,0 1 0,-1-1 0,1 0-1,0 0 1,0 1 0,1-1 0,1-2 0,27-25 1810,-12 15-1183,1 0-1,36-20 1,-48 30-814,0 0 1,0 1-1,0 1 0,0-1 1,1 1-1,-1 0 0,1 1 0,-1-1 1,1 2-1,0-1 0,-1 1 1,12 1-1,-17-1-64,0 0 1,0 1-1,0-1 1,-1 1 0,1 0-1,0 0 1,0-1-1,0 1 1,0 0-1,-1 1 1,1-1-1,0 0 1,-1 0-1,1 1 1,-1-1-1,0 1 1,1-1 0,-1 1-1,0 0 1,0-1-1,1 3 1,0 0-3,-1 0 1,0 0-1,0 0 1,0 0-1,0 0 1,-1 1-1,1-1 1,-1 0 0,-1 8-1,-1 2 13,0 0 0,-1 0 0,-1 0 0,-10 26 0,7-25 25,5-11-10,0 0 0,0 1 0,1-1 0,-1 0 0,1 1 0,-2 8 0,3-13-30,0 0 0,0 0 1,0 1-1,0-1 0,0 0 0,0 1 0,0-1 0,0 0 0,0 0 0,0 1 0,0-1 0,0 0 0,0 1 0,0-1 0,0 0 0,0 1 0,0-1 0,1 0 1,-1 0-1,0 1 0,0-1 0,0 0 0,0 0 0,1 1 0,-1-1 0,0 0 0,0 0 0,0 0 0,1 1 0,-1-1 0,0 0 0,0 0 0,1 0 0,-1 0 0,0 1 1,1-1-1,-1 0 0,0 0 0,0 0 0,1 0 0,-1 0 0,0 0 0,1 0 0,-1 0 0,0 0 0,1 0 0,-1 0 0,0 0 0,0 0 0,1 0 0,-1 0 0,0 0 1,1-1-1,-1 1 0,0 0 0,0 0 0,1 0 0,-1 0 0,0 0 0,0-1 0,1 1 0,-1 0 0,0 0 0,0-1 0,0 1 0,1 0 0,18-16 289,-13 9-247,-1 1 1,0-1-1,0 0 1,-1 0 0,1-1-1,-2 1 1,1-1 0,-1 0-1,0 0 1,2-15-1,0-2 16,-1 0 0,1-35 0,-4 52-53,-1 0 0,0-1 0,-1 1 0,1-1 0,-1 1 0,-1 0 1,0 0-1,0-1 0,-1 1 0,-4-9 0,1 12-5,3 10-20,3-3 7,0-1 1,0 0-1,0 0 1,0 0-1,0 1 1,1-1 0,-1 0-1,0 0 1,1 0-1,-1 0 1,0 0-1,1 0 1,-1 0 0,1 0-1,1 2 1,2 1-151,1-1 0,-1 0 0,1 0 0,-1 0 0,1 0 1,0-1-1,0 0 0,1 0 0,-1 0 0,0-1 0,0 1 1,8-1-1,-5 0-25,0 0 0,0 0 1,0-1-1,0-1 0,0 0 1,0 0-1,14-3 0,12-12-447</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35.274"/>
    </inkml:context>
    <inkml:brush xml:id="br0">
      <inkml:brushProperty name="width" value="0.05" units="cm"/>
      <inkml:brushProperty name="height" value="0.05" units="cm"/>
      <inkml:brushProperty name="color" value="#E71224"/>
    </inkml:brush>
  </inkml:definitions>
  <inkml:trace contextRef="#ctx0" brushRef="#br0">106 0 10738,'-4'2'296,"-53"21"3179,53-21-2944,0 0 0,0 1 0,0-1 0,0 1 0,1 0 0,-1 0 0,1 0 0,-1 0 0,1 1 0,-4 6 0,7-10-478,0 0 0,0 0 1,-1 0-1,1 1 0,0-1 1,0 0-1,0 0 0,0 0 0,0 1 1,0-1-1,0 0 0,0 0 1,0 0-1,0 1 0,0-1 1,0 0-1,0 0 0,0 0 1,0 1-1,0-1 0,1 0 1,-1 0-1,0 0 0,0 0 0,0 1 1,0-1-1,0 0 0,0 0 1,0 0-1,1 0 0,-1 1 1,0-1-1,0 0 0,0 0 1,0 0-1,1 0 0,-1 0 0,11 5 856,15-3-29,280-7 1560,-31-2-2336,-249 8-116,-11 0 26,-1-1 0,25-2 0,-35 1-7,0 1 1,1-1-1,-1-1 0,0 1 1,0 0-1,0-1 0,0 0 1,0 0-1,0 0 1,0-1-1,-1 1 0,7-7 1,-10 9-10,0 0 1,0 0-1,1 0 0,-1 0 1,0 0-1,0 0 1,0-1-1,0 1 0,0 0 1,0 0-1,0 0 0,0 0 1,0 0-1,1 0 1,-1 0-1,0-1 0,0 1 1,0 0-1,0 0 1,0 0-1,0 0 0,0 0 1,0 0-1,0-1 1,0 1-1,0 0 0,0 0 1,0 0-1,0 0 1,0 0-1,0-1 0,0 1 1,0 0-1,0 0 1,0 0-1,0 0 0,0 0 1,-1 0-1,1-1 1,0 1-1,0 0 0,0 0 1,0 0-1,0 0 0,0 0 1,0 0-1,0 0 1,-1 0-1,1 0 0,0-1 1,0 1-1,0 0 1,0 0-1,0 0 0,0 0 1,0 0-1,-1 0 1,1 0-1,0 0 0,0 0 1,0 0-1,0 0 1,0 0-1,-1 0 0,-16 0-42,-23 4-10,-217 23-79,7-2 15,230-22 108,-27 3-12,95-15-119,183 11 164,-147 2-21,0-3 1,129-17 0,-179 8-21,-26 4-36,-23 4-36,-534 14-134,547-14 220,-5 1-15,0-1 0,0-1 0,0 1 1,0-1-1,1 0 0,-1-1 0,0 0 1,0 0-1,-7-3 0,14 5-37,-1-1 0,1 1-1,0-1 1,-1 1 0,1 0-1,-1-1 1,1 1 0,0-1-1,-1 1 1,1-1 0,0 1 0,0-1-1,-1 1 1,1-1 0,0 0-1,0 1 1,0-1 0,0 1-1,-1-1 1,1 1 0,0-1 0,0 0-1,0 1 1,0-1 0,1 1-1,-1-1 1,0 0 0,0 1-1,0-1 1,0 1 0,1-1 0,-1 1-1,0-1 1,0 1 0,1-1-1,0 0 1,0-2-372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34.563"/>
    </inkml:context>
    <inkml:brush xml:id="br0">
      <inkml:brushProperty name="width" value="0.05" units="cm"/>
      <inkml:brushProperty name="height" value="0.05" units="cm"/>
      <inkml:brushProperty name="color" value="#E71224"/>
    </inkml:brush>
  </inkml:definitions>
  <inkml:trace contextRef="#ctx0" brushRef="#br0">52 1 16067,'-4'10'1171,"-7"16"275,11-25-1373,0 0 1,0-1 0,0 1-1,0 0 1,0-1 0,0 1-1,0 0 1,0 0-1,0-1 1,0 1 0,0 0-1,0-1 1,1 1 0,-1 0-1,0-1 1,1 1-1,-1-1 1,0 1 0,1 0-1,-1-1 1,1 1-1,-1-1 1,1 1 0,-1-1-1,1 1 1,-1-1 0,1 1-1,-1-1 1,1 0-1,0 1 1,-1-1 0,1 0-1,-1 0 1,2 1 0,12 2 384,0-1 1,1 0 0,-1 0 0,23-2 0,-5 0-153,47 2-92,173 8 364,-228-8-589,-7 0-25,0-1 1,1-1 0,21-3 0,-37 2-93,-8-2 78,-11 0 4,-348 0-154,232 7 193,109-4 13,-1 2 0,-27 5 0,142-14 187,56-8-128,104-18-38,-508 79-112,231-42 98,6 0 24,0 0 0,1-2 0,-1-1 0,0 0 1,-33-4-1,54 3-41,0 0 0,0 0 1,0 0-1,0 0 0,0 0 0,0 0 0,1 0 1,-1 0-1,0-1 0,0 1 0,0 0 1,0 0-1,0 0 0,0 0 0,0 0 0,0 0 1,0 0-1,1 0 0,-1-1 0,0 1 0,0 0 1,0 0-1,0 0 0,0 0 0,0 0 1,0 0-1,0-1 0,0 1 0,0 0 0,0 0 1,0 0-1,0 0 0,0 0 0,0 0 1,0-1-1,0 1 0,0 0 0,0 0 0,0 0 1,0 0-1,0 0 0,0 0 0,-1-1 1,1 1-1,0 0 0,0 0 0,0 0 0,0 0 1,0 0-1,0 0 0,0 0 0,0 0 0,0-1 1,-1 1-1,1 0 0,18-7-532,-12 5 496,10-7-100,6-10-51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26.587"/>
    </inkml:context>
    <inkml:brush xml:id="br0">
      <inkml:brushProperty name="width" value="0.05" units="cm"/>
      <inkml:brushProperty name="height" value="0.05" units="cm"/>
      <inkml:brushProperty name="color" value="#66CC00"/>
    </inkml:brush>
  </inkml:definitions>
  <inkml:trace contextRef="#ctx0" brushRef="#br0">1 233 14579,'9'0'1740,"491"-17"3003,-297 7-4124,475-15 305,446-22-735,145-79-206,-1256 124 14,5 0-1,36-2 0,-55 4 2,1 0 1,0 0-1,0 0 0,0 0 1,0 1-1,0-1 0,0 0 1,0 0-1,0 0 0,0 0 0,0 0 1,0 0-1,0 0 0,0 0 1,0 0-1,0 1 0,0-1 0,0 0 1,0 0-1,0 0 0,0 0 1,0 0-1,1 0 0,-1 0 1,0 0-1,0 0 0,0 0 0,0 1 1,0-1-1,0 0 0,0 0 1,0 0-1,0 0 0,0 0 0,0 0 1,0 0-1,0 0 0,1 0 1,-1 0-1,0 0 0,0 0 1,0 0-1,-18 8-209,-29 6-624,-24 2-550,55-14 879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28.579"/>
    </inkml:context>
    <inkml:brush xml:id="br0">
      <inkml:brushProperty name="width" value="0.05" units="cm"/>
      <inkml:brushProperty name="height" value="0.05" units="cm"/>
      <inkml:brushProperty name="color" value="#66CC00"/>
    </inkml:brush>
  </inkml:definitions>
  <inkml:trace contextRef="#ctx0" brushRef="#br0">1 74 12459,'27'-2'7651,"25"-2"-4579,31-4-2649,56 5 55,-69 3-455,-1-2 0,0-4 1,78-17-1,-132 17-377,-12 0-94,-4 5 434,0 1 0,-1-1 0,1 0 0,0 0 0,0 1 0,0-1 0,0 1 0,-1-1 0,1 1 0,0-1 0,0 1 0,-1 0 0,1 0 0,0-1 0,-1 1 0,-1 0 0,-21-2-197,-2-2-77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29.668"/>
    </inkml:context>
    <inkml:brush xml:id="br0">
      <inkml:brushProperty name="width" value="0.05" units="cm"/>
      <inkml:brushProperty name="height" value="0.05" units="cm"/>
      <inkml:brushProperty name="color" value="#66CC00"/>
    </inkml:brush>
  </inkml:definitions>
  <inkml:trace contextRef="#ctx0" brushRef="#br0">20 130 13979,'-4'3'430,"-11"6"2737,15-5-1425,9-1-516,9-4-501,0 0 0,1-1 0,22-5 0,-6 0-279,727-123 1237,-989 184-6269,190-41 3827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41.676"/>
    </inkml:context>
    <inkml:brush xml:id="br0">
      <inkml:brushProperty name="width" value="0.05" units="cm"/>
      <inkml:brushProperty name="height" value="0.05" units="cm"/>
      <inkml:brushProperty name="color" value="#E71224"/>
    </inkml:brush>
  </inkml:definitions>
  <inkml:trace contextRef="#ctx0" brushRef="#br0">0 22 18092,'2'-2'1192,"-2"-2"-1240,1-1-352,4 4 544,3 1-112,-2-10-80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45.271"/>
    </inkml:context>
    <inkml:brush xml:id="br0">
      <inkml:brushProperty name="width" value="0.05" units="cm"/>
      <inkml:brushProperty name="height" value="0.05" units="cm"/>
      <inkml:brushProperty name="color" value="#E71224"/>
    </inkml:brush>
  </inkml:definitions>
  <inkml:trace contextRef="#ctx0" brushRef="#br0">12 59 11939,'0'0'78,"-1"0"0,1 1 1,0-1-1,0 0 0,-1 0 1,1 0-1,0 0 0,-1 0 1,1 0-1,0 0 1,0 1-1,-1-1 0,1 0 1,0 0-1,-1 0 0,1 0 1,0 0-1,-1 0 0,1-1 1,0 1-1,-1 0 1,1 0-1,0 0 0,0 0 1,-1 0-1,1 0 0,0 0 1,-1-1-1,1 1 0,0 0 1,0 0-1,-1 0 1,1-1-1,0 1 0,0 0 1,0 0-1,-1-1 0,1 1 1,0 0-1,0 0 0,0-1 1,0 1-1,0-1 10,0 1 0,0-1-1,0 1 1,1-1 0,-1 1 0,0-1 0,1 1-1,-1-1 1,0 1 0,1-1 0,-1 1-1,1 0 1,-1-1 0,0 1 0,1 0-1,-1-1 1,1 1 0,-1 0 0,1-1-1,-1 1 1,1 0 0,-1 0 0,2-1-1,41-9 447,0 2-1,0 1 0,1 2 1,52 2-1,-34 0-348,798-6 53,-833 9-234,189 6 38,-409 3 235,140-4-260,3-1 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45.931"/>
    </inkml:context>
    <inkml:brush xml:id="br0">
      <inkml:brushProperty name="width" value="0.05" units="cm"/>
      <inkml:brushProperty name="height" value="0.05" units="cm"/>
      <inkml:brushProperty name="color" value="#E71224"/>
    </inkml:brush>
  </inkml:definitions>
  <inkml:trace contextRef="#ctx0" brushRef="#br0">13 221 12251,'-1'1'94,"0"0"0,0-1 1,0 1-1,0 0 1,0 0-1,0 0 0,0 0 1,1 0-1,-1 0 1,1 0-1,-1 0 1,0 0-1,1 1 0,0-1 1,-1 0-1,1 1 1,0-1-37,1 0 0,-1-1 0,1 1 0,0-1 0,-1 1 1,1-1-1,0 1 0,0-1 0,-1 1 0,1-1 0,0 0 1,0 1-1,0-1 0,0 0 0,-1 0 0,1 0 1,0 0-1,0 1 0,0-1 0,0 0 0,0-1 0,-1 1 1,1 0-1,2 0 0,173-9 2681,183-31 1,-253 26-2358,554-97 74,-642 108-259,-14 3-134,-1 0-1,1-1 1,0 1-1,0-1 1,0 0-1,-1 0 1,1 0-1,-1-1 1,1 1-1,-1-1 1,1 0 0,-1 0-1,6-5 1,-8 7-59,-1-1 1,1 0 0,0 0-1,-1 0 1,1 1 0,-1-1-1,1 0 1,-1 0 0,0 0-1,1 0 1,-1 0 0,0 0-1,0 0 1,0 0 0,0 0-1,0 0 1,0 0 0,0 0-1,0-2 1,-11-24 111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56.070"/>
    </inkml:context>
    <inkml:brush xml:id="br0">
      <inkml:brushProperty name="width" value="0.05" units="cm"/>
      <inkml:brushProperty name="height" value="0.05" units="cm"/>
    </inkml:brush>
  </inkml:definitions>
  <inkml:trace contextRef="#ctx0" brushRef="#br0">1781 146 10202,'0'-4'71,"0"1"1,0-1-1,0 0 0,-1 1 0,0-1 1,1 1-1,-1-1 0,0 1 0,-1-1 0,1 1 1,-1 0-1,0-1 0,1 1 0,-1 0 1,-1 0-1,1 0 0,-4-4 0,-6-5 167,0 0 0,-18-15-1,24 23-173,1 1 0,0 0 0,-1 0 0,1 0 0,-1 0 0,0 1 0,0 0-1,0 0 1,0 1 0,0 0 0,0 0 0,0 0 0,-1 1 0,1 0 0,0 0 0,0 0-1,-1 1 1,-10 2 0,-8 4 22,1 1-1,-1 0 1,-29 17-1,17-9-84,-13 3 197,0-2 1,-2-3 0,0-1-1,0-4 1,-1-1 0,-90 1 0,117-8-78,-371 17 1014,375-16-1092,0 1 1,0 1-1,0 0 1,1 2-1,-1 1 0,1 0 1,1 2-1,0 0 1,0 1-1,0 1 0,2 1 1,-1 1-1,1 0 1,1 2-1,1 0 1,0 0-1,-17 23 0,15-16-25,2 1-1,0 1 1,1 1 0,1 0-1,2 1 1,0 1-1,-11 39 1,11-20 9,2 0 0,3 1 1,-4 82-1,9-45-15,3 1 1,24 151-1,-17-188 15,3-2 0,2 1-1,1-2 1,3 1 0,1-2-1,36 61 1,-37-81-14,0 0 1,2-1-1,1 0 1,0-2-1,2 0 1,0-2-1,2 0 0,0-2 1,0 0-1,35 16 1,31 11-4,162 53-1,-184-74-6,-36-11 3,105 37-4,179 40 0,-270-80 9,0-2-1,1-1 1,-1-3 0,1-1-1,0-3 1,0-2 0,-1-2-1,52-12 1,-19-3 170,-1-5-1,-1-2 1,-1-4 0,-1-3 0,-3-4-1,0-2 1,-3-4 0,-2-3 0,-2-2-1,87-85 1,-121 101-95,-2 0 0,-2-2 0,-1 0 0,-2-2 0,-1-1 0,-2-1 0,-1-1 0,-3-1-1,-1 0 1,-2-1 0,13-67 0,-20 73 0,-2 0-1,-2 0 1,-1 0 0,-2 0-1,-1 0 1,-2 0-1,-1 0 1,-2 0 0,-2 1-1,-1 0 1,-1 1 0,-2 0-1,-2 0 1,-26-47-1,26 59-129,-1 1 0,-1 1 0,-1 0-1,-1 1 1,0 1 0,-2 0-1,0 2 1,-1 0 0,0 1-1,-33-16 1,-22-7-1010,-147-49 0,174 69 582,-11-6 23,15-3-50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16.602"/>
    </inkml:context>
    <inkml:brush xml:id="br0">
      <inkml:brushProperty name="width" value="0.05" units="cm"/>
      <inkml:brushProperty name="height" value="0.05" units="cm"/>
    </inkml:brush>
  </inkml:definitions>
  <inkml:trace contextRef="#ctx0" brushRef="#br0">1409 140 11194,'3'2'93,"5"5"408,-11-9-100,-25-25 474,17 16-713,-2 0 1,1 0-1,-1 1 0,-1 1 0,1 0 0,-2 1 1,1 1-1,-1 0 0,-17-5 0,11 6-86,-1 0 0,0 2 0,0 0 0,0 2-1,0 0 1,-24 2 0,8 3-15,0 1 0,1 2 0,0 1 0,1 2 0,0 2 0,0 1 0,-56 29 0,24-4 1,3 3 1,1 3 0,2 3-1,-80 77 1,110-92-66,1 1 0,2 2-1,1 0 1,-24 41 0,34-45 6,1 1 0,2 0 0,1 1 1,2 1-1,-14 56 0,14-32 25,2 0 0,3 0 0,3 1 0,2 0 0,3 0 0,2 0 1,3-1-1,2 1 0,2-1 0,3-1 0,21 55 0,-14-55 56,2 0 0,58 104 0,-63-133-68,2-1-1,0 0 1,1-1-1,2-1 1,0-1-1,2-1 1,33 24-1,-9-14-12,1-3 0,2-1-1,0-3 1,2-2 0,1-3 0,70 18-1,-22-14 16,1-5-1,163 10 0,-172-27 67,1-3 1,-1-5-1,0-4 0,0-4 1,-1-4-1,-1-4 1,-2-4-1,0-4 0,-2-4 1,125-66-1,-145 61 164,-2-2-1,116-95 0,-136 95-136,-1-2 0,-3-2 0,-1-1 0,39-61-1,-64 83-73,-1-1 0,-1-1 0,-1 0-1,-2-1 1,0-1 0,-2 1 0,-1-1-1,-2-1 1,5-37 0,-9 41-9,-1 0 0,-1 0-1,-2-1 1,0 1 0,-1 0 0,-2 1 0,-1-1 0,0 1-1,-2 0 1,-1 0 0,-12-22 0,-2 4 5,-2 1 0,-1 1 1,-3 1-1,0 2 0,-3 1 1,-37-34-1,-230-172-190,130 112-439,106 77 153,17 13-1113,-67-42 1,88 68 1044,3 4-88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8:16.284"/>
    </inkml:context>
    <inkml:brush xml:id="br0">
      <inkml:brushProperty name="width" value="0.05" units="cm"/>
      <inkml:brushProperty name="height" value="0.05" units="cm"/>
    </inkml:brush>
  </inkml:definitions>
  <inkml:trace contextRef="#ctx0" brushRef="#br0">204 1 16131,'-2'3'471,"0"0"0,0-1 0,0 1 1,0-1-1,0 1 0,-1-1 0,1 1 0,-1-1 0,1 0 0,-1 0 0,0-1 0,-6 4 0,-12 10 1386,5-1-1212,-23 31 0,35-40-641,1 0-1,-1 1 1,1-1 0,0 0 0,0 1 0,1 0 0,0-1 0,0 1-1,0 0 1,-2 12 0,4-16-14,1 1 0,-1-1-1,0 0 1,1 0 0,0 0 0,-1 0-1,1 0 1,0 0 0,0 0 0,0 0-1,0 0 1,0 0 0,1 0 0,-1 0-1,1-1 1,-1 1 0,1-1 0,-1 1-1,1-1 1,0 1 0,0-1 0,2 1-1,7 5-150,0-1 0,21 7 0,-15-5-27,17 5-130,-25-10 225,-1 0 0,1 0 0,-1 1 0,0 0 0,0 0-1,-1 1 1,1 0 0,12 11 0,-19-15 95,0 1 1,0-1-1,0 1 1,0-1-1,0 1 1,0 0-1,0-1 1,0 1-1,-1 0 1,1-1-1,-1 1 1,1 0-1,-1 0 1,0 0-1,0 0 1,0-1-1,0 1 1,0 0-1,0 3 0,-1-2 34,0 1-1,-1-1 0,1 0 0,0-1 0,-1 1 1,0 0-1,1 0 0,-1-1 0,0 1 0,-4 3 0,-4 3 170,-1 0-1,-1 0 0,1-1 0,-14 7 1,12-8 80,-1 0 1,0-1-1,-23 8 1,31-12-307,-1-1 0,1 1 0,0-1 1,0-1-1,-1 1 0,1-1 0,-1 0 0,1 0 0,0-1 1,-1 0-1,-6-2 0,10 2-108,1 0 1,0 0 0,0 0 0,0 0-1,0 0 1,0-1 0,1 1-1,-1-1 1,-2-1 0,-4-5-278,1 3-103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2.347"/>
    </inkml:context>
    <inkml:brush xml:id="br0">
      <inkml:brushProperty name="width" value="0.05" units="cm"/>
      <inkml:brushProperty name="height" value="0.05" units="cm"/>
    </inkml:brush>
  </inkml:definitions>
  <inkml:trace contextRef="#ctx0" brushRef="#br0">60 79 11122,'3'-32'2105,"2"-14"4372,-10 99-2084,2-9-3686,0-12-394,-11 96 347,5 177-1,8-287-1493,1-18 804,0 0 0,0 0 1,0 0-1,0 0 1,0 0-1,0 0 0,0 0 1,0 0-1,-1 0 0,1 1 1,0-1-1,0 0 1,0 0-1,0 0 0,0 0 1,0 0-1,0 0 0,0 0 1,0 0-1,0 0 1,0 0-1,0 0 0,0 0 1,-1 0-1,1 0 1,0 0-1,0 0 0,0 0 1,0 0-1,0 0 0,0 1 1,0-1-1,0 0 1,0 0-1,-1 0 0,1-1 1,0 1-1,0 0 0,0 0 1,0 0-1,0 0 1,0 0-1,0 0 0,0 0 1,0 0-1,-1 0 0,1 0 1,0 0-1,0 0 1,0 0-1,0 0 0,0 0 1,0 0-1,0 0 0,0 0 1,0 0-1,0-1 1,0 1-1,0 0 0,0 0 1,0 0-1,-13-25-3293,8 14 3433,-6-9-1066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2.859"/>
    </inkml:context>
    <inkml:brush xml:id="br0">
      <inkml:brushProperty name="width" value="0.05" units="cm"/>
      <inkml:brushProperty name="height" value="0.05" units="cm"/>
    </inkml:brush>
  </inkml:definitions>
  <inkml:trace contextRef="#ctx0" brushRef="#br0">2 201 14939,'-1'-7'266,"0"-1"-1,1 1 1,0 0-1,1 0 1,0-1-1,0 1 1,0 0-1,1 0 1,0 0 0,0 0-1,1 0 1,0 1-1,0-1 1,0 1-1,1 0 1,0 0-1,0 0 1,1 0-1,0 1 1,0-1-1,0 1 1,0 0-1,1 1 1,0 0 0,0 0-1,0 0 1,8-3-1,-3 2-115,-1 0 0,1 1 0,0 1 0,1 0 0,-1 0 0,0 1 0,1 1-1,-1 0 1,1 0 0,0 1 0,-1 1 0,1 0 0,-1 0 0,1 1 0,-1 1 0,17 5 0,-18-4-126,-1 0 0,1 1 1,-1 0-1,0 1 0,-1-1 0,0 2 1,1-1-1,-2 1 0,1 0 1,9 13-1,-15-17-14,1 0 0,-1 0-1,0 1 1,0-1 0,0 1 0,-1 0 0,1-1-1,-1 1 1,0 0 0,0 0 0,0 0 0,0 0-1,-1 0 1,0 0 0,0 0 0,0 0 0,0 0-1,0 0 1,-1 0 0,0 0 0,0 0 0,0 0-1,0 0 1,0-1 0,-1 1 0,0 0 0,0-1-1,0 1 1,-4 5 0,-2-1 64,1 0-1,-1 0 1,0-1-1,-1 0 0,0 0 1,0-1-1,0 0 1,-1 0-1,0-1 1,0-1-1,-16 6 1,17-8-477,0 0 1,0 0-1,0 0 1,-17 0-1,40-5-518,6 1 310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3.437"/>
    </inkml:context>
    <inkml:brush xml:id="br0">
      <inkml:brushProperty name="width" value="0.05" units="cm"/>
      <inkml:brushProperty name="height" value="0.05" units="cm"/>
    </inkml:brush>
  </inkml:definitions>
  <inkml:trace contextRef="#ctx0" brushRef="#br0">34 430 16267,'-23'23'2572,"22"-22"-2418,0-1 0,1 1 0,-1 0 0,0 0 0,0 0 0,1 0 0,-1 0 0,0 0 0,1 0 0,-1 0 0,1 0 0,-1 0 0,1 0 0,0 0 0,-1 1 0,1-1 0,0 0 0,0 0 0,0 0 0,0 0 0,0 1 0,0-1 0,0 1 0,1-1-15,0-1-1,1 0 1,-1 1-1,0-1 1,0 0-1,0 0 1,0 0-1,0 0 1,0 0-1,0 0 1,1 0-1,-1 0 1,0-1-1,0 1 1,0 0-1,0-1 1,0 1-1,0 0 1,0-1-1,2 0 1,-2 0 89,17-7 292,-1-1 0,-1-1 0,0 0 0,24-21 0,-9 5-170,31-37 1,-29 26-254,-2-1 0,-1-2 0,-2-1-1,-2-1 1,28-62 0,-46 87-76,-8 18-21,0-1 0,0 0 0,0 0 1,0 0-1,0 0 0,0 0 0,0 0 0,0 0 0,0 0 0,0 0 0,0 0 0,0 0 1,0 0-1,1 0 0,-1 0 0,0 1 0,0-1 0,0 0 0,0 0 0,0 0 0,0 0 1,0 0-1,0 0 0,0 0 0,0 0 0,0 0 0,0 0 0,0 0 0,0 0 0,0 0 1,0 0-1,0 0 0,0 0 0,1 0 0,-1 0 0,0 0 0,0 0 0,0 0 0,0 0 1,0 0-1,0 0 0,0 0 0,0 0 0,0 0 0,0 0 0,0 0 0,0 0 0,0 0 1,1 0-1,-1 0 0,0 0 0,0 0 0,0 0 0,0 0 0,0 0 0,0 0 0,0 0 1,0 0-1,0 0 0,-3 29-10,1-18 4,-5 35-109,-7 34-379,5 1 0,0 82 0,9-158 399,0 0 1,1 0 0,-1 0-1,1 0 1,0 0 0,3 7 0,3-1-345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4.647"/>
    </inkml:context>
    <inkml:brush xml:id="br0">
      <inkml:brushProperty name="width" value="0.05" units="cm"/>
      <inkml:brushProperty name="height" value="0.05" units="cm"/>
    </inkml:brush>
  </inkml:definitions>
  <inkml:trace contextRef="#ctx0" brushRef="#br0">30 68 14131,'49'-67'5661,"-46"67"-3389,-2 7-1506,-3 8-251,-21 90 942,-16 95-1031,35-167-412,-2 13-537,-2 83 1,8-128 474,0 0 1,0 0-1,0-1 0,0 1 0,0 0 1,0 0-1,0-1 0,0 1 0,0 0 1,0-1-1,0 1 0,1 0 0,-1 0 1,0-1-1,0 1 0,1 0 0,-1-1 1,1 1-1,-1-1 0,0 1 0,1 0 1,0 0-1,0-2 19,0 1 0,-1 0 0,1-1 0,0 1-1,0-1 1,-1 1 0,1-1 0,0 0 0,-1 1 0,1-1 0,-1 0 0,1 1-1,-1-1 1,1 0 0,-1 1 0,1-1 0,-1 0 0,0 0 0,1 0 0,-1-1-1,12-24-516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5.081"/>
    </inkml:context>
    <inkml:brush xml:id="br0">
      <inkml:brushProperty name="width" value="0.05" units="cm"/>
      <inkml:brushProperty name="height" value="0.05" units="cm"/>
    </inkml:brush>
  </inkml:definitions>
  <inkml:trace contextRef="#ctx0" brushRef="#br0">409 0 17900,'0'3'200,"-1"-1"0,1 0 1,-1 1-1,0-1 0,0 0 0,0 1 1,0-1-1,0 0 0,0 0 1,-3 3-1,-4 8 132,1 7 147,0 0 0,1 1 1,0-1-1,-3 41 0,5-18-373,2 61 1,6-38-91,-2-33-427,0-1 0,-2 1 0,-5 35-1,-1-52-588,6-16 976,-1 0 0,1 0 0,-1 1 0,1-1 0,-1 0 0,1 0 0,-1 0 0,1 0 1,0 0-1,-1 0 0,1 0 0,-1 0 0,1 0 0,-1 0 0,1 0 0,-1 0 0,1 0 0,-1 0 0,1 0 0,-1 0 0,1-1 0,-1 1 0,1 0 0,0 0 0,-1-1 0,1 1 0,-1 0 0,1 0 0,0-1 0,-1 1 0,1 0 0,0-1 0,-1 1 0,1-1 0,0 0 0,-16-16-668</inkml:trace>
  <inkml:trace contextRef="#ctx0" brushRef="#br0" timeOffset="1">28 291 15499,'-16'-3'2121,"4"-1"1039,26 4-1855,7 0-129,13 0-400,7 1-192,8-1-184,5 0-200,-4 0-928,1 0 752,-7 0-120,-7 0-72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20.235"/>
    </inkml:context>
    <inkml:brush xml:id="br0">
      <inkml:brushProperty name="width" value="0.05" units="cm"/>
      <inkml:brushProperty name="height" value="0.05" units="cm"/>
    </inkml:brush>
  </inkml:definitions>
  <inkml:trace contextRef="#ctx0" brushRef="#br0">63 5 15571,'0'-1'64,"0"1"-1,0 0 0,0 0 1,0 0-1,0 0 0,0-1 1,0 1-1,0 0 0,0 0 0,0 0 1,1-1-1,-1 1 0,0 0 1,0 0-1,0 0 0,0 0 1,0 0-1,0 0 0,1-1 1,-1 1-1,0 0 0,0 0 1,0 0-1,0 0 0,1 0 1,-1 0-1,0 0 0,0 0 1,0 0-1,1 0 0,-1 0 0,0 0 1,0 0-1,0 0 0,0 0 1,1 0-1,-1 0 0,0 0 1,0 0-1,0 0 0,1 0 1,-1 0-1,0 0 0,0 0 1,0 0-1,0 0 0,1 0 1,-1 0-1,0 0 0,0 1 0,0-1 1,0 0-1,1 0 0,3 15 1575,-3 19-331,-7 29 187,-21 90 0,14-91-1078,-7 93 0,21-140-337,-1-15-84,0 0 0,0 0 1,0 0-1,0 1 1,0-1-1,0 0 0,0 0 1,0 0-1,0 0 1,0 0-1,0 0 0,0 0 1,0 0-1,0 1 0,0-1 1,1 0-1,-1 0 1,0 0-1,0 0 0,0 0 1,0 0-1,0 0 0,0 0 1,0 0-1,0 0 1,1 0-1,-1 0 0,0 0 1,0 0-1,0 0 0,0 0 1,0 0-1,0 0 1,0 0-1,1 0 0,-1 0 1,0 0-1,0 0 1,0 0-1,0 0 0,0 0 1,0 0-1,0 0 0,1 0 1,-1 0-1,0 0 1,0 0-1,1-1-77,0 0 0,-1-1 0,1 1 0,0 0 0,-1 0 0,1-1 0,-1 1 1,1-1-1,-1 1 0,0 0 0,0-1 0,1 1 0,-1-1 0,0 1 0,0-2 0,-1-13-428,0 0 1,-1 0-1,-6-20 0,-2-6-179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20.615"/>
    </inkml:context>
    <inkml:brush xml:id="br0">
      <inkml:brushProperty name="width" value="0.05" units="cm"/>
      <inkml:brushProperty name="height" value="0.05" units="cm"/>
    </inkml:brush>
  </inkml:definitions>
  <inkml:trace contextRef="#ctx0" brushRef="#br0">14 58 15267,'-10'5'2113,"7"-2"-1193,15-1-232,8 1 1328,16-2-599,15 2-161,18-1-432,9-2-184,8 0-168,-1-5-87,-5-1-401,-5-3-337,-14-2-1367,-4-3 1520,-19-2-216,-7 0-168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8.780"/>
    </inkml:context>
    <inkml:brush xml:id="br0">
      <inkml:brushProperty name="width" value="0.05" units="cm"/>
      <inkml:brushProperty name="height" value="0.05" units="cm"/>
    </inkml:brush>
  </inkml:definitions>
  <inkml:trace contextRef="#ctx0" brushRef="#br0">80 164 12091,'32'-119'5502,"-20"83"-2515,-8 27-586,-10 26-815,-20 69-799,3 0 1,-17 130 0,32-151-793,4 0 0,2 0 0,3 0 1,11 73-1,-35-282-4188,14 106 3421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9.183"/>
    </inkml:context>
    <inkml:brush xml:id="br0">
      <inkml:brushProperty name="width" value="0.05" units="cm"/>
      <inkml:brushProperty name="height" value="0.05" units="cm"/>
    </inkml:brush>
  </inkml:definitions>
  <inkml:trace contextRef="#ctx0" brushRef="#br0">2 189 15235,'-1'-5'224,"1"0"1,0 0-1,0 0 0,0 0 0,1 0 0,-1 0 1,1 0-1,1 0 0,-1 1 0,0-1 0,1 0 1,0 1-1,0-1 0,1 1 0,-1-1 0,1 1 0,0 0 1,0 0-1,1 0 0,-1 0 0,1 1 0,-1 0 1,1-1-1,0 1 0,1 1 0,-1-1 0,6-2 1,11-6 224,1 1 1,1 1-1,-1 1 1,1 1-1,48-8 1,-35 11-228,0 1 0,1 1 0,46 4 1,-68-1-196,-1 1 0,0 0 0,0 1 0,0 1 0,0 0 0,-1 1 0,0 0 0,21 12 0,-28-14-24,-1 0-1,0 1 1,0 0 0,-1 0 0,1 0 0,-1 1 0,0-1-1,0 1 1,0 0 0,-1 0 0,1 0 0,-1 1-1,0-1 1,-1 1 0,0 0 0,0 0 0,0 0 0,0 0-1,-1 0 1,0 0 0,0 0 0,-1 7 0,0-1 16,-1-1 0,-1 0 0,0 0 0,0 0 0,-1 0 0,0 0 1,-1-1-1,-1 1 0,1-1 0,-2 0 0,1 0 0,-1-1 0,-1 1 0,-11 12 0,11-14 4,-1 1 0,-1-1 0,1-1 0,-1 0 0,0 0 0,-1 0 0,1-1 0,-1-1 0,-1 0 0,1 0 0,-1-1 0,1 0 0,-1-1 0,-15 3 0,25-6-87,0 0 0,0 1 1,-1-1-1,1 0 1,0 0-1,0 0 1,-1 0-1,1 0 1,0 0-1,0 0 1,-1 0-1,1 0 0,0-1 1,0 1-1,0 0 1,0-1-1,-1 1 1,1-1-1,0 1 1,0-1-1,0 0 0,0 1 1,0-1-1,0 0 1,0 0-1,0 0 1,1 0-1,-1 0 1,-1-1-1,2 0-1,0 1 0,0 0 0,0-1 0,0 1 1,0-1-1,0 1 0,0-1 0,1 1 0,-1 0 0,1-1 0,-1 1 0,1 0 0,-1-1 1,1 1-1,0 0 0,-1 0 0,1-1 0,0 1 0,0 0 0,0 0 0,0 0 0,0 0 1,0 0-1,2-1 0,15-12-687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9.776"/>
    </inkml:context>
    <inkml:brush xml:id="br0">
      <inkml:brushProperty name="width" value="0.05" units="cm"/>
      <inkml:brushProperty name="height" value="0.05" units="cm"/>
    </inkml:brush>
  </inkml:definitions>
  <inkml:trace contextRef="#ctx0" brushRef="#br0">267 45 20052,'4'-4'181,"0"0"0,-1 0 0,2 1-1,-1-1 1,0 1 0,0 0 0,1 0 0,0 1-1,0-1 1,0 1 0,0 0 0,0 0 0,0 1-1,0-1 1,0 1 0,1 0 0,-1 1 0,0-1-1,1 1 1,-1 0 0,1 1 0,-1-1 0,0 1-1,8 2 1,-7-2-135,0 0 1,-1 1-1,1-1 0,-1 1 1,0 0-1,1 1 0,-1-1 0,0 1 1,0 0-1,-1 1 0,1-1 0,-1 1 1,1 0-1,-1 0 0,0 0 1,-1 0-1,1 1 0,-1 0 0,0 0 1,0-1-1,0 2 0,-1-1 1,3 6-1,-4-2-35,0-1 0,0 0 0,-1 0 1,0 1-1,0-1 0,-1 0 0,0 1 0,-1-1 1,0 0-1,0 0 0,-1 0 0,1 0 0,-2-1 1,1 1-1,-1-1 0,-9 12 0,-5 7 59,-1-1 0,-1-1 0,-25 22 1,-56 49 551,-125 89 0,215-176-574,8-7-37,1 1 1,-1 0-1,1-1 0,0 1 0,-1 0 1,1 0-1,0 1 0,0-1 0,0 0 1,-2 5-1,4-7-11,0 1 1,0-1-1,0 0 0,0 0 1,0 1-1,0-1 0,0 0 1,0 1-1,0-1 0,0 0 1,0 0-1,0 1 0,0-1 1,0 0-1,0 1 0,0-1 1,0 0-1,0 0 0,0 1 1,0-1-1,1 0 0,-1 0 1,0 1-1,0-1 0,0 0 1,0 0-1,1 1 0,-1-1 1,0 0-1,0 0 0,1 0 1,-1 0-1,0 1 0,0-1 1,1 0-1,-1 0 0,0 0 1,0 0-1,1 0 0,-1 0 1,0 0-1,1 0 0,-1 0 1,0 0-1,0 0 0,1 0 0,-1 0 1,0 0-1,1 0 0,-1 0 1,0 0-1,0 0 0,1 0 1,-1 0-1,1-1 1,21-2-10,-22 3 10,33-9-12,-16 5 9,0-1 0,0 2 0,0 0 0,32 0 0,-44 3-3,-1 0 1,0 1 0,0-1-1,0 1 1,0 0 0,0 0-1,-1 0 1,1 1 0,0 0-1,0-1 1,-1 1 0,1 0 0,-1 1-1,0-1 1,1 1 0,-1-1-1,0 1 1,-1 0 0,1 0-1,0 0 1,-1 0 0,0 1-1,1-1 1,-1 1 0,-1 0-1,3 4 1,8 33-67,-9-30 65,0 0-1,0-1 0,1 1 1,0-1-1,7 11 0,-10-19 10,0 0-1,1 0 1,-1 0-1,1 0 0,0 0 1,0-1-1,-1 1 1,1 0-1,0-1 1,0 1-1,1-1 0,-1 0 1,0 0-1,0 0 1,1 0-1,-1 0 1,0 0-1,1-1 1,-1 1-1,1-1 0,-1 0 1,1 1-1,-1-1 1,1 0-1,-1-1 1,1 1-1,3-1 1,1-1 16,1 0 1,-1 0 0,0-1-1,0 0 1,0-1 0,0 1 0,0-1-1,-1-1 1,0 1 0,0-1 0,9-8-1,-12 10-82,-1 0-1,1 0 0,0 0 0,-1 0 0,1-1 1,-1 1-1,0-1 0,0 1 0,-1-1 1,1 0-1,-1 0 0,1 0 0,-1 0 1,0 0-1,-1 0 0,1 0 0,-1 0 1,0 0-1,0 0 0,0 0 0,0 0 0,-1 0 1,-1-5-1,1 6-113,0 1 1,0-1-1,-1 0 1,0 1-1,1-1 1,-1 1-1,0 0 1,0-1-1,-5-3 1,-1-2-212,-2-3-305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56.827"/>
    </inkml:context>
    <inkml:brush xml:id="br0">
      <inkml:brushProperty name="width" value="0.05" units="cm"/>
      <inkml:brushProperty name="height" value="0.05" units="cm"/>
    </inkml:brush>
  </inkml:definitions>
  <inkml:trace contextRef="#ctx0" brushRef="#br0">34 44 13139,'2'-6'693,"-1"1"1,1 0-1,0 0 1,0-1-1,0 1 1,6-7-1,-10 58 3144,-43 245-2474,43-282-1342,-1 20 21,3-28-38,0 1 0,0-1 0,0 0 0,0 0 0,0 0 1,0 1-1,1-1 0,-1 0 0,0 0 0,1 0 0,-1 0 0,1 0 0,-1 0 1,1 1-1,-1-1 0,1 0 0,0-1 0,1 3 0,-2-3 1,1 0-1,0 1 0,0-1 1,0 0-1,0 0 0,0 1 1,0-1-1,0 0 0,0 0 1,0 0-1,0 0 0,0 0 1,0-1-1,0 1 1,0 0-1,0 0 0,0-1 1,0 1-1,0 0 0,1-1 1,22-12 34,-17 9-19,6-3 0,9-5 16,38-14 1,-54 23-41,0 1 0,0 0 0,1 1 0,-1 0 0,0 0 1,1 0-1,-1 1 0,1 0 0,-1 0 0,0 0 1,12 3-1,-15-2-5,1 0 1,-1 1-1,0-1 1,1 1-1,-1-1 1,0 1-1,0 0 1,0 1-1,-1-1 1,1 0-1,0 1 1,-1 0-1,1-1 1,-1 1-1,0 0 1,0 0-1,0 0 1,0 1-1,-1-1 1,0 0-1,1 1 1,-1-1-1,0 1 1,0-1-1,0 5 1,-1-4 37,1-1 1,-1 1-1,0 0 1,0 0-1,0 0 1,-1 0-1,1 0 1,-1 0-1,0 0 1,0 0-1,-1-1 1,1 1-1,-1 0 1,0-1-1,0 1 1,0-1-1,0 0 1,0 0-1,-1 0 1,1 0-1,-1 0 1,-5 4-1,-4 1 171,-1 0 0,0-1 0,0 0 1,0-1-1,-1 0 0,0-1 0,-15 3 0,22-6-175,0-1 0,0 0 0,0 0 1,0 0-1,0-1 0,0 0 0,0 0 0,0-1 0,0 0 1,0 0-1,0 0 0,1-1 0,-1 0 0,0-1 0,1 1 0,-12-7 1,17 8-121,-1-1 0,1 1 0,-1 0 1,1 0-1,0-1 0,0 1 1,-1-1-1,1 0 0,0 1 0,0-1 1,0 0-1,1 1 0,-1-1 1,0 0-1,1 0 0,-1 0 0,1 1 1,0-1-1,-1 0 0,1 0 0,0 0 1,0 0-1,0 0 0,1 0 1,-1 0-1,0 0 0,1 1 0,-1-1 1,1 0-1,-1 0 0,1 0 1,0 1-1,0-1 0,0 0 0,0 1 1,0-1-1,0 1 0,1-1 1,-1 1-1,0-1 0,1 1 0,-1 0 1,3-2-1,17-12-751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7.249"/>
    </inkml:context>
    <inkml:brush xml:id="br0">
      <inkml:brushProperty name="width" value="0.05" units="cm"/>
      <inkml:brushProperty name="height" value="0.05" units="cm"/>
    </inkml:brush>
  </inkml:definitions>
  <inkml:trace contextRef="#ctx0" brushRef="#br0">16 63 14875,'4'-18'1987,"-3"10"-584,1 0 0,0 1 0,6-14 0,-9 72 1554,-9 62-1822,-11 314-338,20-426-851,1 0 0,0 0 0,0 0 0,0 0 0,0 0 0,0 1 0,0-1 0,0 0 0,1 0 0,-1 0 0,0 0 0,1 0-1,-1 0 1,1 0 0,-1 0 0,2 2 0,-1-3-23,-1 0 0,1-1-1,-1 1 1,1 0-1,-1-1 1,1 1 0,-1-1-1,1 1 1,-1 0 0,0-1-1,1 1 1,-1-1 0,0 1-1,1-1 1,-1 1-1,0-1 1,1 0 0,-1 1-1,0-1 1,0 0 0,15-41-1550,-5 6 911,3-8-148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7.666"/>
    </inkml:context>
    <inkml:brush xml:id="br0">
      <inkml:brushProperty name="width" value="0.05" units="cm"/>
      <inkml:brushProperty name="height" value="0.05" units="cm"/>
    </inkml:brush>
  </inkml:definitions>
  <inkml:trace contextRef="#ctx0" brushRef="#br0">197 0 17740,'1'23'1992,"1"8"-1104,1 0-319,1 5 943,-1 6-240,5 0-432,0 3-256,-1-2-464,-1-3-144,-3-5-224,-3-2-144,0-2-256,-3-5-200,-6-9-376,-3-3-137,-3-8 921,-2-6-232,-5-6-104</inkml:trace>
  <inkml:trace contextRef="#ctx0" brushRef="#br0" timeOffset="1">7 329 15171,'-6'-15'1777,"7"8"-889,5-1-304,10 6 1016,5 2-207,5 3-361,6-1-184,3 3-568,4-2-480,-6 4 304,-1 2-72,-9 1-160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8.566"/>
    </inkml:context>
    <inkml:brush xml:id="br0">
      <inkml:brushProperty name="width" value="0.05" units="cm"/>
      <inkml:brushProperty name="height" value="0.05" units="cm"/>
    </inkml:brush>
  </inkml:definitions>
  <inkml:trace contextRef="#ctx0" brushRef="#br0">18 10 14027,'6'-5'1974,"3"1"2749,-8 5-4578,-1 0-1,1-1 1,-1 1-1,1 0 1,-1 0-1,1 0 1,-1 0-1,1 0 0,-1 0 1,0 0-1,0 0 1,1 0-1,-1 0 1,0 0-1,0 2 1,4 53 1691,-2 0 0,-7 77 1,-1 3-1214,6-120-592,0 18-50,0 0 1,2-1 0,13 66 0,-12-94-1043,-3-18-226,-5-22-1362,-27-74-2359,16 63 3435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8.970"/>
    </inkml:context>
    <inkml:brush xml:id="br0">
      <inkml:brushProperty name="width" value="0.05" units="cm"/>
      <inkml:brushProperty name="height" value="0.05" units="cm"/>
    </inkml:brush>
  </inkml:definitions>
  <inkml:trace contextRef="#ctx0" brushRef="#br0">19 41 15723,'-3'-8'855,"2"3"-383,-1 1 0,1 0 0,-1 1 0,0-1 0,0 0 0,-4-5 0,10 13 362,0-1 1,0 0 0,1 0 0,-1 0 0,1 0 0,8 3 0,-3-2-104,1 0 1,18 3-1,8-2-941,37 1 0,-29-3 576,-20-1-233,-4 1-82,-1-2 0,35-1-1,-14-6-91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0.787"/>
    </inkml:context>
    <inkml:brush xml:id="br0">
      <inkml:brushProperty name="width" value="0.05" units="cm"/>
      <inkml:brushProperty name="height" value="0.05" units="cm"/>
    </inkml:brush>
  </inkml:definitions>
  <inkml:trace contextRef="#ctx0" brushRef="#br0">4 85 15419,'0'1'199,"-1"0"-1,1 1 0,-1-1 1,1 0-1,-1 0 1,1 1-1,0-1 0,0 0 1,0 1-1,0-1 1,0 1-1,0-1 0,0 0 1,0 1-1,1 1 1,0 4 276,-2 119 3364,0-69-3877,11 111 1,-10-165-57,1-1 0,-1 1 1,1 0-1,0 0 0,0-1 0,0 1 0,0-1 1,0 1-1,3 3 0,-4-6 50,0 0-1,1 1 1,-1-1 0,0 0-1,1 1 1,-1-1-1,0 0 1,1 0 0,-1 1-1,1-1 1,-1 0 0,1 0-1,-1 0 1,1 1 0,-1-1-1,1 0 1,-1 0-1,0 0 1,1 0 0,-1 0-1,1 0 1,0 0 0,0 0-34,0-1 0,0 1 1,0-1-1,0 1 0,0-1 1,0 1-1,0-1 0,0 0 1,-1 1-1,1-1 0,0 0 1,0 0-1,0 1 0,0-2 1,7-10-277,0 1 0,-1-1 0,0-1 0,-1 1 0,8-25 0,17-73-2633,-19 61 1117,9-42 487,-11 45 3306,17-51-1,-27 98-1865,0-1 0,0 0-1,0 0 1,0 0 0,0 0 0,0 0-1,0 0 1,0 1 0,0-1 0,0 0-1,0 0 1,0 0 0,0 0-1,0 0 1,0 0 0,0 1 0,0-1-1,0 0 1,0 0 0,0 0 0,1 0-1,-1 0 1,0 0 0,0 0-1,0 0 1,0 0 0,0 0 0,0 1-1,0-1 1,1 0 0,-1 0 0,0 0-1,0 0 1,0 0 0,0 0-1,0 0 1,0 0 0,1 0 0,-1 0-1,0 0 1,0 0 0,0 0 0,0 0-1,0 0 1,0 0 0,1 0-1,-1 0 1,0 0 0,0 0 0,0 0-1,0-1 1,0 1 0,0 0 0,0 0-1,1 0 1,-1 0 0,0 0-1,0 0 1,0 0 0,0 0 0,0 0-1,0 0 1,0-1 0,0 1-1,0 0 1,0 0 0,0 0 0,1 0-1,1 14 812,-1 1-1,0 0 0,0 0 0,-3 17 0,1 18-142,10 41 22,-4-60-1219,-3 1-1,0 39 1,-2-70 458,0-1 0,0 1 1,0 0-1,0 0 0,0 0 0,0 0 1,0 0-1,0 0 0,0-1 1,0 1-1,0 0 0,-1 0 0,1 0 1,0 0-1,-1-1 0,1 1 1,-1 0-1,1 0 0,-1-1 0,1 1 1,-1 0-1,1-1 0,-1 1 1,0-1-1,1 1 0,-1-1 0,0 1 1,1-1-1,-1 1 0,0-1 1,0 1-1,0-1 0,1 0 0,-1 0 1,0 1-1,0-1 0,0 0 1,0 0-1,0 0 0,1 0 0,-1 0 1,0 0-1,0 0 0,0 0 1,-1-1-1,-9-4-374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1.192"/>
    </inkml:context>
    <inkml:brush xml:id="br0">
      <inkml:brushProperty name="width" value="0.05" units="cm"/>
      <inkml:brushProperty name="height" value="0.05" units="cm"/>
    </inkml:brush>
  </inkml:definitions>
  <inkml:trace contextRef="#ctx0" brushRef="#br0">15 53 15539,'-10'-13'2081,"6"4"-1265,4 6-288,7 0 1248,6 5-583,5 2-225,7-1-344,4-3-320,6 0-736,2 0-400,5-3 760,-2-6-192,9-13-192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6.336"/>
    </inkml:context>
    <inkml:brush xml:id="br0">
      <inkml:brushProperty name="width" value="0.05" units="cm"/>
      <inkml:brushProperty name="height" value="0.05" units="cm"/>
    </inkml:brush>
  </inkml:definitions>
  <inkml:trace contextRef="#ctx0" brushRef="#br0">125 203 5897,'-63'-1'2582,"2"0"3487,99 1-2969,149 5-920,268 19-1301,-19-1-349,-359-19-366,88-8 1,77-17 267,-151 11-337,-57 7-83,332-21 128,392 41-116,-20 7-312,-313-11 112,600-18-796,-890 2 1017,1280-81-80,-676 31-28,-567 42 64,798-42 172,-830 46-499,-140 7 314,1 0-1,-1 0 1,0 0 0,0-1-1,0 1 1,0 0-1,0 0 1,0 0-1,0 0 1,0 0-1,1-1 1,-1 1-1,0 0 1,0 0-1,0 0 1,0 0 0,0 0-1,0-1 1,0 1-1,0 0 1,0 0-1,0 0 1,0 0-1,0-1 1,0 1-1,0 0 1,0 0-1,0 0 1,0 0 0,0-1-1,-1 1 1,1 0-1,0 0 1,0 0-1,0 0 1,0 0-1,0-1 1,0 1-1,0 0 1,0 0-1,-1 0 1,1 0 0,0 0-1,0 0 1,0 0-1,0 0 1,0 0-1,-1-1 1,1 1-1,0 0 1,0 0-1,0 0 1,0 0-1,-1 0 1,1 0 0,0 0-1,0 0 1,-13-9-70,-17-7-154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7.603"/>
    </inkml:context>
    <inkml:brush xml:id="br0">
      <inkml:brushProperty name="width" value="0.05" units="cm"/>
      <inkml:brushProperty name="height" value="0.05" units="cm"/>
    </inkml:brush>
  </inkml:definitions>
  <inkml:trace contextRef="#ctx0" brushRef="#br0">141 73 11682,'7'-15'1683,"-1"0"0,6-27-1,-24 62 1524,4 9-2863,2 1 0,1 1-1,2-1 1,0 46 0,2-38-163,13 492 297,-3-355-447,9 401 637,-12-308-379,-8-106-85,-7 0 0,-33 173 0,25-193 0,1 158-1,28 141 61,-3-316-198,3 117 303,-12-203-196,-3 1 1,-1-1-1,-2 0 1,-12 44-1,-12 12 159,-18 73-45,45-150-260,0 0 0,0 1 0,2-1 0,1 1 0,0-1 0,1 1-1,4 20 1,5-7 17,-10-31-46,0 0-1,0 0 1,0-1 0,0 1-1,1 0 1,-1 0 0,1 0-1,-1 0 1,0-1 0,1 1-1,-1 0 1,1 0 0,-1-1-1,1 1 1,0 0 0,-1-1-1,1 1 1,0-1 0,-1 1-1,1-1 1,0 1 0,0-1-1,0 1 1,-1-1 0,1 0-1,0 1 1,0-1 0,0 0-1,0 0 1,0 0 0,1 1-1,-1-2-52,-1 1-1,0 0 1,1 0-1,-1 0 1,1-1-1,-1 1 1,0 0 0,1-1-1,-1 1 1,0 0-1,1-1 1,-1 1-1,0 0 1,1-1-1,-1 1 1,0-1-1,0 1 1,1 0-1,-1-1 1,0 1-1,0-1 1,0 1-1,0-1 1,0 1-1,0-1 1,0 1-1,0-1 1,0 1-1,0-1 1,0 1 0,0-1-1,0 1 1,0 0-1,0-1 1,-1 0-1,-8-17-1876,7 15 1917,-5-11-717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8.767"/>
    </inkml:context>
    <inkml:brush xml:id="br0">
      <inkml:brushProperty name="width" value="0.05" units="cm"/>
      <inkml:brushProperty name="height" value="0.05" units="cm"/>
    </inkml:brush>
  </inkml:definitions>
  <inkml:trace contextRef="#ctx0" brushRef="#br0">76 85 13211,'-25'1'1242,"21"-1"-1047,-1 0-1,1 0 1,0 0-1,-1 1 1,1 0-1,0-1 1,-1 1-1,-5 3 0,10-4-147,0 0 0,-1 0-1,1 0 1,0 0-1,-1 1 1,1-1 0,0 0-1,-1 0 1,1 0-1,0 1 1,0-1 0,-1 0-1,1 0 1,0 1-1,0-1 1,-1 0-1,1 1 1,0-1 0,0 0-1,0 1 1,0-1-1,-1 0 1,1 1 0,0-1-1,0 0 1,0 1-1,0-1 1,0 0-1,0 1 1,0-1 0,0 1-1,0-1 1,0 0-1,0 1 1,0-1 0,1 1-1,11 11 825,23 3-110,-13-9-511,1-1 0,0-1 0,33 1 0,74-3 86,-79-3-251,450-9 144,-185 2-185,2574-7 114,-2109 10-254,393 5-215,550-4 289,-905-29 38,387-13-16,-1136 44-38,356-19-219,-405 18 693,-21 3-431,0 0 0,0 0 0,0 0 0,0 0 0,0 0 0,0 0 0,0 0 0,0 0 0,0 0 0,0 0 0,0 0 0,0 0 0,0 0 0,0 0 0,0 0 0,0 0 1,0-1-1,-1 1 0,1 0 0,0 0 0,0 0 0,0 0 0,0 0 0,0 0 0,0 0 0,0 0 0,0 0 0,0 0 0,0 0 0,0 0 0,0 0 0,0 0 0,0 0 0,0 0 0,0 0 0,0 0 0,0 0 0,0 0 0,0 0 0,0 0 0,0-1 0,0 1 0,0 0 0,0 0 0,0 0 0,-15-1 38,-30 0 13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9.618"/>
    </inkml:context>
    <inkml:brush xml:id="br0">
      <inkml:brushProperty name="width" value="0.05" units="cm"/>
      <inkml:brushProperty name="height" value="0.05" units="cm"/>
    </inkml:brush>
  </inkml:definitions>
  <inkml:trace contextRef="#ctx0" brushRef="#br0">0 767 11867,'1'2'68,"0"-1"1,0 1 0,0-1 0,1 0 0,-1 1-1,0-1 1,0 0 0,1 0 0,-1 0 0,1 0 0,-1 0-1,1 0 1,0 0 0,-1-1 0,1 1 0,0-1-1,-1 1 1,4 0 0,36 1 196,-31-3-120,618-41 2706,-281 13-2485,1041-45 281,2 29 289,221-9 17,-1354 43-811,1920-99 510,-9-109-337,-2079 206-331,698-113-1074,-774 123 1014,-3 2 17,1-1-1,-1 0 1,0-1-1,0 0 1,0-1-1,17-9 1,-26 13 50,0-1-1,-1 1 1,1 0-1,0 0 1,-1-1-1,1 1 1,-1-1-1,1 1 1,-1 0-1,1-1 1,-1 1-1,1-1 1,-1 1-1,1-1 1,-1 0 0,1 1-1,-1-1 1,0 1-1,1-1 1,-1 0-1,0 1 1,0-1-1,1 0 1,-1 0-1,0 1 1,0-1-1,0 0 1,0 1-1,0-2 1,-2 0-28,0 0 0,0 0 1,0 1-1,0-1 0,0 1 0,0-1 0,0 1 1,-1 0-1,-2-2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7.150"/>
    </inkml:context>
    <inkml:brush xml:id="br0">
      <inkml:brushProperty name="width" value="0.05" units="cm"/>
      <inkml:brushProperty name="height" value="0.05" units="cm"/>
    </inkml:brush>
  </inkml:definitions>
  <inkml:trace contextRef="#ctx0" brushRef="#br0">50 171 16748,'-2'2'633,"-5"11"2680,7-12-3242,0-1 1,0 0-1,1 1 1,-1-1-1,0 1 1,0-1 0,1 1-1,-1-1 1,1 0-1,-1 1 1,0-1-1,1 0 1,-1 1 0,1-1-1,-1 0 1,0 0-1,1 1 1,-1-1 0,1 0-1,-1 0 1,1 0-1,-1 1 1,1-1-1,-1 0 1,1 0 0,-1 0-1,1 0 1,-1 0-1,2 0 1,4 0 51,0 0 1,0-1-1,0 1 1,0-1-1,0 0 1,0-1-1,0 1 0,-1-1 1,1 0-1,0-1 1,-1 1-1,0-1 1,1 0-1,-1-1 1,8-6-1,-3 2-96,-1 0 0,0 0 0,0-1 0,-1 0 0,0-1 0,11-19 0,-16 24-22,-1 1 0,0-1 0,0 0 0,0-1 0,-1 1 0,0 0 0,1-7 0,-1 11-4,-1 0-1,0 0 0,0 0 1,0 0-1,0 0 1,0-1-1,0 1 1,0 0-1,0 0 0,-1 0 1,1 0-1,0 0 1,-1 0-1,1 0 1,-1 0-1,1 0 0,-1 0 1,1 0-1,-1 0 1,0 0-1,1 1 1,-1-1-1,0 0 0,0 0 1,1 1-1,-1-1 1,0 0-1,0 1 1,0-1-1,0 1 0,0-1 1,0 1-1,0 0 1,0-1-1,0 1 1,0 0-1,0 0 0,0-1 1,-1 1-1,0 0 1,-3 1-1,0-1 1,0 1-1,0 0 1,0 1-1,0-1 1,0 1-1,0 0 0,1 0 1,-1 0-1,1 1 1,0-1-1,0 1 1,-1 0-1,-4 6 1,-7 5 5,1 2 1,-13 17-1,16-18 12,1 0 0,1 1 0,0 0-1,-13 30 1,21-40-7,-1 0 0,1 0-1,0-1 1,0 1 0,1 1-1,0-1 1,0 0 0,0 0-1,1 0 1,0 0 0,0 1 0,1-1-1,0 0 1,0 0 0,0 0-1,0 0 1,6 12 0,-5-15-49,0 0-1,0 0 1,0 0 0,1 0 0,-1 0 0,1 0 0,0-1 0,0 1-1,0-1 1,0 0 0,1 0 0,-1 0 0,1 0 0,-1 0 0,1-1-1,-1 0 1,1 1 0,0-1 0,0-1 0,-1 1 0,1-1 0,0 1-1,0-1 1,0 0 0,0 0 0,5-1 0,0-1-33,-1 1 0,1-2 1,0 1-1,-1-1 0,1 0 0,-1-1 0,0 1 1,0-2-1,0 1 0,10-9 0,31-33-286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57.276"/>
    </inkml:context>
    <inkml:brush xml:id="br0">
      <inkml:brushProperty name="width" value="0.05" units="cm"/>
      <inkml:brushProperty name="height" value="0.05" units="cm"/>
    </inkml:brush>
  </inkml:definitions>
  <inkml:trace contextRef="#ctx0" brushRef="#br0">58 107 15691,'10'2'512,"0"-1"-1,0 0 1,0-1-1,0 0 1,0-1-1,0 0 1,0 0-1,12-4 1,-16 3-329,0 0 0,-1 0 0,1 0 0,-1-1 1,0 1-1,0-1 0,0 0 0,0-1 0,0 1 0,-1-1 0,1 0 0,-1 0 1,0-1-1,0 1 0,4-8 0,-8 12-148,1-1 0,0 0 1,-1 0-1,1 0 0,-1 0 0,1 0 0,-1-1 1,1 1-1,-1 0 0,0 0 0,1 0 0,-1 0 1,0 0-1,0 0 0,0-1 0,0 1 0,0 0 0,0 0 1,0 0-1,-1 0 0,1-1 0,0 1 0,0 0 1,-2-2-1,1 2-2,0 0 0,0 0 0,0 0 0,0 0 0,-1 0 0,1 0 0,0 0 0,-1 0 1,1 1-1,-1-1 0,1 1 0,-1-1 0,1 1 0,-1-1 0,-2 1 0,-3-1 34,-1 0 0,1 1 0,-1 0 1,1 0-1,-1 0 0,-11 4 0,10-2-50,0 1 0,0 1-1,0 0 1,0 0 0,1 1 0,0 0-1,0 0 1,0 1 0,1 0 0,0 0-1,0 1 1,-9 11 0,11-13-21,1 1 0,-1 1 0,1-1-1,1 1 1,-1-1 0,1 1 0,0 0 0,1 1 0,-1-1 0,1 0 0,1 1 0,0-1-1,0 1 1,0-1 0,1 1 0,0 8 0,1-14-63,-1 1 0,0-1 0,1 1 0,-1-1 0,1 0 1,0 0-1,0 1 0,0-1 0,0 0 0,0 0 0,1 0 0,-1 0 0,0 0 0,1 0 0,0 0 0,-1-1 1,1 1-1,0 0 0,0-1 0,0 1 0,0-1 0,0 0 0,0 0 0,0 0 0,1 0 0,-1 0 0,0 0 0,0-1 1,1 1-1,-1-1 0,1 1 0,-1-1 0,0 0 0,4 0 0,5-1-193,0 1 1,-1-2-1,1 1 0,-1-1 1,1-1-1,15-6 1,14-7-542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0.454"/>
    </inkml:context>
    <inkml:brush xml:id="br0">
      <inkml:brushProperty name="width" value="0.05" units="cm"/>
      <inkml:brushProperty name="height" value="0.05" units="cm"/>
    </inkml:brush>
  </inkml:definitions>
  <inkml:trace contextRef="#ctx0" brushRef="#br0">106 1 14939,'-3'0'107,"0"1"1,0-1-1,0 1 0,0 0 0,0 0 1,0 0-1,0 0 0,1 0 0,-1 1 1,0-1-1,1 1 0,-1 0 1,1-1-1,-4 5 0,2-2 18,0 1 0,0 0 1,1 0-1,-1 0 0,1 0 0,-4 11 1,1 0 89,1 0 1,0 0 0,1 1 0,-2 25 0,2 11 109,3 0 0,8 90 0,29 108 140,-5-49-197,8 364 67,-45 3 18,12 728 729,67-2-477,-27-115-251,-49-635-1418,3-534 800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8.563"/>
    </inkml:context>
    <inkml:brush xml:id="br0">
      <inkml:brushProperty name="width" value="0.05" units="cm"/>
      <inkml:brushProperty name="height" value="0.05" units="cm"/>
    </inkml:brush>
  </inkml:definitions>
  <inkml:trace contextRef="#ctx0" brushRef="#br0">24 265 14619,'-11'8'1497,"-1"0"-240,17-13 1918,68-59 675,27-45-2390,-40 41-1079,-51 58-349,-8 7-26,1 1-1,0 0 1,-1 0-1,1-1 1,0 1 0,1 1-1,-1-1 1,0 0-1,0 0 1,5-2-1,-6 5-4,-1-1 1,1 0-1,-1 1 0,0-1 0,1 0 0,-1 1 0,0-1 0,1 1 0,-1-1 1,0 0-1,0 1 0,1-1 0,-1 1 0,0-1 0,0 1 0,0-1 0,1 1 1,-1-1-1,0 1 0,0-1 0,0 1 0,0-1 0,0 1 0,0-1 1,0 1-1,0-1 0,0 1 0,-1-1 0,1 1 0,0-1 0,0 0 0,0 1 1,-1 0-1,-4 24 11,5-24-9,-14 58 50,-13 63 45,24-102-65,1 1 1,0 0 0,3 39-1,4-42 48,-5-18-107,0 0 0,0 1 0,1-1 1,-1 0-1,0 0 0,0 0 0,0 0 0,0 0 0,1 1 0,-1-1 0,0 0 0,0 0 0,1 0 1,-1 0-1,0 0 0,0 0 0,0 0 0,1 0 0,-1 0 0,0 0 0,0 0 0,1 0 0,-1 0 1,0 0-1,0 0 0,1 0 0,-1 0 0,0 0 0,0 0 0,0 0 0,1 0 0,-1 0 0,0 0 1,0-1-1,0 1 0,1 0 0,0-2-88,1 1 1,-1-1 0,0 1-1,1-1 1,-1 0 0,0 0-1,0 0 1,0 1-1,-1-1 1,1 0 0,0 0-1,0-3 1,3-15-281,0-4-151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9.006"/>
    </inkml:context>
    <inkml:brush xml:id="br0">
      <inkml:brushProperty name="width" value="0.05" units="cm"/>
      <inkml:brushProperty name="height" value="0.05" units="cm"/>
    </inkml:brush>
  </inkml:definitions>
  <inkml:trace contextRef="#ctx0" brushRef="#br0">49 20 14179,'13'-7'1728,"-10"5"-1271,-1 1-1,0-1 0,1 1 0,0 0 0,-1 0 1,1 0-1,0 0 0,-1 0 0,1 1 0,0-1 1,4 1-1,-7 1-278,1 0 1,-1 0-1,1 0 1,-1 0-1,0 1 0,1-1 1,-1 0-1,0 0 1,0 1-1,0-1 0,0 0 1,0 1-1,0-1 1,-1 0-1,1 0 0,0 1 1,-1-1-1,0 2 1,1-3-104,-15 55 1354,7-30-1243,2 1 1,0 0 0,-3 35 0,6 25-779,3-86 550,0 0 0,0 1 0,0-1-1,0 0 1,0 0 0,0 0 0,0 1 0,0-1 0,0 0-1,0 0 1,0 0 0,0 0 0,0 1 0,0-1 0,0 0 0,0 0-1,0 0 1,0 0 0,0 1 0,0-1 0,0 0 0,0 0 0,-1 0-1,1 0 1,0 1 0,0-1 0,0 0 0,0 0 0,0 0-1,0 0 1,-1 0 0,1 0 0,0 0 0,0 1 0,0-1 0,0 0-1,-1 0 1,1 0 0,0 0 0,-7-5-1088,-6-10 155,0-4 266,-2-2-186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9.506"/>
    </inkml:context>
    <inkml:brush xml:id="br0">
      <inkml:brushProperty name="width" value="0.05" units="cm"/>
      <inkml:brushProperty name="height" value="0.05" units="cm"/>
    </inkml:brush>
  </inkml:definitions>
  <inkml:trace contextRef="#ctx0" brushRef="#br0">0 311 17036,'6'-3'2256,"0"0"-1336,8-2-264,4 2 1129,4-1-449,-1-1-256,7 4-391,-2-3-225,-2 4-560,1 0-401,-7 0-815,-2 0 152,-1-3 784,3-1-288,-2-1-288</inkml:trace>
  <inkml:trace contextRef="#ctx0" brushRef="#br0" timeOffset="1">390 163 14627,'5'-3'2129,"4"3"-953,-1 1-464,-2 7 1961,-3 2-1201,-1 4-480,-2 5-224,0 4-384,-2-1-216,-1 4-336,-2-3-160,1-4-336,1-2-160,0-7-472,1-8 920,-1-4-273,3-5-111</inkml:trace>
  <inkml:trace contextRef="#ctx0" brushRef="#br0" timeOffset="2">381 42 20620,'0'-10'1849,"2"0"-1313,1 1-240,0 1 744,0 5-488,-2 3-1024,3-2-568,-6 8 376,5 5 40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0.465"/>
    </inkml:context>
    <inkml:brush xml:id="br0">
      <inkml:brushProperty name="width" value="0.05" units="cm"/>
      <inkml:brushProperty name="height" value="0.05" units="cm"/>
    </inkml:brush>
  </inkml:definitions>
  <inkml:trace contextRef="#ctx0" brushRef="#br0">1 0 16195,'0'0'167,"1"0"0,0 0 0,0 0 0,-1 0 0,1 0 0,0 0 0,-1 0-1,1 0 1,0 0 0,0 1 0,-1-1 0,1 0 0,0 0 0,-1 1-1,1-1 1,-1 0 0,1 1 0,0-1 0,-1 1 0,1-1 0,-1 1 0,1-1-1,-1 1 1,2 0 0,-1 20 2138,-2-14-2092,-6 59 746,2 1 1,6 75 0,1-126-1357,-2-16 383,0 0 0,0 0 0,0 1-1,0-1 1,0 0 0,0 0 0,0 0-1,0 0 1,0 0 0,0 0 0,0 0-1,0 0 1,0 0 0,0 0-1,0 0 1,0 0 0,0 1 0,1-1-1,-1 0 1,0 0 0,0 0 0,0 0-1,0 0 1,0 0 0,0 0 0,0 0-1,0 0 1,0 0 0,0 0 0,0 0-1,0 0 1,0 0 0,0 0-1,0 0 1,0 0 0,1 0 0,-1 0-1,0 1 1,0-1 0,0 0 0,0 0-1,0 0 1,0 0 0,0 0 0,0 0-1,0 0 1,0 0 0,0 0 0,0 0-1,1-1 1,-1 1 0,0 0-1,0 0 1,0 0 0,0 0 0,0 0-1,0 0 1,0 0 0,0 0 0,0 0-1,0 0 1,0 0 0,0 0 0,0 0-1,0 0 1,1 0 0,-1 0-1,0-3-92,1 0-1,0 0 0,-1 0 1,1 0-1,-1 0 0,0 0 0,0-4 1,-2-23-312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1.104"/>
    </inkml:context>
    <inkml:brush xml:id="br0">
      <inkml:brushProperty name="width" value="0.05" units="cm"/>
      <inkml:brushProperty name="height" value="0.05" units="cm"/>
    </inkml:brush>
  </inkml:definitions>
  <inkml:trace contextRef="#ctx0" brushRef="#br0">17 276 14515,'-2'5'921,"0"-2"-487,0-1 0,0 1 0,1 0 0,-1 0 1,1 0-1,0 0 0,0 0 0,0 0 0,0 6 1,1-9-350,0 0 1,1 0 0,-1 0 0,0 0 0,0 0 0,1 0 0,-1 0 0,0 0 0,0 0 0,1 0-1,-1 0 1,0 0 0,0 0 0,1 0 0,-1 0 0,0 0 0,0-1 0,1 1 0,-1 0-1,0 0 1,0 0 0,1 0 0,-1 0 0,0-1 0,0 1 0,0 0 0,0 0 0,1-1-1,-1 1 1,0 0 0,0-1 0,107-115 3315,41-74-2884,-142 184-492,-4 8-9,-5 16-2,-9 28-3,-3-1-9,1-4-9,1 0 0,3 0 0,1 1 0,-5 53-1,14-94-95,0 1 0,0-1 0,0 1 0,0-1-1,0 1 1,0-1 0,0 0 0,0 1 0,1-1 0,-1 1-1,0-1 1,1 0 0,-1 1 0,2 1 0,-2-3 34,1-1 0,0 1 0,-1 0 0,1 0 0,-1 0 0,1-1 1,0 1-1,-1 0 0,1-1 0,-1 1 0,1-1 0,-1 1 0,1-1 1,-1 1-1,1 0 0,-1-1 0,0 0 0,1 1 0,-1-1 0,0 1 0,1-1 1,-1 1-1,0-1 0,0 0 0,0 1 0,1-1 0,-1 0 0,0 0 1,9-17-651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1.538"/>
    </inkml:context>
    <inkml:brush xml:id="br0">
      <inkml:brushProperty name="width" value="0.05" units="cm"/>
      <inkml:brushProperty name="height" value="0.05" units="cm"/>
    </inkml:brush>
  </inkml:definitions>
  <inkml:trace contextRef="#ctx0" brushRef="#br0">121 0 17396,'3'6'2120,"-3"5"-1352,-4 4-296,-1 2 1177,3 5-689,-2-3-152,4 6-352,-3 1-144,1 0-184,2 0-48,-1 0-24,-1 0-40,-1-3-336,2-2-280,-4-7-640,-1-6 1048,-2-7-184,-1-4-144</inkml:trace>
  <inkml:trace contextRef="#ctx0" brushRef="#br0" timeOffset="1">0 192 15867,'3'-7'2073,"5"1"-985,1 0-376,3 2 1241,5-1-385,5 0-440,2 1-248,1 1-416,1 0-231,-3 1-482,-2 1-303,-1-1-584,1 2-240,-8 0 992,-1-1-288,3-3-265</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1.962"/>
    </inkml:context>
    <inkml:brush xml:id="br0">
      <inkml:brushProperty name="width" value="0.05" units="cm"/>
      <inkml:brushProperty name="height" value="0.05" units="cm"/>
    </inkml:brush>
  </inkml:definitions>
  <inkml:trace contextRef="#ctx0" brushRef="#br0">11 1 17212,'3'9'2048,"-3"0"-1312,0 5-232,0 1 1025,0 5-569,0 5-176,2 2-288,-2 2-112,0 0-152,0 3-152,-2-2-184,1-3-176,-2-7-392,0-5-296,-4-13-1177,7-17 1377,0-7-168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2.361"/>
    </inkml:context>
    <inkml:brush xml:id="br0">
      <inkml:brushProperty name="width" value="0.05" units="cm"/>
      <inkml:brushProperty name="height" value="0.05" units="cm"/>
    </inkml:brush>
  </inkml:definitions>
  <inkml:trace contextRef="#ctx0" brushRef="#br0">4 3 16724,'-3'-1'2128,"4"-1"-1064,2 2 1521,0 0-1129,0 0-520,2 0-360,-2 0-1040,-2 9-712,-1-4 816,0 4-168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31.898"/>
    </inkml:context>
    <inkml:brush xml:id="br0">
      <inkml:brushProperty name="width" value="0.05" units="cm"/>
      <inkml:brushProperty name="height" value="0.05" units="cm"/>
    </inkml:brush>
  </inkml:definitions>
  <inkml:trace contextRef="#ctx0" brushRef="#br0">26 14 14003,'4'-12'2904,"-1"10"-1165,-3 8-133,-7 74 958,-18 238-1356,25-310-1174,0 7-1273,1-15 1207,-1 0 0,1 0-1,-1 0 1,1 0 0,-1 0 0,1 0 0,-1-1 0,1 1 0,-1 0 0,1 0-1,-1 0 1,1-1 0,-1 1 0,1 0 0,-1-1 0,0 1 0,1 0 0,-1-1 0,0 1-1,1 0 1,-1-1 0,0 1 0,1-1 0,-1 1 0,0 0 0,0-1 0,0 1-1,1-2 1,12-16-370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57.697"/>
    </inkml:context>
    <inkml:brush xml:id="br0">
      <inkml:brushProperty name="width" value="0.05" units="cm"/>
      <inkml:brushProperty name="height" value="0.05" units="cm"/>
    </inkml:brush>
  </inkml:definitions>
  <inkml:trace contextRef="#ctx0" brushRef="#br0">116 0 19380,'-9'0'1560,"-4"5"-1175,-3 0-209,1 2 600,0 4-208,-1 3-296,4 3-112,1 1-144,4 0-16,5 2-64,2-1-136,8-3-392,3 0-280,7-7 776,2-4-104,4-5-145,4-2-127</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33.516"/>
    </inkml:context>
    <inkml:brush xml:id="br0">
      <inkml:brushProperty name="width" value="0.05" units="cm"/>
      <inkml:brushProperty name="height" value="0.05" units="cm"/>
    </inkml:brush>
  </inkml:definitions>
  <inkml:trace contextRef="#ctx0" brushRef="#br0">6 1 5769,'0'0'336,"-2"0"-400,-1 0 96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33.984"/>
    </inkml:context>
    <inkml:brush xml:id="br0">
      <inkml:brushProperty name="width" value="0.05" units="cm"/>
      <inkml:brushProperty name="height" value="0.05" units="cm"/>
    </inkml:brush>
  </inkml:definitions>
  <inkml:trace contextRef="#ctx0" brushRef="#br0">94 292 8218,'-2'4'616,"0"0"1,0 0-1,-1-1 1,1 1-1,-1-1 1,0 1-1,-5 4 1,-4 6 1444,-1 1-501,-16 23 1699,27-35-2952,0 0 0,0 0 0,1 1 0,-1-1 1,1 0-1,0 1 0,0-1 0,0 0 1,1 1-1,-2 5 0,3-9-271,-1 1 1,1-1-1,-1 0 1,0 0-1,1 0 1,-1 0-1,0 0 0,1 0 1,-1 0-1,1 0 1,-1 0-1,0 0 1,1 0-1,-1 0 0,1 0 1,-1 0-1,0 0 1,1 0-1,-1 0 1,0-1-1,1 1 1,-1 0-1,0 0 0,1 0 1,-1-1-1,0 1 1,1 0-1,-1 0 1,0-1-1,0 1 0,1 0 1,-1-1-1,0 1 1,1-1-1,16-13 221,365-359 1238,-368 354-1475,-12 16-15,-1 0 0,1 0 1,0 1-1,0-1 1,0 1-1,1 0 1,4-4-1,-7 6-4,0 0 0,1 0 0,-1 0 0,0 0 0,1 0 0,-1 0 0,0 0 0,1 1 0,-1-1 0,0 0 0,0 0 0,1 0 0,-1 1 0,0-1 0,0 0 0,1 0 0,-1 1 0,0-1 0,0 0 0,0 1 0,1-1 0,-1 0 0,0 1 0,0-1 0,0 0 0,0 1 0,0-1 0,0 0 0,0 1 0,0-1 0,0 0 0,0 1 0,3 12 14,2 34-5,-3 0 1,-6 70-1,2-53-6,0-16-2,-1 3-17,3-1 0,8 70 0,-2-94-209,-1-18-358,0-18-872,-1-40 561,0 18 296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06.905"/>
    </inkml:context>
    <inkml:brush xml:id="br0">
      <inkml:brushProperty name="width" value="0.05" units="cm"/>
      <inkml:brushProperty name="height" value="0.05" units="cm"/>
    </inkml:brush>
  </inkml:definitions>
  <inkml:trace contextRef="#ctx0" brushRef="#br0">39 13 14115,'0'-1'249,"0"0"1,0 1-1,-1-1 1,1 0-1,0 1 1,0-1-1,0 1 0,-1-1 1,1 0-1,0 1 1,-1-1-1,1 1 1,-1-1-1,1 1 0,-1-1 1,1 1-1,-1 0 1,1-1-1,-1 1 1,1-1-1,-1 1 0,-1-1 1,0 15 4998,0 1-5248,-9 57 377,-2 128 0,13-198-403,2 21-1191,-2-23 1192,0 0-1,0 1 0,0-1 0,0 0 0,0 0 1,0 1-1,0-1 0,1 0 0,-1 1 0,0-1 0,0 0 1,0 0-1,0 1 0,1-1 0,-1 0 0,0 0 1,0 1-1,1-1 0,-1 0 0,0 0 0,1 0 0,-1 0 1,0 1-1,0-1 0,1 0 0,-1 0 0,0 0 1,1 0-1,-1 0 0,0 0 0,1 0 0,-1 0 0,0 0 1,1 0-1,-1 0 0,0 0 0,1 0 0,-1 0 1,0 0-1,1 0 0,-1 0 0,0 0 0,1-1 0,-1 1 1,0 0-1,0 0 0,1 0 0,-1 0 0,0-1 1,0 1-1,1 0 0,-1 0 0,0-1 0,0 1 0,0 0 1,1 0-1,-1-1 0,0 1 0,0 0 0,0-1 1,0 1-1,1-1 0,16-21-650,2-9-212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07.338"/>
    </inkml:context>
    <inkml:brush xml:id="br0">
      <inkml:brushProperty name="width" value="0.05" units="cm"/>
      <inkml:brushProperty name="height" value="0.05" units="cm"/>
    </inkml:brush>
  </inkml:definitions>
  <inkml:trace contextRef="#ctx0" brushRef="#br0">106 32 17788,'6'-18'2261,"-6"17"-2215,0 1 1,0 0-1,0-1 1,0 1-1,0-1 1,0 1-1,0-1 1,0 1-1,0 0 1,0-1-1,0 1 1,0-1-1,0 1 1,0-1-1,0 1 1,0 0-1,-1-1 1,1 1-1,0 0 1,0-1-1,0 1 1,-1-1-1,1 1 1,0 0-1,-1 0 1,1-1-1,0 1 1,-1 0-1,1-1 1,0 1-1,-1 0 1,1 0-1,0 0 1,-1-1-1,1 1 1,-1 0-1,1 0 1,0 0-1,-1 0 1,0 0-1,0 0 39,0 1-1,0-1 1,-1 1-1,1-1 1,0 1-1,0-1 0,0 1 1,0 0-1,1 0 1,-1-1-1,0 1 1,0 0-1,0 0 1,1 0-1,-1 0 0,0 0 1,1 0-1,-1 0 1,0 1-1,-12 27 343,10-23-258,-10 27 3,0 1 0,3 0 0,0 0 0,3 1 0,0 0 0,-2 61 0,9-90-134,0 0 0,0-1 1,1 1-1,0 0 0,0-1 0,0 1 0,0-1 0,1 1 1,0-1-1,3 7 0,-3-10-8,-1 1 0,1-1 0,0 0 0,0 0 1,0 0-1,0 0 0,0 0 0,0 0 0,1 0 0,-1-1 0,1 1 1,-1-1-1,1 0 0,0 0 0,-1 0 0,1 0 0,0 0 0,0 0 1,-1-1-1,1 1 0,6-1 0,1 0 41,1-1 0,-1 0 1,1 0-1,-1-1 0,1-1 0,-1 1 1,0-2-1,0 1 0,0-2 0,17-9 1,-8 2 51,0 0 0,-1-1 0,-1-1 0,20-21 0,-27 25-71,0-1 0,-1 0 0,0-1-1,-1 1 1,-1-2 0,0 1 0,0-1 0,7-23 0,-12 31-41,-1 0 1,1 0-1,-1 0 1,0 0 0,-1-1-1,1 1 1,-1 0-1,0 0 1,-1 0-1,1-1 1,-1 1 0,0 0-1,0 0 1,-1 0-1,1 0 1,-1 0-1,0 0 1,0 1 0,-1-1-1,1 1 1,-1-1-1,0 1 1,-1 0-1,1 0 1,-1 0 0,1 1-1,-6-5 1,4 4-60,-1 1 0,0-1 0,0 1 1,0 0-1,0 0 0,0 1 0,-1 0 1,1 0-1,-1 0 0,1 1 0,-1 0 0,0 0 1,1 1-1,-1 0 0,0 0 0,0 1 0,1-1 1,-8 3-1,4-1-87,1 1 0,-1 0 0,1 0 1,-1 1-1,1 0 0,0 1 0,1 0 0,-1 0 0,1 1 1,0 0-1,-11 12 0,-9 14-347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1.863"/>
    </inkml:context>
    <inkml:brush xml:id="br0">
      <inkml:brushProperty name="width" value="0.05" units="cm"/>
      <inkml:brushProperty name="height" value="0.05" units="cm"/>
    </inkml:brush>
  </inkml:definitions>
  <inkml:trace contextRef="#ctx0" brushRef="#br0">9 532 13987,'0'0'75,"0"-1"1,0 1-1,0 0 1,0 0-1,0 0 0,1-1 1,-1 1-1,0 0 1,0 0-1,0-1 1,0 1-1,0 0 0,0 0 1,-1-1-1,1 1 1,0 0-1,0 0 0,0-1 1,0 1-1,0 0 1,0 0-1,0 0 1,0-1-1,0 1 0,-1 0 1,1 0-1,0 0 1,0-1-1,0 1 0,0 0 1,-1 0-1,1 0 1,0 0-1,0 0 1,0 0-1,-1-1 0,1 1 1,0 0-1,0 0 1,-1 0-1,1 0 0,0 0 1,0 0-1,-1 0 1,1 0-1,0 0 1,0 0-1,0 0 0,-1 0 1,1 0-1,0 0 1,0 0-1,-1 0 1,1 0-1,0 0 0,0 0 1,-1 1-1,1-1 1,0 0-1,0 0 0,-1 0 1,9-22 1769,121-211 1656,-58 113-3266,-43 66-198,-13 26-31,21-33 0,-36 61-7,0 0 0,0-1 1,0 1-1,0-1 0,1 1 0,-1 0 0,0-1 0,0 1 1,1 0-1,-1-1 0,0 1 0,1 0 0,-1 0 0,0-1 1,1 1-1,-1 0 0,0 0 0,1-1 0,-1 1 0,0 0 0,1 0 1,-1 0-1,1 0 0,-1 0 0,0 0 0,1 0 0,0-1 1,3 12-16,-4 28-2,0-29 11,-9 185 16,3-107-507,6 93-1,5-149-1412,-5-32 1868,0 0 0,0 0 0,0 0 0,0-1 0,0 1 0,0 0 0,0 0 0,0 0 0,0 0 0,0 0 0,0 0 0,0 0 0,0 0 0,0 0 0,0 0 0,-1-1 0,1 1 0,0 0 0,0 0 0,0 0 0,0 0 0,0 0 0,0 0 0,0 0 0,0 0 0,0 0 0,0 0 0,0 0 0,0 0 0,0 0 0,-1 0 0,1 0 0,0 0 0,0 0 0,0 0 0,0 0 0,0 0 0,0 0 0,0 0 0,0 0 0,0 0 0,0 0 0,-1 0 0,1 0 0,0 0 0,0 0 1,0 0-1,0 0 0,0 0 0,0 0 0,0 0 0,0 0 0,0 0 0,0 0 0,0 0 0,0 0 0,-1 0 0,1 0 0,0 1 0,0-1 0,0 0 0,0 0 0,0 0 0,0 0 0,0 0 0,0 0 0,0 0 0,0 0 0,0 0 0,-6-5-298,-5-5-707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2.308"/>
    </inkml:context>
    <inkml:brush xml:id="br0">
      <inkml:brushProperty name="width" value="0.05" units="cm"/>
      <inkml:brushProperty name="height" value="0.05" units="cm"/>
    </inkml:brush>
  </inkml:definitions>
  <inkml:trace contextRef="#ctx0" brushRef="#br0">1 170 15899,'3'8'1713,"7"-14"-881,7-5-264,9-4 816,8-2-127,9-5-281,4 2-160,4 1-296,-4 0-152,-1 10-400,-5 1-264,-8 2-504,-6 2-216,-12 1-305,-2-2 905,-9-1-304,-4-2-248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2.693"/>
    </inkml:context>
    <inkml:brush xml:id="br0">
      <inkml:brushProperty name="width" value="0.05" units="cm"/>
      <inkml:brushProperty name="height" value="0.05" units="cm"/>
    </inkml:brush>
  </inkml:definitions>
  <inkml:trace contextRef="#ctx0" brushRef="#br0">1 7 13347,'2'1'302,"0"0"0,0 0 1,0 0-1,1-1 0,-1 1 0,0-1 1,1 1-1,-1-1 0,0 0 1,1 0-1,-1 0 0,0-1 0,1 1 1,-1 0-1,0-1 0,5-1 0,3 0 995,11-1-442,1 1 0,-1 1 0,28 1 1,-43 1-808,0-1-1,0 1 1,-1 0 0,1 0 0,0 1 0,-1-1 0,1 1 0,-1 0 0,1 1 0,-1 0 0,0 0 0,0 0 0,0 0-1,-1 1 1,1-1 0,-1 1 0,5 6 0,-7-7-42,0 1-1,0-1 0,0 1 1,0 0-1,-1-1 1,0 1-1,0 0 0,0 0 1,0 0-1,-1 0 1,1 0-1,-1 0 0,0 0 1,0 0-1,0 0 1,-1 0-1,0 0 0,1 0 1,-2 0-1,1 0 1,-3 7-1,-4 6 47,0 0 1,-2-1-1,-15 22 1,18-28-16,-56 69 295,-2 2 125,65-81-453,-1 1 0,1-1 0,-1 1 0,1 0 0,0-1 0,-1 1 0,1 0 0,-1-1-1,1 1 1,0 0 0,0-1 0,-1 1 0,1 0 0,0-1 0,0 1 0,0 0 0,0 0 0,0-1 0,0 1 0,0 0 0,0 0 0,0-1 0,0 1 0,1 0-1,-1 0 1,0-1 0,0 1 0,1 0 0,-1-1 0,0 1 0,1 0 0,-1-1 0,1 1 0,-1-1 0,1 1 0,-1-1 0,1 1 0,-1-1 0,1 1 0,-1-1-1,1 1 1,0-1 0,-1 1 0,1-1 0,0 0 0,-1 0 0,1 1 0,0-1 0,0 0 0,-1 0 0,1 0 0,0 0 0,-1 0 0,2 0 0,6 1-21,0 0 1,0 0 0,0-1 0,8-1 0,23-3-593,-1-1-1,0-2 1,0-2-1,47-17 1,-31 6 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3.129"/>
    </inkml:context>
    <inkml:brush xml:id="br0">
      <inkml:brushProperty name="width" value="0.05" units="cm"/>
      <inkml:brushProperty name="height" value="0.05" units="cm"/>
    </inkml:brush>
  </inkml:definitions>
  <inkml:trace contextRef="#ctx0" brushRef="#br0">1 1 18988,'6'0'1760,"-5"10"-1167,-1 1-257,0 3 832,0 1-264,0 4-448,0 1-168,0 1-384,0-3-264,-1 1-576,-1-1-264,1-4 904,2-2-224,4-4-217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3.582"/>
    </inkml:context>
    <inkml:brush xml:id="br0">
      <inkml:brushProperty name="width" value="0.05" units="cm"/>
      <inkml:brushProperty name="height" value="0.05" units="cm"/>
    </inkml:brush>
  </inkml:definitions>
  <inkml:trace contextRef="#ctx0" brushRef="#br0">24 446 11610,'-8'20'1708,"5"-13"-893,0 0 0,0 1 0,1-1 0,-3 14 0,5-20-767,0-1 1,0 0-1,0 0 1,0 1-1,0-1 1,0 0-1,0 0 1,0 1-1,0-1 0,0 0 1,0 0-1,0 0 1,0 1-1,0-1 1,0 0-1,1 0 0,-1 1 1,0-1-1,0 0 1,0 0-1,0 0 1,0 1-1,0-1 1,1 0-1,-1 0 0,0 0 1,0 1-1,0-1 1,1 0-1,-1 0 1,0 0-1,0 0 0,0 0 1,1 0-1,-1 0 1,0 1-1,0-1 1,1 0-1,-1 0 0,0 0 1,0 0-1,1 0 1,-1 0-1,0 0 1,0 0-1,1 0 1,-1 0-1,0 0 0,0-1 1,1 1-1,-1 0 1,0 0-1,0 0 1,1 0-1,-1 0 0,0 0 1,0 0-1,0-1 1,1 1-1,-1 0 1,0 0-1,15-10 1027,143-146 2362,-91 77-3046,68-102-1,-126 167-361,-2 5-11,-1 0 0,0-1 1,0 1-1,-1-1 0,0 0 0,4-15 1,-49 152-47,1-5 18,33-102-18,1 1-1,1-1 1,1 1-1,1 0 1,1 0-1,1 0 1,1-1 0,5 37-1,-4-45-127,-2-9-11,0 0 1,1 0-1,-1 0 0,1 0 0,0 0 0,-1 0 1,1 0-1,1 0 0,-1 0 0,0-1 0,1 1 1,-1 0-1,1-1 0,0 1 0,3 3 1,0-6-333,-2-7-165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4.003"/>
    </inkml:context>
    <inkml:brush xml:id="br0">
      <inkml:brushProperty name="width" value="0.05" units="cm"/>
      <inkml:brushProperty name="height" value="0.05" units="cm"/>
    </inkml:brush>
  </inkml:definitions>
  <inkml:trace contextRef="#ctx0" brushRef="#br0">1 140 16996,'15'7'1768,"7"-10"-976,5-4-272,10-7 705,6-1-137,7-2-232,2 0-264,-1 0-648,-4 0-336,-4 5-664,-6 3 2096,-13 1-1192,-5 2-72,-10 1-120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58.100"/>
    </inkml:context>
    <inkml:brush xml:id="br0">
      <inkml:brushProperty name="width" value="0.05" units="cm"/>
      <inkml:brushProperty name="height" value="0.05" units="cm"/>
    </inkml:brush>
  </inkml:definitions>
  <inkml:trace contextRef="#ctx0" brushRef="#br0">165 20 14659,'0'0'97,"0"-1"-1,1 1 1,-1-1 0,0 0-1,0 1 1,0-1 0,0 0-1,0 1 1,0-1-1,0 1 1,0-1 0,0 0-1,-1 1 1,1-1 0,0 1-1,0-1 1,-1 0 0,1 1-1,0-1 1,0 1-1,-1-1 1,1 1 0,-1-1-1,1 1 1,0-1 0,-1 1-1,1 0 1,-1-1 0,-1 0 48,1 1 1,-1-1 0,1 1 0,-1-1 0,1 1-1,-1 0 1,1-1 0,-1 1 0,1 0 0,-1 0 0,-1 0-1,-4 1 256,1 0 0,0 0 0,0 0-1,-11 5 1,9-2-263,1-1-1,0 1 1,0 1-1,1-1 1,-1 1-1,1 0 1,0 1-1,-10 10 1,13-12-121,0 0 1,0 0-1,1 0 1,-1 0 0,1 1-1,0-1 1,0 1-1,0-1 1,1 1 0,0 0-1,-1 0 1,2 0-1,-1-1 1,0 1 0,1 8-1,0-12-13,0 0-1,1 1 0,-1-1 0,0 0 1,0 0-1,1 0 0,-1 0 1,0 0-1,1 0 0,-1 0 1,1 0-1,-1-1 0,1 1 1,0 0-1,-1 0 0,1 0 1,0 0-1,-1-1 0,1 1 1,0 0-1,0-1 0,0 1 1,0-1-1,1 1 0,1 0 2,-1 0 0,1 0 0,-1-1 0,1 1 0,-1-1 1,1 0-1,0 0 0,-1 0 0,6-1 0,3-1 6,0 0 1,1-1 0,15-7-1,-6 0 4,-1-1-1,0 0 0,0-1 1,22-19-1,13-9 148,-58 44-140,0-1 1,0 1-1,0-1 1,0 1-1,1 0 1,0 0-1,0 0 1,0 1-1,0-1 1,0 5-1,-2 1-4,1 0 0,1 0 0,0 0 0,-1 12 0,3-21-16,0 1 1,0-1-1,0 1 0,0-1 0,0 1 1,0-1-1,0 1 0,0-1 0,1 1 1,-1-1-1,1 0 0,-1 1 1,1-1-1,0 0 0,-1 1 0,1-1 1,0 0-1,0 0 0,0 1 1,0-1-1,0 0 0,1 1 0,0-1 2,0 0-1,0-1 0,0 1 1,0 0-1,0-1 1,-1 1-1,1-1 0,0 0 1,0 0-1,0 0 0,0 0 1,0 0-1,0 0 1,3-1-1,5-1 6,0-1 1,0 0-1,-1 0 0,1-1 0,9-6 1,-2 0 2,26-21 0,-29 19-20,29-16 1,-43 28 6,0 0-1,1 0 1,-1-1 0,0 1-1,0 0 1,0 0 0,1 0-1,-1 0 1,0 0 0,0 0-1,0 0 1,1 0-1,-1 0 1,0 0 0,0 0-1,1 0 1,-1 0 0,0 0-1,0 0 1,0 0 0,1 0-1,-1 0 1,0 0 0,0 0-1,1 0 1,-1 0-1,0 0 1,0 0 0,0 0-1,1 1 1,-1-1 0,0 0-1,0 0 1,0 0 0,0 0-1,0 1 1,1-1 0,-1 0-1,2 12-15,-6 21 48,2-26-12,1 1-1,0-1 17,0 1 1,0-1 0,0 1 0,2 11 0,-1-18-29,0 0-1,0 0 1,0 0-1,0-1 1,1 1-1,-1 0 1,0 0-1,0-1 1,1 1 0,-1 0-1,1-1 1,-1 1-1,0 0 1,1-1-1,-1 1 1,1-1-1,0 1 1,-1-1-1,1 1 1,-1-1 0,2 1-1,-1 0 3,0-1 0,1 0 1,-1 0-1,0 0 0,0 0 0,1 0 0,-1 0 0,0-1 0,0 1 1,0 0-1,1-1 0,-1 1 0,0 0 0,0-1 0,0 1 0,0-1 1,0 0-1,2-1 0,7-5-33,1-2 0,-1 1 0,-1-1 0,13-15 0,-12 12-369,0 2 0,22-18 0,-32 28 364,0 0 1,0 0-1,0 1 1,-1-1-1,1 0 0,0 0 1,0 1-1,0-1 1,0 0-1,1 0 1,-1 0-1,0 1 0,0-1 1,0 0-1,0 0 1,0 1-1,0-1 0,0 0 1,0 0-1,0 0 1,0 1-1,1-1 1,-1 0-1,0 0 0,0 0 1,0 0-1,0 0 1,1 1-1,-1-1 0,0 0 1,0 0-1,0 0 1,1 0-1,-1 0 1,0 0-1,0 0 0,0 1 1,1-1-1,-1 0 1,0 0-1,0 0 1,1 0-1,-1 0 0,0 0 1,0 0-1,1 0 1,-1 0-1,0 0 0,0-1 1,0 1-1,1 0 1,-1 0-1,0 0 1,0 0-1,0 0 0,1 0 1,-1 0-1,0-1 1,0 1-1,0 0 1,1 0-1,-1 0 0,0 0 1,0-1-1,0 1 1,-4 18-616,3-18 597,-3 14-469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4.403"/>
    </inkml:context>
    <inkml:brush xml:id="br0">
      <inkml:brushProperty name="width" value="0.05" units="cm"/>
      <inkml:brushProperty name="height" value="0.05" units="cm"/>
    </inkml:brush>
  </inkml:definitions>
  <inkml:trace contextRef="#ctx0" brushRef="#br0">0 0 17044,'17'3'1024,"0"-2"1,0 0 0,19-2-1,-19 0-475,0 1-1,0 1 1,20 3-1,-32-3-479,1 0 0,-1 0-1,0 1 1,0 0-1,0 0 1,0 0 0,0 1-1,-1 0 1,1 0-1,-1 0 1,0 0-1,0 1 1,0 0 0,5 5-1,-7-6-53,0 0-1,0 0 1,0 1-1,0-1 1,-1 1-1,1-1 1,-1 1-1,0 0 1,0 0-1,0-1 1,0 1-1,-1 0 1,0 0-1,1 0 1,-2 0-1,1 0 1,0 0-1,-1 0 1,1-1 0,-1 1-1,0 0 1,-1 0-1,1-1 1,-1 1-1,1-1 1,-5 7-1,-3 5 78,-1-1 0,0 0-1,-1-1 1,-22 21 0,13-14 104,-1-1 0,-1-1 0,-1-1-1,0-1 1,-27 13 0,37-24-49,13-5-145,0 0 0,0 0 0,0 0 0,0 0 0,0 0 0,0 0 0,0 0 0,-1 0 0,1 0 0,0 0 0,0 0-1,0 0 1,0 0 0,0 0 0,0 0 0,0 0 0,0 0 0,0 0 0,0 0 0,0 0 0,0 0 0,0 0 0,-1 0 0,1 0 0,0 0 0,0 0 0,0 0 0,0 0 0,0 0-1,0 0 1,0 0 0,0 0 0,0 0 0,0 0 0,0 0 0,0 0 0,0 0 0,0-1 0,0 1 0,0 0 0,0 0 0,0 0 0,0 0 0,0 0 0,0 0 0,0 0 0,0 0-1,0 0 1,0 0 0,0 0 0,0 0 0,0 0 0,0-1 0,0 1 0,0 0 0,0 0 0,0 0 0,0 0 0,0 0 0,0 0 0,0 0 0,0 0 0,0 0 0,0 0-1,0 0 1,18-14 82,2 5-83,1 1 1,0 0-1,1 2 1,0 1-1,-1 0 1,30-1-1,136 1-2274,-137 5 694,-16 0 956,-5 0-209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3.313"/>
    </inkml:context>
    <inkml:brush xml:id="br0">
      <inkml:brushProperty name="width" value="0.05" units="cm"/>
      <inkml:brushProperty name="height" value="0.05" units="cm"/>
    </inkml:brush>
  </inkml:definitions>
  <inkml:trace contextRef="#ctx0" brushRef="#br0">32 0 9450,'-23'557'5859,"21"277"-4671,60 170-959,-43-723 263,-26 340-1,2-293-65,5-144-366,-11 24-73,-1 6-343,4-37 99,-1 25 174,15-121-1700,3-82 987,1-3 324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6.171"/>
    </inkml:context>
    <inkml:brush xml:id="br0">
      <inkml:brushProperty name="width" value="0.05" units="cm"/>
      <inkml:brushProperty name="height" value="0.05" units="cm"/>
    </inkml:brush>
  </inkml:definitions>
  <inkml:trace contextRef="#ctx0" brushRef="#br0">124 7 18156,'0'-1'65,"1"1"0,-1-1 0,0 1 0,1-1 0,-1 1 0,1 0 0,-1-1 0,1 1-1,-1-1 1,0 1 0,1 0 0,-1 0 0,1-1 0,0 1 0,-1 0 0,1 0 0,-1 0 0,1-1 0,-1 1 0,1 0 0,-1 0 0,2 0 0,0 10 662,-10 26-45,7-31-476,-17 82 584,-12 156 0,26-196-739,-1 3-36,-12 93-495,17-142 409,0 1 0,0-1 0,0 1 0,0-1 0,-1 0 0,1 1 0,-1-1 0,1 1 0,-1-1 0,0 0 0,1 0 0,-1 1-1,0-1 1,0 0 0,0 0 0,0 0 0,0 0 0,-1 1 0,-6-5-1013,-2-13 747,-2-17-216,-1-14-142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6.590"/>
    </inkml:context>
    <inkml:brush xml:id="br0">
      <inkml:brushProperty name="width" value="0.05" units="cm"/>
      <inkml:brushProperty name="height" value="0.05" units="cm"/>
    </inkml:brush>
  </inkml:definitions>
  <inkml:trace contextRef="#ctx0" brushRef="#br0">1 77 14491,'27'86'2618,"-12"-38"-1045,23 53 0,-31-86-1328,1 0 0,0 0 1,2-1-1,-1 0 1,1-1-1,1 0 1,18 16-1,-26-25-186,1-1-1,0 0 1,1 0 0,-1 0-1,0-1 1,1 1 0,-1-1 0,1 0-1,0 0 1,0-1 0,-1 1-1,1-1 1,0 0 0,0-1-1,1 1 1,-1-1 0,0 0-1,0 0 1,0 0 0,0-1-1,0 0 1,0 0 0,0 0-1,0-1 1,-1 1 0,1-1-1,0 0 1,-1-1 0,1 1-1,-1-1 1,0 0 0,0 0 0,0 0-1,5-5 1,5-7 63,0 0 1,-1-1-1,0-1 1,-1 0-1,-2 0 1,1-1-1,10-26 1,-9 15-58,-2-1 0,0 0 0,-2-1 0,4-34 0,-11 61-64,3-45 50,-4 47-54,0 1 0,0-1 0,0 0 0,0 0 0,0 1 0,0-1 0,0 0 0,-1 0 0,1 1 0,-1-1 0,1 0-1,-1 1 1,0-1 0,0 0 0,0 1 0,0-1 0,0 1 0,0 0 0,0-1 0,0 1 0,0 0 0,-2-2 0,2 3-11,1 0-1,-1 0 1,1-1 0,-1 1-1,1 0 1,-1 0 0,0 0 0,1 0-1,-1 0 1,1 0 0,-1 0 0,0 0-1,1 0 1,-1 0 0,1 0 0,-1 0-1,0 0 1,1 0 0,-1 1-1,1-1 1,-1 0 0,1 0 0,-1 1-1,1-1 1,-1 0 0,1 1 0,-1-1-1,0 1 1,-10 20-740,2 24-940,7 12 594,4-33 331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7.027"/>
    </inkml:context>
    <inkml:brush xml:id="br0">
      <inkml:brushProperty name="width" value="0.05" units="cm"/>
      <inkml:brushProperty name="height" value="0.05" units="cm"/>
    </inkml:brush>
  </inkml:definitions>
  <inkml:trace contextRef="#ctx0" brushRef="#br0">160 7 16003,'-3'-2'152,"0"1"0,0 0 0,0 0 0,0 1 0,0-1 0,0 1 0,-1-1 0,1 1 0,0 0 0,0 0 0,-1 0 0,1 1 0,0-1 0,0 1 0,0 0 1,0 0-1,0 0 0,0 0 0,0 0 0,0 1 0,0-1 0,0 1 0,0 0 0,-2 3 0,-3 0 6,1 1 1,0 0 0,0 1 0,1 0-1,-1 0 1,2 0 0,-7 11 0,8-13-90,1 1 0,1 0 0,-1 0 0,1 0 0,0 0 0,0 1 0,1-1 0,0 0 0,0 1 0,0-1 0,1 1 0,1 9 0,-1-13-35,0-1 0,1 1 0,0 0 1,0 0-1,0-1 0,0 1 0,0 0 1,0-1-1,1 1 0,-1-1 1,1 0-1,-1 1 0,1-1 0,0 0 1,0 0-1,0 0 0,0 0 0,1 0 1,-1-1-1,0 1 0,1-1 0,-1 1 1,1-1-1,0 0 0,-1 0 1,1 0-1,0 0 0,-1-1 0,1 1 1,4 0-1,1-1 27,0 0 0,0 0 1,-1 0-1,1-1 0,0-1 0,0 1 1,0-1-1,-1 0 0,1-1 1,-1 0-1,0 0 0,1-1 0,-1 1 1,-1-1-1,1-1 0,9-7 0,-4 1 14,0 0 0,-1 0 0,0-1 0,0 0 1,-1-1-1,-1 0 0,9-16 0,-5-5 1,-12 18-37,-1 16-37,0-1-1,0 1 1,0 0-1,-1-1 1,1 1-1,0 0 1,0 0-1,-1-1 1,1 1-1,0 0 1,0 0-1,-1 0 1,1-1-1,0 1 1,-1 0-1,1 0 1,0 0-1,-1 0 1,1 0-1,0-1 1,-1 1-1,1 0 0,0 0 1,-1 0-1,1 0 1,0 0-1,-1 0 1,1 0-1,0 0 1,-1 1-1,1-1 1,-1 0-1,1 0 1,0 0-1,0 0 1,-1 1-1,-2 0-35,0 1 0,0 0-1,0 0 1,0 0-1,1 0 1,-1 1 0,1-1-1,0 1 1,0 0 0,0-1-1,0 1 1,0 0-1,0 0 1,1 0 0,-1 0-1,1 0 1,0 1-1,0-1 1,0 0 0,0 5-1,0-6-24,1-1 0,0 1 0,-1-1 0,1 1 0,0-1 0,0 1 0,0-1 0,0 1-1,0 0 1,0-1 0,0 1 0,1-1 0,-1 1 0,0-1 0,1 1 0,0-1 0,-1 1-1,1-1 1,0 1 0,0-1 0,-1 0 0,1 1 0,0-1 0,0 0 0,0 0 0,1 0 0,-1 0-1,0 0 1,0 0 0,1 0 0,-1 0 0,0 0 0,1-1 0,-1 1 0,1-1 0,-1 1-1,1-1 1,-1 1 0,1-1 0,-1 0 0,1 0 0,0 1 0,-1-1 0,1 0 0,2-1 0,5 0-104,-1-1 0,0 0 0,0 0 1,0-1-1,14-6 0,20-10-429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7.466"/>
    </inkml:context>
    <inkml:brush xml:id="br0">
      <inkml:brushProperty name="width" value="0.05" units="cm"/>
      <inkml:brushProperty name="height" value="0.05" units="cm"/>
    </inkml:brush>
  </inkml:definitions>
  <inkml:trace contextRef="#ctx0" brushRef="#br0">204 1 15867,'-59'44'5650,"-68"62"-3703,125-105-1937,1 0 0,-1 0 0,1 0 1,0 1-1,0-1 0,-1 0 1,1 1-1,0-1 0,0 1 0,1 0 1,-1-1-1,0 1 0,0 0 0,1-1 1,-1 4-1,1-4-12,0 0 1,1 0-1,-1 0 1,1-1 0,-1 1-1,1 0 1,-1 0-1,1-1 1,0 1-1,-1 0 1,1-1-1,0 1 1,0-1-1,0 1 1,-1-1-1,1 1 1,0-1-1,0 1 1,0-1 0,0 0-1,0 0 1,0 1-1,0-1 1,-1 0-1,1 0 1,0 0-1,0 0 1,0 0-1,0 0 1,2 0-1,101 3-460,14 1-70,-102-2 438,-1 0-1,1 1 1,-1 0 0,1 2-1,17 7 1,-31-12 98,-1 1 0,1 0-1,0 0 1,-1 0 0,1 0 0,-1 0 0,1 0 0,-1 0-1,1 0 1,-1 0 0,0 1 0,1-1 0,-1 1-1,0-1 1,0 1 0,0-1 0,0 1 0,0 0 0,0 2-1,-1-2 18,1-1-1,-1 1 1,-1 0-1,1-1 1,0 1-1,0 0 1,0-1-1,-1 1 1,1 0 0,-1-1-1,0 1 1,1-1-1,-1 1 1,0-1-1,0 1 1,0-1-1,0 0 1,0 1-1,0-1 1,0 0-1,0 0 1,-2 1-1,-12 11 179,-1-1 0,0-1 0,-1-1 0,0-1 0,-1 0 0,0-1 0,0-1 0,0 0 0,-1-2 0,0 0 0,-1-1 0,-25 2 0,42-6-322,0 1-1,0-1 1,-1 0-1,1 0 1,0-1-1,0 1 1,0 0-1,0-1 1,0 0-1,0 0 0,0 0 1,0 0-1,1 0 1,-1-1-1,0 1 1,0-1-1,1 0 1,-4-3-1,5 4-10,1 0-1,-1 0 1,0 0 0,1 0-1,-1 0 1,1 0 0,-1 0-1,1 0 1,0 0 0,0 0-1,-1 0 1,1 0 0,0 0-1,0-1 1,0 1-1,0 0 1,0 0 0,0 0-1,0 0 1,1-2 0,0 1-10,0-1 0,0 0 0,1 1 0,-1-1 0,1 0 0,-1 1 0,1 0 0,0-1 0,0 1 0,4-4 0,25-18-1169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7.897"/>
    </inkml:context>
    <inkml:brush xml:id="br0">
      <inkml:brushProperty name="width" value="0.05" units="cm"/>
      <inkml:brushProperty name="height" value="0.05" units="cm"/>
    </inkml:brush>
  </inkml:definitions>
  <inkml:trace contextRef="#ctx0" brushRef="#br0">107 8 16363,'0'-1'68,"0"1"0,0 0 0,0 0 0,0-1 0,0 1 0,0 0 0,0 0 0,0 0 0,0-1 0,0 1 0,0 0 0,0 0 0,0-1 0,0 1 0,0 0 0,0 0-1,0-1 1,0 1 0,-1 0 0,1 0 0,0 0 0,0-1 0,0 1 0,0 0 0,0 0 0,-1 0 0,1 0 0,0-1 0,0 1 0,0 0 0,0 0 0,-1 0 0,1 0-1,0 0 1,0 0 0,0-1 0,-1 1 0,1 0 0,-1 0 0,-8 6 974,-9 18 541,7-4-1091,2 0-1,0 0 1,2 1 0,-9 33-1,9-17-240,-7 70 1,13-94-213,1 0 0,0 0-1,1 0 1,4 24 0,-4-34-33,-1 1-1,1-1 1,1 1-1,-1-1 1,0 0-1,1 1 1,0-1-1,-1 0 0,1 0 1,1 0-1,-1 0 1,0 0-1,1-1 1,-1 1-1,1-1 1,0 1-1,0-1 1,0 0-1,0 0 0,0 0 1,6 2-1,2-1 3,0 0-1,1-1 1,-1 0-1,1 0 0,-1-1 1,22-1-1,70-14 29,-71 9-27,42-3 1,-72 8-9,0 0 0,0 0 0,0 0 0,0 0 0,-1 0 0,1 1 0,0-1 0,0 0 0,0 1 0,0 0 0,0-1 0,-1 1 0,1 0 0,2 1 0,-4-1 2,1-1-1,-1 1 1,1 0-1,0-1 1,-1 1-1,0 0 1,1 0-1,-1-1 1,1 1-1,-1 0 1,0 0-1,1 0 1,-1 0-1,0-1 0,0 1 1,0 0-1,0 0 1,0 0-1,0 0 1,0 0-1,0 1 1,-2 5 18,0 0 0,0-1 0,-1 1 1,0-1-1,0 0 0,-5 8 1,-4 7 31,7-9-28,0-1 0,0 1 1,1-1-1,1 1 0,0 0 0,0 1 0,0 13 0,3-25-50,-1-1-1,1 1 1,0 0-1,0 0 0,0-1 1,0 1-1,0 0 1,0-1-1,0 1 0,0 0 1,1 0-1,-1-1 1,0 1-1,0 0 0,1-1 1,-1 1-1,0 0 1,1-1-1,-1 1 0,0 0 1,1-1-1,-1 1 1,1-1-1,-1 1 0,1-1 1,0 1-1,-1-1 1,1 1-1,-1-1 0,1 0 1,0 1-1,-1-1 1,2 1-1,0-1-15,0 0 0,0-1 0,0 1-1,0 0 1,0-1 0,0 1 0,0-1 0,0 0 0,-1 0-1,1 0 1,3-1 0,15-10-255</inkml:trace>
  <inkml:trace contextRef="#ctx0" brushRef="#br0" timeOffset="1">803 519 20996,'9'-5'2233,"2"4"-1609,4-2-280,5 0 1160,3 0-751,5 1-353,-1 0-912,-2-1-737,-7 3 1057,-1 2-200,3-5-176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9.212"/>
    </inkml:context>
    <inkml:brush xml:id="br0">
      <inkml:brushProperty name="width" value="0.05" units="cm"/>
      <inkml:brushProperty name="height" value="0.05" units="cm"/>
    </inkml:brush>
  </inkml:definitions>
  <inkml:trace contextRef="#ctx0" brushRef="#br0">1 259 13931,'0'0'86,"-1"1"0,1-1 0,0 0 0,0 0 1,0 1-1,0-1 0,0 0 0,0 0 0,0 0 0,0 1 0,0-1 0,0 0 0,0 0 0,0 1 1,0-1-1,0 0 0,0 0 0,0 0 0,1 1 0,-1-1 0,0 0 0,0 0 0,0 0 0,0 1 1,0-1-1,0 0 0,1 0 0,-1 0 0,0 0 0,0 1 0,0-1 0,0 0 0,1 0 1,-1 0-1,0 0 0,0 0 0,1 0 0,13 4 1242,12-2-280,6-2-351,-1-3 0,0 0 0,-1-2 0,57-17 0,-63 15-567,-1-2-1,-1-1 1,1 0 0,-2-2 0,1 0 0,31-26 0,-46 33-115,0-2-1,-1 1 1,0-1-1,0 1 1,-1-2 0,0 1-1,6-11 1,-10 16-12,0 1 0,-1-1-1,1 0 1,0 0 0,0 1 0,-1-1 0,1 0 0,-1 0 0,1 0 0,-1 0-1,0 0 1,0 0 0,0 0 0,0 0 0,0 0 0,0 1 0,-1-1 0,1 0-1,-1 0 1,1 0 0,-1 0 0,0 0 0,0 1 0,1-1 0,-1 0 0,0 1 0,-1-1-1,1 1 1,0-1 0,0 1 0,-1-1 0,1 1 0,-1 0 0,1 0 0,-1-1-1,1 1 1,-1 0 0,0 1 0,0-1 0,-1-1 0,-4 0 3,0 0 0,1 0 0,-1 1 0,0 0 0,0 0 1,0 1-1,0 0 0,0 0 0,0 0 0,0 1 0,-11 2 0,-1 2-1,0 0 0,0 1 0,-18 10 0,11-4 7,0 2-1,1 0 1,0 2-1,-30 26 1,42-31 6,1 0-1,1 0 1,0 2 0,0-1 0,1 1 0,0 1 0,2 0 0,-1 0-1,-7 19 1,14-28-10,1-1 0,-1 1-1,1-1 1,0 1 0,0-1-1,1 1 1,-1-1 0,1 1-1,0 0 1,0-1 0,0 1-1,1 0 1,0-1 0,0 1-1,0-1 1,0 1 0,1-1 0,2 5-1,-2-5-54,1 0 0,0 0 0,0 0-1,1 0 1,-1 0 0,1-1 0,0 0 0,0 0 0,0 0-1,0 0 1,0 0 0,1-1 0,-1 0 0,1 0-1,0 0 1,6 1 0,12 3-246,1-2 0,-1-1-1,1-1 1,0-1 0,0-1 0,0 0-1,29-6 1,8-3-310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9.745"/>
    </inkml:context>
    <inkml:brush xml:id="br0">
      <inkml:brushProperty name="width" value="0.05" units="cm"/>
      <inkml:brushProperty name="height" value="0.05" units="cm"/>
    </inkml:brush>
  </inkml:definitions>
  <inkml:trace contextRef="#ctx0" brushRef="#br0">311 14 17420,'-1'-1'131,"0"0"1,0 0 0,0 0-1,0 0 1,0 0-1,-1 0 1,1 0 0,0 0-1,0 0 1,-1 1 0,1-1-1,-1 1 1,1-1-1,0 1 1,-1-1 0,1 1-1,-1 0 1,1-1 0,-3 1-1,1 0 64,-1 1-1,0-1 0,1 1 0,-1-1 1,0 1-1,1 0 0,-6 3 0,-1 0 129,0 2 0,0-1 0,1 1 0,-11 9 0,-1 3 6,1 0 0,0 1 0,-26 35 0,38-42-264,0-1 1,1 1 0,0 0-1,0 1 1,1 0-1,1 0 1,0 0-1,-4 24 1,8-35-61,1-1 1,0 1-1,-1-1 0,1 1 1,0-1-1,0 1 1,0-1-1,0 1 0,0-1 1,1 1-1,-1-1 1,0 1-1,1-1 0,-1 1 1,1-1-1,-1 0 1,1 1-1,0-1 1,0 0-1,-1 1 0,1-1 1,2 2-1,-2-2-2,1 0 0,-1 0 0,1-1 0,0 1 0,0 0 0,-1-1 0,1 1 0,0-1 0,0 1 0,0-1 0,0 0 0,-1 1 0,1-1 0,0 0 0,2-1 0,7 0-4,-1-1-1,0 0 1,0-1-1,-1 0 1,12-5 0,6-5-25,0-1 0,-1-1 0,-1-1 0,-1-1 0,27-25 0,-21 15-22,-1-3 0,-1 0 1,29-42-1,-40 50 16,-30 45 54,-6 9 27,-63 116 549,-74 189 0,128-262-476,-94 217 19,119-286-163,-17 30-32,19-35 19,0 1 0,0 0 0,0-1 0,0 1 1,0-1-1,0 0 0,0 1 0,-1-1 0,1 0 0,-1 0 0,1 0 1,-1 0-1,1 0 0,-1 0 0,-3 1 0,4-2 5,1 0 0,0 0 0,0 0 0,-1-1-1,1 1 1,0 0 0,0 0 0,0-1 0,-1 1 0,1 0 0,0 0-1,0-1 1,0 1 0,0 0 0,0-1 0,-1 1 0,1 0 0,0-1-1,0 1 1,0 0 0,0-1 0,0 1 0,0 0 0,0-1 0,0 1-1,0 0 1,0-1 0,0 1 0,0 0 0,1-1 0,-1 1 0,0 0-1,0-1 1,4-17-1053,6-12 115,1 0 0,1 0 0,25-42 0,6 1-184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0.260"/>
    </inkml:context>
    <inkml:brush xml:id="br0">
      <inkml:brushProperty name="width" value="0.05" units="cm"/>
      <inkml:brushProperty name="height" value="0.05" units="cm"/>
    </inkml:brush>
  </inkml:definitions>
  <inkml:trace contextRef="#ctx0" brushRef="#br0">106 20 14755,'11'-14'1352,"-7"9"-713,-7 6 59,-6 10-185,0 0 1,0 0 0,1 1 0,1 0-1,-9 17 1,-24 70 891,38-93-1296,-2 5 106,1 0 0,0 0 0,-3 18 0,6-27-180,-1 0 0,1-1-1,0 1 1,0-1 0,0 1 0,0 0-1,0-1 1,0 1 0,0 0 0,0-1 0,1 1-1,-1-1 1,1 1 0,-1-1 0,1 1-1,-1-1 1,1 1 0,0-1 0,0 1 0,0-1-1,0 0 1,0 1 0,0-1 0,0 0-1,0 0 1,1 0 0,-1 0 0,0 0 0,1 0-1,-1 0 1,0-1 0,1 1 0,-1 0-1,3 0 1,4 0 26,-1-1 0,0 0-1,1 0 1,-1-1 0,1 0-1,-1 0 1,0 0 0,0-1 0,0 0-1,0-1 1,0 0 0,12-6-1,8-6 111,40-28-1,33-34-3,-83 62-172,-1 0 1,-1-1 0,21-28-1,-35 42-38,-4 5 11,-11 14-5,-20 27 24,31-38 13,-31 55 43,32-57-34,0 0 0,0 1 0,0-1 0,1 1 0,0-1 0,0 1 0,0 0 0,0 0 0,1-1 0,0 1-1,0 8 1,1-12-5,-1 1-1,0-1 0,1 0 0,-1 0 0,1 0 0,-1 0 0,1 1 0,0-1 0,-1 0 0,1 0 0,0 0 0,0 0 1,0 0-1,0-1 0,0 1 0,0 0 0,0 0 0,0-1 0,0 1 0,2 1 0,0-1 3,0 0 1,0 0-1,0-1 0,0 1 0,0-1 0,1 0 1,-1 1-1,4-2 0,4 0 11,0 0 0,0-1 0,19-6-1,-9 0-19,-1 0-1,0-2 1,0 0-1,-1-1 1,0-1-1,27-22 0,-23 14-34,-1-1 0,-1-1 0,-1-1 0,20-29-1,-28 35-44,-16 21 38,-17 30 129,9-12-68,-26 55 384,34-66-485,0-1 1,1 1 0,0-1-1,1 1 1,-2 18 0,3-28 36,1 0 0,0 0 1,0-1-1,0 1 1,0 0-1,0 0 0,0 0 1,0 0-1,1 0 0,-1-1 1,0 1-1,0 0 0,1 0 1,-1 0-1,0-1 0,1 1 1,-1 0-1,1 0 0,-1-1 1,1 1-1,-1 0 1,1-1-1,0 1 0,-1 0 1,1-1-1,0 1 0,-1-1 1,1 0-1,0 1 0,0-1 1,0 1-1,0-1 0,8 1-409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9:58.535"/>
    </inkml:context>
    <inkml:brush xml:id="br0">
      <inkml:brushProperty name="width" value="0.05" units="cm"/>
      <inkml:brushProperty name="height" value="0.05" units="cm"/>
    </inkml:brush>
  </inkml:definitions>
  <inkml:trace contextRef="#ctx0" brushRef="#br0">152 13 19396,'0'-1'53,"1"1"1,-1 0-1,0 0 0,0-1 0,0 1 1,0 0-1,0-1 0,0 1 1,1 0-1,-1-1 0,0 1 0,0 0 1,0-1-1,0 1 0,0-1 0,0 1 1,0 0-1,0-1 0,0 1 1,-1 0-1,1-1 0,0 1 0,0 0 1,0-1-1,0 1 0,0 0 0,-1 0 1,1-1-1,0 1 0,0 0 0,0-1 1,-1 1-1,1 0 0,0 0 1,0-1-1,-1 1 0,1 0 0,0 0 1,-1 0-1,-14 5 1125,-18 19 313,15-6-1163,-20 25 1,33-36-337,0 0 1,0 0-1,0 1 1,1-1 0,0 1-1,0 0 1,-3 11-1,7-19 4,0 1 0,0-1-1,0 1 1,0 0-1,0-1 1,0 1 0,0 0-1,0-1 1,0 1 0,0-1-1,0 1 1,0 0-1,0-1 1,0 1 0,0 0-1,1-1 1,-1 1 0,0-1-1,0 1 1,1-1-1,-1 1 1,0-1 0,1 1-1,-1-1 1,1 1 0,0 0-1,0 0-10,0-1-1,0 1 1,1 0 0,-1-1-1,0 1 1,1-1 0,-1 0-1,1 1 1,-1-1-1,0 0 1,3 0 0,40-4-424,-38 3 353,36-7-336,-24 4 258,-1 1 0,0 1 0,1 0 0,-1 2 0,19 0-1,-34 0 171,-1 0-1,1 0 1,-1 0-1,1 1 1,-1-1-1,0 0 0,1 1 1,-1-1-1,1 1 1,-1-1-1,0 1 0,1-1 1,-1 1-1,0 0 1,0 0-1,0 0 0,1 0 1,-1 0-1,0 0 1,0 0-1,1 2 0,-2-2 19,1 1 0,-1-1-1,0 0 1,0 0-1,0 1 1,0-1 0,0 0-1,0 1 1,-1-1-1,1 0 1,0 0 0,-1 0-1,1 1 1,-1-1-1,1 0 1,-1 0 0,1 0-1,-1 0 1,-1 2-1,-4 4 118,0 0 0,-1 0 0,0-1 0,0 1 0,-10 5 0,4-2-147,-1-1 0,-1-1 1,0 0-1,-21 8 0,30-14-144,1 0 0,0-1 0,-1 0 0,0 0 0,1 0-1,-1 0 1,1-1 0,-1 0 0,0 0 0,1 0 0,-1-1 0,0 0 0,1 0 0,-1 0-1,1-1 1,-9-4 0,-7-9-517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1.114"/>
    </inkml:context>
    <inkml:brush xml:id="br0">
      <inkml:brushProperty name="width" value="0.05" units="cm"/>
      <inkml:brushProperty name="height" value="0.05" units="cm"/>
    </inkml:brush>
  </inkml:definitions>
  <inkml:trace contextRef="#ctx0" brushRef="#br0">197 32 17972,'5'-8'1129,"-3"6"-896,0 0 0,-1 0 0,1 0 0,-1-1 1,0 1-1,0 0 0,0-1 0,1-2 0,-22 26 2425,-12 35-2435,2 2 0,2 1 0,-33 108 0,51-141-205,1 0 0,2 1 0,1 0 0,1 1 0,-2 33 0,7-56-10,0 0-1,0 0 1,1 0 0,0 0-1,0 0 1,0 0-1,0 0 1,0 0-1,3 4 1,-2-6-3,-1-1 1,0 0-1,1 0 1,-1 0 0,1 0-1,0 0 1,0-1-1,0 1 1,0 0-1,0-1 1,0 1-1,0-1 1,0 0 0,0 0-1,1 0 1,-1 0-1,1 0 1,-1 0-1,0-1 1,5 1-1,2 0 8,0 0-1,0-1 1,-1-1-1,1 0 1,0 0-1,0 0 1,0-1 0,-1-1-1,1 1 1,13-7-1,3-3 20,0-1 1,26-19-1,-25 15-9,0-2 0,-2-1 0,0-1-1,-2-1 1,0-1 0,-1-1 0,32-49 0,-72 113 3,1 1 0,3 1 0,1 0 0,-12 62 0,26-98-12,-1 0-1,1-1 1,0 1-1,1 0 1,-1 0-1,1-1 1,0 1-1,1 0 1,2 7-1,-3-11-37,-1 0-1,1-1 1,0 1 0,0 0 0,0-1-1,0 1 1,0-1 0,0 1-1,0-1 1,1 0 0,-1 1 0,0-1-1,1 0 1,-1 0 0,1 0-1,-1 0 1,1 0 0,0 0 0,-1-1-1,1 1 1,0 0 0,0-1-1,0 0 1,-1 1 0,1-1 0,0 0-1,0 0 1,0 0 0,0 0-1,-1 0 1,1 0 0,2-1 0,-1 0-41,0 0 1,0 0 0,-1-1-1,1 1 1,0-1 0,-1 1-1,1-1 1,-1 0 0,0 0-1,1 0 1,-1-1 0,0 1-1,0 0 1,-1-1-1,1 1 1,0-1 0,-1 0-1,0 1 1,1-1 0,-1 0-1,0 0 1,0 0 0,0-3-1,6-40-372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1.561"/>
    </inkml:context>
    <inkml:brush xml:id="br0">
      <inkml:brushProperty name="width" value="0.05" units="cm"/>
      <inkml:brushProperty name="height" value="0.05" units="cm"/>
    </inkml:brush>
  </inkml:definitions>
  <inkml:trace contextRef="#ctx0" brushRef="#br0">807 230 18348,'0'-4'2232,"0"-3"-1463,1-2-369,1 0 1240,1 0-808,-1 0-568,-2 0-920,0 2 656,-5 3-248,-1 1-136</inkml:trace>
  <inkml:trace contextRef="#ctx0" brushRef="#br0" timeOffset="1">0 54 20412,'0'-9'1953,"2"1"-1337,4 1-280,3-3 1000,2 3-616,3 2-1384,-1-2 776,0 8-288,-3 5-128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1.996"/>
    </inkml:context>
    <inkml:brush xml:id="br0">
      <inkml:brushProperty name="width" value="0.05" units="cm"/>
      <inkml:brushProperty name="height" value="0.05" units="cm"/>
    </inkml:brush>
  </inkml:definitions>
  <inkml:trace contextRef="#ctx0" brushRef="#br0">153 19 15323,'7'-6'794,"11"-7"1437,-18 13-2205,0 0 1,0 0-1,0 0 1,0 0 0,0 0-1,0 0 1,0 0-1,0 0 1,0 0-1,0 0 1,1 0-1,-1 0 1,0 0-1,0 0 1,0 0-1,0 0 1,0 0-1,0 0 1,0 0-1,0 0 1,0 0-1,1 0 1,-1 0-1,0 0 1,0 1-1,0-1 1,0 0 0,0 0-1,0 0 1,0 0-1,0 0 1,0 0-1,0 0 1,0 0-1,0 0 1,0 0-1,0 0 1,1 0-1,-1 1 1,0-1-1,0 0 1,0 0-1,0 0 1,0 0-1,0 0 1,0 0-1,0 0 1,0 0-1,0 0 1,0 1 0,0-1-1,0 0 1,0 0-1,-5 13 1753,-2 3-991,-73 185 1898,69-168-2551,1 1-1,2 0 0,1 1 0,-1 36 0,7-66-125,1 0 1,0-1-1,1 1 0,-1 0 0,1-1 0,0 1 1,0 0-1,3 7 0,-3-10-14,0-1-1,0 0 1,0 1 0,-1-1 0,1 0-1,0 0 1,0 1 0,1-1 0,-1 0-1,0 0 1,0 0 0,0 0 0,1-1-1,-1 1 1,1 0 0,-1-1 0,0 1-1,1 0 1,-1-1 0,1 0 0,-1 1-1,1-1 1,0 0 0,-1 0 0,1 0-1,-1 0 1,1 0 0,-1 0 0,3 0-1,41-15-262,-36 11 184,1 1 1,0 0 0,0 0 0,15-2-1,-23 5 70,0 0 0,0 0-1,0 0 1,0 0 0,0 0 0,0 0-1,0 1 1,0-1 0,0 1 0,0-1-1,0 1 1,0 0 0,0-1 0,-1 1-1,1 0 1,0 1 0,-1-1 0,1 0-1,0 0 1,-1 1 0,0-1 0,1 0-1,-1 1 1,0 0 0,0-1 0,0 1 0,2 3-1,0 2 15,0 0 0,0 1 0,-1-1 0,0 0-1,-1 1 1,1-1 0,-1 1 0,-1 0 0,0-1 0,0 1 0,0 0-1,-1-1 1,0 1 0,0-1 0,-1 1 0,0-1 0,-1 1-1,1-1 1,-1 0 0,-1 0 0,-4 7 0,4-8 10,1-1 0,-1 1 0,-1-1 0,1 0 0,-1-1 0,0 1 0,0-1 0,0 0 0,-1 0 0,1-1 0,-1 1 1,0-1-1,0 0 0,0-1 0,0 0 0,-1 0 0,1 0 0,-1 0 0,1-1 0,-1 0 0,1-1 0,-1 0 0,0 0 0,-10-1 0,13 1-109,0-1-1,0 0 1,1 0 0,-1 0-1,0-1 1,0 1-1,0-1 1,1 0 0,-1 0-1,1 0 1,0 0-1,-1-1 1,1 1-1,0-1 1,0 0 0,1 0-1,-1 0 1,0 0-1,-1-4 1,1 1-10,0 1 0,0-1 1,1 0-1,0-1 0,0 1 0,0 0 0,1-1 0,0 1 1,0-1-1,0 1 0,1-8 0,6-31-562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2.743"/>
    </inkml:context>
    <inkml:brush xml:id="br0">
      <inkml:brushProperty name="width" value="0.05" units="cm"/>
      <inkml:brushProperty name="height" value="0.05" units="cm"/>
    </inkml:brush>
  </inkml:definitions>
  <inkml:trace contextRef="#ctx0" brushRef="#br0">48 1 15483,'2'14'995,"0"0"0,-1 0 0,-1 0-1,0 0 1,-1 0 0,-3 15 0,-20 84 2107,19-93-3120,-13 51 421,31-91-322,4-28-109,22-96 0,-34 121-8,-1 30 27,0-1-1,0 1 1,1-1 0,0 0 0,0-1 0,0 1-1,1-1 1,0 0 0,11 7 0,-11-9 10,0-1 1,0-1-1,0 1 1,0-1-1,1 0 1,-1 0-1,0-1 1,1 0-1,-1 0 0,0 0 1,1-1-1,-1 0 1,0 0-1,0-1 1,0 0-1,0 0 1,0 0-1,11-6 1,-10 4 2,0 0 1,0-1-1,0 1 1,0-1-1,-1 0 1,0-1-1,0 0 1,0 0 0,-1 0-1,0-1 1,0 1-1,0-1 1,-1-1-1,4-7 1,-7 5 1,-9 15-4,-11 18 5,13-12 3,0 1 0,1-1 0,1 1 1,0 0-1,0 0 0,-3 25 1,6-33-5,1-1 0,-1 1 1,1-1-1,0 1 1,0-1-1,1 1 0,-1-1 1,1 0-1,0 1 1,0-1-1,0 1 0,0-1 1,0 0-1,1 0 1,-1 0-1,1 0 1,0 0-1,0 0 0,0 0 1,1-1-1,-1 1 1,0-1-1,1 1 0,0-1 1,0 0-1,-1 0 1,1 0-1,0 0 0,1-1 1,3 2-1,4 1 5,1-1 0,-1-1 0,1 0-1,-1-1 1,1 0 0,0 0 0,0-2 0,-1 1 0,1-1-1,-1-1 1,17-4 0,14-6-17,66-27 1,-108 39 5,127-59-99,-126 58 100,-1 1-1,1 0 0,-1 0 1,1-1-1,-1 1 0,1 0 1,-1 0-1,1 0 0,0 0 1,-1 0-1,1 0 0,-1 0 1,1 0-1,0 0 1,-1 0-1,1 0 0,-1 0 1,1 0-1,-1 1 0,1-1 1,0 0-1,-1 0 0,1 1 1,-1-1-1,1 0 0,-1 1 1,1-1-1,-1 0 0,0 1 1,1-1-1,0 1 1,7 19 91,-2-7-9,-4-10-65,0 0 0,0-1-1,1 1 1,-1-1 0,1 1 0,0-1 0,0 0 0,0 0 0,0 0-1,0-1 1,0 1 0,0-1 0,1 1 0,-1-1 0,0 0-1,1-1 1,4 2 0,9 0 26,-1-1-1,25-1 0,-36 0-42,168-14-283,-114 7 17,-1 3 0,67 3 0,-66 13 332,-44-8-447,-1-1 0,1 0 0,23 1 0,-34-4 277,-1 0 1,0 0-1,0-1 1,1 1-1,-1-1 0,0 1 1,0-1-1,0 0 1,0 0-1,1-1 1,-2 1-1,1 0 1,0-1-1,0 0 1,0 0-1,-1 0 0,1 0 1,-1 0-1,1 0 1,-1-1-1,2-2 1,5-17-586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3.149"/>
    </inkml:context>
    <inkml:brush xml:id="br0">
      <inkml:brushProperty name="width" value="0.05" units="cm"/>
      <inkml:brushProperty name="height" value="0.05" units="cm"/>
    </inkml:brush>
  </inkml:definitions>
  <inkml:trace contextRef="#ctx0" brushRef="#br0">0 0 20908,'6'3'1553,"5"-1"-1257,4 0-360,7-2 8,2 0 336,4 0-248,-5-2-96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1.038"/>
    </inkml:context>
    <inkml:brush xml:id="br0">
      <inkml:brushProperty name="width" value="0.05" units="cm"/>
      <inkml:brushProperty name="height" value="0.05" units="cm"/>
    </inkml:brush>
  </inkml:definitions>
  <inkml:trace contextRef="#ctx0" brushRef="#br0">17 335 15235,'-16'19'2860,"15"-16"-1347,12-9-358,10-11-594,-2-1 0,0-1 0,16-21 0,-2 3-224,47-58 273,22-22 79,-90 109-525,-12 8-161,0 0 1,0 0 0,0 0 0,0 0 0,1 0 0,-1 0 0,0 0 0,0 0-1,0 0 1,0 0 0,0 0 0,1 1 0,-1-1 0,0 0 0,0 0 0,0 0-1,0 0 1,0 0 0,0 0 0,0 0 0,1 0 0,-1 1 0,0-1 0,0 0-1,0 0 1,0 0 0,0 0 0,0 0 0,0 1 0,0-1 0,0 0 0,0 0-1,0 0 1,0 0 0,0 0 0,0 1 0,0-1 0,0 0 0,0 0 0,0 0-1,-4 22 156,-48 169 344,44-152-1087,2 1 0,-4 77-1,11-117 567,-1 0-1,0 0 0,0 0 1,1 0-1,-1 0 0,0 0 0,0 0 1,1 0-1,-1 0 0,0 0 1,0 0-1,0-1 0,1 1 1,-1 0-1,0 0 0,0 0 0,0 0 1,1-1-1,-1 1 0,0 0 1,0 0-1,0 0 0,0-1 0,1 1 1,-1 0-1,0 0 0,0 0 1,0-1-1,0 1 0,0 0 1,0 0-1,0-1 0,0 1 0,0 0 1,0 0-1,0-1 0,5-16-414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2.529"/>
    </inkml:context>
    <inkml:brush xml:id="br0">
      <inkml:brushProperty name="width" value="0.05" units="cm"/>
      <inkml:brushProperty name="height" value="0.05" units="cm"/>
    </inkml:brush>
  </inkml:definitions>
  <inkml:trace contextRef="#ctx0" brushRef="#br0">66 47 15995,'17'-46'3944,"-18"71"447,0 10-4162,-6 23-81,-4 50 505,-47 194-1,54-290-240,4-19-121,5-19-46,12-38-81,3 1-1,2 0 1,54-103-1,-71 158-160,0 0 0,1 0 0,-1 0 0,2 0 0,-1 1 0,1 0 0,0 0 0,10-6 0,-14 11-5,0 0 1,0 0 0,0 0-1,0 1 1,0-1 0,0 1-1,1 0 1,-1 0-1,0 0 1,1 0 0,-1 1-1,1-1 1,-1 1-1,1 0 1,-1 0 0,1 0-1,-1 1 1,0-1-1,1 1 1,-1 0 0,1-1-1,-1 2 1,0-1-1,0 0 1,1 1 0,3 2-1,-5-3-2,0 0 0,0 0-1,-1 1 1,1-1 0,0 0 0,-1 1-1,1-1 1,-1 1 0,1 0-1,-1 0 1,0-1 0,1 1 0,-1 0-1,0 0 1,0 0 0,-1 0-1,1 0 1,0 0 0,-1 0 0,1 0-1,0 5 1,-2-4 0,1 0 1,-1 0-1,1 0 0,-1 0 1,0 0-1,0 0 0,0 0 1,-1 0-1,1-1 0,-1 1 1,1 0-1,-1-1 0,-4 5 0,0-1-5,0 0-1,0 0 0,-1 0 1,1-1-1,-1 0 0,-1-1 1,1 1-1,-1-1 0,1-1 1,-13 5-1,12-7-64,1 1-1,-1-1 1,0-1 0,0 1-1,-12-2 1,18 1-75,0 0 0,0 0 0,0-1 0,0 1 0,0 0 0,-1-1 0,1 0 0,0 1 0,0-1 0,0 0 0,1 0 0,-1 0 0,0 0 0,0 0 0,0-1 0,1 1 0,-1-1 0,1 1 0,-1-1 0,1 1 0,0-1 0,-1 0 1,1 0-1,0 1 0,-1-3 0,2 3 72,0 0 1,0 1-1,0-1 1,0 1-1,0-1 1,0 1 0,0-1-1,0 1 1,0-1-1,0 1 1,0-1-1,0 1 1,0-1 0,1 1-1,-1-1 1,0 1-1,0-1 1,0 1-1,1-1 1,-1 1 0,0 0-1,1-1 1,-1 1-1,0-1 1,1 1-1,-1 0 1,1-1 0,-1 1-1,1 0 1,-1 0-1,1-1 1,-1 1-1,0 0 1,1 0 0,-1 0-1,1 0 1,0-1-1,-1 1 1,1 0-1,-1 0 1,1 0 0,12-3-926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3.929"/>
    </inkml:context>
    <inkml:brush xml:id="br0">
      <inkml:brushProperty name="width" value="0.05" units="cm"/>
      <inkml:brushProperty name="height" value="0.05" units="cm"/>
    </inkml:brush>
  </inkml:definitions>
  <inkml:trace contextRef="#ctx0" brushRef="#br0">54 92 15867,'10'-2'1505,"1"1"3862,-10 1-5256,-1 1 0,0 0 0,0 0 0,0-1 0,1 1 0,-1 0 0,0-1 0,0 1 0,0 0 0,0-1 0,0 1 0,-1 0 0,1 0 0,0-1 0,0 1 0,0 0 0,-1-1-1,1 1 1,0 0 0,-1 0 0,-10 30 238,1 0-1,2 1 0,1 0 1,2 0-1,-3 49 0,6-99-142,0-1 0,-2 1 1,0 0-1,-8-19 0,12 35-302,0 1-337,3 20 392,2 0 0,0 0 1,9 21-1,-12-33 44,-1-5 1,0 1 1,0 0 0,0 0-1,0-1 1,1 1 0,-1-1-1,1 1 1,-1-1 0,1 1-1,0-1 1,0 0 0,0 0-1,0 0 1,0 0 0,1 0 0,-1-1-1,0 1 1,1-1 0,0 1-1,-1-1 1,1 0 0,0 0-1,-1 0 1,5 0 0,-2-1 3,-1 0 1,0 0 0,1 0 0,-1-1 0,0 1-1,0-1 1,1 0 0,-1-1 0,0 1-1,0-1 1,0 0 0,0 0 0,0 0-1,-1 0 1,7-6 0,7-6 36,-2-1 1,0 0 0,-1-1-1,-1-1 1,0 0-1,-1-1 1,-1 0-1,-1-1 1,0 0-1,-1-1 1,-2 0-1,0 0 1,8-40-1,-15 47 32,-5 14-26,-7 19-12,7-4-33,1 1-1,1 0 1,0 1-1,0 18 1,2-27-6,1 1 0,1-1 0,0 0 0,0 1 1,0-1-1,2 0 0,-1 0 0,1 0 0,5 12 0,-8-20 0,1-1 0,-1 0 0,0 0 0,0 1 0,0-1 0,0 0 0,1 1 0,-1-1 0,0 0 0,0 0 0,1 1 0,-1-1 0,0 0 0,1 0 0,-1 0 0,0 1 0,1-1 0,-1 0 0,0 0 0,1 0 0,-1 0 0,0 0 0,1 0 0,-1 0 0,0 0 0,1 0 0,-1 0 0,0 0 0,1 0 0,-1 0 0,0 0 0,1 0-1,-1 0 1,1 0 0,-1 0 0,0 0 0,1 0 0,-1-1 0,0 1 0,0 0 0,1 0 0,-1 0 0,0-1 0,1 1 0,-1 0 0,0 0 0,0-1 0,1 1 0,-1-1 0,17-20 0,-10 11 0,12-10 2,0 0-1,1 1 1,25-18-1,-34 29-1,1 0-1,-1 1 0,2 1 1,-1-1-1,0 2 0,1 0 1,0 1-1,18-4 0,-29 7 0,0 0 0,1 1 0,-1 0 0,1-1 0,-1 1 0,1 0 0,-1 0 0,0 0 0,1 1 0,-1-1 0,1 0 0,-1 1 0,0 0-1,1-1 1,-1 1 0,0 0 0,1 0 0,-1 0 0,0 1 0,0-1 0,0 1 0,0-1 0,0 1 0,-1-1 0,1 1 0,0 0 0,-1 0 0,3 2 0,-2 1-2,0 0 0,0 0 0,-1 0 0,0 1 0,1-1 0,-2 0 0,1 0 0,-1 1 0,1-1 1,-1 0-1,-2 10 0,-2 9-12,3-20 16,0 0-1,0 1 0,0-1 1,1 1-1,0-1 0,0 9 1,1-14 7,1-1 1,-1 1-1,1 0 1,-1-1-1,0 1 1,0-1-1,0 1 1,0-1-1,0 0 1,1-2-1,6-16 57,0-1-1,-2 0 0,-1 0 1,0 0-1,-1-1 0,1-41 1,-5 64-68,0 1 1,0-1-1,0 1 0,1-1 0,-1 1 1,1-1-1,-1 1 0,1-1 1,-1 1-1,1-1 0,0 1 1,0-1-1,-1 0 0,1 1 1,0-1-1,0 0 0,0 0 1,1 0-1,-1 0 0,0 0 1,2 1-1,1 1-6,-1-1 0,2 0 1,-1 0-1,0-1 0,0 1 0,1-1 0,6 1 1,5 0-16,-1 0 1,0-2-1,1 0 1,17-2-1,-11-1 7,-1 0-1,1-2 1,-1-1-1,0 0 1,0-2-1,0 0 1,-1-2-1,25-15 1,-43 24 10,0 0 1,0-1 0,-1 1 0,1 0-1,0-1 1,-1 0 0,1 1-1,-1-1 1,1 0 0,1-3-1,-3 5 7,0-1-1,0 1 0,0 0 0,0 0 0,0 0 0,0 0 0,0-1 0,0 1 1,0 0-1,0 0 0,0 0 0,0 0 0,0-1 0,0 1 0,0 0 0,0 0 1,0 0-1,0 0 0,0-1 0,0 1 0,0 0 0,0 0 0,-1 0 0,1 0 1,0 0-1,0 0 0,0-1 0,0 1 0,0 0 0,0 0 0,-1 0 0,1 0 1,0 0-1,0 0 0,0 0 0,0 0 0,-1 0 0,1 0 0,0 0 0,0 0 1,0 0-1,-18 1-11,12 1 13,1-1-1,-1 1 1,1 0-1,0 0 0,-1 1 1,1-1-1,0 1 0,0 0 1,1 1-1,-1-1 0,1 1 1,0 0-1,0 0 0,0 0 1,0 1-1,1-1 1,-1 1-1,1 0 0,0 0 1,1 0-1,-1 0 0,1 1 1,0-1-1,1 0 0,-1 1 1,1 0-1,0-1 0,0 1 1,1 0-1,0 0 1,0-1-1,0 1 0,1 0 1,-1 0-1,1-1 0,1 1 1,-1-1-1,1 1 0,0-1 1,4 8-1,-3-6-57,1-1-1,1 1 1,-1 0-1,1-1 1,0 0-1,1 0 1,-1-1-1,9 7 1,-11-9 20,0-1 0,0 0 1,1 0-1,-1-1 0,0 1 1,1 0-1,-1-1 0,1 0 1,0 0-1,-1 0 0,1 0 1,0-1-1,0 0 0,-1 1 1,1-1-1,0 0 0,0-1 1,-1 1-1,6-2 0,14-8-192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4.573"/>
    </inkml:context>
    <inkml:brush xml:id="br0">
      <inkml:brushProperty name="width" value="0.05" units="cm"/>
      <inkml:brushProperty name="height" value="0.05" units="cm"/>
    </inkml:brush>
  </inkml:definitions>
  <inkml:trace contextRef="#ctx0" brushRef="#br0">207 52 16644,'0'-2'248,"0"0"1,0-1 0,0 1 0,0 0 0,0 0 0,-1 0 0,1 0-1,-1 0 1,1 0 0,-1 0 0,0 0 0,0 0 0,0 0 0,0 1-1,0-1 1,0 0 0,0 0 0,-1 1 0,-1-3 0,0 3-57,1 0 0,-1-1 0,1 1 0,-1 0 0,0 0 0,1 0 0,-1 1 0,0-1 0,0 1 0,0-1 0,0 1 0,1 0 0,-7 0 0,1 1-158,0 0-1,0 0 0,0 0 1,0 1-1,0 0 0,0 1 1,0-1-1,1 2 0,-1-1 1,1 1-1,0 0 0,0 0 1,0 1-1,1 0 0,-1 0 1,1 1-1,-8 10 0,13-16-33,0 1 0,1 0 0,-1 0 0,1 0-1,-1-1 1,1 1 0,-1 0 0,1 0 0,-1 0-1,1 0 1,0 0 0,-1 0 0,1 0 0,0 0-1,0 0 1,0 0 0,0 0 0,0 0 0,0 0-1,0 0 1,0 0 0,0 0 0,1 0 0,-1 0-1,0 0 1,1 0 0,-1 0 0,0 0 0,1 0-1,-1 0 1,1 0 0,0-1 0,-1 1 0,1 0-1,0 0 1,-1-1 0,1 1 0,0 0 0,0-1-1,0 1 1,-1-1 0,1 1 0,0-1 0,1 1-1,5 2-1,-1 0-1,1-1 0,-1 0 0,1-1 1,8 2-1,38 4-21,-31-5 16,-1 1 0,1 1 0,-1 1 0,1 0 0,25 12 0,-45-16 8,-1-1-1,1 1 1,0 0 0,-1 0-1,1 0 1,-1 0 0,1 0-1,-1 0 1,0 0 0,1 0-1,-1 1 1,0-1-1,0 1 1,0-1 0,0 1-1,0-1 1,0 1 0,0-1-1,0 1 1,-1 0 0,1 0-1,-1-1 1,1 4 0,-1-3 7,0 1 1,-1-1 0,1 1-1,-1-1 1,0 1 0,0-1 0,0 0-1,0 1 1,0-1 0,0 0-1,0 0 1,-1 0 0,1 0 0,-1 0-1,0 0 1,-3 3 0,-6 6 72,-1-1-1,-1-1 1,1 0 0,-2 0 0,1-1 0,-1-1 0,0 0 0,-1-1 0,-24 7-1,37-13-123,0 1 0,0-1-1,0 0 1,0 0-1,-1 0 1,1 0-1,0 0 1,0 0-1,0 0 1,0-1-1,-3 0 1,4 1-8,0-1 0,0 1 0,0-1 1,1 1-1,-1-1 0,0 1 0,0-1 1,1 0-1,-1 1 0,1-1 0,-1 0 1,0 1-1,1-1 0,-1 0 0,1 0 0,0 0 1,-1 1-1,1-1 0,-1-1 0,1-2-33,0 1 1,0-1-1,0 1 0,0 0 0,0-1 0,1 1 0,-1-1 0,1 1 0,0 0 1,0-1-1,0 1 0,3-5 0,12-23-483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5.017"/>
    </inkml:context>
    <inkml:brush xml:id="br0">
      <inkml:brushProperty name="width" value="0.05" units="cm"/>
      <inkml:brushProperty name="height" value="0.05" units="cm"/>
    </inkml:brush>
  </inkml:definitions>
  <inkml:trace contextRef="#ctx0" brushRef="#br0">101 0 19268,'-2'11'471,"0"0"0,0 0 0,-1-1 0,-1 1 0,0-1 0,-8 16-1,-7 15 691,5-6-433,7-19-552,1-1 0,0 1 0,1 0 0,1 0 0,0 1 0,1-1 0,-1 20 1,5-33-176,-1-1 0,0 1 0,1-1 0,0 1 1,-1-1-1,1 0 0,0 1 0,0-1 0,0 0 1,1 0-1,-1 1 0,1-1 0,-1 0 1,1 0-1,-1-1 0,1 1 0,0 0 0,0 0 1,0-1-1,0 1 0,0-1 0,0 0 0,1 0 1,3 2-1,7 2-12,1-1-1,-1 0 1,21 3 0,0 1 8,-19-4-4,-1 0-1,0 2 0,0 0 1,13 8-1,-23-12 24,0 1 0,0 0 0,0 0 1,0 1-1,0-1 0,5 7 0,-8-8 18,0-1 0,0 1 0,0 0 0,0 0 0,0 0-1,0 0 1,0 0 0,0 0 0,-1 0 0,1 0 0,-1 0 0,0 0 0,0 0-1,1 0 1,-1 0 0,-1 3 0,2-12 31,0 0 0,1 1 0,-1-1-1,1 1 1,1-1 0,-1 1 0,1 0 0,0 0 0,0 0-1,1 1 1,0-1 0,0 1 0,0-1 0,1 1 0,0 1-1,0-1 1,0 1 0,0-1 0,1 2 0,-1-1 0,1 0 0,0 1-1,0 0 1,0 1 0,1-1 0,-1 1 0,1 1 0,12-3-1,46-2-43,-45 5-330,0-1-1,0 0 1,0-2-1,0 0 1,25-10-1,-44 14 224,0 0 1,0-1-1,0 1 1,0-1-1,0 1 1,0-1-1,0 1 1,0-1-1,0 1 1,-1-1-1,1 0 1,0 0-1,0 1 1,-1-1-1,1 0 1,0 0-1,-1 0 1,1-2-1,-1 3-14,1-1 0,-1 0-1,-1 1 1,1-1 0,0 0-1,0 1 1,0-1 0,0 0 0,0 1-1,-1-1 1,1 1 0,0-1 0,0 0-1,-1 1 1,1-1 0,0 1 0,-1-1-1,1 1 1,-1-1 0,1 1 0,-2-2-1,-2-1-204,0 0 0,0 0-1,-1 1 1,1-1 0,-1 1-1,-6-2 1,-29-10-778,-11-2-113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1.343"/>
    </inkml:context>
    <inkml:brush xml:id="br0">
      <inkml:brushProperty name="width" value="0.05" units="cm"/>
      <inkml:brushProperty name="height" value="0.05" units="cm"/>
    </inkml:brush>
  </inkml:definitions>
  <inkml:trace contextRef="#ctx0" brushRef="#br0">0 151 14595,'6'-3'484,"-1"-1"0,0 1 0,1 0 1,-1 1-1,1-1 0,0 1 0,0 0 0,0 1 0,8-2 0,16-5 434,-12 2-384,0-1 1,-1-1 0,0 0 0,0-2 0,-1 0-1,0 0 1,29-26 0,-44 35-490,-1 0 0,1 1 1,0-1-1,0 0 0,-1 0 0,1 1 1,-1-1-1,1 0 0,0 0 0,-1 0 0,0 0 1,1 0-1,-1 0 0,0 0 0,1 0 1,-1 0-1,0-1 0,0 2-22,0-1 0,0 1-1,-1 0 1,1-1 0,0 1-1,0 0 1,-1 0 0,1-1 0,0 1-1,-1 0 1,1 0 0,0-1-1,-1 1 1,1 0 0,0 0 0,-1 0-1,1 0 1,0-1 0,-1 1-1,1 0 1,-1 0 0,1 0 0,0 0-1,-1 0 1,1 0 0,-1 0-1,0 0 1,-4 1 65,0-1-1,0 1 1,0 0-1,0 0 1,-4 3-1,-19 6 55,-41 23-1,63-30-140,-1 1 0,1 0 0,0 0 0,0 1 0,0 0 0,1 0 0,0 0 0,0 1 0,0-1 0,0 1 0,-7 13 0,11-17 0,0 1 1,1-1-1,-1 1 1,0-1-1,1 1 1,-1-1-1,1 1 0,0-1 1,0 1-1,0 0 1,0-1-1,0 1 1,1-1-1,-1 1 1,1-1-1,0 3 1,1 0-8,0-1 0,0 0 0,1 1 0,-1-1 1,1-1-1,0 1 0,0 0 0,4 3 0,4 3-192,0-1-1,0-1 0,1 1 0,23 10 0,-25-13 114,1-2-1,-1 1 0,1-2 1,21 6-1,4-6-177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5.428"/>
    </inkml:context>
    <inkml:brush xml:id="br0">
      <inkml:brushProperty name="width" value="0.05" units="cm"/>
      <inkml:brushProperty name="height" value="0.05" units="cm"/>
    </inkml:brush>
  </inkml:definitions>
  <inkml:trace contextRef="#ctx0" brushRef="#br0">1 0 15619,'7'6'2273,"9"-6"-1313,7 0-400,3 0 1417,9 0-1305,3 0-640,10 5 336,2-1-216,2 10-376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5.851"/>
    </inkml:context>
    <inkml:brush xml:id="br0">
      <inkml:brushProperty name="width" value="0.05" units="cm"/>
      <inkml:brushProperty name="height" value="0.05" units="cm"/>
    </inkml:brush>
  </inkml:definitions>
  <inkml:trace contextRef="#ctx0" brushRef="#br0">127 1 19780,'-7'0'414,"0"1"0,0 0-1,0 0 1,0 0 0,0 1 0,0 0-1,0 1 1,-12 5 0,16-6-322,-1 0 1,0 0-1,1 0 1,0 1-1,-1 0 1,1-1-1,0 1 1,1 0-1,-1 0 1,0 0-1,1 1 1,-1-1-1,1 1 1,0-1-1,1 1 1,-3 6-1,3-9-85,1 0 0,0 0 0,-1 0 0,1 0 0,0 0 0,0 1 0,0-1 0,0 0 0,0 0 0,0 0 0,0 0 0,0 0 0,0 0 0,1 0 0,-1 1 0,0-1 0,1 0 0,-1 0 0,1 0 0,-1 0 0,1 0 0,-1 0 0,1 0 0,0-1 0,-1 1 0,3 2 0,-1-2 0,0 0 0,0 0-1,1 0 1,-1 0-1,0 0 1,1 0 0,-1 0-1,1-1 1,-1 0-1,1 1 1,3-1 0,5 0 5,0 0 0,0-1 0,0-1 0,16-4 0,-9 1 36,0-2-1,0 0 0,-1-1 0,0-1 0,-1 0 0,0-1 1,21-17-1,-57 78 568,17-37-684,0-1 1,1 1 0,-1 24 0,2-34 12,1-1 0,0 0 1,0 1-1,1-1 0,-1 0 0,1 0 0,-1 1 1,1-1-1,0 0 0,0 0 0,1 0 0,-1 0 1,1 0-1,-1 0 0,1 0 0,0 0 0,0-1 1,0 1-1,0-1 0,1 1 0,3 2 0,8 1-252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6.254"/>
    </inkml:context>
    <inkml:brush xml:id="br0">
      <inkml:brushProperty name="width" value="0.05" units="cm"/>
      <inkml:brushProperty name="height" value="0.05" units="cm"/>
    </inkml:brush>
  </inkml:definitions>
  <inkml:trace contextRef="#ctx0" brushRef="#br0">152 1 18068,'10'0'1776,"2"7"-1024,-1 6-247,7 6 935,-1 6-312,1 7-224,1 9-120,-9 16-183,-2 4-145,-10 13-136,-10 4-160,-15 4-424,-12 1-376,-23 1 536,-3-4-81,-2-16-111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7.953"/>
    </inkml:context>
    <inkml:brush xml:id="br0">
      <inkml:brushProperty name="width" value="0.05" units="cm"/>
      <inkml:brushProperty name="height" value="0.05" units="cm"/>
    </inkml:brush>
  </inkml:definitions>
  <inkml:trace contextRef="#ctx0" brushRef="#br0">38 64 16307,'15'-64'3387,"-13"98"-135,-29 168-1934,1-9-1065,25-172 28,1-16 13,2-13-5,4-36 330,-1-71-1,-3 110-597,2 9-21,7 12-22,-9-13 20,3 4-4,0 0 0,1-1 0,0 1 0,0-1 0,1-1 0,-1 1 0,1-1 0,1 0 0,-1-1 0,1 1 0,-1-2 0,1 1 0,0-1 0,1 0 0,-1-1-1,1 0 1,-1 0 0,1-1 0,-1 0 0,1 0 0,11-1 0,-11 0 24,0-1 0,0 0 0,0 0 1,-1 0-1,1-2 0,0 1 0,-1-1 0,0 0 0,1 0 0,-1-1 0,-1 0 0,1-1 0,0 0 0,-1 0 0,0 0 0,-1-1 0,1 0 1,-1-1-1,0 1 0,10-15 0,-14 16 8,0 1 0,0 0 0,0-1 0,0 1 0,-1-1 0,0 1 0,0-1 0,0-7 0,-1 12-22,0-1 0,0 0 0,0 0 0,0 0 0,0 1 0,0-1 0,0 0 0,0 0 0,0 0 0,-1 1 0,1-1 0,0 0 0,-1 1 0,1-1 0,0 0 0,-1 0 0,1 1 0,-1-1 0,1 1 0,-1-1-1,-1 0 1,1 0-2,0 1 0,0 0 0,0-1 0,0 1-1,-1 0 1,1 0 0,0 0 0,0 0-1,0 0 1,-1 0 0,1 0 0,0 1 0,0-1-1,0 0 1,-1 1 0,1-1 0,0 1 0,0-1-1,-2 2 1,-2 1-4,0 1 0,-1-1 0,1 1 0,1 0 0,-1 1 0,0-1 0,1 1 0,0 0 0,0 0 0,-4 8 0,3-4-2,0 0 1,0 0 0,1 1-1,0 0 1,-4 17-1,7-24-59,1 1 0,-1-1 0,1 0 0,0 1 0,0-1 0,0 0 0,0 1 0,1-1 0,-1 0 0,1 1 0,0-1 0,0 0 0,0 0 0,0 0 1,0 0-1,1 0 0,0 0 0,-1 0 0,1 0 0,0 0 0,0-1 0,1 1 0,-1-1 0,0 0 0,6 4 0,-2-2-142,0 0 0,1-1-1,-1 0 1,1 0 0,0 0 0,0-1 0,0 0 0,0-1 0,0 1 0,0-1 0,9 0 0,19-2-572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8.374"/>
    </inkml:context>
    <inkml:brush xml:id="br0">
      <inkml:brushProperty name="width" value="0.05" units="cm"/>
      <inkml:brushProperty name="height" value="0.05" units="cm"/>
    </inkml:brush>
  </inkml:definitions>
  <inkml:trace contextRef="#ctx0" brushRef="#br0">201 1 16844,'-5'0'262,"0"1"0,0 0 0,0 1 1,0-1-1,0 1 0,0 0 0,0 0 1,1 1-1,-1 0 0,1-1 1,0 1-1,0 1 0,0-1 0,0 1 1,0-1-1,-5 9 0,3-6 25,1 1-1,0 0 0,0 0 1,1 0-1,0 0 1,1 1-1,-1 0 1,1 0-1,-3 16 1,5-23-272,1 1 1,0-1 0,0 1-1,0 0 1,0-1 0,0 1-1,0 0 1,0-1 0,0 1-1,1-1 1,-1 1 0,1-1-1,-1 1 1,1-1 0,0 1 0,-1-1-1,1 1 1,0-1 0,0 0-1,0 1 1,0-1 0,0 0-1,0 0 1,0 0 0,1 0-1,1 2 1,3 0-9,0 0-1,1-1 1,-1 1-1,0-1 1,11 1 0,-11-2-6,0 1 1,1 0 0,-1 0 0,11 5 0,-12-3-2,0 0 1,-1 0-1,1 0 1,-1 0-1,0 1 1,0 0-1,0 0 1,-1 0-1,0 0 1,0 0-1,0 1 1,-1-1 0,1 1-1,-1 0 1,-1-1-1,1 1 1,0 10-1,1 2 17,-2 1 0,0-1 0,-1 1 0,-3 29 0,-1-24 91,0 0 0,-2-1-1,0 0 1,-13 30-1,14-40-4,-1-1-1,0 1 0,-1-1 0,-1 0 0,0-1 0,0 1 1,-2-2-1,-17 18 0,25-26-72,0 0-1,-1 0 1,1-1 0,-1 1 0,0-1 0,1 1-1,-1-1 1,0 0 0,0 0 0,0 0 0,0 0-1,0-1 1,0 1 0,0-1 0,0 0-1,0 0 1,-3 0 0,3 0-18,1-1-1,0 0 1,-1 1 0,1-1-1,0 0 1,0 0 0,0 0 0,-1-1-1,1 1 1,1 0 0,-1-1-1,0 0 1,0 1 0,0-1-1,1 0 1,-1 0 0,1 0 0,0 0-1,-1 0 1,1 0 0,-2-4-1,-1-6-8,0 1-1,1-2 0,0 1 0,0 0 1,1-1-1,1 1 0,0-1 1,1 1-1,1-1 0,3-23 0,0 13-99,1 0 0,1 0 0,1 0-1,20-41 1,-18 46-296,2 0 1,0 1-1,1 0 1,26-29-1,67-51-1534,-63 64 1195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8.836"/>
    </inkml:context>
    <inkml:brush xml:id="br0">
      <inkml:brushProperty name="width" value="0.05" units="cm"/>
      <inkml:brushProperty name="height" value="0.05" units="cm"/>
    </inkml:brush>
  </inkml:definitions>
  <inkml:trace contextRef="#ctx0" brushRef="#br0">75 0 17180,'0'22'1712,"-9"8"-984,-1 4-264,-3 4 729,1 0-145,1-1-384,1-3-176,4-10-488,2-1-272,6-14-648,1-2-152,3-12 751,3-1-223,-1-8-208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9.284"/>
    </inkml:context>
    <inkml:brush xml:id="br0">
      <inkml:brushProperty name="width" value="0.05" units="cm"/>
      <inkml:brushProperty name="height" value="0.05" units="cm"/>
    </inkml:brush>
  </inkml:definitions>
  <inkml:trace contextRef="#ctx0" brushRef="#br0">1 519 16644,'8'6'380,"1"-1"0,-1-1 1,1 0-1,0 0 0,0 0 1,1-1-1,-1-1 1,1 1-1,-1-2 0,1 1 1,13-1-1,-6 0 22,0-2 0,0 0 1,0 0-1,-1-2 0,29-7 0,-30 5-223,-1 0 0,0-1 0,0-1-1,20-12 1,-27 14-104,-1 1 0,1-1 0,-1 0 0,0-1 0,-1 1 0,1-1 0,-1 0 0,0-1 0,0 1 0,4-11 0,-8 15-50,0 0 1,0 0-1,0 1 0,-1-1 0,1 0 1,-1 0-1,1 0 0,-1 0 1,0 0-1,0 0 0,0 0 0,0 0 1,0 0-1,-1 0 0,1 0 0,0 0 1,-1 0-1,1 0 0,-1 0 1,0 0-1,0 0 0,-1-2 0,1 3-10,-1 0 0,1-1 1,0 1-1,-1 0 0,1 0 0,0 0 0,-1 0 0,1 1 0,-1-1 0,1 0 0,-1 1 0,0-1 0,1 0 0,-1 1 0,0 0 0,1 0 0,-1-1 0,0 1 0,1 0 0,-1 0 0,0 0 0,0 1 0,1-1 0,-1 0 0,0 1 0,1-1 1,-1 1-1,-1 0 0,-8 4 9,0 0 0,1 1 0,-1 0 0,1 0 1,0 1-1,1 1 0,0-1 0,0 2 0,1-1 1,0 1-1,0 0 0,1 1 0,0 0 0,1 0 1,0 0-1,1 1 0,0 0 0,0 0 0,1 0 1,-2 13-1,5-21-20,0 1 0,0-1 0,1 1 0,0-1 0,0 1-1,0-1 1,0 1 0,0-1 0,1 1 0,0 0 0,-1-1 0,1 0 0,0 1 0,1-1 0,-1 0 0,1 1 0,-1-1 0,4 4 0,-3-5-115,0 0 0,0 0-1,1 0 1,-1 0 0,1 0 0,0 0 0,-1 0 0,1-1-1,0 0 1,0 1 0,0-1 0,0 0 0,0 0 0,0-1 0,0 1-1,0-1 1,0 1 0,0-1 0,0 0 0,6-1 0,-6 1-9,0-1 0,0 0 0,0 0 0,0 0 0,0 0 0,0 0 0,0 0 0,-1-1 0,1 1 0,-1-1 0,1 0 0,-1 0 0,1 0 0,-1 0 0,0 0 0,0 0 0,0-1 0,0 1 0,-1-1 0,1 1 0,1-4 0,10-27-835</inkml:trace>
  <inkml:trace contextRef="#ctx0" brushRef="#br0" timeOffset="1">198 25 20284,'-16'-15'1785,"8"8"-1273,3 4-264,7 8 920,9 1-416,-2 5-912,5 1-440,-2 3-1472,3 2 1776,3-3-313,2 1-199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9.673"/>
    </inkml:context>
    <inkml:brush xml:id="br0">
      <inkml:brushProperty name="width" value="0.05" units="cm"/>
      <inkml:brushProperty name="height" value="0.05" units="cm"/>
    </inkml:brush>
  </inkml:definitions>
  <inkml:trace contextRef="#ctx0" brushRef="#br0">200 8 22125,'19'-2'1634,"-8"0"-827,-11 2-795,-1 0 0,1 0 0,0 0 1,0 0-1,0 0 0,0 0 0,0 0 0,0 0 0,0 0 0,0 0 0,0 0 0,0 0 0,0 0 0,0 0 0,0 0 0,0 0 0,0 0 0,0 0 0,0-1 0,0 1 0,-1 0 0,1 0 0,0 0 0,0 0 0,0 0 0,0 0 0,0 0 0,0 0 0,0 0 0,0 0 0,0 0 0,0 0 0,0-1 0,0 1 0,0 0 0,0 0 0,0 0 0,0 0 0,1 0 0,-1 0 0,0 0 0,0 0 0,0 0 0,0 0 0,0 0 0,0 0 0,0 0 1,0 0-1,0 0 0,0-1 0,0 1 0,0 0 0,0 0 0,0 0 0,0 0 0,0 0 0,0 0 0,0 0 0,1 0 0,-1 0 0,0 0 0,0 0 0,0 0 0,0 0 0,0 0 0,0 0 0,0 0 0,0 0 0,0 0 0,0 0 87,-1 0 0,0 0-1,0 0 1,0 0 0,0 0 0,1 0 0,-1 0-1,0 0 1,0 0 0,0 0 0,0 1-1,1-1 1,-1 0 0,0 1 0,0-1 0,1 0-1,-1 1 1,0-1 0,1 1 0,-2 0-1,-16 13 439,15-12-434,-16 15-52,0 1 0,1 1 0,1 1 0,1 0 0,1 1 0,-16 28 0,29-46-66,0 0-1,1 0 1,-1 0-1,1 0 1,0 0-1,0 1 1,0-1-1,1 0 1,-1 1 0,1-1-1,0 0 1,-1 1-1,2-1 1,-1 4-1,1-4-2,0-1 0,0 0 0,0 0 0,0 0 1,0-1-1,0 1 0,0 0 0,1 0 0,-1-1 0,1 1 0,-1 0 0,1-1 0,0 0 0,-1 1 0,1-1 1,0 0-1,0 0 0,0 0 0,0 0 0,0 0 0,0 0 0,3 0 0,14 4-135,0-1-1,1-1 0,20 1 0,-27-3 61,0 0-1,1 0 0,-1 1 0,0 1 0,0 1 1,0 0-1,0 0 0,22 12 0,-34-16 86,0 1 0,0-1-1,0 1 1,0 0-1,-1 0 1,1-1 0,0 1-1,0 0 1,0 0 0,-1 0-1,1 0 1,0 0-1,-1 0 1,1 0 0,-1 0-1,1 0 1,-1 0-1,0 0 1,1 0 0,-1 1-1,0-1 1,0 0 0,0 1-1,0 0 2,0 0-1,-1 0 0,1 0 0,-1 0 1,0 0-1,1-1 0,-1 1 1,0 0-1,0 0 0,0-1 1,0 1-1,-3 2 0,-2 2 1,-1 1-1,0-1 0,0 0 0,-14 8 0,2-3 54,-1-1 0,1 0 0,-31 9 0,39-16-226,0 0 0,0 0-1,-1-1 1,1 0 0,-1-1-1,1 0 1,-1-1 0,-13-2-1,22 2 116,-1-1 1,0 0-1,0 0 0,1-1 0,-1 1 0,1-1 1,-1 1-1,1-1 0,-4-3 0,-4-5-383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41.650"/>
    </inkml:context>
    <inkml:brush xml:id="br0">
      <inkml:brushProperty name="width" value="0.05" units="cm"/>
      <inkml:brushProperty name="height" value="0.05" units="cm"/>
    </inkml:brush>
  </inkml:definitions>
  <inkml:trace contextRef="#ctx0" brushRef="#br0">0 142 12939,'15'-12'751,"0"0"1,0 0-1,1 1 1,0 1-1,1 1 1,0 0-1,1 1 1,0 1-1,20-5 1,4 1 307,0 2 0,81-8-1,-112 16-956,44-1 285,-51 3-362,-1-1 0,0 0 0,1 1 0,-1 0 0,1-1 0,-1 1 0,0 1 0,1-1 0,-1 0 0,0 1 0,0 0 0,5 3 0,-7-4-18,0 0-1,-1-1 1,1 1 0,0 0-1,0 0 1,0 0 0,-1 0-1,1 0 1,-1 0 0,1 1 0,-1-1-1,1 0 1,-1 0 0,1 0-1,-1 0 1,0 1 0,0-1-1,0 0 1,0 0 0,0 1-1,0-1 1,0 1 0,-1 1 0,1 0 1,-1 0-1,0 0 0,0 0 1,-1-1-1,1 1 1,-1 0-1,1-1 1,-3 3-1,-5 6 6,0-1 0,-1 0 0,-13 10-1,22-19-10,-104 76 58,5-3-14,83-61-42,1 2 1,1 0 0,-23 29-1,35-40-1,-1 0-1,1 0 1,0 1-1,1-1 0,-1 1 1,1 0-1,0 0 1,0 0-1,0 0 0,1 0 1,0 0-1,0 0 1,0 1-1,1-1 0,-1 0 1,1 0-1,1 1 1,-1-1-1,1 0 0,0 1 1,0-1-1,0 0 1,1 0-1,0 0 0,0 0 1,0 0-1,0-1 1,1 1-1,4 6 0,2 0 3,1 0-1,0-1 0,0 0 0,1-1 1,0 0-1,14 7 0,77 39-713,-28-16-707,-68-36 1336,0 0 0,-1 1 0,1 0 0,-1 0 0,0 1 0,0-1 0,-1 1 0,1 0 0,4 7 0,6 14-469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42.056"/>
    </inkml:context>
    <inkml:brush xml:id="br0">
      <inkml:brushProperty name="width" value="0.05" units="cm"/>
      <inkml:brushProperty name="height" value="0.05" units="cm"/>
    </inkml:brush>
  </inkml:definitions>
  <inkml:trace contextRef="#ctx0" brushRef="#br0">5 20 17212,'-5'9'1840,"13"-3"-1112,3-6-488,3-6 208,2-1 185,0-4-169,-1 0-96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3.998"/>
    </inkml:context>
    <inkml:brush xml:id="br0">
      <inkml:brushProperty name="width" value="0.05" units="cm"/>
      <inkml:brushProperty name="height" value="0.05" units="cm"/>
    </inkml:brush>
  </inkml:definitions>
  <inkml:trace contextRef="#ctx0" brushRef="#br0">193 335 13035,'1'-2'209,"0"1"-1,-1 0 1,1-1 0,0 1-1,-1-1 1,1 1 0,-1-1 0,0 1-1,1-1 1,-1 1 0,0-1 0,0 0-1,0 1 1,0-1 0,0 1 0,-1-1-1,1 1 1,0-1 0,-1 0-1,1 1 1,-1 0 0,1-1 0,-1 1-1,0-1 1,0 1 0,0 0 0,1-1-1,-3 0 1,1 0-29,0 1-1,0 0 1,0 0-1,-1 0 1,1 0 0,0 0-1,-1 0 1,1 1-1,0-1 1,-1 1 0,1 0-1,-1 0 1,1 0-1,-1 0 1,1 0 0,-1 0-1,-4 2 1,-1 0-52,0 0-1,0 1 1,0 0 0,0 1 0,0 0 0,1 0-1,-1 0 1,1 1 0,0 0 0,1 1 0,-1-1-1,-9 13 1,12-14-120,1-1-1,-1 1 1,1 0-1,1 0 1,-1 1-1,1-1 0,-1 1 1,1-1-1,0 1 1,1-1-1,-1 1 1,1 0-1,0 0 1,0 0-1,0 0 1,1 0-1,0 0 0,0 0 1,0 0-1,1 0 1,-1 0-1,1 0 1,2 5-1,-2-8-5,-1 0 0,1 0 0,0-1 0,0 1-1,0 0 1,0-1 0,0 1 0,0-1 0,0 1 0,1-1-1,-1 0 1,1 1 0,-1-1 0,1 0 0,-1 0 0,1 0-1,-1 0 1,1 0 0,0-1 0,0 1 0,2 0 0,0 0 0,-1-1 0,0 0 0,1 0 0,-1 0 0,1 0 1,-1 0-1,1-1 0,-1 0 0,0 1 0,1-1 0,2-2 1,4-1 6,1-1 1,-2-1-1,1 1 1,-1-2-1,0 1 1,11-11 0,-12 10 36,-1 0 0,1-1 0,-2 0 0,1-1 0,-1 1 0,0-1 0,-1-1 0,0 1 0,0-1 0,-1 1 0,0-1 0,-1-1 0,0 1 0,-1 0 0,2-20 0,-4 28-30,0 1 0,0-1 1,0 1-1,0 0 0,0-1 1,0 1-1,0 0 0,-1-1 1,1 1-1,0 0 0,-1-1 1,1 1-1,-1 0 0,0-1 1,1 1-1,-1 0 0,0 0 1,-1-2-1,1 3-5,1 0 1,-1-1-1,0 1 1,1 0-1,-1 0 0,0-1 1,0 1-1,1 0 1,-1 0-1,0 0 0,0 0 1,1 0-1,-1 0 1,0 0-1,0 0 0,1 0 1,-1 0-1,0 1 1,1-1-1,-1 0 0,0 0 1,0 1-1,0 0 0,-2 0 5,1 1-1,-1 0 1,1-1-1,-1 1 0,1 0 1,0 0-1,0 1 1,0-1-1,0 0 1,0 1-1,1-1 0,-1 1 1,1 0-1,-2 4 1,2-5-17,0 0 0,1 0 1,-1-1-1,1 1 1,0 0-1,-1 0 0,1 0 1,0 0-1,0-1 1,0 1-1,0 0 1,1 0-1,-1 0 0,0 0 1,1 0-1,-1-1 1,1 1-1,0 0 1,0 0-1,-1-1 0,1 1 1,0-1-1,0 1 1,2 2-1,-1-3 0,0 0 0,0-1 0,0 1 0,-1 0 0,1 0 0,0-1 0,0 1 0,0-1 0,0 0 0,0 0-1,0 1 1,0-1 0,0-1 0,0 1 0,0 0 0,0 0 0,0-1 0,0 1 0,0-1 0,0 1 0,-1-1 0,4-1 0,5-3 0,1-1 0,-1 0 0,0 0-1,0-1 1,-1-1 0,0 1 0,0-1 0,10-12 0,1-4 13,33-51-1,-41 56-7,-1-1 1,0 0-1,-2-1 0,0 0 0,10-37 1,-39 135-59,11-44 42,-9 55-1,16-77 16,1-1 0,1 0 0,0 1 0,1-1 0,-1 0-1,2 0 1,0 1 0,0-1 0,7 18 0,21 39 2,-11-25 2,22 72 0,-32-80 2,-1 0 0,-2 0 0,-1 0 0,-2 0 0,-1 1 0,-2-1 0,-5 39 0,5-71-3,0 0 0,0-1 0,-1 1 0,1 0 0,0-1 0,-1 1 0,0-1 0,1 1 0,-1-1 0,0 1 0,0-1 0,1 1 0,-1-1 0,0 0 0,0 1 0,-1-1 0,1 0 0,0 0 0,-2 1 0,2-1 0,0-1 0,0 0 0,0 0 0,0 0 0,0 0 0,0 0 0,0 0 0,0 0 0,-1-1 0,1 1 0,0 0 0,0-1 0,0 1 0,0 0 0,0-1 0,0 1 0,1-1 0,-1 0 0,0 1 0,0-1 0,0 0 0,0 1 0,1-1 0,-1 0 0,0 0 0,1 0 1,-1 0-1,0 0 0,1 0 0,-1-1 0,-10-15 54,1 0 1,0-1-1,1 0 1,-10-31 0,8 14 4,-10-61 1,20 95-67,0-8 11,-1-1 0,1 1-1,1 0 1,0-18 0,0 24-17,1 1 1,-1-1-1,1 1 1,0-1-1,-1 1 1,1 0-1,0 0 1,0-1-1,1 1 1,-1 0-1,0 0 1,1 0-1,-1 0 1,1 0 0,0 1-1,0-1 1,-1 0-1,1 1 1,0-1-1,1 1 1,-1 0-1,0 0 1,4-2-1,55-15-1062,-16 6 721,-17 1 50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28.687"/>
    </inkml:context>
    <inkml:brush xml:id="br0">
      <inkml:brushProperty name="width" value="0.05" units="cm"/>
      <inkml:brushProperty name="height" value="0.05" units="cm"/>
    </inkml:brush>
  </inkml:definitions>
  <inkml:trace contextRef="#ctx0" brushRef="#br0">111 69 15507,'3'-17'1509,"-1"11"-869,-1-1 0,0 1 0,0-1-1,0 1 1,-1-14 0,-3 21 1001,-2 6-1151,-4 10-238,2 16-158,1 0-1,-3 65 0,8 71-122,2-130 56,1 44-34,1-35-43,-2 0 0,-7 57-1,6-105 21,0 1 0,0-1-1,0 0 1,0 1 0,-1-1-1,1 0 1,0 0 0,0 1-1,0-1 1,0 0 0,0 1-1,0-1 1,0 0 0,0 0 0,-1 1-1,1-1 1,0 0 0,0 0-1,0 1 1,-1-1 0,1 0-1,0 0 1,0 0 0,0 1-1,-1-1 1,1 0 0,0 0-1,0 0 1,-1 0 0,1 0-1,0 0 1,-1 1 0,1-1-1,-1 0 1,-10-6-1282,-7-12-694,18 18 1995,-28-37-1357,12 12 556</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29.105"/>
    </inkml:context>
    <inkml:brush xml:id="br0">
      <inkml:brushProperty name="width" value="0.05" units="cm"/>
      <inkml:brushProperty name="height" value="0.05" units="cm"/>
    </inkml:brush>
  </inkml:definitions>
  <inkml:trace contextRef="#ctx0" brushRef="#br0">41 191 12291,'-2'0'118,"0"1"1,0-1 0,0 1 0,0 0 0,1-1 0,-1 1-1,0 0 1,0 0 0,1 1 0,-1-1 0,0 0 0,1 0 0,-1 1-1,1-1 1,0 1 0,-1-1 0,1 1 0,-2 3 0,2-2 67,-1 1 1,1-1-1,0 1 1,0-1-1,1 1 1,-1-1-1,1 1 1,0-1-1,0 8 1,1-1 174,0 0 0,1 0 0,0-1-1,1 1 1,0 0 0,9 17 0,-8-20-180,0 1 0,1-1 0,0 1 0,1-1 0,-1-1 0,1 1 0,1-1 0,-1 0 0,1 0 0,0-1 0,0 0 0,1 0 0,-1-1 0,12 5 0,-13-7-97,0 0 1,0 0-1,1-1 1,-1 1 0,0-1-1,1-1 1,-1 1 0,1-1-1,-1 0 1,1-1-1,-1 0 1,1 0 0,-1 0-1,0-1 1,0 1 0,1-2-1,-1 1 1,-1-1-1,1 1 1,7-6 0,7-6 97,-1-1 0,-1 0 1,-1-1-1,0-1 0,27-37 1,61-106-58,-76 113-529,-21 34-47,-5 10 367,-1-1 0,1 0 0,-1 1 0,0-1 0,0 0 0,0 0 0,-1-1 0,1 1 1,-1 0-1,0 0 0,0-1 0,0-4 0,-2-7-344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2.688"/>
    </inkml:context>
    <inkml:brush xml:id="br0">
      <inkml:brushProperty name="width" value="0.05" units="cm"/>
      <inkml:brushProperty name="height" value="0.05" units="cm"/>
    </inkml:brush>
  </inkml:definitions>
  <inkml:trace contextRef="#ctx0" brushRef="#br0">31 0 15715,'-4'115'7794,"-8"55"-5355,-3 30-2477,18-184-909,3-22-513,9-27-242,-14 31 1787,10-30-772,2-10-196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3.168"/>
    </inkml:context>
    <inkml:brush xml:id="br0">
      <inkml:brushProperty name="width" value="0.05" units="cm"/>
      <inkml:brushProperty name="height" value="0.05" units="cm"/>
    </inkml:brush>
  </inkml:definitions>
  <inkml:trace contextRef="#ctx0" brushRef="#br0">199 1 15691,'2'1'136,"-1"-1"0,0 1-1,0 0 1,0 0-1,0 0 1,0 0 0,0 0-1,-1 1 1,1-1 0,0 0-1,-1 0 1,1 0-1,0 1 1,-1-1 0,1 0-1,-1 1 1,0-1 0,1 0-1,-1 1 1,0-1-1,0 1 1,0 1 0,1 38 1128,-2-34-715,-10 140 3249,5-91-3248,2 107 1,5-163-603,-1 1 0,0-1 0,0 0 0,0 0 0,0 0 0,0 1 0,0-1 1,0 0-1,0 0 0,0 1 0,0-1 0,0 0 0,0 0 0,0 1 0,-1-1 0,1 0 0,0 0 0,0 0 1,0 1-1,0-1 0,0 0 0,0 0 0,0 0 0,-1 0 0,1 1 0,0-1 0,0 0 0,0 0 0,0 0 1,-1 0-1,1 0 0,0 1 0,0-1 0,-1 0 0,1 0 0,0 0 0,0 0 0,0 0 0,-1 0 0,1 0 1,0 0-1,0 0 0,-1 0 0,1 0 0,0 0 0,-16-6-1101,-18-18 236,29 20 564,-17-13-531</inkml:trace>
  <inkml:trace contextRef="#ctx0" brushRef="#br0" timeOffset="1">3 331 15515,'-3'-1'2001,"5"1"-857,2 1-344,9-1 1217,4-1-289,6-1-464,1-1-216,8 2-511,2 1-353,3 0-1025,-4-5-183,2 5 768,4 3-232,-1-1-160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3.615"/>
    </inkml:context>
    <inkml:brush xml:id="br0">
      <inkml:brushProperty name="width" value="0.05" units="cm"/>
      <inkml:brushProperty name="height" value="0.05" units="cm"/>
    </inkml:brush>
  </inkml:definitions>
  <inkml:trace contextRef="#ctx0" brushRef="#br0">56 11 19236,'7'14'2313,"5"-3"-1249,4-5-392,8 0 1328,5-3-367,3-3-633,1-4-320,-1-3-472,0 1-232,-6-1-384,-5 1-216,-13-2-584,-5 3-393,-9 1 1105,-5 1-304,-12 6-96</inkml:trace>
  <inkml:trace contextRef="#ctx0" brushRef="#br0" timeOffset="1">0 160 16203,'0'8'2153,"13"-4"-945,5-4-392,7-1 1361,4-4-449,3-3-488,1-1-271,-2 0-689,0-3-392,-10-1-1097,-4 0 1073,-11 0-248,-6 3-184</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4.021"/>
    </inkml:context>
    <inkml:brush xml:id="br0">
      <inkml:brushProperty name="width" value="0.05" units="cm"/>
      <inkml:brushProperty name="height" value="0.05" units="cm"/>
    </inkml:brush>
  </inkml:definitions>
  <inkml:trace contextRef="#ctx0" brushRef="#br0">1 252 18844,'0'1'130,"0"0"0,0 0-1,1 0 1,-1 0 0,1 1 0,-1-1-1,1 0 1,-1 0 0,1 0 0,0 0 0,0 0-1,-1 0 1,1 0 0,0-1 0,0 1 0,0 0-1,0 0 1,0-1 0,0 1 0,0 0-1,0-1 1,0 1 0,0-1 0,0 1 0,1-1-1,-1 0 1,0 1 0,0-1 0,0 0-1,1 0 1,-1 0 0,0 0 0,0 0 0,0 0-1,1 0 1,-1-1 0,0 1 0,0 0-1,0-1 1,1 1 0,-1 0 0,0-1 0,1 0-1,7-3 333,-1-1 0,0 1 0,0-1 0,11-9 0,37-33 405,70-78-1,-61 58-900,-65 67 31,0 1 0,0-1 0,0 0 0,0 0 0,0 0 0,0 0 0,1 0 0,-1 1 0,0-1 0,0 0 0,0 0 0,0 0 0,0 0 0,0 0 0,0 0 0,0 0 0,0 0 0,0 1 0,1-1 0,-1 0 0,0 0 0,0 0 0,0 0 0,0 0 0,0 0 0,0 0 0,1 0 0,-1 0 0,0 0 0,0 0 0,0 0 0,0 0 0,0 0 0,0 0 0,1 0 0,-1 0 0,0 0 0,0 0 0,0 0 0,0 0 0,0 0 0,1 0 0,-1 0-1,0 0 1,0 0 0,0 0 0,0 0 0,0 0 0,0 0 0,0 0 0,1-1 0,-1 1 0,0 0 0,0 0 0,0 0 0,0 0 0,0 0 0,0 0 0,0 0 0,0-1 0,0 1 0,-2 11-66,-42 133-656,27-82-1621,7-34 1305,5-21 323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5.680"/>
    </inkml:context>
    <inkml:brush xml:id="br0">
      <inkml:brushProperty name="width" value="0.05" units="cm"/>
      <inkml:brushProperty name="height" value="0.05" units="cm"/>
    </inkml:brush>
  </inkml:definitions>
  <inkml:trace contextRef="#ctx0" brushRef="#br0">1 508 16323,'25'-35'5112,"-14"18"-4196,115-193 2712,-1 0-2281,-122 205-1313,1 0 1,-1 0-1,1 1 1,0 0-1,5-6 1,-8 10-33,-1 0 0,0 0 1,1-1-1,-1 1 1,0 0-1,1 0 0,-1 0 1,0 0-1,1-1 1,-1 1-1,0 0 0,1 0 1,-1 0-1,0 0 0,1 0 1,-1 0-1,0 0 1,1 0-1,-1 0 0,1 0 1,-1 0-1,0 0 1,1 0-1,-1 0 0,0 1 1,1-1-1,-1 0 1,0 0-1,1 0 0,-1 0 1,0 1-1,1-1 1,0 2-1,0-1 1,-1 0-1,1 1 0,0-1 1,-1 1-1,1-1 1,-1 1-1,1 0 1,-1-1-1,0 1 0,0-1 1,0 3-1,2 50-30,-4 0-1,-1 0 0,-11 55 0,0-6-78,11-85-103,2-15 23,0 1-1,0-1 1,1 1 0,-1 0-1,1-1 1,0 1 0,0-1 0,0 1-1,0 0 1,1 4 0,0-8 145,-1 1 0,0-1 1,0 0-1,0 0 0,0 1 1,0-1-1,0 0 0,1 0 1,-1 0-1,0 1 0,0-1 0,0 0 1,1 0-1,-1 0 0,0 0 1,0 1-1,0-1 0,1 0 1,-1 0-1,0 0 0,0 0 1,1 0-1,-1 0 0,0 0 1,0 0-1,1 0 0,-1 0 0,0 0 1,0 0-1,1 0 0,-1 0 1,0 0-1,0 0 0,1 0 1,-1 0-1,0 0 0,0 0 1,1 0-1,-1-1 0,10-7-832,0-3-50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6.113"/>
    </inkml:context>
    <inkml:brush xml:id="br0">
      <inkml:brushProperty name="width" value="0.05" units="cm"/>
      <inkml:brushProperty name="height" value="0.05" units="cm"/>
    </inkml:brush>
  </inkml:definitions>
  <inkml:trace contextRef="#ctx0" brushRef="#br0">167 0 16155,'0'23'2105,"0"2"-1297,-2 7-360,-2 1 1681,-1 9-1281,2 1-160,0-4-344,-2 0-136,2-7-136,0-3-128,3-8-464,0-2-304,0-10-817,0-8 1345,-3 1-256,0-7-224</inkml:trace>
  <inkml:trace contextRef="#ctx0" brushRef="#br0" timeOffset="1">0 191 15867,'9'4'1889,"8"-1"-905,0 0-360,6-2 1113,4 1-409,4-2-344,-2 1-216,2-1-752,-1 0-496,-7 0 456,2 5-128,-2-2-128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6.594"/>
    </inkml:context>
    <inkml:brush xml:id="br0">
      <inkml:brushProperty name="width" value="0.05" units="cm"/>
      <inkml:brushProperty name="height" value="0.05" units="cm"/>
    </inkml:brush>
  </inkml:definitions>
  <inkml:trace contextRef="#ctx0" brushRef="#br0">75 288 17508,'11'23'1952,"-6"0"-1144,-4 3-368,1 3 1193,-1 0-433,-1 2-696,-1 1-432,-2-7-816,-2-4-352,-1-10 848,-2-7-200,-1-13-193</inkml:trace>
  <inkml:trace contextRef="#ctx0" brushRef="#br0" timeOffset="1">11 2 20908,'2'-2'1897,"-2"7"-1273,0 1-296,0 2 1168,0-2-631,0 2-1370,0-2-839,-3 0 1192,1-5-208,-6 2-240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1.518"/>
    </inkml:context>
    <inkml:brush xml:id="br0">
      <inkml:brushProperty name="width" value="0.05" units="cm"/>
      <inkml:brushProperty name="height" value="0.05" units="cm"/>
    </inkml:brush>
  </inkml:definitions>
  <inkml:trace contextRef="#ctx0" brushRef="#br0">51 0 15939,'0'0'186,"0"1"0,1-1 0,-1 0-1,0 1 1,0-1 0,1 0 0,-1 1 0,0-1-1,0 1 1,1-1 0,-1 0 0,0 1-1,0-1 1,0 1 0,0-1 0,0 1-1,0-1 1,0 0 0,0 1 0,0-1 0,0 1-1,0-1 1,0 1 0,0-1 0,0 0-1,0 1 1,0-1 0,0 1 0,-1 0-1,-2 24 835,2-19-535,-10 112 570,4 184 0,8-284-1388,0-16-396,-1-5-159,-3-30-974,-14-29 627,4 20 415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4.781"/>
    </inkml:context>
    <inkml:brush xml:id="br0">
      <inkml:brushProperty name="width" value="0.05" units="cm"/>
      <inkml:brushProperty name="height" value="0.05" units="cm"/>
    </inkml:brush>
  </inkml:definitions>
  <inkml:trace contextRef="#ctx0" brushRef="#br0">33 0 16708,'-1'17'1218,"-1"0"1,0 0-1,-6 19 1,-3 18-147,9-36-817,0-7-148,0 1 1,0-1-1,1 1 0,1-1 0,0 1 1,1-1-1,0 1 0,5 19 0,-6-30-100,1 0 0,-1 0 0,1 0 0,-1 0-1,1 0 1,0 0 0,-1 0 0,1 0-1,0 0 1,0 0 0,0 0 0,-1-1-1,1 1 1,0 0 0,0 0 0,0-1 0,1 1-1,-1-1 1,0 1 0,0-1 0,0 0-1,0 1 1,0-1 0,1 0 0,-1 0-1,0 1 1,0-1 0,0 0 0,1 0 0,-1-1-1,0 1 1,0 0 0,0 0 0,1 0-1,-1-1 1,0 1 0,0-1 0,0 1 0,0-1-1,0 1 1,0-1 0,2-1 0,5-3 22,0 0 0,0 0 0,14-14 0,-20 17-24,16-17 42,-14 15-37,0-1 0,1 1 0,-1-1 0,1 1 0,0 0 0,0 1 0,0-1-1,0 1 1,10-4 0,-15 7-9,1 0 0,0 0 0,-1 0-1,1 0 1,0 0 0,0 0 0,-1 0-1,1 0 1,0 0 0,-1 0 0,1 0-1,0 1 1,-1-1 0,1 0 0,0 1 0,-1-1-1,1 0 1,0 1 0,-1-1 0,1 1-1,-1-1 1,1 1 0,-1-1 0,1 1-1,-1-1 1,1 1 0,-1-1 0,0 1 0,1 0-1,-1-1 1,0 1 0,0 0 0,1 0-1,6 29 19,-5-21-14,0 0-2,0 0 2,-1 0 0,2-1 1,0 1-1,0-1 0,4 8 0,-6-14 4,0-1 0,0 1 0,0 0 0,0-1 0,0 1 0,0-1 0,1 0 0,-1 1 0,1-1-1,-1 0 1,1 0 0,-1 0 0,1 0 0,0 0 0,-1 0 0,1 0 0,0-1 0,0 1 0,0-1 0,-1 1 0,1-1 0,0 0 0,0 1 0,0-1 0,0 0 0,0 0-1,0-1 1,0 1 0,2-1 0,3 0 39,0-1 0,0-1 0,-1 1 0,1-1 0,-1-1-1,0 1 1,0-1 0,9-6 0,4-6 198,19-21 1,-1 1 104,-37 36-346,0-1 0,1 1 0,-1 0 0,0-1 0,1 1 0,-1 0 0,0-1 0,1 1 0,-1 0 0,0-1 0,1 1 0,-1 0 0,1 0 0,-1-1 0,1 1 0,-1 0 0,0 0 0,1 0 0,-1 0 0,1 0 0,-1 0 0,1 0 0,-1-1 0,1 1 0,-1 1 0,1-1 0,-1 0 0,1 0 0,-1 0 0,0 0 0,1 0 0,-1 0 0,1 0 0,-1 1 0,1-1 0,-1 0 0,0 0 0,1 1 0,-1-1 0,1 0 0,-1 0 0,0 1 0,1-1 0,-1 0 0,0 1 0,0-1 0,1 1 0,-1-1 0,0 0 0,0 1 0,0-1 0,1 1 0,-1-1 0,0 1 0,0-1 0,0 1 0,0-1 0,0 0 0,0 1 0,0-1 0,0 1 0,3 42 36,-3-23-13,1-16-25,0-1 0,0 1 0,0 0 0,0-1 1,0 1-1,1 0 0,-1-1 0,5 6 0,-6-8-33,0-1 0,1 1-1,-1-1 1,1 1 0,-1-1 0,1 1 0,0-1-1,-1 1 1,1-1 0,-1 1 0,1-1 0,0 0-1,-1 1 1,1-1 0,0 0 0,-1 1 0,1-1-1,0 0 1,0 0 0,-1 0 0,1 0 0,0 0-1,0 0 1,-1 0 0,1 0 0,0 0 0,0 0-1,-1 0 1,1 0 0,0-1 0,-1 1 0,1 0-1,0 0 1,-1-1 0,1 1 0,0-1 0,-1 1-1,1 0 1,0-1 0,-1 1 0,1-1 0,-1 1-1,1-1 1,-1 0 0,0 1 0,1-1 0,-1 0-1,1 1 1,-1-1 0,1-1 0,1-2-75,1 0-1,-1 0 1,1 0 0,-1-1 0,2-8 0,2-13-306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1.922"/>
    </inkml:context>
    <inkml:brush xml:id="br0">
      <inkml:brushProperty name="width" value="0.05" units="cm"/>
      <inkml:brushProperty name="height" value="0.05" units="cm"/>
    </inkml:brush>
  </inkml:definitions>
  <inkml:trace contextRef="#ctx0" brushRef="#br0">8 81 17244,'-8'-4'1896,"8"-1"-1056,3 2-296,16 0 1057,2 0-121,16-2-368,0 1-184,11-6-255,5 3-137,-1-2-72,-3-1-120,-7 1-480,-2 2-600,-9 5 656,-8 2-120,-8 3-96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3.177"/>
    </inkml:context>
    <inkml:brush xml:id="br0">
      <inkml:brushProperty name="width" value="0.05" units="cm"/>
      <inkml:brushProperty name="height" value="0.05" units="cm"/>
    </inkml:brush>
  </inkml:definitions>
  <inkml:trace contextRef="#ctx0" brushRef="#br0">19 35 14323,'-18'11'3860,"26"-11"-269,37-12 205,-38 10-3990,-3 1 248,90-24 1171,-82 23-1337,1 0 0,-1 1 1,0 1-1,1 0 0,22 2 0,-34-2 21,0 0-1,1 0 1,-1 1 0,0-1-1,0 0 1,0 0 0,0 1-1,0-1 1,0 1-1,1-1 1,-1 1 0,0-1-1,0 1 1,0 0-1,-1-1 1,1 1 0,0 0-1,0 0 1,0 0-1,0-1 1,-1 1 0,1 0-1,0 0 1,-1 0 0,1 0-1,-1 0 1,1 1-1,-1-1 1,0 0 0,1 0-1,-1 0 1,0 0-1,0 0 1,0 1 0,0-1-1,0 0 1,0 0-1,0 0 1,0 0 0,0 1-1,-1-1 1,1 0 0,0 0-1,-1 0 1,1 0-1,-1 0 1,1 0 0,-1 0-1,1 0 1,-1 0-1,0 0 1,0 0 0,1 0-1,-1 0 1,0-1 0,-1 2-1,-15 11-927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3.612"/>
    </inkml:context>
    <inkml:brush xml:id="br0">
      <inkml:brushProperty name="width" value="0.05" units="cm"/>
      <inkml:brushProperty name="height" value="0.05" units="cm"/>
    </inkml:brush>
  </inkml:definitions>
  <inkml:trace contextRef="#ctx0" brushRef="#br0">0 115 15299,'2'16'1729,"10"-6"-793,2-3-304,6-6 888,4 2-159,2-3-297,0-7-128,-1-6-624,-1-2-424,-2-5-2056,-4-4 2016,-4-10-369,-2-4-231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4.028"/>
    </inkml:context>
    <inkml:brush xml:id="br0">
      <inkml:brushProperty name="width" value="0.05" units="cm"/>
      <inkml:brushProperty name="height" value="0.05" units="cm"/>
    </inkml:brush>
  </inkml:definitions>
  <inkml:trace contextRef="#ctx0" brushRef="#br0">1 349 18564,'8'-2'564,"0"-1"0,0 0 0,0-1 1,0 0-1,-1 0 0,0 0 0,0-1 0,0 0 0,12-12 0,-6 7-156,9-11-299,0 0 0,-1-1-1,-1-1 1,-1-1 0,-1-1-1,-1 0 1,-2-2 0,0 1-1,17-47 1,-32 73-108,0 0 0,0 0 0,0 0 0,0 0 0,0 1 0,0-1 0,0 0 0,1 0 0,-1 0 0,0 0 0,0 0 0,0 0 0,0 0 0,0 0 0,0 0 0,0 1 0,0-1 0,1 0 0,-1 0 0,0 0 0,0 0 0,0 0 0,0 0 0,0 0 0,0 0 1,1 0-1,-1 0 0,0 0 0,0 0 0,0 0 0,0 0 0,0 0 0,0 0 0,1 0 0,-1 0 0,0 0 0,0 0 0,0 0 0,0 0 0,0 0 0,0-1 0,0 1 0,1 0 0,-1 0 0,0 0 0,0 0 0,0 0 0,0 0 0,0 0 0,0 0 0,0 0 0,0-1 0,0 1 0,0 0 0,1 0 0,-1 0 0,0 0 0,0 0 0,0 0 0,0 0 0,0-1 0,2 12 16,5 45-117,14 79 218,-18-118-486,2 0-1,0 0 1,1 0 0,1-1-1,14 25 1,-16-32-23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5.427"/>
    </inkml:context>
    <inkml:brush xml:id="br0">
      <inkml:brushProperty name="width" value="0.05" units="cm"/>
      <inkml:brushProperty name="height" value="0.05" units="cm"/>
    </inkml:brush>
  </inkml:definitions>
  <inkml:trace contextRef="#ctx0" brushRef="#br0">9 530 14267,'-8'32'2286,"8"-32"-2255,0 0 0,0 0 1,0 0-1,0 1 0,0-1 0,0 0 0,0 0 0,0 0 0,0 0 0,0 0 0,0 0 0,0 1 1,0-1-1,0 0 0,0 0 0,0 0 0,0 0 0,0 0 0,0 0 0,0 1 0,0-1 0,0 0 0,0 0 1,0 0-1,0 0 0,0 0 0,0 0 0,0 1 0,0-1 0,0 0 0,0 0 0,0 0 0,0 0 0,0 0 1,0 0-1,0 0 0,1 0 0,-1 1 0,0-1 0,0 0 0,0 0 0,0 0 0,0 0 0,0 0 0,0 0 1,1 0-1,-1 0 0,0 0 0,0 0 0,0 0 0,0 0 0,1 0 0,10-15 1335,13-32 327,24-60 1,-14 26-844,-2 10-248,-15 29-222,2 1 0,1 1 0,45-64 0,-47 86-241,-9 17-81,-5 13-42,-5 49-44,-1 0 1,-13 69-1,4-43 42,-9 118-1052,20-183 843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8.086"/>
    </inkml:context>
    <inkml:brush xml:id="br0">
      <inkml:brushProperty name="width" value="0.05" units="cm"/>
      <inkml:brushProperty name="height" value="0.05" units="cm"/>
    </inkml:brush>
  </inkml:definitions>
  <inkml:trace contextRef="#ctx0" brushRef="#br0">1 22 16492,'21'12'1616,"7"-4"-960,5-7-224,12-1 696,4-1-183,4-2-249,1-1-144,-5 1-256,-6-3-160,-8 2-344,-8-1-240,-11 4-552,-15 1 824,2-8-169,-10 0-127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8.556"/>
    </inkml:context>
    <inkml:brush xml:id="br0">
      <inkml:brushProperty name="width" value="0.05" units="cm"/>
      <inkml:brushProperty name="height" value="0.05" units="cm"/>
    </inkml:brush>
  </inkml:definitions>
  <inkml:trace contextRef="#ctx0" brushRef="#br0">0 1 15051,'2'24'1929,"9"-9"-913,4-2-352,16-9 1296,4 4-607,12-7-329,2 4-136,6-5-688,-1 0-456,-7 0-1376,-4-2 1472,-6 1-288,-7-4-185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8.967"/>
    </inkml:context>
    <inkml:brush xml:id="br0">
      <inkml:brushProperty name="width" value="0.05" units="cm"/>
      <inkml:brushProperty name="height" value="0.05" units="cm"/>
    </inkml:brush>
  </inkml:definitions>
  <inkml:trace contextRef="#ctx0" brushRef="#br0">1 6 15955,'18'-2'883,"0"0"0,1 1-1,-1 1 1,1 1-1,34 6 1,-40-5-686,0 1 1,0 1-1,0 0 0,-1 1 1,0 0-1,0 1 1,0 0-1,20 14 1,-28-16-190,0-1 1,0 1 0,0 0-1,0 0 1,0 0 0,-1 0 0,0 1-1,0 0 1,0-1 0,-1 1-1,1 0 1,-1 0 0,0 0-1,0 1 1,-1-1 0,2 8 0,-3-6 7,0 1 1,0-1 0,-1 1-1,1-1 1,-2 1-1,1-1 1,-1 0 0,0 0-1,0 1 1,-7 11 0,-2 1-223,-1 0 0,-1-1 0,-1 0 0,0-1 0,-2-1 0,-29 27 0,-6 0-333,33-34 181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9.405"/>
    </inkml:context>
    <inkml:brush xml:id="br0">
      <inkml:brushProperty name="width" value="0.05" units="cm"/>
      <inkml:brushProperty name="height" value="0.05" units="cm"/>
    </inkml:brush>
  </inkml:definitions>
  <inkml:trace contextRef="#ctx0" brushRef="#br0">2 498 14227,'-1'6'353,"0"16"2086,7-17-1051,8-9-165,13-14-269,-1 0 0,-1-1 0,0-2 0,34-38 0,-46 46-731,47-48 295,-2-3 1,-3-3 0,76-120 0,-130 187-501,-1 8-19,-4 12-10,-39 194-43,31-144-30,5-30-1013,-3 79 1,9-118 1070,1-1 0,0 1 0,0 0 0,0 0 0,0-1 0,0 1 0,0 0 0,0-1 0,0 1 0,0 0 0,0 0 0,1-1 0,-1 1 0,0 0 0,0-1 0,1 1 0,-1 0 0,0-1 0,1 1 0,-1-1 0,1 1 0,-1 0 0,1-1 0,-1 1 0,1-1 0,-1 1 0,1-1 0,-1 0 0,1 1 0,0-1 0,-1 1 0,1-1 0,1 0 0,12-2-530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9.831"/>
    </inkml:context>
    <inkml:brush xml:id="br0">
      <inkml:brushProperty name="width" value="0.05" units="cm"/>
      <inkml:brushProperty name="height" value="0.05" units="cm"/>
    </inkml:brush>
  </inkml:definitions>
  <inkml:trace contextRef="#ctx0" brushRef="#br0">184 1 18764,'0'10'1648,"-10"13"-1184,-2 5-191,2 9 703,3 2-296,1 7-320,1 0-112,5-6-248,0 0-64,3-10-248,0-5-200,-3-8-520,0-7-17,-4-11 697,-4-7-216,-1-13-104</inkml:trace>
  <inkml:trace contextRef="#ctx0" brushRef="#br0" timeOffset="0.49">1 161 16556,'1'3'1824,"9"-3"-960,2 2-304,8-2 977,3 0-265,7 0-376,9-2-240,2 1-768,0-4-448,0 1 544,-8-4-160,-9-3-144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5.204"/>
    </inkml:context>
    <inkml:brush xml:id="br0">
      <inkml:brushProperty name="width" value="0.05" units="cm"/>
      <inkml:brushProperty name="height" value="0.05" units="cm"/>
    </inkml:brush>
  </inkml:definitions>
  <inkml:trace contextRef="#ctx0" brushRef="#br0">5 0 18532,'-4'10'1688,"4"0"-1152,1 1-256,8 0 785,2-2-417,4 3-1032,1-1-280,5 0 544,-2-4-168,8 7-185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0.266"/>
    </inkml:context>
    <inkml:brush xml:id="br0">
      <inkml:brushProperty name="width" value="0.05" units="cm"/>
      <inkml:brushProperty name="height" value="0.05" units="cm"/>
    </inkml:brush>
  </inkml:definitions>
  <inkml:trace contextRef="#ctx0" brushRef="#br0">57 309 16379,'0'16'2137,"-1"5"-1289,-2 5-352,1 3 1201,1 5-585,-1-2-224,1-3-856,-2-1-368,1-7-656,2-6-192,-1-15 231,2-20 41</inkml:trace>
  <inkml:trace contextRef="#ctx0" brushRef="#br0" timeOffset="1">7 6 17772,'-6'-6'1888,"6"8"-1144,0 1-312,6 1 1169,0 4-457,2-2-704,1 3-576,-1-3-1576,4 1 1592,2-1-280,1-2-176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0.727"/>
    </inkml:context>
    <inkml:brush xml:id="br0">
      <inkml:brushProperty name="width" value="0.05" units="cm"/>
      <inkml:brushProperty name="height" value="0.05" units="cm"/>
    </inkml:brush>
  </inkml:definitions>
  <inkml:trace contextRef="#ctx0" brushRef="#br0">16 1 17676,'-16'2'2767,"26"2"-761,29 4-353,74 7-455,-33-6-837,120 31 1,-195-39-360,-1 0 0,1 1 1,-1 0-1,0-1 0,0 2 1,5 1-1,-9-3-2,1-1 1,-1 1-1,1-1 0,-1 1 0,1-1 1,-1 0-1,0 1 0,1 0 1,-1-1-1,0 1 0,1-1 1,-1 1-1,0-1 0,0 1 1,1 0-1,-1-1 0,0 1 0,0-1 1,0 1-1,0 1 0,0-1 1,0 0-1,-1 0 1,1 0-1,-1 1 1,1-1-1,-1 0 0,1 0 1,-1 0-1,0 0 1,1 0-1,-1-1 1,0 1-1,0 0 0,0 0 1,-1 1-1,-123 87 42,46-35 47,-46 37-921,125-91 806,0 0 0,0 0 0,0 0 0,0 0 1,0 0-1,-1 0 0,1 0 0,0 0 0,0 0 1,0 0-1,0 0 0,0 0 0,-1 0 0,1 0 0,0 0 1,0 0-1,0 0 0,0 0 0,0 0 0,0 0 1,-1 0-1,1 0 0,0-1 0,0 1 0,0 0 0,0 0 1,0 0-1,0 0 0,0 0 0,0 0 0,-1 0 1,1 0-1,0-1 0,0 1 0,0 0 0,0 0 1,0 0-1,0 0 0,0 0 0,0-1 0,0 1 0,0 0 1,0 0-1,0 0 0,0 0 0,0 0 0,0 0 1,0-1-1,0 1 0,0 0 0,0 0 0,0 0 0,0 0 1,0 0-1,0 0 0,0-1 0,1 1 0,-1 0 1,0 0-1,0 0 0,0 0 0,0 0 0,0 0 0,3-13-158,8-8-349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1.501"/>
    </inkml:context>
    <inkml:brush xml:id="br0">
      <inkml:brushProperty name="width" value="0.05" units="cm"/>
      <inkml:brushProperty name="height" value="0.05" units="cm"/>
    </inkml:brush>
  </inkml:definitions>
  <inkml:trace contextRef="#ctx0" brushRef="#br0">0 491 15011,'13'-7'6215,"18"-19"-4248,39-36 228,56-50-678,142-162-1,-258 264-1496,-10 10-19,0 0-1,0 0 0,0 0 1,0 0-1,0 0 0,0 0 1,0 0-1,0 0 0,0 1 0,0-1 1,0 0-1,0 0 0,0 0 1,0 0-1,0 0 0,0 0 1,0 0-1,0 0 0,0 0 1,0 0-1,0 0 0,0 0 1,0 0-1,0 0 0,0 0 0,0 0 1,0 0-1,0 0 0,0 0 1,1 1-1,-1-1 0,0 0 1,0 0-1,0 0 0,0 0 1,0 0-1,0 0 0,0 0 1,0 0-1,0 0 0,0 0 0,0 0 1,0 0-1,0 0 0,0 0 1,0 0-1,0 0 0,0 0 1,0 0-1,1 0 0,-1 0 1,0 0-1,0 0 0,0 0 1,0 0-1,0 0 0,0 0 0,0 0 1,0 0-1,0 0 0,0 0 1,-9 21 11,7-17-16,-18 41-210,1 1 0,3 1 0,2 1 0,1 0 0,3 1 0,-7 92 0,17-131 98,0 0 0,1 0-1,0 0 1,4 15 0,1 2-260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3.064"/>
    </inkml:context>
    <inkml:brush xml:id="br0">
      <inkml:brushProperty name="width" value="0.05" units="cm"/>
      <inkml:brushProperty name="height" value="0.05" units="cm"/>
    </inkml:brush>
  </inkml:definitions>
  <inkml:trace contextRef="#ctx0" brushRef="#br0">1 6 17860,'0'3'1736,"20"-3"-1000,10 0-256,24-1 801,8-2-185,15 0-336,3 1-152,1 2-192,-3 0-144,-11 3-312,-7 2-248,-23 1-600,-11 2-288,-19-4 912,-5-1-224,-10-3-224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3.514"/>
    </inkml:context>
    <inkml:brush xml:id="br0">
      <inkml:brushProperty name="width" value="0.05" units="cm"/>
      <inkml:brushProperty name="height" value="0.05" units="cm"/>
    </inkml:brush>
  </inkml:definitions>
  <inkml:trace contextRef="#ctx0" brushRef="#br0">1 67 18492,'18'14'1880,"20"-14"-1119,14 0-305,14-1 744,6-6-144,3 1-392,-2-3-392,-5-2-832,-8 2-448,-16-1 792,-10-4-176,-15 0-184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3.918"/>
    </inkml:context>
    <inkml:brush xml:id="br0">
      <inkml:brushProperty name="width" value="0.05" units="cm"/>
      <inkml:brushProperty name="height" value="0.05" units="cm"/>
    </inkml:brush>
  </inkml:definitions>
  <inkml:trace contextRef="#ctx0" brushRef="#br0">1 1 17460,'19'2'676,"0"0"0,0 2 1,0 1-1,0 0 1,-1 1-1,23 10 0,-16-6-60,7 3-137,38 20 0,-61-29-457,-1 1 0,0 0-1,0 1 1,0 0 0,-1 0 0,1 1 0,-2-1 0,1 2 0,7 10-1,-12-15-24,-1 0-1,0 0 0,0 0 0,0 0 0,0 0 0,-1 0 0,1 1 0,-1-1 0,1 0 0,-1 0 0,0 1 0,-1-1 0,1 0 0,-1 0 0,1 1 0,-1-1 0,0 0 1,0 0-1,0 0 0,0 0 0,-1 0 0,1 0 0,-1 0 0,0 0 0,0-1 0,-3 4 0,-6 7-46,0 0-1,-1-1 1,-21 17-1,30-27 39,-26 23-50,-15 13-1409,-83 54 0,106-84 1012,5-8-132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48.443"/>
    </inkml:context>
    <inkml:brush xml:id="br0">
      <inkml:brushProperty name="width" value="0.05" units="cm"/>
      <inkml:brushProperty name="height" value="0.05" units="cm"/>
    </inkml:brush>
  </inkml:definitions>
  <inkml:trace contextRef="#ctx0" brushRef="#br0">39 33 13747,'3'-7'888,"11"-17"2986,-10 22-1682,-4 17-191,-17 101-792,-1 135 0,19-149-1120,-5 75-2538,2-179 2176,0-1 0,1 0 0,-1 0 0,0 0 1,1 0-1,0 0 0,0 0 0,-1-4 0,-5-37-651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48.898"/>
    </inkml:context>
    <inkml:brush xml:id="br0">
      <inkml:brushProperty name="width" value="0.05" units="cm"/>
      <inkml:brushProperty name="height" value="0.05" units="cm"/>
    </inkml:brush>
  </inkml:definitions>
  <inkml:trace contextRef="#ctx0" brushRef="#br0">1 101 16772,'4'-6'362,"0"-1"1,0 1 0,1 0-1,0 1 1,0-1 0,1 1-1,0 0 1,0 0 0,0 1-1,0 0 1,1 0 0,-1 0-1,1 1 1,0 0 0,13-4-1,-2 2-16,0 0 0,0 2 1,0 0-1,1 1 0,23 0 0,-28 2-248,0 1 1,1 0 0,-1 1 0,0 1 0,0 0 0,26 10 0,-30-9-89,-1 1 1,0-1 0,-1 2-1,1-1 1,-1 1 0,0 0-1,0 1 1,-1 0 0,1 0-1,8 13 1,-14-18-11,-1 0 0,0-1-1,1 1 1,-1 0 0,0 0 0,0 0 0,-1 0-1,1 0 1,0 0 0,-1 0 0,1 1 0,-1-1-1,0 0 1,1 0 0,-1 0 0,0 0 0,0 1-1,-1-1 1,1 0 0,-1 3 0,0-2 1,-1 0 0,1 0 0,-1 0 1,0 0-1,1-1 0,-1 1 0,0 0 0,-1-1 1,1 0-1,0 0 0,-1 1 0,-3 1 0,-5 3-8,1-1 0,-1-1 0,-1 0 0,1 0 0,-1-1 0,-15 4-1,22-7-40,-42 8-395,43-8 243,0-1 0,0 1 0,1-1 0,-1 0 0,0-1 0,0 1 0,1 0 0,-1-1 0,-6-2 0,10 3 174,-1 0-1,1 0 1,0-1-1,-1 1 1,1 0-1,-1 0 1,1-1-1,0 1 1,0 0-1,-1-1 1,1 1-1,0 0 1,0-1-1,-1 1 1,1 0-1,0-1 1,0 1-1,0-1 1,-1 1-1,1 0 1,0-1-1,0 1 1,0-1-1,0 1 1,0-1-1,0 1 1,0 0-1,0-1 1,0 1-1,0-1 1,0 1 0,0 0-1,0-1 1,1 1-1,-1-1 1,0 0-1,8-4-638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49.325"/>
    </inkml:context>
    <inkml:brush xml:id="br0">
      <inkml:brushProperty name="width" value="0.05" units="cm"/>
      <inkml:brushProperty name="height" value="0.05" units="cm"/>
    </inkml:brush>
  </inkml:definitions>
  <inkml:trace contextRef="#ctx0" brushRef="#br0">1 463 15275,'0'0'133,"0"1"-1,-1 0 1,1 0-1,0-1 1,0 1 0,1 0-1,-1 0 1,0-1-1,0 1 1,0 0-1,0-1 1,1 1-1,-1 0 1,0 0 0,1-1-1,-1 1 1,0-1-1,1 1 1,-1 0-1,2 0 1,-2-1-65,1 0 0,-1 1 0,1-1 0,-1 0 0,1 0 1,-1 0-1,1 0 0,0 0 0,-1 0 0,1 0 0,-1 0 0,1 0 0,-1-1 1,1 1-1,-1 0 0,1 0 0,-1 0 0,1-1 0,-1 1 0,1 0 0,0-1 0,4-3 574,0 0 0,0-1 0,9-9 0,95-120 3256,42-82-2648,-84 118-1173,-82 143-223,2-9 47,2 0-1,1 2 0,2-1 0,2 1 0,2 0 0,1 0 0,1 1 0,7 60 1,-2-83-723,0-11 359,-1-12-1,-1-18-16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2.476"/>
    </inkml:context>
    <inkml:brush xml:id="br0">
      <inkml:brushProperty name="width" value="0.05" units="cm"/>
      <inkml:brushProperty name="height" value="0.05" units="cm"/>
    </inkml:brush>
  </inkml:definitions>
  <inkml:trace contextRef="#ctx0" brushRef="#br0">10 1 21565,'-5'3'1816,"2"-3"-1320,2 3-232,2-3 656,2 0-456,4-2-1128,-3 1 1528,2 1-928,0 3-48,-1 3-96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5.678"/>
    </inkml:context>
    <inkml:brush xml:id="br0">
      <inkml:brushProperty name="width" value="0.05" units="cm"/>
      <inkml:brushProperty name="height" value="0.05" units="cm"/>
    </inkml:brush>
  </inkml:definitions>
  <inkml:trace contextRef="#ctx0" brushRef="#br0">151 314 15243,'-1'3'387,"0"0"1,0 0-1,0 0 0,-1 0 0,1 0 0,-1 0 0,-3 3 0,3-3-34,0 0 0,0 1 0,0-1 0,0 1 0,-2 6 0,2-2-147,1 0 0,0 0 0,0 0 1,0-1-1,1 1 0,1 0 0,1 14 1,18 55 228,-4-14-50,-8-25-154,-2-14-7,-1 1 1,-1 1 0,-1-1 0,-1 0 0,-4 51 0,2-73-185,-1 1-1,0-1 1,0 0 0,0 1-1,0-1 1,0 0 0,-1 0 0,0 0-1,1 0 1,-4 4 0,4-5-24,0-1 0,0 0 1,-1 0-1,1 0 1,0 0-1,0 0 0,0-1 1,-1 1-1,1 0 0,-1-1 1,1 1-1,0-1 0,-1 1 1,1-1-1,-1 1 0,1-1 1,-1 0-1,1 0 1,-1 0-1,1 0 0,-1 0 1,1 0-1,-1 0 0,1 0 1,-1-1-1,1 1 0,-2-1 1,-3-2 9,0 0 1,1 0 0,-1 0-1,1-1 1,0 0-1,0 0 1,1 0-1,-1-1 1,1 1 0,0-1-1,0 0 1,0 0-1,1-1 1,-4-5 0,-2-6-13,1-1 0,0 1 0,-7-27 0,12 32-26,0 1 1,1-1 0,0 1 0,0-1 0,1 0 0,1 1 0,0-1 0,3-15 0,-2 20-47,0 0 0,1 1 1,0-1-1,1 0 1,-1 1-1,1 0 0,0 0 1,1 0-1,0 0 1,0 0-1,0 0 0,0 1 1,1 0-1,0 0 1,6-5-1,63-40-2409,-56 40 1451,0-2-1,0-1 1,30-28 0,-29 20-120,0-2 1,-1 0-1,-2-1 0,0-1 1,-1-1-1,20-50 0,-26 52 1742,-2 0 0,7-34 0,-10 30 914,-4 27-1463,0 1-1,0 0 1,0-1 0,0 1-1,0 0 1,0-1-1,0 1 1,0-1 0,0 1-1,0 0 1,0-1-1,0 1 1,0 0 0,0-1-1,0 1 1,0 0-1,-1-1 1,1 1 0,0-1-1,0 1 1,0 0-1,0 0 1,-1-1 0,1 1-1,0 0 1,-1-1-1,-6 6 1137,-5 13 595,0 4-1114,0 1-1,2 1 1,1 0 0,1 0-1,1 1 1,1 0 0,1 0-1,-2 38 1,7-59-643,0 0 1,0 0-1,0 0 1,0 0-1,1 0 1,0-1-1,0 1 0,0 0 1,0 0-1,0 0 1,1-1-1,2 6 1,-2-8-24,-1 1 1,1 0-1,-1 0 0,1-1 1,0 1-1,-1-1 0,1 0 1,0 1-1,0-1 0,0 0 1,0 0-1,0 0 1,0-1-1,1 1 0,-1 0 1,0-1-1,0 1 0,0-1 1,1 0-1,-1 0 1,0 0-1,4 0 0,12-2 6,-1-1 0,1-1 0,-1 0 0,0-1-1,16-8 1,-20 7 1,0 1 0,1 1 0,-1 0 0,1 0 0,0 2 0,0 0 0,0 0 0,26 1 0,-38 1 5,1 1 1,0-1-1,-1 1 1,1 0 0,-1 0-1,0-1 1,1 2-1,-1-1 1,0 0-1,1 0 1,-1 1-1,0-1 1,0 1 0,0 0-1,0-1 1,-1 1-1,1 0 1,0 0-1,-1 0 1,1 0 0,-1 1-1,0-1 1,0 0-1,2 5 1,-1-1 53,-1 0 0,1-1 0,-1 1 0,-1 0 0,1 0 0,-1 0 0,0 0 0,-1 0 1,-1 10-1,2-15-114,0 0 0,0 0 1,0-1-1,-1 1 0,1 0 0,0 0 1,0-1-1,-1 1 0,1 0 1,0-1-1,-1 1 0,1-1 1,-1 1-1,1 0 0,-1-1 1,1 1-1,-1-1 0,1 1 0,-1-1 1,0 1-1,1-1 0,-1 0 1,0 1-1,1-1 0,-1 0 1,0 1-1,1-1 0,-1 0 0,0 0 1,0 0-1,1 0 0,-1 1 1,0-1-1,0 0 0,1 0 1,-1-1-1,0 1 0,0 0 1,1 0-1,-1 0 0,0 0 0,1-1 1,-1 1-1,0 0 0,1-1 1,-1 1-1,0 0 0,1-1 1,-1 1-1,0-1 0,-8-4-404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2.911"/>
    </inkml:context>
    <inkml:brush xml:id="br0">
      <inkml:brushProperty name="width" value="0.05" units="cm"/>
      <inkml:brushProperty name="height" value="0.05" units="cm"/>
    </inkml:brush>
  </inkml:definitions>
  <inkml:trace contextRef="#ctx0" brushRef="#br0">4 53 19276,'-3'18'2433,"3"-7"-1609,1-16-344,4-1 1480,0-3-1480,1-2-648,-2-2 312,2-6-200,1 1-312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4.188"/>
    </inkml:context>
    <inkml:brush xml:id="br0">
      <inkml:brushProperty name="width" value="0.05" units="cm"/>
      <inkml:brushProperty name="height" value="0.05" units="cm"/>
    </inkml:brush>
  </inkml:definitions>
  <inkml:trace contextRef="#ctx0" brushRef="#br0">302 201 11747,'39'-37'7498,"-38"37"-7425,-1 0 0,0 0 0,0 0 0,0 0 0,0-1 0,0 1 0,0 0 0,0 0 0,1 0 0,-1 0 0,0 0 0,0-1 0,0 1 0,0 0 0,1 0 0,-1 0 0,0 0 0,0 0 0,0 0 0,1 0 0,-1 0 0,0 0 0,0 0 0,0 0 0,0 0 0,1 0 0,-1 0 0,0 0 0,0 0 0,0 0 0,1 0 0,-1 0 0,0 0 0,0 0 0,0 0 0,1 0 0,-1 0 0,0 0 0,0 0 0,0 0 0,0 1 0,1-1 0,0 10 1669,-7 16-197,-20 41-1070,4 0-1,2 2 1,4 0 0,-13 108 0,29-167-528,0-8 9,0 0 0,-1 0 1,1 1-1,0-1 0,-1 0 0,1 0 0,-1 0 0,1 0 1,-1 0-1,-2 4 0,3-6 26,0 0-1,0 0 1,0 0 0,0 0 0,-1 1-1,1-1 1,0 0 0,0 0-1,0 0 1,0 0 0,0 0 0,0 0-1,0 0 1,0 0 0,0 0 0,0 0-1,-1 0 1,1 0 0,0 0-1,0 0 1,0 0 0,0 0 0,0 0-1,0 0 1,0 0 0,0 0 0,0 0-1,-1 0 1,1 0 0,0 0-1,0 0 1,0 0 0,0 0 0,0 0-1,0 0 1,0 0 0,0 0 0,0 0-1,-1 0 1,1 0 0,0 0-1,0 0 1,0-1 0,0 1 0,0 0-1,0 0 1,0 0 0,0 0 0,0 0-1,0 0 1,0 0 0,-5-9-659,-3-13-489,-118-298-8119,78 208 7480,45 105 1863,-3-6 370,1 0 0,0-1 0,1 0-1,-4-21 1,7 31-290,1 1 0,0 0 0,0-1 0,0 1 0,0 0 1,0 0-1,1-1 0,-1 1 0,1 0 0,0 0 0,0-1 0,0 1 0,0 0 0,1 0 0,-1 0 0,1 0 0,0 1 0,0-1 0,0 0 0,0 1 0,0-1 0,1 1 0,-1 0 0,1 0 0,4-3 0,4-1 336,0 0 0,1 1 0,0 0 0,0 1 0,1 0 0,-1 1 0,18-2 0,9 1 344,43 0-1,-57 4-604,-1 1 1,1 1-1,-1 1 0,43 11 1,-59-12-200,0 0 1,0 1 0,-1 0 0,1 0-1,-1 1 1,1 0 0,-1 0 0,0 1-1,-1 0 1,1 0 0,-1 0 0,0 1-1,-1 0 1,1 0 0,-1 1 0,0-1-1,7 15 1,-10-17-12,0-1 0,-1 1 0,0-1 0,0 1 0,0-1 0,0 1 0,-1 0 0,1 0 1,-1-1-1,0 1 0,0 0 0,0 0 0,-1-1 0,1 1 0,-1 0 0,0-1 0,0 1 0,-2 5 0,0-4 31,0-1 1,0 1-1,0-1 1,-1 0-1,1 0 1,-1 0-1,0 0 1,0-1-1,0 1 1,-1-1-1,-7 4 1,-4 1-90,0-1 1,-1 0 0,1-1 0,-1-1 0,-1-1-1,-31 4 1,44-8-188,-14 2-2083,19-2 2270,0 0 1,-1 0-1,1 0 1,0 0-1,0 0 1,0 0-1,-1 0 1,1 0-1,0 0 1,0 0-1,-1 0 1,1 0-1,0 0 1,0 0-1,0 1 1,-1-1 0,1 0-1,0 0 1,0 0-1,0 0 1,0 0-1,-1 1 1,1-1-1,0 0 1,0 0-1,0 0 1,0 0-1,0 1 1,0-1-1,0 0 1,-1 0 0,1 0-1,0 1 1,0-1-1,0 0 1,0 0-1,0 1 1,0-1-1,0 0 1,0 0-1,0 0 1,0 1-1,0-1 1,0 0-1,0 0 1,0 1-1,0-1 1,1 0 0,-1 0-1,0 0 1,0 1-1,0-1 1,0 0-1,0 0 1,0 0-1,1 0 1,-1 1-1,0-1 1,0 0-1,12 6-1217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4.678"/>
    </inkml:context>
    <inkml:brush xml:id="br0">
      <inkml:brushProperty name="width" value="0.05" units="cm"/>
      <inkml:brushProperty name="height" value="0.05" units="cm"/>
    </inkml:brush>
  </inkml:definitions>
  <inkml:trace contextRef="#ctx0" brushRef="#br0">96 51 15683,'5'-5'523,"-1"0"-1,2 1 1,-1 0-1,0 0 1,1 0-1,0 0 1,0 1-1,0 0 1,0 0-1,1 1 1,-1-1-1,14-1 1,-16 3-311,1 0-1,-1 1 1,1 0 0,0 0 0,-1 0 0,1 0 0,-1 1 0,1 0 0,-1 0 0,1 0 0,-1 1 0,1-1-1,-1 1 1,0 0 0,0 0 0,0 1 0,0-1 0,0 1 0,6 5 0,-8-5-158,1-1-1,-1 1 1,0 0 0,0-1 0,0 1 0,-1 0 0,1 0 0,0 0-1,-1 0 1,0 1 0,0-1 0,0 0 0,0 0 0,-1 1 0,1-1-1,-1 5 1,0-2-8,0 1 0,-1-1 0,0 1 0,0-1-1,-1 1 1,0-1 0,-5 12 0,-3 2-1,0-1-1,-2-1 1,0 0 0,-15 17-1,-56 57 242,46-51 67,-43 58 1,78-96-319,0-1 1,0 1-1,1-1 1,-1 1-1,1 0 1,0 0-1,-1 0 1,1 0-1,0 5 1,1-7-29,0 0 1,0 0 0,0 0-1,0 0 1,1 0 0,-1 0-1,0 0 1,1 0 0,-1 0-1,1 0 1,-1 0 0,1 0-1,-1-1 1,1 1 0,0 0-1,0 0 1,-1-1 0,1 1-1,0 0 1,0-1 0,0 1-1,-1-1 1,1 1-1,0-1 1,0 1 0,0-1-1,0 0 1,0 1 0,0-1-1,0 0 1,2 1 0,10 1-263,0 0 1,0 0-1,0-1 1,0 0-1,0-1 0,0-1 1,0 0-1,0-1 1,0-1-1,0 1 1,-1-2-1,1 0 1,-1-1-1,16-7 1,11-8-447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5.189"/>
    </inkml:context>
    <inkml:brush xml:id="br0">
      <inkml:brushProperty name="width" value="0.05" units="cm"/>
      <inkml:brushProperty name="height" value="0.05" units="cm"/>
    </inkml:brush>
  </inkml:definitions>
  <inkml:trace contextRef="#ctx0" brushRef="#br0">0 0 20732,'0'3'2529,"3"6"-1593,13-6-336,4 0 1705,13-1-1145,7-2-256,12 0-416,5 0-112,-2 0-312,-2 0-136,-7 0-328,-6 1-216,-12 6-472,-8-3-256,-20 4-505,-11-4 1201,-9 3-240,-11-1-224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5.640"/>
    </inkml:context>
    <inkml:brush xml:id="br0">
      <inkml:brushProperty name="width" value="0.05" units="cm"/>
      <inkml:brushProperty name="height" value="0.05" units="cm"/>
    </inkml:brush>
  </inkml:definitions>
  <inkml:trace contextRef="#ctx0" brushRef="#br0">100 675 18444,'28'7'2600,"5"-5"-1503,9-7-465,1-1 1688,1-3-967,0-3-265,-8-1-696,-6 3-352,-10 1-888,-8 1-569,-9-1 1137,1 0-248,-11-1-240</inkml:trace>
  <inkml:trace contextRef="#ctx0" brushRef="#br0" timeOffset="0.16">1 332 17828,'1'-1'300,"0"-1"-1,0 1 1,0 0 0,0 0 0,1 0-1,-1 0 1,0 0 0,1 1 0,-1-1 0,0 0-1,1 1 1,-1-1 0,3 0 0,6-3 376,28-18 942,-1-1 1,-1-2-1,45-40 1,-31 18-1487,61-74-1,-99 110-167,-12 11 33,0 0 1,1 0 0,-1 0 0,0 0-1,0 0 1,0 0 0,0 0 0,1 0-1,-1 0 1,0 0 0,0 0 0,0 0-1,0 0 1,1 0 0,-1 0 0,0 0 0,0 0-1,0 0 1,1 0 0,-1 0 0,0 0-1,0 0 1,0 0 0,0 0 0,0 1-1,1-1 1,-1 0 0,0 0 0,0 0-1,0 0 1,0 0 0,0 0 0,0 1 0,0-1-1,0 0 1,1 0 0,-1 0 0,0 0-1,0 1 1,1 27-112,-1-27 116,-3 41-60,-1 65-110,5-91-91,0 1 0,0-1-1,2 0 1,5 23 0,-7-35 222,1 0 0,-1 0-1,1-1 1,-1 1 0,1 0 0,0 0 0,0-1 0,1 1 0,-1-1-1,1 0 1,0 0 0,0 0 0,4 3 0,15 3-315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6.088"/>
    </inkml:context>
    <inkml:brush xml:id="br0">
      <inkml:brushProperty name="width" value="0.05" units="cm"/>
      <inkml:brushProperty name="height" value="0.05" units="cm"/>
    </inkml:brush>
  </inkml:definitions>
  <inkml:trace contextRef="#ctx0" brushRef="#br0">47 18 18820,'0'0'177,"17"-14"1551,-17 14-1693,0-1 0,0 1 1,1 0-1,-1 0 0,0-1 0,1 1 0,-1 0 0,0 0 1,1 0-1,-1-1 0,0 1 0,1 0 0,-1 0 1,0 0-1,1 0 0,-1 0 0,1 0 0,-1 0 1,0 0-1,1 0 0,-1 0 0,0 0 0,1 0 1,-1 0-1,1 0 0,-1 0 0,0 0 0,1 0 1,-1 0-1,0 0 0,1 1 0,-1-1 0,0 0 0,1 0 1,-1 0-1,0 1 0,1-1 0,-1 0 0,0 0 1,0 1-1,1-1 0,-1 0 0,0 1 0,0-1 1,0 0-1,1 1 0,-1-1 0,0 0 0,0 1 1,0-1-1,0 0 0,0 1 0,2 11 581,-1 0 1,-1-1-1,0 1 0,0-1 1,-3 18-1,-16 61 611,9-47-804,-4 20-37,-22 133 100,38-172-664,-2-24 153,0 0 0,0 1-1,0-1 1,1 1 0,-1-1 0,0 0-1,0 1 1,0-1 0,1 0 0,-1 1-1,0-1 1,1 0 0,-1 0 0,0 1-1,1-1 1,-1 0 0,0 0 0,1 1-1,-1-1 1,0 0 0,1 0 0,-1 0-1,1 0 1,-1 0 0,0 1 0,1-1-1,0 0 1,1-1-112,1 0 1,-1 0-1,0 0 0,0 0 1,0 0-1,0 0 1,0 0-1,0-1 0,0 1 1,-1-1-1,1 1 0,0-1 1,-1 0-1,1 0 0,0-2 1,77-107-2744,-60 82 2402,26-39-634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6.569"/>
    </inkml:context>
    <inkml:brush xml:id="br0">
      <inkml:brushProperty name="width" value="0.05" units="cm"/>
      <inkml:brushProperty name="height" value="0.05" units="cm"/>
    </inkml:brush>
  </inkml:definitions>
  <inkml:trace contextRef="#ctx0" brushRef="#br0">316 1 17812,'-19'68'1854,"-24"112"2029,38-151-3548,2 0 1,1 0-1,1 0 0,3 41 0,3-43-475,-3-20-93,-1-1 0,0 1 0,0 0-1,-1-1 1,0 1 0,0 0 0,-1 8 0,0-15 168,1 0 1,0 0-1,-1 0 1,1 1 0,0-1-1,-1 0 1,1 0-1,-1 0 1,1 0-1,0-1 1,-1 1 0,1 0-1,0 0 1,-1 0-1,1 0 1,-1 0 0,1 0-1,0-1 1,-1 1-1,1 0 1,0 0-1,0 0 1,-1-1 0,1 1-1,0 0 1,-1 0-1,1-1 1,0 1 0,0 0-1,0-1 1,-1 1-1,1-1 1,-59-77-3542,-10-11 2586,-43-28 5214,112 117-4151,0 0 1,0 0 0,0 0 0,0 0-1,-1 0 1,1 0 0,0 0-1,0 0 1,0-1 0,0 1-1,0 0 1,-1 0 0,1 0-1,0 0 1,0 0 0,0 0 0,0-1-1,0 1 1,0 0 0,0 0-1,0 0 1,0 0 0,0-1-1,0 1 1,0 0 0,0 0 0,0 0-1,0 0 1,0-1 0,0 1-1,0 0 1,0 0 0,0 0-1,0-1 1,0 1 0,0 0-1,0 0 1,0 0 0,0 0 0,0 0-1,0-1 1,0 1 0,0 0-1,1 0 1,-1 0 0,0 0-1,0 0 1,0-1 0,0 1 0,0 0-1,0 0 1,1 0 0,-1 0-1,0 0 1,0 0 0,0 0-1,0 0 1,1 0 0,-1 0 0,0 0-1,0 0 1,0 0 0,0 0-1,1 0 1,12 0 978,78 19 1241,-54-13-2448,1-2 1,1-1-1,66-4 0,-73-5-113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49.370"/>
    </inkml:context>
    <inkml:brush xml:id="br0">
      <inkml:brushProperty name="width" value="0.05" units="cm"/>
      <inkml:brushProperty name="height" value="0.05" units="cm"/>
    </inkml:brush>
  </inkml:definitions>
  <inkml:trace contextRef="#ctx0" brushRef="#br0">0 0 14699,'0'9'1568,"5"4"-1111,3-3-305,-4 4 936,-4-12-848,-6-8-48,5-20-136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0.368"/>
    </inkml:context>
    <inkml:brush xml:id="br0">
      <inkml:brushProperty name="width" value="0.05" units="cm"/>
      <inkml:brushProperty name="height" value="0.05" units="cm"/>
    </inkml:brush>
  </inkml:definitions>
  <inkml:trace contextRef="#ctx0" brushRef="#br0">19 1 18556,'-5'29'1600,"2"9"-1144,-1 5-176,4 10 489,0 10-89,1 0-264,4-2-208,0-4-376,1-7-160,-2-13-208,-1-8-256,-3-17-337,-6-10 761,-5-17-184,-2-12-128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0.799"/>
    </inkml:context>
    <inkml:brush xml:id="br0">
      <inkml:brushProperty name="width" value="0.05" units="cm"/>
      <inkml:brushProperty name="height" value="0.05" units="cm"/>
    </inkml:brush>
  </inkml:definitions>
  <inkml:trace contextRef="#ctx0" brushRef="#br0">1 25 16724,'14'-5'550,"1"0"0,0 1 0,0 1 0,1 0 0,18 0 0,80 2 903,-64 1-603,17 1 27,70 10 0,-105-6-736,0 1 0,-1 1 0,0 1 0,40 18 1,-63-23-135,-1 1 0,1-1 0,-1 1 0,0 1 1,-1-1-1,1 1 0,9 10 0,-14-13-6,-1-1 0,0 1 0,1 0 0,-1 0 0,0 0-1,0 0 1,0 0 0,0 0 0,-1 0 0,1 0 0,0 0 0,-1 0 0,0 0 0,1 0-1,-1 1 1,0-1 0,0 0 0,0 0 0,-1 0 0,1 1 0,0-1 0,-1 0-1,1 0 1,-1 0 0,0 0 0,0 0 0,0 0 0,0 0 0,0 0 0,0 0 0,0 0-1,-3 2 1,-3 4 21,0-1 0,-1 1 0,0-2 0,0 1 0,0-1 0,-1 0 0,0-1-1,0 0 1,0 0 0,-18 6 0,-7 0 199,-63 13 0,55-16-157,0-1-1,0-3 1,-53-1 0,77-8-1063,17 0 128,11 2 336,1 1-50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7.627"/>
    </inkml:context>
    <inkml:brush xml:id="br0">
      <inkml:brushProperty name="width" value="0.05" units="cm"/>
      <inkml:brushProperty name="height" value="0.05" units="cm"/>
    </inkml:brush>
  </inkml:definitions>
  <inkml:trace contextRef="#ctx0" brushRef="#br0">40 1 16396,'1'0'119,"-1"0"0,0 1 0,1-1 0,-1 1 0,1-1 0,-1 1 0,1-1 0,-1 1 0,0-1 0,1 1 0,-1-1 0,0 1 0,0 0 0,1-1 0,-1 1 0,0-1 0,0 1 0,0 0 0,0-1 0,0 1 0,0-1 0,0 1 0,0 0 0,0 0 0,0 24 429,0-20-27,0 36 439,-3 130 268,1-139-1098,-2 1 0,-1-1 0,-11 37 0,11-59 205,1-16-41,2-20 47,4 0-288,1 0 0,1 0 0,1 0 0,2 0 0,0 1 0,2 0 0,1 1 0,1 0 0,1 0 0,18-26 0,-23 38-53,1 0 0,1 1 0,15-15 0,-21 23-2,0 0-1,1 0 1,-1 0-1,1 1 1,0-1-1,-1 1 1,1 0-1,0 0 1,1 0-1,-1 1 1,0-1-1,0 1 1,1 0-1,-1 0 1,7 0-1,-10 1-3,0 0-1,0 0 1,1 0-1,-1 0 1,0 0-1,0 0 1,0 0-1,0 0 0,1 0 1,-1 1-1,0-1 1,0 0-1,0 1 1,0-1-1,0 1 1,0-1-1,0 1 1,0 0-1,0-1 1,0 1-1,0 0 1,0 0-1,0 0 0,0-1 1,-1 1-1,1 0 1,0 0-1,-1 0 1,1 0-1,-1 0 1,1 1-1,-1-1 1,1 0-1,-1 0 1,0 0-1,0 0 1,1 0-1,-1 1 0,0-1 1,0 0-1,0 0 1,0 0-1,-1 3 1,0 0-15,0 0-1,0 1 1,0-1 0,-1 0 0,0 0 0,0 0 0,0 0 0,0 0-1,0-1 1,-6 7 0,-3 2 4,-1-1 0,0 0 0,-1-1 0,0 0 0,-19 11 0,23-16-65,-1-1 1,1 1 0,-1-1 0,1-1-1,-1 0 1,-1 0 0,1-1 0,0 0 0,-16 1-1,25-3 31,0 0 0,0 0-1,0 0 1,1 0 0,-1 0 0,0 0-1,0 0 1,0 0 0,1 0-1,-1 0 1,0-1 0,0 1 0,1 0-1,-1-1 1,0 1 0,0 0-1,1-1 1,-1 1 0,0-1-1,1 1 1,-1-1 0,0 1 0,1-1-1,-1 1 1,1-1 0,-1 0-1,1 1 1,-1-1 0,1 0 0,0 1-1,-1-1 1,1 0 0,0-1-1,0 1 0,0-1-1,0 1 0,0-1 1,0 1-1,1 0 0,-1-1 0,0 1 1,1-1-1,0 1 0,-1 0 1,1-1-1,0 1 0,-1 0 1,1 0-1,0-1 0,0 1 0,2-1 1,14-14-614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1.293"/>
    </inkml:context>
    <inkml:brush xml:id="br0">
      <inkml:brushProperty name="width" value="0.05" units="cm"/>
      <inkml:brushProperty name="height" value="0.05" units="cm"/>
    </inkml:brush>
  </inkml:definitions>
  <inkml:trace contextRef="#ctx0" brushRef="#br0">11 358 12779,'-3'16'1016,"0"-1"0,1 1 0,1-1 1,0 25-1,1-40-959,0 0 0,0 1 0,0-1 0,0 1 0,0-1 0,0 0 1,0 1-1,0-1 0,0 0 0,0 1 0,0-1 0,0 1 0,0-1 0,0 0 0,1 1 1,-1-1-1,0 0 0,0 1 0,0-1 0,1 0 0,-1 1 0,0-1 0,0 0 0,1 0 1,-1 1-1,0-1 0,0 0 0,1 0 0,-1 0 0,0 1 0,1-1 0,-1 0 0,0 0 1,1 0-1,-1 0 0,1 0 0,-1 0 0,0 1 0,1-1 0,-1 0 0,0 0 0,1 0 1,-1 0-1,1 0 0,-1-1 0,0 1 0,1 0 0,0 0 0,20-14 1695,19-21-158,62-70 0,28-51-876,-94 110-562,-10 14-94,29-49-1,-55 96-86,-4 16 9,-23 173 25,23-151-281,5 99 0,-1-150 198,0 0 1,0-1-1,0 1 1,0-1-1,1 1 1,-1-1-1,0 1 1,1-1-1,-1 1 0,1-1 1,0 1-1,1 1 1,-2-3 48,0 0 1,1 0 0,-1 1-1,0-1 1,0 0 0,1 0-1,-1 0 1,0 0 0,1 0-1,-1 0 1,0 0 0,1 1-1,-1-1 1,0 0-1,1 0 1,-1 0 0,0 0-1,1 0 1,-1 0 0,1-1-1,-1 1 1,0 0 0,1 0-1,-1 0 1,0 0 0,0 0-1,1 0 1,-1-1 0,0 1-1,1 0 1,-1 0-1,1-1 1,3-3-140,0-1-1,0 1 1,0-1 0,6-9-1,-8 11 160,21-33-582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1.710"/>
    </inkml:context>
    <inkml:brush xml:id="br0">
      <inkml:brushProperty name="width" value="0.05" units="cm"/>
      <inkml:brushProperty name="height" value="0.05" units="cm"/>
    </inkml:brush>
  </inkml:definitions>
  <inkml:trace contextRef="#ctx0" brushRef="#br0">28 0 21845,'11'2'1672,"-9"4"-1328,-4-2-160,0 0 272,-1 2-608,3-2 264,-4 4-72,-1 1-192</inkml:trace>
  <inkml:trace contextRef="#ctx0" brushRef="#br0" timeOffset="1">7 267 19244,'0'19'1784,"-2"-8"-1191,1-5-353,1-10-32,0-10 440,-2-3-304,1-3-176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2.143"/>
    </inkml:context>
    <inkml:brush xml:id="br0">
      <inkml:brushProperty name="width" value="0.05" units="cm"/>
      <inkml:brushProperty name="height" value="0.05" units="cm"/>
    </inkml:brush>
  </inkml:definitions>
  <inkml:trace contextRef="#ctx0" brushRef="#br0">124 0 18580,'1'4'445,"0"0"-1,0 0 1,0 0-1,-1 0 1,1 0 0,-1 7-1,0-10-238,-5 181 3698,-26 94-3683,29-258-765,-1 0 1,-1 0-1,-1 0 1,-7 18-1,12-35 481,-1 1 0,1-1-1,-1 0 1,1 0 0,-1 0 0,1 0-1,-1 0 1,0 0 0,1 0 0,-1 0-1,0 0 1,0 0 0,0 0 0,0 0 0,0 0-1,0-1 1,0 1 0,0 0 0,0-1-1,0 1 1,0-1 0,-1 1 0,1-1-1,0 0 1,0 1 0,0-1 0,-1 0 0,1 0-1,0 0 1,0 0 0,-1 0 0,1 0-1,0 0 1,0 0 0,-1-1 0,1 1-1,0 0 1,0-1 0,0 1 0,0-1 0,-1 1-1,1-1 1,0 0 0,0 1 0,-1-2-1,-18-16-984</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2.579"/>
    </inkml:context>
    <inkml:brush xml:id="br0">
      <inkml:brushProperty name="width" value="0.05" units="cm"/>
      <inkml:brushProperty name="height" value="0.05" units="cm"/>
    </inkml:brush>
  </inkml:definitions>
  <inkml:trace contextRef="#ctx0" brushRef="#br0">9 369 14195,'-4'-23'626,"1"1"1,2-1-1,0 0 1,1 0-1,2 1 1,6-40-1,-6 54-399,1-1 1,-1 1-1,2 0 0,-1 0 1,1 0-1,0 0 1,0 1-1,1 0 0,0 0 1,0 0-1,1 0 0,0 1 1,0 0-1,1 0 0,0 1 1,-1-1-1,2 1 0,-1 1 1,1 0-1,14-6 0,-6 4-24,1 1 0,0 0 0,0 1 0,1 1 0,-1 1 0,1 1 0,-1 0 0,1 1 0,21 3 0,-16 1-129,0 0 0,0 1 0,0 1 0,-1 1 0,0 1 0,30 16 0,-45-21-69,0 1 0,0 1 1,-1-1-1,1 1 0,-1 0 1,0 1-1,0-1 1,-1 1-1,0 0 0,0 1 1,0-1-1,6 13 1,-9-15-5,-1 0 1,0 0-1,1 0 1,-1 0 0,-1 0-1,1 0 1,-1 0 0,1 0-1,-1 0 1,0 0 0,-1 0-1,1 0 1,-1 0 0,0 0-1,0 0 1,0 0 0,0 0-1,-1 0 1,1-1 0,-1 1-1,0 0 1,0-1 0,0 0-1,-1 1 1,1-1 0,-7 5-1,-2 3-98,-2-1-1,1-1 1,-2 0-1,1 0 1,-1-2-1,0 0 0,-1 0 1,1-1-1,-1-1 1,-1 0-1,1-2 1,0 1-1,-26 1 1,28-7-911,11-1 456,10 1-1,11 0-164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2.998"/>
    </inkml:context>
    <inkml:brush xml:id="br0">
      <inkml:brushProperty name="width" value="0.05" units="cm"/>
      <inkml:brushProperty name="height" value="0.05" units="cm"/>
    </inkml:brush>
  </inkml:definitions>
  <inkml:trace contextRef="#ctx0" brushRef="#br0">45 7 17924,'4'-2'246,"1"1"1,-1 0-1,0 0 1,1 1-1,-1-1 1,1 1-1,-1 0 1,1 0 0,-1 0-1,1 1 1,-1 0-1,1 0 1,-1 0-1,1 0 1,-1 1-1,0-1 1,0 1-1,0 0 1,0 1-1,0-1 1,0 0-1,-1 1 1,1 0-1,-1 0 1,1 0-1,3 6 1,-3-5-123,0 1 1,-1 0-1,1 0 0,-1 0 1,0 0-1,0 1 1,-1-1-1,1 1 0,-1-1 1,-1 1-1,1 0 0,-1 0 1,0 0-1,0 8 1,-1-6-69,0-1 0,-1 0 0,0 1 0,-1-1 0,0 0 0,0 0 1,0 0-1,-1 0 0,0 0 0,-5 8 0,-6 5 41,0-1-1,-1 0 1,-1-1-1,-1-1 1,0 0 0,-21 14-1,34-27-79,-2 0 56,1 0 1,0 0-1,1 1 0,-1 0 1,-6 8-1,11-13-62,0 1 0,-1 0 0,1 0 0,0-1 0,-1 1 0,1 0 0,0-1 0,0 1 1,-1 0-1,1 0 0,0-1 0,0 1 0,0 0 0,0 0 0,0 0 0,0-1 0,0 1 0,1 0 0,-1 0 0,0-1 0,1 2 0,0-1-4,-1 0-1,1 0 1,0 1 0,0-1-1,1-1 1,-1 1 0,0 0-1,0 0 1,0 0 0,1 0 0,-1-1-1,0 1 1,1-1 0,-1 1-1,3 0 1,8 2-218,0-1 0,0 0 1,0-1-1,0 0 0,0 0 0,20-3 0,76-15-2553,-71 10 2458,25-3-449,1-1-245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3.477"/>
    </inkml:context>
    <inkml:brush xml:id="br0">
      <inkml:brushProperty name="width" value="0.05" units="cm"/>
      <inkml:brushProperty name="height" value="0.05" units="cm"/>
    </inkml:brush>
  </inkml:definitions>
  <inkml:trace contextRef="#ctx0" brushRef="#br0">8 42 20348,'11'-2'1937,"10"-4"-1209,3 0-280,13 0 912,3-2-327,7 2-385,-2 3-192,-2 0-336,-5 2-208,-10 2-488,-4 1-337,-12 1-567,-10-2 1128,-2 4-288,-8-1-232</inkml:trace>
  <inkml:trace contextRef="#ctx0" brushRef="#br0" timeOffset="1">0 152 17572,'12'9'2264,"8"-3"-1384,12-6-335,7 0 1055,5-6-456,1-1-264,-1-4-816,-1 0-464,-13-6 384,-1 4-160,-9-4-144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3.863"/>
    </inkml:context>
    <inkml:brush xml:id="br0">
      <inkml:brushProperty name="width" value="0.05" units="cm"/>
      <inkml:brushProperty name="height" value="0.05" units="cm"/>
    </inkml:brush>
  </inkml:definitions>
  <inkml:trace contextRef="#ctx0" brushRef="#br0">1 307 19508,'1'4'208,"1"0"-1,-1 0 1,1 1-1,0-1 1,1-1-1,-1 1 1,1 0-1,-1 0 1,1-1-1,0 0 1,1 1-1,4 3 1,-5-5-100,0-1 1,0 1 0,0-1 0,1 1 0,-1-1 0,1 0-1,-1 0 1,0-1 0,1 1 0,-1-1 0,1 1 0,-1-1-1,1 0 1,0 0 0,-1-1 0,7-1 0,4-1 164,-1-1 1,0-1-1,-1 0 0,1-1 1,-1 0-1,0-1 1,13-9-1,74-64 512,-67 51-693,-2-1-1,-1-1 0,-2-1 0,41-64 1,-57 76-182,-16 23-34,-17 29-20,11-5-94,2 1 0,0 0 0,2 0 0,0 0 0,-2 38 0,8-63 193,1 0 0,0 1 0,-1-1 0,1 1 0,0-1 0,0 1 0,1-1 0,-1 0 0,1 1 0,0-1 0,1 4 0,6-4-285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4.440"/>
    </inkml:context>
    <inkml:brush xml:id="br0">
      <inkml:brushProperty name="width" value="0.05" units="cm"/>
      <inkml:brushProperty name="height" value="0.05" units="cm"/>
    </inkml:brush>
  </inkml:definitions>
  <inkml:trace contextRef="#ctx0" brushRef="#br0">65 1 18860,'2'4'259,"0"0"1,1 0-1,-1 0 1,-1 0-1,1 1 1,-1-1-1,0 1 1,0-1-1,0 1 0,0-1 1,-1 1-1,1 0 1,-2 5-1,0 11 578,-7 33 1,5-34-109,-8 47 287,2-16-413,-6 97 0,15-142-678,0-3-19,0 0 0,0-1-1,0 1 1,0 0 0,0-1 0,1 1 0,-1 0 0,1-1-1,0 1 1,0-1 0,-1 1 0,3 3 0,-10-27-4367,2 6 4007,-7-17-502,-6-12-156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4.839"/>
    </inkml:context>
    <inkml:brush xml:id="br0">
      <inkml:brushProperty name="width" value="0.05" units="cm"/>
      <inkml:brushProperty name="height" value="0.05" units="cm"/>
    </inkml:brush>
  </inkml:definitions>
  <inkml:trace contextRef="#ctx0" brushRef="#br0">12 48 17396,'-11'-22'2024,"20"16"-1016,8 6-335,21 3 1223,8 2-320,14-1-407,7-1-257,8-3-536,2-1-248,-10-8 40,-9-2-56,-16-3-192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8.460"/>
    </inkml:context>
    <inkml:brush xml:id="br0">
      <inkml:brushProperty name="width" value="0.05" units="cm"/>
      <inkml:brushProperty name="height" value="0.05" units="cm"/>
    </inkml:brush>
  </inkml:definitions>
  <inkml:trace contextRef="#ctx0" brushRef="#br0">0 0 15899,'2'2'232,"-1"0"-1,1 0 0,-1 0 0,1 0 1,-1 0-1,0 0 0,0 1 0,0-1 0,0 0 1,0 1-1,-1-1 0,1 0 0,-1 1 1,1-1-1,-1 6 0,-1 43 1286,0-35-864,-5 91 898,0 109-611,6-214-978,0 0-1,0-1 1,0 1 0,1 0 0,-1 0 0,0-1-1,1 1 1,-1 0 0,1 0 0,0-1-1,1 4 1,-2-5 0,1 0 0,-1 0 0,0 0 0,0 1 0,1-1 0,-1 0 0,0 0 1,0 0-1,1 0 0,-1 0 0,0 0 0,1 1 0,-1-1 0,0 0 0,1 0 0,-1 0 0,0 0 0,1 0 0,-1 0 0,0 0 0,1-1 0,-1 1 0,0 0 0,1 0 0,-1 0 0,0 0 0,0 0 0,1 0 0,-1 0 0,0-1 0,0 1 0,1 0 0,-1 0 0,0 0 0,0-1 0,1 1 0,2-4-184,0 0 0,0 0 0,0 0-1,0 0 1,-1 0 0,4-8-1,9-24-359,3-9-216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8.959"/>
    </inkml:context>
    <inkml:brush xml:id="br0">
      <inkml:brushProperty name="width" value="0.05" units="cm"/>
      <inkml:brushProperty name="height" value="0.05" units="cm"/>
    </inkml:brush>
  </inkml:definitions>
  <inkml:trace contextRef="#ctx0" brushRef="#br0">35 313 15923,'-1'1'81,"1"-1"0,0 1-1,-1-1 1,1 1 0,0-1-1,-1 1 1,1 0 0,0-1-1,0 1 1,-1-1 0,1 1-1,0 0 1,0-1 0,0 1-1,0-1 1,0 1 0,0 0-1,0-1 1,0 1 0,0 0-1,0-1 1,0 1 0,1-1-1,-1 1 1,0 0 0,0-1-1,1 1 1,-1-1 0,0 1-1,1-1 1,-1 1 0,0-1-1,1 1 1,0 0 0,1 0 45,0-1 0,-1 1 0,1 0 0,0-1 0,0 0 0,0 1 0,0-1 0,-1 0 0,1 0 0,0 0 1,3-1-1,8 0 352,-1-2 1,20-6-1,-10 2-148,0-2-1,-1 0 0,0-2 1,-1 0-1,24-18 1,-31 20-246,-1-1 1,-1 0 0,0-1 0,0 0-1,-1-1 1,-1 0 0,1-1 0,12-25 0,-19 34-70,-1-1 0,0 1 0,-1-1 0,1 0 0,-1 1 1,0-1-1,0 0 0,-1 0 0,1 0 0,-1 0 0,0 0 1,0 0-1,-2-8 0,1 11-12,0-1 1,0 1-1,0-1 1,0 1-1,0-1 1,0 1-1,-1 0 1,1 0-1,-1 0 1,0 0-1,1 0 1,-1 0-1,0 0 1,0 0-1,-1 1 1,1-1-1,0 1 1,0-1-1,-1 1 1,1 0-1,-1 0 1,1 0-1,-1 0 1,1 1-1,-1-1 1,-2 0-1,-4 1 0,1-1-1,-1 1 1,1 1 0,-1-1-1,1 2 1,-1-1-1,1 1 1,0 0-1,0 1 1,0 0 0,0 0-1,0 1 1,1-1-1,-11 9 1,-2 1-5,0 2 0,1 0 0,-30 32 0,36-33-3,2 0 0,-1 0 1,2 1-1,-17 31 0,24-39 5,0-1-1,0 1 1,0 0 0,1 0-1,0 0 1,0 0 0,1 0-1,0 0 1,0 1 0,1-1-1,0 0 1,0 0 0,1 1-1,0-1 1,2 9 0,-2-12-5,1 0 1,0 0 0,1-1 0,-1 1 0,1-1 0,-1 1 0,1-1-1,0 0 1,1 0 0,-1 0 0,0 0 0,1 0 0,-1-1 0,1 0-1,0 0 1,0 0 0,0 0 0,0 0 0,0-1 0,0 0 0,1 0-1,7 1 1,5 1-137,0-1 0,0-1 0,0-1 0,26-2 0,-13-3 287,-1-1-1,42-14 1,-36 9-224,16-4-10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8.032"/>
    </inkml:context>
    <inkml:brush xml:id="br0">
      <inkml:brushProperty name="width" value="0.05" units="cm"/>
      <inkml:brushProperty name="height" value="0.05" units="cm"/>
    </inkml:brush>
  </inkml:definitions>
  <inkml:trace contextRef="#ctx0" brushRef="#br0">3 0 15771,'2'14'984,"0"-1"0,-2 1 0,0 0-1,-3 27 1,2-30-785,0 0-1,0 0 1,1 0 0,0 0-1,1 0 1,0 0 0,1-1-1,4 18 1,-5-27-193,-1 0-1,0 0 0,1 0 1,0 0-1,-1 0 0,1 0 1,-1 0-1,1-1 1,0 1-1,0 0 0,-1 0 1,1-1-1,0 1 0,0 0 1,0-1-1,0 1 1,0-1-1,0 1 0,0-1 1,0 1-1,0-1 0,0 0 1,0 1-1,0-1 1,0 0-1,1 0 0,-1 0 1,0 0-1,0 0 0,0 0 1,0 0-1,0 0 1,0-1-1,0 1 0,0 0 1,0-1-1,0 1 0,0 0 1,0-1-1,0 0 1,0 1-1,0-1 0,1 0 1,1-1-130,-1 1 0,1-1 0,-1 0 1,1 0-1,-1 0 0,0 0 1,0-1-1,0 1 0,0 0 0,0-1 1,-1 1-1,1-1 0,-1 0 1,1 0-1,0-3 0,-2-18-659,-4 11 251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8.910"/>
    </inkml:context>
    <inkml:brush xml:id="br0">
      <inkml:brushProperty name="width" value="0.05" units="cm"/>
      <inkml:brushProperty name="height" value="0.05" units="cm"/>
    </inkml:brush>
  </inkml:definitions>
  <inkml:trace contextRef="#ctx0" brushRef="#br0">172 0 16283,'0'1'139,"0"-1"0,1 1 0,-1 0 0,0 0 0,0-1 0,1 1 0,-1 0 0,0-1 0,0 1 0,0 0 0,0-1 0,0 1 0,0 0 0,0 0 0,0-1 0,0 1 0,0 0 0,0 0 0,-1-1 0,1 1 0,0 0 0,0-1 0,-1 1 0,1 0 0,-2 4 334,-21 147 4344,18-99-4436,2 1-1,4 69 1,4-79-898,12 50 1,-26-105-4120,-35-56 1792,-14-49-2621,7 0 8228,51 116-2655,1 0 1,-1 0-1,0 0 0,0 1 0,0-1 0,1 0 0,-1 0 0,0 0 1,0 0-1,1 0 0,-1 0 0,0 0 0,0 0 0,1 0 1,-1 0-1,0 0 0,0 0 0,1 0 0,-1 0 0,0 0 1,0 0-1,1 0 0,-1 0 0,0 0 0,0 0 0,0 0 1,1 0-1,-1 0 0,0-1 0,0 1 0,0 0 0,1 0 1,-1 0-1,0 0 0,0-1 0,0 1 0,0 0 0,1 0 0,-1 0 1,0-1-1,0 1 0,0 0 0,0 0 0,0 0 0,0-1 1,0 1-1,0 0 0,1 0 0,-1-1 0,0 1 0,0 0 1,0 0-1,0-1 0,0 1 0,0 0 0,0 0 0,-1-1 1,1 1-1,0 0 0,0 0 0,0-1 0,0 1 0,0 0 1,0 0-1,0 0 0,0-1 0,-1 1 0,28 12 1341,-15-5-543,6 0-543,0-1 0,35 8-1,-45-13-452,0 0 0,0 0 0,1-1 0,-1 0 0,0 0 0,0-1 0,0 0 0,1-1 0,9-2 0,11-8-274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0.137"/>
    </inkml:context>
    <inkml:brush xml:id="br0">
      <inkml:brushProperty name="width" value="0.05" units="cm"/>
      <inkml:brushProperty name="height" value="0.05" units="cm"/>
    </inkml:brush>
  </inkml:definitions>
  <inkml:trace contextRef="#ctx0" brushRef="#br0">1 16 14947,'0'0'186,"0"1"1,1 0-1,-1 0 0,1-1 1,-1 1-1,0 0 0,1 0 1,-1-1-1,1 1 0,0 0 1,-1-1-1,1 1 0,0-1 0,-1 1 1,1-1-1,0 1 0,-1-1 1,1 1-1,0-1 0,0 0 1,0 1-1,-1-1 0,1 0 1,0 0-1,0 0 0,0 1 0,0-1 1,1 0-1,30 2 2120,-27-2-1841,33 0 1315,55-7-1,-7-5-3009,-45 6-1358,-40 6 2557,-1 0 0,0 0 0,0 0 0,0 0 0,0 0 0,1 0 0,-1 0 0,0 0 0,0 0 0,0 0 0,0 0 0,0 0 0,1-1 0,-1 1-1,0 0 1,0 0 0,0 0 0,0 0 0,0 0 0,1 0 0,-1 0 0,0 0 0,0 0 0,0 0 0,0-1 0,0 1 0,0 0 0,0 0 0,0 0 0,1 0 0,-1 0 0,0-1 0,0 1 0,0 0-1,0 0 1,0 0 0,0 0 0,0 0 0,0-1 0,0 1 0,0 0 0,0 0 0,0 0 0,0 0 0,0-1 0,-5-1-903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0.546"/>
    </inkml:context>
    <inkml:brush xml:id="br0">
      <inkml:brushProperty name="width" value="0.05" units="cm"/>
      <inkml:brushProperty name="height" value="0.05" units="cm"/>
    </inkml:brush>
  </inkml:definitions>
  <inkml:trace contextRef="#ctx0" brushRef="#br0">0 92 14371,'0'16'1936,"10"-7"-839,7-3-345,12-6 1392,6 0-631,5-8-329,2-1-160,-2-3-696,-1-2-456,-4-1-2280,-6-5 2240,-14-1-416,-7-2-241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0.946"/>
    </inkml:context>
    <inkml:brush xml:id="br0">
      <inkml:brushProperty name="width" value="0.05" units="cm"/>
      <inkml:brushProperty name="height" value="0.05" units="cm"/>
    </inkml:brush>
  </inkml:definitions>
  <inkml:trace contextRef="#ctx0" brushRef="#br0">1 282 17028,'5'-2'1369,"1"0"0,-1 0 0,0-1 1,0 1-1,8-7 0,33-28 821,-20 13-2007,34-42-1,-44 44-124,0-1-1,-2 0 1,19-44 0,-31 78-94,0 0 1,0 0 0,-1 12-1,-1-20 78,1 18-322,1 1 0,0-1-1,10 36 1,-11-52 99,0 0 1,1-1-1,0 1 0,0-1 0,0 0 1,0 1-1,1-1 0,-1 0 0,1 0 0,0-1 1,1 1-1,-1 0 0,0-1 0,1 0 0,0 0 1,0 0-1,0 0 0,0-1 0,0 0 1,0 1-1,1-2 0,8 4 0,20 0-736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2.241"/>
    </inkml:context>
    <inkml:brush xml:id="br0">
      <inkml:brushProperty name="width" value="0.05" units="cm"/>
      <inkml:brushProperty name="height" value="0.05" units="cm"/>
    </inkml:brush>
  </inkml:definitions>
  <inkml:trace contextRef="#ctx0" brushRef="#br0">238 98 17276,'11'-9'943,"25"-23"734,-34 30-1437,1-1 1,-1 1 0,0-1-1,0 0 1,0 1-1,0-1 1,-1 0-1,1 0 1,-1-1 0,2-5-1,-2 8-169,-1 1 0,0-1 0,0 0 0,0 1-1,0-1 1,0 0 0,0 0 0,0 1 0,-1-1 0,1 0 0,0 1-1,0-1 1,-1 0 0,1 1 0,0-1 0,0 0 0,-1 1 0,1-1-1,-1 1 1,1-1 0,-1 1 0,1-1 0,-1 1 0,1-1 0,-1 1-1,1-1 1,-1 1 0,0 0 0,1-1 0,-1 1 0,1 0 0,-1-1-1,0 1 1,1 0 0,-1 0 0,0 0 0,0 0 0,1-1 0,-1 1-1,0 0 1,1 0 0,-1 1 0,-1-1 0,-34 5 819,25-2-827,0 2 1,1-1-1,-1 1 0,1 1 1,0 0-1,0 1 1,1 0-1,-1 0 1,2 1-1,-1 0 1,1 0-1,-11 16 1,4-4-56,0 1 0,2 1 0,0 0 0,-16 42 0,22-47-4,2 1 0,-1 1 0,2-1 0,0 1 0,-1 25-1,5-38-2,0 1 1,0-1-1,1 0 0,0 0 0,0 0 0,0 0 0,1 0 0,0 0 0,3 6 0,-4-9 0,1 0-1,0 0 1,0 0-1,0 0 1,0-1-1,0 1 1,1-1 0,-1 1-1,1-1 1,0 0-1,-1 0 1,1 0-1,0-1 1,0 1 0,0-1-1,1 1 1,4 0-1,-2 0 4,1-1 1,-1 0-1,0 0 0,0-1 1,1 0-1,-1 0 0,0 0 0,0-1 1,1 0-1,6-2 0,-2 0 15,0-1 0,0 0-1,0-1 1,20-12 0,-7 0 54,-1 0 0,0-2 0,31-34 1,-41 40-13,-1-2 0,-1 1 1,0-2-1,-1 1 1,9-19-1,-16 29-65,0 0 1,-1-1-1,0 1 1,0-1-1,0 0 0,-1 1 1,1-1-1,-1 0 0,-1 0 1,1 0-1,-1 0 1,0 0-1,-1 0 0,1 0 1,-1 0-1,0 0 1,-1 0-1,1 1 0,-5-12 1,4 14-105,-1 0 0,1 0 1,0 0-1,-1 1 0,0-1 0,1 0 1,-1 1-1,0 0 0,0 0 1,-1 0-1,1 0 0,0 0 1,-1 0-1,1 1 0,-1 0 0,1 0 1,-1 0-1,0 0 0,1 0 1,-1 1-1,-6-1 0,-3 1-232,-1 0 0,0 1 0,0 1 0,-19 4-1,-13 5-524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5.763"/>
    </inkml:context>
    <inkml:brush xml:id="br0">
      <inkml:brushProperty name="width" value="0.05" units="cm"/>
      <inkml:brushProperty name="height" value="0.05" units="cm"/>
    </inkml:brush>
  </inkml:definitions>
  <inkml:trace contextRef="#ctx0" brushRef="#br0">104 11 18708,'5'-10'3097,"-5"10"-3034,0 0 0,0 0-1,1 0 1,-1 0 0,0 0 0,0 0-1,1 0 1,-1 0 0,0 0 0,0 0-1,1 1 1,-1-1 0,0 0-1,0 0 1,0 0 0,1 1 0,-1-1-1,0 0 1,0 0 0,0 0 0,0 1-1,0-1 1,1 0 0,-1 0-1,0 1 1,0-1 0,0 0 0,0 0-1,0 1 1,0-1 0,0 0 0,0 0-1,0 1 1,0-1 0,0 0-1,0 0 1,0 1 0,0-1 0,0 0-1,0 1 1,0-1 0,0 0 0,-1 1-1,-2 122 2016,-1-44-1906,4-48-121,-2 34 35,10 82 0,-14-178-1065,-2 0 0,-1 0 1,-1 1-1,-2 0 1,-22-42-1,1 14-47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6.148"/>
    </inkml:context>
    <inkml:brush xml:id="br0">
      <inkml:brushProperty name="width" value="0.05" units="cm"/>
      <inkml:brushProperty name="height" value="0.05" units="cm"/>
    </inkml:brush>
  </inkml:definitions>
  <inkml:trace contextRef="#ctx0" brushRef="#br0">12 32 14339,'-12'-15'1752,"12"9"-807,8 3-257,9 7 1096,9 3-143,9 2-257,5-2-200,10-2-320,4-2-88,4-4-207,-1-4-113,-8 0-216,-8-2-152,-6-1-656,-3 2-529,-12 3 921,-4-2-160,-9 2-112</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6.600"/>
    </inkml:context>
    <inkml:brush xml:id="br0">
      <inkml:brushProperty name="width" value="0.05" units="cm"/>
      <inkml:brushProperty name="height" value="0.05" units="cm"/>
    </inkml:brush>
  </inkml:definitions>
  <inkml:trace contextRef="#ctx0" brushRef="#br0">82 32 19204,'-14'2'1929,"15"-2"-1217,5-5-280,13 1 880,5-1-200,8 0-376,2 1-207,7-1-273,-2 2-72,-3 3-128,-3 0-88,-10 0-320,-5 0-249,-12 0-719,-4-1 1072,-10-1-208,-3 2-184</inkml:trace>
  <inkml:trace contextRef="#ctx0" brushRef="#br0" timeOffset="1">0 182 17124,'29'12'2400,"-1"-4"-1368,7-9-415,2-4 1431,1-3-728,1-2-184,-6-3-679,-4 1-377,-10 0-809,-4-2-551,-7-3 1040,-5 0-240,-3 1-176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7.062"/>
    </inkml:context>
    <inkml:brush xml:id="br0">
      <inkml:brushProperty name="width" value="0.05" units="cm"/>
      <inkml:brushProperty name="height" value="0.05" units="cm"/>
    </inkml:brush>
  </inkml:definitions>
  <inkml:trace contextRef="#ctx0" brushRef="#br0">1 320 16620,'13'2'2823,"-11"-1"-2707,-1-1 0,1 0 0,-1 1 0,1-1 0,0 0 0,-1 0 0,1 0 0,-1 0-1,1 0 1,-1 0 0,1-1 0,-1 1 0,1 0 0,-1-1 0,4-1 0,11-6 227,0-1 1,0 0 0,-1-2-1,0 0 1,-1 0 0,0-1-1,-1-1 1,0 0-1,11-17 1,-6 6-235,-1 0 0,-1-1 0,-1-1 0,21-51 0,-30 62-83,-2 14-8,-4 24-17,0-12-14,3 269-963,-2-271 899,1-1 0,-1 1 1,1 0-1,5 12 1,3 0-167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7.754"/>
    </inkml:context>
    <inkml:brush xml:id="br0">
      <inkml:brushProperty name="width" value="0.05" units="cm"/>
      <inkml:brushProperty name="height" value="0.05" units="cm"/>
    </inkml:brush>
  </inkml:definitions>
  <inkml:trace contextRef="#ctx0" brushRef="#br0">0 1 16724,'1'0'167,"0"0"0,0 0 0,-1 1 0,1-1 0,0 0 1,-1 1-1,1-1 0,0 1 0,-1-1 0,1 0 0,0 1 1,-1-1-1,1 1 0,-1 0 0,1-1 0,-1 1 0,1-1 0,-1 1 1,0 0-1,1-1 0,-1 1 0,0 0 0,1-1 0,-1 1 1,0 0-1,0 1 0,6 24 1076,-5-18-811,19 134 1356,-14-81-1751,20 80 1,-24-134-309,1 1-422,-3-8 292,0 0 357,0 0 0,0 0-1,0 0 1,0 0-1,0 0 1,0 0-1,0 0 1,0 0-1,-1 0 1,1 0-1,0 0 1,0 0-1,0 0 1,0 0-1,0 0 1,0 0-1,0 0 1,-1 2-1424,-4-5 714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9.220"/>
    </inkml:context>
    <inkml:brush xml:id="br0">
      <inkml:brushProperty name="width" value="0.05" units="cm"/>
      <inkml:brushProperty name="height" value="0.05" units="cm"/>
    </inkml:brush>
  </inkml:definitions>
  <inkml:trace contextRef="#ctx0" brushRef="#br0">8 0 16059,'0'5'2237,"-4"106"2062,0 34-3434,10-112-772,-6-33-88,0 1 0,1-1 0,-1 1 0,0-1 0,0 1 0,0-1 0,0 1 0,0-1 0,0 0 0,1 1 0,-1-1 0,0 1 0,0-1 0,1 0 0,-1 1 0,0-1 0,1 1 1,-1-1-1,0 0 0,1 1 0,-1-1 0,0 0 0,1 0 0,-1 1 0,1-1 0,-1 0 0,1 0 0,-1 0 0,1 0 0,-1 1 0,0-1 0,1 0 0,-1 0 0,1 0 0,-1 0 0,1 0 0,-1 0 0,1 0 1,-1 0-1,1 0 0,-1 0 0,1-1 0,-1 1 0,1 0 0,-1 0 0,0 0 0,1-1 0,-1 1 0,1 0 0,-1 0 0,0-1 0,1 1 0,-1 0 0,1-1 0,-1 1 0,0 0 0,0-1 0,1 1 1,-1-1-1,0 1 0,0 0 0,1-1 0,-1 0 0,5-6 58,-1 0 0,0-1-1,0 0 1,-1 0 0,0 0 0,0 0 0,3-15 0,-3 4 92,0 1 0,0-32 0,-3 52-154,1 0 1,-1 0-1,1 0 0,0 0 0,-1-1 1,1 1-1,0 0 0,0 0 0,0-1 1,0 1-1,1 0 0,-1-1 1,0 1-1,1-1 0,-1 0 0,1 1 1,-1-1-1,1 0 0,0 0 0,-1 0 1,1 0-1,0 0 0,0 0 1,0 0-1,0-1 0,0 1 0,0-1 1,0 0-1,0 1 0,0-1 0,0 0 1,0 0-1,0 0 0,0 0 1,0-1-1,0 1 0,-1 0 0,1-1 1,0 1-1,0-1 0,0 0 0,0 0 1,0 0-1,1-1 0,12-7 11,-1-1-1,-1-1 1,0 0-1,0-1 1,-1-1-1,-1 1 1,0-2-1,-1 0 1,0 0-1,10-21 1,-26 46 22,1 1-1,0 0 1,0 0-1,2 0 1,-1 1-1,2 0 1,-1-1 0,2 1-1,0 0 1,0 0-1,3 24 1,-2-35-53,0 0 1,1 0-1,-1-1 0,0 1 1,1 0-1,0 0 0,-1-1 1,1 1-1,0 0 1,0-1-1,0 1 0,0-1 1,0 1-1,1-1 1,-1 0-1,0 1 0,1-1 1,-1 0-1,0 0 1,1 0-1,0 0 0,-1 0 1,1 0-1,0 0 0,-1-1 1,1 1-1,0 0 1,0-1-1,-1 0 0,1 1 1,0-1-1,0 0 1,0 0-1,0 0 0,0 0 1,1-1-1,1 1-62,-1-1 0,0 0 0,0 0-1,0 0 1,0-1 0,0 1 0,0-1 0,-1 1-1,1-1 1,0 0 0,-1 0 0,0 0 0,1-1-1,-1 1 1,0 0 0,0-1 0,0 0 0,0 1-1,-1-1 1,4-6 0,3-23-375</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8.196"/>
    </inkml:context>
    <inkml:brush xml:id="br0">
      <inkml:brushProperty name="width" value="0.05" units="cm"/>
      <inkml:brushProperty name="height" value="0.05" units="cm"/>
    </inkml:brush>
  </inkml:definitions>
  <inkml:trace contextRef="#ctx0" brushRef="#br0">1 30 16500,'10'6'2176,"10"-3"-1296,8-5-296,5-1 1057,12-4-441,1-1-200,1 2-408,-1 0-240,-6 1-656,-6 4-392,-8 1 584,-7 3-144,-5 7-96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8.568"/>
    </inkml:context>
    <inkml:brush xml:id="br0">
      <inkml:brushProperty name="width" value="0.05" units="cm"/>
      <inkml:brushProperty name="height" value="0.05" units="cm"/>
    </inkml:brush>
  </inkml:definitions>
  <inkml:trace contextRef="#ctx0" brushRef="#br0">51 1 16404,'1'1'139,"-1"0"1,1-1 0,-1 1-1,1 0 1,-1 0 0,1 0 0,0-1-1,0 1 1,-1 0 0,1-1-1,0 1 1,0-1 0,0 1 0,0-1-1,0 1 1,0-1 0,0 0 0,-1 1-1,1-1 1,0 0 0,2 0-1,27 4 867,-22-3-306,-7-1-678,13 1 661,0 1 0,0 0 0,0 1 0,23 9-1,-33-11-638,-1 0 0,0 1-1,0-1 1,0 1 0,-1 0-1,1 0 1,0 0 0,-1 0-1,1 1 1,-1-1-1,0 1 1,0-1 0,0 1-1,0 0 1,0 0 0,0 0-1,-1 0 1,0 0-1,1 0 1,-1 0 0,0 0-1,0 1 1,-1-1 0,1 0-1,-1 1 1,0 3 0,0 4-39,-1 1 1,-1-1 0,0 0 0,-1 0 0,0 1 0,0-2 0,-2 1 0,1 0 0,-1-1-1,0 0 1,-12 16 0,-2 1-8,-1-1 1,-44 42-1,-31 9 34,94-77-32,1 0 0,0 0 0,0 0 1,0 0-1,-1 1 0,1-1 0,0 0 0,0 0 1,0 0-1,-1 0 0,1 0 0,0 0 1,0 0-1,0 1 0,0-1 0,-1 0 0,1 0 1,0 0-1,0 1 0,0-1 0,0 0 0,0 0 1,0 0-1,0 1 0,-1-1 0,1 0 0,0 0 1,0 0-1,0 1 0,0-1 0,0 0 0,0 0 1,0 0-1,0 1 0,0-1 0,0 0 0,0 0 1,0 1-1,0-1 0,1 0 0,-1 0 0,0 0 1,0 1-1,0-1 0,0 0 0,0 0 0,0 0 1,0 0-1,1 1 0,-1-1 0,0 0 0,0 0 1,0 0-1,18 1-3,26-9-22,-42 8 23,70-13-54,-39 8-374,-1-2 0,40-13-1,-53 11 187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9.543"/>
    </inkml:context>
    <inkml:brush xml:id="br0">
      <inkml:brushProperty name="width" value="0.05" units="cm"/>
      <inkml:brushProperty name="height" value="0.05" units="cm"/>
    </inkml:brush>
  </inkml:definitions>
  <inkml:trace contextRef="#ctx0" brushRef="#br0">17 20 17668,'-16'4'2616,"26"-4"-2112,15-2 849,12 0-217,16-2-288,5 1-208,10-2-336,-1 1-56,-6 2-152,-4 1-120,-14 1-384,-10 3-232,-16 3-584,-11-2 392,-13 2 464,-7 1-264,-6-1-169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9.997"/>
    </inkml:context>
    <inkml:brush xml:id="br0">
      <inkml:brushProperty name="width" value="0.05" units="cm"/>
      <inkml:brushProperty name="height" value="0.05" units="cm"/>
    </inkml:brush>
  </inkml:definitions>
  <inkml:trace contextRef="#ctx0" brushRef="#br0">0 403 13139,'17'15'2168,"3"-1"-1055,14-8-385,4-3 2080,11-1-1695,6-2-81,2-3-384,-2-2-272,-6-1-712,-3 2-384,-13-3-1105,-4 1 1489,-7-1-304,-5-4-272</inkml:trace>
  <inkml:trace contextRef="#ctx0" brushRef="#br0" timeOffset="1">626 1 13963,'31'18'2740,"51"23"-1,-56-30-2040,-1 2 0,0 0-1,33 25 1,-55-36-685,0 0-1,0 1 1,0-1 0,-1 0-1,1 1 1,-1 0 0,1-1 0,-1 1-1,0 0 1,0 0 0,-1 0 0,1 1-1,0-1 1,-1 0 0,0 0 0,0 1-1,0-1 1,0 1 0,-1-1 0,1 1-1,-1 0 1,0-1 0,0 1 0,0-1-1,0 1 1,-1 0 0,0-1-1,1 1 1,-1-1 0,0 0 0,-1 1-1,-1 3 1,-5 7-30,-1 1-1,0-2 1,-1 1 0,-1-1-1,0-1 1,-21 18 0,-80 58-905,99-79 832,0 0 0,-1-2 0,1 1 0,-24 7 0,3-9-189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1.487"/>
    </inkml:context>
    <inkml:brush xml:id="br0">
      <inkml:brushProperty name="width" value="0.05" units="cm"/>
      <inkml:brushProperty name="height" value="0.05" units="cm"/>
    </inkml:brush>
  </inkml:definitions>
  <inkml:trace contextRef="#ctx0" brushRef="#br0">181 75 14939,'2'-4'455,"-1"1"-1,1-1 0,-1 0 1,1 0-1,-1 0 1,-1 0-1,1-1 1,0 1-1,-1 0 0,0-7 1,0 10-373,0 0-1,0 1 1,0-1 0,0 0 0,0 0 0,0 0 0,0 0-1,-1 0 1,1 0 0,0 0 0,-1 1 0,1-1-1,0 0 1,-1 0 0,1 0 0,-1 1 0,1-1 0,-1 0-1,1 0 1,-1 1 0,0-1 0,1 1 0,-1-1 0,0 1-1,0-1 1,1 1 0,-1-1 0,0 1 0,0-1 0,0 1-1,0 0 1,0-1 0,1 1 0,-1 0 0,0 0-1,0 0 1,0 0 0,0 0 0,0 0 0,0 0 0,0 0-1,0 0 1,1 0 0,-1 1 0,0-1 0,0 0 0,0 0-1,0 1 1,0-1 0,1 1 0,-1-1 0,-1 2 0,-5 1 3,1 1 0,0 0 0,0 1 0,0-1 0,1 1 0,0 1 0,0-1 0,0 0 0,-4 8 0,-35 57-44,41-66-32,-8 16-2,2 0 0,-9 22 0,15-36 5,1 0 0,0 1 0,1-1-1,-1 0 1,1 0 0,1 1 0,-1-1 0,1 1 0,0-1 0,0 0 0,1 1 0,1 6 0,-1-11 3,0 0 1,0 0-1,0-1 1,0 1-1,0-1 1,0 1-1,1-1 1,-1 1-1,0-1 1,1 0-1,-1 1 1,1-1-1,-1 0 1,1 0-1,0 0 1,-1 0-1,1 0 1,0-1-1,0 1 1,0 0-1,-1-1 1,1 0-1,0 1 1,0-1-1,0 0 1,0 0-1,0 0 1,0 0-1,0 0 1,0 0-1,0-1 0,3 0 1,3-1 56,1 0 0,-1 0 0,0-1 1,0 0-1,0 0 0,9-6 0,-4 1 36,-1 0 0,0-1 0,0 0 0,0-1 0,-1-1 0,-1 1 0,16-22 0,-22 25-67,1 1 1,-1-2-1,0 1 0,0 0 1,-1-1-1,0 0 1,0 1-1,-1-1 0,0 0 1,0 0-1,-1-1 0,0 1 1,0 0-1,-1 0 0,-1-14 1,0 19-87,1 0 1,-1 0 0,1 1-1,-1-1 1,0 0 0,0 0-1,0 0 1,0 1 0,-1-1-1,1 1 1,-1-1 0,0 1-1,1-1 1,-1 1 0,0 0-1,0 0 1,-1 0 0,1 0-1,0 0 1,-1 1 0,1-1-1,-1 1 1,1-1 0,-1 1-1,0 0 1,0 0 0,1 0-1,-1 0 1,0 1 0,0-1-1,0 1 1,0 0 0,0 0-1,0 0 1,0 0 0,0 0-1,0 0 1,1 1 0,-1 0-1,0-1 1,0 1 0,0 0-1,1 0 1,-1 1 0,0-1-1,1 1 1,-1-1 0,1 1-1,0 0 1,-1 0 0,1 0-1,0 0 1,-2 2 0,-8 14-458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2.691"/>
    </inkml:context>
    <inkml:brush xml:id="br0">
      <inkml:brushProperty name="width" value="0.05" units="cm"/>
      <inkml:brushProperty name="height" value="0.05" units="cm"/>
    </inkml:brush>
  </inkml:definitions>
  <inkml:trace contextRef="#ctx0" brushRef="#br0">412 50 14179,'99'-50'7546,"-106"56"-4806,-34 27-1756,-139 92-255,-79 59-923,256-182 185,0 0-1,1 0 0,-1 0 1,1 1-1,-1 0 1,1-1-1,-2 5 0,3-7 9,1 1 0,0-1 0,0 1-1,0 0 1,0-1 0,-1 1-1,1-1 1,0 1 0,0 0 0,0-1-1,0 1 1,0-1 0,0 1-1,1 0 1,-1-1 0,0 1 0,0-1-1,0 1 1,0 0 0,1-1-1,-1 1 1,0-1 0,1 1 0,-1-1-1,0 1 1,1-1 0,-1 1-1,1-1 1,-1 0 0,0 1-1,1-1 1,-1 1 0,1-1 0,0 0-1,-1 1 1,1-1 0,-1 0-1,1 0 1,-1 0 0,1 1 0,0-1-1,-1 0 1,1 0 0,-1 0-1,2 0 1,20 5 21,1-1 0,0-1 0,0-1 0,0-2 0,37-2-1,-3 1-23,-12-1-384,24 1-798,-63 2 874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3.181"/>
    </inkml:context>
    <inkml:brush xml:id="br0">
      <inkml:brushProperty name="width" value="0.05" units="cm"/>
      <inkml:brushProperty name="height" value="0.05" units="cm"/>
    </inkml:brush>
  </inkml:definitions>
  <inkml:trace contextRef="#ctx0" brushRef="#br0">0 48 15395,'0'-3'455,"1"1"0,-1-1 0,1 0-1,0 0 1,0 0 0,0 0 0,0 0 0,2-3-1,-2 5-259,-1-1 0,1 1 0,0 0 0,-1 0 0,1 0 0,0 0 0,0 0-1,0 0 1,0 0 0,0 0 0,0 0 0,0 1 0,0-1 0,0 0 0,0 1-1,0-1 1,0 0 0,1 1 0,-1 0 0,0-1 0,2 1 0,-3 0-147,1 0 1,-1 0-1,0 0 1,1 0-1,-1 1 1,1-1-1,-1 0 1,0 1-1,1-1 1,-1 0-1,0 0 1,0 1-1,1-1 1,-1 1-1,0-1 1,0 0-1,1 1 1,-1-1-1,0 0 1,0 1-1,0-1 1,0 1-1,0-1 1,0 1 0,0-1-1,0 0 1,0 1-1,0-1 1,0 1-1,0 0 1,0 16 348,0-15-325,-13 111 584,-1 34-536,13-125-1014,2 0 1,5 31-1,-5-54-172,-1-8 333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3.659"/>
    </inkml:context>
    <inkml:brush xml:id="br0">
      <inkml:brushProperty name="width" value="0.05" units="cm"/>
      <inkml:brushProperty name="height" value="0.05" units="cm"/>
    </inkml:brush>
  </inkml:definitions>
  <inkml:trace contextRef="#ctx0" brushRef="#br0">0 28 16347,'6'14'2193,"8"-5"-1233,7-7-296,9-2 1057,9 0-417,3-5-128,7-1-376,6-3-151,-6 0-369,-3 1-208,-8 3-456,-4 1-329,-13 2-671,-4 2 1120,-23-4-968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4.060"/>
    </inkml:context>
    <inkml:brush xml:id="br0">
      <inkml:brushProperty name="width" value="0.05" units="cm"/>
      <inkml:brushProperty name="height" value="0.05" units="cm"/>
    </inkml:brush>
  </inkml:definitions>
  <inkml:trace contextRef="#ctx0" brushRef="#br0">0 5 15579,'1'0'200,"0"-1"0,0 1 0,0-1 0,0 1 0,1-1 0,-1 1 0,0 0 0,0 0 0,0-1 0,0 1 0,0 0 0,0 0 0,1 0 0,-1 0 0,0 0 0,2 1 0,3-1 385,10-1 893,52 1 1748,-61 0-3067,1 1 0,-1 0 0,0 0 0,0 1 0,-1 0 0,1 0 0,9 4 0,-14-5-142,-1 1-1,1-1 1,0 0 0,0 0-1,-1 1 1,1-1-1,-1 1 1,1-1 0,-1 1-1,1 0 1,-1-1-1,0 1 1,0 0 0,0 0-1,0 0 1,0 0-1,-1 0 1,1 0 0,-1 0-1,1 0 1,-1 0-1,0 1 1,1-1 0,-1 0-1,0 0 1,0 0-1,-1 0 1,1 1 0,0-1-1,-1 0 1,1 0-1,-1 0 1,0 0 0,-1 3-1,-3 6-3,-1 0 1,1 0-1,-2-1 0,-12 17 0,-65 72 169,32-40-36,44-44-88,8-15-55,0 0-1,0 1 1,0-1 0,0 1 0,1-1-1,-1 0 1,0 1 0,0-1-1,0 0 1,0 1 0,0-1-1,0 0 1,0 1 0,1-1-1,-1 0 1,0 1 0,0-1 0,1 0-1,-1 0 1,0 1 0,0-1-1,1 0 1,-1 0 0,0 1-1,1-1 1,2 1 3,0 0 0,-1 0 0,1 0 0,0-1 0,0 1 1,0-1-1,0 0 0,4 0 0,13 0-232,0 0 1,-1-2 0,1-1-1,0 0 1,-1-1-1,0-1 1,0-1 0,0-1-1,27-13 1,-8-1-198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4.637"/>
    </inkml:context>
    <inkml:brush xml:id="br0">
      <inkml:brushProperty name="width" value="0.05" units="cm"/>
      <inkml:brushProperty name="height" value="0.05" units="cm"/>
    </inkml:brush>
  </inkml:definitions>
  <inkml:trace contextRef="#ctx0" brushRef="#br0">36 0 14539,'-34'14'3858,"33"-14"-3794,1 1 1,0-1-1,0 0 0,0 0 0,0 1 0,0-1 1,0 0-1,0 0 0,0 1 0,0-1 0,0 0 0,0 0 1,0 1-1,0-1 0,0 0 0,0 1 0,0-1 1,0 0-1,0 0 0,0 1 0,1-1 0,-1 0 0,0 0 1,0 1-1,0-1 0,0 0 0,1 0 0,-1 0 1,0 1-1,0-1 0,0 0 0,1 0 0,-1 0 1,0 0-1,0 0 0,1 1 0,-1-1 0,0 0 0,0 0 1,1 0-1,-1 0 0,0 0 0,0 0 0,1 0 1,-1 0-1,0 0 0,1 0 0,16 8 1126,30 0-184,-1-2 0,72 1 0,-42-4-621,13 2-1081,139-10 1,-228 5 683,0 0 0,0 0 1,0 0-1,0 0 0,0 0 0,0 0 0,0 0 1,-1 0-1,1 0 0,0 0 0,0 0 0,0 0 1,0-1-1,0 1 0,0 0 0,0 0 0,0 0 1,0 0-1,0 0 0,0 0 0,0 0 0,0 0 1,0-1-1,0 1 0,0 0 0,0 0 0,0 0 1,0 0-1,0 0 0,0 0 0,0 0 0,0 0 1,0 0-1,0-1 0,0 1 0,0 0 0,0 0 1,0 0-1,0 0 0,0 0 0,0 0 0,1 0 1,-1 0-1,0 0 0,0 0 0,-13-6-440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09.657"/>
    </inkml:context>
    <inkml:brush xml:id="br0">
      <inkml:brushProperty name="width" value="0.05" units="cm"/>
      <inkml:brushProperty name="height" value="0.05" units="cm"/>
    </inkml:brush>
  </inkml:definitions>
  <inkml:trace contextRef="#ctx0" brushRef="#br0">0 0 17956,'2'12'1832,"2"2"-1328,2-2-248,4 1 905,5-3-945,3 3-480,1-6 320,0-1-176,7-1-104</inkml:trace>
  <inkml:trace contextRef="#ctx0" brushRef="#br0" timeOffset="1">297 120 13739,'-3'4'601,"1"1"1,-1-1-1,0 1 0,-1-1 1,1 0-1,-1 0 1,0-1-1,0 1 0,-6 3 1,-13 14 1222,14-11-1462,1 1 0,0 0 0,0 0 0,1 1 0,-5 13 1,9-19-299,0 0 1,1 0 0,0 0 0,0 0 0,1 1-1,0-1 1,0 1 0,0-1 0,1 1 0,0-1-1,0 1 1,2 9 0,-1-13-93,0 0 0,0 0 0,1 0 0,-1 0 0,1 0 0,-1 0 0,1 0 0,0-1 0,0 1 0,0-1 0,1 0 0,-1 1 0,1-1 0,-1 0 0,1 0 0,-1 0 0,1-1 0,0 1 0,0-1 0,0 1 0,0-1 0,0 0 0,0 0 0,0-1 0,1 1 0,-1 0 0,0-1 0,0 0 1,5 0-1,1 0-204,0 0 0,-1-1 1,1 1-1,-1-2 1,1 1-1,-1-1 1,1-1-1,-1 0 1,0 0-1,8-4 1,7-8-427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5.084"/>
    </inkml:context>
    <inkml:brush xml:id="br0">
      <inkml:brushProperty name="width" value="0.05" units="cm"/>
      <inkml:brushProperty name="height" value="0.05" units="cm"/>
    </inkml:brush>
  </inkml:definitions>
  <inkml:trace contextRef="#ctx0" brushRef="#br0">0 16 16099,'0'9'1825,"14"-4"-897,10-4-336,19-1 792,12 0-127,11-1-265,5-2-144,-3-2-688,3-1-360,-10 1-808,-6-1 888,-13 5-200,-10-2-120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5.557"/>
    </inkml:context>
    <inkml:brush xml:id="br0">
      <inkml:brushProperty name="width" value="0.05" units="cm"/>
      <inkml:brushProperty name="height" value="0.05" units="cm"/>
    </inkml:brush>
  </inkml:definitions>
  <inkml:trace contextRef="#ctx0" brushRef="#br0">143 0 17188,'19'9'1012,"1"0"1,23 6 0,-21-8-318,29 14 1,-36-13-503,0 0 0,-1 1 0,0 0 0,-1 1 1,0 0-1,16 17 0,-25-22-172,0 0 0,0 0 0,0 0 0,0 0 0,-1 0 0,0 1-1,0 0 1,-1-1 0,1 1 0,-1 0 0,-1 0 0,1 1 0,-1-1 0,0 0 0,0 0 0,-1 1 0,0-1 0,0 0 0,-2 13 0,-1-8-11,0 0 0,-1 0 0,0-1 0,-1 1 0,0-1 0,-1 0 1,0 0-1,0 0 0,-13 13 0,-10 9-1,-40 33 0,41-39-15,-35 33-1546,-116 82-1,158-127 985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3.825"/>
    </inkml:context>
    <inkml:brush xml:id="br0">
      <inkml:brushProperty name="width" value="0.05" units="cm"/>
      <inkml:brushProperty name="height" value="0.05" units="cm"/>
    </inkml:brush>
  </inkml:definitions>
  <inkml:trace contextRef="#ctx0" brushRef="#br0">69 79 16404,'-68'27'5899,"339"-62"-2299,105-9-3016,-373 44-604,78-5-1402,81 5 1,-175-6 298,-12-9 339</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4.213"/>
    </inkml:context>
    <inkml:brush xml:id="br0">
      <inkml:brushProperty name="width" value="0.05" units="cm"/>
      <inkml:brushProperty name="height" value="0.05" units="cm"/>
    </inkml:brush>
  </inkml:definitions>
  <inkml:trace contextRef="#ctx0" brushRef="#br0">73 0 17636,'19'1'702,"-1"0"1,1 1 0,0 2-1,0-1 1,-1 2-1,34 13 1,-39-12-544,0 0-1,0 1 0,0 0 1,-1 1-1,0 0 1,-1 1-1,1 1 1,-2-1-1,15 18 1,-22-23-149,1 1 1,-1 0-1,0 0 1,0 0 0,0 1-1,-1-1 1,0 0 0,0 1-1,0 0 1,-1 0-1,1-1 1,-2 1 0,1 0-1,-1 0 1,1 0 0,-2 0-1,1 0 1,-1 0-1,-1 7 1,-1-3-6,-1 0 0,1 0 0,-2 0 0,1-1 0,-2 1 0,1-1 0,-1-1 0,0 1 0,-1-1 1,-7 8-1,-13 9 32,0 0 1,-38 26 0,-67 37-344,59-41-411,62-38 513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5.088"/>
    </inkml:context>
    <inkml:brush xml:id="br0">
      <inkml:brushProperty name="width" value="0.05" units="cm"/>
      <inkml:brushProperty name="height" value="0.05" units="cm"/>
    </inkml:brush>
  </inkml:definitions>
  <inkml:trace contextRef="#ctx0" brushRef="#br0">151 443 13883,'4'-1'324,"1"-1"0,-1 0-1,1 0 1,-1 0 0,0 0 0,0-1 0,0 1 0,0-1-1,0 0 1,-1 0 0,0-1 0,5-5 0,-7 8-206,0 0 0,0-1 0,0 1 0,0-1 0,0 1 0,-1-1 0,1 0 0,0 1 0,-1-1-1,1 0 1,-1 1 0,0-1 0,0 0 0,0 1 0,0-1 0,0 0 0,0 0 0,0 1 0,0-1 0,-1 0 0,1 1 0,-1-1 0,1 0 0,-1 1 0,1-1 0,-1 1 0,0-1 0,0 1 0,0-1 0,0 1 0,0 0 0,0-1 0,0 1 0,-1 0 0,1 0 0,0 0 0,-3-2-1,1 1-22,-1-1 0,1 1 0,0 1 0,0-1-1,-1 0 1,1 1 0,-1-1 0,1 1-1,-1 0 1,0 0 0,1 1 0,-1-1-1,0 1 1,0 0 0,1 0 0,-7 0-1,4 1-43,1 1 0,-1-1 0,1 1-1,-1 0 1,1 0 0,0 0 0,0 1 0,0 0-1,0 0 1,-6 5 0,6-4-35,-1 1 0,1 0 0,-1 1 0,1-1 0,1 1 0,-1 0 0,1 0 0,0 0 0,1 1-1,-1-1 1,1 1 0,1 0 0,-1 0 0,1 0 0,0 0 0,1 1 0,-2 8 0,3-14-11,0-1 0,0 0 0,0 1 0,1-1 0,-1 1 0,0-1 0,0 0 0,1 0 0,-1 1 0,1-1-1,-1 0 1,1 0 0,0 1 0,-1-1 0,1 0 0,0 0 0,0 0 0,0 0 0,0 0 0,0 0 0,0 0 0,0 0 0,0-1 0,0 1 0,0 0 0,0 0 0,1-1 0,-1 1 0,0-1-1,0 1 1,1-1 0,-1 0 0,0 1 0,1-1 0,-1 0 0,0 0 0,1 0 0,-1 0 0,0 0 0,1 0 0,-1-1 0,3 1 0,5-2 14,-1 0 1,1 0 0,0 0-1,-1-1 1,13-6 0,5-6 5,1 0 0,-2-2 0,0-1 0,-2-1 0,27-26 0,0-6 40,46-62 1,-88 103-51,47-65 89,-49 66-75,-1 0-1,-1 0 0,0 0 0,0 0 0,0-1 0,3-18 0,-7 6 62,0 22-85,0 0-1,0-1 1,-1 1 0,1 0 0,0-1 0,0 1-1,0 0 1,0-1 0,-1 1 0,1 0 0,0-1-1,0 1 1,-1 0 0,1 0 0,0-1-1,-1 1 1,1 0 0,0 0 0,-1-1 0,1 1-1,0 0 1,-1 0 0,1 0 0,0 0 0,-1 0-1,1 0 1,0-1 0,-1 1 0,-1 1 10,0 0 0,-1-1 0,1 1 0,0 0 0,0 0 0,1 0 0,-1 0 0,0 0 0,0 1 0,0-1 0,1 0 0,-1 1 0,1 0 1,-1-1-1,-1 3 0,-11 14 50,1 0 0,0 1 1,1 0-1,2 1 0,0 0 1,-11 31-1,15-35-49,1 1 0,1 0 0,0 0 0,1 0 0,1 1 0,0-1 0,2 1 0,2 32 0,-1-44-70,0 0-1,0 0 1,1 0-1,0 0 1,0-1-1,0 1 1,1 0-1,0-1 0,0 0 1,0 0-1,0 0 1,7 7-1,-6-9-191,-1 0 0,1 0 0,0 0 0,0-1 0,0 1 0,0-1 0,0 0 0,0 0 0,1-1 0,-1 1 0,0-1 0,1 0 0,-1 0 0,1-1 0,0 1-1,8-1 1,-4 0 39,-1-1 0,1 0 0,-1-1 0,0 0 0,1 0 0,-1 0 0,0-1 0,0-1-1,9-4 1,28-24-1113</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5.553"/>
    </inkml:context>
    <inkml:brush xml:id="br0">
      <inkml:brushProperty name="width" value="0.05" units="cm"/>
      <inkml:brushProperty name="height" value="0.05" units="cm"/>
    </inkml:brush>
  </inkml:definitions>
  <inkml:trace contextRef="#ctx0" brushRef="#br0">101 1 18084,'-36'42'2224,"25"-30"-1492,-19 26 1,27-33-638,0 0 0,0 0 0,1 0 0,-1 1-1,1-1 1,1 1 0,-1-1 0,1 1 0,-1 8 0,2-14-83,-1 1-1,1 0 1,0 0-1,0 0 0,0 0 1,0-1-1,0 1 1,0 0-1,0 0 1,0 0-1,0-1 1,0 1-1,0 0 0,1 0 1,-1 0-1,0-1 1,1 1-1,-1 0 1,0 0-1,1-1 0,-1 1 1,1 0-1,-1-1 1,1 1-1,-1 0 1,1-1-1,0 1 1,-1-1-1,1 1 0,0-1 1,-1 1-1,1-1 1,0 0-1,-1 1 1,1-1-1,0 0 1,0 1-1,0-1 0,-1 0 1,1 0-1,0 0 1,0 0-1,0 0 1,0 0-1,-1 0 1,1 0-1,0 0 0,0 0 1,1-1-1,4 0 48,0-1-1,0 0 1,-1 0-1,1-1 1,8-5-1,7-6 97,0-2-1,-1 0 1,-1-2-1,-1 0 1,0-1-1,22-31 1,-42 54-134,0 0 0,0 0 0,1 0 0,-1 0-1,1 0 1,0 1 0,0-1 0,1 0 0,-1 1 0,1-1 0,0 1 0,0-1 0,0 0 0,1 1 0,1 5 0,-1-7-15,0 0-1,0 0 1,0 0-1,1 0 1,-1 0-1,1-1 0,0 1 1,0-1-1,0 1 1,0-1-1,0 0 1,1 1-1,-1-1 1,0 0-1,1-1 1,0 1-1,-1 0 1,1-1-1,0 0 1,0 1-1,0-1 1,4 1-1,6 1 4,0-1 0,0 0 0,0-1 0,0 0 0,0-1 0,24-3 0,80-19 24,-5 0-24,-108 21-9,1 1 0,-1 0 1,1-1-1,-1 2 0,1-1 0,-1 0 0,1 1 0,-1 0 0,7 2 0,-9-2 4,0 0 0,0 0 0,-1 0 0,1 0 1,0 1-1,-1-1 0,0 0 0,1 1 0,-1-1 0,0 1 1,0 0-1,1-1 0,-1 1 0,0 0 0,-1 0 0,1-1 0,0 1 1,0 0-1,-1 0 0,1 0 0,-1 0 0,0 3 0,1-3 8,-1 0 0,0 0-1,0 0 1,1 0-1,-1 0 1,1 0-1,-1 0 1,1-1 0,0 1-1,0 0 1,0 0-1,0-1 1,0 1-1,0 0 1,0-1 0,1 1-1,-1-1 1,3 3-1,-2-4-8,0 1 0,-1-1 1,1 1-1,0-1 0,0 0 0,0 0 0,1 0 0,-1 0 0,0 0 0,0 0 0,0 0 0,0-1 1,0 1-1,-1-1 0,1 1 0,0-1 0,0 0 0,2-1 0,8-3-515,-1-1-1,1 0 1,-1 0-1,13-11 1,-20 14 230,0 0 0,0-1 1,0 1-1,-1-1 1,1 0-1,-1 0 0,0-1 1,0 1-1,0-1 0,0 1 1,-1-1-1,0 0 0,2-5 1,1-17-958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5.984"/>
    </inkml:context>
    <inkml:brush xml:id="br0">
      <inkml:brushProperty name="width" value="0.05" units="cm"/>
      <inkml:brushProperty name="height" value="0.05" units="cm"/>
    </inkml:brush>
  </inkml:definitions>
  <inkml:trace contextRef="#ctx0" brushRef="#br0">1 0 15427,'0'0'1841,"1"6"-1081,1 2-344,5 0 1424,4-1-1216,7-2-1792,7-2 1296,7-2-344,5 1-240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6.406"/>
    </inkml:context>
    <inkml:brush xml:id="br0">
      <inkml:brushProperty name="width" value="0.05" units="cm"/>
      <inkml:brushProperty name="height" value="0.05" units="cm"/>
    </inkml:brush>
  </inkml:definitions>
  <inkml:trace contextRef="#ctx0" brushRef="#br0">201 1 16171,'-8'5'584,"1"0"0,0 1 0,1 0 0,-1 1 0,1-1 0,0 1 0,1 1 0,0-1 0,0 1 0,0 0-1,-5 15 1,7-16-468,1 1 0,0 0 0,0 0 0,1 0 0,0 0 0,0 0 0,1 0 0,0 1 0,1-1 0,0 0 0,0 0-1,0 0 1,5 11 0,19 56-59,-12-40-33,-1 0 0,-3 1 0,8 49 1,-13-54 33,-3-1 1,-1 43-1,-1-60-20,-1 1 1,0-1-1,-1 1 1,0-1-1,-1 0 1,-1 0-1,-10 21 0,13-31 0,1 0 0,-1 0 0,0 0 0,0 0 0,-1 0 0,1-1 0,-1 1 0,1-1 0,-1 1 0,0-1 0,0 0-1,0 0 1,-5 2 0,6-3-10,0-1-1,0 1 0,0-1 1,0 0-1,0 1 1,0-1-1,0 0 0,0 0 1,0 0-1,0-1 0,0 1 1,0 0-1,0-1 0,0 1 1,0-1-1,0 0 0,0 0 1,0 0-1,0 0 1,1 0-1,-1 0 0,0 0 1,1 0-1,-3-3 0,-2-2 25,0-1 0,0-1 0,0 1 0,1-1-1,0 0 1,0 0 0,1 0 0,0-1-1,1 0 1,0 0 0,-4-14 0,1-5-47,1 0 0,-1-44 1,5 56-24,1-1 0,0 1 0,1-1 0,1 1 0,5-18-1,-6 28-42,1 1 0,-1-1-1,1 1 1,1 0-1,-1 0 1,1-1 0,0 1-1,0 1 1,0-1-1,1 0 1,0 1 0,0 0-1,0 0 1,0 0-1,1 0 1,-1 1 0,10-6-1,0 4-161,-1 0 0,1 1 0,0 0 0,0 1 0,0 1 0,19-2-1,-23 3 134,40-4-369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7.040"/>
    </inkml:context>
    <inkml:brush xml:id="br0">
      <inkml:brushProperty name="width" value="0.05" units="cm"/>
      <inkml:brushProperty name="height" value="0.05" units="cm"/>
    </inkml:brush>
  </inkml:definitions>
  <inkml:trace contextRef="#ctx0" brushRef="#br0">0 17 14259,'4'11'684,"0"1"0,-1-1 0,0 1 0,-1-1 0,1 21 0,-3 60 1940,0-70-1860,-10 90 1358,5-74-1350,2 1 0,3 52 1,0-90-757,0 0 0,0 0 0,0-1 0,0 1 0,0 0 0,0 0 1,0 0-1,0-1 0,1 1 0,-1 0 0,0-1 0,0 1 0,1 0 1,-1 0-1,1-1 0,-1 1 0,0 0 0,2 0 0,-2-1-7,1 0-1,-1 0 0,1 0 0,-1 0 1,0 0-1,1 0 0,-1 0 0,0 0 1,1 0-1,-1 0 0,1 0 0,-1 0 1,0-1-1,1 1 0,-1 0 0,0 0 1,1 0-1,-1-1 0,0 1 1,0 0-1,1 0 0,-1-1 0,0 1 1,1 0-1,-1-1 0,3-3 13,0 0 1,-1 0-1,1 0 0,-1 0 1,2-6-1,9-29 10,-3-1 0,-1 0 0,5-55 0,-3 19-95,-8 68 15,1 10 29,4 13 10,-7-13 4,2 6 3,1-1 0,0 1 0,1-1 0,-1 0 0,1 0 0,1-1 0,-1 1 0,1-1 0,0 0 0,1-1 0,-1 1 0,1-1 0,9 5 0,-10-8 1,-1 1 1,1-1-1,0 0 1,0 0-1,0-1 1,0 0-1,0 0 1,0 0-1,1-1 1,-1 0-1,0 0 1,0-1-1,0 1 1,1-1-1,-1-1 1,0 1-1,0-1 1,-1 0-1,7-3 1,-2 0 1,0 0 0,-1 0 1,0-1-1,0-1 1,-1 1-1,1-1 0,-1-1 1,-1 0-1,0 0 1,0 0-1,0-1 0,8-15 1,-10 16-1,-2 0 0,1 0 0,-1 0-1,0 0 1,0 0 0,-1-1 0,-1 1 0,1-1 0,-1 1 0,0-1 0,-1 1 0,0-1 0,-1 0 0,0 1 0,0-1 0,-3-11 0,3 18-1,1 0 1,0 1-1,-1-1 1,0 0-1,1 0 1,-1 0-1,0 1 1,0-1-1,0 0 1,0 1 0,0-1-1,-1 1 1,1-1-1,0 1 1,-1-1-1,1 1 1,-1 0-1,1 0 1,-1 0-1,0 0 1,0 0-1,1 0 1,-1 0-1,0 1 1,0-1-1,0 1 1,0-1 0,0 1-1,1-1 1,-1 1-1,0 0 1,0 0-1,0 0 1,0 0-1,0 1 1,0-1-1,0 0 1,0 1-1,0 0 1,0-1-1,1 1 1,-1 0-1,0 0 1,0 0 0,1 0-1,-1 0 1,1 0-1,-1 0 1,1 0-1,-2 3 1,-3 2 3,1 0 0,-1 1 0,1 0 0,1 0 0,0 0 0,0 1 0,0-1 0,1 1 0,0 0 0,0 0 0,1 0 0,-2 16 0,2-13 3,1 1 1,0-1-1,1 0 0,0 0 1,0 1-1,2-1 0,-1 0 1,1 0-1,5 13 0,-5-18-11,0-1-1,0 0 0,1 0 0,0-1 0,0 1 0,0-1 0,1 1 1,-1-1-1,1 0 0,0 0 0,0 0 0,1-1 0,-1 0 1,1 0-1,-1 0 0,1 0 0,0 0 0,10 3 0,4-1-93,0 0 0,0-2 0,1 0 1,20 1-1,24 3-280,-62-7 356,1 1 0,-1-1 0,1 1-1,-1 0 1,1 0 0,-1 0 0,0 0-1,1 0 1,-1 0 0,0 1 0,0-1 0,0 1-1,4 3 1,-4-1 6,1 0 0,0 0 1,-1 0-1,0 0 0,0 1 0,3 7 0,-4-10 17,0 1 0,1 0 0,-1-1 0,1 1 0,0 0 0,0-1 0,0 0 0,0 1 0,0-1 0,0 0-1,1 0 1,-1 0 0,1-1 0,-1 1 0,1-1 0,0 1 0,-1-1 0,1 0 0,0 0 0,0 0-1,0 0 1,0 0 0,0-1 0,0 0 0,0 1 0,0-1 0,0 0 0,0 0 0,0-1 0,5 0 0,2 0 1,0-1 0,-1-1 0,1 1 0,0-1 1,-1-1-1,0 0 0,0 0 0,11-8 0,-11 6 0,0-1 0,-1 0-1,1-1 1,-1 0 0,-1 0-1,0-1 1,0 0-1,0 0 1,6-14 0,-10 18 3,0-1 1,0 0-1,-1 0 1,0 0 0,0 0-1,0 0 1,-1-1 0,0 1-1,0 0 1,-1-1-1,1 1 1,-2-1 0,1 1-1,-1 0 1,1-1 0,-2 1-1,-2-11 1,3 15-1,1 1 0,-1 0 0,0-1 0,1 1 0,-1 0 0,0 0 0,0 0 0,1 0 0,-1 0 0,0 0 0,0 0 0,0 0 0,-1 0 0,1 0 0,0 0 0,0 1 0,0-1 0,0 0 0,-1 1 0,1-1 0,0 1 0,-1 0 0,1-1 0,0 1 0,-1 0 0,1 0 0,-1 0 0,1-1 1,0 2-1,-1-1 0,1 0 0,-1 0 0,1 0 0,-3 1 0,0 1 17,0-1 0,0 1 0,-1 0 0,1 0 0,1 1 0,-1-1 0,0 1 0,0-1 0,1 1 0,-4 4 0,1 0 23,0 0 1,1 1-1,0-1 1,0 1-1,1 1 0,-1-1 1,2 0-1,-1 1 1,1 0-1,1 0 0,0 0 1,0 0-1,0 0 1,1 1-1,1-1 1,0 12-1,0-14-77,1 0 0,0 0 0,0-1-1,1 1 1,-1-1 0,1 1 0,1-1 0,-1 0 0,1 1 0,0-1 0,1-1 0,-1 1-1,1 0 1,0-1 0,1 0 0,-1 0 0,1 0 0,0 0 0,0-1 0,0 0-1,1 0 1,10 5 0,-9-5-30,-1-1 0,0-1 0,1 1 0,0-1 0,0 0 0,-1-1 0,12 2 0,13-5-240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7.632"/>
    </inkml:context>
    <inkml:brush xml:id="br0">
      <inkml:brushProperty name="width" value="0.05" units="cm"/>
      <inkml:brushProperty name="height" value="0.05" units="cm"/>
    </inkml:brush>
  </inkml:definitions>
  <inkml:trace contextRef="#ctx0" brushRef="#br0">274 45 15955,'3'-2'333,"0"0"0,-1 0 0,0-1 0,1 1 0,-1-1 0,0 1 0,0-1 0,0 0 0,2-4 0,-4 7-277,0-1 0,0 1 1,1-1-1,-1 1 0,0 0 0,0-1 1,0 1-1,0-1 0,0 1 0,0 0 1,0-1-1,0 1 0,0-1 0,0 1 1,0 0-1,0-1 0,0 1 0,0-1 1,0 1-1,-1 0 0,1-1 0,0 1 1,0 0-1,0-1 0,-1 1 0,1 0 1,0-1-1,0 1 0,-1-1 0,-1 1 66,1-1 0,0 0 0,-1 1-1,1 0 1,-1-1 0,1 1 0,-1 0-1,1 0 1,-1 0 0,1 0 0,-1 0-1,1 0 1,-3 1 0,-9 1 206,-1 2 0,1-1 1,0 2-1,1-1 0,-1 2 1,1 0-1,-14 9 0,3-1-83,1 2-1,-33 29 0,47-37-153,1-1 0,-1 2 0,1-1 0,-11 17 0,17-22-78,0-1 0,0 1 0,-1-1 0,1 1 0,1 0 0,-1-1 0,0 1 0,1 0 0,-1-1 0,1 7 0,0-8-13,0 1 0,1-1 0,-1 1 0,1-1 0,-1 1 0,1-1 0,-1 1 0,1-1 0,0 0 0,0 1 0,-1-1 1,1 0-1,0 0 0,0 1 0,0-1 0,1 0 0,-1 0 0,0 0 0,0 0 0,3 1 0,14 8-69,1-1 0,33 11 0,3 1-47,-45-17 106,-1-1-1,0 2 0,-1 0 0,1 0 0,-1 0 1,0 1-1,0 0 0,-1 1 0,0 0 0,9 10 1,-16-17 19,1 1 1,-1 0-1,1-1 1,-1 1-1,1 0 1,-1-1-1,0 1 1,1 0 0,-1 0-1,0 0 1,0-1-1,0 1 1,0 0-1,1 0 1,-1 0-1,0-1 1,0 1 0,0 0-1,-1 0 1,1 0-1,0 0 1,0-1-1,0 1 1,-1 0-1,1 0 1,-1 0-1,0 1 14,0-1-1,0 0 0,0 1 0,-1-1 0,1 0 0,0 0 0,-1 0 0,1 0 0,-1 0 0,1-1 0,-4 2 0,-4 1 86,-1 0-1,1-1 1,-14 2-1,22-4-102,-15 3 58,0-1 1,0-1-1,0-1 1,0 0-1,0-1 0,0-1 1,-19-4-1,35 6-111,-1 0 1,1 0-1,-1 0 0,1 0 0,-1 0 1,0 0-1,1 0 0,-1 0 1,1 0-1,-1-1 0,1 1 1,-1 0-1,1 0 0,0-1 0,-1 1 1,1 0-1,-1-1 0,1 1 1,-1 0-1,1-1 0,0 1 1,-1-1-1,1 1 0,0-1 0,0 1 1,-1-1-1,1 1 0,0 0 1,0-1-1,0 0 0,-1 1 1,1-1-1,1 0-64,-1 0 1,1 0-1,0 0 0,0 0 1,-1 0-1,1 1 0,0-1 1,0 0-1,0 1 0,0-1 1,0 1-1,0-1 0,0 1 1,1-1-1,47-15-1692,-47 15 1837,44-11-886,7 0-232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0.094"/>
    </inkml:context>
    <inkml:brush xml:id="br0">
      <inkml:brushProperty name="width" value="0.05" units="cm"/>
      <inkml:brushProperty name="height" value="0.05" units="cm"/>
    </inkml:brush>
  </inkml:definitions>
  <inkml:trace contextRef="#ctx0" brushRef="#br0">26 112 14275,'0'0'145,"-1"0"0,0-1 0,0 1 0,1 0 0,-1 0-1,0 0 1,0 0 0,1-1 0,-1 1 0,0 0 0,0 0 0,0 1 0,1-1 0,-1 0 0,0 0-1,0 0 1,1 0 0,-1 1 0,0-1 0,0 0 0,1 1 0,-1-1 0,0 1 0,1-1-1,-1 0 1,0 1 0,1 0 0,-1-1 0,1 1 0,-1-1 0,1 1 0,-1 0 0,1-1 0,-1 1-1,1 0 1,0-1 0,-1 1 0,1 0 0,0 0 0,0-1 0,0 1 0,-1 0 0,1 0 0,0-1-1,0 1 1,0 0 0,0 0 0,0 0 0,0-1 0,1 1 0,-1 0 0,0 1 0,1 0-36,-1 1 0,1-1 0,0 0 0,0 1 0,0-1 0,0 0 0,0 0 0,0 1 0,0-1 0,1 0 0,-1 0 0,1 0 0,0-1 0,-1 1 0,1 0 0,4 2 0,-2-2-38,1-1 0,0 0 0,-1 0 1,1 0-1,0 0 0,0 0 0,0-1 1,0 0-1,0 0 0,0-1 0,0 1 1,-1-1-1,8-2 0,5-1 102,0-2 0,22-9 0,-27 10-98,0-1 0,0 0 0,-1-1 0,0 0 0,0 0 1,-1-1-1,0-1 0,0 0 0,12-14 0,-21 22-62,0-1 0,-1 1 0,1 0 0,0 0 0,0 0 0,0-1 0,-1 1-1,1 0 1,-1-1 0,1 1 0,-1 0 0,1-1 0,-1 1 0,0-1 0,0 1 0,1-1 0,-1 1 0,0 0 0,-1-1 0,1 1 0,0-1 0,0 1 0,-1-1 0,1 1 0,0 0 0,-1-1 0,1 1-1,-1-1 1,0 1 0,0 0 0,1 0 0,-1 0 0,0-1 0,0 1 0,0 0 0,0 0 0,0 0 0,0 0 0,-3-1 0,1 0 8,0 1 1,-1-1-1,0 1 0,1 0 1,-1 0-1,0 0 1,1 0-1,-1 1 0,0 0 1,0-1-1,0 1 1,1 1-1,-1-1 0,-4 1 1,-6 3 1,1 0-1,-1 0 1,1 1 0,0 1 0,1 0-1,-1 1 1,1 0 0,0 1 0,-11 10-1,16-12-23,1-1 0,-1 2-1,1-1 1,1 1-1,-1-1 1,1 1 0,0 1-1,0-1 1,1 1-1,0 0 1,1 0 0,0 0-1,0 0 1,0 1 0,-1 13-1,4-19-28,-1-1 0,2 1 0,-1-1 0,0 1 0,0-1 0,1 1 0,-1-1 0,1 1 0,0-1 0,0 0 0,0 1-1,0-1 1,0 0 0,0 0 0,1 0 0,-1 0 0,1 0 0,0 0 0,-1 0 0,1 0 0,0 0 0,0-1 0,0 1 0,0-1 0,0 0 0,0 1 0,1-1 0,-1 0 0,0 0-1,1-1 1,3 2 0,7 1-227,-1 0 0,1-1-1,-1 0 1,24-1 0,9-1-115,1-4-106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8.188"/>
    </inkml:context>
    <inkml:brush xml:id="br0">
      <inkml:brushProperty name="width" value="0.05" units="cm"/>
      <inkml:brushProperty name="height" value="0.05" units="cm"/>
    </inkml:brush>
  </inkml:definitions>
  <inkml:trace contextRef="#ctx0" brushRef="#br0">127 19 18932,'1'0'81,"-1"-1"-1,1 1 0,-1-1 1,0 0-1,0 1 1,1-1-1,-1 1 1,0-1-1,0 0 1,0 1-1,1-1 1,-1 0-1,0 1 0,0-1 1,0 1-1,0-1 1,0 0-1,0 1 1,-1-1-1,1 0 1,0 1-1,0-1 1,-1 0-1,1 0-26,-1 1-1,1 0 1,-1-1-1,1 1 1,-1 0-1,1 0 1,-1-1-1,1 1 1,-1 0-1,1 0 1,-1 0-1,1 0 1,-1 0 0,0 0-1,1 0 1,-1 0-1,1 0 1,-1 0-1,0 0 1,0 0-1,-3 2 241,-1-1 0,1 0 0,-1 1 1,1 0-1,-8 4 0,5-1-62,-1 0 1,2 0-1,-1 0 1,1 1 0,0 0-1,0 0 1,0 1-1,1 0 1,0 0-1,1 0 1,-1 0-1,-4 12 1,8-17-217,1-1 0,0 0 1,-1 0-1,1 0 0,0 0 0,0 0 0,-1 1 0,1-1 1,0 0-1,0 0 0,0 0 0,0 1 0,1-1 0,-1 0 1,0 0-1,0 0 0,1 1 0,-1-1 0,1 0 0,-1 0 1,1 0-1,1 2 0,-1-2-5,1 0 0,-1 0 1,0 0-1,1 0 0,0 0 0,-1 0 1,1 0-1,0 0 0,-1-1 0,1 1 1,0-1-1,0 1 0,2-1 0,6 1-20,-1 0-1,0-1 0,1-1 0,17-3 0,68-19-325,-71 16 168,1 0 0,0 2 0,1 1 0,48-3 1,-73 7 170,1 0 0,-1 0 1,0 0-1,1 0 0,-1 1 0,0-1 1,1 0-1,-1 0 0,0 1 1,0-1-1,0 1 0,1-1 1,-1 1-1,0 0 0,0-1 1,0 1-1,0 0 0,0 0 1,0 0-1,0 0 0,0 0 1,0 0-1,-1 0 0,1 0 1,0 0-1,0 0 0,-1 0 0,1 0 1,-1 0-1,1 1 0,-1-1 1,0 0-1,1 1 0,-1-1 1,0 0-1,0 0 0,0 3 1,4 12 195,-3-14-181,-1-1 0,1 0 0,0 0 0,-1 0 0,1 0 0,0 0 0,0 0 0,0 0 0,0 0 0,0 0 0,0 0 0,0 0 0,0 0 0,0-1 0,0 1 0,0 0 0,1-1 0,-1 1 0,0-1-1,0 0 1,1 1 0,-1-1 0,0 0 0,1 0 0,-1 1 0,0-1 0,1 0 0,-1 0 0,0-1 0,3 1 0,4-1 30,0-1-1,1 0 0,12-5 0,-18 6-37,91-36 25,-56 20-215,56-16-1,-92 32 164,1 1 0,-1-1-1,1 0 1,0 1 0,-1 0 0,1 0 0,0-1-1,-1 2 1,1-1 0,0 0 0,-1 0 0,4 2-1,-5-2 16,0 1 0,0 0 0,0-1-1,0 1 1,0 0 0,0 0-1,0 0 1,0 0 0,0 0 0,-1 0-1,1 0 1,0 0 0,-1 0-1,1 1 1,-1-1 0,1 0 0,-1 0-1,1 1 1,-1-1 0,0 0-1,0 0 1,1 1 0,-1-1 0,0 0-1,-1 2 1,1-1 16,0 0 0,0-1 0,0 1 0,1 0 0,-1-1 0,0 1 0,1 0 0,-1-1 0,1 1 0,-1-1 0,1 1 0,0 0 1,0-1-1,-1 0 0,1 1 0,2 1 0,-1-2-2,-1 0 0,1 0 0,-1-1 0,1 1 0,0-1 0,-1 1 0,1-1 0,0 0 0,-1 0 0,1 0 0,0 0 0,-1 0 1,1 0-1,0 0 0,-1 0 0,1-1 0,2 0 0,83-21 91,-58 13-250,47-8 0,-72 17 125,-1 0 1,0-1-1,0 1 0,0 0 1,1 1-1,-1-1 1,0 0-1,0 1 0,0 0 1,1 0-1,4 2 1,-7-2 14,0-1 0,0 1 1,0 0-1,0 0 1,0 0-1,0 0 0,0 0 1,0 0-1,0 0 0,-1 0 1,1 0-1,0 0 1,-1 0-1,1 0 0,-1 1 1,1-1-1,-1 0 1,0 0-1,1 1 0,-1-1 1,0 0-1,0 1 1,0-1-1,0 0 0,0 1 1,0-1-1,0 0 0,-1 1 1,1-1-1,0 0 1,-1 3-1,-15 33 87,12-30-235,1 0 1,0 0-1,-4 12 1,7-19 137,0 0 1,0 0-1,0 0 1,0 0 0,0 0-1,0 0 1,0 0-1,1 0 1,-1 0-1,0 0 1,0 0 0,0 0-1,0 0 1,0-1-1,0 1 1,0 0 0,0 0-1,0 0 1,1 0-1,-1 0 1,0 0 0,0 0-1,0 0 1,0 0-1,0 0 1,0 0-1,0 0 1,0 0 0,1 0-1,-1 0 1,0 1-1,0-1 1,0 0 0,0 0-1,0 0 1,0 0-1,0 0 1,0 0 0,0 0-1,0 0 1,1 0-1,-1 0 1,0 0-1,0 0 1,0 0 0,0 1-1,0-1 1,0 0-1,0 0 1,0 0 0,0 0-1,0 0 1,0 0-1,0 0 1,0 0 0,0 1-1,0-1 1,0 0-1,0 0 1,0 0-1,0 0 1,0 0 0,0 0-1,0 0 1,9-7-181,4-12-155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8.639"/>
    </inkml:context>
    <inkml:brush xml:id="br0">
      <inkml:brushProperty name="width" value="0.05" units="cm"/>
      <inkml:brushProperty name="height" value="0.05" units="cm"/>
    </inkml:brush>
  </inkml:definitions>
  <inkml:trace contextRef="#ctx0" brushRef="#br0">0 142 15147,'0'2'146,"1"0"-1,-1 0 1,0 0-1,1 0 1,-1 0-1,1 0 1,-1 0 0,1 0-1,0 0 1,0 0-1,0-1 1,0 1-1,0 0 1,0-1-1,1 1 1,-1-1-1,1 1 1,-1-1-1,1 0 1,-1 1-1,1-1 1,0 0 0,-1 0-1,1 0 1,0 0-1,0 0 1,0-1-1,0 1 1,0-1-1,0 1 1,0-1-1,0 1 1,0-1-1,0 0 1,0 0-1,0 0 1,0 0 0,2-1-1,7 0 218,-1-1 0,1 0 0,-1 0 1,0-1-1,0 0 0,12-6 0,-9 3-275,-1 0-1,1 0 1,-1-1 0,-1 0-1,1-1 1,-2-1 0,1 0-1,-1 0 1,0-1 0,-1 0 0,10-14-1,-18 23-79,0-1 1,0 0-1,0 1 0,0-1 1,0 1-1,-1-1 0,1 0 0,-1 1 1,1-1-1,-1 0 0,0 0 0,0 1 1,0-1-1,0 0 0,0 0 1,0-2-1,0 3 2,-1 0 0,1 0 1,-1 0-1,1 0 0,-1 0 0,0 0 1,1 0-1,-1 0 0,0 0 0,0 0 1,1 1-1,-1-1 0,0 0 1,0 0-1,0 1 0,0-1 0,0 0 1,-2 0-1,-1 0 21,0 0 1,0 0-1,0 0 1,0 0-1,0 1 0,0-1 1,-1 1-1,1 0 1,0 0-1,0 1 1,0 0-1,-6 1 0,-2 2 79,0 0 0,1 1 0,-1 0 0,1 1 0,0 0 0,1 1 0,-1 0 0,1 1 0,1 0 0,-15 15 0,18-16-35,-1 1 0,2-1 0,-1 1-1,1 0 1,0 1 0,0-1 0,1 1-1,0 0 1,1 0 0,0 0 0,0 0-1,1 1 1,0-1 0,0 14 0,2-18-85,0-1 0,1 1 0,-1-1 0,1 1 0,0-1 0,1 1 0,-1-1 0,1 1 0,0-1 0,0 0 0,0 0 0,1 0 0,-1 0 0,1 0 0,0-1 0,0 1 0,0-1 0,0 0 0,1 0 0,0 0 0,-1 0 0,1-1 0,0 1 0,0-1 0,1 0 1,-1 0-1,0 0 0,1-1 0,-1 0 0,1 0 0,-1 0 0,1 0 0,7 0 0,20-9-122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9.212"/>
    </inkml:context>
    <inkml:brush xml:id="br0">
      <inkml:brushProperty name="width" value="0.05" units="cm"/>
      <inkml:brushProperty name="height" value="0.05" units="cm"/>
    </inkml:brush>
  </inkml:definitions>
  <inkml:trace contextRef="#ctx0" brushRef="#br0">235 51 15419,'1'-4'504,"1"-32"2242,-2 35-2668,0 1 0,0-1 0,0 1 1,0-1-1,0 1 0,-1-1 0,1 1 0,0-1 0,0 1 0,0-1 0,0 1 1,-1 0-1,1-1 0,0 1 0,0-1 0,-1 1 0,1 0 0,0-1 1,-1 1-1,1 0 0,0-1 0,-1 1 0,0-1 0,0 1 52,1 0-1,-1 0 1,0 1 0,0-1-1,1 0 1,-1 0 0,0 1-1,0-1 1,1 0-1,-1 1 1,0-1 0,1 1-1,-1-1 1,0 1 0,1-1-1,-1 1 1,1-1-1,-1 1 1,0-1 0,0 2-1,-5 6 233,0 0 0,0 0 0,1 0 0,0 1-1,0 0 1,1 0 0,-3 10 0,-19 73 599,10-16-504,3 2 1,4 0 0,3 0-1,4 0 1,11 120 0,-1-150-324,-8-87 4,-73-225-285,33 135-52,39 126 191,0 1 0,1-1 0,-1 0 0,0 0 0,1 0-1,0 1 1,-1-1 0,1 0 0,0 0 0,0 0 0,1-3 0,-1 6 3,1-1 0,-1 1 0,0 0 0,0-1 1,0 1-1,1 0 0,-1 0 0,0-1 0,1 1 0,-1 0 1,0 0-1,0-1 0,1 1 0,-1 0 0,1 0 1,-1 0-1,0 0 0,1-1 0,-1 1 0,0 0 1,1 0-1,-1 0 0,0 0 0,1 0 0,-1 0 0,1 0 1,-1 0-1,21 7-224,4 6-374,0-2-1,1 0 1,0-2-1,1 0 1,0-2 0,1-1-1,-1-2 1,50 3-1,-19-9-333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9.659"/>
    </inkml:context>
    <inkml:brush xml:id="br0">
      <inkml:brushProperty name="width" value="0.05" units="cm"/>
      <inkml:brushProperty name="height" value="0.05" units="cm"/>
    </inkml:brush>
  </inkml:definitions>
  <inkml:trace contextRef="#ctx0" brushRef="#br0">123 71 16259,'0'0'60,"0"-1"0,0 1 0,0 0 0,-1 0 0,1-1 0,0 1 0,0 0 1,0 0-1,0-1 0,0 1 0,-1 0 0,1 0 0,0 0 0,0-1 0,-1 1 0,1 0 0,0 0 0,0 0 0,0 0 0,-1 0 0,1 0 0,0-1 0,0 1 0,-1 0 0,1 0 0,0 0 0,-1 0 0,1 0 0,0 0 0,0 0 0,-1 0 0,1 0 0,0 0 0,-1 0 0,1 0 0,0 0 0,0 0 0,-1 0 0,1 1 0,0-1 0,0 0 0,-1 0 0,1 0 0,0 0 0,0 0 0,-1 1 0,1-1 0,0 0 0,0 0 0,0 1 0,-17 9 783,6-2 18,0 2 0,1-1 1,1 1-1,-11 14 0,16-19-718,0 0-1,1 0 1,-1 1 0,1-1-1,0 1 1,1 0-1,0 0 1,-1 0 0,2 0-1,-1 1 1,0 7-1,2-13-129,0 1 0,0-1-1,0 0 1,0 1 0,1-1 0,-1 0-1,1 1 1,-1-1 0,1 0-1,-1 0 1,1 1 0,0-1 0,-1 0-1,1 0 1,0 0 0,0 0-1,0 0 1,0 0 0,0 0 0,0 0-1,0 0 1,0-1 0,0 1-1,0 0 1,1-1 0,-1 1 0,0-1-1,3 1 1,4 2-2,0-1 1,0 0-1,14 0 0,-15-1 2,147 10-17,-4-1-45,-134-8 52,-12-1 5,0 0 1,0 0 0,0-1-1,0 1 1,1-1 0,-1 0-1,0 0 1,0 0 0,1-1 0,-1 0-1,0 0 1,6-2 0,-9 3 6,-1-1 0,1 1 0,-1-1 1,1 1-1,-1-1 0,1 0 0,-1 1 1,1-1-1,-1 0 0,0 1 0,0-1 0,1 0 1,-1 1-1,0-1 0,0 0 0,0 0 1,0 1-1,0-1 0,0 0 0,0 0 0,0 1 1,0-1-1,0 0 0,0 0 0,0 0 1,-8-22 281,7 18-218,-13-33 300,2-1-1,2 0 1,-5-42 0,15 78-388,-1 0 0,1 1 0,0-1 1,0 0-1,0 0 0,0 1 0,0-1 0,2-4 1,-2 6-3,0 1-1,0 0 1,1-1 0,-1 1 0,0 0 0,0 0 0,0-1 0,1 1 0,-1 0 0,0 0-1,0-1 1,1 1 0,-1 0 0,0 0 0,1 0 0,-1-1 0,0 1 0,0 0 0,1 0-1,-1 0 1,0 0 0,1 0 0,-1 0 0,0 0 0,1 0 0,14 6-415,-5 0 438,1 0 0,-1-1-1,1 0 1,0-1-1,0 0 1,14 2 0,18 5-163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0.201"/>
    </inkml:context>
    <inkml:brush xml:id="br0">
      <inkml:brushProperty name="width" value="0.05" units="cm"/>
      <inkml:brushProperty name="height" value="0.05" units="cm"/>
    </inkml:brush>
  </inkml:definitions>
  <inkml:trace contextRef="#ctx0" brushRef="#br0">39 95 14211,'4'-13'932,"13"-32"825,-16 41-1508,0 1 0,1 0 0,0 0 0,0 0 0,0 0 0,0 0 0,0 0 0,0 1 0,1-1 0,3-2 0,-6 5-197,0 0 0,0 0 0,0-1 1,0 1-1,1 0 0,-1 0 0,0 0 0,0 0 0,0 0 1,1 0-1,-1 0 0,0 0 0,0 0 0,1 0 0,-1 0 0,0 0 1,0 0-1,0 0 0,1 0 0,-1 0 0,0 0 0,0 0 1,1 0-1,-1 0 0,0 0 0,0 0 0,0 0 0,1 0 1,-1 0-1,0 0 0,0 1 0,0-1 0,0 0 0,1 0 1,-1 0-1,0 0 0,0 1 0,0-1 0,4 12 1044,-1 18-3,-3-28-955,-2 109 1317,-5-1 0,-39 212 0,35-274-1008,-21 59 1,72-222-359,46-111-323,-73 199 133,2 0 0,0 0 0,1 1 0,2 1 0,38-41 0,-50 59 59,1 1 0,-1 0 0,2 1 1,-1 0-1,1 0 0,-1 0 0,1 1 1,1 0-1,-1 1 0,0-1 0,12-1 0,-14 4 13,0 0 0,-1 0 0,1 1 0,0 0 0,0 0 0,0 0 0,0 1 0,-1 0 0,1 0 0,0 0 0,-1 1 1,1 0-1,-1 0 0,1 0 0,-1 1 0,0-1 0,0 1 0,7 6 0,-9-7 16,-1 0 1,1 0 0,-1 0 0,0 0 0,0 1 0,0-1 0,0 1 0,0-1 0,0 1 0,-1 0 0,1-1 0,-1 1 0,1 0 0,-1 0-1,1 5 1,-2-6 5,0 1-1,0 0 1,0-1-1,0 1 0,0 0 1,-1-1-1,1 1 1,-1-1-1,0 1 0,1-1 1,-1 1-1,-1-1 1,1 1-1,0-1 0,-2 3 1,-2 1 3,-1 0 0,1 0 0,-1 0 1,0-1-1,0 0 0,-1 0 0,1 0 1,-1-1-1,0 0 0,-15 6 0,6-5 24,1 1-1,-1-2 1,0 0-1,-32 3 1,42-7-57,-1 1 1,0-1 0,0 0 0,0-1-1,1 0 1,-1 0 0,0 0 0,1-1-1,-1 0 1,1 0 0,0 0-1,0-1 1,0 0 0,-9-6 0,12 7-78,0-1-1,1 1 1,0-1 0,-1 1 0,1-1 0,0 0 0,0 0 0,0 0 0,1 0-1,-1 0 1,1 0 0,0-1 0,0 1 0,0 0 0,0-1 0,0 1 0,1-1-1,-1 1 1,1-1 0,0 1 0,0-1 0,0 1 0,1-1 0,1-5 0,0 1-73,0 0 1,1 0 0,0 0 0,0 1-1,1 0 1,0-1 0,1 1 0,-1 0-1,11-10 1,23-20-804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0.638"/>
    </inkml:context>
    <inkml:brush xml:id="br0">
      <inkml:brushProperty name="width" value="0.05" units="cm"/>
      <inkml:brushProperty name="height" value="0.05" units="cm"/>
    </inkml:brush>
  </inkml:definitions>
  <inkml:trace contextRef="#ctx0" brushRef="#br0">160 1 19260,'-2'10'446,"-1"-1"0,0 1 0,0-1 1,-1 0-1,-1 0 0,1 0 0,-11 15 0,-6 10 643,-1 9 7,2 1-1,-15 48 0,30-74-979,0-1 0,1 1-1,1 0 1,0 0 0,2 1 0,0-1-1,1 0 1,4 31 0,2-25-364,-6-22 167,0-1 1,1 0-1,-1 0 0,1 0 0,-1 1 1,1-1-1,0 0 0,-1 0 1,1 0-1,0 0 0,0 0 0,0 0 1,0 0-1,0-1 0,0 1 0,2 1 1,-3-2 27,1 0 0,-1 0 0,1 0 1,-1-1-1,1 1 0,-1 0 0,0 0 1,1-1-1,-1 1 0,1 0 0,-1-1 1,0 1-1,1 0 0,-1-1 0,0 1 1,0-1-1,1 1 0,-1 0 1,0-1-1,0 1 0,1-1 0,-1 1 1,0-1-1,0 1 0,0-1 0,0 1 1,0-1-1,0 1 0,0-1 0,0 1 1,0-1-1,1-3-80,6-21-452,2-5-206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1.733"/>
    </inkml:context>
    <inkml:brush xml:id="br0">
      <inkml:brushProperty name="width" value="0.05" units="cm"/>
      <inkml:brushProperty name="height" value="0.05" units="cm"/>
    </inkml:brush>
  </inkml:definitions>
  <inkml:trace contextRef="#ctx0" brushRef="#br0">137 113 14507,'16'-4'1101,"-12"4"-820,1-1 0,-1 0 0,1 0 0,-1 0 0,0 0 0,1-1 0,-1 0 0,0 0 1,0 0-1,0 0 0,0-1 0,-1 1 0,5-5 0,-8 7-216,0 0-1,0 0 1,0 0 0,1 0 0,-1-1-1,0 1 1,0 0 0,0 0-1,0-1 1,0 1 0,0 0 0,1 0-1,-1-1 1,0 1 0,0 0 0,0 0-1,0-1 1,0 1 0,0 0-1,0 0 1,0-1 0,0 1 0,0 0-1,-1 0 1,1-1 0,0 1 0,0 0-1,0 0 1,0-1 0,0 1-1,0 0 1,0 0 0,-1-1 0,1 1-1,0 0 1,-11-4 1119,-13 5-201,15 0-822,1 1-1,0 0 1,-1 1 0,1 0-1,0 0 1,0 1 0,1 0-1,-1 1 1,1-1 0,0 1 0,0 1-1,1-1 1,-1 1 0,-8 10-1,9-9-84,0 1 0,0-1-1,1 1 1,0 0-1,0 0 1,1 1-1,0 0 1,0-1 0,1 1-1,1 0 1,-1 0-1,1 1 1,-1 9 0,3-16-62,0 0 0,0-1 1,0 1-1,1 0 0,-1-1 1,0 1-1,1 0 1,0-1-1,0 1 0,0 0 1,0-1-1,0 1 0,0-1 1,0 0-1,1 1 1,-1-1-1,1 0 0,0 0 1,3 3-1,-2-3-10,0 0 0,-1 0 0,1-1 1,0 1-1,0-1 0,0 0 0,0 0 0,0 0 0,0-1 0,1 1 0,-1-1 0,0 1 1,0-1-1,0 0 0,1 0 0,4-1 0,4-1-19,-1-1 0,0 0 0,-1-1 0,1 0 1,0 0-1,-1-1 0,0-1 0,0 1 0,-1-2 0,15-11 0,-8 4-29,-1 0 1,-1-1-1,0-1 0,23-33 0,-16 12-58,-20 35 93,0 0 0,0-1 0,-1 1 0,1 0 0,0-1 1,-1 1-1,1 0 0,-1-1 0,0 1 0,0 0 0,0-1 0,0 1 0,0-1 0,-1-2 0,1 5 8,-1-1 1,1 1-1,0-1 0,-1 1 0,1 0 1,0-1-1,-1 1 0,1 0 0,0-1 1,-1 1-1,1 0 0,-1-1 0,1 1 1,0 0-1,-1 0 0,1 0 0,-1-1 1,1 1-1,-1 0 0,1 0 0,-1 0 0,1 0 1,-1 0-1,1 0 0,-1 0 0,1 0 1,-1 0-1,1 0 0,-1 0 0,1 0 1,-1 0-1,1 1 0,-1-1 0,1 0 1,-1 0-1,1 0 0,-1 1 0,1-1 1,0 0-1,-1 1 0,1-1 0,0 0 1,-1 1-1,1-1 0,0 0 0,-1 2 1,-18 14-5,12-7 9,1-1 1,0 1-1,0 0 0,0 1 1,1-1-1,-4 12 0,7-15 8,0 0 0,0 0 0,1 0-1,-1 0 1,1 0 0,0 1 0,1-1 0,0 0 0,0 1 0,0-1-1,2 10 1,-2-14-7,1 0 0,0 0 0,0 0 1,-1 0-1,1 0 0,0 0 0,0 0 0,1 0 0,-1 0 0,0-1 0,1 1 0,-1 0 0,1-1 0,-1 1 0,1-1 0,0 1 1,3 1-1,-1-1-3,0-1 0,-1 0-1,1 1 1,0-1 0,-1-1 0,1 1 0,0-1 0,0 1 0,6-1 0,2-1-32,1-1 0,-1 0-1,0 0 1,0-1 0,15-6 0,-6 0-149,1-1 0,-2-1 0,1-1 1,-2-1-1,0 0 0,0-1 1,-1-2-1,-1 1 0,0-2 0,22-30 1,-38 46 210,-7 10 139,-9 18 178,13-22-282,0 0 1,1 0-1,0 0 1,0-1-1,1 1 1,-1 0-1,1 7 1,0-11-55,0 0 0,0 1 0,0-1 0,1 0 0,-1 0 1,0 1-1,1-1 0,-1 0 0,1 0 0,0 0 0,-1 0 0,1 0 1,0 0-1,-1 0 0,1 0 0,0 0 0,0 0 0,0 0 1,0 0-1,0 0 0,0-1 0,0 1 0,0 0 0,0-1 1,0 1-1,0-1 0,1 1 0,-1-1 0,0 0 0,0 1 0,1-1 1,-1 0-1,0 0 0,2 0 0,6 0-54,0-1 0,0 0 1,0-1-1,0 0 0,0 0 0,-1-1 0,1 0 1,-1 0-1,1-1 0,14-9 0,-11 6-179,1 1 0,-1 1 1,23-8-1,-34 13 204,-1 0 0,1 0 1,0 0-1,-1 0 0,1 0 1,0 0-1,0 0 0,-1 0 1,1 0-1,0 0 0,-1 0 1,1 0-1,0 0 0,-1 0 0,1 1 1,0-1-1,-1 0 0,1 0 1,0 1-1,-1-1 0,1 1 1,-1-1-1,1 0 0,-1 1 1,1-1-1,-1 1 0,1-1 0,-1 1 1,1 0-1,-1-1 0,0 1 1,1-1-1,-1 1 0,0 0 1,1-1-1,-1 1 0,0 0 1,0-1-1,0 1 0,0 0 1,1-1-1,-1 1 0,0 0 0,0 0 1,-1-1-1,1 1 0,0 0 1,0-1-1,0 2 0,-1 7 4,-1 0 1,1-1-1,-5 12 0,4-12 13,-19 74 497,4 0 0,-10 132 0,25-171-359,2-12-65,-10 58-1,9-81-69,-1 0 0,0 0 0,-1 0-1,0 0 1,0-1 0,0 1 0,-1-1-1,0 0 1,-1 0 0,1 0 0,-12 12 0,14-17 1,1-1 0,0 1 0,-1-1 0,0 1 0,1-1 0,-1 0 0,0 0 0,0 0 1,0 0-1,0 0 0,0 0 0,0 0 0,0 0 0,0-1 0,0 1 0,0-1 0,0 0 0,0 1 1,-1-1-1,1 0 0,0 0 0,0-1 0,0 1 0,0 0 0,0-1 0,0 1 0,-1-1 0,1 0 1,0 1-1,0-1 0,1 0 0,-1 0 0,0 0 0,0-1 0,-3-2 0,1 1 6,1-1-1,-1-1 1,1 1 0,0 0-1,0-1 1,0 0-1,0 1 1,1-1 0,0 0-1,0-1 1,0 1 0,1 0-1,-2-9 1,2 4-15,1-1 1,0 0 0,1 1-1,0-1 1,0 0-1,1 1 1,0-1-1,1 1 1,0 0 0,1 0-1,0 0 1,0 0-1,1 1 1,1 0 0,0 0-1,12-15 1,1 2-65,1 1 0,1 0 0,0 2 0,48-33 0,100-53-188,-93 61 147,81-64 1,-153 106 106,12-11-9,-1 0-1,18-20 0,-30 30 10,0 0-1,0-1 1,0 1-1,-1-1 1,0 1-1,0-1 1,0 0-1,0 0 1,0 0-1,-1 0 1,1 0 0,-1 0-1,0-1 1,-1 1-1,1 0 1,-1-1-1,0-4 1,0 8 1,0-1 1,0 1 0,-1-1 0,1 1-1,0 0 1,-1-1 0,1 1 0,-1 0-1,0 0 1,1-1 0,-1 1 0,0 0-1,0 0 1,0 0 0,0 0 0,0 0-1,0 0 1,0 0 0,0 0 0,0 0-1,0 1 1,-3-2 0,1 1 2,0 0 0,0 0 1,0 0-1,-1 1 0,1-1 1,0 1-1,0 0 0,-1 0 1,-5 1-1,0 1 16,-1 0-1,0 0 1,1 1-1,0 0 1,-18 9-1,19-7 4,1-1 1,0 1-1,0 1 0,0 0 0,1 0 0,0 0 0,-11 14 0,14-16-9,1-1 0,-1 1 0,1 0 0,0 0-1,0 0 1,1 0 0,-1 0 0,1 1-1,0-1 1,0 0 0,0 1 0,0-1 0,1 1-1,0-1 1,0 1 0,0-1 0,1 6 0,0-8-6,-1 0 1,1 0 0,0 0 0,0 0 0,0 0-1,0 0 1,0 0 0,0 0 0,0 0-1,1 0 1,-1 0 0,1-1 0,-1 1 0,1-1-1,0 1 1,0-1 0,-1 0 0,5 3-1,-1-2 1,-1 0 0,1-1-1,0 1 1,0-1 0,0 0-1,0 0 1,0-1-1,6 1 1,9-2 3,0 0 0,-1-1 0,25-7 0,-42 9-9,35-8 2,-19 3 6,0 1-1,1 0 1,-1 1-1,1 2 1,0 0-1,35 2 1,-52-1 8,-1 1 0,1-1 0,0 0 1,0 1-1,0 0 0,-1-1 0,1 1 0,0 0 1,-1 0-1,1 0 0,0 0 0,-1 0 1,1 0-1,-1 0 0,0 0 0,1 1 0,-1-1 1,0 0-1,0 1 0,0-1 0,0 1 1,0 0-1,0-1 0,0 1 0,0 0 0,-1 0 1,1-1-1,-1 1 0,1 0 0,-1 0 0,0 0 1,0 0-1,0 2 0,39-120 313,-28 60-297,-9 36-29,2 0 0,9-28 0,-12 47-17,-1 0 0,0 0 0,1 0 0,-1 0 0,1 0 0,-1 0 0,1 1 0,-1-1 0,1 0 0,-1 0 0,1 1 0,0-1 0,-1 0 0,1 1 0,0-1 0,0 0 0,0 1 0,-1-1 0,1 1 0,0 0 0,0-1 0,0 1 0,0 0 0,0-1 0,0 1 0,0 0 0,0 0 0,0 0 0,0 0 0,0 0 0,0 0 0,1 0 0,3 1-130,0 1 1,0-1 0,-1 1-1,1 0 1,6 4 0,3 1 98,18 6-177,9 1-51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3.019"/>
    </inkml:context>
    <inkml:brush xml:id="br0">
      <inkml:brushProperty name="width" value="0.05" units="cm"/>
      <inkml:brushProperty name="height" value="0.05" units="cm"/>
    </inkml:brush>
  </inkml:definitions>
  <inkml:trace contextRef="#ctx0" brushRef="#br0">12 332 12875,'-3'-6'280,"1"-1"1,0 0-1,1 0 0,0-1 1,0 1-1,0 0 1,1 0-1,0 0 1,0-1-1,1 1 0,0 0 1,0 0-1,1 0 1,0 0-1,0 0 1,0 0-1,1 0 0,0 1 1,1-1-1,-1 1 1,5-6-1,3-3 140,1 0 1,0 1-1,1 1 0,0 0 1,1 1-1,1 0 0,0 1 1,29-17-1,-33 22-250,1 0-1,0 1 1,0 0-1,0 1 1,0 0 0,1 1-1,-1 1 1,1 0-1,0 0 1,0 1 0,0 1-1,0 0 1,19 3-1,-26-2-132,0 1-1,0-1 1,0 1-1,0 0 1,0 1-1,0 0 1,-1-1-1,1 2 1,-1-1-1,0 1 1,0 0-1,0 0 0,0 0 1,-1 0-1,0 1 1,0 0-1,0 0 1,0 0-1,-1 1 1,0-1-1,0 1 1,0-1-1,-1 1 1,0 0-1,0 0 0,0 0 1,-1 1-1,0-1 1,0 0-1,0 0 1,-1 1-1,0-1 1,-1 0-1,0 9 1,-2 0-22,-1-1 1,0 0 0,-1 1-1,-1-1 1,0-1 0,-1 1-1,0-1 1,-1-1 0,0 1 0,-1-1-1,-1 0 1,0-1 0,0-1-1,-13 12 1,1-4 2,-1 0 1,-1-2-1,0-1 1,-1 0-1,0-2 0,-40 15 1,56-24-17,1-1 0,-1 0 1,0-1-1,0 0 0,0 0 0,0-1 1,0 0-1,0-1 0,-16 0 0,10-7-58,15 7 53,0 0 1,-1 0-1,1 0 0,0 0 0,0-1 1,-1 1-1,1 0 0,0 0 1,0 0-1,-1 0 0,1 0 0,0-1 1,0 1-1,-1 0 0,1 0 1,0 0-1,0-1 0,0 1 0,0 0 1,-1 0-1,1 0 0,0-1 1,0 1-1,0 0 0,0 0 0,0-1 1,0 1-1,0 0 0,0-1 1,0 1-1,0 0 0,0 0 0,0-1 1,0 1-1,0 0 0,0-1 1,0 1-1,0 0 0,0 0 1,0-1-1,0 1 0,0 0 0,0 0 1,0-1-1,1 1 0,-1 0 1,0 0-1,0-1 0,0 1 0,0 0 1,1 0-1,-1-1-2,1 1-1,0 0 1,-1 0 0,1 0-1,-1 0 1,1 0-1,0 0 1,-1 0 0,1 0-1,0 0 1,-1 0 0,1 0-1,-1 0 1,1 1-1,0-1 1,-1 0 0,1 0-1,-1 1 1,1-1 0,-1 0-1,1 1 1,-1-1 0,1 0-1,-1 1 1,1-1-1,-1 1 1,1-1 0,-1 1-1,0-1 1,1 1 0,-1 0-1,14 20-84,-13-18 77,36 71-100,-25-47 98,1-1 0,1-1 0,24 34 0,-34-53 28,1 0 0,0-1 1,0 1-1,1-1 0,0 0 1,-1-1-1,2 1 0,-1-1 1,0 0-1,1-1 1,0 1-1,0-1 0,0-1 1,0 1-1,0-1 0,1-1 1,14 2-1,-13-3 27,0 0-1,0-1 1,1 0 0,-1-1-1,0 0 1,0-1 0,0 0-1,-1 0 1,1-1 0,-1 0 0,0 0-1,0-1 1,0 0 0,0 0-1,-1-1 1,0 0 0,7-8-1,-6 6 3,0 0 0,-1-1-1,1 0 1,-2-1 0,0 0-1,0 0 1,0 0 0,-1-1-1,-1 1 1,0-1 0,0 0-1,-1 0 1,2-15 0,-5 22-152,1 0 1,-1 0 0,0 0-1,-1 1 1,1-1 0,-1 0 0,1 0-1,-1 0 1,0 1 0,0-1-1,-1 1 1,1-1 0,-1 1-1,0-1 1,0 1 0,0 0 0,0-1-1,0 1 1,-1 1 0,0-1-1,-5-5 1,3 6-351,2 1-171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9.840"/>
    </inkml:context>
    <inkml:brush xml:id="br0">
      <inkml:brushProperty name="width" value="0.05" units="cm"/>
      <inkml:brushProperty name="height" value="0.05" units="cm"/>
    </inkml:brush>
  </inkml:definitions>
  <inkml:trace contextRef="#ctx0" brushRef="#br0">316 8 17348,'0'0'42,"0"0"1,0 0-1,1-1 1,-1 1-1,0 0 1,0 0-1,0 0 1,0 0-1,1 0 1,-1 0-1,0 0 1,0 0-1,0 0 1,0 0-1,0 0 1,1 0-1,-1-1 1,0 1-1,0 0 1,0 0-1,0 0 1,0 0-1,0 0 1,0-1-1,1 1 1,-1 0-1,0 0 1,0 0-1,0 0 1,0 0-1,0-1 1,0 1-1,0 0 1,0 0-1,0 0 1,0-1-1,0 1 1,0 0-1,0 0 1,0 0-1,0 0 1,0-1-1,0 1 1,0 0-1,0 0 1,-1 0-1,1 0 1,0 0-1,0-1 1,0 1-1,0 0 1,0 0-1,0 0 1,0 0-1,0 0 1,-1 0-1,1-1 1,-11 6 655,2 4-292,1 0 0,-1 0 0,2 1 0,-1 1 0,2-1 0,-9 16 0,-1 2-130,-41 70 644,3 2 0,-54 146 1,105-240-840,2-4-47,0-1 0,1 1 0,-1 0 0,0-1-1,1 1 1,-1-1 0,1 1 0,-1 0 0,1 0 0,0-1 0,0 1 0,0 0 0,0 1 0,29-47 758,-25 39-750,-2 11-21,0 27-8,-1 1 27,0-32-38,0 0-1,0-1 1,0 1-1,0 0 1,0-1 0,0 1-1,0 0 1,1-1 0,-1 1-1,0-1 1,1 0-1,0 0 1,-1 1 0,1-1-1,0 0 1,3 1-1,-1 0-11,-1 0-76,0 0 0,0 0 1,0 0-1,0-1 0,1 0 0,-1 0 0,0 1 0,1-2 0,-1 1 0,1 0 0,0-1 0,-1 0 1,1 0-1,-1 0 0,1 0 0,6-1 0,-3-1-13,-1-1 1,1 0-1,-1 0 1,1 0-1,-1 0 1,0-1-1,9-8 1,18-13-336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0.573"/>
    </inkml:context>
    <inkml:brush xml:id="br0">
      <inkml:brushProperty name="width" value="0.05" units="cm"/>
      <inkml:brushProperty name="height" value="0.05" units="cm"/>
    </inkml:brush>
  </inkml:definitions>
  <inkml:trace contextRef="#ctx0" brushRef="#br0">166 98 17300,'6'0'635,"0"0"-1,-1 0 1,1 0 0,0-1 0,-1 0 0,1 0 0,-1 0 0,1-1-1,-1 0 1,8-3 0,-11 4-559,0 0-1,0 0 0,0 0 1,0 0-1,-1 0 1,1 0-1,0 0 1,-1 0-1,1-1 0,-1 1 1,1-1-1,-1 1 1,0-1-1,0 1 1,0-1-1,0 0 1,0 0-1,0 0 0,0 1 1,0-1-1,-1 0 1,1 0-1,-1 0 1,1 0-1,-1 0 0,0 0 1,0 0-1,0 0 1,0 0-1,0 0 1,0 0-1,-1-3 0,1 4-53,-1-1-1,1 1 0,-1-1 0,0 1 0,0 0 0,1-1 0,-1 1 1,0 0-1,0 0 0,0-1 0,0 1 0,-1 0 0,1 0 0,0 0 0,0 0 1,-1 0-1,1 1 0,0-1 0,-3-1 0,0 1 4,0 0 0,1 0 0,-1 0 0,0 1-1,0 0 1,0-1 0,1 1 0,-5 1 0,-2 0 3,-1 0 0,1 1 0,1 1 0,-1 0 0,-13 5 0,11-2-16,1 0-1,-1 1 0,2 0 0,-1 1 1,1 0-1,-14 14 0,20-18-21,0 0 1,0 1-1,0-1 0,1 1 0,0 0 0,0 0 0,0 0 1,0 0-1,1 1 0,0-1 0,0 1 0,1 0 0,-1-1 1,1 1-1,0 0 0,0 9 0,1-13-42,1 1 1,-1-1-1,1 1 0,0-1 0,-1 1 1,1-1-1,0 0 0,0 0 0,1 1 1,-1-1-1,0 0 0,1 0 0,-1 0 1,1 0-1,0 0 0,-1-1 0,1 1 1,0 0-1,0-1 0,0 0 0,0 1 1,1-1-1,-1 0 0,0 0 0,1 0 0,-1 0 1,0 0-1,1-1 0,-1 1 0,1-1 1,2 1-1,8 0-430,-1 0-1,0-1 1,1 0 0,23-4 0,-1-3-675,0-2 0,-1-1 0,0-2 0,-1-1 1,0-2-1,45-27 0,-77 41 1122,38-24-279,-36 23 463,-1 0 0,1 0-1,-1 0 1,0 0 0,0 0 0,0-1-1,0 1 1,0-1 0,0 1-1,-1-1 1,1 0 0,0-2-1,-2 4-101,0 1 0,0 0 0,0-1 0,0 1 0,0 0 0,0-1 0,0 1 0,0 0 0,0 0 0,0-1 0,0 1 0,0 0 0,-1 0 0,1-1 0,0 1 0,0 0 0,0-1 0,0 1 0,-1 0 0,1 0 0,0 0 0,0-1 0,0 1 0,-1 0 0,1 0 0,0 0 0,0 0 0,-1-1 0,1 1 0,0 0 0,-1 0 0,1 0 0,0 0 0,0 0 0,-1 0 0,1 0 0,0 0 0,-1 0 0,1 0 0,0 0 0,-1 0-1,1 0 1,0 0 0,0 0 0,-1 0 0,1 0 0,-1 1 0,-17 2 1170,9 1-996,0 0 0,0 1 0,0 0 0,1 1 0,0 0 0,0 0 0,0 1 0,1 0 0,0 0 0,0 0 0,0 1 1,1 0-1,1 1 0,-1-1 0,1 1 0,-4 11 0,8-18-208,1-1 0,-1 1 1,1-1-1,-1 1 0,1-1 0,0 1 1,-1 0-1,1-1 0,0 1 0,0-1 1,0 1-1,0 0 0,0-1 0,1 1 1,-1 0-1,0-1 0,2 3 0,-2-3-2,1 0 0,0-1 0,-1 1 0,1 0-1,0-1 1,0 1 0,-1 0 0,1-1 0,0 1 0,0-1-1,0 1 1,0-1 0,0 1 0,0-1 0,0 0-1,0 0 1,0 1 0,0-1 0,0 0 0,1 0 0,5 0 22,-1-1 1,0 0 0,0 0 0,0 0 0,0 0-1,0-1 1,9-4 0,27-16 274,-2 0 1,0-3-1,70-58 1,-123 94 132,-39 32-209,43-33-214,-1-1-3,1 0 0,0 1-1,1 0 1,0 0 0,1 1 0,-11 19-1,18-29-20,0-1-1,0 1 0,-1-1 1,1 1-1,0-1 0,0 1 0,-1-1 1,1 1-1,0-1 0,0 1 1,0 0-1,0-1 0,0 1 0,0-1 1,0 1-1,0 0 0,0-1 0,0 1 1,1-1-1,-1 1 0,0-1 1,0 1-1,0-1 0,1 1 0,-1-1 1,0 1-1,0-1 0,1 1 1,0 0-61,0-1 0,0 1 0,0-1 0,0 0 1,0 0-1,0 1 0,-1-1 0,1 0 0,0 0 1,0 0-1,0 0 0,0 0 0,0 0 0,0 0 1,1-1-1,35-10-2906,39-24 1159,-28 15 684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1.395"/>
    </inkml:context>
    <inkml:brush xml:id="br0">
      <inkml:brushProperty name="width" value="0.05" units="cm"/>
      <inkml:brushProperty name="height" value="0.05" units="cm"/>
    </inkml:brush>
  </inkml:definitions>
  <inkml:trace contextRef="#ctx0" brushRef="#br0">217 49 16532,'0'0'58,"-1"-34"2284,1 33-2289,0 1 0,0-1 0,0 0 0,0 1 0,-1-1 1,1 0-1,0 1 0,0-1 0,0 1 0,-1-1 0,1 1 0,0-1 1,-1 0-1,1 1 0,-1-1 0,1 1 0,0 0 0,-1-1 0,1 1 1,-1-1-1,1 1 0,-1 0 0,0-1 0,1 1 0,-1 0 0,1-1 1,-1 1-1,0 0 0,1 0 0,-1 0 0,1-1 0,-1 1 0,0 0 1,1 0-1,-1 0 0,0 0 0,1 0 0,-1 0 0,0 1 0,1-1 1,-1 0-1,1 0 0,-1 0 0,0 0 0,1 1 0,-1-1 0,1 0 1,-1 1-1,1-1 0,-2 1 0,-11 8 376,1 0 1,-1 1-1,-20 21 1,12-11-249,-6 4-2,12-11-53,0 1 0,-21 24-1,36-38-122,-1 0 1,1 1-1,0-1 0,-1 0 0,1 1 0,0-1 1,-1 0-1,1 1 0,0-1 0,-1 1 1,1-1-1,0 0 0,0 1 0,0-1 0,-1 1 1,1-1-1,0 1 0,0-1 0,0 1 1,0-1-1,0 1 0,0-1 0,0 1 0,0-1 1,0 1-1,0-1 0,0 1 0,0-1 1,0 0-1,0 1 0,1-1 0,-1 1 1,0-1-1,0 1 0,1-1 0,-1 1 0,0-1 1,0 0-1,1 1 0,-1-1 0,0 0 1,1 1-1,-1-1 0,0 0 0,1 1 0,-1-1 1,1 0-1,-1 0 0,1 1 0,-1-1 1,0 0-1,1 0 0,-1 0 0,1 0 0,-1 0 1,1 0-1,-1 0 0,1 0 0,0 0 0,39 0 20,-27 0-20,17 0-23,45 5 1,-66-3 11,0-1 0,1 2 0,-1-1 0,0 1 0,-1 1 0,1-1 0,0 1 0,-1 1 0,9 6 0,-15-11 15,-1 1 0,1 0 0,-1 1 0,1-1-1,-1 0 1,1 0 0,-1 1 0,0-1 0,0 0 0,0 1-1,1-1 1,-2 1 0,1 0 0,0-1 0,0 1 0,0 0 0,-1 0-1,1-1 1,-1 1 0,1 0 0,-1 0 0,0 0 0,0 0 0,0 0-1,0-1 1,0 1 0,0 0 0,0 0 0,-1 0 0,1 0-1,0-1 1,-1 1 0,0 0 0,1 0 0,-1-1 0,0 1 0,0 0-1,0-1 1,0 1 0,0-1 0,-1 1 0,1-1 0,0 0-1,-1 1 1,1-1 0,-1 0 0,1 0 0,-1 0 0,1 0 0,-1 0-1,-2 0 1,-7 4 80,0-1 1,-1-1-1,1 0 0,-1-1 0,1 0 0,-1-1 0,0 0 1,0-1-1,0 0 0,1-1 0,-1 0 0,0-1 0,-17-5 1,21 4-769,10 2-384,14 5 269,4 4 209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1.020"/>
    </inkml:context>
    <inkml:brush xml:id="br0">
      <inkml:brushProperty name="width" value="0.05" units="cm"/>
      <inkml:brushProperty name="height" value="0.05" units="cm"/>
    </inkml:brush>
  </inkml:definitions>
  <inkml:trace contextRef="#ctx0" brushRef="#br0">188 214 18052,'0'-1'80,"0"0"1,1 1 0,-1-1-1,0 0 1,0 0-1,-1 1 1,1-1-1,0 0 1,0 0 0,0 1-1,0-1 1,0 0-1,-1 1 1,1-1-1,0 0 1,-1 1 0,1-1-1,0 0 1,-1 1-1,1-1 1,-1 1-1,1-1 1,-1 1 0,1-1-1,-1 1 1,0-1-1,1 1 1,-1 0-1,0-1 1,1 1 0,-1 0-1,0-1 1,1 1-1,-1 0 1,0 0-1,1 0 1,-1-1 0,0 1-1,0 0 1,1 0-1,-1 0 1,0 0-1,1 0 1,-1 1-1,0-1 1,0 0 0,1 0-1,-1 0 1,0 1-1,1-1 1,-1 0-1,0 1 1,1-1 0,-1 0-1,0 1 1,-6 3 202,0-1 0,1 1 0,-1 0 1,-5 6-1,-3 2-167,2 0 0,-1 1 0,2 1 0,0 0 0,0 0 0,1 1 0,-16 31 0,26-45-98,1 0 0,-1 1 0,0-1 0,1 0-1,-1 0 1,1 1 0,-1-1 0,1 0 0,0 1 0,-1-1 0,1 1 0,0-1 0,0 0 0,0 1-1,0-1 1,0 1 0,0-1 0,1 1 0,-1-1 0,1 2 0,0-2-3,-1-1 0,1 1 0,0-1 0,0 1 0,0-1 0,-1 0 0,1 1 0,0-1 1,0 0-1,0 0 0,0 1 0,0-1 0,0 0 0,-1 0 0,1 0 0,0 0 0,0 0 0,0 0 0,0-1 1,0 1-1,0 0 0,-1 0 0,2-1 0,10-3 99,0 0 0,0-1-1,13-9 1,-20 12-100,41-24 212,-2-3 0,73-58 1,64-86 66,-176 168-283,0 0 6,0 1 0,-1-1 0,0 0 0,0 0 1,0 0-1,3-8 0,-7 13-15,0 0-1,0 0 1,0 0 0,0 0-1,0-1 1,0 1 0,0 0-1,0 0 1,0 0 0,0 0 0,0 0-1,0 0 1,0-1 0,0 1-1,0 0 1,0 0 0,-1 0 0,1 0-1,0 0 1,0 0 0,0 0-1,0-1 1,0 1 0,0 0-1,0 0 1,-1 0 0,1 0 0,0 0-1,0 0 1,0 0 0,0 0-1,0 0 1,0 0 0,-1 0 0,1 0-1,0 0 1,0 0 0,0 0-1,0 0 1,0 0 0,-1 0-1,1 0 1,0 0 0,0 0 0,0 0-1,0 0 1,0 0 0,-1 0-1,1 0 1,0 0 0,0 0 0,0 0-1,0 1 1,0-1 0,0 0-1,0 0 1,-1 0 0,1 0 0,0 0-1,0 0 1,0 0 0,0 1-1,0-1 1,0 0 0,0 0-1,-10 6 33,1-1 0,0 2-1,0-1 1,1 1-1,0 1 1,0-1 0,-10 15-1,3-5 44,-11 10 60,0-1 100,1 2 0,1 0 0,-38 63 0,61-90-248,0 1 0,0-1 0,0 1 0,1 0 0,-1-1 0,0 1 0,1 0 0,0-1 0,-1 1 0,1 0 0,0 0 0,0-1 1,0 1-1,0 0 0,0 0 0,1 3 0,-1-4-54,1 0 1,-1-1 0,1 1 0,0 0-1,0-1 1,-1 1 0,1 0 0,0-1-1,0 1 1,0-1 0,0 1 0,0-1 0,0 1-1,0-1 1,-1 0 0,1 0 0,0 1-1,0-1 1,0 0 0,0 0 0,0 0-1,0 0 1,0 0 0,0 0 0,0 0-1,0-1 1,0 1 0,0 0 0,2-1-1,5-1-181,0-1 0,0 1 0,14-8-1,-20 9 204,26-13-630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1.440"/>
    </inkml:context>
    <inkml:brush xml:id="br0">
      <inkml:brushProperty name="width" value="0.05" units="cm"/>
      <inkml:brushProperty name="height" value="0.05" units="cm"/>
    </inkml:brush>
  </inkml:definitions>
  <inkml:trace contextRef="#ctx0" brushRef="#br0">164 14 14907,'2'-1'16,"14"-11"4466,-30 18 664,5-1-4522,0 0 1,0 1-1,-10 9 1,17-13-590,-1 1-1,0-1 0,0 1 1,1 0-1,-1 0 1,1 0-1,0 0 0,0 1 1,0-1-1,0 1 1,1-1-1,-2 6 1,3-8-37,0 0 1,0 0-1,0 0 1,0 0 0,0 0-1,0 0 1,1 0-1,-1 0 1,0 0 0,1 0-1,-1 0 1,1 0-1,-1 0 1,1 0 0,-1 0-1,1 0 1,-1 0-1,1-1 1,0 1 0,0 0-1,0 0 1,-1-1 0,1 1-1,2 0 1,28 16-53,-14-8 21,-9-3 26,-1-1 1,0 1-1,0 0 0,0 1 0,-1-1 0,10 15 0,-14-19 14,-1 0-1,0-1 1,0 1-1,0 0 1,0 0-1,0 0 1,0 0-1,0 0 1,-1 0-1,1 0 1,-1 0-1,1 0 1,-1 0-1,0 0 1,0 0-1,0 0 0,0 0 1,0 1-1,0-1 1,-1 0-1,1 0 1,-1 0-1,1 0 1,-1 0-1,0 0 1,0 0-1,0 0 1,0-1-1,0 1 1,0 0-1,-1 0 1,1-1-1,0 1 1,-1-1-1,-1 2 1,-5 2 67,1 0 0,-1 0 0,0-1 1,0 0-1,-1-1 0,1 0 0,-18 4 1,11-3-57,-1-2 1,1 0-1,-28 0 1,40-2-45,1-1 0,-1 1 1,1 0-1,-1-1 1,1 1-1,-1-1 0,1 0 1,0 1-1,-1-1 0,-2-2 1,5 3 25,0-1 1,-1 1 0,1 0-1,0 0 1,-1-1-1,1 1 1,0 0 0,0 0-1,0-1 1,-1 1-1,1 0 1,0-1 0,0 1-1,0 0 1,0-1 0,-1 1-1,1 0 1,0-1-1,0 1 1,0-1 0,0 1-1,0 0 1,0-1-1,0 1 1,0-1 0,1 0-11,-1 0 0,0 0 0,1 0 1,0 0-1,-1 0 0,1 1 0,-1-1 1,1 0-1,0 0 0,0 1 1,-1-1-1,1 0 0,0 1 0,1-2 1,16-10-186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2.465"/>
    </inkml:context>
    <inkml:brush xml:id="br0">
      <inkml:brushProperty name="width" value="0.05" units="cm"/>
      <inkml:brushProperty name="height" value="0.05" units="cm"/>
    </inkml:brush>
  </inkml:definitions>
  <inkml:trace contextRef="#ctx0" brushRef="#br0">114 0 17284,'1'0'103,"-1"1"1,1-1 0,0 0 0,0 0-1,0 0 1,0 1 0,0-1 0,0 0-1,0 1 1,0-1 0,-1 1 0,1-1-1,0 1 1,0 0 0,0-1-1,-1 1 1,1 0 0,0-1 0,-1 1-1,1 0 1,-1 0 0,1 0 0,-1-1-1,1 1 1,-1 0 0,0 0 0,1 0-1,-1 0 1,0 0 0,0 1 0,4 35 974,-4-32-711,-6 248 2727,4 85-1857,-1-365-1956,-2 0 0,0 0 1,-13-32-1,-35-87-1530,45 124 1887,-4-5 98,-7-22 89,17 45 253,1 0 0,0 0 1,0 0-1,1 0 0,-1-1 0,1 1 0,0 0 0,1-8 0,-1 12-36,0-1 1,0 0 0,1 1-1,-1-1 1,0 1-1,1-1 1,-1 0 0,1 1-1,-1-1 1,1 1-1,-1-1 1,1 1 0,-1 0-1,1-1 1,0 1-1,-1-1 1,1 1 0,-1 0-1,1 0 1,0-1-1,-1 1 1,1 0 0,0 0-1,-1 0 1,1 0-1,0 0 1,0-1 0,0 2-1,23-1 637,-19 1-475,104 4 982,144 2-4954,-195-7 2902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2.929"/>
    </inkml:context>
    <inkml:brush xml:id="br0">
      <inkml:brushProperty name="width" value="0.05" units="cm"/>
      <inkml:brushProperty name="height" value="0.05" units="cm"/>
    </inkml:brush>
  </inkml:definitions>
  <inkml:trace contextRef="#ctx0" brushRef="#br0">218 0 17604,'-8'0'375,"0"0"1,0 1 0,0-1-1,0 2 1,0-1 0,0 1-1,0 0 1,1 1 0,-1 0-1,1 0 1,0 0 0,-1 1-1,2 0 1,-1 1-1,0-1 1,1 1 0,-8 8-1,6-5-160,1 0 0,0 0 0,0 0 0,1 1 0,0 0 0,0 0 0,1 0 0,0 1 0,1 0-1,0 0 1,1 0 0,-4 16 0,7-22-190,-1 0-1,1 1 1,-1-1 0,1 0-1,0 1 1,1-1 0,-1 1-1,1-1 1,0 0-1,0 0 1,0 1 0,1-1-1,-1 0 1,1 0 0,0 0-1,0 0 1,1-1 0,-1 1-1,1-1 1,0 1-1,0-1 1,0 0 0,0 0-1,0 0 1,1 0 0,-1-1-1,1 1 1,0-1 0,-1 0-1,1 0 1,0 0-1,1-1 1,-1 1 0,0-1-1,0 0 1,1 0 0,6 0-1,6 0-11,-1-1 0,1 0-1,0-1 1,0-1-1,0-1 1,-1 0 0,0-1-1,1-1 1,-1 0-1,-1-1 1,1-1 0,-1-1-1,0 0 1,-1-1-1,0 0 1,0-1 0,-1-1-1,-1 0 1,19-20-1,-27 26-16,0 0 0,-1-1 0,1 1 0,-1-1 0,0 0 0,-1 0 0,0 0-1,1-1 1,-2 1 0,3-11 0,-4 15-21,0-1-1,0 1 1,0 0-1,0-1 1,0 1-1,0 0 1,-1-1-1,1 1 1,-1 0 0,0-1-1,1 1 1,-1 0-1,0 0 1,-1 0-1,1 0 1,0 0-1,0 0 1,-1 0-1,1 0 1,-1 0-1,0 1 1,1-1 0,-1 1-1,0-1 1,0 1-1,0-1 1,0 1-1,0 0 1,0 0-1,-1 0 1,1 0-1,-4 0 1,1 0-212,0-1-1,0 2 1,-1-1 0,1 1 0,0-1 0,-1 1-1,1 1 1,0-1 0,0 1 0,-1 0 0,1 0-1,0 1 1,0-1 0,0 1 0,0 0 0,0 1-1,1-1 1,-1 1 0,0 0 0,1 0-1,0 0 1,-7 7 0,6 0-614,6-7-116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3.546"/>
    </inkml:context>
    <inkml:brush xml:id="br0">
      <inkml:brushProperty name="width" value="0.05" units="cm"/>
      <inkml:brushProperty name="height" value="0.05" units="cm"/>
    </inkml:brush>
  </inkml:definitions>
  <inkml:trace contextRef="#ctx0" brushRef="#br0">89 1 16243,'-4'3'263,"1"-1"-1,0 1 0,1 0 0,-1 1 0,0-1 0,1 0 0,0 1 0,0-1 1,0 1-1,0 0 0,0 0 0,-1 5 0,-2 2 295,-5 13 180,2 1 1,0-1-1,1 1 0,1 1 0,2-1 0,-3 36 0,6-40-584,1 0 1,1 0-1,1-1 0,1 1 0,0 0 0,2-1 1,0 0-1,12 27 0,-16-44-136,0 0 0,0-1 0,1 1-1,-1 0 1,1-1 0,0 1 0,0-1 0,0 0-1,0 0 1,0 1 0,5 2 0,-7-5-13,0 0-1,1 1 1,-1-1 0,1 0-1,-1 0 1,1 0 0,-1 0-1,1 1 1,0-1-1,-1 0 1,1 0 0,-1 0-1,1 0 1,-1 0 0,1 0-1,-1 0 1,1-1 0,-1 1-1,1 0 1,-1 0 0,1 0-1,-1 0 1,1-1 0,-1 1-1,1-1 1,0 0 1,0 0 0,0 0-1,0 0 1,0-1 0,0 1 0,0-1-1,0 1 1,-1 0 0,1-1 0,0 1-1,-1-1 1,1-2 0,3-20-48,-1 1 0,-1-1 0,-2 1 0,0-1 0,-1 0 0,-1 1 0,-10-39 0,11 57 14,-10-37-198,10 39 196,0 0 1,0 0-1,0 1 1,0-1-1,-1 1 0,1-1 1,-1 1-1,0-1 1,0 1-1,0 0 0,-3-3 1,4 5 25,1 0 1,0-1-1,0 1 0,0 0 1,0 0-1,-1 0 0,1 0 1,0 0-1,0 0 0,0 0 1,0 0-1,-1 0 0,1 0 1,0 0-1,0 0 0,0 0 1,-1 0-1,1 0 0,0 0 1,0 0-1,0 0 0,-1 0 1,1 0-1,0 0 0,0 0 1,0 0-1,-1 0 0,1 0 1,0 0-1,0 0 0,0 0 1,0 0-1,-1 1 0,1-1 1,0 0-1,0 0 0,0 0 1,0 0-1,0 0 0,-1 1 1,1-1-1,0 0 0,0 0 1,0 0-1,0 1 0,0-1 1,0 0-1,0 0 0,0 1 1,-2 10-114,2-7 109,0-1 0,1 1 0,-1 0 0,1 0 1,-1 0-1,1-1 0,1 1 0,-1-1 0,0 1 0,1-1 0,0 1 0,-1-1 0,1 0 0,1 0 0,3 5 0,-2-4 15,0-1 0,0 1 0,0-1-1,1 0 1,-1 0 0,1-1-1,0 1 1,0-1 0,0 0-1,5 2 1,2-2 24,-1 1 0,1-1 0,0-1 0,0 0 0,0-1 0,0 0 0,0 0 0,0-2 0,17-3 0,-12 0 8,-1 0-1,0-1 1,0-1-1,0-1 0,-1 0 1,0-1-1,0 0 1,-1-1-1,0-1 1,-1 0-1,0-1 0,-1-1 1,-1 0-1,13-18 1,-20 26-30,-1-1 1,0 0 0,0 0 0,-1 0-1,0-1 1,0 1 0,0-1 0,-1 1-1,1-9 1,-2 13-8,1 1 0,-1-1 0,0 0 0,0 0 0,0 0 0,0 0-1,-1 1 1,1-1 0,0 0 0,-1 0 0,0 0 0,1 1 0,-1-1 0,0 0 0,0 1 0,0-1 0,0 1 0,0-1-1,0 1 1,0-1 0,0 1 0,-1 0 0,1-1 0,0 1 0,-1 0 0,1 0 0,-1 0 0,0 0 0,1 0 0,-1 1 0,0-1-1,1 0 1,-1 1 0,0-1 0,0 1 0,-2-1 0,0 1 2,-1 0-1,1 1 1,0-1-1,-1 1 1,1 0 0,0 0-1,0 0 1,-1 0-1,1 1 1,0-1 0,1 1-1,-1 0 1,0 1-1,0-1 1,1 1 0,-1-1-1,1 1 1,0 0 0,0 0-1,0 1 1,0-1-1,1 1 1,-1-1 0,-1 6-1,-1-2 18,1 0 0,0 0 0,1 1-1,0 0 1,0 0 0,1-1 0,0 2 0,0-1-1,1 0 1,0 0 0,0 0 0,1 9 0,0-13-8,0-1 0,1 0 1,0 1-1,0-1 0,0 1 0,0-1 1,0 0-1,0 0 0,1 0 0,0 0 1,0 0-1,0 0 0,0 0 1,0 0-1,0-1 0,5 5 0,-3-4-21,1 0 0,0 0 0,-1-1 0,1 1 0,0-1 0,0 0 0,1 0 0,-1-1 0,9 2 0,4-1-94,-1-1 1,1 0 0,-1-2-1,0 0 1,29-5 0,1-3-143,-18 2 83,1 2 1,48-2-1,-63 6 268,-1-1 0,1 0 0,-1 0 0,0-1 0,0-1 0,0-1 0,18-8 0,-8 2-67,-1-1 0,0-2 0,22-17 0,-39 27-27,-1 0-1,0 0 0,-1-1 0,6-6 0,-9 8 60,-7 5-27,-8 7 16,5-1-12,1 1 1,0 0-1,0 1 1,1 0-1,0 0 0,1 0 1,0 1-1,-8 22 0,11-25-16,0 1 1,0 0-1,1 0 0,0 0 0,1 0 0,0 0 0,0 0 0,1 0 0,0 1 0,1-1 0,0 0 0,3 13 0,-3-20-67,-1 0 0,1 0 0,0 1-1,0-1 1,0-1 0,0 1 0,0 0-1,0 0 1,0 0 0,1 0 0,1 1-1,-2-2 4,0-1-1,0 1 0,-1-1 0,1 1 0,0-1 0,0 1 0,0-1 0,0 0 0,0 1 0,0-1 0,0 0 0,0 0 0,0 0 0,0 0 0,0 0 0,0 0 0,0 0 0,1 0 0,1-1-12,0 0 0,0 0 0,0-1 0,0 1-1,0-1 1,0 0 0,0 0 0,-1 0 0,1 0-1,-1 0 1,0-1 0,1 1 0,2-5 0,17-23-311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4.105"/>
    </inkml:context>
    <inkml:brush xml:id="br0">
      <inkml:brushProperty name="width" value="0.05" units="cm"/>
      <inkml:brushProperty name="height" value="0.05" units="cm"/>
    </inkml:brush>
  </inkml:definitions>
  <inkml:trace contextRef="#ctx0" brushRef="#br0">197 0 17580,'-18'15'3016,"-31"10"-471,22-12-1758,1 2-1,-40 27 0,65-42-765,1 1 0,-1-1-1,0 1 1,0 0 0,1-1 0,-1 1 0,0 0-1,1-1 1,-1 1 0,1 0 0,-1 0 0,1-1-1,-1 1 1,1 0 0,0 0 0,-1 0 0,1 0-1,0-1 1,-1 1 0,1 1 0,0-1-14,1-1 0,-1 1 0,0 0 0,0-1 0,1 1 0,-1-1 0,0 1 0,1-1 0,-1 1 0,1-1 0,-1 1 0,0-1 0,1 1 0,-1-1 0,1 0 0,0 1 0,-1-1 0,1 0 0,-1 1 0,1-1 0,1 0 0,5 3-57,0-1-1,0-1 1,14 2 0,-18-3 26,76 6-494,-49-5 297,-1 2 0,1 0 0,-1 2 0,55 16 0,-81-20 235,0 0 0,0 1 0,0-1 0,0 1 0,-1-1 0,1 1 0,0 0 0,-1 0 0,1 0 0,-1 0 0,0 0 0,0 1 0,0-1 0,0 1 0,2 3 0,-4-5 18,1 1 1,0 0-1,-1 0 1,0 0 0,1 0-1,-1 0 1,0 0 0,0 0-1,0 0 1,0-1-1,-1 1 1,1 0 0,0 0-1,-1 0 1,0 0 0,1 0-1,-1 0 1,0-1-1,0 1 1,0 0 0,0-1-1,0 1 1,0-1 0,0 1-1,-3 2 1,-10 10 261,-1-1 0,-1-1 1,0 0-1,-1-1 0,0 0 1,-1-1-1,0-1 0,0-1 1,-28 8-1,39-14-210,1 0 0,-1-1 0,0 0 1,-14 1-1,21-2-113,-1 0 0,0 1 1,0-1-1,1 0 0,-1 0 1,0 0-1,0 0 0,1-1 1,-1 1-1,0 0 0,1 0 1,-1 0-1,0 0 0,0-1 1,1 1-1,-1 0 0,0-1 1,1 1-1,-1 0 0,1-1 1,-1 1-1,0-1 0,1 1 1,-1-1-1,1 0 0,-1 1 1,1-1-1,0 1 0,-1-1 1,1 0-1,0 1 0,-1-1 1,1 0-1,0 1 0,0-1 1,-1 0-1,1 0 0,0 1 1,0-1-1,0 0 0,0 0 1,0 1-1,0-1 0,0 0 0,0 1 1,0-1-1,1 0 0,-1 0 1,0 1-1,0-1 0,1 0 1,-1 1-1,0-1 0,1 0 1,-1 1-1,1-2 0,4-6-219,1-1-1,0 1 0,0 0 1,1 1-1,0-1 0,0 1 1,1 1-1,-1-1 1,2 1-1,13-7 0,32-20-679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4.793"/>
    </inkml:context>
    <inkml:brush xml:id="br0">
      <inkml:brushProperty name="width" value="0.05" units="cm"/>
      <inkml:brushProperty name="height" value="0.05" units="cm"/>
    </inkml:brush>
  </inkml:definitions>
  <inkml:trace contextRef="#ctx0" brushRef="#br0">145 60 16283,'-9'1'774,"1"0"0,-1 0 0,1 1 0,-1 0-1,1 0 1,0 1 0,-12 5 0,15-5-506,-1-1 1,1 1-1,0 0 1,0 1-1,0-1 0,1 1 1,-1 0-1,1 0 1,0 0-1,0 1 0,-5 7 1,8-12-241,1 1 1,-1 0 0,1-1-1,0 1 1,-1 0-1,1 0 1,0 0-1,-1-1 1,1 1-1,0 0 1,0 0 0,0 0-1,-1-1 1,1 1-1,0 0 1,0 0-1,1 0 1,-1 0 0,0 0-1,0-1 1,0 1-1,0 0 1,1 0-1,-1 0 1,0-1 0,1 1-1,-1 0 1,1 1-1,1-1 0,-1 0 1,1 0-1,-1 0 0,1 0 0,-1-1 1,1 1-1,-1 0 0,1-1 0,0 1 1,-1-1-1,1 0 0,0 0 0,2 1 1,7-1 22,1 0 0,-1-1 0,16-2 0,8-4 12,60-21 1,-69 19-66,1 0 0,0 2 0,0 1 0,41-3 0,-67 9 6,0-1-1,0 1 1,1 0-1,-1 0 0,0 0 1,0 0-1,0 0 0,0 0 1,0 0-1,1 0 0,-1 1 1,0-1-1,0 0 1,0 1-1,0-1 0,0 1 1,0-1-1,0 1 0,0-1 1,0 1-1,0 0 0,0 0 1,0-1-1,-1 1 0,1 0 1,0 0-1,0 0 1,-1 0-1,1 0 0,0 0 1,-1 0-1,1 0 0,-1 0 1,0 0-1,1 0 0,-1 0 1,0 0-1,0 0 0,1 1 1,-1-1-1,0 0 1,0 0-1,0 0 0,0 0 1,-1 0-1,1 1 0,0-1 1,0 0-1,-1 0 0,1 0 1,-1 0-1,1 0 1,-1 2-1,0-1 2,0 1 41,-1 1 0,1-1 0,0 1 0,1 0 1,-1-1-1,1 1 0,0 4 0,0-7-35,0 0 1,0-1-1,1 1 1,-1 0-1,0 0 1,1-1-1,-1 1 1,1 0 0,-1-1-1,1 1 1,-1-1-1,1 1 1,-1 0-1,1-1 1,0 1-1,-1-1 1,1 1 0,0-1-1,-1 0 1,1 1-1,0-1 1,0 0-1,-1 1 1,1-1-1,0 0 1,0 0-1,-1 0 1,1 0 0,0 0-1,0 0 1,0 0-1,0 0 1,-1 0-1,1 0 1,0 0-1,0 0 1,0-1-1,0 1 1,18-4 23,-1-1-1,0 0 1,-1-1-1,1-1 1,23-13-1,12-4-170,-35 16 73,34-12-157,-48 18 174,1 1-1,0 0 0,0 0 0,0 0 1,0 0-1,0 1 0,0 0 1,6 0-1,-11 0 42,1 0-1,-1 0 1,1 1-1,0-1 1,-1 0 0,1 0-1,-1 0 1,1 1 0,-1-1-1,1 0 1,-1 1-1,1-1 1,-1 0 0,1 1-1,-1-1 1,1 0 0,-1 1-1,1-1 1,-1 1-1,0-1 1,1 1 0,-1-1-1,0 1 1,0 0 0,1-1-1,-1 1 1,0-1-1,0 1 1,0-1 0,0 1-1,1 0 1,-1-1 0,0 1-1,0-1 1,0 1-1,-1 0 1,1-1 0,0 1-1,0 0 1,-11 29 135,5-14 68,6-15-191,0-1 1,0 0-1,0 0 0,0 1 0,0-1 1,0 0-1,0 0 0,0 1 0,0-1 1,0 0-1,0 0 0,0 1 0,0-1 0,0 0 1,1 0-1,-1 1 0,0-1 0,0 0 1,0 0-1,0 0 0,0 1 0,1-1 1,-1 0-1,0 0 0,0 0 0,0 0 0,0 1 1,1-1-1,-1 0 0,0 0 0,0 0 1,1 0-1,-1 0 0,0 0 0,0 0 1,1 0-1,12 1 152,16-8-39,-28 7-116,13-4 4,72-18-164,-77 20 108,0 1 0,1 0-1,-1 0 1,1 1 0,-1 0 0,0 1 0,13 2 0,-19-2 37,0 0 0,0 0 0,-1 1 0,1-1 0,0 0 0,0 1 0,-1 0 0,1 0 0,-1 0 0,1 0 0,-1 0 0,0 0 0,0 0 1,0 1-1,0-1 0,0 1 0,-1 0 0,2 2 0,13 18 105,-14-21-80,1-1 0,-1 1-1,0 0 1,0-1 0,1 1-1,-1-1 1,1 1 0,-1-1 0,1 0-1,-1 0 1,1-1 0,0 1-1,-1 0 1,1-1 0,0 0-1,0 1 1,0-1 0,-1 0 0,6-1-1,4-1 12,0 0 0,0 0 0,13-5 0,-19 5-23,35-10-58,0-2-1,0-2 0,-2-2 1,0-1-1,59-40 0,-94 56 51,0 1-1,-1-1 0,1 0 1,-1-1-1,0 1 0,5-6 1,-8 9 6,0 0 1,0 0-1,0 0 1,0-1 0,0 1-1,0 0 1,0 0 0,0 0-1,0 0 1,0 0-1,0 0 1,1 0 0,-1 0-1,0-1 1,0 1-1,0 0 1,0 0 0,0 0-1,0 0 1,0 0 0,0 0-1,0 0 1,0-1-1,0 1 1,0 0 0,0 0-1,-1 0 1,1 0 0,0 0-1,0 0 1,0 0-1,0-1 1,0 1 0,0 0-1,0 0 1,0 0-1,0 0 1,0 0 0,0 0-1,0 0 1,0 0 0,-1 0-1,1 0 1,0 0-1,0-1 1,0 1 0,0 0-1,0 0 1,-9 1 34,-7 4 53,10-2-37,1 0 1,-1 0-1,1 1 0,0 0 1,0 0-1,1 0 1,-1 0-1,1 1 0,0 0 1,0 0-1,0 0 1,-5 10-1,8-13-79,0 1 0,0-1 1,-1 1-1,2 0 0,-1-1 0,0 1 1,0 0-1,1 0 0,0 0 0,-1-1 1,1 1-1,0 0 0,0 0 1,1 0-1,-1-1 0,1 1 0,-1 0 1,1 0-1,0-1 0,0 1 0,0 0 1,0-1-1,1 1 0,-1-1 0,0 0 1,1 1-1,0-1 0,0 0 0,0 0 1,3 3-1,-2-3-131,0 0 0,0 0 0,0 0 0,1-1-1,-1 1 1,1-1 0,-1 0 0,1 0 0,0 0 0,-1 0 0,1-1 0,0 0 0,-1 1 0,1-1 0,0-1-1,7 0 1,13-3-561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6.059"/>
    </inkml:context>
    <inkml:brush xml:id="br0">
      <inkml:brushProperty name="width" value="0.05" units="cm"/>
      <inkml:brushProperty name="height" value="0.05" units="cm"/>
    </inkml:brush>
  </inkml:definitions>
  <inkml:trace contextRef="#ctx0" brushRef="#br0">239 441 17964,'1'-1'112,"0"0"1,0 0 0,-1 0-1,1-1 1,0 1 0,-1 0-1,1 0 1,-1 0-1,0 0 1,1 0 0,-1-1-1,0 1 1,0 0-1,1 0 1,-1-1 0,0 1-1,0 0 1,0 0-1,-1-1 1,1 1 0,0 0-1,0 0 1,-1 0 0,1-1-1,-1 1 1,1 0-1,-1 0 1,1 0 0,-1 0-1,0 0 1,1 0-1,-1 0 1,0 0 0,0 0-1,0 0 1,0 0-1,0 0 1,0 1 0,0-1-1,0 0 1,0 1 0,0-1-1,0 1 1,0-1-1,-3 0 1,-1 0 152,0 0 0,0 0 1,0 0-1,0 1 0,0 0 0,0 0 1,0 0-1,0 0 0,-1 1 0,-5 1 1,1 2-144,1-1 1,-1 1 0,1 1 0,-1 0 0,1 0 0,1 1 0,-1 0 0,1 0-1,0 1 1,-13 15 0,16-17-118,0 1 0,0 0-1,1 0 1,-1 1 0,1-1-1,1 1 1,0 0 0,0 0 0,0 0-1,1 0 1,0 0 0,0 1-1,0-1 1,1 1 0,0 12 0,1-19-3,0 1 0,0-1 0,0 1 0,0 0 1,1-1-1,-1 1 0,1-1 0,-1 1 0,1-1 1,-1 1-1,1-1 0,0 0 0,-1 1 0,1-1 1,0 0-1,0 1 0,0-1 0,0 0 0,0 0 1,1 0-1,-1 0 0,0 0 0,0 0 1,1 0-1,-1 0 0,1-1 0,-1 1 0,0 0 1,1-1-1,-1 1 0,1-1 0,0 0 0,-1 1 1,1-1-1,-1 0 0,1 0 0,-1 0 0,1 0 1,0 0-1,2-1 0,2 0 6,1 0 0,0-1 1,-1 0-1,1 0 0,-1 0 0,0-1 0,12-6 1,-5 0-10,0 0 1,-1-1 0,0-1 0,-1 1 0,0-2 0,0 0 0,-1 0 0,-1 0-1,0-2 1,8-15 0,-11 9-58,-5 20 54,-1 0 0,0-1 0,1 1 0,-1-1 0,0 1 0,0 0-1,0-1 1,1 1 0,-1-1 0,0 1 0,0-1 0,0 1 0,0 0 0,0-1 0,0 1 0,0-1 0,0 1 0,0-1 0,0 1 0,0-1 0,0 1 0,0-1 0,-1 1 0,1 0 0,0-1 0,0 1 0,0-1 0,0 1-1,-1 0 1,1-1 0,0 1 0,-1-1 0,1 1 0,0 0 0,-1-1 0,0 2-1,0-1 0,-1 1 0,1 0-1,0-1 1,0 1 0,0 0 0,0 0 0,0 0-1,0 0 1,1 0 0,-1 0 0,0 0 0,0 0-1,1 0 1,-1 1 0,1-1 0,-1 0 0,1 0-1,-1 1 1,1-1 0,0 0 0,-1 3 0,-3 30-85,4-31 94,0 0 0,0-1 0,0 1 0,1 0 1,-1-1-1,1 1 0,-1-1 0,1 1 0,0 0 1,0-1-1,0 0 0,0 1 0,0-1 0,1 0 0,-1 1 1,1-1-1,0 0 0,-1 0 0,1 0 0,0 0 0,0-1 1,0 1-1,0 0 0,1-1 0,-1 0 0,0 1 0,1-1 1,-1 0-1,1 0 0,-1 0 0,1-1 0,-1 1 0,6 0 1,3 1 20,0-1 1,1-1 0,-1 0-1,0 0 1,0-1 0,20-5-1,-1-2-22,-1-1 1,-1-2-1,0-1 0,0-1 1,-1-1-1,-1-2 0,0 0 0,26-24 1,-57 46-46,0-1 0,0 1 0,1 0 1,-1 0-1,1 1 0,-5 11 1,7-13 49,-1 0 1,1 0 0,0 0-1,1 0 1,-1 0 0,1 1-1,0-1 1,0 0 0,1 1-1,0-1 1,0 9 0,0-12-4,1-1 1,-1 0 0,1 1 0,-1-1-1,1 0 1,-1 0 0,1 1 0,-1-1 0,1 0-1,0 0 1,0 0 0,0 0 0,0 0 0,0 0-1,0 0 1,0 0 0,0 0 0,0 0 0,0-1-1,0 1 1,3 1 0,-1-1 4,0 0 0,0-1 0,0 1 0,0-1 0,0 1 0,1-1 1,-1 0-1,0 0 0,4-1 0,5-1 17,0 0 1,-1-1 0,21-8-1,1-4-64,-1-1 0,-1-2-1,53-38 1,20-14-642,-103 70 668,-1 0 0,1-1 0,-1 1 0,1-1 0,-1 1 0,1 0 0,-1 0 0,1-1 0,-1 1 0,1 0 0,-1 0 0,1 0 0,-1-1 0,1 1 0,-1 0 0,1 0 0,0 0 0,-1 0 0,1 0 0,-1 0 0,1 0 0,0 0 0,-1 1 0,1-1 0,-1 0 0,1 0 1,-1 0-1,1 0 0,0 1 0,4 15-42,-5-14 63,0-1 0,0 1 0,0-1 0,1 1 0,-1-1 0,0 1 0,1-1 0,-1 0 0,1 1 0,-1-1 0,1 0-1,0 1 1,0-1 0,-1 0 0,1 0 0,0 1 0,0-1 0,0 0 0,0 0 0,0 0 0,1 0 0,0 1 0,3-1 11,-1 0 0,1 0 0,0 0 0,0-1 0,-1 1 0,1-1-1,0 0 1,0-1 0,0 1 0,-1-1 0,1 0 0,0 0 0,-1 0 0,9-4 0,4-2 13,-1-1-1,23-14 0,-21 10-25,-1 0 0,0-1-1,-1-1 1,-1-1 0,0 0-1,-1-1 1,18-26 0,-17 20 5,-1-1 0,-2 0 0,0-1 0,-2 0 0,13-40 1,-22 60-7,0 0 1,0 0 0,-1-1 0,1 1 0,-1 0 0,0 0 0,0 0 0,0 0 0,-2-5 0,2 8-6,0 1 0,0 0-1,0 0 1,0-1 0,0 1-1,0 0 1,0 0 0,0-1 0,0 1-1,0 0 1,-1 0 0,1-1-1,0 1 1,0 0 0,0 0 0,0-1-1,-1 1 1,1 0 0,0 0-1,0 0 1,-1 0 0,1-1 0,0 1-1,0 0 1,-1 0 0,1 0-1,0 0 1,0 0 0,-1 0 0,1 0-1,0 0 1,0 0 0,-1 0-1,1 0 1,0 0 0,-1 0 0,1 0-1,0 0 1,0 0 0,-1 0-1,1 0 1,-2 1 5,0 0-1,1 1 0,-1-1 1,1 1-1,-1-1 1,1 1-1,0-1 1,-1 1-1,1 0 1,-1 2-1,-14 23 96,1 1 1,1 0-1,2 1 0,-17 60 0,23-67-46,2 1-1,0 0 1,1 0 0,1 0-1,2 1 1,0-1 0,5 33-1,-3-46-39,0 0 0,1-1 0,0 1 0,0-1 0,1 0 0,1 0 0,-1 0 0,8 10 0,-8-16-43,-6-9-37,-5-11-102,-6 0-121,0 1 0,-2 0 0,0 1 0,-1 0 1,-30-20-1,-29-29-92,74 64 387,1 0-1,0-1 1,-1 1 0,1 0 0,0 0 0,-1 0 0,1-1 0,-1 1 0,1 0 0,0-1-1,0 1 1,-1 0 0,1-1 0,0 1 0,0 0 0,-1-1 0,1 1 0,0 0 0,0-1-1,0 1 1,-1-1 0,1 1 0,0 0 0,0-1 0,0 1 0,0-1 0,0 1-1,0 0 1,0-1 0,0 1 0,0-1 0,0 1 0,0-1 0,0 1 0,1 0 0,-1-1-1,0 1 1,0-1 0,0 1 0,0 0 0,1-1 0,-1 1 0,0 0 0,0-1 0,1 1-1,-1 0 1,0-1 0,1 1 0,-1 0 0,0 0 0,1-1 0,-1 1 0,0 0 0,1 0-1,-1-1 1,1 1 0,-1 0 0,0 0 0,1 0 0,-1 0 0,1 0 0,-1 0 0,1 0-1,-1 0 1,0 0 0,1 0 0,-1 0 0,1 0 0,34 0 379,-34 1-382,274 41 723,-242-35-780,-13-5-24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7.175"/>
    </inkml:context>
    <inkml:brush xml:id="br0">
      <inkml:brushProperty name="width" value="0.05" units="cm"/>
      <inkml:brushProperty name="height" value="0.05" units="cm"/>
    </inkml:brush>
  </inkml:definitions>
  <inkml:trace contextRef="#ctx0" brushRef="#br0">273 112 15355,'9'-5'748,"0"0"1,-1-1-1,0 0 0,8-8 0,-14 13-554,0-1 0,0 0 1,-1 1-1,1-1 0,-1 0 0,0 0 1,1 0-1,-1 0 0,0 0 1,0 0-1,0 0 0,-1 0 0,1-1 1,0 1-1,-1 0 0,1-1 0,-1 1 1,0 0-1,0 0 0,0-1 1,0 1-1,0 0 0,-1-5 0,0 6-79,0-1-1,0 1 1,0-1 0,0 1-1,0 0 1,0-1-1,-1 1 1,1 0-1,0 0 1,-1 0-1,1 0 1,-1 0-1,1 0 1,-1 0-1,1 0 1,-1 1-1,1-1 1,-1 1 0,0-1-1,0 1 1,1 0-1,-1-1 1,0 1-1,1 0 1,-1 0-1,0 0 1,0 0-1,-2 1 1,-5 0 48,1-1 0,-1 2 0,0 0 0,-11 3 0,2 2-128,0 1-1,1 0 1,0 1-1,1 1 1,0 0-1,1 1 1,0 1-1,0 1 1,2 0-1,-1 1 1,2 0-1,0 1 1,-18 28-1,28-40-31,0 0 0,1 0-1,-1 0 1,1 0 0,0 1 0,0-1-1,0 0 1,0 0 0,1 1 0,-1-1 0,1 0-1,0 1 1,0-1 0,1 5 0,-1-6-1,1 0 0,0-1 0,-1 1 0,1-1 0,0 1 1,0-1-1,0 1 0,0-1 0,1 1 0,-1-1 0,0 0 0,0 0 1,1 0-1,-1 1 0,1-2 0,-1 1 0,1 0 0,0 0 1,-1 0-1,1-1 0,0 1 0,-1 0 0,1-1 0,0 0 0,0 1 1,-1-1-1,1 0 0,2 0 0,10 1 6,1-1 1,-1-1-1,1 0 0,-1-1 0,1 0 1,-1-1-1,15-6 0,97-39-34,-118 44 25,50-23-16,-27 12-47,40-14-1,-71 29 63,1 0 0,-1-1-1,1 1 1,-1 0 0,1-1-1,-1 1 1,1 0 0,0 0 0,-1 0-1,1 0 1,-1 0 0,1-1-1,-1 1 1,1 0 0,0 0-1,-1 0 1,1 0 0,-1 1-1,1-1 1,-1 0 0,1 0-1,0 0 1,-1 0 0,1 1-1,-1-1 1,1 0 0,-1 0-1,1 1 1,-1-1 0,1 0-1,-1 1 1,1-1 0,-1 1 0,0-1-1,1 0 1,-1 1 0,0-1-1,1 1 1,-1-1 0,0 1-1,1-1 1,-1 1 0,0 0-1,0-1 1,0 2 0,1 2-7,-1 1 0,-1-1 1,1 1-1,-1-1 0,-1 7 1,-2 18-10,5-26 19,-1 0 1,1-1-1,0 0 0,0 1 0,1-1 0,-1 0 0,0 1 0,1-1 0,0 0 0,-1 0 1,1 0-1,0 0 0,0-1 0,0 1 0,0 0 0,0-1 0,0 1 0,1-1 0,-1 0 0,0 0 1,1 0-1,-1 0 0,1 0 0,-1 0 0,1-1 0,-1 1 0,4-1 0,9 2 13,-1 0 0,1-1 0,22-2 0,95-17 39,-95 11-60,0 1 1,41 0-1,-76 6 7,0 0-1,0 0 1,0 0 0,0 0-1,0 0 1,0 1-1,-1-1 1,1 0-1,0 1 1,0 0-1,0-1 1,-1 1 0,1 0-1,0 0 1,-1 0-1,1 0 1,0 0-1,-1 0 1,3 3-1,-2-2 8,-1 1-1,0 0 0,0 0 0,0-1 0,0 1 1,0 0-1,0 0 0,-1 0 0,1 4 0,2 13 64,-3-18-60,1-1-1,-1 0 1,0 1-1,1-1 1,0 0-1,-1 1 1,1-1-1,0 0 1,0 0-1,0 0 1,-1 1 0,1-1-1,0 0 1,1 0-1,-1-1 1,0 1-1,0 0 1,0 0-1,0 0 1,3 0-1,-1 0 4,0 0-1,1 0 1,-1 0-1,1 0 1,-1-1 0,1 1-1,0-1 1,3 0-1,7-1-1,1-1-1,-1-1 0,15-4 1,-28 7-13,74-23-188,-47 13-207,0 2 1,44-8-1,-70 16 371,-1 0 0,0 0-1,0 0 1,0 0 0,0 0 0,0 0-1,0 0 1,1 0 0,-1 0 0,0 0-1,0 1 1,0-1 0,0 0-1,0 1 1,0-1 0,0 1 0,0-1-1,0 1 1,0 0 0,0-1 0,0 1-1,-1 0 1,1 0 0,0 0-1,0-1 1,-1 1 0,1 0 0,0 0-1,-1 0 1,1 0 0,-1 0 0,1 0-1,-1 0 1,0 0 0,1 0 0,-1 2-1,1-1 27,-1-1 0,1 1 0,-1 0 0,1-1-1,0 1 1,0-1 0,-1 1 0,1-1 0,0 0 0,1 1 0,-1-1-1,0 0 1,0 0 0,0 0 0,1 0 0,-1 0 0,1 0-1,1 1 1,4 1 22,0-1-1,1-1 0,-1 1 0,0-1 1,1 0-1,-1-1 0,1 0 0,12-1 1,62-13 87,-63 10-90,-1 0-4,108-25-4,-108 23-22,0 0-1,0-1 1,-1-1 0,27-15 0,-33 13 59,-11 10-46,0 0 1,0-1 0,0 1-1,0 0 1,0 0 0,0 0-1,0 0 1,0-1 0,0 1-1,0 0 1,0 0 0,0 0-1,0 0 1,0 0 0,0-1-1,0 1 1,0 0 0,0 0-1,-1 0 1,1 0 0,0 0-1,0 0 1,0-1 0,0 1-1,0 0 1,0 0 0,0 0-1,0 0 1,-1 0 0,1 0-1,0 0 1,0 0-1,0 0 1,0 0 0,0 0-1,-1 0 1,1 0 0,0 0-1,0 0 1,0 0 0,0-1-1,-1 2 1,-24 1 236,17 0-157,0 0-1,1 1 1,-1 0 0,1 1-1,0-1 1,0 1 0,0 0-1,0 1 1,0 0 0,1 0-1,0 0 1,0 1-1,-8 11 1,13-16-71,1 0 0,-1-1 0,1 1 0,-1 0 0,1 0 0,0 0 0,-1 0 0,1 0 0,0 0 0,0 0 0,-1 1 0,1-1-1,0 0 1,0 0 0,0 0 0,1 0 0,-1 0 0,0 0 0,0 0 0,0 0 0,1 0 0,0 2 0,0-1-17,1 0 0,-1-1 0,0 1 0,1 0-1,-1-1 1,1 1 0,0-1 0,0 1 0,0-1 0,3 2 0,6 2-335,1 0 1,0 0-1,16 3 0,-14-4-513,18 7-112,-22-8 351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8.721"/>
    </inkml:context>
    <inkml:brush xml:id="br0">
      <inkml:brushProperty name="width" value="0.05" units="cm"/>
      <inkml:brushProperty name="height" value="0.05" units="cm"/>
    </inkml:brush>
  </inkml:definitions>
  <inkml:trace contextRef="#ctx0" brushRef="#br0">45 12 19172,'0'0'88,"1"-1"-1,-1 0 1,0 1-1,1-1 1,-1 0-1,1 1 1,-1-1-1,1 0 1,0 1-1,-1-1 0,1 1 1,-1-1-1,1 1 1,0-1-1,0 1 1,-1 0-1,1-1 1,0 1-1,0 0 1,-1-1-1,2 1 1,-1 0-39,-1 1 1,1-1-1,-1 1 0,1-1 1,-1 0-1,0 1 0,1-1 1,-1 1-1,0-1 0,1 1 1,-1 0-1,0-1 0,0 1 1,0-1-1,1 1 0,-1-1 1,0 1-1,0 0 0,0-1 1,0 1-1,0 1 0,-3 45 1205,3-41-961,-16 104 1625,9-74-1679,2 0-1,1 0 1,2 0 0,3 44-1,-1-78-233,0 0 0,0 0-1,1 0 1,-1 1-1,1-1 1,-1-1 0,1 1-1,0 0 1,0 0 0,0 0-1,0 0 1,0 0-1,0-1 1,0 1 0,1 0-1,-1-1 1,0 1-1,1-1 1,-1 0 0,1 1-1,0-1 1,0 0 0,2 1-1,0 0 1,0-1-1,0 0 1,0 0-1,0-1 1,0 1-1,0-1 1,0 0 0,0 0-1,0-1 1,0 1-1,6-2 1,45-14 29,-45 13-33,-1-1 1,1 1-1,-1 1 1,1 0 0,0 0-1,0 1 1,0 0-1,18 1 1,-26 0-2,0 1 0,0-1 0,0 1 0,-1-1 0,1 1-1,0 0 1,-1 0 0,1-1 0,0 1 0,-1 0 0,1 1 0,-1-1 0,1 0 0,-1 0 0,0 1 0,1-1 0,-1 0 0,0 1 0,1 2 0,0-1-3,-1 0 0,0 0 0,0 0 1,0 0-1,-1 0 0,1 1 0,-1-1 0,1 0 1,-1 0-1,-1 6 0,1-2 26,-1-1-1,0 0 1,-1 0-1,0 1 1,0-1-1,0 0 1,0 0-1,-1-1 1,0 1-1,-8 10 1,6-11 37,0 1 0,-1-2 0,0 1 0,0-1 0,-1 1 0,1-2 1,-1 1-1,0-1 0,0 0 0,0 0 0,0-1 0,-1 0 0,1 0 0,0-1 0,-1 0 0,1 0 1,-11-1-1,10 0-101,0 0 1,-1-1-1,1 0 1,0 0-1,0-1 1,0 0-1,0 0 0,0-1 1,1 0-1,-1 0 1,1-1-1,0 0 1,0-1-1,0 1 1,-11-10-1,17 13-68,0 0 0,-1 0-1,1-1 1,0 1-1,0 0 1,0 0 0,0 0-1,0-1 1,1 1-1,-1 0 1,0-1 0,1 1-1,-1-1 1,0 1 0,1-1-1,0 1 1,-1-1-1,1 1 1,0-1 0,0 0-1,0 1 1,0-1-1,0 1 1,0-1 0,1-2-1,0 3 41,0-1-1,0 1 0,0 0 0,0-1 0,1 1 1,-1 0-1,0 0 0,1 0 0,-1 0 0,1 0 1,-1 0-1,1 0 0,0 1 0,-1-1 1,1 0-1,0 1 0,-1-1 0,1 1 0,0 0 1,-1 0-1,1-1 0,2 1 0,26 0-647,10 1-15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2.306"/>
    </inkml:context>
    <inkml:brush xml:id="br0">
      <inkml:brushProperty name="width" value="0.05" units="cm"/>
      <inkml:brushProperty name="height" value="0.05" units="cm"/>
    </inkml:brush>
  </inkml:definitions>
  <inkml:trace contextRef="#ctx0" brushRef="#br0">33 7 14723,'-2'52'7976,"-7"76"-6805,3-31-830,0-19-217,-3 109 109,9-175-126,3-26 39,7-58 34,7-50-66,33-121 0,-47 232-112,14-43 7,-15 51-9,-1 0 0,1-1 0,0 1 0,0 0-1,0 0 1,0 0 0,0 0 0,1 0-1,0 1 1,-1-1 0,1 1 0,4-3-1,-6 4 0,0 0 1,1 1-1,-1-1 0,0 1 0,1 0 0,-1-1 0,0 1 0,1 0 0,-1 0 0,0-1 0,1 1 0,-1 0 1,1 1-1,-1-1 0,0 0 0,1 0 0,-1 0 0,0 1 0,3 0 0,-1 1-2,0 0 0,0-1 0,0 1-1,0 0 1,0 1 0,0-1 0,3 5 0,2 2-11,-1 0 1,-1 1-1,11 19 1,-15-26 9,0 1 0,0 0 0,-1 0 0,1 0 1,-1 0-1,0 0 0,0 0 0,-1 0 0,1 0 0,-1 0 0,0 0 0,0 1 0,0-1 1,0 0-1,-1 0 0,-1 7 0,0-8 7,0 1 0,0 0 0,0-1 0,0 1 0,-1-1 0,1 1 0,-1-1 0,0 0 0,0 0 0,0-1 0,-1 1 0,1 0 0,-1-1 0,1 0 0,-1 0 0,-6 2 0,-9 4-48,0-1 0,-1-1 0,0-1 0,-34 4 0,33-6-576,17 0-679,11 0 1053,15 0 244,-2-7-401,7-1 12</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9.834"/>
    </inkml:context>
    <inkml:brush xml:id="br0">
      <inkml:brushProperty name="width" value="0.05" units="cm"/>
      <inkml:brushProperty name="height" value="0.05" units="cm"/>
    </inkml:brush>
  </inkml:definitions>
  <inkml:trace contextRef="#ctx0" brushRef="#br0">1 96 17604,'0'2'128,"0"0"1,0 0 0,0 0-1,0 0 1,0 0-1,0 0 1,0 0 0,1 0-1,-1 0 1,1 0 0,0 0-1,-1 0 1,1 0-1,0-1 1,0 1 0,0 0-1,0 0 1,0-1 0,1 1-1,-1-1 1,0 1-1,1-1 1,-1 1 0,1-1-1,0 0 1,-1 0-1,1 0 1,0 0 0,0 0-1,-1 0 1,1 0 0,0-1-1,0 1 1,3 0-1,5 2 277,2-1 0,-1 0 0,0 0 0,20-1 1,-3-1-52,0-1 1,0-2-1,-1-1 1,40-10-1,-50 10-288,-1-2 0,1 0-1,-1-1 1,-1 0 0,1-1 0,-1-1-1,-1 0 1,18-15 0,-31 23-60,1-1 0,0 1-1,-1 0 1,1-1 0,-1 0 0,1 1 0,-1-1 0,0 0-1,0 0 1,0 0 0,0 1 0,0-1 0,0 0 0,0 0-1,-1-1 1,1 1 0,0-4 0,-1 5-4,-1 0 0,1-1-1,-1 1 1,0 0 0,1 0 0,-1 0-1,0 0 1,1 0 0,-1 0 0,0 0 0,0 0-1,0 0 1,0 0 0,0 0 0,0 1-1,0-1 1,0 0 0,-1 1 0,1-1 0,0 1-1,0-1 1,0 1 0,-1-1 0,1 1-1,0 0 1,0 0 0,-1 0 0,1 0 0,0 0-1,-2 0 1,-10-1 1,1 1 0,-1 1 0,1 0 0,-1 0 0,1 1 0,0 1 0,-24 8 0,2 1-8,-48 26 1,61-27-1,1 1 0,-37 27 1,52-35 3,0 0-1,0 1 1,0 0 0,0-1 0,1 2 0,0-1 0,0 0 0,0 1 0,1 0 0,0 0-1,0 0 1,0 0 0,1 0 0,-4 13 0,6-16-11,0 0 0,0 0 1,0-1-1,0 1 0,1 0 0,-1 0 1,1 0-1,0-1 0,-1 1 0,1 0 1,1-1-1,-1 1 0,0-1 0,0 1 1,1-1-1,0 0 0,-1 1 0,1-1 0,0 0 1,0 0-1,0 0 0,0 0 0,1-1 1,-1 1-1,0 0 0,1-1 0,-1 0 1,1 0-1,-1 0 0,1 0 0,3 1 0,7 2-280,0-1-1,0 0 1,0-1-1,0 0 0,17 0 1,5-3-334,0-1 1,0-1 0,46-11 0,-19 1-248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0.295"/>
    </inkml:context>
    <inkml:brush xml:id="br0">
      <inkml:brushProperty name="width" value="0.05" units="cm"/>
      <inkml:brushProperty name="height" value="0.05" units="cm"/>
    </inkml:brush>
  </inkml:definitions>
  <inkml:trace contextRef="#ctx0" brushRef="#br0">267 52 16011,'0'-2'97,"1"1"0,0 0 0,-1 0 0,1-1-1,-1 1 1,1-1 0,-1 1 0,0 0 0,0-1-1,1 1 1,-1-1 0,0 1 0,0-1 0,0 1-1,-1-1 1,1 1 0,0-1 0,0 1 0,-1 0-1,1-1 1,-1 1 0,0 0 0,1-1-1,-1 1 1,0 0 0,1 0 0,-1-1 0,0 1-1,0 0 1,0 0 0,0 0 0,0 0 0,-1 0-1,1 0 1,0 1 0,0-1 0,-1 0 0,1 0-1,0 1 1,-1-1 0,1 1 0,0 0 0,-1-1-1,1 1 1,-1 0 0,1 0 0,-1-1 0,1 1-1,-3 1 1,-4-1 136,1 0 0,-1 1 0,1 1-1,-1-1 1,1 1 0,0 0 0,-1 1 0,1-1 0,0 2-1,1-1 1,-1 1 0,-8 5 0,0 2-99,1 0 1,0 0-1,1 2 1,-13 14 0,19-19-79,0 1 0,0-1 0,1 1 0,-9 20 0,14-27-74,0 0-1,0 1 1,0-1-1,0 0 0,0 1 1,1-1-1,-1 1 0,1-1 1,-1 1-1,1-1 0,0 1 1,0-1-1,0 1 0,1-1 1,-1 1-1,1-1 0,-1 1 1,1-1-1,0 1 0,0-1 1,0 0-1,0 0 0,0 1 1,0-1-1,1 0 0,-1 0 1,4 3-1,-1-1-141,1-1 0,0 0 0,0 0-1,0 0 1,0-1 0,0 0 0,0 0 0,1 0 0,-1 0-1,1-1 1,0 0 0,8 0 0,10 1-271,40-3-1,-53 0 331,56-4-630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0.729"/>
    </inkml:context>
    <inkml:brush xml:id="br0">
      <inkml:brushProperty name="width" value="0.05" units="cm"/>
      <inkml:brushProperty name="height" value="0.05" units="cm"/>
    </inkml:brush>
  </inkml:definitions>
  <inkml:trace contextRef="#ctx0" brushRef="#br0">220 43 15507,'-7'-1'496,"0"0"-1,0 0 0,0 1 1,-1 1-1,1-1 1,0 1-1,0 0 0,0 1 1,0 0-1,0 0 1,-12 5-1,7-1 90,0 0-1,0 0 1,1 1 0,0 0-1,-14 14 1,21-17-461,-1 0 0,2 0-1,-1 1 1,0-1 0,1 1 0,0 0 0,0 0 0,1 0-1,-5 11 1,7-15-104,-1 1 0,1-1-1,0 0 1,0 1-1,0-1 1,-1 1 0,1-1-1,1 1 1,-1-1 0,0 0-1,0 1 1,0-1 0,1 1-1,-1-1 1,1 0 0,-1 1-1,2 1 1,-1-1-9,0-1 0,1 0 0,-1 0 0,0 0 0,1 0 0,-1 0 0,1 0 0,-1 0 0,1 0 0,0 0 0,-1-1 0,1 1 0,0-1 0,-1 1 1,1-1-1,0 0 0,0 0 0,2 1 0,7-1 1,-1-1 0,1 0 0,-1 0 0,0-1 0,1 0 0,-1 0 0,0-1 0,16-8 0,6-4 4,36-21 0,-31 14-10,0-2 0,-1-1 0,32-30 0,-61 47-6,-12 9-1,-11 10 3,-1 2 78,-28 32 0,39-38-38,1 0-1,-1 0 0,1 1 1,0 0-1,1 0 0,0 0 1,-4 10-1,8-17-31,-1 0 1,1 0-1,-1 0 1,1 1 0,0-1-1,0 0 1,-1 0-1,1 0 1,0 1-1,0-1 1,0 0-1,0 0 1,1 0-1,-1 1 1,0-1 0,0 0-1,1 0 1,-1 0-1,1 0 1,-1 0-1,1 1 1,-1-1-1,1 0 1,0 0-1,-1-1 1,1 1-1,1 1 1,0 0 5,0-1-1,1 0 1,-1 0 0,0 0-1,1 0 1,-1 0 0,1-1 0,-1 1-1,0-1 1,1 1 0,-1-1-1,5 0 1,6-1 23,0 0 0,1-1 0,23-5 0,-16 0-40,0 0 1,-1-1-1,1-1 1,-2-1 0,25-16-1,83-71-404,-126 96 398,-1 1 0,0 0 0,0-1 0,0 1 0,1 0 0,-1 0 1,0 0-1,0-1 0,1 1 0,-1 0 0,0 0 0,0 0 1,1-1-1,-1 1 0,0 0 0,1 0 0,-1 0 0,0 0 0,1 0 1,-1 0-1,0 0 0,0 0 0,1 0 0,-1 0 0,0 0 0,1 0 1,-1 0-1,0 0 0,1 0 0,-1 10-82,-13 25 110,8-24 10,4-7-15,-13 41 201,13-43-195,1 0 0,-1 0 0,1 0 0,0 0 0,0 0 0,0 0 0,0 0 0,0 1 0,0-1 0,0 0 0,1 0 0,-1 0 0,1 0-1,0 0 1,-1 0 0,1 0 0,0-1 0,0 1 0,2 2 0,-2-2-2,1-1 0,-1 0 1,1-1-1,0 1 0,-1 0 0,1 0 1,0-1-1,-1 1 0,1-1 0,0 1 0,0-1 1,0 0-1,-1 0 0,1 0 0,0 0 1,0 0-1,2 0 0,32-8 136,-12-1-154,0-1-1,-1-1 1,0-2 0,-1 0-1,33-27 1,8-3-243,-88 79-33,22-32 242,-27 37-144,28-37 51,0-1-1,0 1 1,0 0 0,1 0-1,-1 0 1,1-1-1,0 1 1,0 1-1,0 6 1,1-10 52,0-1 1,0 1-1,0 0 0,0-1 0,0 1 1,0 0-1,0-1 0,0 1 0,1-1 1,-1 1-1,0 0 0,0-1 0,1 1 1,-1-1-1,1 1 0,-1-1 0,0 1 1,1-1-1,-1 1 0,1-1 0,-1 1 1,1-1-1,-1 0 0,1 1 0,-1-1 1,2 1-1,19 1-1469,23-12 56,-5-5 490,6-7-131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1.178"/>
    </inkml:context>
    <inkml:brush xml:id="br0">
      <inkml:brushProperty name="width" value="0.05" units="cm"/>
      <inkml:brushProperty name="height" value="0.05" units="cm"/>
    </inkml:brush>
  </inkml:definitions>
  <inkml:trace contextRef="#ctx0" brushRef="#br0">145 53 15203,'6'-8'634,"-4"7"-476,-1-1 0,1 1 0,-1-1 0,0 0 0,1 0 0,-1 0 0,0 0 0,0 0 1,-1 0-1,1 0 0,0 0 0,0 0 0,-1 0 0,0 0 0,1 0 0,-1-5 0,0 7-114,0-1 0,0 1 1,0 0-1,0-1 0,0 1 0,0 0 0,-1-1 1,1 1-1,0 0 0,0 0 0,0-1 0,0 1 0,-1 0 1,1-1-1,0 1 0,0 0 0,-1 0 0,1-1 1,0 1-1,0 0 0,-1 0 0,1 0 0,0 0 1,-1-1-1,1 1 0,0 0 0,-1 0 0,1 0 1,0 0-1,-1 0 0,1 0 0,-1 0 0,-13 4 1398,-13 14 694,22-14-1821,-60 52 1906,59-50-2092,1-1 0,0 1 0,0 0 0,0 1 0,1-1 0,0 1 0,0 0 0,-4 13-1,7-18-124,1-1 0,0 1 0,0 0 0,0-1 0,0 1 0,0-1 0,0 1 0,0 0 0,0-1 0,1 1 0,-1-1 0,1 1 0,-1-1 0,1 1 0,-1-1 0,1 1 0,0-1 0,0 0-1,0 1 1,0-1 0,0 0 0,0 0 0,0 0 0,0 0 0,0 0 0,1 0 0,-1 0 0,0 0 0,1 0 0,-1 0 0,1-1 0,1 2 0,7 2-169,0 0-1,0-1 1,18 4 0,-22-5 101,39 8-449,-9-3-253,52 18 0,-86-24 762,-1-1-1,1 1 0,-1 0 0,1-1 1,-1 1-1,1 0 0,-1 0 1,0 0-1,1 0 0,-1 0 1,0 0-1,0 0 0,0 0 0,1 1 1,0 1-1,-2-2 12,0-1 1,0 1-1,0 0 1,0 0-1,0-1 1,0 1-1,0 0 0,0 0 1,-1 0-1,1-1 1,0 1-1,0 0 0,-1 0 1,1-1-1,0 1 1,-1 0-1,1-1 0,-1 1 1,1-1-1,-1 1 1,1 0-1,-1-1 1,1 1-1,-1-1 0,0 1 1,1-1-1,-1 0 1,0 1-1,1-1 0,-1 1 1,0-1-1,-1 0 1,-11 7-129,-1-1 1,0 0-1,0-1 1,0-1 0,-1 0-1,0-1 1,0 0-1,0-1 1,-26-1-1,20-6-812,21 5 910,-1 0 1,1-1-1,-1 1 1,1 0-1,-1 0 1,1-1-1,0 1 1,-1 0-1,1-1 1,0 1-1,-1-1 1,1 1-1,0 0 1,0-1-1,-1 1 1,1-1-1,0 1 1,0-1-1,0 1 1,-1-1-1,1 1 1,0-1-1,0 1 1,0-1-1,0 1 1,0-1-1,0 1 0,0-1 1,0 1-1,0-1 1,0 1-1,1-1 1,-1 1-1,0-1 1,0 1-1,0 0 1,1-1-1,-1 1 1,0-1-1,0 1 1,1-1-1,12-14-692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1.564"/>
    </inkml:context>
    <inkml:brush xml:id="br0">
      <inkml:brushProperty name="width" value="0.05" units="cm"/>
      <inkml:brushProperty name="height" value="0.05" units="cm"/>
    </inkml:brush>
  </inkml:definitions>
  <inkml:trace contextRef="#ctx0" brushRef="#br0">75 146 19516,'12'-4'717,"0"0"-1,0 0 1,-1-1 0,0-1-1,0 0 1,0 0-1,-1-1 1,15-12 0,-14 9-607,0-1 1,0 0 0,14-19-1,-25 29-122,1 1 1,0-1-1,-1 0 0,1 1 0,-1-1 0,0 0 0,1 0 0,-1 1 0,0-1 0,1 0 0,-1 0 0,0 0 1,0 0-1,0 1 0,1-1 0,-1 0 0,0 0 0,-1-1 0,1 1 6,0 1 1,0 0-1,0-1 0,-1 1 1,1-1-1,0 1 0,-1 0 1,1-1-1,0 1 0,-1 0 1,1 0-1,-1-1 0,1 1 1,0 0-1,-1 0 0,1-1 0,-1 1 1,1 0-1,-1 0 0,1 0 1,-1 0-1,1 0 0,-1 0 1,-3 0-3,0-1 0,1 2 1,-1-1-1,0 0 0,1 1 1,-1 0-1,-5 1 0,-12 6 127,-1 1 0,1 1 0,-25 16 0,36-20-16,1 1 1,0 0-1,0 0 0,0 0 1,1 1-1,0 1 0,1-1 1,-12 18-1,18-24-83,-1 0 1,1 0-1,0 1 0,0-1 1,0 1-1,0-1 0,0 1 1,1-1-1,-1 1 0,1-1 1,0 1-1,-1 0 0,1-1 1,0 1-1,1 0 1,-1-1-1,1 3 0,0-3-30,0 1 0,0-2 0,0 1 0,0 0-1,0 0 1,0 0 0,1 0 0,-1-1 0,1 1 0,-1-1-1,1 1 1,0-1 0,-1 1 0,1-1 0,0 0 0,3 1-1,2 1-28,1 0-1,0-1 1,-1 1-1,1-2 0,0 1 1,0-1-1,0-1 0,0 1 1,15-2-1,33-9-165</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2.543"/>
    </inkml:context>
    <inkml:brush xml:id="br0">
      <inkml:brushProperty name="width" value="0.05" units="cm"/>
      <inkml:brushProperty name="height" value="0.05" units="cm"/>
    </inkml:brush>
  </inkml:definitions>
  <inkml:trace contextRef="#ctx0" brushRef="#br0">30 0 19316,'-1'21'1429,"-1"-1"1,-6 24-1,-1 14-390,0 145 817,10-167-1509,2 0 0,1-1 0,14 58 0,-18-91-320,9 24 226,-9-25-238,1 0 0,-1 1 0,1-1 0,-1 0-1,1-1 1,-1 1 0,1 0 0,-1 0 0,1 0-1,0 0 1,-1 0 0,1 0 0,0-1 0,0 1-1,0 0 1,0-1 0,0 1 0,-1-1 0,3 1-1,-3-1-9,1 0-1,-1 0 0,1-1 1,-1 1-1,1 0 1,0-1-1,-1 1 0,1 0 1,-1-1-1,0 1 0,1-1 1,-1 1-1,1-1 0,-1 1 1,0-1-1,1 1 0,-1-1 1,0 1-1,0-1 1,1 0-1,-1 1 0,0-1 1,0 1-1,0-1 0,0 0 1,0 0-1,4-21-29,-3 21 24,6-80-384,-3-111 0,-4 134 223,19 77 241,6 8 10,-15-19-67,1 0 0,0-1 0,1 0 0,0-1-1,0-1 1,0 0 0,1 0 0,-1-1 0,1-1 0,0 0-1,0 0 1,1-2 0,-1 0 0,0 0 0,1-1-1,-1-1 1,0 0 0,0 0 0,15-5 0,-12 3-2,-1-1 0,1-1 0,-1-1 0,1 0 1,-2 0-1,1-2 0,-1 0 0,0 0 0,-1-2 0,0 1 0,0-2 1,-1 0-1,0 0 0,-1-1 0,14-19 0,-21 24-4,0 0-1,0-1 1,0 0 0,-1 0-1,0 0 1,-1 0 0,0 0-1,0 0 1,1-11 0,-3 16-12,0 1 0,0-1 0,0 1 0,0-1 0,0 0 0,0 1 0,0-1 0,-1 1 0,1-1 0,-1 1 0,0-1 0,0 1 0,0 0 0,0-1 0,0 1 0,-1 0 0,1 0 0,0 0 0,-1 0 0,0 0 0,0 0 0,1 0 0,-1 0 0,0 1 0,0-1 0,0 1 0,-1 0 0,1-1 0,0 1 0,0 0 0,-1 0 0,1 0 0,-1 1 0,-3-2 0,0 2-1,0-1 0,-1 1 0,1 1 0,0-1 0,0 1 0,0 0 0,0 0 0,0 1-1,0 0 1,0 0 0,0 0 0,1 0 0,-1 1 0,1 0 0,0 1 0,0-1 0,-7 6 0,1 1-5,-1 0 1,1 1 0,1 0 0,0 1 0,-16 24 0,19-23 2,0 0 0,0 1 1,1-1-1,1 1 0,0 1 1,1-1-1,-3 19 0,6-27 0,1 0-1,0 0 0,0-1 0,0 1 0,1 0 0,-1 0 0,1-1 0,1 1 1,2 8-1,-3-11-2,1 1 0,0-1 1,0 0-1,0 1 0,0-1 1,0 0-1,1 0 0,0-1 1,-1 1-1,1-1 0,0 1 1,0-1-1,0 0 0,1 0 1,5 3-1,5 0-32,0-1 0,0 0 0,0-1-1,1 0 1,-1-2 0,1 1 0,0-2-1,15-1 1,-6 1-89,44 6-1,-60-5 93,0 1-1,0 0 1,0 0-1,0 1 0,-1 0 1,1 1-1,-1-1 1,0 2-1,10 6 0,-11-5 10,1 0-1,-1 1 0,0-1 0,7 12 1,11 13-90,-23-30 58,0 0-1,0 0 1,1-1 0,-1 1 0,0 0 0,1 0-1,-1-1 1,1 1 0,-1 0 0,0-1-1,1 0 1,0 1 0,-1-1 0,1 0 0,-1 0-1,1 0 1,-1 0 0,1 0 0,-1 0-1,1 0 1,-1 0 0,1-1 0,-1 1 0,1-1-1,-1 1 1,1-1 0,-1 0 0,1 1-1,-1-1 1,0 0 0,1 0 0,-1 0 0,0 0-1,0 0 1,2-2 0,3-2-431,0-1 0,-1 1 0,1-2 0,-1 1 0,6-11 0,25-49-1145,-18 28 528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2.964"/>
    </inkml:context>
    <inkml:brush xml:id="br0">
      <inkml:brushProperty name="width" value="0.05" units="cm"/>
      <inkml:brushProperty name="height" value="0.05" units="cm"/>
    </inkml:brush>
  </inkml:definitions>
  <inkml:trace contextRef="#ctx0" brushRef="#br0">196 41 14339,'2'0'196,"-1"1"0,0-1-1,0 0 1,0 0 0,0 1 0,1-1-1,-1 0 1,0 0 0,0 0 0,0 0 0,1-1-1,-1 1 1,2-1 0,-3 1-86,0 0-1,1 0 1,-1 0 0,0 0 0,0-1-1,1 1 1,-1 0 0,0 0 0,0-1-1,1 1 1,-1 0 0,0 0 0,0-1-1,0 1 1,0 0 0,1-1 0,-1 1-1,0 0 1,0-1 0,0 1-1,0 0 1,0-1 0,0 1 0,0 0-1,0-1 1,0 1 0,0 0 0,0-1-1,0 1 1,0-2 111,-1 1 0,0-1-1,1 1 1,-1-1 0,0 1-1,1 0 1,-1-1 0,0 1-1,0 0 1,0 0 0,0 0-1,0-1 1,-1 1 0,1 0 0,0 1-1,0-1 1,-1 0 0,-1-1-1,0 1-88,-1-1 0,1 1-1,-1 0 1,1 0 0,-1 0 0,1 1-1,-1-1 1,1 1 0,-1 0 0,1 0-1,-1 0 1,1 0 0,-1 1 0,1 0-1,-6 1 1,4 0-42,-1 0 0,0 1 0,1 0 0,-1 0-1,1 0 1,0 1 0,0-1 0,-6 7 0,2-1-10,0 1-1,1-1 1,0 2 0,1-1 0,0 1 0,0 0 0,1 1 0,-4 12 0,7-17-22,1 1 1,-1-1-1,2 0 0,-1 1 1,1-1-1,1 1 1,-1-1-1,1 1 1,0-1-1,2 12 1,-1-15-34,0-1 0,0 1 0,0-1 0,1 1 1,-1-1-1,1 0 0,0 0 0,0 1 1,0-1-1,0-1 0,1 1 0,-1 0 0,1 0 1,-1-1-1,1 0 0,0 1 0,0-1 1,0 0-1,0 0 0,1-1 0,-1 1 1,0-1-1,6 2 0,7 1-248,1-1 0,0 0 1,0-1-1,0-1 0,1-1 0,-1 0 0,0-2 1,0 0-1,0 0 0,0-2 0,-1 0 0,1-1 1,-1 0-1,22-11 0,-6-5-369,-6-7-214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3.428"/>
    </inkml:context>
    <inkml:brush xml:id="br0">
      <inkml:brushProperty name="width" value="0.05" units="cm"/>
      <inkml:brushProperty name="height" value="0.05" units="cm"/>
    </inkml:brush>
  </inkml:definitions>
  <inkml:trace contextRef="#ctx0" brushRef="#br0">225 67 20364,'1'-3'195,"1"0"-1,-2 0 0,1-1 0,0 1 1,-1 0-1,1 0 0,-1-1 0,0 1 0,0 0 1,0 0-1,-1-1 0,1 1 0,-1 0 1,-1-6-1,1 8-143,0 0 0,1 0-1,-1 0 1,1 1 0,-1-1 0,0 0 0,0 0 0,1 1 0,-1-1-1,0 0 1,0 1 0,0-1 0,0 1 0,0-1 0,0 1 0,0 0-1,0-1 1,0 1 0,-1 0 0,-1-1 73,0 1 0,1 0-1,-1 0 1,0 0 0,0 1 0,0-1 0,0 1 0,1 0 0,-6 1-1,-4 4-15,0 0-1,0 1 1,1 0-1,0 1 0,0 0 1,1 1-1,0 0 1,1 1-1,-1 0 0,2 0 1,0 1-1,0 0 1,1 0-1,0 1 0,1 0 1,0 0-1,1 1 0,-5 20 1,9-30-84,0 1 1,1 0-1,-1 0 1,1 0-1,0 0 1,0 0-1,0 0 0,1 0 1,0 0-1,-1 0 1,1 0-1,3 6 1,-3-8-19,0 0 1,1 0 0,-1 0 0,1 0 0,0 0-1,-1 0 1,1 0 0,0 0 0,0-1-1,0 1 1,0-1 0,0 0 0,1 1 0,-1-1-1,0 0 1,1 0 0,-1 0 0,0-1-1,1 1 1,3 0 0,11 1-52,-1-1 1,1-1 0,21-2-1,-25 1-21,1 0 1,-1 1-1,1 0 1,-1 1-1,1 1 1,14 3-1,-25-4 50,1 0 0,0 1 1,-1 0-1,1 0 0,-1 0 0,0 0 0,1 0 0,-1 1 1,0-1-1,0 1 0,-1 0 0,1 0 0,-1 0 1,1 0-1,-1 0 0,0 1 0,0-1 0,0 1 0,-1-1 1,1 1-1,-1 0 0,0 0 0,0 0 0,0-1 1,0 7-1,0 2 14,0 0 1,-1 0-1,-1 0 1,0 0-1,0 0 0,-1 0 1,-1-1-1,0 1 1,0-1-1,-1 0 1,-9 17-1,4-9 228,-2 0-1,0-1 1,-1 0 0,-1 0-1,-22 22 1,28-33-15,0 0 1,-1-1-1,1 0 0,-13 8 1,18-13-167,1 0 0,0 0 0,-1 0 0,1 0-1,-1-1 1,0 1 0,1 0 0,-1-1 0,1 1 0,-1-1 0,0 0 0,1 1 0,-1-1 0,0 0 0,0 0 0,1 0 0,-1 0 0,0-1 0,1 1 0,-1 0-1,0-1 1,1 1 0,-1-1 0,0 1 0,1-1 0,-1 0 0,1 0 0,-1 0 0,1 0 0,0 0 0,-1 0 0,1 0 0,0 0 0,-2-2 0,0-3-31,-1-1 0,2 1 1,-1 0-1,1-1 0,0 1 1,0-1-1,0 0 0,1 1 1,0-1-1,1 0 0,-1 0 1,2-13-1,1-5-359,1 0-1,8-27 1,-5 26-409,1 0-1,1 1 1,1 0 0,18-33 0,-21 46 383,2 1 1,-1-1 0,1 1 0,1 1 0,0 0 0,0 0 0,1 0-1,0 1 1,1 1 0,18-12 0,20-4-763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3.986"/>
    </inkml:context>
    <inkml:brush xml:id="br0">
      <inkml:brushProperty name="width" value="0.05" units="cm"/>
      <inkml:brushProperty name="height" value="0.05" units="cm"/>
    </inkml:brush>
  </inkml:definitions>
  <inkml:trace contextRef="#ctx0" brushRef="#br0">155 87 17748,'-2'-3'227,"1"0"0,-1 1 0,0-1 0,0 0 0,0 1 0,0-1 0,0 1 0,-1-1 0,1 1 0,-1 0 0,0 0 0,1 0-1,-1 1 1,0-1 0,0 1 0,0-1 0,0 1 0,0 0 0,0 0 0,-1 0 0,1 1 0,0-1 0,-7 0 0,7 1-50,-1-1-1,0 1 0,1 0 0,-1 0 1,0 0-1,1 0 0,-1 0 1,0 1-1,1 0 0,-1 0 1,1 0-1,-1 0 0,1 0 0,-1 1 1,1-1-1,0 1 0,0 0 1,0 0-1,0 0 0,0 1 0,-4 3 1,6-4-148,0-1 1,1 1-1,-1-1 1,0 1-1,0 0 1,1-1-1,-1 1 1,1 0-1,0 0 1,-1-1 0,1 1-1,0 0 1,0 0-1,0-1 1,0 1-1,1 0 1,-1 0-1,0-1 1,1 1-1,-1 0 1,1 0-1,0-1 1,-1 1-1,1-1 1,0 1-1,0-1 1,0 1-1,0-1 1,0 1-1,0-1 1,1 0 0,-1 1-1,0-1 1,1 0-1,2 2 1,2 1 0,0 0 1,0 0 0,1-1 0,-1 0 0,1 0 0,0 0 0,9 2-1,-2-2-28,1-1 1,-1-1-1,1 0 0,0 0 0,-1-2 0,20-2 0,83-22-180,-81 16 5,68-9-1,-102 18 163,1-1 0,-1 1-1,1 0 1,-1 0 0,1 1 0,-1-1 0,1 0 0,-1 1 0,0 0 0,1-1 0,-1 1 0,0 0 0,4 2 0,-5-2 11,0 0-1,0 0 1,0 0-1,0 0 1,0 0-1,0 1 1,0-1-1,-1 0 1,1 0 0,0 1-1,-1-1 1,1 0-1,-1 1 1,1-1-1,-1 1 1,0-1-1,1 0 1,-1 1-1,0-1 1,0 1 0,0-1-1,0 1 1,-1 2-1,0 5 17,0-3 14,0 0-1,1 0 1,-1 0-1,1 0 1,0-1 0,1 1-1,1 7 1,-2-11-23,1-1 0,0 1 0,0-1 0,-1 1 0,1-1 0,0 0 0,0 1 0,1-1 0,-1 0-1,0 0 1,0 0 0,0 0 0,1 0 0,-1 0 0,1 0 0,-1 0 0,0 0 0,1-1 0,0 1 0,-1 0 0,1-1 0,-1 0 0,1 1 0,0-1-1,-1 0 1,1 0 0,0 0 0,-1 0 0,1 0 0,-1 0 0,3-1 0,7 0-47,0 0 0,0-1 0,0 0 1,0-1-1,-1-1 0,1 0 0,-1 0 0,17-10 0,8-7-338,32-26 0,-39 27 125,-18 12 143,-8 6 91,0 0 0,1 0 0,-1 0 0,1 1 0,-1-1 0,1 0 1,0 1-1,-1 0 0,1-1 0,0 1 0,0 1 0,0-1 0,4-1 0,-6 3 32,-1-1 0,1 1 0,-1-1 0,1 1 0,-1-1 1,0 1-1,1-1 0,-1 1 0,0-1 0,1 1 0,-1-1 0,0 1 0,1-1 0,-1 1 0,0 0 0,0-1 0,0 1 1,0 0-1,0-1 0,1 1 0,-1 0 0,0-1 0,-1 2 0,3 24 246,-2-10-65,1-12-166,0 0 0,0-1 0,0 1 0,0 0 0,1-1 0,-1 1 0,1-1 0,0 0 0,0 1 0,0-1 0,0 0 0,0 0 0,1 0 0,0-1 0,-1 1 0,1-1 0,0 1 0,0-1 0,1 0 0,-1 0 0,0 0 0,1-1 0,-1 1 0,1-1 0,-1 1 0,1-1 0,0-1 0,-1 1 0,1 0 0,0-1 1,4 0-1,4 1-47,-1-1 1,1-1 0,-1 0-1,1-1 1,-1 0 0,0-1-1,1 0 1,-1 0 0,13-7-1,-1-2-74,0 0 1,38-29-1,-49 32 61,0-1 0,-1 0 0,0-1 0,0 0 0,-1-1 0,9-15 0,-8 1 78,-11 16-7,0 10-38,-1 0 1,1 0-1,0 0 0,-1 0 0,1 0 0,-1 0 1,1 0-1,-1 0 0,1 0 0,0 0 1,-1 0-1,1 0 0,0 1 0,-1-1 1,1 0-1,-1 0 0,1 0 0,0 1 0,-1-1 1,1 0-1,0 0 0,-1 1 0,1-1 1,0 0-1,0 0 0,-1 1 0,1 0 1,-4 3 16,0 0 0,1 0 0,-1 1 1,1 0-1,0 0 0,1 0 0,-1 0 0,1 0 1,0 0-1,0 1 0,1-1 0,-2 9 1,1-6-1,1-1 0,0 1 0,1-1 1,0 1-1,0 0 0,1-1 0,-1 1 1,5 13-1,-3-17-46,0 1 1,0-1-1,1 0 1,0 0-1,0 0 0,0 0 1,0 0-1,0-1 1,1 1-1,0-1 0,-1 0 1,1 0-1,0 0 1,1-1-1,-1 1 1,0-1-1,1 0 0,0 0 1,-1-1-1,1 0 1,0 1-1,0-1 0,-1-1 1,1 1-1,6-1 1,-5 1-118,0-1 1,1 0 0,-1 0-1,0 0 1,1-1-1,-1 0 1,0 0 0,0-1-1,0 0 1,0 0 0,0 0-1,0-1 1,0 0-1,-1 0 1,1 0 0,-1-1-1,0 1 1,0-1 0,5-6-1,4-11-487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4.828"/>
    </inkml:context>
    <inkml:brush xml:id="br0">
      <inkml:brushProperty name="width" value="0.05" units="cm"/>
      <inkml:brushProperty name="height" value="0.05" units="cm"/>
    </inkml:brush>
  </inkml:definitions>
  <inkml:trace contextRef="#ctx0" brushRef="#br0">0 5 16836,'0'-4'2072,"11"7"-968,6-2-368,-2 16 1369,5 8-609,-3 10-280,-3 8-199,-2 3-433,-1-2-200,-4-6-488,-2-6-376,1-18-977,2-11-1471,4-17 2376,2-9-433,-7-12-399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2.893"/>
    </inkml:context>
    <inkml:brush xml:id="br0">
      <inkml:brushProperty name="width" value="0.05" units="cm"/>
      <inkml:brushProperty name="height" value="0.05" units="cm"/>
    </inkml:brush>
  </inkml:definitions>
  <inkml:trace contextRef="#ctx0" brushRef="#br0">34 36 15435,'0'1'129,"1"-1"0,-1 0 0,1 1 0,-1-1 0,1 0 0,-1 1 0,0-1 0,1 0 0,-1 1-1,1-1 1,-1 1 0,0-1 0,1 0 0,-1 1 0,0-1 0,0 1 0,1-1 0,-1 1 0,0-1 0,0 1-1,0-1 1,0 1 0,0 0 0,0-1 0,0 1 0,0-1 0,0 1 0,0-1 0,0 1 0,0-1 0,0 1 0,0-1-1,0 1 1,0 0 0,-1 0 0,-6 30 1783,5-22-1241,-29 112 1383,37-167-1524,-1-49-1,-5 95-539,0-1-1,0 1 0,-1 0 1,1 0-1,0-1 0,0 1 1,0 0-1,0 0 0,0-1 1,0 1-1,0 0 0,0 0 1,0 0-1,0-1 0,0 1 1,0 0-1,0 0 0,0-1 1,0 1-1,1 0 0,-1 0 1,0 0-1,0-1 0,0 1 1,0 0-1,0 0 0,0 0 1,1-1-1,-1 1 0,0 0 1,0 0-1,0 0 0,0 0 1,1-1-1,-1 1 0,0 0 1,0 0-1,0 0 0,1 0 1,-1 0-1,0 0 0,0 0 1,1 0-1,9 7-1005,5 3-255,0-7 360,0 0 1,0-1 0,0-1 0,0-1 0,0 0 0,0 0 0,0-2 0,18-3 0,-13 1 504,0 2-1,0 1 1,31 2 4840,-57-1-3980,0 1 0,0 0 0,0 0 0,0 0 0,0 1 0,1-1 0,-1 1 0,0 1 0,1-1 0,-9 6 0,12-7-428,0 1 1,0 0-1,0 0 0,1 0 0,-1 0 1,1 0-1,-1 0 0,1 1 0,0-1 1,0 0-1,0 1 0,0-1 0,0 1 0,0-1 1,1 1-1,-1-1 0,1 1 0,-1-1 1,1 1-1,0 0 0,0-1 0,1 1 1,-1-1-1,0 1 0,1-1 0,0 1 0,-1-1 1,1 1-1,0-1 0,0 1 0,0-1 1,1 0-1,-1 0 0,1 1 0,-1-1 0,1 0 1,0 0-1,-1 0 0,1-1 0,0 1 1,0 0-1,0-1 0,1 1 0,-1-1 1,0 0-1,1 0 0,-1 0 0,0 0 0,1 0 1,-1 0-1,1-1 0,0 1 0,4-1 1,-2 1-9,0-1 1,1 0-1,-1 0 0,0-1 1,0 1-1,1-1 1,-1 0-1,0-1 1,0 1-1,0-1 1,0 0-1,0 0 1,-1-1-1,1 0 1,-1 1-1,1-1 1,-1-1-1,0 1 1,0-1-1,0 1 1,-1-1-1,1 0 1,-1 0-1,3-5 1,-4 5-53,0 0 0,1 0 0,-1-1 1,-1 1-1,1 0 0,-1-1 0,0 1 0,0-1 1,0 0-1,0 1 0,-1-1 0,0 1 0,0-1 1,0 0-1,0 1 0,-1-1 0,0 0 0,0 1 1,0-1-1,0 1 0,-1-1 0,0 1 0,0 0 1,0 0-1,0 0 0,-1 0 0,-3-5 0,5 8-83,-1-1 0,1 0 0,0 1-1,-1-1 1,1 1 0,-1 0-1,0-1 1,1 1 0,-1 0-1,0 0 1,0 0 0,1 0-1,-1 0 1,0 1 0,0-1-1,0 0 1,0 1 0,0 0 0,0-1-1,0 1 1,0 0 0,0 0-1,0 0 1,-1 0 0,1 0-1,0 1 1,0-1 0,-2 1-1,-3 5-762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5.269"/>
    </inkml:context>
    <inkml:brush xml:id="br0">
      <inkml:brushProperty name="width" value="0.05" units="cm"/>
      <inkml:brushProperty name="height" value="0.05" units="cm"/>
    </inkml:brush>
  </inkml:definitions>
  <inkml:trace contextRef="#ctx0" brushRef="#br0">43 1 20188,'-4'3'352,"0"0"-1,1 1 0,-1 0 0,1-1 1,0 1-1,0 0 0,0 1 0,0-1 1,1 0-1,-4 8 0,5-10-278,1 0 0,-1 1 0,0-1 0,1 0 1,-1 0-1,1 0 0,0 1 0,0-1 0,0 0 0,0 0 0,0 4 0,1-4-66,-1-1-1,0 0 0,1 0 1,-1 0-1,1 0 0,0 0 1,-1 0-1,1-1 0,0 1 1,-1 0-1,1 0 0,0 0 1,0-1-1,0 1 1,-1 0-1,1-1 0,0 1 1,0 0-1,0-1 0,0 1 1,0-1-1,1 0 0,-1 1 1,1-1-1,4 1-244,0 0 1,1 0-1,-1-1 1,0 0-1,0 0 0,0-1 1,1 0-1,5-1 0,53-17-2075,-32 9 1106,89-19-3362,-103 25 3913,0 2 1,0 0-1,0 1 1,29 3-1,-43-1 869,0 0 0,0 0 0,0 0 0,0 1 0,0 0 0,0 0 0,-1 0 0,7 4-1,-10-5-85,0-1-1,0 1 1,0-1-1,0 1 1,0 0-1,-1 0 1,1-1-1,0 1 1,-1 0-1,1 0 1,0 0-1,-1 0 1,1 0-1,-1 0 1,1 0-1,-1 0 1,1 0 0,-1 0-1,0 0 1,0 0-1,1 0 1,-1 0-1,0 0 1,0 0-1,0 0 1,0 0-1,0 0 1,-1 0-1,1 0 1,0 0-1,0 1 1,-1-1-1,1 0 1,0 0-1,-1 0 1,1-1-1,-1 1 1,0 0-1,1 0 1,-1 0-1,0 0 1,1 0-1,-1-1 1,0 1-1,0 0 1,-1 1-1,-6 4 643,-1 0 0,1 0 0,-1 0-1,0-1 1,-1-1 0,-18 8 0,-64 15 1692,84-25-2247,-6 3 285,28-4-424,-3-2-160,32 2-198,-1 2-1,73 13 1,-92-11 172,1 2 0,-1 0 0,0 1 1,-1 1-1,0 1 0,27 17 0,-44-24 83,-1 0 0,1 0 0,-1 1 0,0 0 0,0-1 0,0 2 0,-1-1 0,0 0-1,4 6 1,-6-8 16,0-1 0,0 1 0,-1 0 0,1 0 0,0 0-1,-1 0 1,0 0 0,1 0 0,-1 0 0,0 0 0,0 0-1,0-1 1,0 1 0,0 0 0,0 0 0,-1 0 0,1 0 0,-1 0-1,1 0 1,-1 0 0,0 0 0,0-1 0,0 1 0,0 0-1,0 0 1,0-1 0,0 1 0,-2 1 0,-3 3-23,-1 0 0,1-1 0,-1 0 1,0-1-1,0 1 0,-1-1 0,1-1 0,-1 1 1,0-1-1,0-1 0,-14 4 0,12-4-146,0 0 0,1-1 0,-1 0 0,0-1 0,0 0 1,0-1-1,0 1 0,1-2 0,-20-4 0,24 4 119,1 0 1,0 1-1,0-2 1,0 1-1,0 0 1,0-1-1,1 0 1,-1 1 0,1-2-1,-1 1 1,-2-4-1,-4-13-419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6.280"/>
    </inkml:context>
    <inkml:brush xml:id="br0">
      <inkml:brushProperty name="width" value="0.05" units="cm"/>
      <inkml:brushProperty name="height" value="0.05" units="cm"/>
    </inkml:brush>
  </inkml:definitions>
  <inkml:trace contextRef="#ctx0" brushRef="#br0">265 77 17036,'1'-2'182,"0"0"0,0-1 1,0 1-1,0 0 1,-1 0-1,1 0 0,-1-1 1,1 1-1,-1 0 1,0 0-1,0-1 0,0 1 1,0 0-1,0-1 1,-1 1-1,1 0 1,-1 0-1,1 0 0,-1-1 1,0 1-1,0 0 1,0 0-1,0 0 0,-2-2 1,1 2-17,0 0 0,0 0 0,0 0 0,0 1 1,-1-1-1,1 1 0,0 0 0,-1 0 0,1-1 0,-1 2 1,1-1-1,-1 0 0,0 0 0,1 1 0,-1 0 1,0-1-1,0 1 0,1 0 0,-1 0 0,-4 1 0,-4 1 46,0 0-1,0 1 0,0 0 0,0 1 1,0 0-1,1 1 0,0 0 0,0 0 0,-14 11 1,16-10-175,0 0 1,0 0-1,1 1 1,0 0 0,0 1-1,1-1 1,0 1-1,0 0 1,1 1-1,0 0 1,-4 9 0,8-17-37,0 1 0,1 0 1,-1-1-1,1 1 1,0 0-1,0 0 0,0-1 1,-1 1-1,1 0 1,1 0-1,-1 0 1,0-1-1,0 1 0,1 0 1,-1-1-1,1 1 1,-1 0-1,1-1 0,0 1 1,0 0-1,0-1 1,0 1-1,0-1 1,0 0-1,0 1 0,0-1 1,0 0-1,1 0 1,-1 0-1,0 1 0,1-1 1,-1-1-1,1 1 1,0 0-1,2 1 0,7 3-16,0-1 0,0-1-1,1 0 1,14 2-1,-15-3-4,14 3-29,-8-3 4,-1 2 0,1-1 1,-1 2-1,0 0 0,0 1 0,15 9 0,-29-15 43,-1 1 0,0-1-1,0 1 1,0 0 0,0-1 0,0 1-1,0 0 1,0 0 0,-1-1 0,1 1-1,0 0 1,0 0 0,-1 0 0,1 0-1,0 0 1,-1 0 0,1 1-1,-1-1 1,1 0 0,-1 0 0,1 1-1,-2-1 8,1 0 0,0 0 0,0 0-1,-1 0 1,1 0 0,-1 0-1,1 0 1,-1-1 0,1 1 0,-1 0-1,1 0 1,-1-1 0,1 1-1,-1 0 1,0-1 0,0 1-1,1-1 1,-1 1 0,0-1 0,-1 1-1,-6 3 59,1-1-1,-1 0 1,0 0-1,-13 2 1,0-1 8,0 0 1,0-2 0,-1-1 0,1 0 0,-1-2 0,-28-4-1,47 5-162,1-1 0,-1 1-1,1-1 1,0 0 0,-1 0 0,1 0-1,0 0 1,0 0 0,-1-1-1,1 1 1,-3-3 0,5 3 67,0 1 1,-1 0-1,1-1 0,0 1 0,-1 0 1,1-1-1,0 1 0,0 0 1,0-1-1,0 1 0,-1 0 0,1-1 1,0 1-1,0-1 0,0 1 1,0-1-1,0 1 0,0 0 1,0-1-1,0 1 0,0-1 0,0 1 1,0 0-1,0-1 0,0 1 1,1-1-1,-1 0 5,1 0 1,0 0-1,0 0 0,-1 0 1,1 1-1,0-1 0,0 0 1,0 1-1,0-1 0,0 0 1,0 1-1,0-1 1,0 1-1,2-1 0,24-7-432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7.274"/>
    </inkml:context>
    <inkml:brush xml:id="br0">
      <inkml:brushProperty name="width" value="0.05" units="cm"/>
      <inkml:brushProperty name="height" value="0.05" units="cm"/>
    </inkml:brush>
  </inkml:definitions>
  <inkml:trace contextRef="#ctx0" brushRef="#br0">27 0 17820,'-5'15'861,"0"-1"-1,0 1 1,2 0 0,0 1-1,0-1 1,0 27 0,3-38-779,0-1 1,1 0-1,-1 1 0,1-1 1,-1 1-1,1-1 1,0 0-1,0 0 1,0 1-1,1-1 0,-1 0 1,1 0-1,0 0 1,0 0-1,0-1 1,0 1-1,0 0 1,1-1-1,-1 0 0,1 1 1,-1-1-1,1 0 1,0 0-1,0-1 1,0 1-1,0 0 0,0-1 1,0 0-1,1 0 1,-1 0-1,0 0 1,1 0-1,-1-1 1,1 0-1,6 1 0,0-1-64,0-1 0,1 1 0,-1-2 0,1 1 0,-1-2-1,0 1 1,0-1 0,0-1 0,-1 0 0,1 0 0,-1-1 0,0 0-1,0 0 1,14-13 0,-11 9-55,-1-1 0,0 0 0,-1-1 0,0-1 0,-1 1 0,-1-1 0,1-1 0,-2 0 0,11-23 0,-12 18-40,-12 24 86,-11 28 108,3 0 146,2 0 1,2 2-1,1-1 1,-7 62-1,3 147 609,7-126-742,4-106-122,1 0-1,-2-1 1,0 1-1,0-1 1,-1 1-1,0-1 1,-11 19-1,13-28-2,0 1 0,1-1 0,-1 0 0,0 0 0,0 0 0,0 0 0,-1 0 0,1 0 0,0-1 0,-1 1 0,1-1 0,-1 1 0,-3 0 0,5-2-3,0 1 0,0-1-1,-1 0 1,1 0 0,0 1 0,0-1-1,0 0 1,-1 0 0,1-1 0,0 1-1,0 0 1,-1 0 0,1-1 0,0 1 0,0 0-1,0-1 1,0 1 0,0-1 0,-1 0-1,1 1 1,0-1 0,0 0 0,1 0-1,-1 1 1,0-1 0,0 0 0,0 0-1,0 0 1,1 0 0,-1 0 0,0 0-1,0-2 1,-2-3-7,1 0 1,0 0-1,0-1 0,0 1 0,1-1 0,0 1 1,0-1-1,0 1 0,1-8 0,1-9-99,4-29 0,2 13-130,1 1 0,2 0 0,2 1-1,1 0 1,30-58 0,-29 68 45,1 1 1,1 0-1,2 2 0,0 0 0,2 1 0,0 1 1,45-37-1,-48 46 143,0 1 0,2 1 1,0 0-1,0 2 0,0 0 0,1 1 0,1 1 1,40-9-1,-57 15 62,0 1 0,1-1 0,-1 1 1,1 0-1,-1 0 0,1 0 0,-1 1 0,0-1 0,6 3 1,-9-3-5,0 1 1,0-1 0,1 1 0,-1 0 0,0-1-1,0 1 1,0 0 0,0 0 0,0 0 0,0 0-1,0 0 1,-1 0 0,1 0 0,0 0 0,0 0-1,-1 1 1,1-1 0,-1 0 0,1 0 0,-1 1-1,1-1 1,-1 0 0,0 1 0,0-1 0,0 0-1,1 1 1,-1-1 0,-1 0 0,1 1 0,0-1-1,0 0 1,-1 2 0,0 5 91,-2 0 0,1-1 0,-1 1 0,0-1 0,0 1 1,-9 11-1,8-11 40,-1-1 1,1 1-1,1 1 1,-1-1 0,-2 13-1,6-20-130,-1 0 0,1-1 0,0 1 0,0 0-1,0-1 1,0 1 0,0 0 0,0-1 0,0 1 0,0 0-1,0 0 1,1-1 0,-1 1 0,0-1 0,0 1 0,1 0-1,-1-1 1,0 1 0,1-1 0,-1 1 0,0 0 0,1-1-1,-1 1 1,1-1 0,-1 1 0,1-1 0,-1 0 0,1 1 0,-1-1-1,1 1 1,0-1 0,-1 0 0,1 0 0,-1 1 0,1-1-1,0 0 1,-1 0 0,1 0 0,0 0 0,-1 1 0,1-1-1,0 0 1,-1 0 0,1 0 0,0-1 0,-1 1 0,1 0-1,0 0 1,0 0 0,37-10 177,-6-3-231,29-17-1,-42 19-69,1 1 1,0 1-1,1 1 1,0 1-1,24-6 0,-44 13 106,0 0 0,-1-1 0,1 1 0,0 0 0,0 0-1,0 0 1,-1-1 0,1 1 0,0 0 0,0 0 0,0 1 0,0-1 0,0 0-1,-1 0 1,1 0 0,0 0 0,0 1 0,0-1 0,-1 0 0,1 1-1,0-1 1,-1 1 0,1-1 0,0 1 0,0-1 0,-1 1 0,1-1-1,-1 1 1,1 0 0,-1-1 0,1 1 0,-1 0 0,1-1 0,-1 1-1,0 0 1,1 0 0,-1-1 0,0 1 0,1 0 0,-1 0 0,0 0 0,0 0-1,0 5 32,0 0 0,-1-1 0,1 1-1,-1-1 1,-3 9 0,-1 11 218,5-25-236,0 1-1,0-1 1,0 1-1,0 0 0,0-1 1,0 1-1,0-1 0,1 1 1,-1-1-1,0 1 1,0-1-1,1 1 0,-1-1 1,0 1-1,0-1 0,1 0 1,-1 1-1,0-1 1,1 1-1,-1-1 0,1 0 1,-1 1-1,0-1 1,1 0-1,-1 1 0,1-1 1,0 0-1,18 2 151,19-12 7,66-33-173,-68 26-149,2 1-1,0 3 0,44-11 0,-78 24 141,-1-1 1,1 1 0,-1-1 0,1 1 0,-1 0-1,1 0 1,4 1 0,-7-1 19,0 1-1,-1-1 1,1 0-1,0 0 1,-1 1-1,1-1 1,-1 0 0,1 1-1,0-1 1,-1 1-1,1-1 1,-1 1 0,1-1-1,-1 1 1,1-1-1,-1 1 1,0-1 0,1 1-1,-1-1 1,0 1-1,1 0 1,-1-1-1,0 1 1,0 0 0,1-1-1,-1 1 1,0 0-1,0-1 1,0 1 0,0 0-1,0 0 1,0-1-1,0 1 1,0 0-1,0-1 1,-1 1 0,1 0-1,0-1 1,0 1-1,-1 1 1,-2 5 148,0 1 0,0-1-1,-9 15 1,-5 10-619,15-28-1684,0-1 1573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7.954"/>
    </inkml:context>
    <inkml:brush xml:id="br0">
      <inkml:brushProperty name="width" value="0.05" units="cm"/>
      <inkml:brushProperty name="height" value="0.05" units="cm"/>
    </inkml:brush>
  </inkml:definitions>
  <inkml:trace contextRef="#ctx0" brushRef="#br0">1 20 16339,'0'-2'219,"1"1"-1,0-1 1,1 1-1,-1 0 1,0-1-1,0 1 0,0 0 1,1 0-1,-1 0 1,1 0-1,-1 0 1,0 1-1,1-1 0,0 0 1,-1 1-1,1-1 1,2 0-1,-3 1-119,0 0-1,-1 0 1,1 0-1,-1 0 1,1 1 0,-1-1-1,1 0 1,-1 0 0,1 1-1,-1-1 1,0 0-1,1 1 1,-1-1 0,1 0-1,-1 1 1,0-1-1,1 0 1,-1 1 0,0-1-1,1 1 1,-1 0-1,6 20 1644,-6-1-500,0 0 0,-6 37 0,4-38-875,0 1 1,1 0-1,1 20 0,0-39-355,1 0-1,-1 0 1,0 1 0,0-1-1,0 0 1,1 0-1,-1 0 1,0 1 0,1-1-1,0 0 1,-1 0 0,1 0-1,-1 0 1,1 0 0,0 0-1,0 0 1,0 0-1,-1 0 1,1 0 0,0 0-1,0-1 1,2 2 0,-1-1-6,0-1 1,0 1 0,0-1 0,0 1-1,0-1 1,0 0 0,0 0 0,0 0-1,0 0 1,0 0 0,0 0 0,4-2-1,6-1-21,0-2-1,-1 1 1,20-12-1,-22 11 7,13-7-33,37-18-74,-55 29 99,0-1 0,0 1 1,0 0-1,0 0 0,0 0 1,1 0-1,-1 1 1,0-1-1,0 1 0,0 0 1,1 1-1,4 0 0,-8-1 13,0 1-1,0-1 1,0 1-1,0 0 1,0-1-1,0 1 1,0 0-1,-1 0 1,1-1-1,0 1 1,0 0 0,-1 0-1,1 0 1,0 0-1,-1 0 1,1 0-1,-1 0 1,1 0-1,-1 0 1,0 1-1,1-1 1,-1 0-1,0 0 1,0 0-1,0 0 1,0 0-1,0 1 1,0-1-1,0 0 1,0 0-1,-1 1 1,-8 40-11,7-36 15,2-5 1,-1 1 1,1-1 0,-1 0 0,1 0 0,-1 0 0,1 0 0,0 1 0,0-1 0,-1 0 0,1 0-1,0 1 1,0-1 0,0 0 0,0 0 0,1 1 0,-1-1 0,0 0 0,0 0 0,1 0 0,-1 1-1,1-1 1,-1 0 0,1 0 0,0 0 0,-1 0 0,2 2 0,1-2 1,-1-1 1,0 1-1,0-1 0,0 0 1,1 1-1,-1-1 1,0 0-1,0 0 0,1-1 1,-1 1-1,0 0 0,0-1 1,0 1-1,1-1 1,1-1-1,26-8-12,-1-1 1,40-22 0,-42 19-41,-1 2 1,2 0 0,28-7-1,-54 19 42,1-1 0,-1 0 0,1 1 0,-1-1 0,1 1 0,-1 0 0,1 0 0,-1 0 0,1 0 0,-1 1 0,1-1 0,-1 1 0,1-1 0,-1 1 0,3 1 0,-4-1 3,0 0 0,0-1 0,0 1 0,0 0 0,0 1 1,-1-1-1,1 0 0,0 0 0,-1 0 0,1 0 0,0 1 1,-1-1-1,1 0 0,-1 0 0,0 1 0,0-1 0,1 0 0,-1 1 1,0-1-1,0 0 0,0 1 0,0-1 0,0 0 0,-1 1 1,1-1-1,0 0 0,-1 1 0,0 1 0,-20 61-3141,21-63 3112,0-1 0,0 0 0,0 1 0,0-1 0,0 0 0,1 1 0,-1-1 0,0 0 0,0 1-1,0-1 1,1 0 0,-1 0 0,0 1 0,0-1 0,1 0 0,-1 0 0,0 1 0,0-1 0,1 0 0,-1 0-1,0 0 1,1 0 0,-1 1 0,0-1 0,1 0 0,-1 0 0,0 0 0,1 0 0,-1 0 0,1 0-1,-1 0 1,1 0-93,12 2-689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8.418"/>
    </inkml:context>
    <inkml:brush xml:id="br0">
      <inkml:brushProperty name="width" value="0.05" units="cm"/>
      <inkml:brushProperty name="height" value="0.05" units="cm"/>
    </inkml:brush>
  </inkml:definitions>
  <inkml:trace contextRef="#ctx0" brushRef="#br0">79 72 19676,'-1'13'1501,"1"-11"-1209,-1 0 0,1 0 1,0 0-1,0 0 0,0 0 1,0 0-1,0 0 0,1-1 1,0 4-1,-1-4-221,1 0 0,-1-1 1,1 1-1,-1-1 0,1 0 0,0 1 0,-1-1 1,1 1-1,0-1 0,-1 0 0,1 1 0,0-1 1,-1 0-1,1 0 0,0 0 0,-1 0 0,1 1 1,0-1-1,0 0 0,-1 0 0,1 0 0,0 0 1,0-1-1,-1 1 0,1 0 0,0 0 0,-1 0 1,1-1-1,0 1 0,-1 0 0,1 0 0,0-1 1,4-1-22,0 0 1,-1 0-1,1-1 1,-1 1-1,0-1 1,0 0-1,0 0 1,0 0 0,0-1-1,-1 1 1,0-1-1,1 0 1,-1 0-1,2-5 1,-4 8-53,0-1 0,0 0-1,-1 1 1,1-1 0,0 1 0,-1-1 0,0 0 0,1 1 0,-1-1 0,0 0-1,0 0 1,0 1 0,0-1 0,0 0 0,0 0 0,0 1 0,-1-4-1,0 3 4,0 1 0,0-1 0,-1 0 0,1 1 0,0-1 0,0 1 0,-1-1 0,1 1-1,-1 0 1,1 0 0,-1-1 0,0 1 0,0 0 0,1 0 0,-1 1 0,0-1 0,0 0-1,0 1 1,-2-1 0,0 0-4,0 0 0,0 1 0,-1-1 0,1 1 1,0 0-1,0 0 0,0 1 0,0-1 0,0 1 0,0 0 0,0 0 0,0 1 0,0-1 0,0 1 0,0-1 0,1 1 0,-1 1 0,1-1 1,-1 0-1,1 1 0,0-1 0,0 1 0,0 0 0,0 0 0,-3 5 0,3-3 5,-1 0-1,0 0 1,1 0 0,0 0 0,0 0-1,1 1 1,0 0 0,0-1 0,0 1-1,0 0 1,1 0 0,0 0 0,0 0-1,1 0 1,0 0 0,0 10-1,1-13-4,-1-1-1,1 0 0,-1 1 0,1-1 0,0 0 0,0 1 1,0-1-1,0 0 0,0 0 0,1 0 0,-1 0 0,1 0 0,-1 0 1,1-1-1,0 1 0,-1 0 0,1-1 0,0 1 0,3 1 0,-1-1-80,0-1-1,-1 0 0,1 0 0,0 0 1,-1 0-1,1 0 0,0-1 0,0 0 1,0 0-1,0 0 0,4 0 0,4-2-127,-1 0-1,0-1 0,-1 0 0,1-1 0,0 0 0,-1 0 1,15-9-1,24-24-266,3-12-149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8.854"/>
    </inkml:context>
    <inkml:brush xml:id="br0">
      <inkml:brushProperty name="width" value="0.05" units="cm"/>
      <inkml:brushProperty name="height" value="0.05" units="cm"/>
    </inkml:brush>
  </inkml:definitions>
  <inkml:trace contextRef="#ctx0" brushRef="#br0">159 0 16564,'-4'3'345,"-1"0"0,1 1 0,-1-1 0,1 1 0,0 0 0,1 0 0,-1 0 0,1 1 1,-1-1-1,1 1 0,-3 7 0,-2 0 269,-8 16 704,1-1 0,1 2 0,-13 39 0,20-47-1028,1-1 0,1 1 1,1 1-1,0-1 0,0 39 1,4-54-281,1 0 0,-1-1 0,1 1 1,0 0-1,0 0 0,0-1 0,1 1 1,0-1-1,0 1 0,1-1 0,3 7 0,-3-9-43,-1 0-1,1 0 0,-1 0 1,1-1-1,0 1 0,0-1 0,0 1 1,0-1-1,1 0 0,-1-1 1,0 1-1,1 0 0,0-1 0,-1 0 1,1 0-1,0 0 0,7 1 1,34 1-502,15 1-55,-55-3 552,1 0 0,-1 0 0,0 1 0,0-1 0,1 1 1,-1 0-1,-1 1 0,7 2 0,-10-4 59,0 0-1,0 1 1,0-1-1,1 0 1,-1 1 0,0-1-1,0 1 1,-1-1 0,1 1-1,1 2 1,-2-4 6,0 1 1,1-1 0,-1 1-1,0 0 1,0-1-1,0 1 1,0 0 0,1-1-1,-1 1 1,0-1 0,0 1-1,0 0 1,-1-1-1,1 1 1,0 0 0,0-1-1,0 1 1,0-1 0,0 1-1,-1 0 1,1-1-1,0 1 1,-1-1 0,1 1-1,0-1 1,-1 1 0,1-1-1,-1 1 1,1-1-1,-1 1 1,1-1 0,-1 0-1,1 1 1,-1-1 0,24-38 229,-3 2-313,-3-1 1,21-60-1,-32 79 43,3 61 248,-8-39-216,0 0 1,1 0 0,-1 0 0,1-1-1,0 1 1,0 0 0,0-1 0,0 1-1,0-1 1,1 0 0,0 0 0,0 0 0,0 0-1,0 0 1,0-1 0,0 1 0,1-1-1,4 3 1,-3-3 2,0-1 0,0 1 0,-1-1 0,1 0 0,0 0 0,0-1 0,1 0 0,-1 0 0,0 0 0,0 0 0,0-1 0,0 1 0,0-2 0,9-2 0,-4 0 3,1 0 0,-1-1 0,-1 0 0,1 0 0,-1-1 0,0-1 0,0 1 0,15-16 0,-11 8-9,-2 1 0,1-1 0,-2-1 0,16-28 1,-35 70-124,1 0 0,1 0 0,1 1 0,1 0 0,2 0 0,0 52 0,3-75-160,1 1-1,0-1 1,0 0-1,0 0 1,0 0-1,3 4 1,-4-8 215,1 0 0,-1-1 0,0 1 0,1 0 0,-1-1 0,1 1 0,-1-1 0,0 1 0,1-1 0,-1 1 0,1-1 0,0 1 0,-1-1 0,1 1 0,-1-1 0,1 0 0,0 1 0,-1-1 0,1 0 0,1 1 0,-2-1 15,1 0 1,0-1-1,0 1 0,0 0 1,0 0-1,0-1 0,0 1 0,0 0 1,0-1-1,-1 1 0,1-1 0,0 1 1,0-1-1,0 1 0,-1-1 1,1 0-1,0 1 0,-1-1 0,1 0 1,0 0-1,15-24-846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9.289"/>
    </inkml:context>
    <inkml:brush xml:id="br0">
      <inkml:brushProperty name="width" value="0.05" units="cm"/>
      <inkml:brushProperty name="height" value="0.05" units="cm"/>
    </inkml:brush>
  </inkml:definitions>
  <inkml:trace contextRef="#ctx0" brushRef="#br0">3 20 17012,'-3'-17'1976,"3"14"-1200,0 5-328,3 5 1089,5 4-1001,7 4-480,4 2 104,7 3-312,7 0-160</inkml:trace>
  <inkml:trace contextRef="#ctx0" brushRef="#br0" timeOffset="1">576 185 20588,'-14'-4'3519,"-10"4"-2814,19 0-202,-5 2-93,0-1 1,0 1-1,1 1 1,-1 0-1,1 0 1,0 1-1,0 0 1,0 0-1,1 1 1,-1 0-1,1 1 1,-8 6-1,3 0-218,-1 0 0,2 1 1,-1 1-1,2 0 0,-16 25 0,21-31-140,1 2-1,0-1 1,1 0 0,0 1-1,1 0 1,0 0 0,1 0-1,0 0 1,0 0 0,0 12-1,2-16-44,0-1-1,0 0 1,1 0 0,-1 0-1,1 0 1,1 0-1,-1 0 1,1 0-1,0 0 1,0-1-1,0 1 1,0 0 0,1-1-1,0 0 1,0 0-1,0 1 1,0-2-1,1 1 1,0 0-1,-1-1 1,1 0-1,6 4 1,0-2-90,1 1 0,-1-1 0,1-1 1,1 0-1,-1-1 0,1 0 0,-1-1 0,1 0 1,0-1-1,15 0 0,-15-1 26,1 0 0,-1-1 0,1 0 1,-1-1-1,0-1 0,1 0 0,-1 0 1,-1-1-1,20-10 0,18-16-260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07.921"/>
    </inkml:context>
    <inkml:brush xml:id="br0">
      <inkml:brushProperty name="width" value="0.05" units="cm"/>
      <inkml:brushProperty name="height" value="0.05" units="cm"/>
    </inkml:brush>
  </inkml:definitions>
  <inkml:trace contextRef="#ctx0" brushRef="#br0">30 13 14243,'-13'-6'1000,"7"3"-928,-1 0-112,4 7 128,4 6 80,11 0-168,2 0-80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09.188"/>
    </inkml:context>
    <inkml:brush xml:id="br0">
      <inkml:brushProperty name="width" value="0.05" units="cm"/>
      <inkml:brushProperty name="height" value="0.05" units="cm"/>
    </inkml:brush>
  </inkml:definitions>
  <inkml:trace contextRef="#ctx0" brushRef="#br0">2545 495 8634,'9'-11'172,"-1"-1"0,-1 0-1,0 0 1,0-1 0,-2 0 0,8-22 0,-11 30-109,-1 0 0,0-1 0,0 1 0,-1 0 1,0-1-1,1 1 0,-2-1 0,1 1 0,-1 0 1,0-1-1,0 1 0,0 0 0,-1-1 0,1 1 1,-1 0-1,-1 0 0,1 0 0,-1 1 0,0-1 1,-3-4-1,-3-2 69,-1 2 0,0-1 0,0 2 0,0-1 0,-1 1 0,-15-8 0,-73-33 388,93 46-503,-59-25 56,-1 2 1,-1 4-1,-1 2 0,0 3 0,-2 4 0,0 2 0,0 4 0,-1 2 0,1 4 0,-87 9 1,36 7-7,0 5 1,-118 37 0,-229 102 199,421-140-224,1 2 0,1 2 0,-63 43 0,81-46-17,1 1 0,1 1 0,1 1 0,0 1 1,2 1-1,-25 38 0,26-30-5,2 1 0,2 1 1,1 0-1,1 2 0,2-1 0,-15 75 0,16-45 2,4 0 0,2 1 0,4 81 0,4-107-25,1 0 1,2 1-1,2-2 1,2 1-1,1-1 0,3-1 1,0 0-1,38 72 0,-37-86-3,2 0 0,0-1-1,2-1 1,0-1 0,2 0-1,0-1 1,1-2 0,1 0-1,1-1 1,1-1 0,0-1-1,1-1 1,45 19 0,-25-17-1,1-2 1,0-2-1,88 13 1,-66-19 0,-1-3 1,82-5 0,-13-11-7,-1-6 1,155-42-1,461-168-52,-645 185 57,-2-5-1,-3-4 0,-1-4 1,149-114-1,-202 134 21,-2-3 0,-2-2 0,-1-1 0,-2-2 0,41-60 1,-62 74 15,-1 0 0,-1-2 1,-1 0-1,11-34 1,-19 41 12,-1 0 0,-1 0 0,-2-1 0,0 0 1,-1 0-1,-2-30 0,-1 38 2,-2 0-1,0-1 1,-2 1 0,0 0 0,0 0 0,-2 1-1,0-1 1,-1 1 0,-15-26 0,9 22 10,-2 0-1,0 2 1,-1-1 0,0 2 0,-2 0 0,-29-23 0,-2 4 207,-2 2-1,-1 2 1,-2 3 0,-1 2 0,-1 3-1,-1 2 1,-91-24 0,126 41-140,0 2 1,-1 0 0,1 2 0,-1 0-1,0 2 1,-24 2 0,35 0-14,1 0 0,-1 2 1,-17 6-1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0.074"/>
    </inkml:context>
    <inkml:brush xml:id="br0">
      <inkml:brushProperty name="width" value="0.05" units="cm"/>
      <inkml:brushProperty name="height" value="0.05" units="cm"/>
    </inkml:brush>
  </inkml:definitions>
  <inkml:trace contextRef="#ctx0" brushRef="#br0">2378 194 9218,'-20'-19'73,"-1"2"0,-1 0 0,0 2 0,-1 0 0,-1 1 0,-30-12 0,21 12-13,-2 2 1,1 2-1,-2 1 0,-40-6 1,10 9 119,-1 2 0,1 3 0,0 3 1,-121 20-1,90-3 97,0 3 0,2 5 1,2 5-1,-113 52 1,77-20-58,4 5 0,-155 113 0,237-150-166,2 1-1,1 3 1,-47 54 0,60-59-15,3 1 0,1 1-1,1 1 1,1 1 0,-15 39 0,28-55-15,1 0-1,1 1 1,1 0 0,0 0-1,2 1 1,-3 37 0,6-30 3,2 0 0,0-1 0,2 1 0,13 46 0,5 0 1,4 0 0,3-2 0,3-1-1,3-1 1,79 113 0,-50-94-90,5-3 0,3-3 0,127 113 0,-151-156-47,1-2 0,2-3 0,99 52 0,-66-46-110,164 52 0,-178-72 146,0-4 0,1-2 0,0-4 0,74 3 0,-89-13 108,0-2 0,0-2 0,-1-3 0,0-2-1,97-27 1,-84 11 105,-1-2 0,-1-3-1,-2-2 1,-1-4-1,-1-2 1,-3-3-1,93-80 1,-83 56 65,-3-3 0,-2-3 0,-4-2-1,-4-3 1,68-115 0,-99 147-135,-2-2 0,-2-1 0,-2 0 0,-1-1 0,-3-1 0,-2-1 0,-2 0 0,-3 0 0,-1-1 0,-3 0 0,-2 0 0,-4-55 0,-4 57-54,-1 1 1,-2 0-1,-3 0 0,-2 1 1,-1 0-1,-3 2 1,-1 0-1,-3 1 1,-37-57-1,29 57-59,-1 0-1,-3 3 1,-1 1-1,-2 1 1,-2 2-1,-1 2 1,-1 2-1,-66-39 1,75 53 2,-65-26-1,-38 0-78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3.515"/>
    </inkml:context>
    <inkml:brush xml:id="br0">
      <inkml:brushProperty name="width" value="0.05" units="cm"/>
      <inkml:brushProperty name="height" value="0.05" units="cm"/>
    </inkml:brush>
  </inkml:definitions>
  <inkml:trace contextRef="#ctx0" brushRef="#br0">90 212 16219,'0'-1'39,"0"1"0,0 0-1,0 0 1,-1-1-1,1 1 1,0 0-1,0 0 1,0-1 0,0 1-1,0 0 1,-1 0-1,1 0 1,0 0-1,0-1 1,0 1 0,-1 0-1,1 0 1,0 0-1,0 0 1,-1 0-1,1 0 1,0-1 0,0 1-1,-1 0 1,1 0-1,0 0 1,0 0-1,-1 0 1,1 0 0,0 0-1,-1 0 1,1 0-1,0 0 1,0 0-1,-1 1 1,1-1 0,0 0-1,0 0 1,-1 0-1,1 0 1,0 0-1,0 0 1,0 0 0,-1 1-1,1-1 1,0 0-1,0 0 1,0 0-1,-1 1 1,1-1 0,0 0-1,0 0 1,0 1-1,-15 11 295,8-4-117,0 0 0,1 0 0,0 1 1,1 0-1,0 1 0,0-1 0,1 1 1,0 0-1,0 0 0,2 0 0,-1 0 1,-1 18-1,3-26-199,1 0 1,0-1-1,0 1 1,0-1-1,0 1 1,0 0-1,0-1 1,0 1-1,0-1 0,1 1 1,-1 0-1,1-1 1,-1 1-1,1-1 1,0 1-1,-1-1 1,1 1-1,0-1 0,0 0 1,0 0-1,0 1 1,0-1-1,0 0 1,0 0-1,1 0 1,-1 0-1,0 0 0,1 0 1,-1 0-1,0 0 1,1-1-1,-1 1 1,1-1-1,0 1 1,-1-1-1,1 1 1,-1-1-1,1 0 0,-1 0 1,1 0-1,0 0 1,2 0-1,3-1 50,0 0-1,0 0 1,0 0-1,-1-1 0,1 0 1,0-1-1,-1 0 1,13-6-1,-1-3 94,-1-1-1,1 0 1,-2-1-1,0-1 0,-1 0 1,24-31-1,-23 23 27,0-1 0,-1 0 0,-2-1 0,18-45 0,-27 59-114,-1 0-1,0-1 1,0 1 0,1-21 0,-4 31-67,0 0-1,0 1 1,0-1 0,0 1 0,0-1-1,0 1 1,0-1 0,0 0 0,0 1 0,0-1-1,0 1 1,0-1 0,0 1 0,-1-1-1,1 0 1,0 1 0,0-1 0,-1 1 0,1-1-1,0 1 1,-1-1 0,1 0 0,-9 7 34,-6 17-30,3 2-8,1-1-1,1 1 0,-10 40 0,16-48-5,1 0 0,0 0 0,2 0 1,0 0-1,0 0 0,4 28 0,-2-42 4,-1-1-1,0 0 1,1 0-1,-1 0 1,1 0-1,-1 0 1,1 0-1,0 0 0,0 0 1,0 0-1,0-1 1,0 1-1,1 0 1,-1-1-1,0 1 1,1 0-1,-1-1 1,1 0-1,0 1 1,-1-1-1,1 0 1,0 0-1,0 0 1,0 0-1,0 0 1,0 0-1,0-1 1,0 1-1,0-1 1,0 1-1,2-1 1,0 0-2,0 0 0,0 0 0,0 0 0,0-1 0,0 0 0,0 0 0,0 0 0,0 0 0,-1-1 0,1 1 0,0-1 0,-1 0 0,1 0 0,-1 0 0,0-1 0,4-3 0,6-8 1,-1-1-1,0-1 0,-1 1 1,-1-2-1,0 0 0,-2 0 1,9-22-1,-13 32-29,-2 8 8,-1 14-4,-4 35 2,2-39 15,0-4 6,1 1 1,0-1 0,0 1 0,1-1-1,2 13 1,-3-19 5,1 0 0,-1 0 1,0 0-1,0-1 0,1 1 0,-1 0 0,1 0 0,-1 0 0,1-1 1,-1 1-1,1 0 0,-1-1 0,1 1 0,0 0 0,-1-1 0,1 1 1,0-1-1,-1 1 0,1-1 0,0 1 0,0-1 0,1 1 0,-1-1 1,1 0 0,-1 0 0,1-1 0,-1 1 0,1 0 0,-1-1 0,0 1 0,1-1 0,-1 1 0,1-1 0,-1 1 0,0-1 0,0 0 0,1 0 0,-1 0 0,0 0 0,0 0 0,2-2 0,10-11-2,-1-1-1,0 0 0,-1-1 1,0 0-1,16-35 0,-32 63-57,1 1-1,1 0 0,-4 24 1,2-10-182,5-23 216,-6 40-1000,5-43 961,1 0 0,0 1-1,0-1 1,0 1-1,0-1 1,0 0-1,0 1 1,0-1 0,1 1-1,-1-1 1,0 0-1,1 1 1,-1-1-1,1 0 1,-1 0-1,1 1 1,0-1 0,-1 0-1,1 0 1,0 0-1,0 0 1,0 0-1,0 0 1,0 0-1,2 2 1,10-4-417,3-9-142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0.941"/>
    </inkml:context>
    <inkml:brush xml:id="br0">
      <inkml:brushProperty name="width" value="0.05" units="cm"/>
      <inkml:brushProperty name="height" value="0.05" units="cm"/>
    </inkml:brush>
  </inkml:definitions>
  <inkml:trace contextRef="#ctx0" brushRef="#br0">0 1 10714,'30'24'1475,"-17"-15"-1192,0 1 0,-2 0 1,1 1-1,-1 1 0,12 15 0,4 16-108,-2 0 0,-1 2-1,17 47 1,45 149-4,79 365-17,-35 12 94,36 148 178,43-29-139,-52-199-10,-154-527-275,2 8 5,-3-20-2,-1-13 2,-1-22 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1.359"/>
    </inkml:context>
    <inkml:brush xml:id="br0">
      <inkml:brushProperty name="width" value="0.05" units="cm"/>
      <inkml:brushProperty name="height" value="0.05" units="cm"/>
    </inkml:brush>
  </inkml:definitions>
  <inkml:trace contextRef="#ctx0" brushRef="#br0">41 1887 13499,'-5'4'287,"-20"21"461,24-24-723,0 0 0,0 0 0,1 0 0,-1 0 0,0 1-1,0-1 1,1 0 0,-1 0 0,0 1 0,1-1 0,-1 0-1,1 1 1,0-1 0,-1 0 0,1 1 0,0-1 0,0 1 0,0-1-1,0 2 1,0-3-10,0 1 0,1-1 0,-1 1 0,0-1 0,0 0 0,1 1 0,-1-1 0,0 0 0,1 0 0,-1 1 0,0-1-1,1 0 1,-1 0 0,1 1 0,-1-1 0,0 0 0,1 0 0,-1 0 0,1 0 0,-1 1 0,0-1 0,1 0 0,-1 0 0,1 0 0,-1 0 0,1 0 0,-1 0 0,1 0-1,-1 0 1,0 0 0,1-1 0,-1 1 0,1 0 0,19-9 347,-5-3-135,0-1 1,21-23-1,-3 1 0,293-311 935,19-52-497,247-290-1301,-419 492-42,-40 47 200,-79 84 37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1.921"/>
    </inkml:context>
    <inkml:brush xml:id="br0">
      <inkml:brushProperty name="width" value="0.05" units="cm"/>
      <inkml:brushProperty name="height" value="0.05" units="cm"/>
    </inkml:brush>
  </inkml:definitions>
  <inkml:trace contextRef="#ctx0" brushRef="#br0">174 0 16964,'-10'35'1176,"-5"31"-1008,0 9-88,-1 16 216,1 3-64,1 4-72,1-3-80,2-11-64,3-9-56,1-22-248,0-12-96,1-23-192,2-9-104,-2-21-88,-1-12 303,1-27 57,-1-13-136,1-26 176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2.372"/>
    </inkml:context>
    <inkml:brush xml:id="br0">
      <inkml:brushProperty name="width" value="0.05" units="cm"/>
      <inkml:brushProperty name="height" value="0.05" units="cm"/>
    </inkml:brush>
  </inkml:definitions>
  <inkml:trace contextRef="#ctx0" brushRef="#br0">1 140 14155,'0'0'35,"0"-1"-1,1 1 1,-1-1 0,0 0 0,1 1-1,-1-1 1,1 1 0,-1-1-1,1 1 1,-1-1 0,1 1-1,0-1 1,-1 1 0,1 0-1,-1-1 1,1 1 0,0 0 0,-1 0-1,1-1 1,0 1 0,0 0-1,-1 0 1,1 0 0,0 0-1,-1 0 1,1 0 0,0 0-1,0 0 1,-1 0 0,1 0 0,0 1-1,-1-1 1,1 0 0,0 0-1,-1 0 1,1 1 0,0-1-1,-1 1 1,1-1 0,-1 0 0,1 1-1,0-1 1,-1 1 0,1-1-1,-1 1 1,0-1 0,1 1-1,0 0 1,3 6 66,0-1 0,-1 1-1,1 0 1,2 9 0,-4-11-18,41 111 1428,11 30-184,-42-119-1065,1-1 0,1 0-1,20 27 1,-29-46-167,0 0 0,1-1 0,-1 0 0,2 0 0,-1 0 0,0-1 0,1 0 0,0 0-1,0-1 1,13 6 0,-15-8-31,0 0 0,0 0-1,1-1 1,-1 0 0,1 0 0,-1 0-1,1-1 1,-1 0 0,1 0-1,-1 0 1,1-1 0,0 0 0,-1 0-1,0 0 1,1-1 0,-1 0-1,6-2 1,1-3 51,0 0-1,0 0 0,-1-2 1,0 1-1,0-1 1,-1-1-1,0 0 0,-1 0 1,16-24-1,-2-1 146,-1-1 0,17-42 1,-21 39-211,-1-2 0,-2 1 1,-2-2-1,-2 0 1,10-76-1,-21 117-55,1-3-80,0-1 0,-1 1 0,1-1 0,-1 1 0,0-1 0,-1 1 0,1 0 0,-1-1 0,0 1 0,0 0 0,-3-9 0,4 13 95,0 0-1,0 0 1,0-1 0,-1 1 0,1 0 0,0 0 0,0 0-1,0 0 1,-1 0 0,1 0 0,0 0 0,0-1-1,0 1 1,-1 0 0,1 0 0,0 0 0,0 0 0,0 0-1,-1 0 1,1 0 0,0 0 0,0 0 0,-1 0 0,1 0-1,0 0 1,0 0 0,0 0 0,-1 0 0,1 0 0,0 1-1,0-1 1,0 0 0,-1 0 0,1 0 0,0 0-1,0 0 1,0 0 0,0 1 0,-1-1 0,1 0 0,0 0-1,0 0 1,0 0 0,0 1 0,0-1 0,0 0 0,-1 0-1,1 0 1,0 1 0,0-1 0,0 0 0,0 1 0,-4 12 4,6 13-181,5 3-60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2.759"/>
    </inkml:context>
    <inkml:brush xml:id="br0">
      <inkml:brushProperty name="width" value="0.05" units="cm"/>
      <inkml:brushProperty name="height" value="0.05" units="cm"/>
    </inkml:brush>
  </inkml:definitions>
  <inkml:trace contextRef="#ctx0" brushRef="#br0">188 64 17876,'-12'4'195,"1"1"0,-1 1 0,1-1 0,0 2 0,0 0 0,1 0 0,0 0 0,0 2 0,1-1 0,0 1 0,0 0 1,1 1-1,0 0 0,1 0 0,0 1 0,1 0 0,0 0 0,-8 24 0,12-31-166,1 0 0,0 0 0,0 0 0,1 0 0,-1 1 0,1-1 0,0 0 0,0 0 0,0 1 0,1-1 0,-1 0 0,2 5 0,-1-7-17,0-1-1,0 1 1,0-1-1,0 1 1,0 0 0,0-1-1,0 0 1,0 1-1,1-1 1,-1 0-1,0 1 1,1-1 0,-1 0-1,1 0 1,0 0-1,-1-1 1,1 1 0,0 0-1,-1 0 1,1-1-1,0 1 1,0-1-1,-1 0 1,1 0 0,0 1-1,0-1 1,0 0-1,0 0 1,0-1 0,2 1-1,7-2 14,0 0 0,0 0-1,0-2 1,-1 1 0,1-1 0,-1 0-1,0-1 1,0-1 0,0 1 0,-1-1-1,15-12 1,8-11 71,48-50-1,-51 46 43,-1-1 0,37-59 0,-71 112-187,1 0 1,-5 34 0,9-45-89,0 1 1,1-1 0,0 1 0,0 0 0,1-1-1,0 1 1,0-1 0,5 15 0,-5-21 68,-1 0 1,1 0-1,0 0 0,0-1 1,0 1-1,1 0 1,-1-1-1,0 1 1,1-1-1,-1 1 0,1-1 1,-1 0-1,1 1 1,0-1-1,-1 0 0,1 0 1,0 0-1,0 0 1,0-1-1,0 1 1,0 0-1,0-1 0,0 0 1,0 1-1,0-1 1,0 0-1,0 0 1,0 0-1,0 0 0,3-1 1,1 0-46,1 0 0,-1-1 0,1 0 0,-1 0 0,0-1 0,0 0 0,0 0 0,8-5 0,32-29-644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3.196"/>
    </inkml:context>
    <inkml:brush xml:id="br0">
      <inkml:brushProperty name="width" value="0.05" units="cm"/>
      <inkml:brushProperty name="height" value="0.05" units="cm"/>
    </inkml:brush>
  </inkml:definitions>
  <inkml:trace contextRef="#ctx0" brushRef="#br0">241 273 15051,'-16'14'639,"-1"0"0,2 1 0,0 0 0,1 1 0,-15 22 0,16-21 12,-5 6-39,-41 57 1008,52-69-1411,0 1 0,0 0 0,2 0 0,-1 0 0,-3 15 0,8-25-182,1 0-1,-1-1 0,1 1 0,-1-1 1,1 1-1,0 0 0,0-1 0,0 1 1,0 0-1,0-1 0,0 1 0,0 0 1,1-1-1,-1 1 0,0-1 1,1 1-1,0 0 0,0 1 0,0-2-16,0 0 0,1 0 0,-1-1 0,0 1 0,0 0 0,1-1 0,-1 1 0,0-1 0,0 1 0,1-1 0,-1 0 0,1 1 0,-1-1 0,0 0 0,1 0 0,-1 0 0,1 0 0,-1 0 0,0-1 0,1 1 0,-1 0 0,0-1 0,2 1 0,30-9-161,57-22-1,-53 16-14,39-8 1,-64 20 123,0 0-1,0 2 1,0-1 0,0 1 0,0 1 0,0 1 0,20 2 0,-28-3 46,-1 1 0,1 0 0,-1 0 0,1 0 0,-1 0 0,1 0 0,-1 1 0,0 0 1,0 0-1,0-1 0,0 2 0,0-1 0,0 0 0,0 1 0,-1-1 0,1 1 0,-1 0 0,0 0 0,0 0 0,0 0 0,4 6 0,-5-4 30,0-1 0,0 0-1,-1 0 1,1 0 0,-1 0 0,0 0 0,0 1 0,0-1 0,0 0-1,-1 0 1,0 0 0,0 0 0,0 0 0,0 0 0,-1 0-1,1 0 1,-1 0 0,0 0 0,-4 4 0,-2 5 110,-2-1 0,0-1 0,0 0 0,-1 0 0,-1-1 0,1 0 0,-2-1 0,-14 9 0,8-6 56,-1-1 0,-1-1 1,0-1-1,-41 12 1,58-20-261,0 0 0,0 0 1,0 0-1,0-1 1,0 1-1,0-1 1,-1 0-1,1 0 1,0 0-1,-6-2 1,9 2-3,1 0 1,-1-1 0,0 1-1,1 0 1,-1-1-1,0 1 1,1-1 0,-1 1-1,1-1 1,-1 1-1,1-1 1,-1 1 0,1-1-1,-1 0 1,1 1-1,-1-1 1,1 0 0,0 1-1,-1-1 1,1 0-1,0 0 1,-1-1-1,1 0-118,0-1-1,0 1 0,0-1 0,1 0 1,-1 1-1,0-1 0,1 1 0,0-1 1,-1 1-1,2-3 0,10-23-430,1 2 0,26-40 1,13-10-592</inkml:trace>
  <inkml:trace contextRef="#ctx0" brushRef="#br0" timeOffset="1">685 1 18772,'-50'102'3156,"-26"63"-851,66-140-2022,1 1 0,1 1-1,2-1 1,0 1 0,2 1 0,-1 27-1,4-49-242,2-1 0,-1 1 1,1 0-1,0-1 0,0 1 0,0-1 0,1 1 0,0-1 0,2 6 0,-3-9-30,1 0-1,-1 1 0,1-1 0,-1 0 0,1 0 1,0 0-1,0 0 0,0-1 0,0 1 1,0 0-1,0-1 0,1 0 0,-1 1 1,0-1-1,1 0 0,-1 0 0,1 0 0,-1 0 1,1-1-1,0 1 0,4 0 0,3-1-31,-1 0-1,1-1 0,0 0 0,-1 0 0,1-1 0,-1 0 1,1-1-1,11-4 0,73-38-320,-68 31 275,-4 2-16,-13 7 34,1-1 1,-1 2-1,1-1 1,0 1 0,0 1-1,0-1 1,1 2-1,-1 0 1,17-2-1,-24 4 48,-1 0-1,0 0 1,0 0-1,0 1 0,0-1 1,0 1-1,0-1 0,-1 1 1,1 0-1,0 0 0,0 0 1,0 0-1,0 0 0,-1 0 1,1 0-1,-1 0 0,1 1 1,-1-1-1,1 1 0,-1-1 1,0 1-1,1 0 0,-1-1 1,0 1-1,0 0 0,0 0 1,-1 0-1,1-1 0,0 1 1,-1 0-1,1 0 0,-1 0 1,0 0-1,0 0 0,1 1 1,-2 1-1,2 10 65,-2 0 0,0 0-1,0-1 1,-5 17 0,5-24-40,-3 16 51,-1-3 26,2 0 0,0 1 0,0 37 0,3-56-127,0-1-1,-1 1 1,1-1 0,0 1-1,0 0 1,0-1 0,0 1-1,0-1 1,0 1 0,0-1-1,1 1 1,-1 0 0,0-1-1,0 1 1,0-1 0,1 1-1,-1-1 1,0 1 0,0-1-1,1 1 1,-1-1 0,0 1-1,1-1 1,-1 0 0,1 1-1,-1-1 1,0 1 0,1-1-1,-1 0 1,1 1 0,-1-1-1,1 0 1,-1 0 0,1 0-1,-1 1 1,1-1 0,0 0-1,-1 0 1,1 0 0,-1 0-1,1 0 1,-1 0 0,1 0-1,0 0 1,-1 0 0,1 0-1,-1 0 1,1 0 0,0-1 0,2 0-39,0-1 0,0 1 0,0-1 0,-1 0 0,1 0 0,-1 0 0,1-1 0,2-2 0,23-30-368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3.621"/>
    </inkml:context>
    <inkml:brush xml:id="br0">
      <inkml:brushProperty name="width" value="0.05" units="cm"/>
      <inkml:brushProperty name="height" value="0.05" units="cm"/>
    </inkml:brush>
  </inkml:definitions>
  <inkml:trace contextRef="#ctx0" brushRef="#br0">0 130 19292,'0'2'2281,"5"-7"-1505,9-12-360,6 2 1432,7 0-912,5 0-311,5 1-1009,3 0 175,3 0 145,-5 2-120,2 1-72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4.104"/>
    </inkml:context>
    <inkml:brush xml:id="br0">
      <inkml:brushProperty name="width" value="0.05" units="cm"/>
      <inkml:brushProperty name="height" value="0.05" units="cm"/>
    </inkml:brush>
  </inkml:definitions>
  <inkml:trace contextRef="#ctx0" brushRef="#br0">145 82 15499,'-2'1'250,"1"1"-1,-1-1 1,0 1-1,1-1 1,-1 1-1,1 0 0,0 0 1,0-1-1,0 1 1,0 0-1,0 0 1,0 0-1,0 0 1,0 0-1,1 0 1,-1 1-1,1-1 0,-1 0 1,1 3-1,0-4-121,1 1 0,-1 0 0,1-1 0,0 1 0,-1-1 0,1 1 0,0-1 0,0 1 0,0-1 0,0 1 0,0-1-1,0 0 1,0 0 0,0 0 0,1 1 0,-1-1 0,0 0 0,1 0 0,-1-1 0,1 1 0,-1 0 0,1 0 0,-1-1 0,1 1 0,-1-1 0,3 1-1,3 1-20,0-1-1,0 0 0,0 0 1,0-1-1,0 0 0,-1 0 0,1-1 1,0 0-1,0 0 0,0 0 1,0-1-1,0 0 0,-1 0 1,1-1-1,7-4 0,-7 4-93,-1-1 0,0 1-1,1-2 1,-2 1 0,1 0-1,0-1 1,-1 0 0,0-1-1,0 1 1,0-1 0,-1 0-1,0 0 1,0 0 0,4-10 0,-7 15-13,-1-1 1,1 1-1,0 0 0,-1-1 1,1 1-1,-1 0 1,0-1-1,1 1 1,-1-1-1,0 1 1,0 0-1,0-1 1,0 1-1,0-1 1,0 1-1,-1-1 1,1 1-1,0 0 1,-1-1-1,1 1 1,-1 0-1,1-1 1,-1 1-1,0 0 1,1 0-1,-1-1 1,0 1-1,0 0 1,0 0-1,0 0 1,0 0-1,0 0 1,0 0-1,0 1 1,0-1-1,-1 0 1,1 0-1,0 1 1,-1-1-1,1 1 1,0-1-1,-3 0 1,-3 0-2,1 0 0,-1 0 0,0 1 0,1-1 1,-1 2-1,1-1 0,-14 3 0,4 1-4,-1 0 0,1 2 0,0 0-1,1 1 1,0 0 0,0 1 0,0 1-1,1 0 1,-20 18 0,26-21 4,0 2 1,0-1-1,0 1 0,1 1 0,0-1 1,1 1-1,0 0 0,1 1 0,-1-1 1,2 1-1,-1 0 0,1 0 0,1 1 1,0-1-1,-3 19 0,6-25-52,0 0 0,-1 0 0,1 0-1,0 0 1,1 0 0,-1 0 0,1 0-1,0 0 1,0-1 0,0 1 0,0 0 0,1 0-1,0-1 1,-1 1 0,1-1 0,0 1 0,1-1-1,-1 0 1,1 0 0,-1 0 0,1 0-1,0 0 1,0 0 0,0-1 0,1 0 0,-1 0-1,0 0 1,1 0 0,0 0 0,-1 0 0,1-1-1,0 0 1,0 0 0,0 0 0,0 0-1,0-1 1,0 1 0,0-1 0,0 0 0,7-1-1,-1-1-33,1 0 0,-1 0 0,16-7 0,37-16-378</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5.265"/>
    </inkml:context>
    <inkml:brush xml:id="br0">
      <inkml:brushProperty name="width" value="0.05" units="cm"/>
      <inkml:brushProperty name="height" value="0.05" units="cm"/>
    </inkml:brush>
  </inkml:definitions>
  <inkml:trace contextRef="#ctx0" brushRef="#br0">192 8 16972,'-21'18'1517,"1"0"1,-22 27-1,35-37-1284,0 1 1,1 1-1,0-1 0,1 1 1,0 0-1,0 0 0,1 0 0,-3 16 1,-16 74-128,47-134-216,-4 1 130,0 1 0,3 1 1,37-41-1,-26 46 927,-29 23-914,0 0-1,-1 0 1,1 0 0,-1-1-1,1 0 1,-1 0 0,-1 0-1,1-1 1,4-5 0,-14 15 83,0 0 1,0-1-1,0 1 1,0-1-1,-1-1 1,0 1-1,1-1 1,-11 4-1,-1 1 156,-26 15 0,33-15-247,0 1 1,0 0-1,1 1 1,0 0-1,1 1 1,0 0-1,0 0 0,1 1 1,1 0-1,0 0 1,1 1-1,0 0 1,1 0-1,-7 23 0,12-35-22,0 1 0,-1-1 0,1 1-1,0-1 1,0 1 0,-1-1-1,1 1 1,1 0 0,-1-1-1,0 1 1,0-1 0,0 1-1,1-1 1,-1 1 0,2 2 0,-2-4-1,1 1 1,-1-1 0,1 1-1,-1-1 1,1 1 0,0-1-1,-1 1 1,1-1 0,0 0 0,-1 1-1,1-1 1,0 0 0,-1 0-1,1 1 1,0-1 0,-1 0-1,1 0 1,0 0 0,0 0 0,-1 0-1,1 0 1,0 0 0,0 0-1,4-1 6,0-1-1,0 1 0,0-1 0,0 0 0,-1 0 0,1 0 1,7-6-1,95-71 30,105-104 0,-180 154-61,-56 53 18,1 0-1,1 2 0,1 1 0,1 0 0,-25 48 0,11-9 65,-37 102 0,51-112 14,3 0-1,2 1 0,-11 92 1,30-163-85,-1 1 0,2 1 1,0-1-1,0 1 0,8-12 1,43-73-209,125-162-540,-130 195 360,108-103-1,-119 137 174,-40 30 225,0 0 0,0 0 0,0 0 0,0 0 1,0 0-1,0 1 0,0-1 0,0 0 0,0 0 0,0 0 0,0 0 0,0 0 0,0 1 0,0-1 0,0 0 0,0 0 1,0 0-1,0 0 0,0 0 0,0 1 0,0-1 0,0 0 0,0 0 0,0 0 0,0 0 0,0 0 0,0 0 0,0 1 0,0-1 1,0 0-1,0 0 0,1 0 0,-1 0 0,0 0 0,0 0 0,0 0 0,0 0 0,0 1 0,0-1 0,1 0 0,-1 0 1,0 0-1,0 0 0,0 0 0,0 0 0,0 0 0,0 0 0,1 0 0,-1 0 0,0 0 0,0 0 0,0 0 0,0 0 1,0 0-1,1 0 0,-1 0 0,0 0 0,0 0 0,0 0 0,0 0 0,0 0 0,1-1 0,-1 1 0,-4 11-33,-19 25-49,17-28 96,1 0 0,-1 1 0,1-1 1,1 1-1,0 1 0,0-1 0,-4 17 0,8-26-5,0 1 1,-1 0-1,1-1 0,0 1 0,0-1 0,0 1 0,0-1 0,0 1 0,0-1 0,0 1 0,0-1 0,0 1 0,1-1 1,-1 1-1,0-1 0,0 1 0,0-1 0,1 1 0,-1-1 0,0 1 0,0-1 0,1 1 0,-1-1 0,0 1 0,1-1 1,-1 0-1,1 1 0,-1-1 0,1 0 0,-1 1 0,1-1 0,0 1 5,1-1 0,-1 0-1,1 0 1,-1 0 0,1 1 0,-1-1 0,1-1-1,-1 1 1,1 0 0,-1 0 0,3-1 0,44-19 142,-41 17-125,91-46 157,129-85 1,-244 146-158,1 1 1,0 1-1,1 0 1,1 1 0,1 0-1,0 1 1,1 1-1,0 0 1,1 1 0,-9 20-1,19-36-22,1 1-1,-1-1 0,0 0 1,1 0-1,-1 0 0,1 0 1,-1 1-1,1-1 1,0 0-1,0 0 0,0 0 1,0 1-1,1-1 0,-1 0 1,0 0-1,1 0 0,0 1 1,0 1-1,1-2 1,-1-1-1,0 1 0,0-1 1,1 1-1,-1-1 0,0 0 1,1 0-1,0 1 1,-1-1-1,1 0 0,0 0 1,-1 0-1,1-1 0,0 1 1,0 0-1,0-1 1,0 1-1,0-1 0,-1 0 1,4 1-1,5 0-3,0-1 0,0 0-1,0 0 1,1-1 0,-1 0 0,-1-1 0,1 0-1,0-1 1,14-5 0,-19 6-112,-1 0 1,0 0 0,1 0-1,-1-1 1,0 1-1,0-1 1,-1 0-1,1 0 1,0 0-1,-1-1 1,0 1 0,0-1-1,0 0 1,0 0-1,-1 0 1,1 0-1,-1 0 1,0 0-1,0-1 1,-1 1 0,3-8-1,-3-7-287,2 4-162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5.729"/>
    </inkml:context>
    <inkml:brush xml:id="br0">
      <inkml:brushProperty name="width" value="0.05" units="cm"/>
      <inkml:brushProperty name="height" value="0.05" units="cm"/>
    </inkml:brush>
  </inkml:definitions>
  <inkml:trace contextRef="#ctx0" brushRef="#br0">119 1 17388,'-2'0'2112,"-4"3"-1336,-8 10-264,0 4 1057,-4 6-377,3 3-208,-1 2-440,1-1-136,6-1-264,3 0-176,4-6-864,1-6-1984,8-12 2504,6-2-393,0-6-279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3.950"/>
    </inkml:context>
    <inkml:brush xml:id="br0">
      <inkml:brushProperty name="width" value="0.05" units="cm"/>
      <inkml:brushProperty name="height" value="0.05" units="cm"/>
    </inkml:brush>
  </inkml:definitions>
  <inkml:trace contextRef="#ctx0" brushRef="#br0">213 1 18372,'-17'7'1752,"-35"11"1,35-13-960,0 0 0,-31 16 1,43-19-739,1 1 1,0-1-1,0 1 0,0 1 1,0-1-1,0 0 1,1 1-1,-1 0 1,1 0-1,0 0 0,0 0 1,1 0-1,-1 1 1,-3 7-1,5-9-69,0-1 0,1 0 0,-1 1 0,0-1-1,1 1 1,-1-1 0,1 0 0,0 1 0,0-1 0,0 1 0,0-1 0,0 1 0,0-1-1,1 1 1,-1-1 0,1 0 0,0 1 0,-1-1 0,1 0 0,0 1 0,0-1-1,1 0 1,-1 0 0,0 0 0,1 0 0,0 0 0,-1 0 0,1 0 0,0-1 0,0 1-1,0-1 1,0 1 0,0-1 0,0 0 0,0 1 0,4 0 0,0 0-75,-1 0 1,1 0 0,-1-1 0,1 0-1,0 0 1,0 0 0,0-1-1,-1 0 1,1 0 0,0 0-1,0-1 1,0 0 0,-1 0-1,10-3 1,-4-1-1,0 0 0,0 0 0,-1-1 0,15-12 0,12-14-334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6.170"/>
    </inkml:context>
    <inkml:brush xml:id="br0">
      <inkml:brushProperty name="width" value="0.05" units="cm"/>
      <inkml:brushProperty name="height" value="0.05" units="cm"/>
    </inkml:brush>
  </inkml:definitions>
  <inkml:trace contextRef="#ctx0" brushRef="#br0">10 19 19524,'-2'0'2193,"-1"0"-1529,-2-8-296,5 5 1336,0 2-1488,2 1-656,-1-6 280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6.613"/>
    </inkml:context>
    <inkml:brush xml:id="br0">
      <inkml:brushProperty name="width" value="0.05" units="cm"/>
      <inkml:brushProperty name="height" value="0.05" units="cm"/>
    </inkml:brush>
  </inkml:definitions>
  <inkml:trace contextRef="#ctx0" brushRef="#br0">315 79 15971,'-83'117'7171,"21"-18"-5949,-60 124-1,120-218-1185,-6 9 81,2 0-1,-1 0 1,2 1 0,0 0-1,1 0 1,0 0-1,-2 30 1,6-43-103,-1 0 1,2 1-1,-1-1 1,0 0-1,0 0 1,1 1-1,-1-1 1,1 0-1,0 0 1,-1 1-1,1-1 1,0 0-1,0 0 1,1 0-1,-1 0 1,0-1 0,1 1-1,-1 0 1,1 0-1,-1-1 1,1 1-1,0-1 1,0 1-1,0-1 1,0 0-1,0 0 1,0 0-1,0 0 1,0 0-1,3 0 1,2 1 4,0 0 0,1-1 1,-1-1-1,1 1 0,-1-1 1,0 0-1,1-1 0,10-1 1,8-4-13,0-1 1,0-1-1,0-1 1,-1-1-1,31-17 1,-13 2-51,78-59 1,-108 75 22,-5 3-15,-1 1 1,0-1-1,8-9 0,-42 49 23,-33 56 0,50-72 45,1 0-1,1 1 1,0-1-1,1 2 0,-6 29 1,11-43-14,1 1 0,1-1 0,-1 0 1,1 0-1,0 0 0,1 0 0,1 10 1,-2-15-21,0 0 0,1 1 0,-1-1 0,1 0 0,-1 1 0,1-1 0,-1 0 0,1 0 1,0 1-1,0-1 0,-1 0 0,1 0 0,0 0 0,0 0 0,0 0 0,0 0 0,1-1 1,-1 1-1,0 0 0,0 0 0,0-1 0,1 1 0,-1-1 0,0 1 0,0-1 0,1 1 1,-1-1-1,1 0 0,-1 0 0,0 0 0,1 0 0,-1 0 0,0 0 0,1 0 0,-1 0 1,1 0-1,1-1 0,2-1-114,0 0 0,0 1-1,-1-1 1,1-1 0,-1 1 0,0-1 0,0 0 0,0 0 0,0 0-1,0 0 1,-1-1 0,1 1 0,5-9 0,0-1-162,0 0 0,-1-1-1,7-16 1,3-20-215,-5-15-152</inkml:trace>
  <inkml:trace contextRef="#ctx0" brushRef="#br0" timeOffset="1">561 63 19212,'-3'6'1929,"3"-1"-1289,2-5-264,8-3 920,6-3-464,10-2-984,6-2-688,8-4 728,-1-3-224,3 2-152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7.032"/>
    </inkml:context>
    <inkml:brush xml:id="br0">
      <inkml:brushProperty name="width" value="0.05" units="cm"/>
      <inkml:brushProperty name="height" value="0.05" units="cm"/>
    </inkml:brush>
  </inkml:definitions>
  <inkml:trace contextRef="#ctx0" brushRef="#br0">171 1 15219,'-21'52'2428,"-42"75"0,-5 14 1049,65-134-3272,0 0 0,0 1 1,1-1-1,0 1 0,1 0 0,-2 13 1,3-19-177,0 1 0,0-1 0,1 0 0,-1 0 1,0 0-1,1 1 0,0-1 0,-1 0 1,1 0-1,0 0 0,0 0 0,0 0 0,0 0 1,1 0-1,-1 0 0,0-1 0,1 1 1,-1 0-1,1-1 0,0 1 0,0-1 0,-1 0 1,1 0-1,0 1 0,0-1 0,0 0 1,3 1-1,10 2-29,0 0-1,0-1 1,1 0 0,-1-1 0,0-1 0,22-1-1,-19 0-19,1 1 0,-1 1 0,34 6 1,-49-7 16,-1-1 1,1 1 0,-1 0-1,0 0 1,1 0 0,-1 0 0,0 0-1,1 0 1,-1 1 0,0-1 0,0 1-1,0-1 1,0 1 0,-1 0 0,1 0-1,0 0 1,-1 0 0,1 0 0,-1 0-1,0 1 1,2 3 0,-2-3 6,-1 0 0,0 0 1,0-1-1,0 1 0,0 0 1,0 0-1,-1-1 0,1 1 1,-1 0-1,0-1 0,0 1 1,0 0-1,0-1 0,0 1 1,0-1-1,-1 0 1,1 1-1,-1-1 0,0 0 1,-3 3-1,-9 10 101,-1-1 0,0 0 0,-1-1-1,0-1 1,-1-1 0,-1 0 0,0-1 0,0-1 0,-1-1 0,0 0 0,-36 8 0,52-15-116,1-1 1,-1 1-1,0-1 1,1 0 0,-1 1-1,0-2 1,0 1-1,1 0 1,-1 0-1,0-1 1,1 1 0,-1-1-1,0 0 1,1 0-1,-1 0 1,-2-2-1,4 2-48,0 0-1,0 0 1,0 0-1,1-1 0,-1 1 1,0 0-1,0-1 1,1 1-1,-1-1 0,1 1 1,-1 0-1,1-1 0,0 1 1,0-1-1,-1 1 1,1-1-1,0 1 0,0-1 1,1 0-1,-1 1 1,0-1-1,0 1 0,1 0 1,-1-1-1,1 1 0,-1-1 1,1 1-1,0-1 1,0-1-1,3-5-59,1 0 1,-1 1-1,1-1 1,0 1-1,1 0 1,0 0-1,9-8 1,28-20-517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7.482"/>
    </inkml:context>
    <inkml:brush xml:id="br0">
      <inkml:brushProperty name="width" value="0.05" units="cm"/>
      <inkml:brushProperty name="height" value="0.05" units="cm"/>
    </inkml:brush>
  </inkml:definitions>
  <inkml:trace contextRef="#ctx0" brushRef="#br0">117 231 16628,'2'22'2456,"-6"2"-1328,-14 4-368,0 5 1369,-4 4-601,1 0-175,4-5-585,3-4-304,10-10-464,4-6-240,7-10-648,7-7-409,1-10 993,-1-8-256,3-8-168</inkml:trace>
  <inkml:trace contextRef="#ctx0" brushRef="#br0" timeOffset="1">198 15 15787,'0'-10'2353,"0"5"-1345,-4 5 2417,4 8-2441,4 1-456,7 3-1216,4 2-112,7 1 616,5 4-224,10 1-160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7.922"/>
    </inkml:context>
    <inkml:brush xml:id="br0">
      <inkml:brushProperty name="width" value="0.05" units="cm"/>
      <inkml:brushProperty name="height" value="0.05" units="cm"/>
    </inkml:brush>
  </inkml:definitions>
  <inkml:trace contextRef="#ctx0" brushRef="#br0">186 0 13123,'-74'65'6404,"50"-45"-4432,1 0-1,-33 37 0,56-56-1945,-1 0 0,0-1-1,0 1 1,1 0-1,-1 0 1,0 0-1,1 0 1,-1 0 0,1-1-1,0 1 1,-1 0-1,1 0 1,0 1-1,-1-1 1,1 0 0,0 0-1,0 0 1,0 2-1,0-3-17,0 0-1,1 1 0,-1-1 1,0 1-1,1-1 1,-1 0-1,1 1 0,-1-1 1,0 0-1,1 1 0,-1-1 1,1 0-1,-1 0 1,1 1-1,-1-1 0,1 0 1,-1 0-1,1 0 1,-1 0-1,1 0 0,-1 0 1,1 0-1,-1 0 0,1 0 1,0 0-1,6 0-1,0-1 0,-1 0 0,1-1-1,11-3 1,40-19-107,0-2 1,76-48-1,-97 53 39,-53 36 176,1 1-1,1 1 0,-13 18 1,22-28-60,0 1 1,1 0-1,0 0 1,0 0 0,1 1-1,0-1 1,-3 17-1,6-24-52,-1 1-1,1 0 1,0 0-1,0 0 0,0 0 1,0 0-1,0 0 1,0 0-1,1 0 1,-1-1-1,0 1 1,1 0-1,0 0 0,-1 0 1,1 0-1,0-1 1,0 1-1,0 0 1,0-1-1,0 1 1,0-1-1,1 1 0,-1-1 1,1 0-1,-1 0 1,0 1-1,1-1 1,0 0-1,-1 0 1,1 0-1,0 0 0,0-1 1,-1 1-1,1 0 1,0-1-1,0 0 1,0 1-1,0-1 1,0 0-1,-1 0 0,1 0 1,3 0-1,29-2-17,7-5-66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8.451"/>
    </inkml:context>
    <inkml:brush xml:id="br0">
      <inkml:brushProperty name="width" value="0.05" units="cm"/>
      <inkml:brushProperty name="height" value="0.05" units="cm"/>
    </inkml:brush>
  </inkml:definitions>
  <inkml:trace contextRef="#ctx0" brushRef="#br0">58 0 16251,'-13'28'3054,"-12"36"-1,20-44-2624,0 1 0,1-1 0,1 1 0,1 0 0,1 26 0,1-44-397,0 0 1,0 0-1,1 0 1,-1 0-1,1 0 1,-1 0-1,1 0 1,0 0-1,0 0 1,0 0-1,0 0 1,1-1-1,-1 1 1,1-1-1,0 1 1,0-1-1,0 1 1,0-1-1,0 0 1,0 0-1,0 0 1,1 0-1,-1 0 1,1-1-1,0 1 1,-1-1-1,1 1 1,0-1-1,0 0 1,0 0-1,0 0 1,0-1-1,0 1 1,0-1-1,5 1 1,6-1 8,1-1 0,-1 0 0,0 0 0,1-2 0,-1 1 0,0-2 0,15-6 0,97-43 54,-105 43-81,41-20 16,-28 13-21,1 1 0,0 1 0,54-14 1,-86 28-9,0 1 0,0-1 0,0 1 1,0 0-1,0 0 0,0 0 0,0 0 0,5 1 1,-7 0-2,0-1 1,0 0-1,0 1 1,0-1-1,0 1 1,-1-1 0,1 1-1,0-1 1,0 1-1,0 0 1,0-1-1,-1 1 1,1 0-1,0 0 1,-1-1 0,1 1-1,0 1 1,0 2 0,1 0 0,-2 0 0,1-1 0,0 1 0,-1 0 0,0 0 0,0 0 0,0 0 0,-1 6 0,1 17-6,0-26 7,0 1-1,0-1 0,0 0 0,0 0 1,1 0-1,-1 0 0,0 0 0,1 0 1,-1 0-1,1 0 0,-1 0 0,1 0 1,0 0-1,-1 0 0,1 0 0,0 0 1,0 0-1,0 0 0,-1-1 0,1 1 1,0 0-1,0-1 0,0 1 0,0-1 1,0 1-1,0-1 0,0 1 0,1-1 1,-1 0-1,0 1 0,0-1 0,0 0 1,0 0-1,0 0 0,3 0 0,3 0 1,0-1-1,0 0 0,0 0 1,11-4-1,-16 5-2,84-30-192,-61 20-270,0 1 0,0 2 1,1 0-1,43-5 0,-66 12 337,-1 0 1,0 0-1,0 0 0,0 0 1,1 1-1,-1-1 1,0 0-1,0 1 0,0 0 1,2 0-1,-3 0 31,0-1-1,-1 1 1,1-1-1,0 0 1,-1 1-1,1-1 0,-1 1 1,1 0-1,-1-1 1,1 1-1,-1-1 1,1 1-1,-1 0 1,0-1-1,1 1 1,-1 0-1,0-1 1,1 1-1,-1 0 1,0 0-1,0-1 1,0 1-1,0 0 0,0 0 1,0-1-1,0 1 1,0 0-1,0 0 1,0 0-1,0-1 55,0 0 0,-1-1-497,1 1 497,0 0-1,0 0 1,0 0 0,0 0-1,0 0 1,0 0 0,0 0-1,0 0 1,0 0 0,0 0-1,-1 0 1,1 0 0,0 0-1,0 0 1,0 0 0,0 1-1,4-11-455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8.887"/>
    </inkml:context>
    <inkml:brush xml:id="br0">
      <inkml:brushProperty name="width" value="0.05" units="cm"/>
      <inkml:brushProperty name="height" value="0.05" units="cm"/>
    </inkml:brush>
  </inkml:definitions>
  <inkml:trace contextRef="#ctx0" brushRef="#br0">26 0 17988,'-15'11'1432,"9"4"-1144,1-2-544,19-10 824,12-8-88,9-13-352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9.302"/>
    </inkml:context>
    <inkml:brush xml:id="br0">
      <inkml:brushProperty name="width" value="0.05" units="cm"/>
      <inkml:brushProperty name="height" value="0.05" units="cm"/>
    </inkml:brush>
  </inkml:definitions>
  <inkml:trace contextRef="#ctx0" brushRef="#br0">165 12 15331,'10'-11'1561,"-10"11"-1518,0 0 1,1 0-1,-1 0 1,0 0-1,0 0 1,1 0-1,-1-1 1,0 1-1,0 0 1,1 0-1,-1 0 1,0 0-1,1 0 1,-1 1-1,0-1 1,0 0-1,1 0 0,-1 0 1,0 0-1,0 0 1,1 0-1,-1 0 1,0 0-1,0 1 1,0-1-1,1 0 1,-1 0-1,0 0 1,0 1-1,1 0 98,0 0 0,0 1 0,-1-1 0,1 1 0,-1 0 0,1-1-1,-1 1 1,0-1 0,1 1 0,-1 0 0,0-1 0,0 1 0,0-1 0,-1 4 0,-5 41 1805,-22 79 1,13-65-1353,-110 423 1980,118-463-2509,2-4 21,12-27-42,55-132-151,-22 44-114,-3 15-117,4 3 1,81-123 0,-108 186 240,0 0 0,1 0 0,28-25 0,-38 39 82,-1 0-1,1 0 0,0 1 0,0 0 1,0 0-1,1 0 0,-1 1 1,1-1-1,-1 1 0,1 1 1,0-1-1,-1 1 0,1 0 1,0 0-1,0 0 0,0 1 1,0 0-1,10 1 0,-13 0 14,0 0 0,-1-1-1,1 1 1,0 0 0,-1 1 0,1-1-1,-1 0 1,1 1 0,-1-1 0,0 1 0,1 0-1,-1-1 1,0 1 0,0 0 0,0 1-1,0-1 1,-1 0 0,1 0 0,-1 1-1,1-1 1,-1 1 0,0 0 0,0-1-1,0 1 1,0 0 0,0-1 0,-1 1 0,1 0-1,-1 0 1,0 0 0,0 0 0,0-1-1,0 1 1,-1 3 0,0 5 6,0 1 1,-1-1-1,-1 0 1,0 0-1,-1 0 1,0 0-1,-6 10 0,-7 12 108,-2-1-1,-1 0 0,-2-2 0,-1 0 0,-2-2 0,-50 46 0,67-66-56,0-2 0,-1 1 1,0-1-1,-17 7 0,25-12-77,-1 0 0,0 0 0,1 0 0,-1 0 0,0-1 0,0 1 1,1-1-1,-1 1 0,0-1 0,0 0 0,0 0 0,0 0 0,0 0 0,1 0 0,-1 0 0,0 0 1,0-1-1,0 1 0,0-1 0,1 1 0,-1-1 0,0 0 0,0 1 0,1-1 0,-1 0 0,1 0 0,-1 0 1,1-1-1,-1 1 0,1 0 0,-1-1 0,1 1 0,0 0 0,-1-3 0,0 0-114,0 0 1,0 0-1,1-1 0,0 1 0,0-1 0,0 1 1,0-1-1,1 0 0,0 1 0,0-1 0,0 0 1,0 1-1,2-9 0,0 4-8,0-1 0,1 1 0,0 0 0,1 0 1,7-16-1,15-13-583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9.968"/>
    </inkml:context>
    <inkml:brush xml:id="br0">
      <inkml:brushProperty name="width" value="0.05" units="cm"/>
      <inkml:brushProperty name="height" value="0.05" units="cm"/>
    </inkml:brush>
  </inkml:definitions>
  <inkml:trace contextRef="#ctx0" brushRef="#br0">92 37 20148,'-2'1'166,"0"0"0,-1 0 1,1 0-1,0 0 0,0 0 0,0 0 0,0 1 0,0-1 0,0 1 0,0-1 0,0 1 0,1 0 1,-1-1-1,-2 5 0,-18 29 701,21-33-772,-5 11 234,-1 1 0,2 0 0,-8 24 0,12-34-302,0 0 0,0 0 1,0 0-1,1 0 0,-1 0 1,1 0-1,0 0 1,0 0-1,0 0 0,1 0 1,0 0-1,-1 0 0,1 0 1,0 0-1,1 0 0,-1-1 1,1 1-1,2 4 0,-2-6-19,0-1-1,-1 0 1,1 1-1,0-1 1,0 0-1,-1 0 1,1 0-1,0-1 1,0 1-1,0 0 1,0-1-1,0 1 1,1-1-1,-1 0 1,0 1-1,0-1 1,0 0-1,0 0 1,0-1-1,0 1 1,0 0-1,0-1 1,0 1-1,0-1 1,4-1-1,3-2-1,1 1-1,-1-2 0,0 1 1,8-7-1,4-4-2,26-24-1,-31 24-21,1 0 0,30-18 0,-47 33 18,0 0-1,1-1 1,-1 1 0,0 0-1,1 0 1,-1-1 0,0 1 0,1 0-1,-1 0 1,1 0 0,-1 0 0,1-1-1,-1 1 1,0 0 0,1 0-1,-1 0 1,1 0 0,-1 0 0,1 0-1,-1 0 1,0 0 0,1 0 0,-1 0-1,1 1 1,-1-1 0,1 0-1,-1 0 1,0 0 0,1 1 0,2 12-25,-12 22-1,8-31 24,-13 38 8,9-28 25,0 1 1,1-1 0,0 1 0,1 0 0,1 0 0,-1 15 0,3-29-26,0-1 0,0 1 0,-1 0 0,1-1 0,0 1 0,0 0 1,1 0-1,-1-1 0,0 1 0,0 0 0,0-1 0,0 1 0,1 0 1,-1-1-1,0 1 0,1 0 0,-1-1 0,0 1 0,1 0 0,-1-1 1,1 1-1,-1-1 0,1 1 0,-1-1 0,1 1 0,-1-1 0,1 1 1,0-1-1,-1 0 0,1 1 0,0-1 0,1 0 1,-1 0 0,1 0 0,-1 0 0,1-1 0,-1 1 0,1-1 0,-1 1 0,1-1 0,-1 1 0,0-1 0,1 0-1,-1 0 1,2-1 0,6-5 1,0-1-1,12-14 0,80-106-661,-90 114 474,-10 22 115,0 1 0,1 0 1,0-1-1,0 0 0,5 10 0,-4-14 82,0 0-1,1-1 1,0 1 0,-1-1-1,1 0 1,0 0 0,1 0-1,-1-1 1,0 0-1,1 1 1,-1-1 0,1-1-1,0 1 1,0-1-1,0 0 1,0 0 0,9 1-1,6-1 50,0 0 0,0-2 0,22-2-1,-15-1-31,-1-2 1,0 0-1,-1-2 0,1-1 0,-2-1 0,1-1 0,-1-1 0,-1-1 0,0-1 0,-1-1 0,-1-1 0,0-1 0,19-20 0,-34 31-15,0-1 1,-1 0-1,0 0 0,5-10 0,-9 15-9,0 0 0,0 0 0,0 1 0,-1-1 0,1 0 0,-1 0 0,1 0 0,-1 0 1,0 0-1,0-4 0,0 5-3,0 0 0,0 0 1,-1 1-1,1-1 0,0 0 1,-1 0-1,1 0 1,0 1-1,-1-1 0,1 0 1,-1 1-1,1-1 0,-1 0 1,0 1-1,1-1 1,-1 1-1,0-1 0,1 1 1,-1-1-1,0 1 0,0-1 1,1 1-1,-1 0 1,0-1-1,-1 1 0,-3-1 17,1 0 1,0 1-1,-1 0 0,1 0 0,-1 0 0,1 1 1,-1-1-1,1 1 0,0 0 0,0 0 1,-1 1-1,1-1 0,0 1 0,0 0 0,-5 3 1,-6 4 95,1 0 1,-23 18 0,29-19-62,-1 0-1,1 0 1,0 1 0,1 0-1,0 0 1,1 1-1,0 0 1,0 0 0,1 1-1,0-1 1,-3 13 0,6-19-83,1 1 1,0 0-1,0 0 1,0 0-1,0 1 1,1-1-1,0 0 1,0 0-1,0 0 1,1 0-1,-1 0 1,1 0 0,1 0-1,-1 0 1,1 0-1,-1 0 1,1 0-1,1-1 1,-1 1-1,1-1 1,0 0-1,0 1 1,0-1 0,0-1-1,1 1 1,-1 0-1,6 3 1,-6-5-79,0 0 0,0 1 0,1-1 0,-1-1 0,1 1 0,-1-1 0,1 1 1,0-1-1,-1 0 0,1 0 0,0-1 0,0 1 0,-1-1 0,1 1 0,0-1 0,0-1 0,0 1 0,0 0 1,-1-1-1,1 0 0,0 0 0,0 0 0,-1 0 0,5-3 0,23-13-569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0.557"/>
    </inkml:context>
    <inkml:brush xml:id="br0">
      <inkml:brushProperty name="width" value="0.05" units="cm"/>
      <inkml:brushProperty name="height" value="0.05" units="cm"/>
    </inkml:brush>
  </inkml:definitions>
  <inkml:trace contextRef="#ctx0" brushRef="#br0">315 21 16379,'0'-1'103,"0"0"-1,0 0 0,0 1 0,0-1 0,0 0 0,0 0 0,0 1 1,0-1-1,-1 0 0,1 0 0,0 1 0,0-1 0,-1 0 0,1 1 0,0-1 1,-1 0-1,1 1 0,-1-1 0,1 1 0,-1-1 0,1 1 0,-1-1 1,0 1-1,1-1 0,-1 1 0,1-1 0,-1 1 0,-1-1 0,0 1 33,0-1-1,0 1 0,0 0 0,0 0 0,0 0 0,0 0 1,0 0-1,-1 0 0,1 0 0,-3 2 0,-4 1 328,-1 0 1,1 1-1,-14 7 0,2 2-132,0 1 0,1 1 0,1 1 0,0 0 0,1 1 0,1 1-1,1 1 1,0 0 0,2 1 0,-18 31 0,32-50-322,-3 3 39,1 1-1,0-1 1,0 1 0,1-1 0,-2 8 0,3-11-41,-1 0 0,1 0 0,0 0 1,0 0-1,0 0 0,0 0 0,0 0 0,1 0 1,-1 0-1,0 0 0,0 0 0,1 0 0,-1 0 0,0 0 1,1 0-1,-1 0 0,1 0 0,0 0 0,-1 0 1,1-1-1,-1 1 0,1 0 0,0-1 0,0 1 1,-1 0-1,1-1 0,0 1 0,0-1 0,0 1 0,0-1 1,0 1-1,0-1 0,0 0 0,1 1 0,14 1-62,-1 0 0,1-1-1,0-1 1,-1 0 0,1-1 0,0-1-1,17-4 1,12 0-131,-16 2 68,2 0-137,59 0-1,-82 5 217,-1-1 0,1 1 0,-1 0 0,0 0 0,0 1 0,0 0 0,0 0 0,0 1 0,0-1 0,0 2 0,-1-1 0,1 1 0,9 7 0,-15-9 40,1-1 0,0 0-1,-1 1 1,0 0 0,1-1 0,-1 1 0,0 0 0,0 0 0,0 0 0,0-1 0,0 1 0,0 0 0,-1 0 0,1 1 0,-1-1 0,1 0 0,-1 0-1,0 0 1,0 0 0,0 0 0,0 0 0,0 0 0,0 1 0,-1-1 0,1 0 0,-1 0 0,1 0 0,-1 0 0,0 0 0,0 0 0,-1 2-1,-2 3 40,-1 0 0,0 0-1,0 0 1,-1-1 0,0 0-1,-10 9 1,-2-1 72,0 0 0,-1-1 0,0 0 1,-1-2-1,0 0 0,-1-1 0,-1-2 1,1 0-1,-46 10 0,63-17-147,0-1 1,0 1-1,0-1 1,0 0-1,0 0 1,-1 0-1,1-1 1,0 1-1,-4-2 1,7 1-26,0 1 0,0-1 0,0 0 1,0 1-1,0-1 0,0 0 0,0 0 0,0 0 1,0 0-1,0 1 0,0-1 0,0 0 1,1-1-1,-1 1 0,1 0 0,-1 0 1,0 0-1,1 0 0,0 0 0,-1-1 0,1 1 1,0 0-1,0 0 0,-1-1 0,1 1 1,0 0-1,0 0 0,0-1 0,1 1 1,-1-2-1,2-7-239,0 1 1,1-1-1,0 1 1,0 0-1,1-1 1,0 2-1,0-1 1,9-11-1,-7 9 181,40-61-782,17-8-291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4.374"/>
    </inkml:context>
    <inkml:brush xml:id="br0">
      <inkml:brushProperty name="width" value="0.05" units="cm"/>
      <inkml:brushProperty name="height" value="0.05" units="cm"/>
    </inkml:brush>
  </inkml:definitions>
  <inkml:trace contextRef="#ctx0" brushRef="#br0">128 19 13811,'0'-1'112,"1"1"0,-1-1 0,0 0 0,0 0 0,0 0 0,0 0 0,0 0 0,0 0 0,-1 1 0,1-1 0,0 0 1,0 0-1,-1 0 0,1 0 0,0 1 0,-1-1 0,1 0 0,-1 0 0,1 1 0,-1-1 0,0-1 0,0 2-14,1 0 0,-1 0 0,1 0 0,-1 0 0,0 1 1,1-1-1,-1 0 0,1 0 0,-1 0 0,0 1 0,1-1 0,-1 0 0,1 0 0,-1 1 0,1-1 0,-1 0 1,1 1-1,0-1 0,-1 1 0,1-1 0,-1 1 0,1 0 0,-5 5 438,0 0 0,1 0 0,0 1 0,-3 7 1,-11 33-82,2 2 1,3-1-1,1 2 1,3 0 0,-5 70-1,13-109-403,-1 29 114,2-37-152,0-1-1,0 0 0,0 0 1,1 1-1,-1-1 0,1 0 1,0 0-1,-1 0 0,1 0 0,0 0 1,0 0-1,0 0 0,1 0 1,1 3-1,-3-5-11,1 0 0,-1 1 1,1-1-1,-1 0 0,1 1 0,0-1 1,-1 0-1,1 0 0,0 1 0,-1-1 0,1 0 1,0 0-1,-1 0 0,1 0 0,0 0 1,-1 0-1,1 0 0,0 0 0,-1 0 1,1 0-1,0 0 0,-1 0 0,1-1 1,0 1-1,-1 0 0,1 0 0,-1-1 1,1 1-1,0-1 0,-1 1 0,1 0 0,-1-1 1,1 1-1,-1-1 0,1 1 0,0-2 1,15-19-7,-10 7-9,-1 0 0,0-1 0,0 1 0,-2-1 0,0 0 0,-1 0 0,0 0 0,-1-1 0,-1 1 0,-1-15 0,1 27 3,-1-1 0,0 1 0,1 0 0,-1 0 1,0 0-1,-1 0 0,-1-5 0,3 8 9,-1 0 0,1-1 0,0 1 0,0 0 0,0 0 0,0-1 0,0 1 0,-1 0 0,1 0 0,0 0 0,0-1-1,0 1 1,-1 0 0,1 0 0,0 0 0,0 0 0,-1-1 0,1 1 0,0 0 0,0 0 0,-1 0 0,1 0 0,0 0 0,-1 0 0,1 0 0,0 0 0,0 0 0,-1 0-1,0 0 1,1 0 1,-1 1-1,1 0 1,-1-1-1,1 1 1,-1 0-1,1-1 0,-1 1 1,1 0-1,0-1 1,-1 1-1,1 0 1,0 0-1,0 0 1,-1-1-1,1 1 0,0 1 1,-1 4-3,1 0 1,-1 0 0,1 0-1,0 0 1,0 0 0,1 0-1,0 0 1,0 0 0,1 0-1,-1-1 1,1 1 0,0 0-1,1-1 1,-1 1 0,7 9-1,-7-13 7,0 1-1,0 0 1,0-1 0,1 1-1,-1-1 1,1 0-1,-1 0 1,1 0-1,0 0 1,0 0 0,0 0-1,0-1 1,0 0-1,0 1 1,0-1-1,0 0 1,1 0 0,-1-1-1,0 1 1,1-1-1,-1 0 1,0 0 0,1 0-1,-1 0 1,0 0-1,1-1 1,-1 1-1,0-1 1,1 0 0,3-2-1,2-1 11,1-1 0,-1 0 0,0 0 1,-1-1-1,1 0 0,-1-1 0,0 0 0,11-12 0,4-8-8,22-34 0,-40 54-17,-3 6-61,-1 7 48,-4 9 19,1-4 20,-18 80 215,19-83-180,0 0 0,0 0 0,1 0 0,0 1 0,0-1 0,1 0 0,0 0 0,1 0 0,2 9 0,-3-16-48,-1 1 0,1-1-1,-1 0 1,1 1-1,0-1 1,-1 0 0,1 0-1,0 1 1,0-1-1,0 0 1,0 0 0,0 0-1,0 0 1,0 0-1,0-1 1,0 1 0,1 0-1,-1 0 1,0-1-1,1 1 1,-1-1 0,0 1-1,1-1 1,-1 1-1,0-1 1,1 0 0,-1 0-1,1 0 1,-1 0 0,1 0-1,-1 0 1,0 0-1,1 0 1,-1 0 0,1-1-1,1 0 1,1 0-128,-1-1 0,1 1 0,0-1 0,0 0 0,-1-1 0,1 1 0,-1 0 0,0-1 0,0 0 0,0 0 0,3-4 0,0 0 18,-1-1 1,0 0-1,0-1 0,-1 1 1,0-1-1,3-12 1,6-27-388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1.152"/>
    </inkml:context>
    <inkml:brush xml:id="br0">
      <inkml:brushProperty name="width" value="0.05" units="cm"/>
      <inkml:brushProperty name="height" value="0.05" units="cm"/>
    </inkml:brush>
  </inkml:definitions>
  <inkml:trace contextRef="#ctx0" brushRef="#br0">234 1 17340,'-8'25'948,"0"0"1,-2-1-1,-20 39 1,-3 4 355,-1 11 259,-23 89 1,46-131-1223,3 0 0,1 1 1,2 1-1,-2 71 0,8-94-244,0 0-1,2 15 1,-2-27-78,0 1 1,0-1-1,0 1 0,0-1 1,0 1-1,1-1 1,0 0-1,-1 1 1,1-1-1,0 0 0,1 0 1,-1-1-1,4 4 1,-6-5-18,0-1 1,1 1-1,-1 0 1,1-1-1,0 0 1,-1 1-1,1-1 1,-1 1-1,1-1 1,0 0-1,-1 1 1,1-1-1,0 0 1,-1 0-1,1 0 1,0 1-1,-1-1 1,1 0-1,0 0 1,-1 0-1,1 0 1,0 0-1,0 0 1,-1 0-1,1 0 1,0-1-1,-1 1 1,1 0-1,0 0 1,-1-1-1,1 1 1,0 0-1,-1-1 1,1 1-1,-1 0 1,1-1-1,-1 1 1,1-1-1,-1 1 1,1-1-1,-1 1 1,1-1-1,-1 1 1,1-1-1,-1 0 1,0 1-1,1-1 1,-1 0-1,0 1 1,0-1-1,0 0 0,1 1 1,-1-1-1,0 0 1,0 0-1,2-6 1,-1 0 0,0 0 0,0 0-1,0-9 1,-2-17-61,-1 1-1,-1-1 1,-12-46 0,-35-93-333,43 154 337,3 3-27,6 15 81,-1 0 0,0 0-1,1 0 1,-1 1-1,0-1 1,0 0 0,1 0-1,-1 1 1,0-1 0,0 1-1,0-1 1,0 1 0,1 0-1,0 0 1,13 5 2,0 0 1,0-1-1,0-1 0,1 0 1,-1-2-1,19 2 1,99-1-45,-71-3-3,-57 0 45,10-1-12,0 2 0,0 0 0,0 0 0,0 2 1,25 6-1,-37-8 12,0 0-1,0 1 1,0-1 0,-1 1 0,1-1-1,0 1 1,-1 0 0,1 0 0,-1 0-1,0 0 1,1 1 0,-1-1 0,0 1-1,-1-1 1,1 1 0,0 0 0,-1 0-1,1-1 1,-1 1 0,0 0 0,0 0-1,0 0 1,0 1 0,-1-1 0,1 0-1,-1 0 1,0 0 0,0 0 0,0 1-1,0-1 1,-1 0 0,1 0 0,-2 5-1,-1 4 39,0 0 0,-1 0 0,0 0-1,-1 0 1,-1 0 0,0-1-1,-9 14 1,-2-2 154,-1 0 0,-22 23 0,28-35 135,13-18-142,17-24-73,-13 24-104,25-51-11,35-95-1,-27 60-166,-38 93 168,0 0 0,0-1-1,0 1 1,0 0 0,1 0 0,-1-1 0,0 1 0,0 0 0,0 0 0,0-1 0,0 1 0,1 0 0,-1 0 0,0-1 0,0 1-1,0 0 1,1 0 0,-1 0 0,0 0 0,0-1 0,1 1 0,-1 0 0,0 0 0,1 0 0,-1 0 0,0 0 0,0 0-1,1 0 1,-1 0 0,0 0 0,1-1 0,-1 1 0,0 0 0,0 1 0,1-1 0,-1 0 0,0 0 0,1 0 0,-1 0-1,0 0 1,0 0 0,1 0 0,-1 0 0,0 0 0,1 1 0,-1-1 0,10 10-20,-9-9 15,7 9-73,0-1 0,1 0 0,0-1 0,1 0-1,-1-1 1,2 1 0,-1-2 0,1 0 0,0 0 0,0-1 0,17 6 0,-21-9-130,1 0 0,0 0 1,-1-1-1,1 0 1,0 0-1,0-1 0,0 0 1,0 0-1,0-1 1,-1 0-1,1 0 0,0-1 1,-1 0-1,1 0 1,-1-1-1,1 0 0,-1 0 1,13-9-1,4-7-719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1.610"/>
    </inkml:context>
    <inkml:brush xml:id="br0">
      <inkml:brushProperty name="width" value="0.05" units="cm"/>
      <inkml:brushProperty name="height" value="0.05" units="cm"/>
    </inkml:brush>
  </inkml:definitions>
  <inkml:trace contextRef="#ctx0" brushRef="#br0">246 25 16211,'0'0'167,"1"-1"0,0 0 0,-1 0 0,1 0 0,-1 1 0,1-1 0,-1 0-1,1 0 1,-1 0 0,0 0 0,1 0 0,-1 0 0,0 1 0,0-1 0,0-2-1,0 2-91,0 1 0,0 0 0,0-1 0,0 1-1,-1-1 1,1 1 0,0 0 0,0-1 0,0 1 0,-1-1-1,1 1 1,0 0 0,-1-1 0,1 1 0,0 0 0,-1 0-1,1-1 1,0 1 0,-1 0 0,1 0 0,-1-1-1,1 1 1,-1 0 0,-1-1 105,0 1-1,0 0 1,0-1-1,-1 1 1,1 0 0,0 0-1,0 0 1,0 0-1,0 1 1,0-1-1,-1 0 1,-2 2 0,-4 2 75,0 1 0,0 0 1,0 0-1,0 1 1,1 1-1,0-1 1,0 1-1,1 0 0,-8 9 1,-2 6 68,0 0 0,-16 28 0,22-32-71,1 1 1,-12 34-1,19-46-178,1 0 0,0 1-1,0-1 1,1 1-1,0-1 1,0 1 0,1-1-1,0 1 1,0 0 0,2 12-1,-1-17-53,0-1-1,-1 0 1,1 0-1,0 0 0,0 1 1,0-1-1,0 0 1,0 0-1,1 0 1,-1 0-1,0-1 0,1 1 1,0 0-1,-1-1 1,1 1-1,0-1 0,0 1 1,0-1-1,4 2 1,-2-1-4,0-1 0,1 0 0,-1 0 0,0 0 0,1 0 0,-1-1 0,0 0 0,1 0 1,8-1-1,3-2-8,1 0 0,-1-1 0,0-1 1,21-10-1,-7 1-55,-1-1 0,-1-1 0,0-2-1,-1 0 1,-1-2 0,-1-1 0,-1-1 0,25-29 0,-45 45 11,0 1 0,0 0 1,-1-1-1,0 0 0,4-8 0,-7 14 32,0 0 0,0 0 0,0 0 0,0 0 0,1-1 0,-1 1 0,0 0 1,0 0-1,0-1 0,0 1 0,0 0 0,0 0 0,0-1 0,0 1 0,0 0 0,0 0 0,0-1 0,0 1 0,0 0 0,0 0 0,0-1 0,0 1 0,0 0 0,0 0 0,0-1 0,0 1 0,0 0 0,0 0 0,0 0 0,-1-1 0,1 1 0,0 0 0,0 0 0,0 0 0,0-1 0,0 1 0,-1 0 0,1 0 0,0 0 1,0 0-1,0-1 0,-1 1 0,1 0 0,-2 1-5,0-1 1,0 1-1,0 0 1,0 0-1,0 0 1,0 0-1,1 0 1,-1 0 0,0 0-1,-1 3 1,-11 7-14,1 2 1,1 0-1,0 0 1,1 1 0,-18 27-1,23-31-172,1 0 0,-1 0-1,2 0 1,-1 1 0,2-1-1,-1 1 1,1 0 0,1 0 0,0 1-1,0 16 1,2-25 154,0 0 0,0-1 0,1 1 0,-1 0 1,1 0-1,-1-1 0,1 1 0,0 0 0,1-1 0,-1 1 0,0-1 0,1 1 0,-1-1 0,1 0 0,0 0 0,-1 0 1,1 1-1,0-2 0,0 1 0,1 0 0,3 2 0,-1-1-69,0-1 1,0 0-1,1 0 1,9 1-1,-14-3 95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2.186"/>
    </inkml:context>
    <inkml:brush xml:id="br0">
      <inkml:brushProperty name="width" value="0.05" units="cm"/>
      <inkml:brushProperty name="height" value="0.05" units="cm"/>
    </inkml:brush>
  </inkml:definitions>
  <inkml:trace contextRef="#ctx0" brushRef="#br0">91 34 14187,'5'-5'498,"0"1"0,1 0 0,-1 0 0,1 1 0,11-6 0,-16 8-412,0 0-1,0 1 1,0 0-1,0-1 1,0 1-1,0 0 1,0-1-1,0 1 1,0 0-1,0 0 1,0 0-1,1 0 1,-1 0-1,0 0 1,0 0-1,0 0 1,0 1-1,0-1 1,0 0-1,0 1 1,0-1-1,0 0 1,0 1-1,0 0 1,0-1-1,0 1 1,-1-1-1,1 1 1,0 0-1,0 0 1,-1-1-1,1 1 1,0 0-1,-1 0 1,1 0-1,0 0 1,-1 0-1,0 0 1,1 0-1,-1 0 1,1 0-1,-1 0 1,0 0-1,0 0 1,0 0-1,1 2 1,-1 9 300,1 0 0,-2 0 1,0 1-1,0-1 0,-1 0 1,0 0-1,-1 0 0,-8 20 0,7-17-156,-47 136 1342,22-70-610,-32 149 1,59-218-895,0-8-44,1 0 0,0 1 1,1-1-1,-1 0 0,1 0 0,0 0 1,0 0-1,0 0 0,0 1 0,1-1 1,0 0-1,0 0 0,0 0 1,1 4-1,-1-7-20,0 0 1,-1 0-1,1 0 1,0-1-1,0 1 1,0 0-1,-1 0 1,1-1 0,0 1-1,0-1 1,0 1-1,0 0 1,0-1-1,0 0 1,0 1-1,0-1 1,1 0-1,-1 1 1,0-1-1,0 0 1,0 0-1,0 0 1,0 0-1,0 0 1,0 0-1,1 0 1,-1-1-1,0 1 1,0 0 0,0 0-1,0-1 1,0 1-1,2-2 1,2 0-1,0-1 0,1 0 0,-1 0 0,0-1 0,7-6 1,1-3-21,-1 0 1,0-1 0,-1 0 0,10-18 0,34-66-228,-41 71 143,3-4-302,24-65 0,-41 95 387,0 0 1,0 1 0,1-1 0,-1 0-1,0 0 1,0 1 0,0-1 0,1 0 0,-1 1-1,0-1 1,0 0 0,1 1 0,-1-1-1,1 0 1,-1 1 0,1-1 0,-1 1 0,1-1-1,-1 0 1,1 1 0,-1 0 0,1-1-1,0 0 1,7 21-300,-6-15 295,1 8-4,2-1 1,-1 0-1,2 0 0,-1 0 1,2-1-1,8 13 1,-10-18 28,0 0 0,1 0 0,-1 0 0,1-1 0,0 0 0,1 0 0,-1-1 0,1 1 0,0-1 0,0-1 0,12 5 0,-9-5 5,0 0 0,0-1 0,0 0 0,0-1 0,0 0 0,0 0 0,0-1 0,0-1 0,0 0 0,0 0 0,17-5 0,-20 5-3,-1-1 1,1-1-1,-1 1 0,0-1 1,1 0-1,-1-1 1,-1 1-1,1-1 1,0 0-1,-1-1 1,0 1-1,0-1 1,0 0-1,-1-1 1,1 1-1,-1-1 1,-1 1-1,5-8 1,-7 10-5,0 1 1,0-1 0,0 0 0,-1 0 0,1 1-1,-1-1 1,1 0 0,-1 0 0,0 0 0,0 0-1,0 1 1,0-1 0,-1 0 0,1 0 0,-2-3-1,2 5-2,-1 0 0,1 0-1,-1 0 1,0 0 0,1 0-1,-1 0 1,0 0 0,0 0-1,1 0 1,-1 0 0,0 0-1,0 0 1,0 1 0,0-1-1,0 0 1,0 1 0,-1-1-1,1 1 1,0-1 0,0 1 0,0 0-1,0-1 1,-1 1 0,1 0-1,0 0 1,0 0 0,0 0-1,-1 0 1,1 0 0,0 0-1,0 0 1,-1 0 0,1 1-1,0-1 1,0 0 0,-2 2-1,-4 0 5,0 1 0,0 1 0,1-1 0,-1 1 0,1 1 0,0-1 0,0 1 1,0 0-1,1 0 0,-6 8 0,-2 2 16,1 0 1,-17 31 0,20-30 4,1 0 1,1 1-1,-6 20 0,11-31-89,0 1-1,0 0 0,1 0 0,0 1 0,1-1 0,-1 0 1,1 0-1,1 0 0,-1 0 0,4 13 0,-3-17 2,0 0-1,1 0 0,-1 0 1,1 0-1,0-1 0,0 1 1,0-1-1,0 1 0,0-1 1,0 0-1,1 0 0,-1 0 0,1 0 1,-1 0-1,1-1 0,0 1 1,0-1-1,0 1 0,0-1 1,0 0-1,0 0 0,0-1 1,0 1-1,0-1 0,1 1 0,4-1 1,28-4-389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3.301"/>
    </inkml:context>
    <inkml:brush xml:id="br0">
      <inkml:brushProperty name="width" value="0.05" units="cm"/>
      <inkml:brushProperty name="height" value="0.05" units="cm"/>
    </inkml:brush>
  </inkml:definitions>
  <inkml:trace contextRef="#ctx0" brushRef="#br0">324 93 14747,'0'0'7,"5"-5"435,0 0-1,0 0 1,0-1 0,4-6-1,-9 12-373,1-1 0,-1 0-1,1 1 1,-1-1 0,1 1-1,-1-1 1,0 0 0,1 1-1,-1-1 1,0 0 0,1 0-1,-1 1 1,0-1 0,0 0-1,0 0 1,0 1 0,0-1-1,0 0 1,0 0 0,0 0-1,0 1 1,0-1 0,0 0-1,0 0 1,-1 1 0,1-1-1,0 0 1,0 0-1,-1 1 1,1-1 0,-1 0-1,1 1 1,0-1 0,-1 1-1,1-1 1,-1 0 0,0 1-1,1-1 1,-1 1 0,1-1-1,-1 1 1,0 0 0,1-1-1,-1 1 1,0 0 0,0-1-1,1 1 1,-1 0 0,0 0-1,0 0 1,1-1 0,-3 1-1,-7-1 258,0 0-1,0 0 1,0 1-1,-1 1 1,1-1-1,0 2 0,0-1 1,0 2-1,0-1 1,0 1-1,0 1 1,-9 4-1,4-1-143,1 0 1,-1 2-1,1-1 0,1 2 0,-1 0 1,-19 19-1,31-26-154,-1 0-1,1 1 1,-1-1 0,1 0 0,0 1-1,0-1 1,-1 5 0,3-8-23,0 1 1,-1-1-1,1 1 1,0-1-1,0 1 1,0-1-1,0 1 1,0-1-1,0 1 1,0-1-1,0 1 1,0-1-1,0 1 1,0-1 0,0 1-1,0-1 1,0 0-1,0 1 1,1-1-1,-1 1 1,0-1-1,0 1 1,1-1-1,-1 1 1,1-1-1,0 1 1,0-1-1,0 0 1,-1 1 0,1-1-1,0 0 1,0 0-1,0 0 1,0 0-1,0 0 1,0 0-1,0 0 1,0 0 0,-1 0-1,1 0 1,0 0-1,0 0 1,1-1-1,15-5 9,-1-1 0,0 0 0,-1-1 0,0-1 0,0 0 0,-1-1 0,24-21 0,34-23 17,-71 53-30,-1 1 0,1-1 0,0 1 0,0-1 1,0 1-1,0-1 0,0 1 0,0-1 0,0 1 1,0 0-1,0 0 0,0-1 0,0 1 0,0 0 1,2 0-1,-3 0 0,0 1 0,0-1 1,1 0-1,-1 0 0,0 0 0,0 1 0,1-1 1,-1 0-1,0 0 0,0 1 0,0-1 1,1 0-1,-1 1 0,0-1 0,0 0 1,0 1-1,0-1 0,0 0 0,0 1 1,1-1-1,-1 0 0,0 1 0,0-1 1,0 0-1,0 1 0,0-1 0,-1 0 1,1 1-1,0 0 0,-12 36 17,8-25-14,-11 33 78,2 0-1,1 0 0,3 1 0,2 1 1,-1 57-1,8-65 1,0 41 129,-14 124 0,11-181-142,-2 0 1,0-1-1,-1 0 1,-1 0-1,-1 0 1,-1-1 0,-1 0-1,-1-1 1,-1 0-1,-15 20 1,24-36-43,1-1 1,-1 0-1,0 0 1,0 0-1,0 0 0,-1-1 1,1 1-1,0-1 1,-1 0-1,0 0 1,0 0-1,1 0 1,-9 2-1,10-4-16,0 0 0,0 0 0,0 0 0,0 0 1,0 0-1,0-1 0,0 1 0,0-1 0,0 1 0,1-1 0,-1 0 0,0 0 1,0 1-1,0-1 0,1 0 0,-1-1 0,0 1 0,1 0 0,-1 0 0,1-1 1,-1 1-1,1-1 0,0 1 0,0-1 0,0 0 0,0 1 0,0-1 1,0 0-1,0 0 0,-1-3 0,-2-7-10,0 1 0,1-1 0,1 0 0,0 0 0,0 0 0,1-1 0,1 1 0,0 0 0,0-1 0,2 1 0,-1 0 0,5-13 0,1-8-54,3 1 0,0 0 1,20-39-1,-10 32-11,2 0-1,2 1 1,2 2 0,1 0-1,1 2 1,2 1 0,66-55-1,5 9-55,161-96 0,-249 167 113,-3 3 2,0-1 1,-1 0 0,0-1 0,-1 0 0,15-14 0,-23 21 6,0 0 1,0 0-1,0 0 0,0 0 0,0-1 1,0 1-1,0 0 0,1 0 0,-1 0 1,0 0-1,0 0 0,0 0 0,0 0 1,0 0-1,0-1 0,0 1 1,0 0-1,0 0 0,0 0 0,0 0 1,0 0-1,0 0 0,0-1 0,0 1 1,0 0-1,0 0 0,0 0 0,0 0 1,0 0-1,0-1 0,0 1 1,0 0-1,0 0 0,0 0 0,0 0 1,0 0-1,0 0 0,0-1 0,0 1 1,0 0-1,0 0 0,0 0 0,-1 0 1,1 0-1,0 0 0,-8 0 36,-7 4 11,7 1-28,1-1 1,0 1-1,0 1 1,0 0-1,1-1 1,0 2 0,0-1-1,0 1 1,1 0-1,-9 15 1,-1 6 65,-18 47 0,33-74-84,1-33-2083,-1 18 1675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3.748"/>
    </inkml:context>
    <inkml:brush xml:id="br0">
      <inkml:brushProperty name="width" value="0.05" units="cm"/>
      <inkml:brushProperty name="height" value="0.05" units="cm"/>
    </inkml:brush>
  </inkml:definitions>
  <inkml:trace contextRef="#ctx0" brushRef="#br0">166 22 15419,'1'-5'1220,"4"-9"315,-6 11-420,-3 7 742,-6 10-1050,1 0 0,1 0 0,0 0 0,-6 20 0,-9 14-96,-33 73 782,48-102-1228,9-44-638,-1 12-702,-1 1 0,0-1 0,-1 0 1,0 0-1,-1 1 0,-5-15 1,-7 5-388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4.170"/>
    </inkml:context>
    <inkml:brush xml:id="br0">
      <inkml:brushProperty name="width" value="0.05" units="cm"/>
      <inkml:brushProperty name="height" value="0.05" units="cm"/>
    </inkml:brush>
  </inkml:definitions>
  <inkml:trace contextRef="#ctx0" brushRef="#br0">73 4 16179,'1'0'124,"0"-1"0,0 1-1,-1-1 1,1 1-1,0 0 1,1-1-1,-1 1 1,0 0-1,0 0 1,0 0 0,0 0-1,0 0 1,0 0-1,0 0 1,0 0-1,0 0 1,0 0 0,0 1-1,0-1 1,0 0-1,0 1 1,0-1-1,0 1 1,0-1-1,0 1 1,-1 0 0,1-1-1,0 1 1,1 1-1,-1 0 103,0 1 0,0 0-1,-1-1 1,1 1 0,-1 0-1,1-1 1,-1 1 0,0 0-1,0 0 1,0 0-1,-1 2 1,-4 36 791,-2 0-1,-1-1 1,-26 71 0,1-1-152,26-88-734,5-14-120,-1 1 0,1 0 1,0 0-1,1 0 0,-1 18 1,2-26-35,0-1-1,0 0 1,0 0 0,0 1 0,0-1 0,0 0 0,0 1 0,0-1 0,0 0 0,0 1 0,0-1 0,0 0 0,0 0 0,0 1 0,0-1 0,0 0 0,1 1 0,-1-1 0,0 0 0,0 0 0,0 1-1,0-1 1,1 0 0,-1 0 0,0 0 0,0 1 0,1-1 0,-1 0 0,0 0 0,0 0 0,1 0 0,-1 1 0,0-1 0,0 0 0,1 0 0,-1 0 0,0 0 0,1 0 0,-1 0 0,0 0-1,0 0 1,1 0 0,-1 0 0,0 0 0,1 0 0,-1 0 0,0 0 0,1 0 0,-1 0 0,0 0 0,0-1 0,1 1 0,-1 0 0,0 0 0,0 0 0,1 0 0,-1 0 0,0-1 0,0 1-1,1 0 1,-1 0 0,0-1 0,0 1 0,0 0 0,1-1 0,14-16-1784,2-29 727,-12 33 810,11-31-539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4.651"/>
    </inkml:context>
    <inkml:brush xml:id="br0">
      <inkml:brushProperty name="width" value="0.05" units="cm"/>
      <inkml:brushProperty name="height" value="0.05" units="cm"/>
    </inkml:brush>
  </inkml:definitions>
  <inkml:trace contextRef="#ctx0" brushRef="#br0">3 388 13643,'-3'-4'2932,"4"14"-3292,17 34-5826,-16-42 6458,-1 0 0,0 0 0,0 0 0,1-1 0,-1 1 0,1 0 0,-1-1 0,1 1 0,0-1 0,0 1 0,0-1 0,0 0 0,0 1 0,0-1 0,0 0 0,0 0 0,0-1 0,0 1 0,1 0 1,-1-1-1,3 1 0,2-1 685,0 1 0,0-2-1,0 1 1,13-3 0,-16 3-656,16-4 498,-1-1 0,0 0-1,0-1 1,31-15 0,-29 10-631,0 0 1,-1-2 0,0 0-1,-1-1 1,0-2 0,23-23 0,-36 31-140,0 1 0,0-1 0,0 0 1,7-17-1,-12 24-23,0-1 0,0 0 0,0 0 0,-1 0 0,1 0 0,-1-1 0,0 1 0,1 0 0,-1 0-1,0 0 1,0 0 0,-1-3 0,1 4-2,0 0 0,-1 0 0,1 0 0,-1 0 0,1 0 0,-1 0 0,0 0 0,1 0 0,-1 0-1,0 1 1,0-1 0,1 0 0,-1 0 0,0 1 0,0-1 0,0 1 0,0-1 0,0 1 0,0-1 0,0 1-1,0-1 1,0 1 0,0 0 0,0 0 0,-1-1 0,-4 1 5,1-1 0,0 1 0,0 0 0,0 1 0,0-1 0,0 1 0,0 0 0,0 0 0,0 0 0,0 1 0,0 0 0,1 0 0,-1 0 0,0 1 0,1-1 0,0 1 0,-6 5 0,-2 2 12,0 0 0,1 0 0,1 1 0,-16 21 0,11-11 39,2 0 1,0 1-1,2 0 1,0 1 0,-8 25-1,15-36-18,0 1 0,1-1-1,1 0 1,0 1 0,0-1 0,2 1-1,-1 0 1,1 0 0,1-1-1,1 1 1,4 23 0,-4-32-52,-1 0 0,1 0 1,0 0-1,0-1 0,0 1 0,0 0 1,1-1-1,-1 0 0,1 1 0,0-1 1,0 0-1,0-1 0,0 1 0,1 0 1,-1-1-1,1 0 0,-1 0 1,1 0-1,0 0 0,0 0 0,0-1 1,0 0-1,0 0 0,0 0 0,0 0 1,0-1-1,1 1 0,-1-1 0,6 0 1,0-1-211,0 0 1,0 0 0,-1-1 0,1 0 0,0-1 0,-1 0 0,1 0-1,-1-1 1,0 0 0,0-1 0,12-8 0,-7 1 14,-1 1-1,-1-1 1,0-1-1,0-1 1,13-20 0,9-23-630</inkml:trace>
  <inkml:trace contextRef="#ctx0" brushRef="#br0" timeOffset="1">407 1 14195,'-22'3'1272,"0"3"-872,1-3-248,8 0 225,3 2-249,8-5 104,-9-2-96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5.083"/>
    </inkml:context>
    <inkml:brush xml:id="br0">
      <inkml:brushProperty name="width" value="0.05" units="cm"/>
      <inkml:brushProperty name="height" value="0.05" units="cm"/>
    </inkml:brush>
  </inkml:definitions>
  <inkml:trace contextRef="#ctx0" brushRef="#br0">25 11 17900,'-9'0'2120,"3"-3"-1160,-3-5 2537,9 11-2585,1 0-335,5 5-769,4-2-497,3 0-2335,4 2 2632,6-3-377,2-1-311</inkml:trace>
  <inkml:trace contextRef="#ctx0" brushRef="#br0" timeOffset="1">754 349 15131,'-1'2'266,"-1"-1"0,1 1 0,-1-1 0,1 1 0,-1-1 0,0 0 0,1 0 0,-1 0 0,0 0 0,0 0 0,0 0 0,0 0 0,0 0 0,-3 0 0,-1 1 440,-21 9 1908,-35 17 141,57-25-2671,1-1-1,-1 1 1,1 0 0,0 1-1,0-1 1,0 1 0,0 0-1,0 0 1,1 0 0,-4 6-1,7-9-79,-1 0 0,0 1 0,1-1 0,-1 1 0,1-1 1,-1 1-1,1-1 0,0 1 0,0-1 0,0 1 0,0-1 0,0 1 0,0-1 0,0 1 0,0-1 0,0 1 0,1-1 0,-1 1 0,1-1 0,-1 1 0,1-1 0,-1 0 0,1 1 0,0-1 0,0 0 0,0 1 1,0-1-1,0 0 0,0 0 0,0 0 0,0 0 0,0 0 0,2 1 0,5 4-19,0 0 0,1-1 1,-1 0-1,12 4 0,-5-1-5,-1-2 3,0 2-1,-1 0 1,0 1 0,-1 0-1,0 0 1,13 14-1,-22-19 16,1 1 0,0 0 0,-1 0 0,0 0 0,0 0 0,-1 1 0,1-1-1,-1 1 1,0-1 0,-1 1 0,1 0 0,-1 0 0,0 0 0,-1-1 0,1 1 0,-1 0 0,0 0-1,-1 0 1,-1 7 0,0-3 14,-1 1 0,0-1 0,-1 0 0,0 0 0,0 0 0,-1 0 0,-1-1-1,0 0 1,0 0 0,0 0 0,-1-1 0,-1 0 0,-13 12 0,1-3 72,-1-1 1,-1-1-1,0-1 0,-36 17 0,31-19-274,-2-2-1,1-1 1,-1-1 0,-41 5-1,49-10-60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8.889"/>
    </inkml:context>
    <inkml:brush xml:id="br0">
      <inkml:brushProperty name="width" value="0.05" units="cm"/>
      <inkml:brushProperty name="height" value="0.05" units="cm"/>
    </inkml:brush>
  </inkml:definitions>
  <inkml:trace contextRef="#ctx0" brushRef="#br0">2417 324 11314,'1'-2'82,"-1"1"0,1-1 0,-1 0 0,1 1 0,-1-1 0,0 0 0,0 0 0,0 1 0,0-1 0,0 0-1,0 0 1,0 1 0,-1-1 0,1 0 0,-1 1 0,1-1 0,-1 0 0,0 1 0,1-1 0,-1 1 0,0-1-1,0 1 1,0-1 0,0 1 0,0 0 0,-1-1 0,1 1 0,-2-2 0,-6-5 154,-1 1 1,1 0 0,-14-7-1,11 6-74,5 5-168,0 1 0,0-1-1,0 1 1,0 0 0,0 1 0,0-1 0,-1 1 0,1 1 0,0 0 0,-1 0 0,-9 1-1,-27-2 274,17-2 56,1-2 0,1-1 0,-1-1 0,1-1 0,0-2 0,1 0 0,0-2 0,-43-27 0,37 22-243,0 1-1,-1 1 0,-1 2 0,0 1 0,-1 1 0,0 2 0,0 2 0,-1 1 0,0 1 0,0 2 0,-41 1 0,35 5-54,0 1 1,-61 16 0,-75 30 16,129-36-31,-17 6-1,1 3-1,0 2 0,2 3 1,2 3-1,0 2 0,-92 71 1,82-49 45,3 3 1,-63 72-1,101-97-33,1 1 0,1 2-1,2 0 1,1 2 0,3 0 0,-20 50-1,13-18 29,4 1-1,3 1 0,2 1 0,4 1 0,4 0 0,-2 78 1,12-54 44,5-1 0,4 0 0,40 177 0,-41-242-81,2-1 0,1 0-1,1 0 1,1-1 0,2-1 0,1 0 0,2-1 0,0-1 0,2-1 0,1 0 0,1-2 0,1 0 0,0-2 0,2-1 0,1 0 0,55 32 0,-43-33 21,1-1-1,1-2 1,1-2 0,0-1 0,1-2 0,0-2 0,76 7 0,-48-12 39,-1-3 1,0-3-1,1-3 1,77-15-1,-76 4-40,-1-2 0,0-4 0,129-57-1,181-129 328,-330 176-96,-1-3 0,65-58 0,-83 62-96,-1-1 0,-1-2-1,-2-1 1,25-39 0,-25 27-120,-2-1 0,-2-1 0,-2 0 0,-2-2 0,-2-1 0,-3 0 0,-2 0 0,-2-2 0,-2 1 0,1-97 0,-9 104-142,-3-1 0,-1 1 0,-2 0 0,-2 0 0,-2 1 0,-2 0 0,-2 0 1,-2 2-1,-2 0 0,-1 1 0,-2 0 0,-49-68 0,58 94-28,1 1 0,-2 1 1,0 0-1,0 1 0,-1 0 1,-1 1-1,-19-11 0,25 17 31,0 0 0,0 0 0,-1 2 0,0-1 0,1 1 0,-1 0 0,0 1 0,-1 0 0,1 1 0,0 0 0,0 1 0,-1 0 0,1 0 0,-11 3 0,-34 13-277,-5 7-50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0.231"/>
    </inkml:context>
    <inkml:brush xml:id="br0">
      <inkml:brushProperty name="width" value="0.05" units="cm"/>
      <inkml:brushProperty name="height" value="0.05" units="cm"/>
    </inkml:brush>
  </inkml:definitions>
  <inkml:trace contextRef="#ctx0" brushRef="#br0">12 1 16035,'-5'36'612,"1"1"-1,2-1 0,2 43 1,1-44-206,22 450 2519,-5-182-2007,-7 370 40,-22 0-802,7-445-131,31 1016-5,6-128-336,-33-1107 306,0 31-394,-7 53-1,2-80-429,-1-17 170,-5-19 212,-1-17-9,-1-20-150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29.397"/>
    </inkml:context>
    <inkml:brush xml:id="br0">
      <inkml:brushProperty name="width" value="0.05" units="cm"/>
      <inkml:brushProperty name="height" value="0.05" units="cm"/>
    </inkml:brush>
  </inkml:definitions>
  <inkml:trace contextRef="#ctx0" brushRef="#br0">244 104 16291,'1'-4'239,"-1"-1"-1,0 1 0,0-1 0,0 1 0,-1-1 0,1 1 0,-1 0 0,0-1 0,0 1 0,-1 0 0,1 0 0,-1-1 0,0 1 0,0 0 0,0 1 0,-1-1 0,-5-6 0,6 8-141,0 0 1,0 0-1,0 0 1,0 0-1,-1 1 0,1-1 1,0 1-1,-1 0 1,1 0-1,-1 0 0,0 0 1,1 0-1,-1 0 1,0 1-1,0-1 1,1 1-1,-1 0 0,0 0 1,0 0-1,0 0 1,1 0-1,-1 1 0,0-1 1,0 1-1,1 0 1,-1 0-1,1 0 1,-1 0-1,-4 2 0,-2 3-19,0 0-1,1 0 1,0 1-1,0 0 1,1 0-1,0 0 0,0 1 1,0 0-1,1 1 1,0 0-1,-4 9 1,2-3-37,1 0 1,1 0 0,0 1 0,1 0-1,1 0 1,-4 20 0,8-32-34,-1 0-1,1-1 1,0 1 0,0 0 0,0 0-1,0 0 1,0-1 0,1 1-1,0 0 1,0 0 0,0-1 0,0 1-1,1-1 1,2 5 0,-3-5-26,1-1 1,0 0-1,0 0 1,0-1-1,0 1 1,0 0-1,1-1 1,-1 1-1,1-1 1,-1 0-1,1 1 1,-1-1-1,1-1 1,-1 1-1,1 0 0,0-1 1,-1 1-1,1-1 1,0 0-1,4 0 1,6 0-239,1 0-1,-1-2 1,0 0-1,1 0 1,-1-1 0,19-8-1,-7 2-2,0-2 1,31-19-1,5-9-297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4.821"/>
    </inkml:context>
    <inkml:brush xml:id="br0">
      <inkml:brushProperty name="width" value="0.05" units="cm"/>
      <inkml:brushProperty name="height" value="0.05" units="cm"/>
    </inkml:brush>
  </inkml:definitions>
  <inkml:trace contextRef="#ctx0" brushRef="#br0">9 1 13507,'-4'7'1680,"1"9"-976,2 1-296,4 1 1545,5-1-1545,5 1-744,7-1 1744,5-5-1408,1-1-16,-2-3-24</inkml:trace>
  <inkml:trace contextRef="#ctx0" brushRef="#br0" timeOffset="1">204 168 15419,'-48'63'4086,"31"-44"-3084,1 2-1,1 0 0,1 1 1,-17 34-1,27-35-552,4-21-429,0 1 0,0-1 0,0 1 0,0-1 0,0 1 0,0-1 1,0 1-1,0-1 0,1 1 0,-1-1 0,0 1 0,0-1 0,1 0 0,-1 1 0,0-1 0,1 1 0,-1-1 0,0 0 0,1 1 1,-1-1-1,1 0 0,0 1 0,1-1 0,0 1 0,0-1 0,0 1-1,0-1 1,0 0 0,0 0 0,0 0 0,0-1 0,0 1 0,0 0 0,0-1 0,-1 1 0,1-1 0,0 1 0,3-3-1,23-9-240,46-29-1,-57 30 73,0 1 0,2 0 0,-1 1 0,1 1 0,0 1 0,24-6 0,-41 13 143,0-1 1,0 1-1,0 0 1,0 0 0,0-1-1,0 1 1,0 0 0,0 1-1,0-1 1,0 0-1,-1 1 1,1-1 0,0 1-1,0-1 1,0 1 0,0 0-1,-1 0 1,1 0-1,0 0 1,-1 0 0,1 0-1,1 2 1,0 1 69,0-1 1,-1 1-1,1 0 1,-1 1-1,0-1 1,0 0-1,1 6 1,7 14 355,-9-22-385,1 0 1,-1 0-1,1-1 1,0 1-1,0-1 1,-1 1-1,1-1 1,0 0-1,0 0 1,1 0-1,-1 0 1,0 0-1,0 0 1,0-1-1,1 1 1,-1-1-1,4 1 1,-2 0-117,0 0 0,-1 0 0,1 0 0,-1 0 0,1 1 0,4 2 0,-6-2 63,0-1 1,0 1-1,0 0 1,0 0 0,-1 0-1,1 0 1,-1 0-1,1 0 1,-1 1 0,0-1-1,0 0 1,0 1-1,0-1 1,0 1 0,-1-1-1,1 1 1,0 4-1,-1-4-202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0.778"/>
    </inkml:context>
    <inkml:brush xml:id="br0">
      <inkml:brushProperty name="width" value="0.05" units="cm"/>
      <inkml:brushProperty name="height" value="0.05" units="cm"/>
    </inkml:brush>
  </inkml:definitions>
  <inkml:trace contextRef="#ctx0" brushRef="#br0">89 901 14611,'-14'24'776,"-33"62"685,42-75-1188,0 0 0,1 0 0,0 0 0,1 0 1,1 1-1,-2 12 0,4-21-164,0-1 1,-1 1-1,1 0 0,1 0 1,-1 0-1,0-1 0,1 1 1,-1 0-1,1-1 0,0 1 1,0 0-1,0-1 0,0 1 1,0-1-1,3 4 0,-3-5-26,1 1 0,0 0 0,0-1-1,0 0 1,0 1 0,0-1 0,0 0-1,0 0 1,0 0 0,0 0 0,1-1-1,-1 1 1,0-1 0,0 1 0,1-1 0,-1 0-1,0 0 1,1 0 0,-1 0 0,4 0-1,10-3 122,-1 1 0,1-2 0,0 0 0,-1-1 0,0-1 0,0 0-1,-1-1 1,0 0 0,0-1 0,14-11 0,18-16 349,64-61 0,-27 16-73,-3-4 1,107-146-1,-148 173-441,-2-1 1,-2-2-1,-3-1 1,-3-2-1,34-108 1,-56 148-57,-4 17 9,-1 0-1,0 0 0,-1 0 1,1 0-1,-1 0 1,-1 0-1,1-1 0,-1 1 1,-1-10-1,-1 12-50,-2 10 36,-4 14-7,4-1 11,1 0 1,1 0-1,1 0 0,0 1 1,2-1-1,3 24 0,26 117-141,-15-106-294,3 0-1,40 86 0,69 90-961,-80-156 889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4.977"/>
    </inkml:context>
    <inkml:brush xml:id="br0">
      <inkml:brushProperty name="width" value="0.05" units="cm"/>
      <inkml:brushProperty name="height" value="0.05" units="cm"/>
    </inkml:brush>
  </inkml:definitions>
  <inkml:trace contextRef="#ctx0" brushRef="#br0">127 0 19548,'-3'4'183,"1"-1"1,0 0-1,0 1 0,0-1 1,1 1-1,-1-1 0,1 1 1,-1 0-1,1 0 0,1-1 1,-1 1-1,0 0 0,1 0 1,0 4-1,-1 1 109,-17 321 3608,17-286-3642,1-17-109,-2-8-33,2 0 0,0 0 0,1 0 0,1 0 1,1 0-1,5 18 0,-8-35-107,1-1 0,-1 1 0,1-1 0,-1 1 0,1-1 0,0 0 0,0 1 0,-1-1 1,1 0-1,0 1 0,0-1 0,0 0 0,1 0 0,-1 0 0,0 0 0,0 0 0,0 0 0,1 0 0,-1-1 0,1 1 0,-1 0 1,0-1-1,1 1 0,-1-1 0,1 1 0,-1-1 0,1 0 0,0 1 0,-1-1 0,1 0 0,-1 0 0,1 0 0,-1-1 0,3 1 0,3-2 14,0 0-1,0-1 0,0 0 0,-1 0 1,12-7-1,-11 6-5,12-7 20,1-1-16,0 1-1,0 1 0,1 1 0,27-8 0,-42 15-19,0 1-1,-1 0 0,1 0 1,0 1-1,0 0 0,0 0 1,-1 0-1,1 1 0,8 1 1,-10-1-2,-1 1-1,1-1 1,0 1 0,-1-1 0,1 1 0,-1 0 0,1 1 0,-1-1 0,0 1 0,0-1 0,0 1 0,0 0 0,-1 0-1,5 7 1,-5-8 1,0 0-1,-1 0 0,0 1 0,1-1 1,-1 1-1,0-1 0,0 1 0,0-1 1,-1 1-1,1-1 0,-1 1 0,1 0 1,-1 0-1,0-1 0,0 1 0,0 0 1,0-1-1,0 1 0,-1 0 0,-1 4 1,1-4 1,-1 0 1,0 0-1,1 0 0,-1-1 1,0 1-1,-1 0 0,1-1 1,0 0-1,-1 1 1,1-1-1,-1 0 0,0 0 1,0-1-1,0 1 1,0-1-1,-4 2 0,-10 4 20,-1-1-1,1-1 0,-1-1 0,0 0 1,0-2-1,0 0 0,0-1 0,-1 0 1,1-2-1,-27-3 0,31 1-143,-1 1-1,1-2 1,0 0-1,0-1 0,0 0 1,1-1-1,-1 0 1,1-1-1,1-1 1,-1 0-1,1-1 0,1 0 1,-16-16-1,27 25 41,-1-1 0,0 0 0,0 1 0,0-1 0,1 0-1,-1 0 1,0 0 0,1 0 0,-1 1 0,1-1-1,-1 0 1,1 0 0,-1 0 0,1 0 0,0 0 0,0 0-1,-1 0 1,1 0 0,0 0 0,0 0 0,0 0 0,0 0-1,0-1 1,0 1 0,1-2 0,0 3 1,-1-1-1,1 1 1,0-1 0,0 0-1,0 1 1,0 0 0,1-1-1,-1 1 1,0 0 0,0-1-1,0 1 1,0 0 0,0 0-1,0 0 1,0 0 0,1 0-1,-1 0 1,0 0 0,0 0-1,0 1 1,0-1 0,0 0-1,0 1 1,2 0-1,26 9-675,7 3-55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5.502"/>
    </inkml:context>
    <inkml:brush xml:id="br0">
      <inkml:brushProperty name="width" value="0.05" units="cm"/>
      <inkml:brushProperty name="height" value="0.05" units="cm"/>
    </inkml:brush>
  </inkml:definitions>
  <inkml:trace contextRef="#ctx0" brushRef="#br0">190 39 17516,'0'-2'163,"0"1"0,-1 0 0,1-1 0,0 1 1,-1-1-1,1 1 0,-1 0 0,0-1 0,1 1 0,-1 0 0,0-1 1,0 1-1,0 0 0,0 0 0,0 0 0,0 0 0,0 0 1,0 0-1,0 0 0,-1 0 0,1 1 0,0-1 0,0 0 1,-1 1-1,1-1 0,-1 1 0,1-1 0,0 1 0,-1 0 0,1-1 1,-1 1-1,1 0 0,-1 0 0,1 0 0,-1 0 0,1 0 1,-1 1-1,1-1 0,0 0 0,-3 1 0,-2 1 68,-1 0 0,1 0 0,-1 0 0,1 1 0,0 0 0,0 0 1,-9 7-1,7-3-167,0 0 0,0 1 1,1 0-1,0 0 1,1 0-1,0 1 1,0 0-1,0 1 0,2-1 1,-1 1-1,1 0 1,-4 14-1,8-23-56,-1 0 1,1-1-1,0 1 1,0 0-1,0-1 1,0 1-1,0 0 0,0-1 1,0 1-1,0 0 1,0-1-1,0 1 1,0 0-1,0-1 0,0 1 1,1 0-1,-1-1 1,0 1-1,0-1 0,1 1 1,-1 0-1,0-1 1,1 1-1,-1-1 1,1 1-1,-1-1 0,2 2 1,-1-2 0,0 0 1,0 0 0,0 0-1,0 1 1,0-1-1,0 0 1,0 0 0,0 0-1,0-1 1,0 1-1,0 0 1,0 0 0,0-1-1,0 1 1,2-1-1,3-2 25,1 0-1,-1-1 0,0 0 0,7-5 0,28-25 68,-8 6-26,1 2 0,50-30-1,-81 54-72,0 0-1,0 0 1,1 1-1,-1 0 1,0 0-1,1 0 1,-1 0-1,1 0 1,-1 0-1,1 1 1,5 0-1,-8 0 1,1 0-1,-1 1 1,1-1-1,-1 1 1,1-1-1,-1 1 1,1 0-1,-1 0 1,0-1-1,0 1 1,1 0-1,-1 0 1,0 0-1,0 0 1,0 0-1,0 1 1,0-1-1,0 0 1,0 0-1,-1 1 1,1-1-1,0 0 1,-1 1-1,1-1 1,-1 1-1,1-1 1,-1 3-1,2 5 13,0 0 0,-2-1-1,1 12 1,-1-13 12,1 0 1,-1 1-1,1-1 0,0 0 0,3 9 0,-3-15-16,-1 0 0,1 1-1,0-1 1,-1 0 0,1 0 0,0 0-1,0 0 1,0 0 0,0 0-1,0 0 1,0 0 0,0-1 0,0 1-1,0 0 1,0-1 0,0 1-1,1 0 1,-1-1 0,0 0-1,0 1 1,1-1 0,-1 0 0,0 1-1,1-1 1,-1 0 0,0 0-1,1 0 1,-1 0 0,0 0 0,1 0-1,-1-1 1,0 1 0,2-1-1,7-1 42,1-1 0,-1-1 0,13-6 0,-5 3 10,-14 6-46,23-9 75,36-8 1,-56 16-96,0 1-1,0 0 1,1 0 0,-1 1 0,1 0 0,-1 0 0,0 1-1,1-1 1,-1 2 0,10 2 0,-13-3-1,-1 0-1,0 1 1,0 0 0,0-1-1,0 1 1,-1 0 0,1 0-1,0 0 1,-1 1 0,0-1-1,1 1 1,-1-1 0,3 6-1,0 0-468,-1 1 0,0 0 0,3 13 0,-7-22 445,1 0-48,-1 0 0,0 0 1,0 0-1,1 0 1,-1 0-1,0 0 0,0 0 1,1 0-1,-1 0 1,0 0-1,1 0 0,-1 0 1,0 0-1,0 0 0,1 0 1,-1 0-1,0 0 1,0-1-1,0 1 0,1 0 1,-1 0-1,0 0 1,0 0-1,0-1 0,1 1 1,-1 0-1,0 0 0,0 0 1,0-1-1,0 1 1,0 0-1,1 0 0,-1-1 1,0 1-1,0 0 1,0 0-1,0-1 0,8-12-1176,10-40-657,-7 10 840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5.970"/>
    </inkml:context>
    <inkml:brush xml:id="br0">
      <inkml:brushProperty name="width" value="0.05" units="cm"/>
      <inkml:brushProperty name="height" value="0.05" units="cm"/>
    </inkml:brush>
  </inkml:definitions>
  <inkml:trace contextRef="#ctx0" brushRef="#br0">87 3 18500,'17'-2'2014,"-16"2"-1968,-1 0 0,1 1 1,-1-1-1,1 1 0,-1-1 0,0 1 1,1-1-1,-1 1 0,0-1 0,1 1 1,-1-1-1,0 1 0,0-1 1,1 1-1,-1 0 0,0-1 0,0 1 1,0-1-1,0 1 0,0 0 0,0-1 1,0 1-1,0-1 0,0 1 1,0 0-1,0-1 0,-1 1 0,1-1 1,0 1-1,0 0 0,-1-1 0,1 1 1,-34 118 3855,-4 14-2448,9 30-371,25-134-914,2 1-1,1 0 1,5 42-1,-4-68-141,0-1-1,1 1 1,-1 0-1,1-1 1,0 1 0,0-1-1,1 0 1,-1 1-1,0-1 1,1 0-1,0 0 1,0 0-1,0 0 1,3 4 0,-3-6-12,0 0 1,0 0-1,-1 0 1,1 0-1,0-1 1,0 1-1,0-1 0,0 1 1,0-1-1,0 0 1,0 1-1,0-1 1,0 0-1,0 0 1,0 0-1,-1-1 1,1 1-1,0 0 1,0-1-1,0 1 1,0-1-1,0 0 1,0 0-1,-1 1 1,1-1-1,0 0 1,1-2-1,18-11 68,-1 0 1,-1-2-1,0 0 0,22-26 0,-17 18-22,336-341-1468,-344 346-113,-16 14 693,-11 8 56,-4 5 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6.404"/>
    </inkml:context>
    <inkml:brush xml:id="br0">
      <inkml:brushProperty name="width" value="0.05" units="cm"/>
      <inkml:brushProperty name="height" value="0.05" units="cm"/>
    </inkml:brush>
  </inkml:definitions>
  <inkml:trace contextRef="#ctx0" brushRef="#br0">0 0 20388,'9'35'2289,"4"-4"-1553,0-8-328,6 1 1168,-1 1-1087,2-5-850,1 3 369,-1-3-152,2-7-192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7.017"/>
    </inkml:context>
    <inkml:brush xml:id="br0">
      <inkml:brushProperty name="width" value="0.05" units="cm"/>
      <inkml:brushProperty name="height" value="0.05" units="cm"/>
    </inkml:brush>
  </inkml:definitions>
  <inkml:trace contextRef="#ctx0" brushRef="#br0">32 53 19868,'-7'72'5740,"1"-10"-4920,0 4-373,-2 6 121,3 87 0,5-155-519,0 0 0,1 0 0,-1 0 0,1 0 0,0 0 0,0 0 0,0-1 0,3 7 0,-3-9-37,-1-1 0,0 1 0,0-1 0,1 1-1,-1-1 1,0 0 0,1 1 0,-1-1 0,1 0-1,-1 1 1,0-1 0,1 0 0,-1 0 0,1 1-1,-1-1 1,1 0 0,-1 0 0,1 0 0,-1 0 0,1 1-1,-1-1 1,1 0 0,-1 0 0,1 0 0,-1 0-1,1 0 1,1-1 4,-1 1 0,0-1 0,1 0 0,-1 1-1,0-1 1,0 0 0,1 0 0,-1 0 0,0 0 0,0 0-1,0 0 1,0 0 0,1-2 0,3-4 20,0 0 0,-1-1 0,-1 1 0,1-1 1,-1 0-1,0 0 0,-1 0 0,0 0 0,2-9 0,6-80 111,-9 80-122,1-26 0,-2-42 0,-1 71-36,0 1 0,-1-1 0,-1 1 0,0 0 1,0 0-1,-1 0 0,-8-15 0,12 28 10,0-1-1,0 1 1,0 0 0,0-1 0,0 1-1,0 0 1,0-1 0,-1 1-1,1 0 1,0 0 0,0-1 0,0 1-1,0 0 1,-1 0 0,1-1-1,0 1 1,0 0 0,-1 0 0,1 0-1,0-1 1,0 1 0,-1 0-1,1 0 1,0 0 0,-1 0 0,1 0-1,0-1 1,-1 1 0,1 0-1,-1 0 1,-2 9-33,3 15-7,0-14 35,2 0-1,-1 0 0,1 0 0,1 0 1,0 0-1,0 0 0,1-1 0,0 0 1,9 15-1,-11-21 8,1 1 1,-1 0 0,1-1-1,0 0 1,0 1-1,0-1 1,0 0-1,1 0 1,-1-1 0,1 1-1,0-1 1,0 0-1,0 0 1,0 0-1,0 0 1,0-1 0,0 0-1,1 1 1,-1-2-1,0 1 1,1 0 0,-1-1-1,1 0 1,5 0-1,0-2 3,0-1-1,0 1 0,0-2 0,-1 1 0,1-1 1,-1-1-1,0 0 0,0 0 0,0 0 1,-1-1-1,0-1 0,0 1 0,-1-1 1,10-12-1,2-3 0,-1-1 0,-1-1-1,25-46 1,-33 51-12,-1 3-36,-12 33-2,-1 1 31,-10 29-11,-10 58 1,23-90 32,0 0 1,1-1-1,0 1 1,1 0-1,1 0 1,0 0-1,1 0 1,7 22-1,-8-33-2,0 1 0,1 0-1,0-1 1,0 0 0,1 1 0,-1-1-1,1 0 1,0 0 0,0-1-1,0 1 1,0-1 0,1 1 0,0-1-1,-1 0 1,1 0 0,0-1-1,8 5 1,-6-5 0,0 0 0,1 0 0,-1 0 0,1-1 0,-1 0-1,1 0 1,-1 0 0,1-1 0,0 0 0,-1-1 0,1 1 0,9-3 0,2-2-4,-2 0 1,1-1-1,0-1 1,-1-1-1,0 0 1,-1-1 0,0-1-1,-1 0 1,1-1-1,18-19 1,-2-1-22,-2-2 0,-1 0 0,26-41 0,-48 64 11,5-6-2,-9 15 10,-3 10 4,-9 27 34,7-28-10,0-1 0,1 0 0,0 1 0,0-1 0,1 1 0,0-1 0,0 1 0,1 0 0,0 0 0,2 13 0,-2-20-20,1 0-1,-1 0 0,0-1 1,1 1-1,-1 0 1,1 0-1,0-1 0,-1 1 1,1 0-1,0-1 1,-1 1-1,1 0 0,0-1 1,-1 1-1,1-1 0,0 1 1,0-1-1,0 0 1,0 1-1,-1-1 0,1 0 1,0 0-1,0 1 1,0-1-1,0 0 0,0 0 1,0 0-1,0 0 0,0 0 1,-1 0-1,1 0 1,0-1-1,0 1 0,1 0 1,30-12 89,2-6-18,45-34-1,-52 33-96,2 0 0,46-22-1,-72 40 15,0 0-1,0 0 1,0 0-1,0 0 1,0 0-1,0 0 1,0 1-1,0 0 1,0-1-1,0 1 1,0 0-1,0 0 1,4 1-1,-5 0 3,0 0-1,0 0 0,-1 0 1,1 0-1,0 0 0,-1 0 1,1 0-1,-1 0 1,1 1-1,-1-1 0,0 1 1,1-1-1,-1 1 0,0-1 1,0 1-1,0 0 0,0-1 1,-1 1-1,1 0 0,0 0 1,0 2-1,9 31-75,-8-23 88,2 0-1,-1 0 0,2 0 1,0-1-1,6 12 0,-10-21-25,1 1-1,0-1 0,-1 0 1,1 1-1,0-1 1,1 0-1,-1 0 1,0 0-1,1 0 0,-1-1 1,1 1-1,-1-1 1,1 1-1,0-1 1,-1 0-1,1 0 0,0 0 1,0 0-1,0-1 1,0 1-1,0-1 0,0 0 1,0 0-1,0 0 1,0 0-1,3-1 1,2-1-192,8-1-888,-13 5-420,-6 4-1035,-9 5 1642,-3 0-242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8.031"/>
    </inkml:context>
    <inkml:brush xml:id="br0">
      <inkml:brushProperty name="width" value="0.05" units="cm"/>
      <inkml:brushProperty name="height" value="0.05" units="cm"/>
    </inkml:brush>
  </inkml:definitions>
  <inkml:trace contextRef="#ctx0" brushRef="#br0">6230 808 13891,'-7'-19'295,"-1"0"-1,0 1 1,-2 0 0,0 1 0,-1-1-1,-1 2 1,-21-24 0,11 18-11,-1 1-1,-1 0 1,0 3 0,-36-22 0,-6 3 55,-2 2 0,-1 4 0,-2 2 0,-91-23 0,-306-54 128,342 81-469,-5-2 1,-444-83-25,-8 46-16,371 60 31,1 8 0,-304 46 0,-57 60 1,419-70-1,-249 100 0,237-68 14,-250 152 1,318-162 2,3 5-1,3 3 0,-134 136 1,136-113 22,-117 159-1,177-211-10,3 1-1,1 0 1,2 2-1,2 1 0,2 1 1,2 0-1,-12 55 1,21-65 0,2 1 0,1 0 0,3 1 1,0-1-1,3 1 0,1-1 0,1 0 1,2 0-1,2 0 0,2 0 0,1-1 1,1-1-1,3 1 0,30 57 0,-24-59-7,2-1 1,2-2-1,1 0 0,1-1 0,1-2 0,2 0 0,55 39 0,-36-34-3,1-3 0,2-1-1,1-3 1,98 34 0,-46-29 1,0-4 1,2-5-1,1-4 0,209 6 1,-100-24 7,324-44-1,212-86 20,-9-54-4,667-314 55,-768 190-40,-535 246-32,-3-5 0,-3-4 0,157-145 0,-225 184-9,-2-2 1,-1-1-1,-1-1 0,-3-1 1,38-70-1,-53 86-2,-1-2 0,-1 1 0,-1-1 0,-1 0 0,-1-1 0,-2 0 0,0 0 0,-1 0 0,-1 0 0,-2 0 0,0 0-1,-5-32 1,2 39-2,-1-1-1,-1 1 1,-1-1-1,0 2 1,-1-1-1,-1 1 1,0 0-1,-2 0 1,0 1-1,0 0 1,-15-16-1,1 6 2,-2 1 0,0 1 0,-1 2 0,-57-36 0,30 26-36,-2 3 0,-1 1 0,-84-25 0,57 27-97,-166-26 1,74 33-16,-337 9 1,130 28 29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22.952"/>
    </inkml:context>
    <inkml:brush xml:id="br0">
      <inkml:brushProperty name="width" value="0.05" units="cm"/>
      <inkml:brushProperty name="height" value="0.05" units="cm"/>
    </inkml:brush>
  </inkml:definitions>
  <inkml:trace contextRef="#ctx0" brushRef="#br0">23 40 16243,'-5'5'548,"-12"12"1637,17-16-2150,0-1-1,0 0 0,0 0 1,-1 0-1,1 0 1,0 1-1,0-1 0,0 0 1,0 0-1,0 0 0,0 1 1,0-1-1,0 0 0,0 0 1,0 0-1,0 0 0,0 1 1,0-1-1,0 0 1,0 0-1,0 0 0,0 1 1,0-1-1,0 0 0,0 0 1,1 0-1,-1 0 0,0 1 1,0-1-1,0 0 1,0 0-1,0 0 0,0 0 1,1 1-1,13 1 1257,175-16 2488,80-5-1986,-63 2-1354,-187 17-635,-1 0 1,1 2 0,-1 0 0,22 6 0,-28-6-354,-10-1 428,-1-1 0,0 1 0,1-1 0,-1 0-1,1 0 1,-1 0 0,0 0 0,1 0 0,-1 0 0,0 0 0,1 0-1,-1 0 1,1-1 0,-1 1 0,0-1 0,1 1 0,-1-1 0,0 1-1,0-1 1,0 0 0,1 1 0,-1-1 0,0 0 0,0 0-1,0 0 1,0 0 0,0 0 0,0 0 0,-1 0 0,1-1 0,1-1-1,10-15-752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23.430"/>
    </inkml:context>
    <inkml:brush xml:id="br0">
      <inkml:brushProperty name="width" value="0.05" units="cm"/>
      <inkml:brushProperty name="height" value="0.05" units="cm"/>
    </inkml:brush>
  </inkml:definitions>
  <inkml:trace contextRef="#ctx0" brushRef="#br0">1 0 18508,'23'1'1871,"1"2"0,29 6 1,11 1-759,22-2-361,-38-5-538,-1 3 0,82 19-1,-121-23-208,-1 0-1,0 1 1,-1 0-1,1 0 0,0 0 1,-1 1-1,0 0 0,0 0 1,0 1-1,8 8 1,-10-9-4,-1 1 0,1-1 1,-1 1-1,-1 0 0,1 1 0,-1-1 1,0 0-1,0 1 0,0-1 1,-1 1-1,0-1 0,0 1 1,0 11-1,-1 6 22,-1-1 0,0 0-1,-2 1 1,-1-1 0,-1-1 0,-1 1 0,-1 0-1,-16 35 1,9-28-19,-1-1 1,-1 0-1,-2-1 0,-1-1 0,-33 36 1,37-47-877,-1 0 1,-1-1-1,-37 23 1,43-29 156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2.475"/>
    </inkml:context>
    <inkml:brush xml:id="br0">
      <inkml:brushProperty name="width" value="0.05" units="cm"/>
      <inkml:brushProperty name="height" value="0.05" units="cm"/>
    </inkml:brush>
  </inkml:definitions>
  <inkml:trace contextRef="#ctx0" brushRef="#br0">326 56 17260,'-1'-1'121,"0"-1"0,0 1 0,0 0 0,-1 0 0,1 0 0,0 0 0,-1 1 0,1-1-1,-1 0 1,1 1 0,-1-1 0,1 0 0,-1 1 0,0 0 0,1-1 0,-1 1 0,1 0 0,-1 0 0,0 0 0,1 0 0,-1 0 0,1 0 0,-1 1 0,0-1 0,1 0 0,-4 2 0,-42 13 996,33-9-968,0 1 0,1 1 0,0 0 0,0 1 0,1 0 0,0 1 0,1 0 0,0 1 0,1 0 0,0 1 0,0 0 0,-12 22 0,11-15-86,1 1 0,1-1 0,1 2 0,0-1 0,2 1 0,0 0 0,2 0 0,-4 28-1,8-44-51,0 0 0,-1 0-1,2 0 1,-1-1-1,0 1 1,1 0-1,0 0 1,0-1-1,0 1 1,3 5-1,-3-9-7,-1 0 0,1 0 0,-1 0-1,1 0 1,0 0 0,0 0-1,-1 0 1,1-1 0,0 1 0,0 0-1,0-1 1,0 1 0,0 0-1,0-1 1,0 1 0,0-1-1,0 0 1,0 1 0,1-1 0,0 1 0,0-1 0,0 0 0,1-1 0,-1 1 0,0 0 0,0-1 0,0 1 0,0-1 0,0 1 0,0-1 0,-1 0 0,1 0 0,0 0 0,2-1 1,9-7 9,0 0 0,-1-1 1,0-1-1,0 0 0,15-20 1,49-71 72,-61 80-63,27-41 117,-2-3 1,35-78-1,-72 140-33,-2 5-39,-3 13-16,-4 21-35,-3 7-39,2 1 0,2 0 0,2 0 0,2 51 0,2-89-68,-1 1-1,1-1 1,0 0 0,0 0 0,0 0 0,1 0 0,0 0 0,4 9-1,-5-13 70,-1-1-1,1 1 1,-1 0-1,1-1 1,0 1-1,-1 0 1,1-1-1,0 1 1,-1-1-1,1 1 1,0-1-1,0 1 1,0-1 0,-1 1-1,1-1 1,0 0-1,0 0 1,0 1-1,0-1 1,0 0-1,1 0 1,0 0 6,0-1 1,-1 1-1,1-1 1,0 1-1,0-1 1,-1 0-1,1 0 1,0 0-1,-1 1 1,1-2-1,0 1 1,-1 0-1,1 0 1,0-2-1,27-30-289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5.470"/>
    </inkml:context>
    <inkml:brush xml:id="br0">
      <inkml:brushProperty name="width" value="0.05" units="cm"/>
      <inkml:brushProperty name="height" value="0.05" units="cm"/>
    </inkml:brush>
  </inkml:definitions>
  <inkml:trace contextRef="#ctx0" brushRef="#br0">219 20 13459,'0'-1'141,"1"1"0,-1-1 1,0 1-1,1-1 0,-1 1 0,0-1 0,0 1 1,0-1-1,1 1 0,-1-1 0,0 1 1,0-1-1,0 1 0,0-1 0,0 1 0,0-1 1,0 1-1,0-1 0,0 1 0,0-1 1,0 0-1,0 1 0,-1-1 0,1 1 0,0-1 1,0 1-1,0-1 0,-1 1 0,1 0 1,-1-2-1,0 2 58,0-1 0,0 1 1,0 0-1,0-1 1,0 1-1,0 0 0,0-1 1,0 1-1,0 0 0,0 0 1,0 0-1,0 0 0,0 0 1,-2 0-1,-36 10 2539,28-4-2603,-1 0 0,1 1 0,1 0-1,-1 1 1,1 0 0,1 1 0,-1 0 0,1 0 0,1 1-1,0 0 1,0 0 0,1 1 0,1 0 0,-1 1 0,2-1-1,0 1 1,0 0 0,-3 15 0,7-24-143,1 0-1,-1 0 1,1 1 0,-1-1 0,1 0-1,0 0 1,1 1 0,-1-1 0,1 0-1,-1 0 1,1 1 0,0-1-1,0 0 1,0 0 0,0 0 0,2 3-1,-1-4-33,0 0-1,0 0 1,0 0-1,0 0 1,0 0-1,1 0 1,-1-1-1,0 1 1,1-1-1,-1 1 1,1-1-1,0 0 1,-1 0-1,1 0 1,0-1-1,-1 1 1,1 0-1,5-1 1,9 1-297,0-1 0,0-1 1,0 0-1,0-1 0,-1-1 0,29-8 1,-12 0-30,0-2 1,38-19 0,-14-1-303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2.909"/>
    </inkml:context>
    <inkml:brush xml:id="br0">
      <inkml:brushProperty name="width" value="0.05" units="cm"/>
      <inkml:brushProperty name="height" value="0.05" units="cm"/>
    </inkml:brush>
  </inkml:definitions>
  <inkml:trace contextRef="#ctx0" brushRef="#br0">88 0 16604,'6'22'1704,"-9"26"-960,-9 11-248,-5 11 912,0 5-455,4 6-49,-1 3-80,5-4-320,3-5-112,4-14-136,2-4-40,6-10-248,0-7-312,3-12-688,2-12-216,0-17 960,-2-13-232,0-12-209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3.330"/>
    </inkml:context>
    <inkml:brush xml:id="br0">
      <inkml:brushProperty name="width" value="0.05" units="cm"/>
      <inkml:brushProperty name="height" value="0.05" units="cm"/>
    </inkml:brush>
  </inkml:definitions>
  <inkml:trace contextRef="#ctx0" brushRef="#br0">192 0 17252,'-11'8'2179,"-77"57"1894,72-52-3958,2-1 1,-1 2-1,1 0 1,-13 19-1,26-33-113,1 1 0,-1 0 0,1-1 0,-1 1 0,1 0 0,-1 0 0,1-1 0,-1 1 0,1 0 0,0 0 0,-1 0 1,1-1-1,0 1 0,0 0 0,-1 0 0,1 0 0,0 0 0,0 0 0,0-1 0,0 1 0,0 0 0,1 0 0,-1 0 0,0 0 0,0 0 0,0-1 0,1 1 0,-1 0 0,0 0 0,1 0 0,-1-1 0,1 1 0,-1 0 0,1 0 0,-1-1 0,1 1 0,0-1 0,-1 1 0,1 0 0,0-1 0,-1 1 0,1-1 0,0 1 1,0-1-1,0 0 0,-1 1 0,1-1 0,2 1 0,4 1-4,0 0 1,1-1 0,-1 0-1,13 1 1,-18-2 2,21 1-21,0 1 1,-1 1 0,0 2 0,0 0-1,37 13 1,-54-16 13,1 1 0,-1-1 0,0 1 1,0 0-1,0 0 0,0 1 0,0-1 0,-1 1 0,1 0 0,-1 1 0,0-1 0,0 1 1,-1-1-1,0 1 0,1 0 0,-2 0 0,1 1 0,0-1 0,-1 1 0,0-1 1,-1 1-1,1 0 0,-1-1 0,0 1 0,0 0 0,-1 0 0,0 6 0,0-2 34,-2-1-1,1 1 1,-1-1-1,-1 0 1,0 0-1,0 0 1,0 0-1,-1 0 1,-1-1-1,0 0 1,-7 10-1,10-14-37,-1 0 0,1 0 1,-1-1-1,0 0 0,-1 1 0,1-1 0,0 0 0,-1-1 0,0 1 0,1 0 0,-1-1 0,0 0 0,-1 0 0,1 0 1,0-1-1,0 1 0,-1-1 0,1 0 0,-1 0 0,1-1 0,-1 1 0,1-1 0,-1 0 0,1 0 0,-7-2 0,8 1-75,0 0-1,0 0 1,0-1-1,0 1 0,1-1 1,-1 1-1,0-1 0,1 0 1,0 0-1,-1-1 1,1 1-1,0 0 0,0-1 1,0 1-1,0-1 0,1 1 1,-1-1-1,1 0 1,0 0-1,0 0 0,0 0 1,0 0-1,0 0 0,0 0 1,1 0-1,-1 0 1,1 0-1,0-1 0,0 1 1,0 0-1,1 0 0,-1 0 1,2-4-1,9-27-629</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3.799"/>
    </inkml:context>
    <inkml:brush xml:id="br0">
      <inkml:brushProperty name="width" value="0.05" units="cm"/>
      <inkml:brushProperty name="height" value="0.05" units="cm"/>
    </inkml:brush>
  </inkml:definitions>
  <inkml:trace contextRef="#ctx0" brushRef="#br0">161 32 14963,'13'-3'3548,"-40"13"-656,16-4-2586,0 1-1,0 0 1,0 1-1,1 0 0,0 1 1,1 0-1,0 1 1,1 0-1,0 0 1,-11 17-1,15-19-289,0 0 0,0 0 0,0 0 0,1 1 0,0-1 0,1 1 0,-2 10 0,3-14-1,1 1-1,-1-1 1,1 1-1,1-1 0,-1 0 1,1 1-1,0-1 1,0 0-1,0 0 0,1 1 1,0-1-1,3 7 1,-3-8-8,0-1 0,0 0 0,0 0 0,0 0-1,1 0 1,-1-1 0,1 1 0,-1-1 0,1 1 0,0-1 0,0 0 0,0 0 0,0 0 0,1 0 0,-1-1 0,0 1 0,7 1 0,-4-2 6,0 0 1,1-1-1,-1 1 1,0-1-1,0 0 1,1-1-1,-1 0 0,0 0 1,11-3-1,-1-2 44,1 0 0,-1-1-1,0-1 1,0 0 0,-1-1-1,22-18 1,-20 13 68,0-1 1,-1 0 0,26-34-1,-38 44-81,0-1-1,0 1 0,-1-1 0,1 0 0,-1 0 0,0-1 1,-1 1-1,0 0 0,0-1 0,0 0 0,-1 1 0,0-1 0,0 0 1,0 0-1,-1 0 0,-1-11 0,0 15-18,1 0 1,-1 1-1,0-1 0,0 0 0,0 1 1,0-1-1,-1 1 0,1-1 0,-1 1 1,1-1-1,-1 1 0,0 0 0,0 0 1,0 0-1,0 0 0,0 0 0,-3-1 1,0 0-101,1 1 0,-1 0 0,1 0 1,-1 0-1,0 1 0,0 0 1,0 0-1,-10-1 0,-2 1-377,0 2 0,0 0-1,0 1 1,-25 6 0,29-5-131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0.783"/>
    </inkml:context>
    <inkml:brush xml:id="br0">
      <inkml:brushProperty name="width" value="0.05" units="cm"/>
      <inkml:brushProperty name="height" value="0.05" units="cm"/>
    </inkml:brush>
  </inkml:definitions>
  <inkml:trace contextRef="#ctx0" brushRef="#br0">98 0 16251,'-1'0'133,"0"0"-1,0 1 0,0-1 1,0 0-1,0 1 0,1-1 1,-1 1-1,0-1 0,0 1 1,1-1-1,-1 1 0,0 0 1,1-1-1,-1 1 0,0 0 1,1-1-1,-1 1 0,1 0 0,-1 0 1,1-1-1,0 1 0,-1 0 1,1 0-1,0 0 0,-1 0 1,1 0-1,0 1 0,-10 31 1457,-14 95 916,-10 146 0,32-256-2384,-4 53 227,1 84 1,9-138-291,-4-17-56,1 0 0,-1 0 0,0 0-1,0 0 1,1 1 0,-1-1 0,0 0 0,0 0 0,0 0 0,1 0-1,-1 0 1,0 0 0,0 0 0,1 0 0,-1 0 0,0 0-1,0 0 1,1 0 0,-1 0 0,0 0 0,0-1 0,1 1 0,-1 0-1,0 0 1,0 0 0,0 0 0,1 0 0,-1 0 0,0-1-1,0 1 1,0 0 0,1 0 0,-1 0 0,0 0 0,0-1 0,20-28 87,14-36-25,65-111 39,-67 127-91,-8 9-1,3 0 1,1 2-1,43-46 0,-68 82-12,0-1-1,-1 0 1,1 1 0,0-1-1,0 1 1,0 0-1,1 0 1,-1 0 0,0 1-1,1-1 1,-1 1-1,1 0 1,0 0 0,5-1-1,-8 2 2,0 0-1,1 0 0,-1 0 1,0 1-1,0-1 0,0 0 1,0 1-1,0-1 0,0 0 1,0 1-1,0 0 0,0-1 1,0 1-1,0-1 1,-1 1-1,1 0 0,0 0 1,1 1-1,0 1 0,-1-1 1,1 1-1,-1 0 0,0-1 1,0 1-1,0 0 0,0 0 1,0 0-1,0 4 0,2 17-9,-1 0 0,-2 0 0,0 0 0,-4 29 0,-21 96 19,20-124 0,4-22-9,1 1-1,-1-1 0,1 0 1,0 0-1,0 0 1,0 0-1,0 0 1,1 0-1,0 4 0,-1-7 1,0 1 0,0-1-1,1 1 1,-1-1 0,0 1-1,0-1 1,1 0 0,-1 1-1,0-1 1,1 1 0,-1-1-1,0 0 1,1 1 0,-1-1-1,0 0 1,1 0 0,-1 1-1,1-1 1,-1 0 0,1 0-1,-1 1 1,2-1-1,-1 0 1,0 0 0,0 0 0,0 0 0,0 0 0,1-1 0,-1 1 0,0 0 0,0-1 0,0 1 0,0 0 0,0-1 0,0 0 0,2 0 0,20-16-5,-2 0 1,0-2 0,-1 0 0,27-34-1,-45 52 5,28-40 9,-24 31-8,1 1 0,1-1 0,15-14-1,-23 23-1,1 1 0,-1-1 0,0 1 0,1 0 0,-1-1 0,1 1 0,-1 0 0,1-1-1,-1 1 1,1 0 0,-1-1 0,1 1 0,0 0 0,-1 0 0,1 0 0,-1 0 0,1 0 0,-1 0 0,1-1 0,0 1-1,-1 1 1,1-1 0,-1 0 0,1 0 0,0 0 0,-1 0 0,1 0 0,-1 0 0,1 1 0,-1-1 0,1 0 0,-1 0-1,1 1 1,-1-1 0,1 0 0,-1 1 0,1-1 0,-1 1 0,1-1 0,-1 0 0,0 1 0,1-1 0,-1 1 0,0-1-1,1 1 1,-1-1 0,0 2 0,10 28-35,-9-26 34,9 44-52,-4-20 34,0 1 0,19 46 0,-24-72 20,0-1 0,0 1 0,1 0 1,-1-1-1,1 1 0,0-1 0,0 1 0,0-1 0,0 0 0,0 0 0,0 0 0,0 0 0,1 0 0,-1-1 1,1 1-1,0 0 0,2 0 0,-1-1 0,-1 0 0,0-1 0,1 1-1,-1-1 1,0 0 0,1 0 0,-1 0 0,0 0 0,1-1 0,-1 1 0,0-1 0,1 0 0,-1 0-1,0 0 1,4-2 0,9-5 4,-1 0 1,0-1-1,-1-1 0,0-1 0,0 0 0,20-20 1,65-85 23,-96 112-27,10-12 18,0-1-1,-1-1 0,-1 0 1,17-36-1,-24 36 20,-4 18-37,-1 0 0,1 0 1,0 0-1,0 0 0,-1 0 1,1 0-1,0 0 0,-1 0 1,1 0-1,0 0 1,0 0-1,-1 0 0,1 0 1,0 0-1,-1 0 0,1 1 1,0-1-1,0 0 0,-1 0 1,1 0-1,0 0 0,0 0 1,-1 1-1,1-1 0,0 0 1,0 0-1,0 0 0,-1 1 1,1-1-1,0 0 0,0 1 1,-24 28 44,12-8-9,1 0 1,1 1 0,1 1 0,0-1 0,2 1 0,1 1 0,1-1 0,1 1-1,-2 47 1,6-67-20,0 0 0,0 0-1,1 1 1,0-1 0,-1 0-1,1 0 1,1 0-1,-1 0 1,1 0 0,-1 0-1,1 0 1,4 5 0,-4-7-23,-1 0-1,1 0 1,0-1 0,0 1 0,0-1 0,0 1 0,0-1 0,0 0 0,1 0 0,-1 0-1,0 0 1,1 0 0,-1-1 0,1 1 0,-1-1 0,0 1 0,1-1 0,-1 0 0,1 0 0,-1 0-1,1 0 1,-1-1 0,4 0 0,0 0-254,1-1-1,0 1 1,-1-1-1,0-1 1,1 1-1,-1-1 1,0 0 0,0-1-1,-1 1 1,1-1-1,-1 0 1,1-1-1,-1 1 1,8-11-1,-6 6-112,0-1 0,0-1 0,-1 1 0,0-1 0,-1 0 0,0 0 0,5-19 0,6-37-870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1.254"/>
    </inkml:context>
    <inkml:brush xml:id="br0">
      <inkml:brushProperty name="width" value="0.05" units="cm"/>
      <inkml:brushProperty name="height" value="0.05" units="cm"/>
    </inkml:brush>
  </inkml:definitions>
  <inkml:trace contextRef="#ctx0" brushRef="#br0">30 0 15859,'-9'0'2305,"0"10"-1345,-1 6-440,8 3 2297,4 4-1793,4-1-400,5-5-760,4-2-432,6-9 496,1-4-128,8-2-112</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1.761"/>
    </inkml:context>
    <inkml:brush xml:id="br0">
      <inkml:brushProperty name="width" value="0.05" units="cm"/>
      <inkml:brushProperty name="height" value="0.05" units="cm"/>
    </inkml:brush>
  </inkml:definitions>
  <inkml:trace contextRef="#ctx0" brushRef="#br0">234 1 15603,'2'2'275,"-1"-1"-1,0 1 0,0 0 0,0 0 0,0 0 1,0 0-1,0 0 0,-1 0 0,1 0 1,-1 0-1,1 1 0,-1-1 0,0 0 1,0 0-1,0 0 0,0 0 0,0 4 0,-9 41 1668,5-33-1423,-31 133 1235,-74 193 0,102-322-1733,-12 31 117,17-46-188,0 1-1,0-1 1,0 0-1,0 0 1,0 0 0,-1 0-1,1 0 1,-1 0-1,0-1 1,-3 4-1,5-6 20,1 0 0,0 0-1,0 0 1,-1 0 0,1 0-1,0 0 1,0 1 0,-1-1 0,1 0-1,0 0 1,0 0 0,-1 0-1,1 0 1,0 0 0,0 0 0,-1 0-1,1 0 1,0 0 0,0 0-1,-1-1 1,1 1 0,0 0 0,0 0-1,-1 0 1,1 0 0,0 0-1,0 0 1,0 0 0,-1-1-1,1 1 1,0 0 0,0 0 0,0 0-1,0 0 1,-1-1 0,1 1-1,0 0 1,0 0 0,0-1 0,-5-15-941,1-22-336,4 35 1201,-4-179-3014,-5-88-4280,8 215 9277,1 55-1852,0 0-1,-1 0 1,1 0 0,0 0-1,0 0 1,0-1-1,0 1 1,0 0 0,0 0-1,0 0 1,0 0-1,0 0 1,0 0 0,0 0-1,0-1 1,0 1-1,0 0 1,0 0-1,1 0 1,-1 0 0,0 0-1,0 0 1,0 0-1,0-1 1,0 1 0,0 0-1,0 0 1,0 0-1,0 0 1,0 0 0,0 0-1,0 0 1,1 0-1,-1 0 1,0 0 0,0 0-1,0 0 1,0 0-1,0 0 1,0-1-1,0 1 1,0 0 0,1 0-1,-1 0 1,0 0-1,0 0 1,0 0 0,0 0-1,0 0 1,0 0-1,1 1 1,5 5 943,5 13 1095,-11-19-1977,53 115 4529,-37-76-4302,2-1 0,32 51 1,-47-85-365,0 0 0,0 1-1,0-1 1,1-1 0,0 1 0,8 6 0,-10-9 52,0 1 1,1-1-1,-1 0 0,0 0 0,1 0 1,-1 0-1,1-1 0,-1 1 1,1-1-1,-1 1 0,1-1 0,-1 0 1,1 0-1,-1 0 0,1 0 0,2-1 1,16-5-332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2.194"/>
    </inkml:context>
    <inkml:brush xml:id="br0">
      <inkml:brushProperty name="width" value="0.05" units="cm"/>
      <inkml:brushProperty name="height" value="0.05" units="cm"/>
    </inkml:brush>
  </inkml:definitions>
  <inkml:trace contextRef="#ctx0" brushRef="#br0">13 597 16211,'1'4'160,"0"0"-1,0 0 1,1-1-1,-1 1 0,1 0 1,0-1-1,0 1 1,0-1-1,1 0 0,-1 0 1,1 1-1,0-2 1,0 1-1,0 0 0,0-1 1,0 1-1,0-1 1,1 0-1,-1 0 0,1 0 1,0 0-1,-1-1 0,6 2 1,3 0 43,1-1 0,-1 0 0,1-1 1,-1 0-1,1 0 0,15-3 0,-22 2-183,-1-1 0,1 0 0,-1-1 0,0 1 0,1-1 0,-1 0 0,0 0 0,0 0 0,0-1 0,-1 0 0,1 0 0,-1 0 0,1-1 0,-1 1-1,0-1 1,0 0 0,-1 0 0,1 0 0,3-7 0,-2 3 44,0 0-1,-1-1 0,0 1 1,0-1-1,-1 0 1,0 0-1,-1 0 0,0-1 1,0 1-1,0-15 0,-2 22-29,1 0-1,-1 1 1,0-1-1,0 0 1,0 0-1,0 0 1,-1 1-1,1-1 1,0 0-1,-1 0 1,1 1-1,-1-1 1,1 0-1,-1 1 1,0-1-1,0 1 1,0-1-1,0 1 1,0-1-1,0 1 1,0 0-1,0-1 1,-1 1-1,1 0 1,0 0-1,-1 0 1,1 0-1,-1 0 1,1 0-1,-1 0 1,0 1-1,1-1 1,-1 0-1,0 1 1,1 0-1,-1-1 1,0 1-1,0 0 1,1 0-1,-1 0 1,0 0-1,0 0 1,0 0-1,-2 1 0,-5 1 66,1 1-1,-1 0 0,1 1 0,0 0 0,0 0 0,0 0 0,1 1 0,0 0 0,-1 1 0,-5 6 0,-8 8 144,-33 41 0,38-41-149,2 1 0,-23 41 0,32-52-77,1 0 0,-1 0 1,2 0-1,-1 1 0,2 0 0,-1 0 0,1 0 0,0 21 1,2-29-44,0 0 0,0-1 0,0 1 0,1 0 0,-1-1 0,1 1 0,-1 0 0,1-1-1,0 1 1,0-1 0,1 1 0,-1-1 0,0 0 0,1 1 0,-1-1 0,1 0 0,0 0 0,0 0 0,0 0 0,3 2 0,-1-2-109,0 0 0,0 0-1,0 0 1,0-1 0,0 1 0,0-1-1,0 0 1,1 0 0,-1-1-1,0 1 1,8-1 0,3-1-221,0-1 0,0 0 1,0-1-1,-1-1 0,1 0 1,19-9-1,23-15-449,1-10-230</inkml:trace>
  <inkml:trace contextRef="#ctx0" brushRef="#br0" timeOffset="1">600 340 18212,'-1'0'127,"-1"0"0,0 0 1,0 0-1,0 0 0,1 1 0,-1-1 1,0 1-1,0-1 0,1 1 0,-1 0 1,0 0-1,1-1 0,-1 1 0,1 0 1,-1 0-1,1 1 0,-1-1 0,1 0 1,-2 3-1,-23 31 358,24-32-365,-15 27 303,1 0 0,2 1 0,1 1-1,1 1 1,2-1 0,1 1 0,2 1 0,1 0 0,1 0 0,1 40 0,4-67-369,0 1 0,1 0 0,0-1 1,0 1-1,2 7 0,-2-14-47,-1 0 0,0 0 0,0 0 0,1 0 0,-1-1 0,0 1 0,1 0 0,-1 0 1,1 0-1,-1 0 0,1-1 0,0 1 0,-1 0 0,1 0 0,0-1 0,-1 1 0,1-1 0,0 1 0,0 0 0,-1-1 0,1 1 0,0-1 0,0 0 0,0 1 0,0-1 1,0 0-1,0 0 0,0 1 0,0-1 0,0 0 0,0 0 0,0 0 0,0 0 0,-1 0 0,1 0 0,0 0 0,0-1 0,0 1 0,0 0 0,0 0 0,0-1 0,0 1 0,0-1 1,0 1-1,-1-1 0,1 1 0,1-1 0,5-5 12,0 0-1,0 0 1,-1 0 0,0 0 0,0-1 0,-1 0-1,1-1 1,7-14 0,-5 9-8,36-60 31,62-147 0,9-89-4,-103 277-37,29-104-18,-51 155 3,-17 61 11,4 2 0,-18 118 0,25-85-727,1 146-1,15-193 504,3-14-53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25.343"/>
    </inkml:context>
    <inkml:brush xml:id="br0">
      <inkml:brushProperty name="width" value="0.05" units="cm"/>
      <inkml:brushProperty name="height" value="0.05" units="cm"/>
    </inkml:brush>
  </inkml:definitions>
  <inkml:trace contextRef="#ctx0" brushRef="#br0">519 116 12771,'-31'-1'358,"0"1"1,1 1 0,-1 1 0,-35 9-1,51-8-296,2 0 0,-1 1 0,0 1 0,1 1 0,0 0 0,0 0 0,0 1 0,1 1 1,0 0-1,1 1 0,-12 10 0,7-1 16,1 0 0,1 1 0,0 0 0,2 1 0,0 1 1,1 0-1,1 0 0,1 1 0,-7 26 0,7-13 70,0 1-1,3 0 0,1 0 1,2 0-1,1 45 0,2-67-85,1 0 1,1 0-1,0 0 0,1 0 0,0-1 0,1 1 0,1-1 1,0 0-1,0 0 0,2-1 0,-1 1 0,13 14 0,-13-18-11,2-1-1,-1 0 1,1 0-1,1-1 1,-1 0-1,1 0 1,1-1-1,-1 0 0,1-1 1,0 0-1,0-1 1,0 0-1,1 0 1,-1-1-1,1 0 1,12 1-1,-7-3 21,-1 0 0,1-1 0,-1 0 0,1-2 0,-1 1 0,0-2 0,1 0 0,-1-1 0,0-1 0,-1 0 0,1-1 0,-1 0 0,0-1 0,-1-1 0,1 0 1,21-19-1,-8 4 39,0-1 0,-3-2 1,0 0-1,-1-2 1,-2 0-1,25-43 0,-20 25 37,-2 0 1,31-87-1,-44 100-85,-2-1 1,-1 0-1,-1-1 1,-2 0-1,0-36 1,-4 57-33,-1-1 1,-1 1 0,-1-1 0,0 1-1,0 0 1,-6-16 0,6 25-22,0-1 0,0 1 1,-1 0-1,0 1 0,1-1 0,-2 0 0,1 1 0,0-1 0,-1 1 1,0 0-1,0 0 0,0 1 0,0-1 0,-1 1 0,1 0 1,-1 0-1,0 0 0,-6-2 0,0 2-8,0 0 1,0 1-1,0 0 0,0 0 0,-1 1 1,1 1-1,0 0 0,0 1 1,-1 0-1,1 0 0,0 1 1,-21 7-1,-3 2-134,1 2 0,-54 29 1,57-25-212,2 1 0,0 1 1,1 2-1,1 1 0,1 1 0,-28 31 1,33-33-105,11-15-83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2.132"/>
    </inkml:context>
    <inkml:brush xml:id="br0">
      <inkml:brushProperty name="width" value="0.05" units="cm"/>
      <inkml:brushProperty name="height" value="0.05" units="cm"/>
    </inkml:brush>
  </inkml:definitions>
  <inkml:trace contextRef="#ctx0" brushRef="#br0">0 53 14795,'2'-4'890,"7"-25"1527,-8 28-2111,-1-1-1,1 1 0,0 0 1,-1-1-1,1 1 1,0 0-1,0-1 1,0 1-1,0 0 0,0 0 1,0 0-1,0 0 1,1 0-1,-1 0 1,2-1-1,-3 2-216,1 0 0,-1 0 1,1 1-1,-1-1 0,0 0 0,1 0 1,-1 0-1,0 1 0,1-1 1,-1 0-1,0 0 0,1 1 0,-1-1 1,0 0-1,1 1 0,-1-1 0,0 0 1,0 1-1,0-1 0,1 0 0,-1 1 1,0-1-1,0 1 0,0-1 1,0 0-1,0 1 0,1-1 0,-1 1 1,0-1-1,0 0 0,0 2 0,2 17 528,-1-17-416,7 203 1309,-7-123-1388,0 5-1066,-6-88-3123,-14-16 2741,5 3 244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2.542"/>
    </inkml:context>
    <inkml:brush xml:id="br0">
      <inkml:brushProperty name="width" value="0.05" units="cm"/>
      <inkml:brushProperty name="height" value="0.05" units="cm"/>
    </inkml:brush>
  </inkml:definitions>
  <inkml:trace contextRef="#ctx0" brushRef="#br0">0 47 18020,'2'-5'2280,"9"4"-1375,9 1-209,6 0 1368,13 0-616,4 0-287,9-2-369,2 2-128,1-3-160,-5 0-184,-4-2-648,-3 1-728,-6-4 920,-3 2-144,-10-3-152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5.906"/>
    </inkml:context>
    <inkml:brush xml:id="br0">
      <inkml:brushProperty name="width" value="0.05" units="cm"/>
      <inkml:brushProperty name="height" value="0.05" units="cm"/>
    </inkml:brush>
  </inkml:definitions>
  <inkml:trace contextRef="#ctx0" brushRef="#br0">198 0 16964,'-16'8'431,"0"1"0,1 1 1,0 0-1,0 1 0,1 0 1,1 1-1,0 1 1,1 0-1,0 1 0,1 0 1,0 1-1,-8 16 0,16-26-350,1-1-1,0 0 0,0 0 0,1 1 0,0-1 0,-1 1 0,2 0 0,-1-1 1,0 1-1,1 8 0,0-11-62,0 0 0,1 0 1,-1 0-1,1 0 0,-1 0 1,1-1-1,0 1 0,-1 0 0,1 0 1,0 0-1,1-1 0,-1 1 0,0-1 1,0 1-1,1-1 0,-1 1 1,0-1-1,1 1 0,0-1 0,-1 0 1,1 0-1,0 0 0,-1 0 1,1 0-1,0-1 0,2 2 0,4 0-8,-1-1 0,0 1 0,1-1-1,-1-1 1,1 0 0,-1 0 0,0 0-1,1-1 1,-1 0 0,1 0 0,-1-1-1,0 0 1,0 0 0,0-1 0,0 0-1,10-5 1,-7 2 4,0 0-1,0 0 1,0-1 0,-1 0 0,0-1-1,-1 0 1,1-1 0,-2 1-1,13-18 1,-17 20 27,1 0 0,-1-1 0,0 1-1,-1-1 1,1 0 0,-2 0 0,1 0 0,-1 0 0,1 0-1,-2-1 1,1-9 0,-1 14-19,-1 1 1,1 0-1,0-1 1,-1 1-1,0 0 0,1 0 1,-1-1-1,0 1 1,0 0-1,0 0 0,0 0 1,-1 0-1,1 0 1,0 0-1,-4-3 0,3 4-5,0-1 1,-1 1-1,1 0 0,0 0 0,-1 0 0,1 0 0,-1 0 0,1 0 0,-1 1 0,1-1 1,-1 1-1,1 0 0,-1-1 0,0 1 0,1 1 0,-1-1 0,-3 1 0,0 0-60,0 0-1,0 1 0,0 0 1,1 0-1,-1 0 0,1 1 1,-7 4-1,10-6-69,0 0-1,0-1 1,1 2-1,-1-1 1,1 0 0,-1 0-1,1 0 1,-1 1 0,1-1-1,0 1 1,0-1 0,-1 1-1,1-1 1,0 1 0,0 0-1,1 0 1,-1-1 0,0 1-1,1 0 1,-1 0-1,1 0 1,-1 0 0,1 0-1,0 0 1,0 2 0,0-3 67,1 0-1,0 0 1,-1 0 0,1-1 0,0 1 0,0 0-1,0-1 1,-1 1 0,1-1 0,0 1 0,0-1-1,0 1 1,0-1 0,0 1 0,0-1 0,0 0-1,0 0 1,0 0 0,0 1 0,0-1 0,0 0-1,0 0 1,0 0 0,0 0 0,0-1 0,0 1-1,1 0 1,28-5-797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30.440"/>
    </inkml:context>
    <inkml:brush xml:id="br0">
      <inkml:brushProperty name="width" value="0.05" units="cm"/>
      <inkml:brushProperty name="height" value="0.05" units="cm"/>
    </inkml:brush>
  </inkml:definitions>
  <inkml:trace contextRef="#ctx0" brushRef="#br0">486 0 10762,'-30'4'1132,"-55"-1"-1,-7 0 431,85-2-1513,0 1 0,-1 0 0,1 0-1,0 1 1,0 0 0,1 0 0,-1 0 0,1 1 0,-1 0-1,1 0 1,0 1 0,1 0 0,-1 0 0,1 0 0,-5 6 0,-5 7-21,2 1 0,0 0 0,-16 31 0,11-14-17,1 1-1,2 1 1,-19 74 0,28-86-8,2 0-1,0 0 0,2 0 1,0 1-1,2-1 0,7 53 1,-4-64-2,0-1 0,2 1 0,-1-1 0,2-1 0,0 1 1,0-1-1,2 0 0,-1 0 0,2-1 0,-1 0 0,2 0 0,0-1 0,0-1 1,15 13-1,-15-15 0,2 1 0,-1-2 0,1 0-1,0 0 1,0-1 0,1 0 0,0-1 0,0-1 0,0 0 0,1 0 0,-1-2 0,1 1 0,0-2 0,0 0 0,19-1 0,-9-3 3,0-1 1,-1-1 0,1-1 0,-1-1 0,-1-1-1,1-1 1,-1-1 0,-1-1 0,0 0 0,33-26-1,-17 8 52,-2-1 0,-1-1-1,-2-2 1,47-61-1,-51 57 71,-1-1 0,34-69 0,-53 92-82,-2 1 1,0-1-1,-1 0 0,0 0 1,-1-1-1,-1 1 0,0-1 1,-1 0-1,-1 0 0,-1 0 1,-1-22-1,0 32-25,0 0 0,-1 1 0,1-1 0,-1 0 0,0 1 0,0 0 0,-1-1 0,1 1 1,-1 0-1,0 0 0,-1 1 0,1-1 0,-1 0 0,0 1 0,0 0 0,-6-4 0,4 4-6,0 0 0,-1 0 0,0 1 0,0-1 0,0 2 0,0-1 0,0 1-1,0 0 1,-1 0 0,1 1 0,-1 0 0,-11 1 0,-2 0-39,-1 2 1,1 1-1,0 0 0,0 2 0,0 0 1,1 2-1,-26 11 0,-134 72-506,169-84 491,-24 14-42,7-4-58,-50 22 1,72-36 99,0-1-1,0 1 1,-1-1 0,-6 1-1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4.212"/>
    </inkml:context>
    <inkml:brush xml:id="br0">
      <inkml:brushProperty name="width" value="0.05" units="cm"/>
      <inkml:brushProperty name="height" value="0.05" units="cm"/>
    </inkml:brush>
  </inkml:definitions>
  <inkml:trace contextRef="#ctx0" brushRef="#br0">208 42 20468,'-2'-3'140,"0"0"0,0 0 0,0 0 0,-1 0 0,1 1 0,-1-1-1,1 1 1,-1 0 0,0 0 0,0 0 0,0 0 0,0 0 0,-1 0-1,1 1 1,0 0 0,-1 0 0,1 0 0,-1 0 0,1 0 0,-1 0-1,1 1 1,-1 0 0,0 0 0,1 0 0,-5 1 0,3-1-67,0 1 0,0 1 1,0-1-1,0 1 0,0-1 1,0 1-1,1 1 0,-1-1 0,1 1 1,0-1-1,-1 1 0,1 1 1,1-1-1,-1 0 0,0 1 0,1 0 1,-4 5-1,0 2-60,1 1 0,1-1-1,0 1 1,1 0 0,0 0 0,1 0 0,0 1-1,1-1 1,0 1 0,1 0 0,0-1 0,1 1-1,1 0 1,0 0 0,1-1 0,3 16-1,-4-25-7,0-1 0,0 1-1,0 0 1,0 0-1,0-1 1,1 1-1,-1-1 1,1 1 0,0-1-1,0 0 1,0 1-1,0-1 1,0 0-1,0 0 1,0-1 0,1 1-1,-1 0 1,5 1-1,-4-2 8,1 0 1,-1 0-1,1 0 0,0 0 0,-1-1 0,1 0 0,0 0 0,0 0 1,-1 0-1,1 0 0,0-1 0,6-1 0,3-3 38,1 0 0,-1-1 0,0 0 0,0-1 0,-1 0 0,16-13 0,14-13 226,-1-3-1,-3-1 0,62-76 1,-85 97-106,-14 18-158,-1-1 0,0 1 0,0 0-1,0-1 1,0 1 0,0-1 0,0 1 0,0-1 0,0 1 0,-1 0 0,1-1 0,-2 3 0,-5 27-20,2 0 0,1 0 0,1 0 0,1 0 0,5 51 0,-2-76-62,0-1-1,0 0 1,0 0-1,1 0 1,0 0-1,0-1 1,4 8-1,-5-11 49,-1 0 0,1 0-1,0 1 1,0-1 0,0 0-1,0 0 1,0 0 0,0 0-1,0-1 1,0 1 0,1 0 0,-1 0-1,0-1 1,0 1 0,1-1-1,-1 1 1,0-1 0,1 1-1,-1-1 1,0 0 0,1 0-1,-1 0 1,1 0 0,-1 0-1,0 0 1,1 0 0,-1 0 0,1 0-1,-1-1 1,0 1 0,1 0-1,1-2 1,1 0-15,0 0 0,1-1 0,-1 1-1,-1-1 1,8-6 0,21-23-273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5.301"/>
    </inkml:context>
    <inkml:brush xml:id="br0">
      <inkml:brushProperty name="width" value="0.05" units="cm"/>
      <inkml:brushProperty name="height" value="0.05" units="cm"/>
    </inkml:brush>
  </inkml:definitions>
  <inkml:trace contextRef="#ctx0" brushRef="#br0">46 53 17596,'-3'-39'2111,"3"38"-2051,-1 0 0,1 0 1,0 1-1,0-1 0,0 0 1,-1 0-1,1 1 0,0-1 1,-1 0-1,1 0 0,0 1 1,-1-1-1,1 0 0,-1 1 1,1-1-1,-1 1 1,0-1-1,0 1-4,1 0 0,-1 0 1,0 0-1,1 0 0,-1 0 1,1 1-1,-1-1 0,1 0 0,-1 0 1,1 1-1,-1-1 0,1 0 1,-1 1-1,1-1 0,-1 1 0,1-1 1,-1 1-1,1-1 0,0 1 1,-1-1-1,1 1 0,0-1 0,0 1 1,-1-1-1,1 1 0,0-1 0,0 2 1,-4 6 248,0 0 1,1 1 0,1 0-1,0-1 1,0 1 0,-1 16-1,0 59 334,3-63-489,0 61 326,5-1 0,2 1 0,28 117-1,-34-196-458,-1 2 19,1 0-1,0 0 0,1 0 1,0 0-1,-1-1 0,1 1 1,1 0-1,4 6 0,-7-10-29,0-1 0,0 0-1,0 0 1,1 1-1,-1-1 1,0 0 0,0 0-1,1 0 1,-1 1 0,0-1-1,1 0 1,-1 0 0,0 0-1,0 0 1,1 0 0,-1 0-1,0 1 1,1-1 0,-1 0-1,0 0 1,1 0 0,-1 0-1,0 0 1,1 0 0,-1 0-1,0 0 1,1-1-1,-1 1 1,0 0 0,1 0-1,-1 0 1,0 0 0,0 0-1,1 0 1,-1-1 0,1 1-1,7-14 106,0-15 3,1-74 113,-8 76-141,1-1 0,11-52 0,-12 78-86,-1 1-1,0 0 0,1 0 1,-1 0-1,1-1 1,-1 1-1,1 0 1,0 0-1,-1 0 1,1 0-1,0 0 0,0 0 1,0 0-1,0 0 1,0 0-1,0 1 1,0-1-1,0 0 1,0 1-1,0-1 1,0 0-1,0 1 0,1 0 1,-1-1-1,0 1 1,0 0-1,1-1 1,1 1-1,3 0-4,0 0 0,0 1 0,0-1-1,0 1 1,6 2 0,11 2-11,-13-4 12,1 0 0,0 0 0,-1-1 0,1-1 0,0 0 0,-1 0 0,1-1 0,-1 0 0,1-1 0,-1 0 0,0-1 0,0 0 0,0-1 0,-1 0 0,0 0 0,0-1 0,0 0 0,0-1 0,-1 1 0,0-2 0,12-13 0,-11 8 5,0 1 0,0-1 0,-2 0 0,1-1 0,-2 0 0,0 0 0,-1-1 0,0 1 0,-1-1 0,0 0 0,-2 0 0,0 0 0,1-21 0,-3 34-3,0-1 1,0 1-1,-1 0 0,1 0 1,-1-1-1,1 1 1,-1 0-1,1 0 0,-3-4 1,3 6 0,0-1 0,-1 1 1,1 0-1,0 0 0,0-1 0,0 1 1,-1 0-1,1 0 0,0 0 0,-1-1 1,1 1-1,0 0 0,0 0 0,-1 0 1,1 0-1,0-1 0,-1 1 0,1 0 1,0 0-1,-1 0 0,1 0 0,0 0 1,-1 0-1,1 0 0,0 0 1,-1 0-1,0 0 0,0 1 0,0-1-1,0 1 1,0-1 0,0 1-1,0 0 1,0-1-1,0 1 1,0 0 0,0 0-1,1 0 1,-1 0-1,-1 1 1,-6 11-8,0-1-1,0 1 1,2 0-1,-10 25 1,-14 61-28,24-80 38,2-1 0,0 1 0,0 0 0,2 0 0,1 0 0,0 27 0,2-43 0,-1-1 1,0 1 0,1-1-1,-1 1 1,1-1-1,0 1 1,0-1 0,0 0-1,0 1 1,0-1-1,0 0 1,1 0 0,-1 0-1,1 0 1,-1 0-1,1 0 1,0 0 0,0 0-1,3 2 1,-2-2-3,0-1 0,1 0 0,-1 0 0,0 0 0,0 0 0,1 0 0,-1 0 0,0-1 0,1 0 0,-1 0 0,0 0 0,1 0 0,-1 0 0,6-2 0,2 0-32,1-2 0,16-6 0,-22 7-3,1 0 1,-1 0-1,1 1 1,-1 0-1,1 0 1,0 1-1,0 0 1,0 0-1,0 1 1,0-1-1,7 2 1,-12 0 15,1 0 0,-1-1 0,0 1 0,1 1 0,-1-1 0,0 0 0,0 0 0,0 1 0,0 0 0,-1-1 0,1 1 0,0 0 1,2 3-1,19 32-153,0 0 82,-22-35 91,1 1 1,0-1 0,0 0-1,1-1 1,-1 1-1,0 0 1,1 0-1,-1-1 1,1 0 0,-1 1-1,1-1 1,-1 0-1,1 0 1,0-1-1,0 1 1,0 0 0,-1-1-1,1 0 1,0 1-1,3-1 1,-1-1 5,-1 0 1,1 0 0,-1 0-1,1-1 1,-1 0-1,0 0 1,0 0 0,0 0-1,0 0 1,0-1-1,5-4 1,4-5 26,1-1 0,-2 0 0,0-1 0,-1 0 0,12-20 0,13-29 59,-41 74-101,0 0 1,0 1-1,1-1 0,1 1 1,0-1-1,1 1 0,0 0 0,0 0 1,2 0-1,0 23 0,0-34 13,0 0 0,0 0 0,1 0-1,-1 0 1,0 0 0,0 0 0,1 0-1,-1 0 1,1 0 0,-1 0 0,1 0 0,-1 0-1,1 0 1,-1 0 0,1 0 0,0 0 0,0-1-1,-1 1 1,1 0 0,0-1 0,0 1-1,0 0 1,0-1 0,0 1 0,0-1 0,0 1-1,0-1 1,0 0 0,0 1 0,0-1 0,0 0-1,0 0 1,0 0 0,0 0 0,0 0-1,0 0 1,0 0 0,0 0 0,0 0 0,0 0-1,0-1 1,0 1 0,0 0 0,2-2 0,4 0 18,1-1 0,-1-1 1,0 0-1,10-6 1,-16 9-22,18-12 48,-8 5-38,1 0 0,0 0 0,1 1 0,-1 1 0,19-7 0,-28 12-14,0 1 0,0-1 1,0 1-1,-1-1 0,1 1 0,0 0 0,0 0 1,0 0-1,0 0 0,0 1 0,-1-1 0,1 1 1,0-1-1,0 1 0,-1 0 0,1 0 1,0 1-1,-1-1 0,1 0 0,-1 1 0,0-1 1,1 1-1,-1 0 0,0 0 0,0 0 0,0 0 1,0 0-1,0 1 0,-1-1 0,1 0 0,-1 1 1,2 3-1,2 4-20,-2-5 20,-1 0 1,0-1-1,1 1 0,0-1 1,6 8-1,-8-12 4,-1 1 0,1-1 0,0 1 0,0-1 0,-1 1 0,1-1 0,0 1 0,0-1 0,-1 0 0,1 1 0,0-1 0,0 0-1,0 0 1,0 0 0,-1 0 0,1 0 0,0 0 0,0 0 0,0 0 0,0 0 0,0 0 0,-1 0 0,1 0 0,0 0 0,0-1 0,0 1 0,0 0 0,-1-1 0,1 1 0,0-1 0,-1 1 0,1-1 0,0 1 0,0-1 0,-1 1 0,1-1-1,-1 0 1,1 1 0,-1-1 0,1 0 0,0-1 0,2-1-159,0-1-1,0 0 1,0-1-1,0 1 1,-1 0-1,0-1 1,1 0-1,-2 1 1,1-1-1,-1 0 0,1 0 1,-1 0-1,-1 0 1,1 0-1,-1 0 1,0 0-1,0 0 1,0 0-1,-1 0 1,1 0-1,-1 0 1,-2-6-1,-1 0-477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5.752"/>
    </inkml:context>
    <inkml:brush xml:id="br0">
      <inkml:brushProperty name="width" value="0.05" units="cm"/>
      <inkml:brushProperty name="height" value="0.05" units="cm"/>
    </inkml:brush>
  </inkml:definitions>
  <inkml:trace contextRef="#ctx0" brushRef="#br0">5 2 17396,'-5'-1'1704,"9"4"-1160,6 3-224,12 5 664,4 1-583,9 2-65,5 3-192,7 4-264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6.145"/>
    </inkml:context>
    <inkml:brush xml:id="br0">
      <inkml:brushProperty name="width" value="0.05" units="cm"/>
      <inkml:brushProperty name="height" value="0.05" units="cm"/>
    </inkml:brush>
  </inkml:definitions>
  <inkml:trace contextRef="#ctx0" brushRef="#br0">263 378 17540,'-2'-2'264,"-1"1"-1,0-1 1,0 1 0,0 0 0,0 0 0,0 0 0,0 0-1,0 0 1,0 1 0,0-1 0,0 1 0,-4 0 0,-39 4 1382,34-1-1306,-1 0 1,1 1 0,0 0 0,0 0 0,0 2-1,-20 11 1,26-14-293,1 1-1,0 0 1,0-1-1,1 2 1,-1-1-1,1 0 1,0 1-1,0 0 0,0 0 1,0 0-1,1 0 1,0 1-1,0-1 1,1 1-1,0 0 1,-2 6-1,3-10-34,1 0 0,-1 0-1,1 0 1,0 0 0,0 1 0,0-1-1,0 0 1,0 0 0,0 0-1,1 0 1,-1 0 0,1 0 0,-1 0-1,1 0 1,0 0 0,0 0 0,-1 0-1,1 0 1,3 3 0,-2-3 1,0 0 0,0-1 1,1 1-1,-1 0 0,1-1 1,-1 1-1,1-1 0,0 0 1,-1 0-1,1 0 1,0 0-1,4 1 0,3-1 6,0 1 0,0-2 0,0 0 0,0 0 0,0-1 0,0 0-1,12-3 1,-2-2-1,-1 0 0,1-2 0,-2 0 0,1-1 0,-1-1 0,0-1 0,-1 0 0,0-2 0,-1 0 0,-1 0 0,0-2 0,-1 1 0,14-19 0,-6 4 28,-2-1 0,0 0 0,-2-2 1,-2 0-1,-1-1 0,18-56 0,-29 76-23,0 1 0,-1-1-1,0 0 1,-1 0-1,1-18 1,-3 30-22,0 0 0,0 0 0,0 0 0,0 0 0,0 1 0,0-1 0,0 0 0,-1 0 0,1 0 0,0 0 0,0 1 1,-1-1-1,1 0 0,0 0 0,-1 0 0,1 1 0,-1-1 0,1 0 0,-1 0 0,0 1-2,1 0 1,-1 0-1,1 0 1,-1 0-1,1 0 0,-1 0 1,1 0-1,-1 0 1,1 0-1,0 0 0,-1 0 1,1 1-1,-1-1 1,1 0-1,0 0 0,-1 0 1,1 1-1,-1-1 1,1 0-1,0 1 0,-1-1 1,1 0-1,0 1 1,0-1-1,-1 1 1,-3 5-3,-1 0 0,1 0 1,-5 12-1,-7 16 2,2 1 0,-11 45-1,19-58-8,2 1 0,0 0 0,1 0 0,1 45-1,2-62-77,1 0-1,-1 0 0,1 0 1,1 0-1,-1 0 0,1 0 1,0-1-1,0 1 0,1-1 1,0 1-1,0-1 0,5 8 1,-5-9-28,1-1 0,0 0 0,-1 1 0,1-1-1,0 0 1,0-1 0,1 1 0,-1-1 0,0 0 0,1 0 0,0 0 0,-1 0 0,1-1 0,0 0 0,9 1 0,40-1-379,19-8-163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6.952"/>
    </inkml:context>
    <inkml:brush xml:id="br0">
      <inkml:brushProperty name="width" value="0.05" units="cm"/>
      <inkml:brushProperty name="height" value="0.05" units="cm"/>
    </inkml:brush>
  </inkml:definitions>
  <inkml:trace contextRef="#ctx0" brushRef="#br0">10 208 16996,'0'1'78,"-1"0"0,0-1 0,0 1 0,0 0 0,1 0 0,-1 0 0,1 0 0,-1 0 0,0 0 0,1 0-1,0 0 1,-1 0 0,1 1 0,0-1 0,-1 0 0,1 0 0,0 0 0,0 0 0,0 0 0,0 1 0,0-1 0,0 0 0,0 0 0,0 0 0,1 0 0,-1 0 0,0 0 0,1 1 0,-1-1 0,1 0 0,-1 0 0,1 0 0,0 0 0,-1 0 0,1-1 0,0 1 0,0 0 0,-1 0 0,1 0 0,0 0 0,0-1 0,0 1 0,0-1 0,0 1 0,0 0 0,0-1 0,0 0 0,0 1 0,0-1 0,2 1 0,4 1 198,1 0 0,0-1-1,0 0 1,0 0 0,-1 0 0,11-1 0,2-2-94,0-1 0,0 0 0,0-1 1,0-2-1,0 0 0,-1-1 1,0 0-1,-1-2 0,0 0 0,0-1 1,-1-1-1,0-1 0,-1 0 1,0-1-1,25-28 0,-39 39-176,0-1 0,0 1 0,0-1 0,0 1 0,-1-1 0,1 0-1,-1 0 1,1 0 0,-1 0 0,0 0 0,0 0 0,-1 0 0,1 0 0,0 0 0,-1-1 0,0 1 0,0 0-1,0 0 1,0 0 0,-1-5 0,0 6-5,-1-1 0,1 1 0,0-1 0,-1 1 0,0 0 0,1 0 0,-1-1 0,0 1-1,0 0 1,0 1 0,0-1 0,-1 0 0,1 1 0,0-1 0,-1 1 0,1 0 0,-1-1 0,0 1 0,1 0 0,-1 1 0,0-1 0,-4 0 0,1 0 4,1 0 1,-1 1 0,0 0 0,0 0 0,1 0 0,-1 1 0,0 0 0,1 0 0,-1 1 0,0-1-1,1 1 1,0 0 0,-1 1 0,1-1 0,0 1 0,0 0 0,1 0 0,-1 1 0,0-1 0,1 1 0,0 0-1,0 0 1,0 1 0,1-1 0,-1 1 0,1 0 0,0 0 0,1 0 0,-1 0 0,1 0 0,0 1 0,0-1-1,0 1 1,0 6 0,2-11-1,-1 0-1,1-1 1,0 1-1,0 0 1,0 0-1,0 0 1,0 0-1,0 0 1,1 0-1,-1-1 1,0 1-1,0 0 1,1 0-1,-1 0 1,0-1-1,1 1 1,-1 0-1,1 0 1,-1-1-1,1 1 1,-1 0-1,1-1 0,0 1 1,-1-1-1,1 1 1,0 0-1,-1-1 1,1 0-1,0 1 1,0-1-1,-1 1 1,1-1-1,0 0 1,0 1-1,0-1 1,0 0-1,-1 0 1,1 0-1,0 0 1,2 0-1,-3 0-38,0 0 0,0 0 0,0 0 0,1 0-1,-1 0 1,0 0 0,0-1 0,0 1 0,0 0 0,0 0 0,1 0-1,-1 0 1,0 0 0,0-1 0,0 1 0,0 0 0,0 0-1,0 0 1,0 0 0,0-1 0,1 1 0,-1 0 0,0 0-1,0 0 1,0-1 0,0 1 0,0 0 0,0 0 0,0 0-1,0-1 1,0 1 0,0 0 0,0 0 0,0 0 0,0 0-1,-1-1 1,1 1 0,0 0 0,0 0 0,0 0 0,0-1 0,0 1-1,0 0 1,0 0 0,0 0 0,-1 0 0,1-1 0,-5-7-242,-2-2-104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7.588"/>
    </inkml:context>
    <inkml:brush xml:id="br0">
      <inkml:brushProperty name="width" value="0.05" units="cm"/>
      <inkml:brushProperty name="height" value="0.05" units="cm"/>
    </inkml:brush>
  </inkml:definitions>
  <inkml:trace contextRef="#ctx0" brushRef="#br0">8 15 15795,'-3'-15'1631,"3"15"-1597,0 0-1,0 0 1,0 0 0,0 0-1,0 0 1,0 1 0,0-1-1,0 0 1,0 0 0,0 0-1,0 0 1,0 0 0,-1 0-1,1 0 1,0 0 0,0 0-1,0 0 1,0 0 0,0 0-1,0 0 1,0 0 0,0 0-1,0 0 1,0 0 0,0 0-1,0 0 1,0 0 0,0 0-1,0 0 1,0 0 0,0 0-1,0 0 1,-1 0 0,1 0-1,0 0 1,0 0 0,0 0-1,0 0 1,0 0 0,0 0-1,0 0 1,0 0 0,0 0-1,0 0 1,0 0 0,0 0-1,0 0 1,0 0 0,0 0-1,0 0 1,0 0 0,0 0-1,0 0 1,-1 0 0,0 32 2247,1 61-435,9 457 1811,-8-528-3589,-2-15-39,1 1-1,0-1 1,1 1 0,0-1 0,0 1-1,1-1 1,0 1 0,4 10 0,-6-18-28,0 0 1,0 0 0,0 0 0,0 1 0,0-1-1,0 0 1,1 0 0,-1 0 0,0 0 0,0 1 0,0-1-1,0 0 1,0 0 0,1 0 0,-1 0 0,0 0-1,0 0 1,0 0 0,1 0 0,-1 1 0,0-1 0,0 0-1,0 0 1,1 0 0,-1 0 0,0 0 0,0 0-1,0 0 1,1 0 0,-1 0 0,0 0 0,0 0 0,0 0-1,1 0 1,-1-1 0,0 1 0,0 0 0,0 0-1,1 0 1,-1 0 0,0 0 0,0 0 0,0 0 0,0-1-1,1 1 1,-1 0 0,7-11 50,-1-16-78,0 1 0,-2-1 0,-1 0 0,-1 0 0,-2-37 1,0 24-52,2-39-103,1-9-212,-4-1 0,-14-101 1,12 179 218,0 20 96,2 20 33,5 188 204,-1-187-58,1 0 1,1 0 0,2-1 0,1 0 0,13 33 0,-17-53-44,0-1 0,0 0 1,1 1-1,0-2 1,0 1-1,13 13 1,-15-18-36,-1-1 0,1 0 0,-1 0 0,1 0 1,0 0-1,0 0 0,0 0 0,0-1 0,0 0 1,1 1-1,-1-1 0,0 0 0,1-1 0,-1 1 0,0-1 1,1 1-1,-1-1 0,1 0 0,-1 0 0,1-1 1,5 0-1,-3-1 7,-1 0 0,1 0 0,0-1 0,0 0-1,-1 0 1,0 0 0,0 0 0,0-1 0,0 0 0,0 0 0,-1-1 0,1 1 0,-1-1 0,0 0 0,5-9 0,2-4 59,-1-1 0,0 0 1,8-28-1,-5 12-1,-2-1 1,-2-1-1,-1 1 0,-2-2 1,-2 1-1,-1 0 1,-3-67-1,-1 94-72,0 0 0,-1 0 1,-5-16-1,6 24-17,1 0 0,-1 0-1,0 0 1,0 1 0,0-1 0,0 0-1,0 1 1,0-1 0,-1 1 0,1-1-1,-3-1 1,3 2-4,1 1 0,-1 0-1,0-1 1,0 1 0,0 0 0,1-1-1,-1 1 1,0 0 0,0 0 0,0 0 0,0 0-1,0 0 1,1 0 0,-1 0 0,0 0-1,0 0 1,0 1 0,0-1 0,0 0 0,1 0-1,-1 1 1,0-1 0,0 1 0,1-1-1,-1 0 1,0 1 0,0 0 0,-3 2-102,1 0 0,0 1 0,0-1 1,1 0-1,-1 1 0,1 0 0,0 0 1,0 0-1,0 0 0,0 0 0,1 0 0,-1 0 1,1 0-1,0 1 0,1-1 0,-1 6 1,-1 0-324,2-1 0,-1 1 1,2 0-1,-1 0 1,1-1-1,3 15 0,6 0-333,3-3-169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8.051"/>
    </inkml:context>
    <inkml:brush xml:id="br0">
      <inkml:brushProperty name="width" value="0.05" units="cm"/>
      <inkml:brushProperty name="height" value="0.05" units="cm"/>
    </inkml:brush>
  </inkml:definitions>
  <inkml:trace contextRef="#ctx0" brushRef="#br0">185 24 19484,'-1'-2'89,"1"1"0,-1 0 1,0-1-1,1 1 0,-1 0 0,0-1 0,0 1 0,0 0 0,0 0 0,0 0 1,0 0-1,-1 0 0,1 0 0,0 0 0,-1 0 0,1 0 0,0 1 0,-1-1 1,1 0-1,-1 1 0,1 0 0,-1-1 0,1 1 0,-1 0 0,1-1 0,-1 1 1,1 0-1,-1 0 0,1 0 0,-1 1 0,1-1 0,-1 0 0,0 0 0,1 1 1,0-1-1,-1 1 0,1-1 0,-3 2 0,-3 2 107,0-1 1,1 1-1,-1 1 0,1-1 1,0 1-1,-8 8 1,5-3-88,0 0 1,1 0 0,1 1 0,0 0 0,0 0 0,-8 19-1,12-23-94,0 1 0,0 0 0,1-1-1,0 1 1,0 1 0,1-1-1,0 0 1,1 0 0,0 0 0,0 0-1,1 11 1,0-17-7,-1 0-1,1 0 1,-1 0-1,1 1 1,0-1 0,-1 0-1,1 0 1,0 0-1,1 0 1,-1 0-1,0-1 1,0 1 0,1 0-1,-1 0 1,1-1-1,0 1 1,-1-1-1,1 0 1,0 1 0,0-1-1,0 0 1,0 0-1,0 0 1,0 0-1,0 0 1,0-1 0,0 1-1,0-1 1,0 1-1,1-1 1,-1 0 0,0 0-1,0 0 1,1 0-1,-1 0 1,4-1-1,2-1 25,1 1-1,-1-2 0,1 1 0,-1-1 0,0 0 0,0-1 0,14-8 1,-3-3 29,-1 0 0,0-2 0,-1 1 0,-1-2 0,0 0 0,-2-1 0,14-22 0,-28 41-61,0 0 1,0 0 0,0-1-1,0 1 1,0 0-1,0 0 1,0 0 0,0 0-1,0 0 1,0-1 0,0 1-1,0 0 1,0 0-1,0 0 1,0 0 0,0 0-1,0-1 1,0 1 0,0 0-1,1 0 1,-1 0-1,0 0 1,0 0 0,0 0-1,0-1 1,0 1 0,0 0-1,0 0 1,1 0-1,-1 0 1,0 0 0,0 0-1,0 0 1,0 0 0,1 0-1,-1 0 1,0 0-1,0 0 1,0 0 0,0 0-1,0 0 1,1 0 0,-1 0-1,0 0 1,0 0-1,0 0 1,0 0 0,1 0-1,-1 0 1,0 0 0,0 0-1,-1 12 11,-10 29-39,7-27 2,-10 56-338,14-64 197,-1-1 0,1 1 0,0 0 0,0 0 0,0-1 0,1 1 0,0 0 0,0-1 0,1 1 0,1 5 0,-2-9 127,0-1 0,0 1 0,1-1 0,-1 1-1,0-1 1,0 0 0,1 1 0,-1-1 0,1 0-1,-1 0 1,1 0 0,0 0 0,-1 0-1,1 0 1,0-1 0,0 1 0,-1-1 0,1 1-1,0-1 1,0 1 0,0-1 0,0 0-1,0 0 1,-1 0 0,1 0 0,0 0 0,0-1-1,0 1 1,0 0 0,0-1 0,2 0 0,24-14-579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8.438"/>
    </inkml:context>
    <inkml:brush xml:id="br0">
      <inkml:brushProperty name="width" value="0.05" units="cm"/>
      <inkml:brushProperty name="height" value="0.05" units="cm"/>
    </inkml:brush>
  </inkml:definitions>
  <inkml:trace contextRef="#ctx0" brushRef="#br0">149 0 13419,'-7'6'522,"2"0"0,-1 0 0,1 1 0,0-1 0,0 1 0,-6 12 1,-2 3 1939,9-18-1949,1 0-1,-1 0 0,0 0 1,0-1-1,-6 5 1,-13 12 638,18-14-1055,1-1 0,0 1 0,0 0-1,0 0 1,1 1 0,0-1 0,0 0 0,1 1-1,-3 10 1,4-14-91,0 0-1,1 0 1,-1 0-1,1-1 1,0 1 0,0 0-1,0 0 1,0 0-1,1 0 1,-1 0 0,1-1-1,0 1 1,0 0-1,0 0 1,0-1 0,0 1-1,0 0 1,1-1-1,-1 0 1,1 1-1,0-1 1,0 0 0,0 0-1,0 0 1,0 0-1,3 3 1,3 0-3,0-1 0,0 0 0,0 0 1,1-1-1,-1 0 0,1-1 0,9 3 0,68 6 14,-3 0-24,-70-8 6,1 0-1,-1 2 1,19 7 0,-28-10 2,-1 0 0,1 0 0,-1 0 0,0 1 0,0-1 0,0 1 0,4 4 0,-6-6 0,0 1 1,0-1-1,0 1 1,0-1 0,0 1-1,0-1 1,-1 1-1,1 0 1,-1-1-1,1 1 1,-1 0-1,0-1 1,1 1-1,-1 0 1,0-1-1,0 1 1,-1 3-1,0-2 13,0 0 0,0-1 0,0 1 0,0-1 0,-1 1 0,1-1 0,-1 1 0,1-1 0,-1 0-1,0 0 1,0 0 0,0 0 0,0 0 0,-1 0 0,1-1 0,0 1 0,-1-1 0,1 1 0,-4 0 0,-6 4 82,1-2 1,-25 7 0,18-7-8,-1 0 0,0-2 1,0 0-1,-27-1 0,37-1-238,1-1 0,0 1 0,0-2 0,-1 1 0,1-1 0,0 0 0,1-1 0,-1 0 0,0 0-1,1-1 1,-1 1 0,-9-8 0,15 9 103,1 1 0,-1-1 0,0 1 0,1-1 0,-1 0 0,1 0 0,-1 0 0,1 0 0,0 0 0,0 0 0,0 0 0,0 0 0,0 0 0,0-1 0,1 1 0,-1 0 0,1-1 0,-1-3 0,2-18-568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8.815"/>
    </inkml:context>
    <inkml:brush xml:id="br0">
      <inkml:brushProperty name="width" value="0.05" units="cm"/>
      <inkml:brushProperty name="height" value="0.05" units="cm"/>
    </inkml:brush>
  </inkml:definitions>
  <inkml:trace contextRef="#ctx0" brushRef="#br0">79 33 17604,'8'-26'2343,"-7"20"-1089,-8 19 234,-13 37 84,-22 82 0,36-110-1393,2 0 1,1 0-1,0 0 1,1 0 0,2 0-1,3 40 1,-2-57-140,0 0 1,0 0-1,0-1 1,0 1-1,1 0 0,0 0 1,0-1-1,0 0 1,5 6-1,-6-8-24,1 0 1,-1 0-1,1-1 0,0 1 0,-1-1 0,1 1 0,0-1 1,0 0-1,0 0 0,0 0 0,1 0 0,-1 0 0,0 0 1,0 0-1,0-1 0,1 1 0,-1-1 0,0 0 0,1 0 0,-1 0 1,0 0-1,5 0 0,3-2 8,1 0-1,0-1 1,-1 0 0,0-1 0,0 0 0,19-11-1,58-41 10,-67 43-28,8-8-1,-21 15-5,0 0 0,1 0 0,0 1-1,0 0 1,0 1 0,0 0 0,1 0 0,17-5-1,-25 9 2,0 0 0,0 0 0,0-1 0,1 1-1,-1 0 1,0 0 0,0 0 0,0 0-1,0 0 1,0 0 0,0 1 0,0-1 0,0 0-1,0 0 1,0 1 0,0-1 0,0 0 0,0 1-1,0-1 1,0 1 0,0 0 0,-1-1 0,1 1-1,0 0 1,0-1 0,-1 1 0,1 0 0,0 0-1,-1 0 1,1 0 0,0-1 0,-1 1-1,0 0 1,1 0 0,-1 0 0,1 0 0,-1 0-1,0 0 1,0 0 0,0 0 0,1 0 0,-1 1-1,0-1 1,0 0 0,-1 1 0,1 6 1,-1-1 1,0 1-1,0-1 0,-1 1 1,-3 8-1,-11 28 42,-26 51 1,41-93-196,-1 0 1,1 1 0,0-1 0,-1 0-1,1 0 1,-1 1 0,0-1-1,-3 3 1,4-5 103,1 0 0,0 0-1,0 0 1,0 0 0,-1 0 0,1 1-1,0-1 1,0 0 0,0 0 0,-1 0-1,1 0 1,0 0 0,0 0 0,-1 0-1,1 0 1,0 0 0,0 0 0,-1 0-1,1 0 1,0 0 0,0 0 0,-1 0 0,1 0-1,0 0 1,0 0 0,0-1 0,-1 1-1,1 0 1,0 0 0,0 0 0,0 0-1,-1 0 1,1-1 0,0 1 0,-4-17-630,3-13-42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6.311"/>
    </inkml:context>
    <inkml:brush xml:id="br0">
      <inkml:brushProperty name="width" value="0.05" units="cm"/>
      <inkml:brushProperty name="height" value="0.05" units="cm"/>
    </inkml:brush>
  </inkml:definitions>
  <inkml:trace contextRef="#ctx0" brushRef="#br0">158 0 18484,'-13'7'1462,"0"1"0,0 0 0,-15 15-1,25-21-1188,2-2-255,-51 45 1219,48-41-1224,1-1 0,-1 1 0,1 0 0,0 0 0,1 0 0,-1 0 0,1 1 0,-1-1 0,1 1 0,1-1 0,-3 9 0,4-11-31,0-1 1,0 1-1,0-1 0,0 0 1,1 1-1,-1-1 0,0 1 0,1-1 1,-1 0-1,1 1 0,0-1 1,-1 0-1,1 0 0,0 1 1,0-1-1,0 0 0,0 0 1,0 0-1,0 0 0,0 0 1,0 0-1,0 0 0,0 0 1,1-1-1,-1 1 0,2 0 1,41 17-506,-34-15 387,13 5-152,40 14-426,-57-19 623,0 0-1,1 1 1,-1-1-1,-1 1 1,1 0-1,0 1 1,5 5-1,-10-8 81,1-1 1,-1 0-1,0 0 1,0 1-1,0-1 0,0 1 1,0-1-1,0 1 1,-1-1-1,1 1 0,0-1 1,-1 1-1,1 0 1,-1-1-1,1 1 0,-1 0 1,0 0-1,0-1 1,0 1-1,0 0 0,0-1 1,0 1-1,-1 0 1,1 1-1,-2 0 29,1 0 0,-1-1 0,1 1 0,-1-1 1,0 0-1,0 1 0,0-1 0,0 0 0,0 0 0,0 0 0,0-1 0,-1 1 0,-2 1 0,-6 3 57,0-1 0,-1 0-1,0 0 1,1-1-1,-23 4 1,23-6-155,0 0 1,0-1-1,0-1 0,0 1 1,0-2-1,-11-1 1,5-2-84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9.485"/>
    </inkml:context>
    <inkml:brush xml:id="br0">
      <inkml:brushProperty name="width" value="0.05" units="cm"/>
      <inkml:brushProperty name="height" value="0.05" units="cm"/>
    </inkml:brush>
  </inkml:definitions>
  <inkml:trace contextRef="#ctx0" brushRef="#br0">1 251 17204,'-1'2'126,"1"1"-1,0-1 1,1 1 0,-1-1 0,0 1 0,1-1 0,-1 0 0,1 1 0,0-1-1,-1 0 1,1 1 0,1-1 0,-1 0 0,0 0 0,0 0 0,1 0 0,-1 0-1,1 0 1,0 0 0,-1 0 0,1-1 0,0 1 0,0-1 0,0 1 0,0-1-1,0 0 1,0 0 0,1 0 0,-1 0 0,0 0 0,1 0 0,-1-1-1,0 1 1,1-1 0,-1 0 0,1 1 0,-1-1 0,4-1 0,6 1 30,0 0 0,0-1 0,0-1 0,0 0 0,0-1 0,-1 0 0,1-1 0,-1 0 0,0-1 0,0 0 0,16-11 1,-5 2 11,-2 0 1,0-2-1,0 0 0,25-29 1,-35 34-43,0 0-1,-1-1 1,12-21 0,-20 31-98,1-1 0,-1 1 0,1-1 0,-1 0-1,0 0 1,0 1 0,0-1 0,0 0 0,-1 0 0,1 0 0,-1 0 0,0 0 0,0 0 0,0 0 0,0 0 0,0 0 0,-1 0 0,1 0 0,-1 0 0,0 1 0,1-1 0,-2 0 0,1 0 0,-2-3 0,1 4-7,0 0 0,-1 0 0,1 0 0,-1 0 0,0 1 1,1-1-1,-1 1 0,0 0 0,0 0 0,0 0 1,1 0-1,-1 0 0,0 1 0,0-1 0,0 1 0,-1 0 1,1 0-1,0 0 0,0 0 0,0 0 0,0 1 0,-4 1 1,-4 0 7,0 0 1,0 2-1,1-1 1,-21 11-1,12-4-7,1 2-1,0 0 1,1 1-1,1 1 1,0 0-1,0 2 1,-23 29-1,30-33-2,1 0 0,0 0-1,0 1 1,1 0 0,1 1 0,0-1 0,1 1-1,1 0 1,0 0 0,1 1 0,0-1 0,-1 20-1,4-30-25,0 1 0,0-1 0,0 0-1,1 0 1,-1 0 0,1 1 0,0-1-1,0 0 1,1 0 0,-1 0 0,1-1-1,0 1 1,0 0 0,0 0 0,0-1-1,1 0 1,-1 1 0,1-1-1,0 0 1,0 0 0,0 0 0,1-1-1,-1 1 1,1-1 0,-1 0 0,8 4-1,-1-2-160,1-1-1,-1 0 1,1 0-1,0-1 1,-1-1-1,1 0 1,22 0-1,-8-3-58,0 0 0,33-9 0,2-5-223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0.366"/>
    </inkml:context>
    <inkml:brush xml:id="br0">
      <inkml:brushProperty name="width" value="0.05" units="cm"/>
      <inkml:brushProperty name="height" value="0.05" units="cm"/>
    </inkml:brush>
  </inkml:definitions>
  <inkml:trace contextRef="#ctx0" brushRef="#br0">373 1 16091,'-14'5'745,"0"1"-1,1 1 0,-1 0 1,2 1-1,-16 11 1,-56 53 2408,65-55-2533,4-3 55,14-13-389,3-2-37,24-20 366,-8 6-589,0 0 8,-7 6-48,0 0 0,1 0 0,-1 1 0,2 0 0,-1 1 0,21-8 0,-32 15 10,-1-1 1,1 1 0,-1 0 0,1 0-1,0 0 1,-1-1 0,1 1 0,-1 0 0,1 0-1,0 0 1,-1 0 0,1 0 0,0 0 0,-1 0-1,1 0 1,-1 0 0,1 1 0,0-1-1,-1 0 1,1 0 0,-1 0 0,1 1 0,0-1-1,-1 0 1,1 1 0,-1-1 0,1 1-1,-1 0 1,1 0 0,-1-1 0,0 1 0,0 0 0,1 0 0,-1 0 0,0 0-1,0 0 1,0 0 0,0 0 0,-1-1 0,1 1 0,0 0 0,0 0-1,0 0 1,-1 1 0,-18 36-20,18-37 24,-57 92 235,-36 64 464,-21 52-133,67-127-395,41-68-146,7-14-26,0 0 1,0 0-1,0 0 1,0 0 0,0 0-1,0 0 1,0 0-1,0 0 1,0 0 0,0 0-1,1-1 1,-1 1-1,0 0 1,0 0-1,0 0 1,0 0 0,0 0-1,0 0 1,0 0-1,0 0 1,0 0-1,0 0 1,0 0 0,0 0-1,0 0 1,0 0-1,1 0 1,-1 0 0,0 0-1,0 0 1,0 0-1,0 0 1,0 0-1,0 0 1,0 0 0,0 1-1,0-1 1,0 0-1,0 0 1,0 0 0,0 0-1,0 0 1,0 0-1,0 0 1,0 0-1,0 0 1,1 0 0,-1 0-1,0 0 1,0 0-1,0 0 1,0 0-1,0 0 1,0 0 0,0 1-1,0-1 1,0 0-1,0 0 1,0 0 0,0 0-1,0 0 1,0 0-1,0 0 1,19-21 20,350-443-636,-357 451 529,24-33-173,-33 42 243,0 0 1,-1 0-1,1 0 0,-1 0 0,0-1 1,-1 1-1,1-1 0,-1 1 0,1-6 1,-1 9 15,-1 1 1,0 0 0,0-1 0,0 1-1,0-1 1,0 1 0,0 0 0,0-1-1,0 1 1,0 0 0,0-1 0,0 1-1,0-1 1,0 1 0,0 0 0,0-1-1,0 1 1,0-1 0,0 1 0,0 0-1,0-1 1,-1 1 0,1 0 0,0-1-1,0 1 1,0 0 0,-1-1 0,1 1-1,0 0 1,-1 0 0,1-1 0,0 1-1,0 0 1,-1 0 0,0-1 0,-11 9 37,-10 19 78,9-4-20,0 1 0,2 1-1,1 0 1,1 0 0,-11 48 0,-9 26 187,19-80-140,5-9 31,10-17-57,-2 2-430,0-1 0,-1 0 0,0 1 0,0-1 0,-1 0 0,0 0 0,0 0 0,0 0 0,0 0 0,-1 0 0,0 0 0,-2-11 0,1-6-69,1-4-365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1.564"/>
    </inkml:context>
    <inkml:brush xml:id="br0">
      <inkml:brushProperty name="width" value="0.05" units="cm"/>
      <inkml:brushProperty name="height" value="0.05" units="cm"/>
    </inkml:brush>
  </inkml:definitions>
  <inkml:trace contextRef="#ctx0" brushRef="#br0">391 45 15083,'3'-3'586,"0"-1"0,0 0-1,0 0 1,0-1 0,2-4-1,-5 9-508,0 0 0,0-1-1,1 1 1,-1-1-1,0 1 1,0-1 0,0 1-1,0-1 1,0 1-1,0-1 1,0 1 0,0-1-1,0 1 1,0-1 0,0 1-1,0-1 1,0 1-1,0 0 1,0-1 0,-1 1-1,1-1 1,0 1-1,0-1 1,-1 0 0,0 1 53,0-1 0,0 1 1,0-1-1,0 1 0,0 0 0,0-1 1,0 1-1,0 0 0,0 0 1,0 0-1,0 0 0,0 0 1,0 0-1,0 0 0,0 0 1,0 0-1,-1 1 0,-18 3 151,1 0-1,1 2 1,-1 0 0,1 1-1,0 1 1,0 1-1,1 0 1,0 2 0,1-1-1,-26 24 1,25-20-215,1 2 1,0 0-1,1 1 1,1 1-1,1 0 1,1 0-1,0 2 1,1-1-1,-9 25 1,17-36-24,0 0 0,1 0 0,0 0 0,1 0 0,0 0 0,0 0 0,1 10 0,0-16-33,0 0 1,0-1 0,0 1 0,1 0 0,-1-1 0,1 1 0,-1-1 0,1 1 0,-1 0 0,1-1 0,0 1 0,0-1 0,0 0 0,0 1 0,0-1 0,0 0 0,2 2 0,-1-2-5,-1 0 0,1-1 0,0 1 0,-1 0 0,1-1 0,0 1 0,0-1 0,0 0 0,-1 0 0,1 0 0,0 0 0,0 0 0,0 0 0,0 0 0,-1 0 0,1-1 0,0 1 0,0-1 0,3-1 0,5-2 3,1-1 0,-1-1 0,0 0 0,0 0 0,-1-1 0,0 0 0,10-9-1,56-62 36,-37 30-27,-3 0 1,34-60-1,-51 78-8,-33 79-67,-160 341 345,93-217 43,40-78-185,-29 105 1,82-229-140,1 1 0,1 0 0,1 1 1,1 0-1,38-47 0,118-122 5,-103 121-10,-47 52-6,96-114-75,-95 109 8,-2 0-1,-1-2 1,16-34-1,-28 46-17,-7 18 88,0 0 0,0 0 0,0 0 0,0 0 0,0 0 1,0 0-1,0 0 0,-1 0 0,1 0 0,0 0 0,0 0 1,0 0-1,0 0 0,0 0 0,0 0 0,0 0 0,0 0 1,0 0-1,0 0 0,0 0 0,-1 0 0,1 0 0,0 0 1,0 0-1,0 0 0,0 0 0,0 0 0,0-1 0,0 1 1,0 0-1,0 0 0,0 0 0,0 0 0,0 0 0,0 0 1,0 0-1,0 0 0,0 0 0,0 0 0,0 0 0,0 0 1,0-1-1,0 1 0,0 0 0,0 0 0,0 0 0,0 0 1,0 0-1,0 0 0,0 0 0,0 0 0,0 0 0,0 0 0,0 0 1,0-1-1,0 1 0,0 0 0,0 0 0,0 0 0,0 0 1,0 0-1,0 0 0,0 0 0,0 0 0,0 0 0,1 0 1,-1 0-1,0 0 0,-17 24-127,-1 11 87,-15 44 1,27-63 50,1 0-1,0 1 1,1 0 0,1 0-1,-1 19 1,4-34-5,0-1 0,0 1 0,0-1 1,0 1-1,0 0 0,1-1 0,-1 1 0,0-1 0,1 1 1,-1-1-1,1 1 0,-1-1 0,1 0 0,0 1 0,0 0 1,0-1-3,-1-1 1,1 1 0,-1-1 0,1 0 0,0 1 0,-1-1-1,1 0 1,0 1 0,-1-1 0,1 0 0,-1 0-1,1 0 1,0 1 0,0-1 0,-1 0 0,1 0 0,0 0-1,-1 0 1,1 0 0,0 0 0,-1-1 0,1 1 0,0 0-1,4-2 11,0 0-1,0 0 1,-1-1-1,1 0 1,-1 1 0,1-1-1,4-5 1,51-47 85,65-79 1,48-45-119,-149 161-13,-24 18 31,0 0 1,0 1-1,0-1 1,0 0 0,0 0-1,0 1 1,0-1-1,0 0 1,0 1-1,0-1 1,0 0 0,0 0-1,0 1 1,0-1-1,0 0 1,0 0-1,0 1 1,0-1 0,0 0-1,0 0 1,0 1-1,1-1 1,-1 0 0,0 0-1,0 0 1,0 1-1,0-1 1,1 0-1,-1 0 1,0 0 0,0 1-1,0-1 1,1 0-1,-1 0 1,0 0-1,0 0 1,1 0 0,-1 0-1,0 0 1,0 0-1,1 1 1,-1-1-1,0 0 1,0 0 0,1 0-1,-1 0 1,0 0-1,1 0 1,-1 0-1,0-1 1,0 1 0,1 0-1,-1 0 1,0 0-1,0 0 1,1 0 0,-1 0-1,0 0 1,1-1-1,-30 72-107,21-56 119,2 0 0,0 0 0,0 1 0,1 0 0,1 0 1,-3 24-1,7-37-4,0-1 0,0 0 0,0 0-1,0 0 1,0 0 0,1 0 0,-1 1 0,1-1 0,-1 0 0,1 0 0,0 0 0,1 3 0,-1-4-2,0 0 0,0 0 0,0-1 0,0 1 0,0 0 0,0-1 0,0 1 0,0 0 0,0-1 0,0 1 0,0-1 0,0 0 0,0 1 0,0-1 0,1 0 0,-1 0 0,0 1 0,0-1 0,0 0 0,0 0 0,1 0 0,-1-1 0,0 1 0,0 0 0,0 0 0,2-1 0,6-2 12,-1 0-1,0 0 1,1-1 0,-1 0 0,0-1-1,-1 1 1,1-2 0,-1 1-1,9-10 1,8-8 0,25-31-1,17-36-48,-85 150-47,-11 30 98,27-79-86,1-1 1,0 1-1,1 0 0,0 0 0,0-1 0,3 21 1,-2-30 19,0-1 1,0 1 0,-1-1 0,1 1 0,0-1 0,0 1 0,0-1 0,1 1 0,-1-1 0,0 1 0,0-1-1,0 1 1,0-1 0,0 1 0,1-1 0,-1 1 0,0-1 0,0 0 0,1 1 0,-1-1 0,0 1 0,1-1-1,-1 0 1,0 1 0,1-1 0,-1 0 0,1 1 0,-1-1 0,0 0 0,1 0 0,-1 1 0,1-1-1,-1 0 1,1 0 0,-1 0 0,1 0 0,-1 1 0,1-1 0,-1 0 0,1 0 0,-1 0 0,1 0 0,-1 0-1,1 0 1,-1-1 0,1 1 0,-1 0 0,1 0 0,-1 0 0,1 0 0,-1 0 0,1-1 0,-1 1-1,0 0 1,1-1 0,-1 1 0,1 0 0,-1 0 0,0-1 0,1 1 0,-1-1 0,0 1 0,1 0 0,-1-2-1,25-28-1211,-10 5 348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2.500"/>
    </inkml:context>
    <inkml:brush xml:id="br0">
      <inkml:brushProperty name="width" value="0.05" units="cm"/>
      <inkml:brushProperty name="height" value="0.05" units="cm"/>
    </inkml:brush>
  </inkml:definitions>
  <inkml:trace contextRef="#ctx0" brushRef="#br0">154 86 18156,'0'0'7,"2"-10"830,-1 0-1,1-19 1,-2 27-748,0 1 0,0 0 0,0-1 0,0 1 0,0 0 0,0-1 0,0 1 0,0-1 0,-1 1-1,1 0 1,-1-1 0,1 1 0,-1 0 0,1 0 0,-1-1 0,0 1 0,1 0 0,-1 0 0,0 0 0,0 0 0,0 0 0,0 0-1,0 0 1,0 0 0,0 0 0,0 0 0,0 1 0,-1-1 0,1 0 0,0 1 0,0-1 0,-3 0 0,3 2-35,0-1 0,0 0 0,-1 1 0,1-1 0,0 1 0,0-1 0,-1 1 0,1-1 0,0 1 0,0 0 0,0 0 0,0-1 0,0 1 0,0 0 0,0 0 0,0 0 0,1 0 0,-1 0 0,0 1 0,0-1 0,1 0 0,-1 0 0,0 2 0,-14 34 338,14-33-308,-24 78 732,4 2 0,4 0 0,-11 125-1,27-195-796,0-6-6,0 0-1,1 0 1,0 0 0,0 0-1,3 15 1,-3-22-12,0-1 0,0 1 0,0-1-1,0 1 1,0-1 0,1 1 0,-1-1 0,0 1 0,0-1-1,1 1 1,-1-1 0,0 1 0,1-1 0,-1 1 0,0-1 0,1 0-1,-1 1 1,1-1 0,-1 0 0,1 1 0,-1-1 0,1 0-1,-1 0 1,1 1 0,-1-1 0,1 0 0,-1 0 0,1 0-1,-1 0 1,1 0 0,-1 1 0,1-1 0,-1 0 0,1 0-1,0 0 1,-1-1 0,1 1 0,-1 0 0,1 0 0,-1 0-1,1 0 1,-1 0 0,1-1 0,-1 1 0,2-1 0,23-17 21,-21 14-16,82-69 15,-21 16-114,126-85 1,-191 141 90,0 1 0,1 0 0,-1-1 0,0 1 1,1 0-1,-1 0 0,1-1 0,-1 1 0,0 0 0,1 0 0,-1 0 1,1 0-1,-1-1 0,1 1 0,-1 0 0,0 0 0,1 0 0,-1 0 1,1 0-1,-1 0 0,1 0 0,-1 0 0,1 0 0,0 1 1,-1 9-23,-15 23 8,9-22 8,2 1 9,-1 1-1,1 0 0,1 1 0,1-1 1,-3 28-1,5-34 8,-1 1 0,2 0 0,-1 0 0,1-1 0,0 1 1,1 0-1,-1-1 0,1 1 0,1-1 0,0 0 0,6 13 0,-8-18-5,1 0 0,-1 1 1,1-1-1,0 0 0,-1-1 0,1 1 0,0 0 0,0 0 1,0-1-1,0 1 0,0-1 0,0 0 0,1 0 0,-1 1 0,0-1 1,4 0-1,-4 0-16,0-1 0,0 0 0,0 0 0,0 0 1,0 0-1,0 0 0,1-1 0,-1 1 0,0-1 0,0 1 0,0-1 1,0 0-1,-1 0 0,1 0 0,0 0 0,2-1 0,1-2-146,0 0 0,0-1-1,-1 1 1,1-1 0,-1 0 0,0 0-1,-1-1 1,1 1 0,-1-1-1,0 0 1,3-9 0,0-3-77,-2 0 0,0 0 0,-1 0 0,0-1 1,-1-33-1,-3-14-426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2.945"/>
    </inkml:context>
    <inkml:brush xml:id="br0">
      <inkml:brushProperty name="width" value="0.05" units="cm"/>
      <inkml:brushProperty name="height" value="0.05" units="cm"/>
    </inkml:brush>
  </inkml:definitions>
  <inkml:trace contextRef="#ctx0" brushRef="#br0">808 250 20036,'0'14'1769,"4"-8"-1241,-3-1-120,-1-8 256,-8-11-472,-7 0-176</inkml:trace>
  <inkml:trace contextRef="#ctx0" brushRef="#br0" timeOffset="0.21">0 39 20460,'14'-7'1753,"6"0"-2033,1-2 200,4 2 880,-1-1-480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3.427"/>
    </inkml:context>
    <inkml:brush xml:id="br0">
      <inkml:brushProperty name="width" value="0.05" units="cm"/>
      <inkml:brushProperty name="height" value="0.05" units="cm"/>
    </inkml:brush>
  </inkml:definitions>
  <inkml:trace contextRef="#ctx0" brushRef="#br0">132 1 19132,'2'2'162,"0"0"1,0 0-1,0 0 0,0 1 0,-1-1 1,1 1-1,-1-1 0,1 1 1,-1 0-1,0 0 0,0-1 0,0 1 1,-1 0-1,1 0 0,-1 0 1,1 4-1,-1 52 709,-1-48-407,-4 35 489,-1 0-1,-26 88 0,2-12-111,29-119-814,0 0 0,1 0-1,-1-1 1,1 1 0,0 0 0,0 0-1,0 0 1,0 0 0,0-1-1,1 1 1,-1 0 0,1 0-1,0 0 1,1 2 0,-1-3-18,0-1 1,1 0 0,-1 0-1,0 0 1,1 1-1,-1-1 1,0 0 0,1-1-1,-1 1 1,1 0-1,0 0 1,-1-1 0,1 1-1,0-1 1,-1 1-1,1-1 1,0 0 0,0 1-1,-1-1 1,1 0-1,0 0 1,0-1 0,1 1-1,28-1 5,-10-1-38,0 1-1,0 2 1,0 0 0,25 5 0,-41-6 14,-1 1 0,0 0 1,0 0-1,0 1 0,0-1 1,0 1-1,0 0 0,-1 0 1,1 0-1,-1 0 0,1 1 0,-1-1 1,0 1-1,0 0 0,0 0 1,0 0-1,0 1 0,-1-1 1,1 1-1,-1-1 0,0 1 1,0 0-1,-1 0 0,1 0 1,-1 0-1,0 0 0,1 4 0,-1-4 7,-1 1 0,1-1 0,-1 1 0,0-1 0,-1 0 0,1 1 0,-1-1 0,0 0 0,0 1-1,0-1 1,-1 0 0,1 0 0,-5 7 0,2-4 24,0-1 0,-1 0 0,1 0 0,-2 0 0,1-1 0,0 0-1,-11 8 1,5-6 38,0 0 0,0 0 0,0-1 0,-1-1-1,0 0 1,-1 0 0,1-1 0,-1-1 0,-14 3 0,17-6-14,0 1 0,1-1 0,-1 0 0,1-1 0,-1-1 0,1 1 0,-1-1 1,-13-5-1,19 5-139,-1 1 1,1-1 0,0 0 0,0 0-1,0 0 1,0-1 0,1 0 0,-1 1-1,1-1 1,-1 0 0,1-1 0,0 1-1,0-1 1,1 1 0,-1-1 0,1 0-1,-1 0 1,1 0 0,-3-8 0,5 11-10,0-1 0,-1 1 0,1 0 1,0 0-1,0 0 0,0 0 0,0-1 0,0 1 1,0 0-1,0 0 0,1 0 0,-1-1 0,0 1 1,1 0-1,-1 0 0,0 0 0,1 0 1,0 0-1,-1 0 0,1 0 0,0 0 0,-1 0 1,1 0-1,0 0 0,0 0 0,0 1 1,0-1-1,0 0 0,0 1 0,1-2 0,3 0-141,-1 0-1,1-1 0,0 2 0,0-1 0,10-1 0,18-2-797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3.980"/>
    </inkml:context>
    <inkml:brush xml:id="br0">
      <inkml:brushProperty name="width" value="0.05" units="cm"/>
      <inkml:brushProperty name="height" value="0.05" units="cm"/>
    </inkml:brush>
  </inkml:definitions>
  <inkml:trace contextRef="#ctx0" brushRef="#br0">14 1 18188,'1'0'90,"-1"0"-1,1 0 1,0 0 0,0 0 0,-1 1-1,1-1 1,0 0 0,0 0 0,-1 1 0,1-1-1,0 1 1,-1-1 0,1 1 0,-1-1-1,1 1 1,-1-1 0,1 1 0,-1-1-1,1 1 1,-1-1 0,1 1 0,-1 0 0,0-1-1,1 1 1,-1 0 0,0 0 0,1-1-1,-1 1 1,0 0 0,0 0 0,0-1-1,0 1 1,0 0 0,0 0 0,0-1-1,0 1 1,0 0 0,0 0 0,0-1 0,-1 2-1,-7 40 1480,4-30-840,2 0-305,-11 52 893,12-58-1210,1-1 1,0 1 0,0 0 0,0 0-1,0-1 1,1 1 0,0 0 0,3 9-1,-4-14-96,0-1 0,0 1 0,0-1 0,1 0 0,-1 1 0,0-1 0,0 1-1,1-1 1,-1 0 0,0 1 0,0-1 0,1 0 0,-1 1 0,0-1 0,1 0-1,-1 0 1,1 1 0,-1-1 0,0 0 0,1 0 0,-1 0 0,1 1 0,-1-1-1,0 0 1,1 0 0,-1 0 0,1 0 0,-1 0 0,1 0 0,-1 0 0,1 0 0,15-8 169,10-19-35,-26 27-142,27-36 86,-21 27-74,0 0 0,0 1 0,1-1 1,0 1-1,1 1 0,0-1 0,15-10 0,-22 17-15,0 1 0,0 0-1,0-1 1,0 1 0,0 0 0,0-1-1,-1 1 1,1 0 0,0 0-1,0 0 1,0 0 0,0 0 0,0 0-1,0 0 1,0 0 0,0 0 0,0 0-1,0 0 1,0 1 0,0-1-1,0 0 1,0 1 0,-1-1 0,1 1-1,0-1 1,0 1 0,0-1-1,-1 1 1,1 0 0,0-1 0,0 1-1,0 1 1,2 2-3,1 1 1,-1 0-1,-1-1 1,5 10-1,-1-1 5,-3-8 1,1 0-1,-1-1 0,1 0 0,0 0 0,0 0 1,0 0-1,1 0 0,-1-1 0,1 0 1,0 0-1,0 0 0,0-1 0,0 0 1,1 0-1,-1 0 0,0 0 0,1-1 1,-1 0-1,1 0 0,0 0 0,-1-1 0,12 0 1,8-2 16,0-1 1,0 0-1,42-14 1,6-5-7,-46 13-35,0 1-1,0 1 1,54-7 0,-78 14 15,1 0 1,-1 0 0,0 0 0,0 1 0,0-1-1,0 1 1,0 0 0,0 0 0,0 0 0,0 0 0,0 0-1,0 1 1,0-1 0,0 1 0,-1 0 0,1 0-1,-1 0 1,0 0 0,1 0 0,-1 1 0,0-1-1,0 1 1,2 3 0,11 11 27,-13-15-11,1 0 0,0 0 0,0 0 0,0 0 0,0-1 0,0 1 1,0-1-1,0 1 0,1-1 0,-1 0 0,0 0 0,1-1 0,-1 1 1,1-1-1,-1 0 0,1 0 0,-1 0 0,1 0 0,-1 0 0,5-2 1,9-1 30,1-1 0,28-12 1,-23 9-5,-3 0-38,18-6 20,70-13 0,-96 24-137,1 1-1,-1 0 1,1 0 0,0 2 0,0-1 0,-1 2-1,1 0 1,-1 0 0,23 8 0,-34-10 44,0 1-1,0-1 1,0 0 0,0 1 0,0-1 0,0 0 0,0 0 0,0 0-1,0 0 1,-1 1 0,1-1 0,0-1 0,0 1 0,0 0 0,0 0 0,0 0-1,0 0 1,0-1 0,0 1 0,0 0 0,0-1 0,-1 1 0,1-1-1,0 1 1,0-1 0,1 0 0,0-2-218,0 1 0,-1-1 0,1 0 0,-1 1 0,1-1 0,1-5-1,2-4 199,3-8-546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4.411"/>
    </inkml:context>
    <inkml:brush xml:id="br0">
      <inkml:brushProperty name="width" value="0.05" units="cm"/>
      <inkml:brushProperty name="height" value="0.05" units="cm"/>
    </inkml:brush>
  </inkml:definitions>
  <inkml:trace contextRef="#ctx0" brushRef="#br0">15 19 21004,'-10'10'2233,"5"0"15,14-21-1663,5-1-49,7-4-512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4.849"/>
    </inkml:context>
    <inkml:brush xml:id="br0">
      <inkml:brushProperty name="width" value="0.05" units="cm"/>
      <inkml:brushProperty name="height" value="0.05" units="cm"/>
    </inkml:brush>
  </inkml:definitions>
  <inkml:trace contextRef="#ctx0" brushRef="#br0">11 1 16860,'2'2'218,"-1"0"0,1 0 0,0 0 0,-1 0 0,1 1 0,-1-1 0,0 1 0,0-1 1,0 1-1,0-1 0,0 1 0,-1-1 0,1 1 0,-1 0 0,0 0 0,1-1 0,-2 6 1,1 6 511,-2-1 1,-4 19 0,3-14 193,-2 4-211,-5 43 664,9-60-1301,1 1 1,0-1 0,0 0 0,0 1-1,1-1 1,0 1 0,0-1 0,0 0-1,3 6 1,-3-9-63,0 0 0,1 0-1,-1 0 1,0 0 0,1 0-1,0-1 1,-1 1 0,1-1 0,0 1-1,0-1 1,0 0 0,0 1 0,0-1-1,0 0 1,0 0 0,0-1-1,0 1 1,1 0 0,-1-1 0,0 1-1,4-1 1,3 1 13,0 0-1,1-1 1,16-2-1,9-4-6,0-2 0,-1-1 0,58-23 0,-60 19-8,1 2 0,0 1-1,65-11 1,-95 21-12,-1 0 0,0 0 0,0-1 0,1 1 0,-1 1 0,0-1 0,0 0 0,1 0 1,-1 1-1,0-1 0,0 1 0,0 0 0,1 0 0,-1 0 0,0 0 0,0 0 0,0 0 0,-1 0 0,3 2 0,-1 1 2,0 0-1,0 1 0,0-1 0,0 0 0,-1 1 0,3 9 0,-4-13-1,0 0 2,0 1 0,0-1-1,0 1 1,0-1 0,1 1 0,-1-1 0,0 0-1,1 0 1,-1 0 0,1 0 0,-1 0-1,1 0 1,0 0 0,-1 0 0,1 0 0,0-1-1,0 1 1,-1-1 0,1 1 0,0-1-1,0 0 1,0 0 0,0 0 0,-1 0 0,1 0-1,0 0 1,0 0 0,2-1 0,10-1 6,-2-1 1,26-8 0,-29 8-7,52-18 19,61-18-101,-102 34 21,0 1 0,0 1 0,0 0 0,24 1-1,-41 2 44,0 0 0,0 0 0,0 0 0,0 1 0,0-1-1,0 1 1,0 0 0,0-1 0,0 1 0,-1 0-1,1 1 1,0-1 0,-1 0 0,1 1 0,-1 0-1,1-1 1,-1 1 0,0 0 0,0 0 0,0 1 0,0-1-1,2 3 1,-3-2-14,0 0 0,0-1 0,0 1 0,0 0 0,-1 0 0,1 0 0,-1 0 0,0 0 0,1-1 0,-2 1 0,1 0 0,0 0 0,0 0 0,-1 0 0,0 0 0,1 0 0,-1-1 0,0 1 0,-1 0 0,1-1 0,-3 5 0,-2-1-931,2-11 567,2-12 98,6-2-68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5.282"/>
    </inkml:context>
    <inkml:brush xml:id="br0">
      <inkml:brushProperty name="width" value="0.05" units="cm"/>
      <inkml:brushProperty name="height" value="0.05" units="cm"/>
    </inkml:brush>
  </inkml:definitions>
  <inkml:trace contextRef="#ctx0" brushRef="#br0">8 0 21965,'-2'11'1480,"-1"-7"-1488,0-2-48,15-2 704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6.777"/>
    </inkml:context>
    <inkml:brush xml:id="br0">
      <inkml:brushProperty name="width" value="0.05" units="cm"/>
      <inkml:brushProperty name="height" value="0.05" units="cm"/>
    </inkml:brush>
  </inkml:definitions>
  <inkml:trace contextRef="#ctx0" brushRef="#br0">114 12 11931,'13'-7'2131,"0"2"2655,-12 6-4656,-1-1 1,1 1 0,-1 0 0,1-1 0,-1 1 0,1-1-1,-1 1 1,0 0 0,1-1 0,-1 1 0,0 0-1,1 0 1,-1-1 0,0 1 0,0 0 0,0-1 0,0 1-1,0 0 1,0 0 0,0 0 0,0-1 0,0 1 0,0 1-1,-3 155 3597,0-101-3461,3 0 0,6 59 0,2-70-135,-4-29-309,-1-1 0,1 27-1,-12-46-1131,-3-11 612,9 13 547,-41-55-2233,-45-82-1,86 136 2454,0 0 0,0 0-1,1 0 1,-1-1 0,1 1 0,-1-6-1,2 8-39,0 0-1,0 1 0,0-1 1,0 0-1,0 1 1,0-1-1,0 0 0,0 1 1,0-1-1,0 0 1,0 1-1,1-1 0,-1 0 1,0 1-1,0-1 1,1 1-1,-1-1 0,0 0 1,1 1-1,-1-1 1,1 1-1,-1-1 0,1 1 1,-1-1-1,1 1 0,-1 0 1,1-1-1,-1 1 1,1-1-1,0 1 0,-1 0 1,1 0-1,0-1 1,-1 1-1,1 0 0,0 0 1,-1 0-1,1 0 1,0 0-1,-1 0 0,2 0 1,12 0 159,0 0 1,0 1 0,22 5 0,17 1-703,46-6 146,-48-4 109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7.757"/>
    </inkml:context>
    <inkml:brush xml:id="br0">
      <inkml:brushProperty name="width" value="0.05" units="cm"/>
      <inkml:brushProperty name="height" value="0.05" units="cm"/>
    </inkml:brush>
  </inkml:definitions>
  <inkml:trace contextRef="#ctx0" brushRef="#br0">310 27 17948,'0'-1'95,"0"0"0,0 0 0,0 0 0,0 0 0,0 0 0,0 0 0,0 0 0,-1 0 0,1 0 0,0 0 0,-1 0 0,1 0 0,-1 0 0,1 0 0,-1 0 0,1 0 0,-1 0 0,0 1 0,1-1 0,-1 0 0,0 0 0,0 1 0,0-1 0,1 0 0,-1 1 0,0-1 0,0 1 0,0-1 0,0 1 0,0 0 0,0-1 0,0 1 0,0 0 0,0 0 0,0-1 0,0 1 0,0 0 0,0 0 0,0 0 0,-1 0 0,1 1 0,-1-1 0,-5 1 257,0 0 0,-1 1 1,1 0-1,-13 6 0,-8 5 104,1 1-1,0 2 1,1 0 0,1 2-1,0 1 1,-30 30-1,38-29-225,17-20-228,0 1 0,0-1 0,0 0-1,0 0 1,0 0 0,0 0 0,0 0 0,0 0 0,-1 0-1,1 0 1,0 0 0,0 1 0,0-1 0,0 0 0,0 0-1,0 0 1,0 0 0,0 0 0,0 0 0,0 0 0,0 0-1,0 1 1,0-1 0,0 0 0,0 0 0,0 0 0,0 0-1,1 0 1,-1 0 0,0 0 0,0 0 0,0 0 0,0 1-1,0-1 1,0 0 0,0 0 0,0 0 0,0 0-1,0 0 1,0 0 0,0 0 0,0 0 0,1 0 0,-1 0-1,0 0 1,0 0 0,0 0 0,0 0 0,0 0 0,0 0-1,0 0 1,1 0 0,12-3 17,9-6-67,1 0 1,0 2 0,45-8-1,-61 14 29,1 0-1,-1 0 1,1 1-1,-1 0 1,1 0-1,-1 1 1,1 0-1,-1 0 0,1 1 1,-1 0-1,0 0 1,0 0-1,0 1 1,0 0-1,0 1 1,9 6-1,-13-8 13,-1 0 0,0 0 0,1 0 0,-1 0 0,0 1-1,-1-1 1,1 1 0,0-1 0,-1 1 0,1 0 0,-1-1 0,0 1 0,0 0 0,0 0 0,0 0 0,0 0-1,0 5 1,-1-4 8,0 1-1,-1-1 0,1 1 0,-1-1 0,0 1 0,0-1 1,-1 0-1,1 0 0,-1 1 0,-4 6 0,0-1 22,-1 0-1,0 0 1,-1-1-1,0 0 1,0 0 0,-1-1-1,0 0 1,-12 7-1,13-10-65,0 1-1,0-2 1,-1 1-1,0-1 1,0-1-1,0 1 1,-1-1-1,1-1 1,-1 0 0,1 0-1,-17 0 1,24-2-9,1 0 0,-1 0 0,1 0 0,0-1 0,-1 1 0,1 0 0,-1-1 0,1 1 0,0-1 0,-1 1 0,1-1 1,0 0-1,0 1 0,-1-1 0,1 0 0,0 0 0,0 0 0,0 0 0,0 0 0,0 0 0,0 0 0,0 0 0,1 0 0,-1-1 0,0 1 1,1 0-1,-1 0 0,0-1 0,1 1 0,0 0 0,-1-1 0,1 1 0,0-1 0,0 1 0,0-1 0,-1 1 0,2 0 0,-1-1 1,0 1-1,0-1 0,0 1 0,1-3 0,1-4-64,0 1 1,0-1-1,0 1 1,1-1-1,0 1 1,8-14-1,18-19-552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8.207"/>
    </inkml:context>
    <inkml:brush xml:id="br0">
      <inkml:brushProperty name="width" value="0.05" units="cm"/>
      <inkml:brushProperty name="height" value="0.05" units="cm"/>
    </inkml:brush>
  </inkml:definitions>
  <inkml:trace contextRef="#ctx0" brushRef="#br0">44 0 18444,'1'1'115,"0"0"0,-1 1-1,1-1 1,0 0 0,0 0 0,-1 1 0,1-1-1,-1 0 1,1 1 0,-1-1 0,0 0 0,1 1 0,-1-1-1,0 1 1,0-1 0,0 1 0,0-1 0,-1 3-1,-4 31 150,3-26 17,-14 70 1284,7-36-559,-9 88 0,18-126-962,0 0 0,0-1 0,0 1 1,1 0-1,-1-1 0,1 1 1,0-1-1,1 1 0,-1-1 0,1 1 1,-1-1-1,1 0 0,4 5 0,-4-5-27,1-1 0,0 0 0,0 0 0,1 0 0,-1-1 0,1 1 0,-1-1 0,1 0 0,0 0 0,0 0 0,0 0 0,0-1 0,0 1 0,7 0 0,16 4-7,-16-4-10,-1 1 0,1-1 0,-1 2 0,18 7 0,-25-9-2,1 0 0,-1 0 0,0 1 0,0-1 1,0 1-1,0 0 0,-1 0 0,1-1 0,-1 2 0,0-1 0,0 0 1,0 0-1,0 1 0,0-1 0,-1 1 0,1 0 0,0 5 0,1 4 6,-1-1-1,-1 1 0,0 24 1,-1-37 1,0 0 0,0-1 1,0 1-1,0 0 0,0 0 0,0 0 1,0 0-1,0 0 0,0 0 0,0 0 1,1 0-1,-1 0 0,0 0 0,0 0 0,0 0 1,0 0-1,0-1 0,0 1 0,0 0 1,0 0-1,0 0 0,1 0 0,-1 0 1,0 0-1,0 0 0,0 0 0,0 0 1,0 0-1,0 0 0,0 0 0,0 0 1,1 0-1,-1 0 0,0 0 0,0 0 1,0 0-1,0 0 0,0 1 0,0-1 1,0 0-1,0 0 0,0 0 0,0 0 1,1 0-1,-1 0 0,0 0 0,0 0 1,0 0-1,0 0 0,0 0 0,0 0 1,0 1-1,0-1 0,0 0 0,0 0 1,0 0-1,6-9 145,-4 0-89,2 1 0,-1-1 0,1 1-1,0 0 1,1 1 0,0-1 0,0 1-1,0 0 1,1 0 0,0 1 0,1-1-1,-1 1 1,1 1 0,0-1 0,1 1-1,-1 1 1,1-1 0,0 1 0,0 1 0,0-1-1,1 1 1,15-3 0,-1 2-189,1 1 1,35 1 0,-32 1-912,29-4 1,-55 5 915,0 0 0,0 0 0,0 0 0,0 0-1,0 0 1,0 0 0,-1 0 0,1 0 0,0-1 0,0 1 0,0 0 0,0-1 0,-1 1 0,1-1 0,0 1 0,0-1 0,-1 1 0,1-1 0,0 0 0,0 0 0,-1 0 57,0 0-1,0 1 1,0-1-1,-1 1 1,1-1-1,0 1 1,-1-1 0,1 1-1,0-1 1,-1 1-1,1-1 1,0 1 0,-1 0-1,1-1 1,-1 1-1,1-1 1,-1 1 0,1 0-1,-1 0 1,1-1-1,-1 1 1,0 0 0,-39-16-1423,-2 4 278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8.612"/>
    </inkml:context>
    <inkml:brush xml:id="br0">
      <inkml:brushProperty name="width" value="0.05" units="cm"/>
      <inkml:brushProperty name="height" value="0.05" units="cm"/>
    </inkml:brush>
  </inkml:definitions>
  <inkml:trace contextRef="#ctx0" brushRef="#br0">0 0 16203,'20'10'1345,"6"-6"-1297,5-1-352,4-1 728,7 2 56,3 4-416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9.062"/>
    </inkml:context>
    <inkml:brush xml:id="br0">
      <inkml:brushProperty name="width" value="0.05" units="cm"/>
      <inkml:brushProperty name="height" value="0.05" units="cm"/>
    </inkml:brush>
  </inkml:definitions>
  <inkml:trace contextRef="#ctx0" brushRef="#br0">87 7 19972,'-32'45'2774,"23"-34"-2262,1 1-1,-10 16 0,17-26-443,-2 3 17,1-1-1,0 0 0,-1 1 1,2-1-1,-1 1 1,1 0-1,-1 0 1,1-1-1,0 1 1,1 0-1,-1 6 0,1-10-77,0-1 0,0 1 0,0-1 0,0 0 0,0 1 0,1-1-1,-1 1 1,0-1 0,0 0 0,0 1 0,0-1 0,0 0 0,1 1 0,-1-1-1,0 0 1,0 1 0,1-1 0,-1 0 0,0 1 0,0-1 0,1 0-1,-1 0 1,0 1 0,1-1 0,-1 0 0,0 0 0,1 0 0,-1 1-1,1-1 1,-1 0 0,0 0 0,1 0 0,-1 0 0,0 0 0,1 0-1,0 0 1,17-6 124,14-18-34,-14 5-67,-1-1-1,-1-1 1,23-36 0,-20 28-5,-23 35-26,1 1 0,1 0 1,-1-1-1,1 1 0,0 0 0,-1 14 1,2-15-8,0-1 1,0 1-1,1 0 1,0 0 0,1 0-1,-1 0 1,1-1-1,0 1 1,0 0 0,4 8-1,-4-12-31,-1 0 0,1-1-1,1 1 1,-1-1 0,0 1-1,0-1 1,0 1 0,1-1-1,-1 0 1,1 0 0,-1 1-1,1-1 1,0 0 0,-1-1 0,1 1-1,0 0 1,0 0 0,-1-1-1,1 1 1,0-1 0,0 1-1,0-1 1,0 0 0,0 0-1,0 0 1,-1 0 0,1 0 0,0 0-1,0 0 1,0-1 0,0 1-1,0-1 1,-1 1 0,1-1-1,0 0 1,2-1 0,5-2-171,1-1 1,-1 0 0,0-1 0,-1 0 0,13-11-1,23-27-242,4-12-145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9.467"/>
    </inkml:context>
    <inkml:brush xml:id="br0">
      <inkml:brushProperty name="width" value="0.05" units="cm"/>
      <inkml:brushProperty name="height" value="0.05" units="cm"/>
    </inkml:brush>
  </inkml:definitions>
  <inkml:trace contextRef="#ctx0" brushRef="#br0">171 1 17476,'-3'13'460,"-1"0"0,-1-1 0,0 1 0,-1-1 0,-7 12 0,-8 17 91,0 6 215,1 1 1,3 1-1,2 1 0,2 0 0,2 1 1,-4 52-1,14-88-578,1-1-1,0 0 1,5 28 0,-5-38-163,1-1 0,-1 1 0,1-1 0,0 0 0,0 1 1,1-1-1,-1 0 0,1 0 0,0 0 0,-1 0 0,1 0 1,1-1-1,-1 1 0,0 0 0,1-1 0,-1 0 0,1 1 1,0-1-1,-1 0 0,1 0 0,5 2 0,-7-4-24,0 1 0,1-1-1,-1 1 1,0-1 0,0 1-1,0-1 1,1 0-1,-1 0 1,0 0 0,0 0-1,0 0 1,1 0 0,-1 0-1,0 0 1,0 0 0,1 0-1,-1-1 1,0 1 0,0-1-1,0 1 1,0-1 0,0 1-1,0-1 1,0 1 0,0-1-1,0 0 1,0 0 0,0 1-1,0-1 1,0 0 0,0 0-1,0 0 1,-1 0 0,1 0-1,0 0 1,-1 0 0,1 0-1,-1-1 1,0 1 0,1 0-1,-1 0 1,0 0 0,1-2-1,0-3-18,0 0 0,0 0 0,-1 1-1,0-1 1,0 0 0,0 0 0,-1 0 0,-1-5 0,1 5-24,-1 0 1,0 0-1,0 1 1,0-1-1,-1 1 1,0-1-1,0 1 1,0 0 0,-1 0-1,1 0 1,-1 0-1,0 1 1,-1 0-1,-7-7 1,12 11 31,-1-1 1,1 1-1,-1 0 1,1-1-1,-1 1 1,1 0-1,-1 0 1,1-1-1,-1 1 0,1 0 1,-1 0-1,0 0 1,1 0-1,-1 0 1,1 0-1,-1 0 1,0 0-1,1 0 0,-1 0 1,1 0-1,-1 0 1,1 0-1,-1 0 1,-1 1-1,2-1 4,0 1 1,0-1-1,0 0 0,-1 1 1,1-1-1,0 1 0,0-1 1,0 0-1,0 1 0,0-1 0,0 1 1,0-1-1,0 1 0,0-1 1,0 1-1,0-1 0,0 0 0,0 1 1,0-1-1,0 1 0,0-1 1,1 1-1,-1-1 0,0 0 1,0 1-1,0-1 0,1 0 0,-1 1 1,0-1-1,1 0 0,0 1 1,2 3-4,1 0 0,0 0-1,0 0 1,1-1 0,-1 1 0,1-1 0,0-1 0,0 1 0,0-1 0,0 1 0,0-1 0,0-1 0,1 1 0,-1-1 0,8 1 0,7 1 6,-1-1 0,40-2 0,-25-2 4,0-1 0,0-2 0,40-11 0,-55 10 3,-1 0-1,1-1 1,-1 0 0,0-2-1,-1 0 1,0-1 0,15-12 0,-2-6 0,-29 27-2,0 0 0,0 0-1,0 0 1,0 0-1,-1 0 1,1 0 0,0 0-1,-1 0 1,1 0 0,-1-1-1,0 1 1,1 0 0,-1 0-1,0 0 1,1-1 0,-1 1-1,0 0 1,0 0 0,0-1-1,0 1 1,0 0 0,-1 0-1,1-1 1,0 1 0,0 0-1,-2-2 1,2 2 5,-1 0 0,1 0 0,-1 1 0,0-1 0,1 0 0,-1 0 0,0 1 0,0-1-1,1 1 1,-1-1 0,0 1 0,0-1 0,0 1 0,0-1 0,0 1 0,0 0 0,0-1 0,1 1 0,-1 0 0,0 0 0,0 0 0,-2 0 0,0 0 12,-1 0 1,1 1-1,0-1 0,0 1 1,-1 0-1,1 0 1,-3 2-1,-4 1 55,1 1 1,-1 1-1,-12 9 0,8-3 76,0 0 0,1 1 0,-20 23 0,29-31-104,0 0 1,1 0 0,-1 0 0,1 1 0,0-1-1,1 1 1,0 0 0,-1-1 0,2 1 0,-1 0-1,1 0 1,0 0 0,0 0 0,0 10 0,1-14-48,1 0 1,-1 0-1,1 0 1,-1 0-1,1 0 1,0 0-1,0 0 0,0 0 1,0-1-1,0 1 1,0 0-1,0-1 1,1 1-1,-1-1 1,1 1-1,-1-1 1,1 0-1,-1 1 1,1-1-1,0 0 1,0 0-1,-1 0 1,1 0-1,0-1 0,0 1 1,0 0-1,0-1 1,0 1-1,0-1 1,0 0-1,0 0 1,0 0-1,3 0 1,8 0-143,0 0 0,0-1 1,24-4-1,-32 4 146,39-9-163,3-1-41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0.021"/>
    </inkml:context>
    <inkml:brush xml:id="br0">
      <inkml:brushProperty name="width" value="0.05" units="cm"/>
      <inkml:brushProperty name="height" value="0.05" units="cm"/>
    </inkml:brush>
  </inkml:definitions>
  <inkml:trace contextRef="#ctx0" brushRef="#br0">228 64 18684,'0'-3'133,"0"1"0,0-1 0,0 0 0,-1 1 0,1-1 0,-1 1 0,0-1 0,0 1 0,0-1 0,0 1 0,0 0 0,0-1 1,-1 1-1,1 0 0,-1 0 0,1 0 0,-1 0 0,0 0 0,0 0 0,0 0 0,0 1 0,-4-4 0,3 4-5,0 0-1,0-1 1,0 1 0,0 0-1,-1 1 1,1-1-1,0 0 1,-1 1 0,1 0-1,0 0 1,-1 0 0,1 0-1,0 0 1,-1 1 0,1 0-1,0-1 1,0 1 0,-5 2-1,-1 2-13,1-1 0,0 1 0,1 0 0,-1 1 0,1 0 0,0 0 0,1 0 0,-1 1 0,1 0 1,1 0-1,-1 1 0,-5 10 0,6-9-86,0 0 0,0 1 0,1-1 0,0 1 0,1 0 1,0 0-1,1 0 0,0 0 0,0 0 0,0 20 1,3-26-23,-1 0 0,1-1 0,0 1 1,0-1-1,0 1 0,0-1 0,1 1 0,-1-1 1,1 0-1,0 0 0,0 0 0,0 0 1,0 0-1,1 0 0,-1 0 0,1-1 1,0 1-1,4 2 0,5 4-1,1-1-1,0-1 1,19 8 0,5 2-4,-26-10 9,1 0 0,-1 1 0,-1 0 0,1 1 0,-1 0 0,-1 0 0,0 1 0,0 0 0,-1 1 0,0 0 0,-1 0-1,0 1 1,-1 0 0,0 0 0,-1 1 0,0-1 0,-1 1 0,-1 0 0,0 0 0,0 1 0,-2-1 0,1 0 0,-2 1 0,0-1 0,0 1 0,-2-1-1,1 1 1,-7 23 0,4-27 49,1 0 0,-1 0 0,-1-1-1,1 0 1,-2 0 0,1 0 0,-1-1 0,0 0-1,-1 0 1,0 0 0,-12 10 0,15-15-19,0 0-1,0-1 1,0 1 0,0-1-1,0 1 1,-1-1 0,1-1-1,-1 1 1,0-1 0,1 1-1,-9 0 1,9-2-18,1 0-1,-1 0 1,0-1 0,1 1 0,-1-1-1,1 0 1,-1 0 0,1 0-1,-1 0 1,1 0 0,-1-1-1,1 0 1,0 0 0,0 0 0,0 0-1,0 0 1,-3-3 0,1 0-23,1 0 0,-1-1 0,1 1 0,0-1 1,1 0-1,0-1 0,-1 1 0,2 0 0,-1-1 0,1 1 1,0-1-1,0 0 0,1 0 0,0 0 0,0 0 1,1 0-1,0-13 0,1 3-35,1 0-1,0-1 1,2 1-1,0 1 1,0-1 0,9-18-1,-4 14-9,2 0-1,0 1 0,1 0 1,1 1-1,1 1 1,0 0-1,2 1 0,28-25 1,11-3-69,89-55 1,29-22 22,-154 104 158,-1-1 1,18-24-1,-56 90 262,2 1 0,2 0 0,3 1 0,-10 59 0,22-99-286,-1-3-18,1 0 0,0 0 0,0 0-1,0 0 1,1 0 0,0 0 0,0 0 0,1 0-1,2 11 1,-3-17-36,0 1 0,0-1 0,0 0-1,0 1 1,0-1 0,1 0 0,-1 1-1,0-1 1,0 1 0,0-1 0,1 0-1,-1 1 1,0-1 0,0 0 0,1 0-1,-1 1 1,0-1 0,1 0 0,-1 1 0,0-1-1,1 0 1,-1 0 0,0 0 0,1 0-1,-1 1 1,1-1 0,-1 0 0,0 0-1,1 0 1,-1 0 0,1 0 0,-1 0-1,1 0 1,12-9-1177,8-20-2009,7-29 1160,-15 25 757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0.439"/>
    </inkml:context>
    <inkml:brush xml:id="br0">
      <inkml:brushProperty name="width" value="0.05" units="cm"/>
      <inkml:brushProperty name="height" value="0.05" units="cm"/>
    </inkml:brush>
  </inkml:definitions>
  <inkml:trace contextRef="#ctx0" brushRef="#br0">22 126 14347,'-12'-11'2161,"7"-4"-857,1-5-440,4 1 2161,0 3-1353,1 3-368,2 1-215,-3 11-393,0-6-64,0 11-848,5-12-1529,1 0 1265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0.905"/>
    </inkml:context>
    <inkml:brush xml:id="br0">
      <inkml:brushProperty name="width" value="0.05" units="cm"/>
      <inkml:brushProperty name="height" value="0.05" units="cm"/>
    </inkml:brush>
  </inkml:definitions>
  <inkml:trace contextRef="#ctx0" brushRef="#br0">70 318 19356,'-16'3'1842,"-1"-1"0,-19-1 1,76-7 1498,-13-2-3245,0-1 0,33-16 1,-43 17-101,-1-2 1,0 0 0,0 0-1,-1-2 1,22-22 0,-29 26-10,0 0 0,0-1 0,-1 0 0,-1-1 0,0 1 0,0-1 0,0 0 0,-2-1 0,1 1 0,4-18 0,-8 25 8,-1 0 0,1 0 0,-1 0 0,0 0 0,0 1 0,0-1 0,0 0 1,-1 0-1,1 0 0,-1 0 0,1 0 0,-1 0 0,0 1 0,0-1 0,0 0 0,-3-4 0,2 6 2,1-1 0,0 1-1,0 0 1,-1-1 0,1 1 0,0 0 0,-1 0 0,0 0-1,1 0 1,-1 0 0,1 1 0,-1-1 0,0 0-1,0 1 1,1-1 0,-1 1 0,0 0 0,0 0-1,0-1 1,1 1 0,-1 0 0,0 0 0,0 1-1,0-1 1,1 0 0,-1 1 0,-3 0 0,-4 3-1,0-1 0,0 2 1,0-1-1,1 1 1,-1 0-1,2 1 1,-1 0-1,-12 12 0,1 1 24,2 1 0,-17 24-1,20-25 20,1 1 0,1 1 0,-15 36 0,23-50-25,2 0 0,-1 0 0,1 1 0,0-1 0,1 1 0,-1-1 0,1 1 0,1 0 0,0-1 0,0 1-1,0 0 1,1-1 0,0 1 0,1-1 0,2 11 0,-3-16-19,1 1-1,-1-1 1,0 0 0,1 1-1,-1-1 1,1 0-1,0 0 1,0 0 0,0 0-1,0 0 1,0 0 0,0-1-1,0 1 1,0-1-1,1 1 1,2 0 0,0 0-84,-1-1 1,1 0-1,0 1 1,-1-2-1,1 1 1,0-1-1,0 1 1,8-2 0,-2 0-353,0-1 1,0 0 0,0-1 0,0 0 0,0-1-1,-1 0 1,15-8 0,-11 4 140,0-2-1,-1 0 1,0 0-1,0-1 1,16-19-1,17-27-864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1.279"/>
    </inkml:context>
    <inkml:brush xml:id="br0">
      <inkml:brushProperty name="width" value="0.05" units="cm"/>
      <inkml:brushProperty name="height" value="0.05" units="cm"/>
    </inkml:brush>
  </inkml:definitions>
  <inkml:trace contextRef="#ctx0" brushRef="#br0">132 0 18548,'-13'20'1731,"-27"30"-1,30-40-1279,1 1-1,0 0 0,1 0 0,1 0 1,0 1-1,0 0 0,1 1 0,-6 17 1,11-27-410,0-1 1,1 0 0,-1 0-1,1 0 1,0 0 0,-1 0-1,1 1 1,0-1 0,1 0 0,-1 0-1,0 0 1,0 1 0,1-1-1,0 0 1,-1 0 0,1 0-1,0 0 1,0 0 0,0 0-1,0 0 1,0 0 0,0 0 0,2 1-1,0-1-20,0 0 0,0 0 0,0 0-1,0 0 1,0-1 0,0 0 0,0 1-1,0-1 1,0 0 0,1 0 0,-1-1 0,0 1-1,1-1 1,5 0 0,27 0-44,0-3 1,52-9-1,-60 7-56,0 1-1,1 1 0,-1 1 1,0 2-1,37 4 0,-60-4 59,0 1 0,0 1 0,0-1-1,0 1 1,0 0 0,0 0 0,0 0-1,0 1 1,-1 0 0,1-1 0,-1 2-1,5 3 1,-8-5 29,1-1 0,-1 1 0,1 0-1,-1 0 1,0 0 0,0 0 0,0 0-1,0 1 1,0-1 0,0 0 0,-1 0 0,1 0-1,-1 1 1,1-1 0,-1 0 0,0 1 0,0-1-1,0 1 1,0-1 0,0 0 0,-1 1-1,1-1 1,-1 0 0,1 0 0,-1 1 0,0-1-1,0 0 1,0 0 0,-2 2 0,-3 7 125,-1-1-1,-1 1 1,0-2 0,0 1 0,-1-1 0,0-1 0,-1 1 0,0-2 0,-18 12-1,1-3 278,-1-1-1,-50 19 0,58-28-446,-1 0 0,0-1-1,-28 4 1,-27-2-3098,65-6 2380,-7 1-31,2 5-254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3.983"/>
    </inkml:context>
    <inkml:brush xml:id="br0">
      <inkml:brushProperty name="width" value="0.05" units="cm"/>
      <inkml:brushProperty name="height" value="0.05" units="cm"/>
    </inkml:brush>
  </inkml:definitions>
  <inkml:trace contextRef="#ctx0" brushRef="#br0">67 1 14979,'-1'15'954,"-1"1"0,0 0 0,-6 18 0,0 6-89,-33 253 1193,38-248-1864,2 0 0,2 1 0,1-1 1,14 68-1,-13-100-114,0 1 1,1-1 0,1 0-1,0 0 1,1-1 0,0 0-1,14 21 1,-16-27-36,1-1 0,-1 1-1,1-1 1,1 0 0,-1-1 0,1 0 0,-1 1 0,1-2 0,0 1-1,1-1 1,-1 0 0,1 0 0,-1 0 0,1-1 0,0 0-1,0-1 1,7 2 0,2-2 26,-1-1 0,1 0 0,0-1 0,-1-1 0,1 0 0,17-6 0,95-32 207,-104 31-241,479-203-2489,-446 183 1940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7.162"/>
    </inkml:context>
    <inkml:brush xml:id="br0">
      <inkml:brushProperty name="width" value="0.05" units="cm"/>
      <inkml:brushProperty name="height" value="0.05" units="cm"/>
    </inkml:brush>
  </inkml:definitions>
  <inkml:trace contextRef="#ctx0" brushRef="#br0">125 0 16339,'-12'15'1117,"-1"-1"0,-18 14 0,19-17-481,0-1 0,1 2 0,-16 20 0,26-31-619,1-1-1,-1 1 0,1-1 1,-1 1-1,1 0 1,-1-1-1,1 1 1,-1 0-1,1 0 1,0-1-1,-1 1 1,1 0-1,0 0 1,0 0-1,0-1 1,-1 1-1,1 0 0,0 0 1,0 0-1,0-1 1,0 1-1,1 0 1,-1 0-1,0 0 1,0 0-1,0-1 1,1 1-1,-1 0 1,0 0-1,1-1 0,-1 1 1,0 0-1,1-1 1,-1 1-1,1 0 1,-1-1-1,1 1 1,0 0-1,-1-1 1,1 1-1,0-1 1,-1 1-1,1-1 1,0 0-1,-1 1 0,1-1 1,1 1-1,5 1-46,0 0 0,0 0 0,0-1-1,13 1 1,-4 0-57,-8 0 12,0 0 0,1 0 0,-1 1 0,0 0 0,-1 0 0,1 1 0,0 0 0,10 7 0,-17-9 59,1-1 0,-1 0-1,1 1 1,-1-1 0,1 1-1,-1-1 1,0 1 0,0 0-1,0 0 1,0-1 0,0 1-1,0 0 1,0 0 0,-1 0-1,1 0 1,0 3 0,-1-3 16,0 0 0,-1 1 0,1-1 0,0 0 0,-1 0 1,1 1-1,-1-1 0,0 0 0,0 0 0,0 0 0,0 0 1,0 0-1,-1 0 0,1 0 0,0-1 0,-1 1 0,1 0 1,-3 1-1,-2 2-3,0 0 1,0 0-1,0-1 1,-1 1 0,1-2-1,-1 1 1,0-1-1,0 0 1,-1 0-1,1-1 1,0 0 0,-1 0-1,1-1 1,-1 0-1,-13 0 1,4-3-71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4.429"/>
    </inkml:context>
    <inkml:brush xml:id="br0">
      <inkml:brushProperty name="width" value="0.05" units="cm"/>
      <inkml:brushProperty name="height" value="0.05" units="cm"/>
    </inkml:brush>
  </inkml:definitions>
  <inkml:trace contextRef="#ctx0" brushRef="#br0">1 1 16596,'7'7'256,"1"-1"1,0 0 0,1 0-1,0 0 1,0-1 0,0 0-1,0-1 1,1 0 0,-1-1-1,1 0 1,15 3 0,10 0 514,72 1 1,-32-3-245,-71-4-514,17 2 36,1 0-1,-1 1 1,0 1 0,39 13-1,-55-15-46,0 0-1,-1 0 1,1 0-1,-1 1 1,0 0 0,0-1-1,0 1 1,0 1-1,0-1 1,-1 1-1,1-1 1,-1 1 0,0 0-1,0 0 1,0 0-1,-1 1 1,0-1-1,0 1 1,0-1 0,0 1-1,0 0 1,-1 0-1,0 0 1,0-1-1,-1 1 1,1 0-1,-1 7 1,-1 7 4,-1 0 0,0 0 0,-2 0 0,0 0 0,-13 33 0,-45 89 14,58-132-19,-81 153 10,-34 77-526,112-224 417</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5.798"/>
    </inkml:context>
    <inkml:brush xml:id="br0">
      <inkml:brushProperty name="width" value="0.05" units="cm"/>
      <inkml:brushProperty name="height" value="0.05" units="cm"/>
    </inkml:brush>
  </inkml:definitions>
  <inkml:trace contextRef="#ctx0" brushRef="#br0">219 1 15691,'63'317'3309,"-52"-263"-2652,25 78 0,-27-105-584,2-1 0,1-1 0,0 1 0,30 41 0,-37-60-70,-5-6-7,1 1 1,0-1-1,0 1 1,0-1-1,0 1 0,0-1 1,1 0-1,-1 0 1,0 1-1,1-1 1,-1 0-1,1 0 1,-1-1-1,3 2 0,-4-2 0,0 0-1,0 0 0,0 0 0,1 0 1,-1 0-1,0 0 0,0 0 0,0 0 1,0 0-1,0 0 0,1 0 0,-1 0 1,0 0-1,0-1 0,0 1 0,0 0 1,0 0-1,0 0 0,1 0 0,-1 0 1,0 0-1,0-1 0,0 1 0,0 0 1,0 0-1,0 0 0,0 0 0,0-1 0,0 1 1,0 0-1,0 0 0,0 0 0,0 0 1,0 0-1,0-1 0,0 1 0,0 0 1,0 0-1,0 0 0,0 0 0,0-1 1,0 1-1,0 0 0,0 0 0,0 0 1,0 0-1,0-1 0,0 1 0,0 0 1,-1 0-1,1 0 0,0 0 0,0 0 1,0 0-1,0-1 0,0 1 0,0 0 1,-1 0-1,1 0 0,0 0 0,-8-13-229,-11-11-458,-2 0-1,-38-33 0,-55-37-913,78 65 1164,-37-25-101,-35-30 2368,107 83-1783,1 1 1,0 0-1,0 0 1,0 0 0,0-1-1,-1 1 1,1 0-1,0-1 1,0 1 0,0 0-1,0 0 1,0-1-1,0 1 1,0 0 0,0-1-1,0 1 1,0 0-1,0-1 1,0 1 0,0 0-1,0-1 1,0 1-1,0 0 1,0 0 0,0-1-1,0 1 1,0 0-1,0-1 1,0 1 0,1 0-1,-1 0 1,0-1-1,0 1 1,0 0 0,0 0-1,1-1 1,-1 1-1,0 0 1,0 0 0,1 0-1,-1 0 1,0-1 0,0 1-1,1 0 1,-1 0-1,0 0 1,1 0 0,-1 0-1,0 0 1,1 0-1,-1 0 1,1 0 0,4-1 275,-1 0 1,1 0-1,0 1 1,0 0-1,7 0 1,8 1 339,96-7 417,-1-4-1,131-30 1,-232 37-1093,0-1-1,17-5 1,-22 5-21,-1-1 1,0 0-1,12-9 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6.456"/>
    </inkml:context>
    <inkml:brush xml:id="br0">
      <inkml:brushProperty name="width" value="0.05" units="cm"/>
      <inkml:brushProperty name="height" value="0.05" units="cm"/>
    </inkml:brush>
  </inkml:definitions>
  <inkml:trace contextRef="#ctx0" brushRef="#br0">22 305 7898,'-1'1'259,"-4"12"1821,1 1 0,-6 23 1,10-34-1929,-1 0 0,1 0 0,0 0 1,-1 0-1,1 0 0,1 0 0,-1 0 1,0 0-1,1 0 0,-1 0 0,1 0 1,0 0-1,0 0 0,0 0 0,1-1 0,-1 1 1,0 0-1,1-1 0,3 4 0,-4-4 37,1-1 0,0 0 0,0 0-1,-1 0 1,1 0 0,0 0 0,0 0-1,0 0 1,0-1 0,0 1 0,0-1-1,0 1 1,1-1 0,-1 0 0,0 0-1,0 0 1,0 0 0,0 0 0,0-1-1,0 1 1,0 0 0,0-1 0,4-1-1,2-1 122,-1 0 0,0 0 0,0-1-1,13-9 1,-8 3-101,-1 0-1,0 0 1,0-1-1,-1-1 1,-1 0-1,0 0 1,-1-1-1,0 1 1,-1-2-1,8-19 1,-9 18-129,-1 0 0,0 0 0,-1-1-1,-1 0 1,0 0 0,-1 0 0,-1 0 0,0 0 0,-3-25 0,2 36-69,-1 0 0,0 1 1,0-1-1,-1 0 0,1 1 0,-1-1 1,0 1-1,0-1 0,-1 1 0,1 0 1,-1 0-1,-4-5 0,5 7-8,0 1 0,0-1-1,0 0 1,0 1 0,0 0-1,0-1 1,0 1 0,-1 0-1,1 0 1,0 0 0,-1 0-1,1 1 1,0-1 0,-1 1-1,1-1 1,-1 1 0,1 0-1,-1 0 1,1 0 0,-1 0-1,1 1 1,-1-1 0,1 0-1,0 1 1,-4 1 0,0 1-1,-1 0-1,1 0 1,0 1 0,0 0 0,1 0 0,-1 1 0,1-1-1,0 1 1,0 0 0,0 1 0,1-1 0,0 1-1,-6 10 1,0 2-2,0 1 0,1 1 0,-8 27 0,9-22-56,1 1 0,2 0 0,0 0 0,2 1-1,1 0 1,1-1 0,1 1 0,1 0 0,1-1 0,2 1 0,1-1 0,12 39 0,-15-59-103,0 1 1,1-1 0,0 0 0,1 0-1,-1 0 1,1 0 0,0-1-1,1 1 1,-1-1 0,1 0 0,8 6-1,-10-9 58,0 0-1,1 0 0,-1 0 1,1 0-1,-1-1 0,1 0 1,0 0-1,-1 0 1,1 0-1,0 0 0,0-1 1,0 1-1,-1-1 0,1 0 1,0-1-1,0 1 0,0 0 1,0-1-1,-1 0 0,1 0 1,6-3-1,-3 2-31,-2-1 1,1 0-1,0 0 0,0 0 1,5-5-1,24-28-889</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6.909"/>
    </inkml:context>
    <inkml:brush xml:id="br0">
      <inkml:brushProperty name="width" value="0.05" units="cm"/>
      <inkml:brushProperty name="height" value="0.05" units="cm"/>
    </inkml:brush>
  </inkml:definitions>
  <inkml:trace contextRef="#ctx0" brushRef="#br0">0 111 15395,'4'-4'268,"0"-1"-1,-1 1 0,1 0 0,1 0 1,-1 1-1,1-1 0,-1 1 0,1 0 0,0 0 1,0 1-1,0 0 0,1-1 0,-1 2 1,0-1-1,1 1 0,-1-1 0,11 0 1,0 1 205,0 0 0,1 1 0,-1 0 1,0 1-1,17 4 0,-21-3-336,-1 1 0,0 0 0,0 1 0,0 0 0,-1 0 0,1 1 0,12 8 0,-18-9-115,1 0 0,-2 0 0,1 0 0,0 0 0,-1 1 0,0 0 0,0 0 0,0 0 0,0 0 0,-1 1 0,0 0 0,0-1 0,-1 1 0,4 11 0,-3 1 48,0 0 1,-1 0 0,-1 0 0,-3 36 0,1-36 35,0-1 1,2 1-1,0 0 1,6 35-1,-6-52-92,-1 1-1,0-1 0,0 1 0,1-1 1,-1 1-1,1-1 0,0 0 0,-1 1 1,1-1-1,0 1 0,0-1 0,0 0 1,0 0-1,0 0 0,0 1 0,0-1 1,0 0-1,1 0 0,-1 0 0,0-1 1,1 1-1,1 1 0,-1-2 1,0 0 0,-1 0 0,1 0-1,0 0 1,0 0 0,-1 0 0,1-1 0,0 1-1,-1-1 1,1 1 0,-1-1 0,1 0-1,-1 1 1,1-1 0,-1 0 0,1 0 0,1-1-1,6-6 44,-1 0-1,0-1 0,0 1 1,10-16-1,-1 1 36,-2-1 0,-2 0 0,0-1 0,18-49 0,-25 55-67,0-1 0,-1 0-1,-1 0 1,-1 0 0,-1 0-1,-1 0 1,-1-29 0,-5 24-109,5 25 56,0-1-1,0 0 1,0 0-1,-1 1 1,1-1-1,0 0 1,0 1 0,0-1-1,-1 0 1,1 1-1,0-1 1,-1 0-1,1 1 1,-1-1-1,1 1 1,-1-1-1,1 1 1,-1-1-1,1 1 1,-1-1-1,1 1 1,-1-1-1,0 1 1,1 0-1,-1-1 1,-1 1 0,2 0-14,0 0 0,0 0 0,-1 0 1,1 0-1,0 0 0,-1 0 1,1 1-1,0-1 0,0 0 0,0 0 1,-1 0-1,1 1 0,0-1 1,0 0-1,0 0 0,-1 0 0,1 1 1,0-1-1,0 0 0,0 0 1,0 1-1,0-1 0,0 0 0,-1 0 1,1 1-1,0-1 0,0 0 1,0 1-1,0-1 0,0 0 0,0 0 1,0 1-1,0-1 0,0 0 1,1 1-1,4 15-1179,12 11-43,3-12 527,6-7-125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7.312"/>
    </inkml:context>
    <inkml:brush xml:id="br0">
      <inkml:brushProperty name="width" value="0.05" units="cm"/>
      <inkml:brushProperty name="height" value="0.05" units="cm"/>
    </inkml:brush>
  </inkml:definitions>
  <inkml:trace contextRef="#ctx0" brushRef="#br0">187 163 15003,'-2'-1'140,"-1"-1"-1,1 1 1,-1-1 0,1 1-1,-1 0 1,0 0-1,0 1 1,1-1 0,-1 0-1,0 1 1,0 0-1,0 0 1,0-1 0,0 2-1,1-1 1,-1 0-1,0 1 1,0-1 0,0 1-1,0 0 1,1 0-1,-1 0 1,0 0 0,1 0-1,-1 1 1,1-1-1,-5 4 1,-1 1 144,1 0 1,-1 1-1,1-1 1,0 1-1,1 1 0,0 0 1,-6 8-1,5-4-155,1 1 0,0-1 0,1 1-1,0 0 1,1 0 0,0 1 0,1-1 0,1 1-1,0 0 1,1-1 0,0 1 0,2 0 0,1 15-1,-2-22-99,2 0-1,-1 0 1,1 0 0,0 0-1,1 0 1,0 0-1,0 0 1,0-1-1,1 1 1,0-1 0,6 8-1,-6-10 1,0 0 0,1 0 0,-1 0 0,1-1 0,0 1 0,0-1 0,0-1-1,0 1 1,0-1 0,1 1 0,-1-1 0,1-1 0,-1 1 0,1-1 0,11 1 0,-5-2 32,1 0 0,0-1 0,-1 0 0,1-1 0,-1 0 0,0-1 0,1-1 0,-1 0 0,-1 0 0,1-2 0,-1 1 0,1-1 0,14-11 0,-6 2 83,0 0-1,-2-1 0,0 0 1,-1-2-1,0 0 0,14-22 0,-20 26-39,-1-1 0,-1 0-1,0-1 1,-1 0 0,-1-1-1,-1 0 1,0 0 0,-1 0-1,-1 0 1,0-1 0,-1 0-1,-1 0 1,-1 0 0,-2-22-1,1 35-79,-1 0-1,0 0 0,0 0 0,0 0 0,-1 1 0,1-1 1,-1 1-1,0-1 0,-1 1 0,1 0 0,-1-1 0,0 1 1,0 0-1,0 1 0,0-1 0,-1 1 0,0-1 0,1 1 1,-8-4-1,8 5-51,0 1 1,-1-1-1,1 1 1,0 0-1,-1 0 1,1 0-1,-1 0 1,0 1-1,1 0 1,-1-1-1,1 1 1,-1 0 0,0 1-1,1-1 1,-1 1-1,1-1 1,-1 1-1,1 0 1,-1 1-1,1-1 1,0 0-1,-1 1 1,1 0-1,0 0 1,0 0-1,-4 4 1,4-5-34,1 1 0,0 0-1,0-1 1,0 1 0,1 0 0,-1 0 0,0 0 0,1 1 0,-1-1 0,1 0 0,0 1 0,-1-1-1,1 0 1,1 1 0,-1-1 0,0 1 0,0 0 0,1-1 0,0 1 0,-1 0 0,1-1 0,0 1-1,0 0 1,1-1 0,-1 1 0,1 2 0,12 13-398</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8.011"/>
    </inkml:context>
    <inkml:brush xml:id="br0">
      <inkml:brushProperty name="width" value="0.05" units="cm"/>
      <inkml:brushProperty name="height" value="0.05" units="cm"/>
    </inkml:brush>
  </inkml:definitions>
  <inkml:trace contextRef="#ctx0" brushRef="#br0">18 1 16452,'-1'-1'3203,"-3"16"-1926,-2 29-104,1 62-526,3 0 0,6 0 0,34 205 0,-34-291-603,0 0-1,2-1 0,1 0 1,0 0-1,1 0 1,1-1-1,21 31 0,-26-44-29,0 1 0,0-1-1,1 0 1,0 0 0,0 0-1,1-1 1,-1 0 0,1 0-1,0 0 1,0-1 0,0 0-1,0 0 1,1 0 0,-1-1-1,1 0 1,-1 0 0,1-1-1,0 1 1,0-2 0,0 1-1,0-1 1,0 0 0,0 0-1,-1-1 1,1 0 0,8-2-1,-4 0 19,0-1-1,0-1 0,0 1 1,-1-2-1,1 1 0,-1-2 1,-1 1-1,1-1 0,-1-1 1,-1 1-1,1-2 0,-1 1 1,0-1-1,-1 0 1,0-1-1,8-15 0,-6 10 41,-2 0 0,1-1 0,-2 0 0,0 0-1,-1 0 1,-1-1 0,0 1 0,-1-1 0,-1 0 0,0-29-1,-2 38-15,-1-1-1,0 1 0,0-1 0,-1 1 1,0-1-1,-4-10 0,6 18-46,0 0-1,-1 0 1,1 1-1,-1-1 1,1 0 0,-1 0-1,1 1 1,-1-1-1,1 0 1,-1 1 0,0-1-1,1 1 1,-1-1-1,0 1 1,1-1 0,-2 0-1,2 1-3,-1 0 0,1 0-1,-1 0 1,1 0 0,0 0 0,-1 0 0,1 0-1,-1 0 1,1 0 0,0 0 0,-1 0-1,1 0 1,0 1 0,-1-1 0,1 0-1,-1 0 1,1 0 0,0 1 0,-1-1-1,1 0 1,0 0 0,0 1 0,-1-1 0,-1 2 5,1 0-1,0 0 1,-1 0 0,1 0 0,0 0 0,0 0 0,0 1 0,0-1 0,0 3 0,0 4-3,-1 0 0,2 1 0,-1-1 0,1 0 0,1 1 0,-1-1 0,2 0 0,-1 0 0,1 1 0,1-1 0,0 0 0,5 11 0,-7-16-8,1-1 1,0 1-1,-1-1 0,1 0 1,0 0-1,1 0 1,-1 0-1,0 0 1,1 0-1,0-1 0,0 1 1,-1-1-1,1 1 1,1-1-1,-1 0 0,0-1 1,1 1-1,-1 0 1,0-1-1,1 0 1,0 0-1,-1 0 0,1 0 1,0 0-1,-1-1 1,1 0-1,0 0 0,0 0 1,0 0-1,-1 0 1,1-1-1,0 0 0,4-1 1,1-2 10,0 1 0,-1-1 0,0-1 0,1 0 0,-2 0 1,1-1-1,-1 1 0,0-2 0,0 1 0,6-9 0,3-3 40,-2 0-1,23-39 1,-21 28 59,-2 0 1,-1-1-1,14-52 0,-31 142 24,2-32-115,0 80-55,3-95-83,0 1-1,1 0 0,0-1 0,1 1 0,9 23 1,-11-34 32,0 0 0,1 0 0,-1 1 0,1-2 0,0 1 0,0 0 0,0 0 0,0 0 0,0-1 0,1 0 0,-1 1 0,1-1 0,4 3 0,-4-4-12,-1 0 0,0 0 0,1 0 1,-1 0-1,1-1 0,-1 1 0,1-1 1,-1 1-1,1-1 0,-1 0 0,1 0 1,0 0-1,-1-1 0,5 0 0,0-1-48,0-1-1,0 0 1,0 0-1,-1 0 0,1-1 1,-1 0-1,0-1 0,0 1 1,-1-1-1,1 0 1,5-7-1,25-35-811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8.551"/>
    </inkml:context>
    <inkml:brush xml:id="br0">
      <inkml:brushProperty name="width" value="0.05" units="cm"/>
      <inkml:brushProperty name="height" value="0.05" units="cm"/>
    </inkml:brush>
  </inkml:definitions>
  <inkml:trace contextRef="#ctx0" brushRef="#br0">1 0 15483,'8'21'1171,"0"-1"0,-1 1-1,6 31 1,0 2 874,111 326 2144,-52-170-3877,-65-189-305,13 30 0,-20-51-7,0 0 0,0 0 0,0 0 0,0 1 0,0-1 0,0 0 0,0 0 0,1 0 0,-1 0 1,0 1-1,0-1 0,0 0 0,0 0 0,0 0 0,0 0 0,0 0 0,0 1 0,0-1 0,0 0 0,1 0 0,-1 0 1,0 0-1,0 0 0,0 0 0,0 1 0,0-1 0,1 0 0,-1 0 0,0 0 0,0 0 0,0 0 0,0 0 0,0 0 0,1 0 1,-1 0-1,0 0 0,0 0 0,0 0 0,1 0 0,-1 0 0,0 0 0,0 0 0,0 0 0,0 0 0,1 0 0,-1 0 1,0 0-1,0 0 0,0 0 0,0 0 0,0-1 0,1 1 0,-1 0 0,0 0 0,0 0 0,4-14 3,-1-18-2,-4-31 0,-3-1 0,-3 1 1,-21-91-1,21 125 3,10 38 0,1-1 1,0 1-1,0-1 1,1 0-1,0 0 0,1-1 1,0 1-1,12 11 0,-14-15-4,0 0 0,0-1-1,1 1 1,-1-1-1,1 0 1,0 0-1,0 0 1,0-1-1,1 0 1,-1 0-1,0 0 1,1-1-1,-1 1 1,1-1 0,0-1-1,-1 1 1,1-1-1,9 0 1,-6-2 7,-1-1 0,1 1 0,0-2 1,-1 1-1,0-1 0,0 0 0,0-1 1,0 0-1,-1 0 0,1-1 1,-1 1-1,-1-2 0,1 1 0,-1-1 1,9-12-1,-1-1 47,0-1 1,-2 0 0,0-1-1,13-35 1,3-24 245,-27 105-173,2 143 10,0-137-155,1 0 0,2-1 0,13 46 0,-18-71-47,0 1 1,1-1-1,0 0 0,-1 1 0,1-1 0,0 0 1,1 0-1,-1 0 0,1-1 0,0 1 0,0 0 0,0-1 1,0 0-1,5 3 0,-7-5 1,0-1 0,0 1-1,0-1 1,0 0 0,0 1 0,0-1-1,0 0 1,0 0 0,0 0 0,0 0 0,0 0-1,0 0 1,0 0 0,0 0 0,0-1-1,1 1 1,-1 0 0,0 0 0,0-1-1,0 1 1,0-1 0,0 1 0,-1-1 0,1 1-1,0-1 1,0 0 0,0 0 0,0 1-1,-1-1 1,1 0 0,0 0 0,-1 0-1,1 0 1,0 1 0,-1-1 0,0 0 0,1 0-1,0-2 1,2-3-140,0 0 1,0-1-1,-1 0 0,3-12 1,2-38-540,-3-11-261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9.002"/>
    </inkml:context>
    <inkml:brush xml:id="br0">
      <inkml:brushProperty name="width" value="0.05" units="cm"/>
      <inkml:brushProperty name="height" value="0.05" units="cm"/>
    </inkml:brush>
  </inkml:definitions>
  <inkml:trace contextRef="#ctx0" brushRef="#br0">1 1 16484,'1'47'1864,"5"3"-1256,3 3-496,6-2 1032,14-8-1312,1-4 464,11-3-312,6-2-232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9.465"/>
    </inkml:context>
    <inkml:brush xml:id="br0">
      <inkml:brushProperty name="width" value="0.05" units="cm"/>
      <inkml:brushProperty name="height" value="0.05" units="cm"/>
    </inkml:brush>
  </inkml:definitions>
  <inkml:trace contextRef="#ctx0" brushRef="#br0">125 403 16948,'-15'8'1037,"0"0"1,0 1 0,-26 22-1,37-29-885,1 1-1,0 0 0,0-1 0,1 1 0,-1 1 1,0-1-1,1 0 0,0 0 0,0 1 0,0 0 1,0-1-1,1 1 0,-1 0 0,1 0 0,0 0 1,0-1-1,0 1 0,1 0 0,-1 0 0,1 1 1,0-1-1,1 7 0,0-9-115,-1 0 1,1 0-1,0 0 1,0 0-1,0 0 0,0 0 1,0 0-1,1 0 1,-1 0-1,0 0 1,1-1-1,0 1 0,-1 0 1,1-1-1,0 0 1,0 1-1,0-1 0,0 0 1,0 0-1,0 0 1,0 0-1,0 0 1,0 0-1,0-1 0,1 1 1,-1-1-1,0 0 1,0 0-1,1 1 1,-1-1-1,3-1 0,6 1 18,0-1 0,-1-1 0,0 1 1,1-2-1,17-5 0,0-3-5,0-2 1,-1 0 0,27-19-1,73-57 91,-72 49-47,67-37 0,-119 75-90,27-11 48,-30 13-47,1 0-1,0 0 1,-1 0-1,1 0 1,0-1 0,-1 1-1,1 0 1,0 0-1,0 0 1,-1 0 0,1 1-1,0-1 1,-1 0 0,1 0-1,0 0 1,-1 0-1,1 1 1,0-1 0,-1 0-1,1 1 1,0-1-1,-1 1 1,1-1 0,-1 0-1,1 1 1,-1-1-1,1 1 1,-1 0 0,1-1-1,-1 1 1,0-1-1,1 1 1,-1 0 0,0-1-1,1 1 1,-1 0 0,0-1-1,0 1 1,1 1-1,-1 4 25,1 1-1,-1-1 1,0 1-1,-1-1 1,0 1-1,-2 9 1,-2 26 149,5-41-174,0 0 0,0 0 0,0 0 0,0-1 0,1 1 1,-1 0-1,0 0 0,0 0 0,1 0 0,-1 0 0,0-1 0,1 1 1,-1 0-1,0 0 0,1-1 0,-1 1 0,1 0 0,0-1 0,-1 1 0,1 0 1,0-1-1,-1 1 0,1-1 0,0 1 0,-1-1 0,1 1 0,0-1 1,0 0-1,0 1 0,-1-1 0,1 0 0,0 0 0,0 1 0,0-1 0,0 0 1,0 0-1,0 0 0,-1 0 0,1 0 0,1-1 0,3 1-63,-1-1 0,1 0-1,-1 0 1,0-1 0,0 1 0,8-5-1,9-7-442,0-1 0,0-1 0,-1-1-1,19-19 1,-12 10 252,20-14-377</inkml:trace>
  <inkml:trace contextRef="#ctx0" brushRef="#br0" timeOffset="1">1199 19 18964,'-2'-2'264,"0"0"0,1 0 0,-1 1 0,0-1 0,-1 1 0,1 0 0,0 0-1,0-1 1,-1 1 0,1 1 0,0-1 0,-1 0 0,1 0 0,-1 1 0,1 0 0,-1-1 0,-4 1 0,3 1 6,0-1 0,0 1 0,0 0 0,-1 0 0,1 1 0,1-1 0,-1 1 0,0 0 0,-7 4 0,3 0-80,0 1-1,0-1 1,1 1-1,0 0 1,0 1-1,1 0 1,0 0-1,-6 10 1,8-11-138,0 1 0,1 0 0,0 0 0,0 0 0,1 0 1,-2 11-1,3-14-43,1-1 0,-1 1 0,1 0 0,0-1 0,1 1 0,-1-1 0,1 1 0,0-1 0,0 1 0,0-1 1,1 1-1,-1-1 0,3 4 0,-2-6-7,-1 0-1,0 0 1,0 0 0,1-1 0,-1 1-1,0 0 1,1-1 0,0 1 0,-1-1-1,1 0 1,0 1 0,0-1 0,0 0-1,0 0 1,0 0 0,0-1 0,0 1-1,4 1 1,-2-2-3,0 1 1,1-1-1,-1 0 0,0-1 1,0 1-1,1 0 0,-1-1 1,0 0-1,5-2 0,3-1-14,-1-1-1,1 0 0,-1-1 0,0 0 1,17-14-1,-13 7-24,0-1 1,-1 0-1,0-1 0,-1 0 1,-1-1-1,-1-1 1,0 0-1,-1 0 0,11-28 1,-18 33-73,-10 27 48,2 2 4,0 0 0,2 0 1,0 1-1,-1 17 1,4-29 0,-1 0 1,1 0-1,1 0 1,-1 0-1,1 0 1,0 0-1,0 0 1,1 0-1,0 0 1,0 0-1,0-1 1,1 1-1,0-1 1,0 0 0,5 8-1,-6-12 42,-1 1 1,1-1-1,-1 0 1,1 1-1,-1-1 0,1 0 1,0 0-1,0 0 1,0 0-1,2 0 0,21 3-245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0.293"/>
    </inkml:context>
    <inkml:brush xml:id="br0">
      <inkml:brushProperty name="width" value="0.05" units="cm"/>
      <inkml:brushProperty name="height" value="0.05" units="cm"/>
    </inkml:brush>
  </inkml:definitions>
  <inkml:trace contextRef="#ctx0" brushRef="#br0">1 270 19492,'8'16'950,"-1"-1"0,0 1 0,-1 0 0,7 26 0,-7-19 167,15 34 0,-18-51-1011,0 1 0,0-1 0,1 1-1,0-1 1,0 0 0,1 0 0,6 7 0,-9-12-90,-1 0 1,0 0-1,1 0 1,-1-1 0,0 1-1,1 0 1,-1 0 0,1-1-1,-1 1 1,1-1-1,-1 1 1,1-1 0,0 0-1,-1 0 1,1 0-1,2 0 1,-2 0-4,0 0 0,0-1 1,0 0-1,0 0 0,0 1 0,0-1 1,0-1-1,0 1 0,0 0 0,0 0 0,0-1 1,-1 1-1,1-1 0,-1 1 0,3-3 1,3-5 35,-1 0 0,0-1 1,0 1-1,-1-1 1,0 0-1,0-1 1,-1 1-1,3-16 0,16-94 356,-21 104-334,2-33 93,-1 16-56,-2 25-34,1 10 25,1 11-96,2 0 0,0-1 0,0 1 0,1-1-1,1 0 1,0 0 0,0-1 0,1 0 0,11 11-1,-14-17-2,0 0-1,0 0 1,0 0-1,0-1 1,1 0-1,-1 0 1,1-1-1,0 1 1,1-1-1,-1-1 1,0 1-1,1-1 1,-1 0-1,1-1 1,0 1-1,0-1 1,-1-1-1,1 1 1,0-1-1,7-1 1,-2-1 0,-1-1 1,1-1 0,-1 0-1,0 0 1,0-1 0,0 0-1,-1-1 1,0 0 0,0-1-1,0 0 1,-1-1 0,0 0-1,10-11 1,0-3 5,-1 0 1,-1 0-1,-1-2 1,20-37-1,-35 59-6,7-13 7,0 0 0,-1-1 0,-1 0 0,8-31 0,-14 38-10,-5 9-5,-5 14-11,5-5 17,1 0 0,1 0 0,0 1-1,0 0 1,1 0 0,0 0 0,0 0-1,0 16 1,2-23 2,0 1-1,1 0 1,-1 0-1,1 0 1,-1 0-1,1-1 1,0 1 0,0 0-1,1-1 1,-1 1-1,1 0 1,0-1-1,0 0 1,0 0-1,0 1 1,1-1-1,-1 0 1,1-1-1,-1 1 1,1 0 0,0-1-1,0 0 1,1 1-1,-1-1 1,6 2-1,9 3-15,0-1 1,1-2-1,32 5 0,26 7-94,-62-11 58,-1 0 0,0 1 0,0 1 0,0 0 0,-1 1 0,0 0 0,-1 1 0,1 0 0,-2 1 0,1 1 0,-2-1 0,1 2 0,-1 0 0,-1 0 0,0 0 0,-1 1 0,13 28 0,1 8-16,-3 1 0,-1 0 0,-2 2 1,-3 0-1,9 78 0,-20-119 79,-1-1-1,-1 1 1,0 0 0,-1 14 0,0-23-5,1 0 0,0 0 0,-1 0 1,1-1-1,-1 1 0,0 0 0,0 0 1,1 0-1,-1-1 0,0 1 0,-1 0 1,1-1-1,-3 4 0,3-5 1,0 1 0,0 0 1,0-1-1,-1 1 0,1-1 0,0 1 0,-1-1 0,1 0 1,0 1-1,0-1 0,-1 0 0,1 0 0,-1 0 1,1 0-1,0 0 0,-1 0 0,1 0 0,0-1 0,-1 1 1,1 0-1,0-1 0,0 1 0,-2-2 0,-4-1 17,1 0-1,-1-1 1,1 0-1,0-1 1,0 1-1,1-1 1,-1 0-1,1-1 1,0 1-1,0-1 1,-4-7-1,-2-4 29,0-1 1,-15-37-1,15 28-23,0-1 1,3 0-1,0 0 0,2-1 0,1 0 0,1 0 1,1 0-1,2-37 0,2 52-81,0 1 0,0-1 0,2 1 0,0 0 0,0-1 0,1 2 0,1-1 0,0 0 0,0 1 0,2 0 0,-1 0 0,2 1 0,-1-1 0,2 2 0,-1-1 0,1 1 0,1 1 0,0-1 0,0 2 0,14-10 0,23-11-126,1-1-59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7.858"/>
    </inkml:context>
    <inkml:brush xml:id="br0">
      <inkml:brushProperty name="width" value="0.05" units="cm"/>
      <inkml:brushProperty name="height" value="0.05" units="cm"/>
    </inkml:brush>
  </inkml:definitions>
  <inkml:trace contextRef="#ctx0" brushRef="#br0">252 86 17900,'0'-7'429,"0"1"0,0-1 0,-1 0-1,0 0 1,-1 1 0,1-1 0,-4-8 0,4 13-353,0 1 0,1-1-1,-1 1 1,0 0 0,0-1-1,0 1 1,0 0 0,0 0 0,0 0-1,0 0 1,0 0 0,-1 0 0,1 0-1,0 0 1,-1 0 0,1 0 0,0 1-1,-1-1 1,1 1 0,-1-1 0,1 1-1,-1-1 1,0 1 0,1 0 0,-1 0-1,1 0 1,-1 0 0,1 0-1,-1 0 1,0 0 0,1 0 0,-1 1-1,1-1 1,-1 1 0,1-1 0,-1 1-1,-1 1 1,-6 2 60,0 0 1,1 1-1,0 1 0,-1 0 1,2 0-1,-1 0 0,1 1 0,0 0 1,0 0-1,-5 9 0,-3 4-90,1 1 0,-20 40 0,34-61-46,-5 10-5,0-1 0,0 1 0,1 1 0,0-1 0,1 0 0,1 1 0,-1 0 0,1-1 0,0 17 0,2-26 3,0 0 0,0 0 1,0 1-1,0-1 0,0 0 0,1 0 0,-1 0 0,0 1 0,1-1 1,-1 0-1,1 0 0,-1 0 0,1 0 0,0 0 0,-1 0 1,1 0-1,0 0 0,0 0 0,-1 0 0,1 0 0,0-1 0,0 1 1,0 0-1,0-1 0,0 1 0,0 0 0,0-1 0,1 1 0,-1-1 1,0 0-1,0 1 0,0-1 0,0 0 0,1 0 0,-1 1 0,0-1 1,0 0-1,0 0 0,2-1 0,3 1-2,0-1 1,-1-1-1,1 1 0,0-1 0,-1 0 1,1 0-1,5-3 0,13-9-6,0-2 0,38-32-1,-40 30 8,0 1 0,42-24 0,-63 40 2,-1 1 1,1-1-1,0 1 0,0-1 0,0 1 0,0-1 0,0 1 1,0 0-1,0-1 0,0 1 0,0 0 0,0 0 0,0-1 1,0 1-1,0 0 0,0 0 0,0 0 0,0 1 1,0-1-1,0 0 0,0 0 0,0 0 0,0 1 0,0-1 1,0 0-1,0 1 0,0-1 0,0 1 0,-1-1 1,1 1-1,0 0 0,0-1 0,0 1 0,-1 0 0,1-1 1,0 1-1,-1 0 0,1 0 0,-1 0 0,1 0 1,-1 0-1,1 0 0,-1-1 0,1 1 0,-1 0 0,0 0 1,0 0-1,1 0 0,-1 0 0,0 1 0,0 0 0,1 8-3,-1-1 0,0 1 0,0-1 0,-2 12 0,-9 33-11,7-41 32,1 0 1,1 0 0,-2 20-1,4-33-15,0 1-1,0-1 1,0 0 0,0 0-1,0 0 1,0 0 0,0 1-1,0-1 1,0 0 0,0 0-1,0 0 1,1 0 0,-1 0-1,0 1 1,0-1 0,0 0-1,0 0 1,0 0 0,0 0-1,0 0 1,0 0 0,0 1-1,1-1 1,-1 0 0,0 0-1,0 0 1,0 0 0,0 0-1,0 0 1,0 0 0,1 0-1,-1 0 1,0 0 0,0 0-1,0 1 1,0-1-1,1 0 1,-1 0 0,0 0-1,0 0 1,0 0 0,0 0-1,1 0 1,-1 0 0,0-1-1,0 1 1,0 0 0,0 0-1,0 0 1,1 0 0,-1 0-1,0 0 1,0 0 0,0 0-1,0 0 1,0 0 0,0 0-1,1-1 1,-1 1 0,0 0-1,0 0 1,0 0 0,0 0-1,0 0 1,0 0 0,0-1-1,0 1 1,0 0 0,1 0-1,8-12 70,1-6-21,-1 0 0,-1-1 0,-1 0 0,0 0 0,-2-1 0,0 0 0,-1 0 0,-1 0 0,0-38 0,-2 61-76,-1 1-1,1 0 1,-1-1-1,1 1 1,0 0-1,1-1 1,-1 1 0,0-1-1,1 0 1,0 1-1,0-1 1,0 0 0,0 0-1,1 0 1,-1-1-1,1 1 1,-1 0-1,1-1 1,6 4 0,-5-3-179,1 0 0,0 0 0,0-1 1,0 1-1,0-1 0,0-1 0,0 1 1,0-1-1,1 0 0,-1 0 0,1 0 1,-1-1-1,1 0 0,8 0 1,-8-1-50,0-1 0,1 1 0,-1-1 1,0 0-1,0-1 0,0 0 0,-1 1 1,1-2-1,-1 1 0,7-6 0,7-7-682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1.884"/>
    </inkml:context>
    <inkml:brush xml:id="br0">
      <inkml:brushProperty name="width" value="0.05" units="cm"/>
      <inkml:brushProperty name="height" value="0.05" units="cm"/>
    </inkml:brush>
  </inkml:definitions>
  <inkml:trace contextRef="#ctx0" brushRef="#br0">396 75 16027,'0'-3'118,"0"0"0,0 1 1,0-1-1,-1 1 0,1-1 0,-1 1 0,0-1 0,0 1 0,0 0 0,0-1 0,0 1 0,0 0 0,0 0 0,-1 0 0,1 0 0,-1 0 0,-3-3 0,1 2 118,1 0 0,-1 0-1,0 1 1,0 0 0,0 0 0,0 0-1,0 0 1,-1 1 0,-5-2 0,-3 1 348,-1 0 0,1 1 1,0 0-1,-1 1 0,-26 3 1,27 0-406,0 0-1,1 1 1,-1 0 0,1 1 0,0 0 0,0 1 0,1 0 0,-1 1-1,2 0 1,-1 1 0,1 0 0,0 1 0,-17 19 0,22-22-163,0 1 0,0 0 1,0 0-1,1 1 0,0-1 0,1 1 1,-1 0-1,1 0 0,-3 16 0,5-18-11,1 0 0,-1 0 0,1 0-1,0 0 1,1 0 0,-1 0 0,1 0-1,1 0 1,-1 0 0,1 0 0,0-1-1,0 1 1,0 0 0,7 9 0,-6-11-7,-1 0-1,1 0 1,1 0 0,-1 0 0,0-1 0,1 1-1,0-1 1,0 0 0,0 0 0,0-1 0,0 1-1,0-1 1,1 0 0,-1 0 0,1 0 0,0 0-1,0-1 1,-1 0 0,1 0 0,0 0 0,0-1 0,0 0-1,0 0 1,0 0 0,0 0 0,0-1 0,9-2-1,-2 0 1,0-1-1,-1 0 0,1 0 0,-1-1 0,0-1 1,0 0-1,-1-1 0,0 0 0,0 0 0,11-11 1,5-10 13,-1-1 0,33-50 0,-55 74-5,0 0 1,0 0-1,1 1 1,0 0-1,0-1 1,0 1-1,9-6 1,-12 9-6,0 1 1,0 0 0,0-1 0,0 1-1,0 0 1,0-1 0,0 1 0,0 0-1,0 0 1,0 0 0,0 0 0,0 0-1,-1 0 1,1 0 0,0 0-1,0 0 1,0 0 0,0 1 0,0-1-1,1 1 1,0 0 1,0 0-1,-1 0 1,1 1 0,0-1-1,-1 1 1,1-1 0,-1 1-1,0 0 1,1-1 0,-1 1-1,0 0 1,1 4 0,20 45 39,-3 1 1,14 56 0,-21-65 5,84 360 1052,-95-398-1078,1 8 93,1 0-1,-2 1 1,1-1-1,-2 20 1,-6-15 99,6-18-207,0 0 1,-1 1-1,1-1 0,0 0 0,-1 0 0,1 1 0,0-1 0,-1 0 0,1 0 0,0 0 0,-1 1 0,1-1 0,-1 0 0,1 0 0,0 0 1,-1 0-1,1 0 0,-1 0 0,1 0 0,0 0 0,-1 0 0,1 0 0,-1 0 0,1 0 0,-1 0 0,-2-2 14,1 1-1,-1-1 0,1 1 0,-1-1 1,1 0-1,0 0 0,0 0 0,0 0 1,0 0-1,-3-5 0,-47-66-7,4-3 0,3-1 0,-35-84 0,71 141-129,-16-42-221,23 56 202,0 0 0,1 0 0,0 0 0,0 1 0,1-1 0,0 0 0,0 0 0,1-11 0,0 14-15,0 0 0,0 0 0,0 0 0,0 0 0,1 1 0,-1-1 0,1 1 0,0-1 0,-1 1 0,1-1 0,0 1 0,1 0 0,-1 0 0,0 0 0,1 0 0,-1 0 0,1 1 0,-1-1 0,5-1 0,6-3-597,1 0 0,27-6 0,-17 5 497,40-14-763,9-4-149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2.459"/>
    </inkml:context>
    <inkml:brush xml:id="br0">
      <inkml:brushProperty name="width" value="0.05" units="cm"/>
      <inkml:brushProperty name="height" value="0.05" units="cm"/>
    </inkml:brush>
  </inkml:definitions>
  <inkml:trace contextRef="#ctx0" brushRef="#br0">35 327 16892,'0'-9'740,"-1"-26"945,1 33-1601,0 1 0,-1-1 0,1 0 0,0 1 0,-1-1 0,1 1 0,-1-1 0,1 1 0,-1-1 0,0 1 0,0 0 0,0-1 0,0 1 0,0 0 0,0 0-1,0-1 1,-2 0 0,3 1-38,0 1-1,-1 0 0,1 0 0,0 0 1,-1 0-1,1 0 0,0 0 0,-1-1 1,1 1-1,0 0 0,-1 0 0,1 0 0,0 0 1,-1 0-1,1 0 0,0 0 0,-1 0 1,1 1-1,0-1 0,0 0 0,-1 0 0,1 0 1,0 0-1,-1 0 0,1 0 0,0 1 1,0-1-1,-1 0 0,1 0 0,0 0 1,0 1-1,-1-1 0,1 0 0,0 0 0,0 1 1,0-1-1,-1 0 0,1 1 0,0-1 1,0 0-1,0 0 0,0 1 0,-5 16 852,3 1-592,1 0 0,0 0 0,2 0-1,0 0 1,5 23 0,-1-12-202,2 0 0,14 39 0,-19-62-90,1 0 0,-1 0 0,1 0-1,0-1 1,1 1 0,-1-1 0,1 0 0,0 0 0,7 6-1,-10-9-3,0-1 0,1 0-1,-1 0 1,1-1 0,-1 1-1,1 0 1,0 0 0,-1-1-1,1 1 1,0-1 0,-1 0-1,1 1 1,0-1 0,0 0-1,2 0 1,-1 0 5,-1-1 0,1 0 0,-1 1 0,1-1-1,-1 0 1,1 0 0,-1-1 0,0 1 0,1 0 0,-1-1 0,0 1 0,0-1 0,2-2 0,19-21 89,-2-1 0,-1 0 1,-1-2-1,20-38 0,-18 30 27,50-65 0,-69 98-129,-1 1 1,1 0-1,0 0 1,0 0-1,0 0 0,0 1 1,0-1-1,0 0 1,1 1-1,-1-1 1,0 1-1,1 0 0,-1 0 1,1 0-1,0 0 1,-1 0-1,1 1 1,0-1-1,2 1 0,-3 0 0,0 1-1,0-1 0,0 1 1,-1 0-1,1 0 0,0 0 1,0 0-1,-1 0 0,1 0 1,-1 1-1,1-1 0,-1 0 1,1 1-1,-1-1 0,0 1 1,0-1-1,1 1 0,-1 0 1,0 0-1,-1-1 0,1 1 1,0 0-1,0 0 0,-1 0 1,1 2-1,12 47 26,-10-39-8,-1 1 1,2-1-1,-1-1 0,2 1 1,9 18-1,-14-29-11,1 0 0,-1 0 1,1 0-1,0-1 0,-1 1 0,1 0 0,0 0 0,0-1 0,-1 1 0,1 0 1,0-1-1,0 1 0,0-1 0,0 1 0,0-1 0,0 1 0,0-1 0,0 1 1,0-1-1,0 0 0,0 0 0,2 0 0,-1 0 1,0 0 0,0 0 1,0-1-1,-1 1 0,1-1 0,0 0 1,0 0-1,-1 1 0,1-1 0,0 0 1,-1 0-1,2-2 0,6-4 25,-1-1 0,-1 0 0,12-15 0,-14 17-10,53-70 113,-31 38-102,3 0 0,1 2 0,50-45 0,-75 75-41,1 1 1,0 0-1,0 0 1,1 0-1,-1 1 1,12-4 0,-17 7 4,0 1 1,0-1 0,0 0 0,0 1-1,0 0 1,0 0 0,0-1 0,0 1-1,0 0 1,0 1 0,0-1-1,0 0 1,0 1 0,0-1 0,0 1-1,0-1 1,0 1 0,0 0 0,0 0-1,0 0 1,-1 0 0,1 0 0,0 0-1,-1 1 1,1-1 0,-1 0 0,1 1-1,-1-1 1,0 1 0,1 0 0,0 2-1,2 3 3,0 0 1,-1 0-1,0 1 0,-1 0 0,0 0 0,2 10 0,-2-7 33,1-1 0,7 19 0,-10-28-31,0 0 0,0-1 1,0 1-1,0-1 0,1 1 1,-1 0-1,0-1 0,0 1 1,1-1-1,-1 1 0,0-1 1,1 1-1,-1-1 0,1 1 1,-1-1-1,1 1 0,-1-1 1,1 0-1,-1 1 0,1-1 1,-1 0-1,1 1 0,-1-1 1,1 0-1,-1 0 0,1 0 1,0 1-1,-1-1 0,1 0 1,-1 0-1,1 0 0,0 0 1,-1 0-1,1 0 0,-1 0 1,1 0-1,0 0 0,-1 0 1,1-1-1,0 1 0,-1 0 1,1 0-1,-1 0 0,1-1 1,-1 1-1,1 0 0,-1-1 1,1 1-1,-1-1 0,1 1 1,0-1-1,3-4 20,0 1-1,0-1 1,0 0-1,4-8 1,-4 7-15,17-28 49,-6 10-52,1 0 0,36-42 0,-49 63-15,1 0 0,-1 0 0,1 0-1,0 0 1,0 0 0,0 1 0,7-3 0,-10 4 4,1 0 1,0 1-1,-1-1 1,1 1-1,0 0 1,0-1 0,-1 1-1,1 0 1,0 0-1,0 0 1,-1 0-1,1 0 1,0 1 0,0-1-1,0 1 1,-1-1-1,1 1 1,0-1-1,-1 1 1,1 0 0,-1 0-1,1 0 1,2 2-1,-1 0-7,1 1-1,0 1 0,-1-1 0,0 0 0,0 1 1,0-1-1,-1 1 0,0 0 0,0 0 0,3 8 0,12 59-135,-13-48 70,-1-9-59,6 26-109,-8-38 159,0-1 0,0 1 1,0-1-1,0 0 0,0 1 0,1-1 0,-1 0 0,1 0 1,-1 0-1,1 0 0,0 0 0,2 2 0,-3-3 70,0-1-1,0 0 1,-1 1-1,1-1 1,0 0-1,0 0 1,0 0-1,-1 0 1,1 0-1,0 0 1,0 0-1,0 0 1,-1 0-1,1 0 1,0 0 0,0 0-1,0 0 1,-1-1-1,1 1 1,0 0-1,0-1 1,-1 1-1,1 0 1,0-1-1,-1 1 1,1-1-1,0 1 1,-1-1-1,1 0 1,-1 1-1,1-1 1,-1 1-1,1-1 1,-1 0-1,1 1 1,0-3-1,15-28 6,-16 31 13,13-39-392,1-3-70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2.924"/>
    </inkml:context>
    <inkml:brush xml:id="br0">
      <inkml:brushProperty name="width" value="0.05" units="cm"/>
      <inkml:brushProperty name="height" value="0.05" units="cm"/>
    </inkml:brush>
  </inkml:definitions>
  <inkml:trace contextRef="#ctx0" brushRef="#br0">1 260 19404,'2'1'185,"0"0"0,0-1 0,0 1 0,0 0 0,0-1 0,0 0 1,1 1-1,-1-1 0,0 0 0,0 0 0,1 0 0,-1 0 0,0-1 0,0 1 0,0 0 0,1-1 0,-1 0 0,0 1 0,0-1 0,3-2 0,5-2 315,0-1-1,16-11 0,-20 12-143,10-6-227,0-1-1,-1 0 1,0-2 0,-1 1 0,0-2-1,-1 0 1,-1 0 0,0-1-1,9-20 1,-19 34-109,-1-1 0,0 0-1,0 0 1,0 0 0,0 0 0,0 0-1,0-1 1,-1 1 0,0 0 0,0 0 0,0 0-1,0 0 1,0-4 0,-1 5-7,1 1 0,-1 0-1,1 0 1,-1 0 0,1 0 0,-1 0 0,0 0 0,1 0-1,-1 0 1,0 0 0,0 1 0,0-1 0,0 0-1,0 0 1,0 1 0,0-1 0,0 0 0,0 1 0,0-1-1,0 1 1,0-1 0,0 1 0,0 0 0,0 0-1,-1-1 1,1 1 0,0 0 0,0 0 0,0 0 0,0 0-1,-1 0 1,1 0 0,0 1 0,0-1 0,0 0-1,0 1 1,-2 0 0,-4 1 43,1 0 0,-1 1-1,1 0 1,-1 0 0,1 1 0,0 0 0,1 0-1,-1 0 1,1 1 0,-1-1 0,-6 10-1,-4 4 84,2 1 0,-15 22 0,19-25-65,1 1 1,0 0-1,1 1 1,-9 29-1,15-42-73,0 1-1,1 0 0,-1 0 0,2 1 0,-1-1 1,1 0-1,-1 0 0,2 0 0,-1 0 0,1 0 0,0 0 1,0 0-1,0 0 0,1 0 0,0 0 0,0 0 0,1 0 1,3 6-1,-3-9-43,-1 0 0,0-1 0,1 1 0,-1-1 0,1 1 0,0-1 0,0 0 0,0 0 0,0 0 0,0-1 0,0 1 0,1-1 0,-1 0 0,1 0 0,-1 0 0,0 0 0,1 0 0,0-1 0,-1 1 0,5-1 0,3-1-30,0 1-1,0-2 1,0 1 0,-1-2-1,16-4 1,22-11-243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3.533"/>
    </inkml:context>
    <inkml:brush xml:id="br0">
      <inkml:brushProperty name="width" value="0.05" units="cm"/>
      <inkml:brushProperty name="height" value="0.05" units="cm"/>
    </inkml:brush>
  </inkml:definitions>
  <inkml:trace contextRef="#ctx0" brushRef="#br0">2 143 17340,'-1'5'1855,"29"181"3457,-15-109-4227,8 44 80,47 156 0,-65-267-1128,0 0 0,1 0 0,0-1 0,0 0 1,11 17-1,-14-25-35,-1-1 1,1 1-1,-1-1 0,1 1 1,-1-1-1,1 0 1,-1 1-1,1-1 1,-1 0-1,1 1 0,-1-1 1,1 0-1,-1 0 1,1 1-1,0-1 1,-1 0-1,1 0 0,0 0 1,-1 0-1,1 0 1,-1 0-1,1 0 1,0 0-1,-1 0 0,1 0 1,0 0-1,-1 0 1,1-1-1,-1 1 1,1 0-1,-1 0 0,1-1 1,0 1-1,-1 0 1,1-1-1,-1 1 1,1 0-1,-1-1 1,0 1-1,1-1 0,-1 1 1,1-1-1,-1 1 1,0-1-1,1 1 1,-1-1-1,0 1 0,0-1 1,1 0-1,-1 0 1,4-13 14,-2-1 0,1 1 0,-2 0 0,0-1 0,0 1 0,-2-1 0,-1-13 0,1 5 0,-13-156 86,5 80-70,9 99-33,0-1 0,0 1 0,0-1 0,-1 1 0,1 0 0,0-1 0,0 1-1,0 0 1,0-1 0,0 1 0,0 0 0,0-1 0,0 1 0,0-1 0,0 1 0,0 0 0,0-1 0,1 1 0,-1 0 0,0-1 0,0 1-1,0 0 1,0-1 0,1 1 0,-1 0 0,0-1 0,0 1 0,0 0 0,1 0 0,-1-1 0,0 1 0,1 0 0,-1 0 0,0-1-1,1 1 1,-1 0 0,0 0 0,1 0 0,-1 0 0,0 0 0,1 0 0,-1-1 0,0 1 0,1 0 0,-1 0 0,0 0 0,1 0-1,-1 0 1,1 0 0,-1 0 0,0 0 0,1 1 0,-1-1 0,0 0 0,1 0 0,-1 0 0,1 0 0,25 16-9,-12-7 3,-7-7 5,0 1 0,0-2 0,0 1 0,0-1 0,0 0 0,0 0 0,0-1 0,0 0 0,1 0 0,-1-1 0,0 0 0,0 0 0,0-1 0,0 1 0,0-2 0,-1 1 0,1-1 0,0 0 0,10-6 0,-4 0-1,1 0 0,-1-1 0,-1 0-1,1-1 1,-2 0 0,0-1 0,17-23 0,-19 21 5,0 0 1,-1 0-1,-1-1 0,0 0 0,-1 0 0,-1-1 1,0 1-1,-1-1 0,-1 0 0,0-1 0,-2 1 1,1 0-1,-2-1 0,-2-23 0,1 35-2,0 0 1,0 0-1,0 0 0,-1 0 1,1 0-1,-1 0 0,0 0 1,-1 1-1,1-1 0,-1 1 0,0 0 1,-5-6-1,6 8 0,1 1 0,-1-1 0,0 1 0,1 0 0,-1-1 0,0 1 0,0 0-1,0 0 1,0 1 0,0-1 0,0 0 0,0 1 0,0-1 0,0 1 0,0 0 0,0-1 0,0 1 0,-1 0 0,1 0 0,0 0 0,0 1-1,0-1 1,0 1 0,0-1 0,0 1 0,0-1 0,0 1 0,0 0 0,0 0 0,0 0 0,-3 3 0,-2 1 2,-1 2 1,1-1-1,0 1 1,1 0-1,0 0 1,0 1-1,0 0 1,1 0-1,0 0 1,1 1-1,-5 10 1,-3 12 45,-16 61 0,22-65 8,-6 45 0,11-61-35,1 0 0,0 0 0,0 0 0,1 0 0,1 0 0,5 22 0,-6-30-14,0 1 0,1-1 0,-1 0 0,1 1 0,0-1 0,0 0 0,0 0 0,0 0 0,0 0 0,1-1 0,-1 1-1,1-1 1,0 1 0,0-1 0,0 0 0,0 0 0,0 0 0,0 0 0,1-1 0,-1 0 0,1 1 0,-1-1 0,1 0 0,-1 0 0,5 0 0,3 0 7,1-1 0,-1 0 0,0 0 0,0-1 0,0-1 0,0 1 0,13-5 0,11-5-72,51-24 0,17-5-476,-100 39 479,0 0 1,1 0-1,-1 1 1,0-1-1,0 1 1,1-1-1,-1 1 1,0 0-1,1 0 1,-1 1-1,0-1 1,0 1-1,5 1 1,-6-1-26,-1-1 1,1 1 0,-1 0 0,1 0 0,-1 1 0,0-1 0,0 0 0,1 0 0,-1 1 0,0-1 0,0 0 0,0 1 0,0-1-1,-1 1 1,1-1 0,0 1 0,0 0 0,-1-1 0,1 1 0,-1 0 0,0 0 0,0-1 0,1 1 0,-1 0 0,0 2 0,1 59-2455,2-58 1861</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4.012"/>
    </inkml:context>
    <inkml:brush xml:id="br0">
      <inkml:brushProperty name="width" value="0.05" units="cm"/>
      <inkml:brushProperty name="height" value="0.05" units="cm"/>
    </inkml:brush>
  </inkml:definitions>
  <inkml:trace contextRef="#ctx0" brushRef="#br0">1 192 20548,'9'-1'407,"1"0"-1,-1 0 1,1-1-1,-1 0 1,0-1-1,0 0 0,0 0 1,0-1-1,-1 0 1,1-1-1,8-5 1,-12 6-349,1 0 0,-1 0 1,0 0-1,0-1 0,0 1 1,0-1-1,-1 0 0,0-1 1,0 1-1,-1-1 1,1 0-1,-1 0 0,0 0 1,-1 0-1,1 0 0,1-8 1,-4 11-19,1 1 0,-1 0 1,0-1-1,0 1 1,0 0-1,0-1 0,0 1 1,-1 0-1,1-1 0,-1 1 1,1 0-1,-1 0 1,0-1-1,0 1 0,0 0 1,-2-4-1,1 5-10,1 0 1,0-1-1,0 1 0,-1 0 0,1 0 1,-1 0-1,1 0 0,-1 1 0,1-1 1,-1 0-1,1 1 0,-1-1 0,0 1 0,0-1 1,1 1-1,-1 0 0,0-1 0,1 1 1,-1 0-1,0 0 0,0 0 0,1 1 1,-4 0-1,-1 0 9,0 1 0,0 1 0,0-1 0,1 1 0,-1 0 0,1 0-1,0 0 1,0 1 0,0 0 0,0 0 0,0 0 0,1 1 0,0 0 0,0-1 0,0 1 0,1 1 0,-1-1 0,1 0 0,-2 7 0,1-4-44,0 0 1,1 0 0,0 1 0,1-1 0,-1 1 0,2-1-1,-1 1 1,1 0 0,1 0 0,-1 0 0,1-1-1,1 1 1,1 10 0,-1-17-31,-1 1-1,1 0 1,0 0-1,0-1 1,0 1 0,1 0-1,-1-1 1,1 1-1,-1-1 1,1 0-1,0 0 1,0 1 0,0-1-1,0 0 1,0 0-1,0-1 1,1 1-1,-1 0 1,0-1 0,1 0-1,0 1 1,-1-1-1,6 1 1,-2 0 2,0-1 1,0-1 0,0 1-1,1-1 1,-1 0-1,0 0 1,0-1-1,1 0 1,-1 0 0,6-2-1,25-8-200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5.024"/>
    </inkml:context>
    <inkml:brush xml:id="br0">
      <inkml:brushProperty name="width" value="0.05" units="cm"/>
      <inkml:brushProperty name="height" value="0.05" units="cm"/>
    </inkml:brush>
  </inkml:definitions>
  <inkml:trace contextRef="#ctx0" brushRef="#br0">218 446 14691,'3'-6'473,"0"0"-1,0 0 1,0-1-1,0 1 1,-1-1 0,0 1-1,-1-1 1,1 0-1,0-7 1,-2 12-321,0 0-1,0 0 1,0 0 0,0 0-1,0 0 1,0 0 0,-1 0-1,1 0 1,-1 0 0,1 1-1,-1-1 1,0 0 0,1 0-1,-1 0 1,0 0 0,0 1-1,0-1 1,-1 0 0,1 1-1,0-1 1,-1 1 0,1 0-1,-1-1 1,1 1 0,-1 0-1,0 0 1,1 0 0,-1 0-1,0 0 1,0 0 0,0 0-1,0 1 1,0-1 0,-3 0-1,1 1-33,0 0 0,0 0 0,-1 0 0,1 0 0,0 1 0,0 0 0,0 0 0,0 0 1,0 0-1,0 1 0,1-1 0,-1 1 0,0 0 0,1 0 0,-1 0 0,1 1 0,-6 4 0,0 2 7,0 0 0,0 0 0,1 0 0,-11 16 0,6-4-2,0 0-1,-14 32 1,24-44-111,-1 0 0,1 0 0,0 0 1,1 1-1,0-1 0,1 1 0,0-1 0,0 1 0,1 11 1,0-21-13,0 1 0,0-1 0,0 1 0,0-1 0,0 1 1,0-1-1,0 1 0,0-1 0,0 1 0,0-1 0,0 1 1,1-1-1,-1 1 0,0-1 0,0 1 0,0-1 0,1 1 1,-1-1-1,0 1 0,0-1 0,1 0 0,-1 1 0,0-1 0,1 1 1,-1-1-1,1 0 0,-1 1 0,0-1 0,1 0 0,-1 0 1,1 1-1,-1-1 0,1 0 0,-1 0 0,1 0 0,-1 1 1,1-1-1,-1 0 0,1 0 0,-1 0 0,1 0 0,-1 0 1,1 0-1,-1 0 0,1 0 0,-1 0 0,1-1 0,-1 1 0,1 0 1,-1 0-1,1 0 0,-1 0 0,1-1 0,-1 1 0,1 0 1,-1-1-1,1 1 0,-1 0 0,0-1 0,1 1 0,0-1 1,27-27-1,-26 26 2,38-48 6,-20 23 1,41-41-1,-55 62-2,1 0-1,-1 1 1,1 0-1,0 0 0,0 0 1,1 1-1,-1 0 1,1 1-1,0 0 1,0 0-1,17-3 0,-21 5-3,-1 1 0,1 0 1,0 0-1,0 0 0,0 1 0,0-1 0,-1 1 0,1 0 0,0 0 0,-1 0 0,1 0 0,0 1 0,-1 0 0,0-1 0,7 6 0,0 1 6,-1 0 0,0 1 0,12 14 0,6 5 10,-27-27-11,1 0-1,0-1 1,-1 1 0,1 0-1,0 0 1,0-1-1,0 1 1,-1-1 0,1 1-1,0-1 1,0 1 0,0-1-1,0 1 1,0-1-1,0 0 1,0 1 0,0-1-1,0 0 1,0 0 0,0 0-1,0 0 1,0 0-1,0 0 1,0 0 0,0 0-1,0 0 1,0-1 0,0 1-1,0 0 1,0-1-1,0 1 1,0-1 0,0 1-1,0-1 1,-1 1 0,1-1-1,0 1 1,0-1-1,0 0 1,-1 1 0,1-1-1,0 0 1,-1 0 0,1 0-1,-1 0 1,1 0-1,0-1 1,2-4 59,0-1 0,0 0-1,0 0 1,2-14 0,0-7 122,-1 1 0,-1-39 0,3-16 71,-4 82-280,2 6-10,7 12-43,-8-13 45,1 2-5,1 0-1,0 0 1,0-1 0,0 1-1,1-1 1,0 0 0,0-1 0,0 1-1,1-1 1,0-1 0,0 1-1,11 5 1,-12-8 15,0 0 0,0 0 0,0-1 0,0 0 0,0 0 0,0 0 0,0-1-1,0 0 1,0 0 0,0 0 0,0-1 0,0 0 0,0 0 0,0-1 0,0 1 0,0-1 0,0-1 0,6-2 0,2-3-12,1-1 0,-2 0 0,1-1 0,-1 0 0,-1-1 0,0 0 0,0-1 0,-1-1-1,-1 0 1,10-15 0,-8 9-6,-1 0 0,-1-1 0,-1 0 0,-1 0 0,0-1-1,8-42 1,-16 55-16,-3 10 36,-4 12 2,3-2 14,1 0 1,0 0-1,1 1 1,0-1-1,1 1 1,1-1-1,1 25 1,-1-36 1,0 0 0,0 0 0,0 1 0,0-1 0,0 0 0,0 0 0,1 0 0,-1 1 0,0-1 1,1 0-1,-1 0 0,1 0 0,-1 0 0,1 0 0,0 0 0,-1 0 0,1 0 0,0 0 0,0 0 0,-1 0 0,1 0 0,0 0 0,0-1 0,0 1 0,0 0 0,0-1 0,0 1 0,0-1 1,1 1-1,-1-1 0,0 1 0,0-1 0,0 0 0,0 1 0,1-1 0,-1 0 0,0 0 0,0 0 0,0 0 0,1 0 0,-1 0 0,0-1 0,0 1 0,0 0 0,1-1 0,-1 1 0,0 0 1,0-1-1,0 0 0,0 1 0,1-2 0,8-3 5,0-1 0,0 0 1,-1-1-1,11-10 1,-15 13-7,37-35 1,-30 26-5,1 1-1,1 0 1,0 1-1,1 0 1,18-9-1,-32 19 4,1 0-1,-1 1 1,1-1-1,-1 0 0,1 1 1,0-1-1,-1 1 1,1 0-1,-1-1 1,1 1-1,0 0 0,-1 0 1,1 0-1,0 0 1,-1 1-1,1-1 1,0 0-1,-1 1 0,1-1 1,-1 1-1,1-1 1,-1 1-1,1 0 1,-1 0-1,1-1 0,-1 1 1,0 0-1,1 0 1,-1 0-1,0 1 0,0-1 1,0 0-1,0 0 1,0 1-1,0-1 1,0 1-1,0-1 0,-1 1 1,1-1-1,0 1 1,-1-1-1,1 3 1,3 8-4,-1 1 1,0 0 0,-1 0-1,0 18 1,0-16 4,9 97 65,27 189 417,-37-297-471,0 1-1,0-1 1,-1 0 0,1 1 0,-1-1 0,0 1 0,-1-1 0,1 0-1,-1 1 1,1-1 0,-2 0 0,0 6 0,0-9-10,1 1 0,0 0-1,0 0 1,-1-1 0,1 1 0,-1-1 0,0 1 0,1-1 0,-1 0 0,0 0 0,0 1-1,0-1 1,0 0 0,0-1 0,0 1 0,0 0 0,0-1 0,0 1 0,0-1-1,0 1 1,0-1 0,0 0 0,-1 0 0,1 0 0,-4-1 0,-2 0 1,1 0 0,0 0 0,-1-1 0,1 0 0,0-1 0,0 1 0,1-2 0,-1 1 0,0 0 0,1-1 0,0-1 0,0 1 0,0-1 0,-8-8 0,0-1-1,2-1 1,0 1 0,0-2 0,-13-25-1,17 27 7,1-1-1,0 0 0,1 0 0,1 0 0,1-1 0,0 1 0,1-1 0,0 0 0,0-23 0,3 30-9,0 0 1,1 0-1,0 1 1,0-1-1,1 0 1,0 1-1,0-1 1,1 1-1,0 0 1,1 0-1,0 0 1,0 0-1,0 1 0,1-1 1,1 1-1,-1 0 1,1 1-1,12-12 1,-3 7-269,0 0 0,1 1-1,1 0 1,31-12 0,74-20-469,-116 41 746,69-23-407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8.296"/>
    </inkml:context>
    <inkml:brush xml:id="br0">
      <inkml:brushProperty name="width" value="0.05" units="cm"/>
      <inkml:brushProperty name="height" value="0.05" units="cm"/>
    </inkml:brush>
  </inkml:definitions>
  <inkml:trace contextRef="#ctx0" brushRef="#br0">92 154 8962,'-18'10'1175,"-13"9"941,31-18-1975,-1-1 1,0 1-1,0 0 1,0 0-1,0 0 0,1-1 1,-1 1-1,0 0 1,1 0-1,-1 0 1,1 0-1,-1 0 0,1 0 1,0 0-1,-1 0 1,1 0-1,0 1 1,0-1-1,0 0 0,-1 0 1,1 0-1,0 0 1,0 0-1,1 0 1,-1 2-1,1-1 7,0-1 1,0 0-1,-1 0 0,1 1 0,1-1 1,-1 0-1,0 0 0,0 0 0,0 0 1,0 0-1,1 0 0,-1-1 0,0 1 1,1 0-1,-1-1 0,1 1 1,-1-1-1,1 1 0,-1-1 0,1 0 1,2 1-1,34 1 1871,-31-2-1836,0-1-1,0 0 0,0-1 0,0 1 1,-1-1-1,1-1 0,-1 1 1,0-1-1,1 0 0,-1-1 1,-1 1-1,1-1 0,0 0 1,-1-1-1,8-6 0,-10 6-138,0 1 1,1 0-1,-1-1 0,-1 0 0,1 0 0,-1 1 0,0-2 1,0 1-1,0 0 0,-1 0 0,0 0 0,0-1 1,0 1-1,0-1 0,-1 1 0,0-1 0,0 1 0,-1 0 1,1-1-1,-3-6 0,3 8-39,-1 1 0,0 0 0,0-1-1,0 1 1,0 0 0,-1 0 0,1 0 0,-1 0 0,0 0 0,0 0 0,0 0-1,0 1 1,0-1 0,0 1 0,-1-1 0,1 1 0,-1 0 0,0 0-1,0 0 1,0 0 0,0 1 0,0-1 0,0 1 0,0 0 0,0 0-1,-1 0 1,1 0 0,0 0 0,-1 1 0,1-1 0,-1 1 0,1 0-1,0 0 1,-1 0 0,1 1 0,-1-1 0,1 1 0,0 0 0,-1 0 0,1 0-1,0 0 1,0 1 0,0-1 0,0 1 0,0 0 0,0 0 0,-5 4-1,-2 3 24,1 1 0,-1 0 0,2 0 0,-1 1 0,1 0 0,1 0-1,0 1 1,-10 23 0,14-26-7,-1 0 0,1 0 0,1 0 0,0 0 0,0 0 0,0 0 0,1 1 1,1-1-1,0 1 0,0-1 0,1 1 0,0-1 0,4 15 0,-4-19-37,1-1 0,1 1 0,-1-1 0,0 0 1,1 0-1,0 0 0,0 0 0,0-1 0,1 1 0,-1-1 0,1 0 1,0 0-1,0 0 0,0 0 0,0-1 0,0 1 0,1-1 0,-1 0 0,1-1 1,-1 1-1,1-1 0,0 0 0,9 2 0,4-1-242,0-1 0,0 0 0,-1-2 0,1 0 0,22-3 0,9-8-71,-3-9-107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8.917"/>
    </inkml:context>
    <inkml:brush xml:id="br0">
      <inkml:brushProperty name="width" value="0.05" units="cm"/>
      <inkml:brushProperty name="height" value="0.05" units="cm"/>
    </inkml:brush>
  </inkml:definitions>
  <inkml:trace contextRef="#ctx0" brushRef="#br0">0 0 15683,'5'11'686,"-2"1"0,0-1 0,0 1 0,-1 0 0,1 17 0,-2-16-10,1 1 0,0-1 0,7 22 0,-8-33-606,0 0 0,0 0-1,0 0 1,0 0-1,0 0 1,0 0-1,1 0 1,-1 0-1,1 0 1,0 0-1,-1-1 1,1 1-1,0-1 1,0 1-1,0-1 1,0 0-1,0 0 1,3 2-1,-1-2-13,0 0-1,0 0 0,0 0 1,0-1-1,1 1 0,-1-1 1,0 0-1,0-1 0,8 0 0,5-3-6,1-1 0,0 0-1,29-15 1,-36 15 8,50-23 33,-36 15-49,0 2-1,2 0 1,27-7-1,-50 17-36,-1 1-1,1-1 0,-1 1 0,1-1 0,0 1 1,0 0-1,-1 0 0,1 1 0,-1-1 1,7 2-1,-9-1-1,0-1 0,1 1 0,-1 0 0,1-1 0,-1 1 0,0 0 0,0 0 0,1 0 0,-1 0 0,0 0 0,0 0 0,0 1 0,0-1 0,0 0 0,-1 1 0,1-1 0,0 0 0,0 1 0,-1-1 0,1 1 0,-1-1 0,0 1 0,1-1 0,-1 1 0,0-1 0,0 2 0,1 9 6,-1-1 1,-3 20-1,1 17 83,2-47-88,0-1 1,0 1 0,1-1 0,-1 1 0,0-1-1,0 1 1,1-1 0,-1 0 0,0 1 0,0-1-1,1 0 1,-1 1 0,0-1 0,1 0 0,-1 1-1,1-1 1,-1 0 0,1 0 0,-1 1 0,0-1-1,1 0 1,-1 0 0,1 0 0,-1 1 0,1-1-1,-1 0 1,1 0 0,-1 0 0,1 0-1,-1 0 1,1 0 0,-1 0 0,1 0 0,-1 0-1,1-1 1,-1 1 0,1 0 0,0 0 0,21-7 77,-21 6-70,23-6 133,18-8-1777,-40 14 1477,0 0 0,0-1 1,0 1-1,0 0 0,0-1 0,0 1 0,0-1 0,-1 0 0,1 1 1,-1-1-1,1 0 0,-1 0 0,0 0 0,0 0 0,0 0 0,1-3 1,2-12-654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9.338"/>
    </inkml:context>
    <inkml:brush xml:id="br0">
      <inkml:brushProperty name="width" value="0.05" units="cm"/>
      <inkml:brushProperty name="height" value="0.05" units="cm"/>
    </inkml:brush>
  </inkml:definitions>
  <inkml:trace contextRef="#ctx0" brushRef="#br0">0 0 17364,'0'22'1648,"6"-5"-1272,8-2-160,1 2 744,7-3-1152,-1-2 1889,2-3-1545,-3-6 32,0-1 24</inkml:trace>
  <inkml:trace contextRef="#ctx0" brushRef="#br0" timeOffset="1">404 175 19028,'-7'-1'237,"0"1"1,0 0-1,0 1 0,0 0 0,-1 0 1,1 0-1,1 1 0,-1 0 0,0 0 1,0 1-1,1 0 0,-1 0 0,1 0 1,0 1-1,0 0 0,0 0 0,1 1 1,-7 5-1,6-3-150,-1 0 0,1 0 1,1 0-1,0 1 0,0 0 0,0 0 1,1 0-1,0 0 0,0 1 0,1 0 1,0-1-1,1 1 0,-3 16 0,5-23-80,-1 1 1,1 0-1,0-1 0,0 1 0,0 0 0,1-1 0,-1 1 0,1-1 1,-1 1-1,1-1 0,0 1 0,0-1 0,0 1 0,0-1 0,0 1 0,1-1 1,-1 0-1,1 0 0,-1 0 0,1 0 0,0 0 0,0 0 0,0 0 1,0 0-1,0-1 0,0 1 0,0-1 0,1 0 0,-1 0 0,0 1 0,1-2 1,-1 1-1,1 0 0,-1 0 0,1-1 0,5 1 0,4 1-313,1-2-1,-1 1 0,1-1 0,-1-1 1,1-1-1,20-4 0,47-17-668,-41 10 305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0.067"/>
    </inkml:context>
    <inkml:brush xml:id="br0">
      <inkml:brushProperty name="width" value="0.05" units="cm"/>
      <inkml:brushProperty name="height" value="0.05" units="cm"/>
    </inkml:brush>
  </inkml:definitions>
  <inkml:trace contextRef="#ctx0" brushRef="#br0">108 117 15707,'-21'25'2268,"-29"49"-1,44-63-1955,1 0-1,0 1 1,0-1-1,2 1 1,-1-1-1,1 1 1,-2 23-1,4-27-200,1 0-1,0 0 1,1 1-1,0-1 1,0 0-1,4 13 1,-5-20-97,1 1 0,-1-1 0,0 0 0,1 1 0,-1-1 0,1 0 0,0 1 0,-1-1 0,1 0 1,0 0-1,0 1 0,0-1 0,-1 0 0,1 0 0,1 0 0,-1 0 0,0 0 0,0 0 0,0-1 0,0 1 0,1 0 0,-1-1 0,0 1 0,1 0 0,-1-1 0,0 0 0,1 1 1,-1-1-1,1 0 0,-1 0 0,0 1 0,1-1 0,-1 0 0,1-1 0,-1 1 0,1 0 0,-1 0 0,0-1 0,1 1 0,-1 0 0,1-1 0,-1 1 0,0-1 0,0 0 0,2 0 1,1-2 9,1 0 0,-1-1 0,0 1 1,-1-1-1,1 1 0,0-1 0,-1 0 1,0-1-1,0 1 0,0 0 0,-1-1 1,1 0-1,1-5 0,2-5 24,-1 1 0,-1-1 0,3-18 1,-4 21-37,-1 0 1,-1 0-1,0 0 1,0-1-1,-2 1 1,1 0-1,-1 0 1,-1 0-1,-6-21 1,3 20-14,4 9-12,8 6 11,3-3-5,0 0 0,0-1 0,0-1 0,15-5 0,-15 4-2,-1 1 0,1 0 0,0 1 0,0 0-1,19-1 1,-27 3 7,1 1-1,-1-1 0,1 0 1,-1 1-1,0 0 0,1-1 1,-1 1-1,0 0 0,1 0 1,-1 0-1,0 1 0,0-1 1,0 0-1,0 1 0,0-1 1,0 1-1,0 0 0,0 0 1,-1 0-1,1 0 0,-1 0 1,0 0-1,1 0 1,-1 0-1,0 0 0,0 1 1,0-1-1,0 3 0,2 7 12,-1-1-1,0 1 0,-1-1 0,0 1 1,-1 0-1,-1-1 0,1 1 0,-2 0 1,-3 16-1,23-49 268,7-14-170,1 2 0,34-33-1,-25 37-116,-33 28 9,0 0-1,-1 0 0,1 0 1,0 0-1,0 0 1,0 0-1,0 0 1,0 0-1,0 1 0,0-1 1,0 1-1,0 0 1,0 0-1,0-1 1,0 1-1,0 0 1,0 1-1,4-1 0,-5 2 1,0-1-1,1 0 1,-1 1-1,0-1 0,0 1 1,0-1-1,0 1 0,0 0 1,0-1-1,0 1 0,-1 0 1,1 0-1,-1 0 1,1-1-1,0 4 0,-1-3 7,1 1 0,0 0 0,-1-1 0,1 1 0,1-1 0,-1 0 0,3 5 0,-4-7 1,1 1 0,0-1 0,-1 0 1,1 0-1,0 1 0,-1-1 0,1 0 1,0 0-1,0 0 0,-1 0 0,1 0 1,0 0-1,-1 0 0,1 0 0,0 0 1,-1 0-1,1 0 0,0-1 0,-1 1 1,1 0-1,0 0 0,-1-1 0,2 0 1,17-9 51,-15 7-39,58-41 127,-50 34-142,2 0 0,-1 0 0,1 1 0,1 1 1,0 0-1,21-8 0,-35 16-9,1-1 1,-1 1-1,0-1 0,1 1 1,-1-1-1,0 1 0,1 0 1,-1 0-1,1-1 0,-1 1 1,0 0-1,1 0 0,-1 1 1,1-1-1,-1 0 0,0 0 1,1 1-1,-1-1 1,0 1-1,1-1 0,-1 1 1,0-1-1,1 1 0,-1 0 1,0 0-1,0-1 0,0 1 1,0 0-1,0 0 0,0 0 1,0 0-1,0 1 1,0-1-1,-1 0 0,1 0 1,0 0-1,-1 1 0,1-1 1,-1 0-1,1 1 0,-1-1 1,1 0-1,-1 4 0,1 5-15,-1 1 0,0-1 0,0 1 0,-1-1 0,-3 12 0,1 2 33,2-11 173,0-5-966,6-20 54,-3 8 727,7-17-232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19.873"/>
    </inkml:context>
    <inkml:brush xml:id="br0">
      <inkml:brushProperty name="width" value="0.05" units="cm"/>
      <inkml:brushProperty name="height" value="0.05" units="cm"/>
    </inkml:brush>
  </inkml:definitions>
  <inkml:trace contextRef="#ctx0" brushRef="#br0">30 78 18284,'0'1'158,"-1"-1"0,1 0-1,-1 1 1,0-1 0,1 1 0,0-1 0,-1 1 0,1-1 0,-1 1 0,1-1-1,-1 1 1,1-1 0,0 1 0,0-1 0,-1 1 0,1 0 0,0-1-1,0 1 1,0-1 0,-1 1 0,1 0 0,0-1 0,0 1 0,0 0-1,0 0 1,-2 26 1155,2-18-665,-8 57 920,-3 58-535,11-123-1028,0 0 1,0-1 0,0 1-1,0 0 1,0 0 0,0 0-1,0 0 1,0-1-1,0 1 1,1 0 0,-1 0-1,0 0 1,1-1 0,-1 1-1,0 0 1,1-1 0,0 2-1,-1-2-3,1 0 0,-1 0 0,0 0 0,0 0 0,1 1 0,-1-1 0,0 0 0,1 0 0,-1 0-1,0 0 1,1-1 0,-1 1 0,0 0 0,1 0 0,-1 0 0,0 0 0,1 0 0,-1 0 0,0 0 0,1-1 0,-1 1 0,0 0-1,0 0 1,1 0 0,-1-1 0,0 1 0,1-1 0,16-23 41,-11 9-43,0 0-1,-2 0 0,1-1 1,-2 1-1,0-1 0,-1 0 1,0 0-1,-1 0 0,-3-27 1,-1 34-85,9 25 34,-3-11 42,1-1 0,-1 1 0,1-1 0,0 0 1,1 0-1,-1 0 0,1-1 0,0 0 0,0 0 0,0 0 1,0 0-1,0-1 0,6 2 0,-2-1 2,0-1 1,0 0 0,0-1-1,0 0 1,1 0-1,-1-1 1,16-1-1,-12-1 7,1 0-1,-1-1 1,0 0-1,0-1 1,0-1-1,-1 0 1,1-1-1,-1 0 1,0 0-1,-1-1 1,14-11-1,-20 13 8,0 0 0,-1-1 0,1 1-1,-1-1 1,0 1 0,-1-1 0,1 0-1,2-7 1,-5 11-4,0 0-1,0 0 1,-1 0-1,1 0 1,0 0-1,-1 0 1,1 0 0,-1 0-1,0 0 1,0 0-1,0 0 1,0 0-1,0 0 1,0 0-1,0 0 1,-1 0 0,1 0-1,-1 0 1,1 0-1,-1 0 1,0 0-1,0 1 1,0-1 0,0 0-1,0 0 1,0 1-1,0-1 1,-1 1-1,1-1 1,-3-2-1,2 3 0,0 0 0,0 1 0,0-1 0,0 0-1,-1 1 1,1-1 0,0 1 0,0-1 0,0 1-1,-1 0 1,1 0 0,0 0 0,0 0 0,-1 1-1,1-1 1,0 1 0,0-1 0,0 1 0,0 0 0,0-1-1,0 1 1,0 0 0,-3 3 0,-3 0-1,1 1 0,0 0 0,0 0 1,-10 11-1,8-7-1,1 0 1,0 0-1,1 1 1,0 0-1,0 0 1,1 1 0,1-1-1,0 1 1,0 1-1,1-1 1,0 1-1,1-1 1,1 1-1,-3 22 1,5-32-51,0 1 1,0-1 0,0 1-1,1 0 1,-1-1 0,1 1-1,-1-1 1,1 1-1,0-1 1,0 1 0,0-1-1,1 0 1,-1 1 0,0-1-1,1 0 1,-1 0 0,1 0-1,0 0 1,0 0-1,0-1 1,0 1 0,0 0-1,0-1 1,0 1 0,0-1-1,1 0 1,-1 0-1,0 0 1,1 0 0,-1 0-1,1 0 1,-1-1 0,1 1-1,0-1 1,-1 0 0,4 0-1,7 0-168,0 0 1,-1-1-1,1 0 0,0-1 0,-1 0 0,15-5 0,24-12-415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20.288"/>
    </inkml:context>
    <inkml:brush xml:id="br0">
      <inkml:brushProperty name="width" value="0.05" units="cm"/>
      <inkml:brushProperty name="height" value="0.05" units="cm"/>
    </inkml:brush>
  </inkml:definitions>
  <inkml:trace contextRef="#ctx0" brushRef="#br0">125 1 19628,'-14'9'997,"0"2"0,0 0-1,-21 22 1,30-28-820,0 0 0,0 1 0,1-1 1,0 1-1,0 0 0,1 1 0,-1-1 0,1 1 0,1-1 0,-1 1 0,-2 11 0,5-16-168,0-1 0,0 1-1,-1-1 1,1 1 0,0-1-1,0 1 1,1-1 0,-1 1-1,0-1 1,0 1 0,1-1-1,-1 1 1,1-1 0,-1 0-1,1 1 1,-1-1 0,1 0-1,0 1 1,0-1 0,0 0-1,0 0 1,0 0 0,0 1 0,0-1-1,0 0 1,0-1 0,0 1-1,1 0 1,-1 0 0,0 0-1,0-1 1,1 1 0,-1-1-1,1 1 1,-1-1 0,1 1-1,-1-1 1,1 0 0,-1 0-1,0 0 1,1 0 0,-1 0-1,1 0 1,2 0 0,2-1-8,0 1 1,1-1-1,-1 0 1,0-1-1,0 1 1,0-1-1,0-1 1,0 1-1,7-5 1,6-7-3,-1-1 1,-1 0-1,-1-1 1,0-1 0,-1-1-1,23-34 1,-58 93-109,-17 46 1,35-83 56,1 1 0,-1-1 1,1 1-1,0 0 1,0-1-1,1 7 0,-1-10 19,2-1-1,-1 1 0,0-1 0,0 1 0,0 0 1,0-1-1,0 1 0,0 0 0,1-1 1,-1 1-1,0-1 0,0 1 0,1 0 1,-1-1-1,0 1 0,1-1 0,-1 1 1,1-1-1,-1 1 0,2 0 0,-1-1-35,0 0 0,-1 1 0,1-1 0,0 0 1,0 0-1,1 0 0,-1 0 0,0 0 0,0 0 0,0 0 0,0 0 0,0 0 0,0 0 0,0 0 0,0-1 0,0 1 0,1-1 0,9-4-224,-1-1 0,0 1 0,0-2 0,-1 1-1,1-1 1,-2-1 0,13-13 0,-13 15 97,35-38-657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20.723"/>
    </inkml:context>
    <inkml:brush xml:id="br0">
      <inkml:brushProperty name="width" value="0.05" units="cm"/>
      <inkml:brushProperty name="height" value="0.05" units="cm"/>
    </inkml:brush>
  </inkml:definitions>
  <inkml:trace contextRef="#ctx0" brushRef="#br0">176 1 16748,'-29'24'1692,"1"2"1,1 1-1,2 1 1,-31 44 0,55-70-1658,0-1 0,0 1 0,0 0 0,0 0 0,0 0 0,0 0 0,0-1 1,1 1-1,-1 0 0,1 0 0,-1 1 0,1-1 0,0 0 0,0 0 0,0 0 0,0 0 1,0 0-1,1 4 0,0-5-38,0 0 0,0 0 0,-1 0 1,1 0-1,0 0 0,0-1 0,0 1 0,0 0 1,1 0-1,-1-1 0,0 1 0,0 0 0,0-1 1,1 1-1,-1-1 0,0 0 0,0 1 0,1-1 1,-1 0-1,0 0 0,1 0 0,-1 0 0,0 0 0,1 0 1,-1 0-1,0 0 0,1-1 0,-1 1 0,0 0 1,2-2-1,41-9-396,-24 5 93,37-5 0,-52 10 255,0 1 0,0 0-1,1 0 1,-1 0-1,0 0 1,1 1 0,-1 0-1,0 0 1,0 1 0,0-1-1,10 5 1,-14-5 51,1 0 0,-1-1 1,1 1-1,-1 0 1,1 0-1,-1 0 0,0 0 1,1 1-1,-1-1 0,0 0 1,0 0-1,0 1 0,0-1 1,0 1-1,0-1 0,0 1 1,0-1-1,-1 1 0,1-1 1,-1 1-1,1 0 0,-1-1 1,0 1-1,1 0 0,-1 0 1,0-1-1,0 1 0,0 0 1,0-1-1,-1 1 0,1 0 1,0-1-1,-1 1 0,1 0 1,-1-1-1,1 1 0,-1 0 1,0-1-1,0 1 0,-2 2 1,-2 3 70,0 0 0,0 0 1,-1-1-1,0 0 1,-1 0-1,-11 9 0,5-6 120,-1 0-1,-25 12 1,34-19-210,0 0-1,0 0 1,0 0 0,0-1 0,0 1-1,0-1 1,-1-1 0,1 1-1,0-1 1,-1 0 0,-9-1-1,15 1-33,-1 0-1,0 0 1,0-1-1,1 1 1,-1 0-1,0-1 1,1 1-1,-1-1 1,0 1-1,1-1 1,-1 1-1,1-1 1,-1 1-1,1-1 1,-1 1-1,1-1 1,-1 0-1,1 1 1,-1-1-1,1 0 1,0 0-1,0 1 1,-1-1-1,1 0 1,0 0-1,0 1 1,0-1-1,0 0 1,0 0-1,0 0 1,0 1-1,0-1 1,0 0-1,0 0 1,0 1-1,0-1 1,0 0-1,1 0 1,-1 1-1,0-1 1,1 0-1,-1 0 1,1 0-1,18-34-751,3 6 16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21.155"/>
    </inkml:context>
    <inkml:brush xml:id="br0">
      <inkml:brushProperty name="width" value="0.05" units="cm"/>
      <inkml:brushProperty name="height" value="0.05" units="cm"/>
    </inkml:brush>
  </inkml:definitions>
  <inkml:trace contextRef="#ctx0" brushRef="#br0">36 119 16516,'1'4'297,"0"0"1,-1 0-1,1 0 1,-1 0-1,0 0 1,0 0-1,0 0 1,0 0-1,-1 0 1,-1 4-1,-13 43 1485,1-8 217,12-35-1682,1 1-1,-1 0 1,1 0 0,1 0-1,1 16 1,-1-23-282,0-1-1,0 1 1,0 0-1,1 0 1,-1 0 0,1 0-1,0-1 1,-1 1 0,1 0-1,0-1 1,0 1-1,0 0 1,0-1 0,0 1-1,0-1 1,1 0-1,-1 1 1,0-1 0,1 0-1,-1 0 1,1 0-1,0 0 1,-1 0 0,1 0-1,0 0 1,-1-1-1,1 1 1,0 0 0,0-1-1,-1 1 1,1-1 0,0 0-1,0 0 1,2 0-1,6 0-18,-1-1-1,0 0 0,1-1 1,-1 0-1,0 0 1,0-1-1,0 0 0,10-6 1,68-39-325,-74 40 241,21-13-151,-22 12 86,1 1 0,-1 1 0,1 0 0,14-5-1,-27 12 127,1 0 0,0 0 0,-1 0 0,1-1 0,0 1 0,-1 0 0,1 0 0,0 0 0,-1 0 0,1 0 0,0 0 0,0 0 0,-1 0 0,1 0 0,0 1 0,-1-1 0,1 0 0,-1 0 0,1 1 0,0-1 0,-1 0 0,1 1-1,-1-1 1,1 0 0,-1 1 0,1-1 0,-1 1 0,1-1 0,-1 1 0,1-1 0,-1 1 0,1 0 0,-1-1 0,0 1 0,1-1 0,-1 1 0,0 0 0,0-1 0,0 1 0,1 0 0,3 36 197,-2-18-25,-2-17-145,0-1 0,1 1 1,-1-1-1,1 1 0,0-1 0,-1 1 0,1-1 1,0 1-1,0-1 0,0 0 0,0 0 0,0 1 0,0-1 1,0 0-1,0 0 0,1 0 0,-1 0 0,0 0 1,1 0-1,-1-1 0,3 2 0,-2-2-25,1 1 0,-1-1 0,0 0 0,1 0 0,-1 0 0,0 0 0,1 0 0,-1 0 0,1-1 0,-1 1 0,0-1 0,1 1 0,1-2 1,3-1-175,0-1 0,-1 1 0,1-1 0,-1 0 0,0-1 0,0 0 0,0 0 0,7-9 0,-7 7 56,-1-1 0,0 1 1,0-1-1,-1-1 0,6-12 1,-1-15-381</inkml:trace>
  <inkml:trace contextRef="#ctx0" brushRef="#br0" timeOffset="1">353 0 15195,'-10'11'2273,"4"1"-1257,9-3-416,7-1 1561,9 0-945,4-4-312,10-1-936,3-1-616,7-2 592,2-5-200,-1-1-144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0:21.574"/>
    </inkml:context>
    <inkml:brush xml:id="br0">
      <inkml:brushProperty name="width" value="0.05" units="cm"/>
      <inkml:brushProperty name="height" value="0.05" units="cm"/>
    </inkml:brush>
  </inkml:definitions>
  <inkml:trace contextRef="#ctx0" brushRef="#br0">162 1 17540,'-1'6'466,"1"-1"0,-1 1 1,-1 0-1,1-1 0,-1 1 0,0-1 1,0 0-1,-1 1 0,0-1 0,1 0 1,-6 5-1,-11 26 2307,19-35-2774,0-1 0,-1 0 0,1 1 0,0-1 0,0 0 0,0 1 0,0-1 0,0 0 0,1 0 0,-1 1 0,0-1 0,0 0 0,0 1-1,0-1 1,0 0 0,0 0 0,0 1 0,1-1 0,-1 0 0,0 0 0,0 1 0,0-1 0,0 0 0,1 0 0,-1 1 0,0-1 0,0 0 0,1 0 0,-1 0 0,0 0 0,0 0 0,1 1-1,-1-1 1,0 0 0,1 0 0,-1 0 0,0 0 0,1 0 0,17 5-573,-2-1 53,-8 0 450,-2 1 0,1-1 0,0 2 0,-1-1 0,0 1 0,0 0 0,-1 0 0,0 1 0,0-1 0,0 1 0,-1 0 0,0 1 0,0-1 0,-1 1 0,0 0 0,0 0 0,-1 0 0,2 11 0,1 5 142,-2 0-1,-1 0 0,-1 0 1,0 0-1,-5 28 0,2-27 170,-2 0 1,-13 45-1,13-58-132,0-1 1,0 0-1,-1-1 0,0 1 1,-1-1-1,-1 0 1,1-1-1,-11 12 0,15-19-87,1 0 0,-1-1-1,0 1 1,0-1-1,0 1 1,0-1-1,0 1 1,-1-1-1,1 0 1,0 0-1,-1 0 1,1-1-1,0 1 1,-1 0-1,1-1 1,-1 0-1,1 1 1,-5-1 0,3-1-12,0 1 1,0-1-1,0 0 1,1-1-1,-1 1 1,0 0-1,1-1 1,-1 0-1,1 0 1,-1 0-1,-2-3 1,-2-1-25,0-1 1,1-1-1,0 1 1,0-1 0,1 0-1,0-1 1,0 0 0,-6-11-1,10 13-7,-1 1 0,1 0 0,-1-1 0,2 1 0,-1-1 0,1 0 0,0 1 0,0-1 0,1 0 0,0-7-1,1 10 9,-1 0-1,1 0 1,0 0-1,0 1 0,0-1 1,1 0-1,-1 1 1,1-1-1,0 1 0,0 0 1,0-1-1,0 1 1,1 0-1,-1 0 0,1 1 1,0-1-1,0 0 1,0 1-1,4-3 0,10-4-78,0 0 0,0 2 0,1 0 0,1 0 0,22-3-1,-20 4-26,0 0-1,-1-1 1,0 0-1,21-13 1,-5-7-63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3:54.165"/>
    </inkml:context>
    <inkml:brush xml:id="br0">
      <inkml:brushProperty name="width" value="0.05" units="cm"/>
      <inkml:brushProperty name="height" value="0.05" units="cm"/>
    </inkml:brush>
  </inkml:definitions>
  <inkml:trace contextRef="#ctx0" brushRef="#br0">0 1 9714,'6'10'631,"-3"-5"-161,0 0 0,1 1 0,0-2 0,-1 1 0,1 0 0,8 6 0,-3-2-303,0 0 0,0 1 1,0 0-1,-2 0 0,1 1 0,-1 0 1,-1 0-1,6 14 0,34 101 379,-41-108-506,141 519 207,-25-78-86,108 380 437,-175-591-320,31 364 1,-46 31-146,-38 3-134,-16-407 36,-11-1-1,-103 430 1,123-644-26,-158 657 516,160-662-510,-59 338 172,63-348-149,-1 2-1387,-2-16 250,-2-8 703,-1-4-40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3:54.643"/>
    </inkml:context>
    <inkml:brush xml:id="br0">
      <inkml:brushProperty name="width" value="0.05" units="cm"/>
      <inkml:brushProperty name="height" value="0.05" units="cm"/>
    </inkml:brush>
  </inkml:definitions>
  <inkml:trace contextRef="#ctx0" brushRef="#br0">7 1 12363,'4'13'473,"-1"1"1,0 0 0,-1 0 0,0 26 0,-5 59 427,1-60-393,-6 59 485,3-54-475,2 0 0,4 66 0,-1-109-512,0 0-1,0 1 1,1-1 0,-1 0-1,0 0 1,0 0 0,1 0-1,-1 1 1,0-1 0,1 0-1,-1 0 1,1 0 0,0 0-1,-1 0 1,1 0 0,0 0-1,-1 0 1,3 1 0,-3-2-3,1 1 0,0-1 0,-1 0 0,1 0 0,0 0 0,-1 0 0,1 0 0,0 0 1,0 0-1,-1 0 0,1 0 0,0 0 0,-1 0 0,1 0 0,0 0 0,-1-1 0,1 1 1,0 0-1,-1 0 0,1-1 0,0 1 0,0-1 0,4-3 12,1 0 0,-1-1 0,-1 1 0,1-1 0,4-6 0,-1 0 14,39-49-125,1 3 0,4 1 0,58-48 1,-75 74-17,1-8-79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4:00.902"/>
    </inkml:context>
    <inkml:brush xml:id="br0">
      <inkml:brushProperty name="width" value="0.05" units="cm"/>
      <inkml:brushProperty name="height" value="0.05" units="cm"/>
    </inkml:brush>
  </inkml:definitions>
  <inkml:trace contextRef="#ctx0" brushRef="#br0">2734 689 11042,'-13'-18'184,"1"-1"-1,1 0 0,1 0 1,-11-28-1,-20-84-337,37 118 137,-2-8-11,0 0 0,-2 1 0,0 0 0,-2 1 0,-13-23 0,17 33 76,-1 0-1,0 0 1,-1 1-1,0 0 1,0 0-1,-1 1 1,1 0-1,-2 0 1,1 1 0,-1 0-1,-18-8 1,-28-5 328,-1 2 0,-1 3 0,-81-11 0,4 2-73,8-6-111,-70-13-26,160 36-142,-1 2-1,0 2 0,-49 3 1,25 6-19,1 2 0,0 4 0,1 1 0,0 4 0,1 2 0,2 3 0,0 2 1,-97 59-1,61-23 56,2 4 0,4 4 0,2 3 1,-77 87-1,105-99 50,-91 124 1,132-161-111,1 2 0,1 0 0,1 0 1,1 1-1,1 0 0,2 1 0,1 1 0,1-1 0,-4 33 1,8-25-10,3 0 0,0-1 1,2 1-1,2-1 0,1 0 1,2 0-1,1 0 0,17 43 1,17 29-12,67 119 1,-55-120 10,-5-5 1,5-3 0,118 163 0,-145-226 3,2 0-1,1-2 1,2-1-1,1-2 1,1-1-1,1-2 1,1-1-1,2-2 1,0-2-1,46 19 1,-29-20-5,1-3 0,0-2 0,1-3 0,1-3 0,81 4 0,-45-11-35,1-4 0,147-22 0,-145 7-11,-1-6-1,-1-3 1,-1-5-1,156-73 1,-72 13-161,219-152 0,-297 174 75,128-114 0,-175 134 101,-3-3 1,-2-1 0,72-103 0,-102 127 55,-2 1 0,-1-2 0,-1 0 0,-1-1 0,-2 0 0,-1-1 1,-2 0-1,8-54 0,-13 49 33,-1-1 1,-2 0-1,-1 1 0,-2-1 1,-2 1-1,-1 0 1,-15-49-1,5 36 1,-3 1-1,-1 0 1,-3 2 0,-1 0-1,-3 2 1,-1 1 0,-3 1-1,-68-74 1,57 76-15,-1 1 0,-1 3 0,-2 2 0,-2 1 0,-1 3 0,-1 2 0,-101-42 0,71 42-44,0 3-1,-2 4 1,-140-19 0,116 30-82,-1 5 1,-162 10 0,116 10-1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4:09.712"/>
    </inkml:context>
    <inkml:brush xml:id="br0">
      <inkml:brushProperty name="width" value="0.05" units="cm"/>
      <inkml:brushProperty name="height" value="0.05" units="cm"/>
    </inkml:brush>
  </inkml:definitions>
  <inkml:trace contextRef="#ctx0" brushRef="#br0">1 297 14851,'10'0'6,"1"0"0,-1-1 1,19-4-1,-21 3-3,0 1 0,0-1 0,0 2 0,1-1 1,-1 1-1,15 2 0,24 8 5,-47-10-8,1-1 0,0 1 0,0 0 0,0 0 0,-1 0 0,1-1 0,0 1 0,-1 0 1,1-1-1,0 1 0,-1-1 0,1 1 0,0-1 0,-1 1 0,2-2 0,13-8 0,16 0 0,0 1 0,37-5 0,-31 7 2,54-12 30,1 5 0,127-4 1,-24 15 48,604-35 21,-381-17-93,64-7-4,3 32 13,-60 39 166,-36 1 2504,-394-8-2530,0 0-1,-1-1 0,1 0 1,-1 0-1,0 0 0,-6 0 1,-58-13-616,20 1 133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4:36.962"/>
    </inkml:context>
    <inkml:brush xml:id="br0">
      <inkml:brushProperty name="width" value="0.05" units="cm"/>
      <inkml:brushProperty name="height" value="0.05" units="cm"/>
    </inkml:brush>
  </inkml:definitions>
  <inkml:trace contextRef="#ctx0" brushRef="#br0">28 200 8834,'-25'3'2572,"24"-3"-2554,1 0 0,0 0 1,0 0-1,0 0 1,0 0-1,0 0 0,0-1 1,0 1-1,0 0 0,-1 0 1,1 0-1,0 0 0,0 0 1,0 0-1,0 0 1,0 0-1,0 0 0,0 0 1,0 0-1,0 0 0,0-1 1,0 1-1,0 0 0,-1 0 1,1 0-1,0 0 1,0 0-1,0 0 0,0 0 1,0-1-1,0 1 0,0 0 1,0 0-1,0 0 0,0 0 1,0 0-1,0 0 1,0 0-1,0 0 0,0-1 1,0 1-1,1 0 0,-1 0 1,0 0-1,0 0 1,0 0-1,0 0 0,0-1 1,10-9 279,-7 8-129,-1 0 0,1 0 0,0 0 0,0 1-1,1 0 1,-1-1 0,0 1 0,0 0 0,0 0 0,1 1 0,6-1 0,42 0 42,-14 2-170,237-29-40,209-11-145,-436 40 153,0 2-1,51 9 1,93 28 79,-168-35-75,71 14 20,0-5-1,2-4 1,117-3-1,292-36 86,-2 16-52,339-16 20,-662 15-54,324 18-1,693 46 41,-673-19-72,-422-23 4,424-7 8,-400-5-11,592-36-65,-438 7-31,394-30 78,-234 81 51,-71 1 43,506-58-147,-571 20 15,293 4 44,-328 12 39,86-13 584,-326 16-591,-32-5-269,-5 2 230,0 0 0,1 1 0,-2-1 0,1 1 0,-10-2 0,-24-3-62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1.895"/>
    </inkml:context>
    <inkml:brush xml:id="br0">
      <inkml:brushProperty name="width" value="0.05" units="cm"/>
      <inkml:brushProperty name="height" value="0.05" units="cm"/>
    </inkml:brush>
  </inkml:definitions>
  <inkml:trace contextRef="#ctx0" brushRef="#br0">214 132 15347,'2'-2'348,"0"1"-141,-1 0-1,1-1 1,-1 0 0,1 1-1,-1-1 1,0 0-1,1 0 1,-1 0-1,0 0 1,0 0 0,-1 0-1,1 0 1,0 0-1,0 0 1,-1 0-1,0 0 1,1-1 0,-1-1-1,-1 3-117,1 1-1,-1-1 0,1 1 1,-1-1-1,1 1 0,-1 0 1,0-1-1,1 1 0,-1 0 1,0 0-1,1-1 0,-1 1 1,0 0-1,1 0 1,-1 0-1,0 0 0,1 0 1,-1 0-1,0 0 0,0 0 1,1 0-1,-1 0 0,0 1 1,1-1-1,-1 0 0,0 0 1,0 1-1,-23 7 539,23-8-538,-14 7 29,1-1 0,0 1-1,1 1 1,-1 1 0,2 0 0,-1 0-1,1 2 1,1-1 0,-14 16-1,20-20-76,0 0 0,0 1-1,1-1 1,0 1-1,0 0 1,1 0 0,-1 0-1,1 1 1,1-1-1,0 1 1,0-1 0,0 1-1,1 0 1,0 0-1,1 0 1,0 0 0,0-1-1,0 1 1,1 0-1,2 10 1,-2-16-36,-1-1 1,0 1-1,0 0 1,1-1-1,-1 1 0,1-1 1,0 1-1,-1-1 0,1 1 1,0-1-1,0 1 1,0-1-1,0 0 0,0 0 1,0 1-1,0-1 1,0 0-1,1 0 0,-1 0 1,0 0-1,1 0 0,-1 0 1,1-1-1,-1 1 1,1 0-1,-1-1 0,1 1 1,-1-1-1,1 1 1,0-1-1,-1 0 0,1 0 1,0 0-1,-1 0 1,1 0-1,0 0 0,-1 0 1,1-1-1,-1 1 0,1 0 1,0-1-1,-1 1 1,3-2-1,2-1 13,1-1 0,0 1-1,-1-1 1,1-1 0,-1 1 0,0-1 0,-1 0 0,6-7-1,8-12 58,-1-1-1,-1-1 0,-1 0 0,-2-2 0,12-29 0,5-9 94,-29 63-160,-1 1 0,0-1 0,1 1 1,-1-1-1,1 1 0,0 0 1,0-1-1,0 1 0,0 0 1,0 0-1,1 0 0,-1 1 1,0-1-1,1 0 0,-1 1 1,1 0-1,0 0 0,3-2 1,-3 3-8,0-1 0,1 1 1,-1 0-1,0 0 0,1 0 0,-1 1 1,0-1-1,0 1 0,1-1 1,-1 1-1,0 0 0,0 0 0,0 1 1,0-1-1,5 4 0,-5-3-3,0-1 0,-1 1-1,1 0 1,-1 0 0,1 0-1,-1 1 1,0-1 0,0 0 0,0 1-1,0 0 1,0-1 0,-1 1-1,1 0 1,-1 0 0,0 0-1,0 0 1,0 0 0,0 0-1,0 0 1,-1 0 0,1 1 0,-1-1-1,0 0 1,0 0 0,0 0-1,0 1 1,-1-1 0,1 0-1,-1 0 1,0 0 0,0 0 0,-2 5-1,3-8 3,-1 1-1,1-1 1,0 1 0,-1 0-1,1-1 1,0 1 0,0 0-1,0 0 1,0-1 0,-1 1-1,1 0 1,0-1-1,0 1 1,0 0 0,0 0-1,0-1 1,1 1 0,-1 0-1,0-1 1,0 2 0,1-2 0,-1 0-1,1 0 1,-1 0 0,1 0 0,-1 0 0,1 0 0,-1 0 0,1 0 0,-1 0 0,1 0 0,-1 0 0,1 0 0,-1 0 0,0 0 0,1 0 0,-1-1 0,1 1 0,-1 0-1,1 0 1,-1 0 0,0-1 0,1 0 0,32-25-12,-26 20-3,21-18-20,-15 12-9,0 1 0,1 0 0,26-16 0,-39 27 41,-1 0 0,1-1 0,-1 1 0,1 0 0,-1-1 0,1 1 0,-1 0-1,1 0 1,0 0 0,-1 0 0,1 0 0,-1 0 0,1-1 0,-1 1 0,1 0-1,0 0 1,-1 1 0,1-1 0,-1 0 0,1 0 0,0 0 0,-1 0 0,1 0-1,-1 1 1,1-1 0,-1 0 0,1 1 0,-1-1 0,1 0 0,-1 1 0,1-1-1,-1 0 1,0 1 0,1-1 0,-1 1 0,0-1 0,1 1 0,-1-1 0,0 1-1,1-1 1,-1 2 0,7 30-51,-7-28 56,1-1 0,-1 1 0,1-1 0,0 0 0,0 1 0,0-1 0,3 6 0,-3-8 3,0 0 0,0 0 0,0 0 0,1 0 0,-1 0 0,0-1 0,1 1 0,-1 0 0,0-1 0,1 1 0,-1-1 0,1 0 0,-1 1 0,1-1 0,-1 0 0,1 0 0,-1 0 0,1 0 0,-1 0-1,1 0 1,-1 0 0,1-1 0,2 0 0,35-12 90,-16 0-39,1 0 1,-2-1 0,32-26 0,11-8-43,-69 52-16,1 0 0,1 0-1,-1 0 1,1 0 0,-1 1 0,1-1 0,0 1 0,1-1-1,-3 8 1,3-8 6,0 0 0,1 0-1,-1 0 1,1 0 0,-1 0 0,2 6-1,-1-9 1,0 1-1,0-1 0,0 0 0,1 1 1,-1-1-1,1 0 0,-1 1 1,1-1-1,-1 0 0,1 0 0,0 1 1,-1-1-1,1 0 0,0 0 0,0 0 1,0 0-1,0 0 0,2 2 1,2-1-10,1 0-1,-1 1 1,0-2 0,1 1 0,-1-1 0,1 0 0,0 0 0,-1 0 0,1-1 0,0 0 0,8-1 0,-7 1-458,0-1 0,0 0 0,-1 0 0,1 0 0,0-1 0,-1 0 1,1-1-1,-1 1 0,9-6 0,-13 6 303,0 1 0,1-1-1,-1 0 1,0 0 0,0 0 0,0-1 0,0 1 0,-1 0 0,1-1-1,-1 1 1,3-6 0,2-14-1103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4:54.528"/>
    </inkml:context>
    <inkml:brush xml:id="br0">
      <inkml:brushProperty name="width" value="0.05" units="cm"/>
      <inkml:brushProperty name="height" value="0.05" units="cm"/>
    </inkml:brush>
  </inkml:definitions>
  <inkml:trace contextRef="#ctx0" brushRef="#br0">25 279 13139,'-2'1'125,"0"0"0,0 0 1,0 0-1,0 0 0,1 0 1,-1 0-1,0 1 0,0-1 1,1 0-1,-1 1 0,1 0 1,-2 1-1,3-2-107,-1-1 0,1 0 0,0 1 0,0-1 0,0 0 0,0 0 0,0 1-1,0-1 1,0 0 0,0 1 0,0-1 0,0 0 0,0 0 0,0 1 0,0-1 0,0 0 0,1 0 0,-1 1 0,0-1 0,0 0 0,0 0 0,0 1 0,0-1-1,1 0 1,-1 0 0,0 1 0,0-1 0,0 0 0,1 0 0,-1 0 0,0 1 0,18 4 533,43 3-122,0-3 1,86-4-1,123-21-145,-33 1 4,218 10-131,127-8-151,-206-26 57,-159 16 37,400-21 194,2 32-208,1045-27 123,-787-21 294,-605 50 160,-286 10-1765,8 4 830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5:24.722"/>
    </inkml:context>
    <inkml:brush xml:id="br0">
      <inkml:brushProperty name="width" value="0.05" units="cm"/>
      <inkml:brushProperty name="height" value="0.05" units="cm"/>
    </inkml:brush>
  </inkml:definitions>
  <inkml:trace contextRef="#ctx0" brushRef="#br0">28 126 11330,'-6'3'231,"5"-3"-165,-1 1-1,0-1 0,0 1 0,1 0 0,-1 0 1,0 0-1,1 0 0,-1 0 0,1 0 1,-1 1-1,1-1 0,-2 2 0,3-3-51,0 0 0,1 1-1,-1-1 1,0 0 0,0 0-1,0 0 1,0 1 0,1-1 0,-1 0-1,0 0 1,0 0 0,0 1-1,1-1 1,-1 0 0,0 0-1,0 0 1,1 0 0,-1 0 0,0 1-1,1-1 1,-1 0 0,0 0-1,0 0 1,1 0 0,-1 0-1,0 0 1,1 0 0,-1 0 0,0 0-1,0 0 1,1 0 0,-1 0-1,0 0 1,0-1 0,1 1-1,-1 0 1,0 0 0,1 0-1,20-2 253,-15 1-185,202-21 841,159-12-547,165 42 228,-335-1-383,-89-4-111,1082 28 581,0-30-498,-202-29-131,-3-32 13,-887 50-23,94-6 126,-151 15-53,1 2 0,63 8 0,-86-5-71,-18-3-50,-1-1 0,1 0 1,-1 0-1,1 0 0,0 1 0,-1-1 0,1 0 1,0 1-1,-1-1 0,1 0 0,-1 1 0,1-1 1,-1 1-1,1-1 0,-1 1 0,1-1 0,-1 1 1,0-1-1,1 1 0,-1-1 0,0 1 0,1 0 1,-1-1-1,1 2 0,-2-2-4,1 1 0,0-1 0,0 0 0,0 0 0,0 1 1,0-1-1,-1 0 0,1 0 0,0 0 0,0 1 0,0-1 0,0 0 0,-1 0 0,1 0 0,0 1 0,0-1 1,-1 0-1,1 0 0,0 0 0,0 0 0,-1 0 0,1 0 0,0 0 0,0 0 0,-1 0 0,1 0 0,0 0 1,-1 0-1,1 0 0,0 0 0,0 0 0,-1 0 0,1 0 0,0 0 0,0 0 0,-1 0 0,1 0 0,0 0 1,0 0-1,-1 0 0,1-1 0,0 1 0,0 0 0,-1 0 0,1 0 0,0 0 0,0-1 0,0 1 0,-1 0 1,-12-9-36,-1-8 24,-10-6-16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5:28.305"/>
    </inkml:context>
    <inkml:brush xml:id="br0">
      <inkml:brushProperty name="width" value="0.05" units="cm"/>
      <inkml:brushProperty name="height" value="0.05" units="cm"/>
    </inkml:brush>
  </inkml:definitions>
  <inkml:trace contextRef="#ctx0" brushRef="#br0">1 264 11314,'0'1'59,"-1"-1"0,1 1 0,0 0 0,0 0 0,0 0 0,0-1 0,0 1 0,0 0 0,0 0 0,0-1 0,1 1 0,-1 0 0,0 0 0,0-1 0,1 1 0,-1 0 0,0-1 0,1 1 0,-1 0 0,1-1 0,-1 1 0,1 0 0,-1-1 0,1 1 0,-1-1 0,1 1 0,-1-1 0,1 1 0,0-1 0,-1 0 0,1 1 0,0-1 0,0 0 0,-1 1 0,1-1 0,0 0 0,-1 0 0,1 0 0,0 0 0,1 1 0,5-1 191,-1 0 0,0-1-1,0 1 1,9-3 0,-1 1 47,454-26 2349,-207 18-2474,672-76-62,-291 21 10,-563 58-96,591-46 226,-1 22-38,-508 33-132,-1 7 0,0 7-1,173 40 1,-285-45-51,-21-4-43,0-1 1,31 1-1,-57-7 6,-1 0-1,1 1 1,0-1 0,-1 0-1,1 0 1,0-1 0,-1 1-1,1 0 1,0 0 0,-1 0-1,1 0 1,0 0 0,-1-1-1,1 1 1,-1 0 0,1-1-1,-1 1 1,1 0 0,-1-1-1,1 1 1,-1-1 0,1 1-1,-1-1 1,1 1 0,-1-1-1,1 1 1,-1-1 0,0 1-1,1-1 1,-1 1 0,0-1-1,0 0 1,0 1 0,1-1-1,-1 0 1,0 1 0,0-1-1,0 1 1,0-1 0,0 0-1,0 1 1,0-1 0,0 0-1,0 1 1,0-1 0,-1 0-1,1 0 1,-2-12-92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5:37.193"/>
    </inkml:context>
    <inkml:brush xml:id="br0">
      <inkml:brushProperty name="width" value="0.05" units="cm"/>
      <inkml:brushProperty name="height" value="0.05" units="cm"/>
    </inkml:brush>
  </inkml:definitions>
  <inkml:trace contextRef="#ctx0" brushRef="#br0">1 198 11819,'0'0'50,"0"-1"1,0 1-1,0-1 1,0 1 0,0-1-1,0 1 1,1-1 0,-1 1-1,0 0 1,0-1-1,1 1 1,-1-1 0,0 1-1,0-1 1,1 1 0,-1 0-1,1-1 1,-1 1-1,0 0 1,1-1 0,-1 1-1,1 0 1,-1 0 0,0-1-1,1 1 1,-1 0-1,1 0 1,-1 0 0,1-1-1,19-7 118,-17 7 30,24-9 261,29-13 511,113-29 0,-138 48-897,0 1 0,0 2 0,-1 1 0,61 7 0,-44-2 1,49-2 1,-72-4-21,332-6 493,-245 10-402,133 21 1,267 19 112,-111-14-188,-17-4-31,2-21 8,29 1-28,819-21 28,-838 8-29,141-9 3,-354 6-20,205-20 22,-271 20-19,201 8 1,10-3 1,-156 0-4,862-32 6,-221 4 7,-760 34-15,246 10 26,-280-8-7,35 11 0,-3 0 37,-45-12-90,1 0 0,0 0 1,0-1-1,0 0 0,0 0 1,0 0-1,0-1 1,-1 0-1,1 0 0,0 0 1,0-1-1,-1 0 0,1 0 1,-1 0-1,0-1 1,1 0-1,-1 0 0,6-5 1,-10 7-1,0 0 0,0 0 1,0-1-1,0 1 0,-1-1 0,1 1 1,0 0-1,-1-1 0,1 0 0,-1 1 1,1-1-1,-1 1 0,0-1 0,1 1 1,-1-1-1,0 0 0,0 1 0,0-1 1,0 1-1,-1-1 0,1 0 0,-1-1 1,-4-16-215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5:52.046"/>
    </inkml:context>
    <inkml:brush xml:id="br0">
      <inkml:brushProperty name="width" value="0.05" units="cm"/>
      <inkml:brushProperty name="height" value="0.05" units="cm"/>
    </inkml:brush>
  </inkml:definitions>
  <inkml:trace contextRef="#ctx0" brushRef="#br0">0 412 13483,'69'8'3023,"415"-10"-417,-169-2-2570,466-9 43,41-39 37,-664 41-62,201 10 1,85-12-7,-91-1-48,-25 23 15,71 0 10,371-9-15,-87-39 20,-422 17 4,97-13 99,-57 6 12,77 17 12,-71 5 220,-223-1-299,148-36-1,-130 21-62,-42 16 6,-49 7 47,0-1 0,0 0 0,0-1 0,0 0 0,-1-1 1,1 0-1,16-7 0,-7-1-8,-5 2-29,35-14 1,-47 21-36,1 1 0,-1 0 0,1 0 0,0 0 0,-1 0 0,1 1-1,0-1 1,0 1 0,0 0 0,-1 0 0,1 1 0,0-1 0,0 1-1,0-1 1,5 3 0,-8-3-4,-1 1 0,1-1-1,0 0 1,-1 1 0,1-1 0,0 0-1,-1 1 1,1-1 0,-1 1 0,1-1 0,0 1-1,-1-1 1,1 1 0,-1 0 0,0-1-1,1 1 1,-1 0 0,1-1 0,-1 1-1,0 0 1,0-1 0,1 1 0,-1 0-1,0 1 1,-4 0-455,-8-7-257,-19-22 238,9 8 194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5.421"/>
    </inkml:context>
    <inkml:brush xml:id="br0">
      <inkml:brushProperty name="width" value="0.05" units="cm"/>
      <inkml:brushProperty name="height" value="0.05" units="cm"/>
    </inkml:brush>
  </inkml:definitions>
  <inkml:trace contextRef="#ctx0" brushRef="#br0">0 92 18364,'1'2'205,"0"1"0,0-1 0,-1 1 0,1 0 0,-1-1 0,0 1 0,0 0 0,0-1 0,0 1 0,-1 4 0,0 6 156,3 40 317,1-1-1,4 0 1,1 0-1,18 61 1,-25-110-660,12 31 106,-13-32-114,1-1-1,-1 0 0,1 1 1,0-1-1,-1 0 0,1 0 1,0 0-1,0 1 0,0-1 1,0 0-1,0 0 0,0 0 1,0 0-1,0-1 0,1 1 1,-1 0-1,0 0 1,0-1-1,1 1 0,1 0 1,-2-1-4,-1-1 0,1 1 0,0-1 0,0 1 0,-1-1 0,1 1 0,0-1 0,-1 1 0,1-1 0,0 0 0,-1 1 0,1-1 0,-1 0 0,1 1 0,-1-1 0,1 0 0,-1 0 0,0 1 0,1-1 0,-1 0 0,0 0 0,0 0 0,0 0 0,0 0 0,1 1 0,-1-1 0,0 0 0,0 0 0,-1-1 0,3-31 63,-2 30-58,-2-37 15,-1-1 1,-2 1 0,-1 0-1,-20-61 1,28 104-43,0 0-1,0-1 1,0 1-1,1 0 1,-1-1-1,1 1 1,-1-1 0,1 0-1,3 3 1,33 20-25,-29-19 41,0-1 1,0-1 0,1 0-1,-1 0 1,1-1 0,0-1-1,0 1 1,0-2 0,0 1-1,0-2 1,0 0 0,0 0-1,0-1 1,1 0 0,15-4-1,-19 3 4,0-1 1,0 1-1,-1-2 0,1 1 0,-1-1 0,0 0 1,0 0-1,0-1 0,0 0 0,-1-1 0,0 1 0,0-1 1,0 0-1,-1 0 0,0-1 0,0 0 0,-1 0 1,1 0-1,-2 0 0,1-1 0,3-10 0,-4 7-2,0 1-1,0-1 0,-1 1 1,0-1-1,-1 0 0,-1 0 1,0 1-1,0-1 0,-2-13 1,2 22-4,-1 1 0,1-1 0,-1 0 0,1 0 0,-1 0 0,0 1 0,0-1 0,1 0 0,-1 1 0,0-1 0,0 0 0,-1 1 0,1 0 0,0-1 0,-3-1 1,3 2-1,0 0 1,0 1-1,-1-1 1,1 1-1,0 0 1,0-1 0,0 1-1,-1 0 1,1 0-1,0 0 1,-1 0-1,1 0 1,0 0 0,0 0-1,-1 0 1,1 0-1,0 0 1,0 1 0,-1-1-1,1 1 1,0-1-1,0 1 1,0-1-1,0 1 1,-2 1 0,-3 2-2,0 1 1,1 0 0,-1 0 0,1 1-1,0-1 1,1 1 0,-1 0-1,1 1 1,0-1 0,-3 9 0,-3 5 10,2 0 1,-8 28 0,12-35-1,1 0 0,1 0-1,0 0 1,1 1 0,0-1 0,1 0 0,0 1-1,3 15 1,-3-25-46,1-1-1,0 0 0,-1 0 1,1 0-1,1 1 0,-1-1 1,0 0-1,1 0 0,-1-1 1,1 1-1,0 0 0,0 0 1,0-1-1,0 1 0,1-1 1,-1 0-1,1 0 0,-1 0 1,1 0-1,0 0 0,0 0 1,0-1-1,0 1 0,0-1 1,0 0-1,0 0 0,0 0 1,0 0-1,0-1 0,1 1 1,-1-1-1,0 0 0,1 0 1,-1 0-1,0 0 0,1-1 1,5-1-1,28-8-230,2-10-66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5.871"/>
    </inkml:context>
    <inkml:brush xml:id="br0">
      <inkml:brushProperty name="width" value="0.05" units="cm"/>
      <inkml:brushProperty name="height" value="0.05" units="cm"/>
    </inkml:brush>
  </inkml:definitions>
  <inkml:trace contextRef="#ctx0" brushRef="#br0">122 18 17284,'-23'40'1510,"-39"72"885,55-98-2038,1 1 0,1 0 1,0 0-1,1 1 1,-4 26-1,8-39-325,-1-1-1,1 1 1,0-1-1,-1 1 1,1-1 0,1 1-1,-1 0 1,0-1 0,1 1-1,-1-1 1,1 1-1,0-1 1,0 0 0,0 1-1,0-1 1,0 0 0,0 1-1,0-1 1,1 0-1,-1 0 1,1 0 0,0 0-1,0-1 1,0 1 0,-1 0-1,2-1 1,-1 1-1,0-1 1,0 0 0,0 1-1,1-1 1,-1 0 0,4 1-1,-1-1-21,1-1 0,-1 1 0,0-1 0,1 0 0,-1 0 0,1 0-1,-1-1 1,0 0 0,1 0 0,-1 0 0,0-1 0,0 0 0,0 0 0,0 0 0,5-4 0,0 0-2,0-1 1,0-1 0,-1 0-1,0 0 1,0-1 0,-1 0-1,0-1 1,-1 0 0,0 0 0,-1 0-1,10-22 1,-7 13-1,-2 0-1,-1-1 1,0 0 0,-2 0 0,0 0 0,2-28-1,-7 16 5,-5 17-6,6 15-5,-1 0 0,1 0-1,0 0 1,-1-1-1,1 1 1,-1 0-1,1 0 1,0 0-1,-1 0 1,1 0-1,-1-1 1,1 1-1,0 0 1,-1 0 0,1 0-1,-1 0 1,1 0-1,0 0 1,-1 0-1,1 1 1,-1-1-1,1 0 1,0 0-1,-1 0 1,1 0 0,-1 0-1,1 1 1,0-1-1,-1 0 1,1 0-1,0 1 1,-1-1-1,-2 3 7,-1 1 0,1-1 1,0 1-1,0 0 0,0-1 0,1 1 0,-1 1 0,1-1 0,0 0 0,0 0 0,1 1 0,-3 8 0,-1 7 33,-4 32-1,7-39-17,1 1 0,0-1 0,1 1-1,1 0 1,0-1 0,4 22 0,-4-31-74,0 0 0,0 0-1,1 0 1,-1 0 0,1-1 0,0 1-1,0 0 1,0-1 0,1 1-1,-1-1 1,1 1 0,0-1 0,0 0-1,0 0 1,0-1 0,0 1 0,1-1-1,-1 1 1,1-1 0,0 0 0,0 0-1,-1-1 1,1 1 0,0-1 0,5 1-1,-6-1 21,1-1-1,-1 0 0,1 1 0,-1-1 0,1-1 0,-1 1 0,1 0 0,-1-1 1,1 0-1,-1 0 0,0 0 0,1 0 0,-1 0 0,0-1 0,0 1 0,5-5 1,26-24-331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6.260"/>
    </inkml:context>
    <inkml:brush xml:id="br0">
      <inkml:brushProperty name="width" value="0.05" units="cm"/>
      <inkml:brushProperty name="height" value="0.05" units="cm"/>
    </inkml:brush>
  </inkml:definitions>
  <inkml:trace contextRef="#ctx0" brushRef="#br0">35 0 15755,'-2'2'208,"0"1"0,1-1 0,-1 0-1,0 1 1,1-1 0,0 1 0,-1-1-1,1 1 1,0 0 0,0-1 0,1 1-1,-2 5 1,-3 41 841,4-31-284,-7 78 1369,5 110 0,6-157-1892,1 1-1,3-1 1,2 0-1,16 49 1,-25-96-248,24 63-18,-22-61-120,1 1-1,-1-1 1,1 1-1,0-1 1,0 0-1,0 0 1,0 0-1,1-1 1,-1 1-1,9 5 0,-12-9 128,1 1 0,-1-1 0,1 1 0,0-1 0,-1 0 0,1 0 0,-1 1 0,1-1 0,0 0 0,-1 0 0,1 0 0,0 1 0,-1-1 0,1 0-1,0 0 1,-1 0 0,1 0 0,0 0 0,-1-1 0,1 1 0,0 0 0,-1 0 0,1 0 0,0 0 0,-1-1 0,1 1 0,0 0 0,-1-1-1,1 1 1,-1 0 0,1-1 0,-1 1 0,1-1 0,-1 1 0,1-1 0,-1 1 0,1-1 0,-1 1 0,1-2 0,6-22-414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4.639"/>
    </inkml:context>
    <inkml:brush xml:id="br0">
      <inkml:brushProperty name="width" value="0.05" units="cm"/>
      <inkml:brushProperty name="height" value="0.05" units="cm"/>
    </inkml:brush>
  </inkml:definitions>
  <inkml:trace contextRef="#ctx0" brushRef="#br0">0 1270 12539,'0'1'43,"0"0"0,0-1 0,0 1 1,0-1-1,1 1 0,-1 0 0,0-1 0,0 1 1,0-1-1,1 1 0,-1-1 0,0 1 0,1-1 1,-1 1-1,0-1 0,1 1 0,-1-1 0,1 1 1,-1-1-1,0 0 0,1 1 0,-1-1 0,1 1 1,0-1-1,-1 0 0,1 0 0,-1 1 0,1-1 1,-1 0-1,1 0 0,0 0 0,-1 0 1,1 0-1,-1 0 0,1 0 0,0 0 0,-1 0 1,1 0-1,0 0 0,27-5 531,11-10 49,1-1 0,47-27 0,73-52 481,-142 84-985,305-197 1125,151-91-502,194-83 498,-363 185-1252,-290 184-495,-21 13-147,-29 17 752,-57 32-323,40-14 50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5.066"/>
    </inkml:context>
    <inkml:brush xml:id="br0">
      <inkml:brushProperty name="width" value="0.05" units="cm"/>
      <inkml:brushProperty name="height" value="0.05" units="cm"/>
    </inkml:brush>
  </inkml:definitions>
  <inkml:trace contextRef="#ctx0" brushRef="#br0">222 0 13147,'2'3'145,"-1"-1"0,1 1 1,-1 0-1,1 0 0,-1 0 0,0 0 0,0 0 1,-1 0-1,1 0 0,-1 0 0,1 0 1,-1 0-1,0 0 0,0 0 0,0 0 1,0 0-1,-1 0 0,-1 5 0,-2 6 88,0 0-1,-12 23 0,12-26-107,-69 143 706,-31 75 343,99-216-1083,-14 44 272,18-53-321,1 0 1,-1-1 0,1 1-1,-1 0 1,1 0-1,0 0 1,1 0-1,-1-1 1,1 1 0,-1 0-1,1 0 1,2 6-1,-2-9-21,0 0 0,0 0 0,0 1 0,0-1 0,0 0 0,0 0 0,1 0 0,-1 0 0,0 0 0,0 0 0,1-1 0,-1 1 0,1 0 0,-1-1 0,0 1 0,1-1 0,-1 1 0,1-1 0,-1 0 0,1 1 0,0-1 0,-1 0 0,1 0 0,-1 0 0,1 0 0,-1-1 0,4 1 0,5-2 98,1-1-1,19-6 0,-25 7-81,222-93 888,-48 18-1115,51-10-574,-176 66 469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2.313"/>
    </inkml:context>
    <inkml:brush xml:id="br0">
      <inkml:brushProperty name="width" value="0.05" units="cm"/>
      <inkml:brushProperty name="height" value="0.05" units="cm"/>
    </inkml:brush>
  </inkml:definitions>
  <inkml:trace contextRef="#ctx0" brushRef="#br0">45 33 16972,'-16'-17'2144,"1"5"-1376,7 8-328,2 4 1041,6 5-449,2 3-216,4-1-872,1 1-488,7 3 464,2-1-112,5-3-104</inkml:trace>
  <inkml:trace contextRef="#ctx0" brushRef="#br0" timeOffset="1">308 94 18212,'-6'0'448,"0"1"1,0 0-1,1 0 1,-1 1-1,0 0 0,1 0 1,-1 0-1,1 0 1,-9 6-1,-42 32 1143,45-31-1418,1 1 1,0 0-1,-15 19 1,22-26-157,1 0 1,-1 1 0,1-1 0,0 1-1,0 0 1,0 0 0,1 0 0,-1 0 0,1 0-1,0 0 1,0 0 0,1 0 0,-1 0-1,1 1 1,0-1 0,0 6 0,0-8-13,1-1-1,-1 1 1,1-1 0,-1 1 0,1-1 0,0 1 0,-1-1 0,1 1-1,0-1 1,0 0 0,0 0 0,0 1 0,0-1 0,0 0-1,0 0 1,1 0 0,-1 0 0,2 1 0,1-1-1,-1 1 0,1-1 0,-1 1 0,1-1 0,-1 0 0,1-1 0,6 2 0,4-2-126,1 0 0,-1-1 0,15-2 0,-24 3 30,24-6-38,1 0 1,-1-2 0,0 0-1,28-14 1,-19 6-118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5.973"/>
    </inkml:context>
    <inkml:brush xml:id="br0">
      <inkml:brushProperty name="width" value="0.05" units="cm"/>
      <inkml:brushProperty name="height" value="0.05" units="cm"/>
    </inkml:brush>
  </inkml:definitions>
  <inkml:trace contextRef="#ctx0" brushRef="#br0">0 50 16259,'2'-5'247,"1"1"0,-1 0-1,1 0 1,0 0 0,0 0-1,0 1 1,0-1-1,0 1 1,1-1 0,0 1-1,7-5 1,-10 8-200,-1 0 0,1 1 0,0-1-1,-1 0 1,1 0 0,-1 0 0,1 0 0,-1 1 0,1-1 0,-1 0 0,1 0 0,-1 1 0,1-1 0,-1 0 0,1 1-1,-1-1 1,0 1 0,1-1 0,-1 0 0,1 1 0,-1-1 0,0 1 0,0-1 0,1 1 0,-1-1 0,0 1 0,0-1-1,1 1 1,-1 0 0,0-1 0,0 1 0,0-1 0,0 1 0,0-1 0,0 1 0,0 0 0,0-1 0,0 1 0,0 0 0,0 3 126,42 230 1152,32 133-1736,-74-367 384,0 0 0,0 1-1,1-1 1,-1 0-1,0 1 1,0-1 0,0 0-1,1 1 1,-1-1-1,0 1 1,0-1-1,0 0 1,0 1 0,0-1-1,0 1 1,0-1-1,0 0 1,0 1 0,0-1-1,0 1 1,0-1-1,0 0 1,0 1-1,0-1 1,0 1 0,-1-1-1,1 0 1,0 1-1,0-1 1,0 0 0,-1 1-1,-12-12-1270,-80-96-778,45 53 1332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6.401"/>
    </inkml:context>
    <inkml:brush xml:id="br0">
      <inkml:brushProperty name="width" value="0.05" units="cm"/>
      <inkml:brushProperty name="height" value="0.05" units="cm"/>
    </inkml:brush>
  </inkml:definitions>
  <inkml:trace contextRef="#ctx0" brushRef="#br0">8 296 14579,'-6'-11'1760,"4"3"-1039,8 2-169,9-1 872,13-4-192,10-1-111,14-7-289,3 1-120,11-7-312,-1 1-192,-1-2-640,-6-2-440,-12-2 712,-6-2-216,-17-7-128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6.836"/>
    </inkml:context>
    <inkml:brush xml:id="br0">
      <inkml:brushProperty name="width" value="0.05" units="cm"/>
      <inkml:brushProperty name="height" value="0.05" units="cm"/>
    </inkml:brush>
  </inkml:definitions>
  <inkml:trace contextRef="#ctx0" brushRef="#br0">0 1 15939,'15'37'1456,"-2"1"1,12 61-1,5 81 226,3 18-1032,-31-192-634,-1 0 1,1 0 0,0 0-1,0 0 1,1-1 0,0 1 0,4 6-1,-6-11-12,0 1 0,0-1 0,0 0 0,0 0-1,0 0 1,0 0 0,0 0 0,1 0 0,-1 0 0,0-1-1,1 1 1,-1 0 0,1-1 0,-1 1 0,1-1-1,-1 1 1,1-1 0,-1 0 0,1 0 0,-1 1 0,1-1-1,-1 0 1,1 0 0,-1-1 0,1 1 0,0 0 0,-1 0-1,1-1 1,-1 1 0,0-1 0,1 0 0,2-1 0,3-2 16,1-1 0,-1 0 1,0-1-1,-1 1 1,0-1-1,1-1 1,6-9-1,-6 8 22,0 0 0,0 1-1,1-1 1,13-8 0,-21 15-37,0 1 0,1 0-1,-1-1 1,1 1 0,-1-1 0,0 1 0,1 0 0,-1 0 0,1-1 0,-1 1 0,1 0 0,0 0 0,-1-1 0,1 1 0,-1 0 0,1 0 0,-1 0-1,1 0 1,0 0 0,-1 0 0,1 0 0,-1 0 0,1 0 0,-1 0 0,1 0 0,0 0 0,-1 0 0,1 1 0,-1-1 0,1 0 0,-1 0 0,1 1 0,-1-1-1,1 0 1,-1 1 0,1-1 0,-1 0 0,0 1 0,1-1 0,-1 1 0,1-1 0,-1 1 0,0-1 0,1 1 0,-1-1 0,0 1 0,0-1 0,1 2-1,0 3 36,0 0 0,0-1 0,-1 1 0,0 10 0,1-5-11,-1 15 63,2 1 0,1 0 0,0-1-1,12 37 1,-15-59-77,1-1-1,0 1 1,1 0-1,-1 0 0,0-1 1,1 1-1,0-1 1,-1 1-1,1-1 1,0 0-1,0 0 1,0 0-1,1 0 1,-1 0-1,0 0 1,1 0-1,0-1 0,-1 1 1,1-1-1,2 1 1,-1-1 7,0 0 0,0-1 0,0 1 0,0-1 0,0 0 0,0 0 0,0 0 0,0-1 1,0 1-1,-1-1 0,1 0 0,0 0 0,0-1 0,5-2 0,3-2 32,-1-1-1,0 0 1,0 0 0,-1-1 0,0-1-1,0 0 1,-1 0 0,0-1-1,12-17 1,1-5 125,34-68 0,-52 93-174,-2 2-6,1 1 0,-1-1 0,-1 1 0,1-1 0,1-8-1,-20 59-138,11-23-74,1 2-1,1-1 0,-1 45 1,8-55-755,2-12 17,-3-3 862,-1 0 1,0 0-1,1 0 1,-1-1 0,0 1-1,0 0 1,0-1-1,0 1 1,0 0-1,2-4 1,7-14-612</inkml:trace>
  <inkml:trace contextRef="#ctx0" brushRef="#br0" timeOffset="0.49">550 189 18596,'-10'4'2040,"6"-2"-1415,1-2 959,9 2-1168,5 2-384,5 2-992,0 0 824,5 2-232,4-3-176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7.239"/>
    </inkml:context>
    <inkml:brush xml:id="br0">
      <inkml:brushProperty name="width" value="0.05" units="cm"/>
      <inkml:brushProperty name="height" value="0.05" units="cm"/>
    </inkml:brush>
  </inkml:definitions>
  <inkml:trace contextRef="#ctx0" brushRef="#br0">119 0 18324,'0'1'142,"0"0"0,0 0 0,0 0 0,-1 0 0,1 0 0,0 0 0,0 0 0,-1-1 0,1 1 0,-1 0 0,1 0 1,-1 0-1,1 0 0,-1-1 0,1 1 0,-1 0 0,0 0 0,0 0 0,-20 17 463,9-8 280,-34 40 978,42-45-1812,0 0 0,0 0 0,1 0 1,0 1-1,0-1 0,0 1 0,1 0 0,-3 8 0,5-13-50,0 0 0,0 0 0,0 0 1,0 1-1,0-1 0,0 0 0,0 0 0,1 0 0,-1 0 0,0 1 1,1-1-1,-1 0 0,0 0 0,1 0 0,-1 0 0,1 0 0,0 0 1,-1 0-1,1 0 0,0 0 0,0 0 0,0 0 0,0 0 0,-1-1 1,1 1-1,0 0 0,0-1 0,0 1 0,1-1 0,-1 1 1,0-1-1,0 1 0,0-1 0,0 0 0,0 1 0,1-1 0,-1 0 1,2 0-1,7 2-4,0-1 0,0-1 0,16 0 0,-16 0 2,23-1-20,-2 1-80,49 4 1,-73-3 74,1 0 1,0 1 0,-1-1-1,1 2 1,-1-1-1,0 1 1,1 0 0,-1 0-1,-1 1 1,1 0 0,9 8-1,-14-11 23,-1 0-1,1 1 1,0-1 0,-1 1-1,0 0 1,1-1 0,-1 1-1,0 0 1,0 0-1,0 0 1,0 0 0,0 0-1,-1 0 1,1 0-1,0 0 1,-1 0 0,0 0-1,1 0 1,-1 1-1,0 1 1,-1-1 22,1 0 1,-1 0-1,0 0 0,0 0 0,0 0 1,-1 0-1,1-1 0,-1 1 0,1-1 1,-1 1-1,0-1 0,-4 5 0,-2 0 97,0 0 1,0 0-1,-1-1 0,0 0 0,0 0 0,-1-1 0,-12 5 0,9-5 24,-1-1-1,0 0 0,0-1 0,0 0 1,-23 0-1,32-2-205,0-1 1,0 0-1,0 0 1,0 0-1,1-1 0,-1 0 1,0 0-1,0 0 1,0 0-1,1-1 1,-1 0-1,1 0 0,-1 0 1,1 0-1,0-1 1,0 0-1,0 0 0,0 0 1,-6-6-1,1-7-274,8-1-152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7.673"/>
    </inkml:context>
    <inkml:brush xml:id="br0">
      <inkml:brushProperty name="width" value="0.05" units="cm"/>
      <inkml:brushProperty name="height" value="0.05" units="cm"/>
    </inkml:brush>
  </inkml:definitions>
  <inkml:trace contextRef="#ctx0" brushRef="#br0">0 1 19508,'6'19'1697,"2"9"-1169,-1 3-200,1 7 720,0 2-280,2 1-344,0-1-216,0-11-576,0-8-240,-3-15-584,-2-9 648,-5-23 200,-3-17-257,-5-18-231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8.062"/>
    </inkml:context>
    <inkml:brush xml:id="br0">
      <inkml:brushProperty name="width" value="0.05" units="cm"/>
      <inkml:brushProperty name="height" value="0.05" units="cm"/>
    </inkml:brush>
  </inkml:definitions>
  <inkml:trace contextRef="#ctx0" brushRef="#br0">4 1 17900,'0'3'1424,"-1"6"-1128,-1 0-128,2 5 272,5-2-456,4 2-696,5-2-704,5-6 1104,6-1-280,6-4-200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8.462"/>
    </inkml:context>
    <inkml:brush xml:id="br0">
      <inkml:brushProperty name="width" value="0.05" units="cm"/>
      <inkml:brushProperty name="height" value="0.05" units="cm"/>
    </inkml:brush>
  </inkml:definitions>
  <inkml:trace contextRef="#ctx0" brushRef="#br0">38 1 15587,'2'3'235,"-1"1"0,0 0 0,0-1-1,0 1 1,-1 0 0,1 0 0,-1 0 0,0-1-1,0 1 1,0 0 0,0 0 0,-1 0-1,-1 7 1,-3 5 887,-13 31-1,1-3 412,15-22-1052,2-21-470,0-1 0,1 1 0,-1-1 0,0 1 0,0-1 0,0 1 0,1-1 0,-1 0 0,0 1 0,1-1 0,-1 1 0,0-1 0,1 0 0,-1 1 0,0-1 0,1 0 0,-1 1 0,1-1 0,-1 0 0,0 1 0,1-1 0,-1 0 0,1 0 0,3 1-1,-1-1 0,1 0 1,-1 0-1,1 0 0,-1-1 1,1 1-1,-1-1 0,6-1 1,-5 1-22,17-4-21,-1 2 0,1 1 1,0 0-1,0 1 0,39 4 0,-51-2 7,0 1 0,0-1 0,-1 1 0,1 1 0,0 0 0,-1 0 0,0 1 0,0 0 0,0 0 0,0 1 0,0 0 0,-1 0 0,0 1 0,0-1 0,-1 2 0,7 6 0,-11-10 26,0-1 0,-1 0 0,1 1 0,-1-1 1,1 1-1,-1 0 0,0 0 0,0-1 0,0 1 0,0 0 0,0 0 0,0 0 1,-1 0-1,0 0 0,0 0 0,0 0 0,0 0 0,0 5 0,-2-4 30,1-1-1,0 0 0,-1 1 1,1-1-1,-1 0 0,0 0 1,0 0-1,0 0 0,0 0 1,-1 0-1,1-1 0,-1 1 1,-4 2-1,-2 1 92,0 0-1,0-1 1,0 0 0,-1 0-1,1-1 1,-1-1 0,0 1 0,-1-2-1,-17 4 1,16-5-32,0-1 1,0 0-1,0 0 1,0-1-1,0-1 1,-15-4-1,23 6-192,1-1 1,-1 0-1,1 0 0,-1 0 0,1-1 1,0 1-1,-1-1 0,1 0 0,0 0 0,0 0 1,1 0-1,-1-1 0,0 1 0,1-1 1,-1 1-1,1-1 0,0 0 0,0 0 0,0 0 1,0 0-1,0 0 0,1-1 0,0 1 1,-2-7-1,2 8 23,1 0 1,0 1-1,0-1 1,0 0-1,0 0 1,1 1-1,-1-1 0,0 0 1,1 0-1,-1 1 1,1-1-1,-1 0 1,1 1-1,0-1 1,0 1-1,0-1 0,0 1 1,0-1-1,0 1 1,0 0-1,1-1 1,-1 1-1,0 0 1,1 0-1,-1 0 0,1 0 1,-1 0-1,1 0 1,-1 0-1,3 0 1,20-8-848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09.610"/>
    </inkml:context>
    <inkml:brush xml:id="br0">
      <inkml:brushProperty name="width" value="0.05" units="cm"/>
      <inkml:brushProperty name="height" value="0.05" units="cm"/>
    </inkml:brush>
  </inkml:definitions>
  <inkml:trace contextRef="#ctx0" brushRef="#br0">2 26 17180,'-2'-18'1529,"3"11"-768,2 12 20,4 18 123,-1 1-1,0 0 1,2 32 0,-5-28-703,2 0 1,8 28 0,-12-54-186,-1-1 1,0 1-1,1-1 1,0 1 0,-1-1-1,1 1 1,0-1-1,-1 0 1,1 0 0,0 1-1,0-1 1,0 0 0,0 0-1,0 0 1,1 0-1,-1 0 1,2 2 0,-2-3 1,0 0 1,0 0 0,0 0-1,0 0 1,0 1 0,0-1-1,0-1 1,0 1 0,0 0-1,0 0 1,0 0 0,0 0-1,0-1 1,-1 1 0,1 0-1,0-1 1,0 1 0,0-1-1,0 1 1,-1-1 0,2 0-1,4-5 93,-1 1 0,1-1 1,-1 0-1,0 0 0,6-11 0,26-55 620,-28 54-525,0 0-1,1 0 0,0 1 0,16-19 1,-26 36-197,1-1-1,0 0 1,-1 0 0,1 0 0,0 0 0,0 0 0,0 1 0,0-1 0,-1 0 0,1 1 0,0-1 0,0 1 0,0-1 0,1 1 0,-1-1-1,0 1 1,0 0 0,0 0 0,0-1 0,0 1 0,0 0 0,0 0 0,1 0 0,1 0 0,-2 1-4,1 0 0,-1 0 1,1 0-1,-1-1 0,0 1 1,1 1-1,-1-1 0,0 0 1,0 0-1,0 0 0,0 1 1,0-1-1,0 0 0,0 1 1,1 1-1,3 8-23,0 0 0,-1 1 0,4 19 0,-6-26 0,4 23-155,6 19-859,-12-47 978,0 1 1,0-1-1,0 1 1,0-1-1,0 1 1,1-1 0,-1 0-1,0 1 1,0-1-1,0 1 1,0-1-1,1 1 1,-1-1-1,0 0 1,1 1 0,-1-1-1,0 0 1,0 1-1,1-1 1,-1 0-1,1 1 1,-1-1 0,0 0-1,1 0 1,-1 1-1,1-1 1,-1 0-1,0 0 1,1 0-1,-1 0 1,1 0 0,-1 1-1,1-1 1,-1 0-1,1 0 1,-1 0-1,0 0 1,1 0-1,-1 0 1,1-1 0,-1 1-1,1 0 1,-1 0-1,1 0 1,-1 0-1,1 0 1,-1-1-1,0 1 1,1 0 0,-1 0-1,0-1 1,1 1-1,-1 0 1,0-1-1,1 1 1,0-1 0,15-23-1122,-16 24 1173,16-30-807,4-6-181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0.311"/>
    </inkml:context>
    <inkml:brush xml:id="br0">
      <inkml:brushProperty name="width" value="0.05" units="cm"/>
      <inkml:brushProperty name="height" value="0.05" units="cm"/>
    </inkml:brush>
  </inkml:definitions>
  <inkml:trace contextRef="#ctx0" brushRef="#br0">78 640 15587,'-4'7'800,"0"0"-1,0 0 1,0 0-1,-9 8 1,7-8-219,1 0 1,0 0 0,-7 14-1,8-11-363,0 0 0,1 0-1,0 1 1,1-1-1,0 1 1,1 0 0,0 16-1,1-22-194,0 0 0,1 0 0,-1 0 0,1 0 0,1 0 0,-1 0 1,1 0-1,2 5 0,-3-8-12,1 1 1,-1-1-1,1 0 1,-1 0 0,1 0-1,0 0 1,0 0 0,0 0-1,0 0 1,0-1-1,0 1 1,0-1 0,1 1-1,-1-1 1,0 0 0,4 1-1,-3-1 19,-1-1 0,1 1 0,-1-1 0,1 0 0,0 0 0,-1 0 0,1 0 0,-1 0 0,1-1 0,0 1 0,-1-1 0,1 0-1,-1 0 1,0 0 0,1 0 0,-1 0 0,0 0 0,1-1 0,-1 1 0,0-1 0,0 1 0,0-1 0,0 0 0,-1 0 0,1 0 0,0 0 0,1-3 0,3-3 82,0 0 0,-1-1 0,-1 0 1,1 0-1,-1 0 0,2-10 0,-2 5-1,0-1-1,-1 0 1,-1 0-1,0 0 1,-1 0-1,0 0 1,-2 0-1,0 0 1,0 0-1,-1 0 1,-1 0-1,-7-22 1,9 35-110,0-1 0,-1 1 0,1-1 1,0 1-1,-1 0 0,1 0 0,-1 0 0,0 0 0,1 0 1,-1 0-1,0 0 0,0 0 0,0 1 0,-5-3 1,7 4-12,-1-1-1,1 1 1,-1 0 0,1 0 0,-1 0 0,0 0 0,1 0 0,-1-1 0,1 1 0,-1 0 0,0 0 0,1 0 0,-1 1 0,1-1-1,-1 0 1,0 0 0,1 0 0,-1 0 0,1 0 0,-1 1 0,1-1 0,-1 0 0,1 1 0,-2 0 0,1 0-28,0 0 0,0 0 1,0 0-1,1 1 0,-1-1 0,0 1 1,1-1-1,-1 0 0,1 1 0,-1-1 1,1 1-1,0-1 0,-1 1 0,1 2 1,0-2-42,-1-1 0,1 1 0,0 0 0,0 0 0,0 0 0,0 0 0,1 0 0,-1 0 0,0-1 0,1 1 0,-1 0 0,1 0 0,0-1 0,-1 1 0,2 2 0,-1-3-16,0 0-1,0-1 1,-1 1-1,1 0 1,0 0-1,0-1 1,0 1 0,0-1-1,0 1 1,0-1-1,0 1 1,0-1-1,0 1 1,0-1-1,1 0 1,-1 0 0,0 1-1,2-1 1,1 0-117,0-1-1,0 1 1,0-1 0,-1 0 0,1 0 0,0 0 0,-1-1 0,1 1 0,0-1-1,-1 0 1,0 0 0,1 0 0,2-3 0,11-9-425,-1-2 1,-1 0-1,-1 0 1,0-1-1,-1-1 1,-1-1-1,-1 1 0,-1-2 1,10-23-1,-4 2 272,-1-1 0,-3 0-1,11-68 1,-23 109 371,4-19 357,0 0 0,-2 0 1,-1-1-1,0 1 0,-4-33 1,-2 38 547,5 15-887,0-1 1,0 1 0,0 0 0,0 0 0,0 0-1,-1 0 1,1 0 0,0 0 0,0 0-1,0 0 1,0-1 0,0 1 0,0 0-1,-1 0 1,1 0 0,0 0 0,0 0 0,0 0-1,0 0 1,0 0 0,0 0 0,-1 0-1,1 0 1,0 0 0,0 0 0,0 0-1,0 0 1,0 0 0,-1 0 0,1 0 0,0 0-1,0 0 1,0 0 0,0 0 0,0 0-1,0 0 1,-1 1 0,1-1 0,0 0 0,0 0-1,0 0 1,0 0 0,0 0 0,0 0-1,0 0 1,0 0 0,-1 1 0,0 2 195,-1 0 1,1 0 0,-1 0 0,1 0 0,0 1-1,0-1 1,0 4 0,-5 22 196,2-1 1,0 1-1,2 0 1,2 0-1,0 0 1,2 0-1,6 34 1,-4-45-365,1 0 0,0 0 0,1 0 0,1 0 0,1-1 0,0 0 0,1 0 0,1-1 0,1-1 0,0 0 0,1 0 0,16 15 0,-26-28-57,49 44-62,-46-42 1,0-1-1,1 1 1,-1-1-1,1 0 1,-1 0-1,1-1 1,0 1-1,9 1 1,-7-5-419,-13-6 58,-16-10-248,-203-116-2085,94 59 4348,129 73-1534,-4-1 233,1-1 0,0 1-1,0-1 1,0 0 0,1 0 0,-6-6 0,8 9-260,1 0 0,0 0 0,0-1 0,0 1 0,0 0 0,0 0 0,0 0 1,0 0-1,0-1 0,0 1 0,0 0 0,0 0 0,0 0 0,0 0 0,0-1 0,0 1 0,0 0 0,0 0 0,0 0 1,0 0-1,0 0 0,0-1 0,0 1 0,0 0 0,0 0 0,1 0 0,-1 0 0,0-1 0,0 1 0,0 0 1,0 0-1,0 0 0,0 0 0,0 0 0,1 0 0,-1 0 0,0 0 0,0-1 0,0 1 0,0 0 0,0 0 0,1 0 1,-1 0-1,0 0 0,0 0 0,0 0 0,0 0 0,1 0 0,-1 0 0,0 0 0,12-1 610,-11 1-525,73-2 1384,-28 3-1584,0-3 1,0-2-1,72-15 1,-112 18 60,0-1 0,0 0 1,-1-1-1,1 1 0,6-5 0,22-22-194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2.417"/>
    </inkml:context>
    <inkml:brush xml:id="br0">
      <inkml:brushProperty name="width" value="0.05" units="cm"/>
      <inkml:brushProperty name="height" value="0.05" units="cm"/>
    </inkml:brush>
  </inkml:definitions>
  <inkml:trace contextRef="#ctx0" brushRef="#br0">218 53 17700,'-1'-3'154,"0"1"1,0 0-1,0 0 0,0 0 1,0-1-1,-1 1 0,1 1 1,-1-1-1,1 0 1,-1 0-1,-3-2 0,4 3-120,0 1 0,0-1 0,-1 1 0,1-1 0,0 1 0,-1-1 0,1 1 0,-1 0 0,1 0 0,0-1 0,-1 1 0,1 0 0,-1 0 0,1 1 0,-1-1 0,1 0 0,0 0 0,-1 1 0,1-1 0,0 1 0,-3 0 0,-3 3 150,0 0-1,0 0 0,1 1 0,0 0 1,-1 0-1,2 0 0,-1 1 1,1 0-1,-6 7 0,-3 7 231,-21 37 0,24-37-243,-15 43 0,23-54-130,0 0 0,1 1-1,0-1 1,1 1 0,0 0 0,0 19 0,1-28-32,0 0 0,-1-1-1,1 1 1,0 0 0,0 0 0,0 0 0,1 0 0,-1 0-1,0 0 1,0-1 0,0 1 0,1 0 0,-1 0-1,0 0 1,1-1 0,-1 1 0,0 0 0,1 0 0,-1-1-1,1 1 1,0 0 0,-1-1 0,1 1 0,-1 0-1,1-1 1,0 1 0,0-1 0,-1 1 0,1-1 0,0 0-1,0 1 1,-1-1 0,1 0 0,0 1 0,0-1-1,0 0 1,0 0 0,-1 0 0,1 0 0,0 0 0,0 0-1,0 0 1,0 0 0,0 0 0,0 0 0,-1 0-1,1-1 1,0 1 0,1-1 0,3-1 23,-1 0 1,0 0-1,0-1 1,0 0-1,-1 1 1,1-1-1,0-1 1,3-4 0,5-7 53,-1 0 0,0-1 0,-2-1 0,0 0 0,8-21 0,28-94 526,-42 121-545,0 0 1,-1 1-1,0-1 1,0-12-1,-3 18 126,-3 16-82,-4 18 1,5-8-166,0 0-1,2 1 0,0-1 1,1 0-1,5 38 0,-4-56-53,-1 0 0,1 0-1,0-1 1,0 1 0,0 0 0,0-1 0,1 1-1,-1-1 1,1 1 0,-1-1 0,1 0-1,0 0 1,0 0 0,0 0 0,0 0-1,0 0 1,0 0 0,1-1 0,-1 1 0,1-1-1,-1 1 1,5 1 0,-3-2-55,0-1 0,0 1-1,-1 0 1,1-1 0,0 0 0,0 0 0,0 0 0,0 0 0,0-1 0,0 0-1,-1 1 1,1-1 0,0-1 0,-1 1 0,1 0 0,4-3 0,16-12-911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3.421"/>
    </inkml:context>
    <inkml:brush xml:id="br0">
      <inkml:brushProperty name="width" value="0.05" units="cm"/>
      <inkml:brushProperty name="height" value="0.05" units="cm"/>
    </inkml:brush>
  </inkml:definitions>
  <inkml:trace contextRef="#ctx0" brushRef="#br0">145 59 15211,'-1'-3'189,"0"0"0,0 0 0,0 0-1,0 0 1,0 0 0,0 0 0,-1 1 0,1-1-1,-1 1 1,0-1 0,0 1 0,0-1-1,0 1 1,0 0 0,-1 0 0,1 0 0,-1 0-1,1 1 1,-1-1 0,0 1 0,1-1-1,-1 1 1,0 0 0,0 0 0,-6-1 0,7 1-86,-1 1 0,0 0 0,1-1 1,-1 1-1,0 0 0,1 0 0,-1 1 1,0-1-1,1 0 0,-1 1 0,0 0 1,1-1-1,-1 1 0,1 0 0,-1 1 1,1-1-1,0 0 0,-1 1 0,1-1 1,0 1-1,0 0 0,0-1 0,0 1 1,0 0-1,1 0 0,-1 0 0,1 1 1,-1-1-1,1 0 0,0 1 0,-2 2 1,0 4-15,0 0 0,1 1 1,0 0-1,0 0 0,0 15 1,2 55 207,0-60-215,6 61 316,2 0 0,5-1 0,44 155 0,-54-213-213,-5-16 39,-6-13 27,-2-11-132,0-1 0,1-1 0,1 0 0,1 0 0,0-1 0,2 1 0,-5-34 0,8 40-116,0 0 1,1 0-1,0 0 0,1 0 0,1 0 1,3-23-1,-3 31-7,1 1 1,-1 0 0,1 0-1,0 0 1,0 0-1,1 0 1,-1 0-1,1 1 1,0-1 0,0 1-1,1 0 1,-1-1-1,1 2 1,0-1-1,0 0 1,0 1 0,0 0-1,1 0 1,0 0-1,6-3 1,0 2-15,0 0-1,1 1 1,-1 0 0,1 1 0,0 1 0,0-1-1,0 2 1,0 0 0,0 0 0,-1 1-1,1 1 1,0 0 0,0 0 0,-1 1-1,1 0 1,-1 1 0,13 7 0,-21-9 12,1 0 0,-1 0 0,0 0-1,0 1 1,0-1 0,0 1 0,-1 0 0,1 0 0,-1 0 0,0 0 0,0 0 0,0 1 0,0-1 0,0 1 0,-1-1 0,1 1-1,-1-1 1,0 1 0,0 0 0,0 0 0,-1 0 0,0-1 0,1 1 0,-1 0 0,0 0 0,-1 0 0,1 0 0,-1 0-1,0-1 1,0 1 0,0 0 0,0-1 0,-3 7 0,4-9 8,-1-1 1,1 1-1,0-1 0,0 1 1,0-1-1,-1 1 0,1 0 1,0-1-1,0 1 0,-1-1 1,1 1-1,0-1 0,-1 0 1,1 1-1,-1-1 0,1 1 1,-1-1-1,1 0 0,-1 1 0,1-1 1,-1 0-1,0 1 0,-7-8 64,0-21 36,2-2-26,0 7-33,1-1 1,2-1 0,0 1-1,1 0 1,2-30 0,1 52-44,-1 1 0,0 0 0,0-1 0,1 1-1,-1 0 1,1-1 0,-1 1 0,1 0 0,0 0 0,-1 0 0,1 0 0,0-1 0,0 1 0,0 0 0,0 0-1,0 0 1,0 1 0,0-1 0,0 0 0,0 0 0,0 0 0,0 1 0,1-1 0,-1 1 0,0-1-1,2 0 1,3 0-3,1 0-1,-1 0 0,0 0 0,11 1 1,1-1-9,1 0-246,32-8 0,-47 8 179,1 0 0,-1-1 1,0 1-1,1-1 0,-1 0 1,0 0-1,0 0 0,0-1 0,-1 1 1,1-1-1,-1 0 0,1 0 1,2-4-1,1-5-223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2.853"/>
    </inkml:context>
    <inkml:brush xml:id="br0">
      <inkml:brushProperty name="width" value="0.05" units="cm"/>
      <inkml:brushProperty name="height" value="0.05" units="cm"/>
    </inkml:brush>
  </inkml:definitions>
  <inkml:trace contextRef="#ctx0" brushRef="#br0">228 51 17820,'-4'-5'444,"0"0"0,0-1 1,-1 2-1,0-1 0,0 0 1,0 1-1,-9-5 0,12 7-336,0 1-1,-1 0 0,1 1 0,-1-1 0,1 0 1,-1 1-1,0-1 0,1 1 0,-1 0 0,1 0 0,-1 0 1,0 0-1,1 0 0,-1 1 0,0-1 0,1 1 1,-1-1-1,1 1 0,-1 0 0,1 0 0,0 0 1,-3 2-1,-3 2-29,0 1 0,1 0 0,0 0 0,0 1 0,0 0 0,1 0 0,0 0 0,0 1 0,1 0 0,0 0 0,1 0 0,-1 1 0,-4 13 0,2-3-71,1 0 0,1 0-1,0 1 1,2-1 0,-2 31 0,4-43-2,1 0-1,0 0 1,1 1-1,0-1 1,0 0-1,0 0 1,1 0-1,5 13 1,-6-17-1,1 0 1,-1-1-1,1 1 1,0 0-1,0 0 1,0-1-1,1 1 1,-1-1-1,1 0 1,-1 1-1,1-1 1,0 0 0,0-1-1,0 1 1,0 0-1,0-1 1,0 0-1,0 0 1,0 0-1,1 0 1,2 1-1,3-1-75,0-1 0,0 1 0,0-1 0,0-1 0,0 0-1,0 0 1,0-1 0,0 0 0,-1 0 0,1-1 0,-1 0 0,1-1-1,12-7 1,-6 2-296,-1 0-1,0-2 0,0 1 0,-1-2 1,-1 0-1,14-16 0,-2-1-339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4.058"/>
    </inkml:context>
    <inkml:brush xml:id="br0">
      <inkml:brushProperty name="width" value="0.05" units="cm"/>
      <inkml:brushProperty name="height" value="0.05" units="cm"/>
    </inkml:brush>
  </inkml:definitions>
  <inkml:trace contextRef="#ctx0" brushRef="#br0">8 12 15067,'-5'-11'1457,"2"10"-360,5 22 443,-1-9-1061,21 163 1651,65 250 0,-77-386-1572,25 60 0,-35-98-533,0 0 1,1 1-1,-1-1 0,1 0 1,-1 0-1,1 0 0,0 0 1,-1 0-1,1 0 0,0 0 0,0 0 1,0 0-1,0 0 0,2 1 1,-3-2-12,0 0 0,1 0 0,-1 0 0,0 0 0,1 0 0,-1 0 0,0-1 0,1 1 0,-1 0 1,0 0-1,1 0 0,-1 0 0,0-1 0,0 1 0,1 0 0,-1 0 0,0 0 0,0-1 0,1 1 0,-1 0 1,0-1-1,0 1 0,1 0 0,-1 0 0,0-1 0,0 1 0,0 0 0,0-1 0,0 1 0,0 0 0,0-1 1,1 1-1,0-6 90,0 0-1,1 0 1,-2-1 0,1-10 0,-3-36 134,-2-1-1,-3 2 0,-26-104 1,23 130-279,10 26 39,0 0 0,0 0 0,0 0 1,0 0-1,0 0 0,-1 0 1,1 0-1,0 1 0,0-1 1,0 0-1,0 0 0,0 0 1,0 0-1,0 0 0,0 0 1,0-1-1,0 1 0,0 0 0,0 0 1,0 0-1,0 0 0,0 0 1,0 0-1,0 0 0,0 0 1,0 0-1,0 0 0,0 0 1,-1 0-1,1 0 0,0 0 1,0 0-1,0 0 0,4 14-31,0-3 25,0-1 1,0 0-1,1 0 1,0-1-1,1 1 1,0-1 0,1 0-1,0-1 1,0 1-1,0-1 1,1-1-1,1 0 1,8 7-1,-11-11 16,-1 1-1,1-1 0,0 0 1,0-1-1,0 0 0,0 0 1,1 0-1,-1 0 1,0-1-1,1 0 0,-1-1 1,1 1-1,-1-1 0,1 0 1,0-1-1,-1 0 0,1 0 1,-1 0-1,0-1 0,1 0 1,-1 0-1,0 0 0,6-4 1,-5 1 4,0 1 1,0-1 0,0 0 0,-1-1-1,1 0 1,-1 0 0,-1 0-1,1-1 1,-1 0 0,0 0-1,-1 0 1,0 0 0,0-1-1,0 0 1,-1 0 0,0 0-1,-1 0 1,1 0 0,1-17-1,-4 25-13,0 0 0,-1 0 0,1 1 0,0-1 0,0 0 0,0 0 0,0 0 0,0 0-1,0 0 1,-1 0 0,1 1 0,0-1 0,0 0 0,0 0 0,0 0 0,-1 0 0,1 0 0,0 0 0,0 0 0,0 0-1,0 0 1,-1 0 0,1 0 0,0 0 0,0 0 0,0 0 0,-1 0 0,1 0 0,0 0 0,0 0 0,0 0 0,0 0-1,-1 0 1,1 0 0,0 0 0,0 0 0,0 0 0,0-1 0,0 1 0,-1 0 0,1 0 0,0 0 0,0 0 0,0 0-1,0 0 1,0-1 0,0 1 0,-1 0 0,1 0 0,0 0 0,0 0 0,0-1 0,0 1 0,0 0 0,0 0 0,0 0-1,0 0 1,0-1 0,0 1 0,-9 14-35,6-3 20,0 1 0,0-1 1,1 1-1,1 0 0,0 0 0,0 0 1,1 0-1,1 0 0,3 20 0,-4-31 18,1 0-1,-1 0 0,0 0 1,0 0-1,1-1 0,-1 1 0,1 0 1,-1 0-1,1 0 0,-1 0 0,1-1 1,0 1-1,-1 0 0,1 0 0,0-1 1,-1 1-1,1-1 0,0 1 1,0 0-1,0-1 0,0 1 0,-1-1 1,1 0-1,0 1 0,2-1 0,-2 0 4,1 0-1,0 0 1,-1 0-1,1-1 0,-1 1 1,1 0-1,-1-1 0,1 0 1,-1 1-1,1-1 1,-1 0-1,0 0 0,1 1 1,0-3-1,5-2 20,-1-1-1,0 0 1,0 0-1,7-11 1,-1-4 17,0 0 0,-2-1 1,0-1-1,-2 1 1,8-32-1,-10 33-27,-5 19-16,-1 1 0,0-1 0,1 0 0,0 1 0,-1-1 0,1 0 0,0 1 0,0-1 0,0 1 0,0-1 0,2-1 0,-3 3 1,0 0 0,1-1-1,-1 1 1,0 0 0,1 0 0,-1 1 0,0-1 0,1 0 0,-1 0-1,0 0 1,0 0 0,1 0 0,-1 0 0,0 0 0,0 0 0,1 0-1,-1 1 1,0-1 0,0 0 0,1 0 0,-1 0 0,0 1 0,0-1-1,0 0 1,1 0 0,-1 0 0,0 1 0,0-1 0,0 0 0,0 0-1,0 1 1,0-1 0,1 0 0,-1 1 0,0-1 0,0 0 0,0 0-1,0 1 1,9 43-76,-8-38 74,0 4-15,14 77-29,-12-75-18,0-1 0,0 0 0,2 1 0,-1-1 0,8 12 0,-11-22-11,-1 1 0,1-1 1,0 1-1,0-1 0,0 0 0,0 1 0,1-1 1,-1 0-1,0 0 0,0 0 0,1 0 0,-1 0 0,1 0 1,-1 0-1,1 0 0,-1-1 0,3 2 0,-2-2-69,-1 0 0,0 0 0,0 0 1,0 0-1,0 0 0,1-1 0,-1 1 0,0 0 0,0-1 0,0 1 0,0 0 0,0-1 0,0 1 0,0-1 0,0 0 0,0 1 0,0-1 0,0 0 1,1-1-1,2-2-242,-1-1 0,1 0 1,-1 0-1,0 0 1,0 0-1,0 0 0,-1-1 1,3-8-1,6-31-965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4.709"/>
    </inkml:context>
    <inkml:brush xml:id="br0">
      <inkml:brushProperty name="width" value="0.05" units="cm"/>
      <inkml:brushProperty name="height" value="0.05" units="cm"/>
    </inkml:brush>
  </inkml:definitions>
  <inkml:trace contextRef="#ctx0" brushRef="#br0">230 671 16307,'3'-6'390,"0"-1"-1,0 1 0,-1 0 0,0-1 0,0 0 0,0 1 0,-1-1 0,0 0 1,0-11-1,-1 16-289,0 0 0,-1 0 0,1 0-1,0 1 1,-1-1 0,1 0 0,-1 0 0,0 1 0,1-1 0,-1 0 0,0 1 0,0-1 0,0 1 0,0-1 0,-1 1 0,-1-3 0,1 3 4,0 0 0,0 0 1,0 0-1,0 0 0,-1 0 1,1 0-1,0 1 0,0-1 1,-1 1-1,1-1 1,0 1-1,0 0 0,-1 0 1,1 0-1,0 0 0,-5 1 1,0 1-16,-1 0 0,1 0 0,-1 1 0,1 0 0,0 0 0,0 1 0,0 0 0,1 0 0,-1 1 0,1-1 0,0 1 0,-7 8 0,1-1-68,1 1-1,0 0 0,1 0 0,-15 27 1,21-30-19,-1 0 1,1 0-1,0 1 1,1-1-1,1 1 1,-1-1-1,0 22 1,3-30-1,0 1 0,0-1 0,0 1 1,0-1-1,1 1 0,-1-1 0,1 1 0,-1-1 0,1 1 1,0-1-1,0 0 0,0 0 0,1 1 0,-1-1 0,0 0 1,3 3-1,-2-4 1,0 0-1,0 1 1,0-1 0,0 0 0,1 0 0,-1 0 0,0 0 0,0-1 0,1 1-1,-1 0 1,1-1 0,-1 0 0,0 0 0,1 1 0,-1-1 0,1-1 0,-1 1-1,1 0 1,-1-1 0,4 0 0,3-2 7,1 0 0,-1-1 0,0 0 0,0 0 0,0-1 0,-1 0 0,0 0 0,0-1 0,0 0 0,-1-1 0,10-9 0,2-5 6,-1-1 0,26-39 0,-31 36-168,0 0 1,17-51-1,-35 92 103,0 1 0,1 0 0,1 0 0,1 0 0,0 0 0,1 0 0,1 1 0,0-1 0,6 29 0,-6-44 53,0 0 0,1-1 0,-1 1 0,1 0 0,-1 0 0,1-1 0,0 1 0,0 0 0,0-1 0,0 1 0,0-1 0,0 1 0,0-1 0,1 1 0,-1-1 1,0 0-1,1 0 0,-1 0 0,1 0 0,-1 0 0,1 0 0,0 0 0,-1 0 0,1 0 0,0-1 0,3 1 0,-2 0 5,0-1-1,0-1 1,0 1 0,0 0-1,0-1 1,0 0 0,0 1-1,0-1 1,0 0-1,-1 0 1,1-1 0,0 1-1,0-1 1,-1 1-1,1-1 1,2-2 0,10-10 24,0 0 1,-1-1 0,0 0 0,-1-1 0,-1-1 0,18-32 0,-2-4 15,21-58-1,-12 13-20,38-159-1,-71 240-35,-1 0 0,0 0 0,0-31 0,-3 47 7,0 0-1,0 0 1,0 0-1,0 1 1,0-1 0,-1 0-1,1 0 1,0 0-1,0 1 1,0-1-1,-1 0 1,1 0 0,0 1-1,-1-1 1,1 0-1,-1 1 1,1-1 0,-1 0-1,1 1 1,-2-2-1,2 2 1,-1 0 1,0 0-1,1 0 0,-1 0 0,1 0 0,-1 0 0,0 0 0,1 0 0,-1 0 0,1 0 0,-1 0 0,1 0 1,-1 1-1,0-1 0,1 0 0,-1 0 0,1 1 0,-1-1 0,1 0 0,-1 1 0,1-1 0,-1 0 0,1 1 0,0-1 1,-1 1-1,-8 10 0,0 0 0,1 0 0,0 0 1,1 1-1,0 0 0,-6 17 0,5-11 9,-4 5 41,1 2 1,2 0-1,0 0 0,2 1 0,1 0 0,-6 49 0,12-62-29,0 0 0,0-1 0,1 1 0,1-1 0,0 1 0,0-1 0,6 14 0,-5-18-40,1 1 0,0-1 0,0 0 0,1 0 0,0 0 0,0-1-1,1 0 1,0 0 0,0 0 0,13 10 0,-14-13-109,0-1-1,-1 0 1,2 1-1,-1-2 1,8 4 0,-11-5 108,0 0-1,0-1 1,0 1 0,0-1 0,0 1 0,0-1 0,0 0 0,0 0 0,0 0-1,1 0 1,-1 0 0,0-1 0,0 1 0,0 0 0,0-1 0,0 0 0,0 1 0,2-2-1,12-11-271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7.007"/>
    </inkml:context>
    <inkml:brush xml:id="br0">
      <inkml:brushProperty name="width" value="0.05" units="cm"/>
      <inkml:brushProperty name="height" value="0.05" units="cm"/>
    </inkml:brush>
  </inkml:definitions>
  <inkml:trace contextRef="#ctx0" brushRef="#br0">0 0 15931,'12'20'537,"-1"0"0,-1 1 0,-1 0 0,13 44-1,11 91 816,-28-127-1000,54 484 2714,-70-616-1722,10 23-1273,3 1 0,3 0 0,4 0 0,26-110 0,-34 186-73,5-22-9,14-35-1,-17 54 4,-1 1 0,1 0 0,-1-1 0,1 1 0,1 0-1,-1 0 1,1 1 0,0-1 0,0 1 0,0 0 0,1 0 0,6-5-1,-10 8 1,1 0-1,0 0 1,-1 0-1,1 0 0,0 0 1,-1 1-1,1-1 1,0 1-1,0-1 0,0 1 1,0 0-1,-1-1 1,1 1-1,0 0 0,0 0 1,0 0-1,0 1 1,0-1-1,2 1 1,-2 0-1,-1 0 0,1 0 1,-1 0-1,0 0 0,0 0 1,0 0-1,0 0 0,0 0 1,0 1-1,0-1 0,0 0 1,0 1-1,0-1 0,-1 1 1,1-1-1,0 1 0,-1-1 1,1 3-1,0 3-15,0 0-1,0 0 1,-1 0 0,1 0 0,-2 0-1,1 0 1,-1 0 0,-3 14 0,0-8 12,-2 0 1,1 0 0,-2-1 0,1 1 0,-2-1 0,0-1 0,0 0 0,-1 0 0,0 0 0,-1-1 0,0 0 0,0-1 0,-19 12 0,25-19-20,1 0 1,-1 0-1,1 0 1,-1 0-1,0-1 1,0 0-1,1 0 1,-1 0-1,0 0 1,-5 0-1,8-1 49,-1 0 0,1 0 0,0 0 0,0 0 0,-1 0 0,1-1 0,0 1 0,0-1-1,-1 1 1,1 0 0,0-1 0,0 0 0,0 1 0,0-1 0,0 0 0,0 0 0,0 1 0,0-1 0,0 0-1,0 0 1,0 0 0,0 0 0,1 0 0,-1 0 0,0 0 0,1-1 0,-1 1 0,1 0 0,-1 0 0,1 0 0,0-1-1,-1 1 1,1-2 0,1-26 13,7-5 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7.444"/>
    </inkml:context>
    <inkml:brush xml:id="br0">
      <inkml:brushProperty name="width" value="0.05" units="cm"/>
      <inkml:brushProperty name="height" value="0.05" units="cm"/>
    </inkml:brush>
  </inkml:definitions>
  <inkml:trace contextRef="#ctx0" brushRef="#br0">1 4 16203,'9'19'665,"0"1"0,-2 0 0,0 1 0,-1 0 0,4 33 0,-5-29-37,0 0-1,2 0 1,11 27 0,-18-50-605,1-1 1,0 1 0,-1-1 0,1 1 0,0-1 0,0 1 0,0-1 0,0 1 0,0-1 0,0 0 0,0 0 0,0 1 0,1-1 0,-1 0 0,0 0 0,1 0 0,-1 0 0,1-1 0,-1 1 0,1 0 0,-1-1 0,1 1 0,0-1 0,-1 1 0,1-1-1,2 1 1,-2-2-17,-1 1-1,1-1 1,0 1-1,-1-1 1,1 1-1,-1-1 1,1 0-1,-1 0 1,0 0-1,1 0 0,-1 0 1,0 0-1,1 0 1,-1 0-1,0-1 1,0 1-1,0 0 1,0-1-1,0 1 1,-1-1-1,1 1 1,0-1-1,0 1 0,-1-1 1,1-2-1,2-6 4,-1 0-1,-1 1 0,0-1 0,0 0 0,0 0 0,-2-1 0,1 1 1,-1 0-1,-1 0 0,0 1 0,0-1 0,-4-10 0,2 7 2,-1 0-1,-1 1 0,0-1 1,-1 1-1,0 0 0,-1 1 1,0 0-1,-11-13 0,16 22-13,1 0-1,0 0 0,-1 0 0,1 0 1,-1 0-1,1 0 0,-1 1 1,0-1-1,0 1 0,0 0 0,0 0 1,0 0-1,-4-1 0,6 2 1,0 0-1,0 0 1,0 0 0,0 0 0,0 0-1,0 0 1,1 0 0,-1 1-1,0-1 1,0 0 0,0 0 0,0 1-1,0-1 1,1 1 0,-1-1 0,0 1-1,0-1 1,-1 2 0,1-1-3,0 1 0,0-1 0,1 1 0,-1-1 0,0 1 0,0-1 0,1 1 0,-1-1 0,1 1 0,-1 0 0,1-1 0,0 1 0,0 3 0,-1-3-50,1 0 1,0 0 0,0 0 0,0 0-1,0 0 1,1 0 0,-1 0 0,1 0 0,-1 0-1,1 0 1,0 0 0,-1-1 0,1 1-1,0 0 1,0 0 0,0 0 0,1-1-1,-1 1 1,0-1 0,1 1 0,-1-1-1,1 1 1,-1-1 0,1 0 0,0 0-1,-1 0 1,1 0 0,0 0 0,0 0-1,0 0 1,0 0 0,0-1 0,0 1-1,2 0 1,2 0-64,0-1 1,0 1-1,-1-1 0,1 0 0,0 0 0,0-1 0,0 0 1,-1 0-1,1 0 0,0 0 0,5-3 0,26-13-545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7.887"/>
    </inkml:context>
    <inkml:brush xml:id="br0">
      <inkml:brushProperty name="width" value="0.05" units="cm"/>
      <inkml:brushProperty name="height" value="0.05" units="cm"/>
    </inkml:brush>
  </inkml:definitions>
  <inkml:trace contextRef="#ctx0" brushRef="#br0">91 0 16283,'-8'11'513,"0"1"0,1-1 0,0 1 0,1 1 0,0-1 0,-5 19 0,-17 80 1328,25-98-1635,1 0 0,0 0 0,1 1-1,0-1 1,1 1 0,2 26 0,-2-39-192,0 0 0,1 0 0,-1 0 1,0 0-1,0 0 0,0 0 0,1 0 1,-1 0-1,1 0 0,-1-1 1,1 1-1,-1 0 0,1 0 0,-1 0 1,1 0-1,0-1 0,-1 1 0,1 0 1,0 0-1,0-1 0,0 1 0,-1-1 1,1 1-1,2 0 0,-2-1-6,0 0 0,0 0-1,1 0 1,-1 0 0,0-1 0,0 1-1,0 0 1,0-1 0,0 1 0,0-1-1,0 1 1,0-1 0,0 0-1,0 1 1,0-1 0,0 0 0,0 0-1,0 0 1,4-5 12,0 1-1,-1-1 1,0 0 0,0 0-1,5-11 1,-3 2 12,-1 0 1,0 0-1,-2 0 1,0-1-1,0 1 0,-2-1 1,0 0-1,0 0 0,-2 1 1,0-1-1,0 0 0,-2 1 1,0-1-1,-7-19 1,9 32-42,0 1-1,0-1 1,0 1 0,0-1 0,-1 1 0,1 0 0,-1 0 0,1-1 0,-1 1 0,0 0 0,0 0 0,0 1 0,0-1 0,-5-3 0,6 5-7,1 0-1,-1 0 1,0-1-1,0 1 0,1 0 1,-1 0-1,0 0 1,1 0-1,-1 0 0,0 0 1,0 0-1,1 0 1,-1 0-1,0 0 1,0 1-1,1-1 0,-1 0 1,0 0-1,1 1 1,-1-1-1,0 0 1,0 1-1,0 1-35,-1-1 0,1 0 1,0 1-1,-1-1 0,1 1 0,0 0 1,0-1-1,0 1 0,0 0 0,1 0 0,-1 0 1,0 2-1,-1 0-157,1 0 1,0 1-1,1 0 0,-1-1 1,1 1-1,0-1 0,0 1 1,0 0-1,1-1 0,2 9 1,-3-11 140,1 0 0,-1 0 0,1 0 1,0 0-1,-1-1 0,1 1 0,0 0 1,0-1-1,0 1 0,1 0 0,-1-1 0,0 1 1,0-1-1,1 0 0,-1 1 0,1-1 1,0 0-1,-1 0 0,1 0 0,0 0 0,-1 0 1,1 0-1,0-1 0,0 1 0,0-1 1,0 1-1,3 0 0,23-3-704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8.307"/>
    </inkml:context>
    <inkml:brush xml:id="br0">
      <inkml:brushProperty name="width" value="0.05" units="cm"/>
      <inkml:brushProperty name="height" value="0.05" units="cm"/>
    </inkml:brush>
  </inkml:definitions>
  <inkml:trace contextRef="#ctx0" brushRef="#br0">156 74 13107,'-5'0'221,"0"0"0,0 1 0,0 0 0,0-1 0,1 2 0,-1-1 0,0 1 0,1-1 0,-1 1 0,1 0 1,0 1-1,0-1 0,0 1 0,0 0 0,0 0 0,0 0 0,1 1 0,-1-1 0,1 1 0,0 0 0,0-1 0,-3 7 0,-2 4 162,0-1 0,1 1 0,0 0 0,1 1 0,-7 26-1,10-28-219,1 0 0,1 0 0,-1 0 0,2 1 0,0-1 0,1 0 0,4 24 0,-5-33-123,1 0 0,1 0 0,-1 0 0,0 0 0,1 0 0,0-1 0,0 1-1,0-1 1,0 1 0,1-1 0,-1 0 0,6 6 0,-5-8-19,-1 1 1,0-1-1,1 0 1,-1 1-1,1-1 1,0 0-1,-1-1 1,1 1-1,0 0 1,-1-1-1,1 1 1,0-1-1,0 0 1,0 0-1,-1 0 1,1 0-1,0-1 1,0 1-1,-1-1 1,6-1-1,-1-1 7,-1 0-1,1 0 1,-1 0-1,0-1 1,0 0-1,0 0 1,0-1-1,-1 0 1,1 0 0,-1 0-1,-1 0 1,1-1-1,-1 0 1,0 0-1,7-12 1,-3 2 27,-1 0 1,0 0 0,-1-1 0,-1 0-1,4-24 1,-5 15 39,2-46 0,-6 59-82,0 1 0,-1-1-1,-1 1 1,0-1 0,-6-20 0,7 31-13,1 0 0,-1 0 0,0 0 0,0 1 1,0-1-1,0 0 0,0 1 0,0-1 0,0 1 0,-2-2 0,2 2 0,1 1 0,-1-1 0,0 1 0,1 0 0,-1-1 0,1 1 0,-1 0 0,0 0 0,1-1 0,-1 1 0,1 0 0,-1 0 0,0 0 0,1 0 0,-1 0 0,0 0 0,1 0 0,-1 0 0,0 0 0,-1 0-1,1 1 0,-1 0 0,0 0 0,0 0 0,1 0 0,-1 1-1,1-1 1,-1 0 0,1 1 0,0-1 0,0 1 0,-1 0 0,1-1-1,0 1 1,0 0 0,1 0 0,-1-1 0,0 1 0,0 3-1,-4 12 2,0 1-1,2-1 0,0 0 1,1 1-1,1 0 0,1-1 1,0 1-1,1 0 0,1-1 1,1 1-1,5 19 0,-6-31 5,0 0-1,0-1 1,1 1-1,0 0 1,0-1-1,1 0 0,0 0 1,0 0-1,7 8 1,-8-11-2,-1 0 1,1 0 0,-1 0-1,1-1 1,0 1-1,0-1 1,-1 0 0,1 0-1,0 0 1,0 0 0,0 0-1,0 0 1,0-1-1,0 0 1,1 1 0,-1-1-1,0 0 1,0-1 0,0 1-1,0 0 1,5-2-1,0-1 0,0 0-1,-1-1 1,1 0 0,-1 0-1,0-1 1,0 0-1,0 0 1,0-1-1,-1 1 1,0-1-1,0-1 1,-1 1-1,8-12 1,-1-1-6,0-1 0,-1 0 1,14-39-1,-10 13-63,-13 68 23,-2-13 56,0 63 134,1-66-118,-1 0 0,1 0 0,0 0 0,1-1-1,-1 1 1,1 0 0,0-1 0,1 1 0,5 8 0,-8-13-16,1 0 0,0 0 1,0 1-1,0-1 1,0 0-1,0-1 1,0 1-1,0 0 0,0 0 1,0 0-1,1-1 1,-1 1-1,0 0 1,0-1-1,1 1 1,-1-1-1,0 1 0,1-1 1,-1 0-1,0 0 1,1 0-1,1 0 1,0 0 3,-1 0 0,1-1 0,-1 0 0,1 0 1,-1 0-1,1 0 0,-1 0 0,0 0 0,1 0 0,-1-1 1,2-1-1,4-4 23,0-1 0,0 1-1,-1-1 1,10-15 0,-6 7-41,0-1 0,-2-1 0,0 0-1,-1 0 1,-1-1 0,0 0-1,-2 0 1,0-1 0,2-23 0,-7 32-94,-3 15-29,-4 18 11,7-13 92,-1 0 0,1 1 1,1-1-1,0 0 0,0 1 0,1-1 1,4 14-1,-6-20-56,1 0 0,0-1-1,0 1 1,0-1 0,0 1 0,1-1 0,-1 1 0,1-1-1,0 0 1,-1 0 0,1 0 0,0 0 0,0 0 0,0 0-1,0 0 1,1-1 0,-1 1 0,0-1 0,1 1-1,-1-1 1,1 0 0,-1 0 0,1 0 0,0 0 0,-1-1-1,1 1 1,0-1 0,0 0 0,4 1 0,1-3-53,0 1 0,-1-1 1,1 0-1,-1-1 0,0 0 1,8-3-1,20-12-491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8.741"/>
    </inkml:context>
    <inkml:brush xml:id="br0">
      <inkml:brushProperty name="width" value="0.05" units="cm"/>
      <inkml:brushProperty name="height" value="0.05" units="cm"/>
    </inkml:brush>
  </inkml:definitions>
  <inkml:trace contextRef="#ctx0" brushRef="#br0">175 1 16339,'-5'0'338,"0"0"0,0 0-1,0 1 1,0-1-1,0 1 1,0 0-1,0 1 1,1-1-1,-1 1 1,0 0 0,1 0-1,-1 0 1,1 1-1,0-1 1,-7 6-1,-2 2 268,1 1-1,0 0 1,-14 18-1,22-25-505,1 1-1,-1 0 0,1 0 0,1 0 0,-1 0 1,1 0-1,0 1 0,-3 8 0,5-13-86,-1 0 0,1 1 1,0-1-1,0 0 0,0 1 0,-1-1 0,1 0 1,0 1-1,0-1 0,1 0 0,-1 1 0,0-1 0,0 0 1,1 1-1,-1-1 0,1 0 0,-1 0 0,1 1 0,-1-1 1,1 0-1,0 0 0,0 0 0,-1 0 0,1 0 1,0 0-1,0 0 0,0 0 0,0 0 0,0-1 0,0 1 1,0 0-1,1 0 0,-1-1 0,0 1 0,0-1 1,1 1-1,-1-1 0,0 0 0,0 1 0,3-1 0,6 1-96,-1-1 0,0 0-1,1-1 1,-1 0-1,0 0 1,1-1-1,-1 0 1,0-1-1,0 0 1,-1 0-1,12-6 1,4-4-336,0-1 1,35-26-1,-24 11 19,-5-2-134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9.170"/>
    </inkml:context>
    <inkml:brush xml:id="br0">
      <inkml:brushProperty name="width" value="0.05" units="cm"/>
      <inkml:brushProperty name="height" value="0.05" units="cm"/>
    </inkml:brush>
  </inkml:definitions>
  <inkml:trace contextRef="#ctx0" brushRef="#br0">5 112 13611,'-2'-29'1395,"-1"-17"-32,3 44-1158,0-1 1,0 0 0,1 0 0,-1 1-1,1-1 1,-1 0 0,1 1 0,0-1-1,0 1 1,0-1 0,2-3-1,-3 5-167,0 1 0,0 0 0,0 0-1,1 0 1,-1 0 0,0 0-1,0 0 1,0 0 0,0 0 0,0 0-1,0 0 1,0 0 0,1 0 0,-1 0-1,0 0 1,0 0 0,0 0-1,0 0 1,0 0 0,0 0 0,0 0-1,1 0 1,-1 0 0,0 0-1,0 0 1,0 0 0,0 0 0,0 0-1,0 0 1,1 0 0,-1 0 0,0 0-1,0 0 1,0 0 0,0 0-1,0 0 1,0 0 0,0 0 0,0 1-1,0-1 1,1 0 0,-1 0 0,0 0-1,0 0 1,0 0 0,0 0-1,0 0 1,0 1 0,0-1 0,0 0-1,0 0 1,5 12 865,1 14 31,78 384 2318,-75-372-3142,25 96-641,-28-125 107,-1-9 159,4-20-81,-2-6-9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19.918"/>
    </inkml:context>
    <inkml:brush xml:id="br0">
      <inkml:brushProperty name="width" value="0.05" units="cm"/>
      <inkml:brushProperty name="height" value="0.05" units="cm"/>
    </inkml:brush>
  </inkml:definitions>
  <inkml:trace contextRef="#ctx0" brushRef="#br0">4 0 13987,'-3'38'1578,"2"0"0,2 0 0,9 66 0,33 108 713,-38-192-2107,13 46 343,-16-59-431,1 0 0,-1 0 1,2-1-1,-1 1 1,1-1-1,7 10 1,-11-16-91,0 1 1,0-1-1,0 0 1,0 0-1,1 1 1,-1-1-1,0 0 1,0 1-1,0-1 1,1 0-1,-1 0 1,0 1-1,0-1 1,0 0-1,1 0 1,-1 0-1,0 1 1,0-1-1,1 0 1,-1 0-1,0 0 1,1 0-1,-1 0 1,0 0-1,0 1 1,1-1-1,-1 0 1,0 0-1,1 0 0,-1 0 1,0 0-1,1 0 1,-1 0-1,0 0 1,1 0-1,-1 0 1,0-1-1,1 1 1,-1 0-1,0 0 1,0 0-1,1 0 1,-1 0-1,0-1 1,1 1-1,-1 0 1,0 0-1,0 0 1,0-1-1,1 1 1,-1 0-1,0 0 1,0-1-1,0 1 1,1 0-1,-1 0 1,0-1-1,0 1 1,0 0-1,0-1 1,0 1-1,0 0 1,0-1-1,3-21 158,-3 21-162,-2-33 88,-1-1 0,-2 1 0,-1-1 0,-2 1 0,-1 1 0,-19-46 0,14 50-94,6 21-4,6 16-5,6 15-5,1-5 10,2-1 1,0 1-1,1-1 1,0-1-1,1 0 0,1 0 1,16 19-1,-20-29 8,-1 0 0,1 0 0,0-1 0,0 0 0,0 0 0,1-1-1,0 0 1,12 6 0,-14-8 3,1 0 0,-1-1 1,1 0-1,-1 0 0,1 0 0,-1 0 0,1-1 0,0 0 0,-1 0 0,1-1 0,-1 1 0,1-1 0,8-3 0,-6 1 4,0-1 0,0 1-1,0-2 1,-1 1 0,1-1-1,-1 0 1,-1-1-1,1 1 1,-1-1 0,0-1-1,0 1 1,0-1 0,-1 0-1,0 0 1,7-15-1,-2 2 14,-1 0-1,-1 0 0,-1-1 0,-1 0 1,5-24-1,-1-34 21,-10 116-46,1 1 0,1-1 0,2 0 0,17 66 0,-19-98 3,0 0-1,0-1 0,0 1 1,1 0-1,0-1 0,6 8 0,-9-11-29,1 0 0,0 0-1,-1 0 1,1 0 0,0-1-1,0 1 1,0 0 0,0 0-1,-1-1 1,1 1 0,0-1 0,0 1-1,0-1 1,0 1 0,1-1-1,-1 0 1,0 1 0,0-1-1,0 0 1,0 0 0,0 0-1,0 0 1,0 0 0,1 0-1,-1 0 1,0 0 0,0 0-1,0 0 1,0-1 0,0 1-1,0 0 1,0-1 0,0 1-1,0-1 1,0 1 0,0-1-1,1-1 1,1 0-132,0-1 0,-1 0 1,0 0-1,0 0 0,0 0 0,0 0 0,0 0 0,-1-1 1,1 1-1,1-6 0,7-39-236,-8 38 221,7-43-511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2:54.423"/>
    </inkml:context>
    <inkml:brush xml:id="br0">
      <inkml:brushProperty name="width" value="0.05" units="cm"/>
      <inkml:brushProperty name="height" value="0.05" units="cm"/>
    </inkml:brush>
  </inkml:definitions>
  <inkml:trace contextRef="#ctx0" brushRef="#br0">699 57 11947,'23'-13'1148,"-14"8"-626,1 0 0,-1 0 0,0-1-1,0-1 1,10-9 0,-38 25 2103,-357 282 542,299-227-2844,0 1-172,-111 87-282,187-151 101,-26 15-368,27-16 361,-1 0 1,1 1-1,-1-1 0,1 0 0,-1 0 0,1 1 1,-1-1-1,1 0 0,-1 0 0,1 0 1,-1 1-1,1-1 0,-1 0 0,1 0 1,-1 0-1,0 0 0,1 0 0,-1 0 1,1 0-1,-1 0 0,1-1 0,-1 1 0,1 0 1,-1 0-1,1 0 0,-1 0 0,1-1 1,-1 1-1,1 0 0,-1-1 0,1 1 1,-1 0-1,1-1 0,-1 1 0,1-1 1,0 1-1,-1 0 0,1-1 0,0 1 0,-1-1 1,1 1-1,0-1 0,0 1 0,-1-1 1,1 1-1,0-1 0,0-1 0,0-5-98,0-1 0,1 1-1,0-1 1,1 1 0,3-14-1,-3 13 23,13-43-534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3.988"/>
    </inkml:context>
    <inkml:brush xml:id="br0">
      <inkml:brushProperty name="width" value="0.05" units="cm"/>
      <inkml:brushProperty name="height" value="0.05" units="cm"/>
    </inkml:brush>
  </inkml:definitions>
  <inkml:trace contextRef="#ctx0" brushRef="#br0">1 0 14859,'4'60'4338,"-5"-51"-3928,1 0 1,0 0-1,1 0 0,0 0 1,0 0-1,1 0 0,0 0 0,1-1 1,0 1-1,7 13 0,-9-21-371,-1 0-1,1 1 1,0-1-1,0 0 1,0 0-1,0 0 1,0 0-1,0 0 1,1 0-1,-1 0 0,0 0 1,0 0-1,1-1 1,-1 1-1,0-1 1,1 1-1,-1-1 1,1 1-1,-1-1 1,1 0-1,-1 1 0,3-1 1,-1 0-5,0-1 0,0 1 1,0-1-1,-1 0 0,1 0 0,0 0 1,0 0-1,-1-1 0,1 1 0,4-4 0,4-3 24,-1-1 0,0 0 0,16-20 0,-10 8-15,-1 0 0,14-24 0,-31 78-152,-2-16 20,2-12-53,1 0-1,0 0 0,-1 0 1,2 0-1,-1 0 0,0 0 1,1 0-1,0 0 0,0 1 1,2 7-1,-2-12 134,0-1 0,1 0-1,-1 0 1,0 1 0,0-1 0,0 0-1,0 0 1,1 1 0,-1-1 0,0 0-1,0 0 1,1 0 0,-1 1 0,0-1-1,0 0 1,1 0 0,-1 0 0,0 0-1,0 0 1,1 0 0,-1 1 0,0-1 0,1 0-1,-1 0 1,0 0 0,0 0 0,1 0-1,13-3-339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20.368"/>
    </inkml:context>
    <inkml:brush xml:id="br0">
      <inkml:brushProperty name="width" value="0.05" units="cm"/>
      <inkml:brushProperty name="height" value="0.05" units="cm"/>
    </inkml:brush>
  </inkml:definitions>
  <inkml:trace contextRef="#ctx0" brushRef="#br0">19 0 17740,'-9'8'1600,"4"1"-1160,1-1-184,4-1 480,3-2-407,4-2-754,4 0 545,6 0-280,3 2-144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20.762"/>
    </inkml:context>
    <inkml:brush xml:id="br0">
      <inkml:brushProperty name="width" value="0.05" units="cm"/>
      <inkml:brushProperty name="height" value="0.05" units="cm"/>
    </inkml:brush>
  </inkml:definitions>
  <inkml:trace contextRef="#ctx0" brushRef="#br0">313 7 16708,'-21'3'601,"1"1"1,0 1-1,0 0 1,0 2 0,1 0-1,0 1 1,0 1-1,-25 17 1,35-21-490,1 1-1,0 0 1,1 0-1,-1 1 1,1 0-1,0 0 1,1 1-1,0 0 1,0 0 0,0 1-1,1-1 1,1 1-1,-1 0 1,1 1-1,1-1 1,0 1 0,0-1-1,1 1 1,-1 12-1,2-20-91,1 1 1,0-1-1,0 0 0,0 1 0,0-1 0,1 1 1,-1-1-1,1 0 0,-1 1 0,1-1 1,0 0-1,0 0 0,0 1 0,0-1 0,0 0 1,2 2-1,-2-2-8,1-1 0,-1 0-1,1 0 1,0 1 0,-1-1 0,1 0 0,0 0 0,-1-1 0,1 1 0,0 0 0,0-1-1,0 1 1,0-1 0,0 1 0,-1-1 0,3 0 0,3 0 2,0 0 0,0-1-1,0 0 1,0-1 0,0 1 0,0-1 0,-1 0 0,1-1-1,9-4 1,8-7 6,0-1-1,-1-1 1,27-24-1,58-62 8,-73 67-24,-34 34-3,33-28-32,-32 28 29,-1 1 1,0-1-1,0 0 1,0 1-1,1-1 1,-1 1 0,0-1-1,1 1 1,-1-1-1,1 1 1,1 0-1,-2 0 2,-1 0 0,0 0 0,1 0 0,-1 0 0,1 1 0,-1-1 0,1 0 0,-1 0 0,1 1-1,-1-1 1,0 0 0,1 0 0,-1 1 0,0-1 0,1 0 0,-1 1 0,0-1 0,1 1 0,-1-1 0,0 0 0,0 1 0,1-1 0,-1 1 0,0-1 0,0 1-1,0-1 1,0 1 0,1-1 0,-1 1 0,0-1 0,0 1 0,0 0 0,0 10 12,1 1 1,-2 0-1,-2 20 1,0 20 106,2-51-111,1 0 1,0-1-1,0 1 0,0 0 0,0 0 1,0-1-1,1 1 0,-1 0 0,0 0 1,0-1-1,0 1 0,1 0 1,-1-1-1,0 1 0,1 0 0,-1-1 1,1 1-1,-1 0 0,1-1 0,-1 1 1,1-1-1,0 2 0,0-2-1,-1 0-1,1 0 1,0 0-1,-1 0 1,1 0-1,0 0 1,-1 0-1,1 0 1,0 0-1,-1 0 1,1-1-1,0 1 1,-1 0-1,1 0 1,0-1-1,-1 1 1,1 0-1,-1-1 1,1 1-1,0-1 1,30-29 106,-26 24-102,24-26 16,-9 10-65,0 0 0,35-27-1,-53 47 31,0 1 0,-1-1 0,1 1 0,0 0 0,0 0 0,0 0 0,0 0 0,0 0 0,0 0 0,0 0 0,0 1 0,1-1 0,-1 1 0,0 0 0,0-1 0,1 1 0,2 1 0,-3-1 10,-1 1 0,0 0-1,0-1 1,1 1 0,-1 0-1,0 0 1,0 0 0,0 0-1,0 0 1,0 1-1,0-1 1,0 0 0,0 0-1,-1 1 1,1-1 0,0 0-1,-1 1 1,1-1 0,-1 1-1,0-1 1,1 1 0,-1-1-1,0 1 1,0-1-1,0 2 1,4 53 379,-5-55-436,1-1 0,0 1 0,0-1 0,0 1 0,-1-1 0,1 1 0,0-1 0,-1 1 0,1-1 0,-1 1 0,1-1 0,0 1 0,-1-1 0,1 0 0,-1 1 0,1-1 0,-1 0 0,1 1 0,-1-1 0,0 0 0,1 0 0,-1 1 0,1-1 0,-1 0 0,0 0 0,1 0 0,-1 0 0,1 0 0,-1 0 0,-1 0 0,-4 0-315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21.747"/>
    </inkml:context>
    <inkml:brush xml:id="br0">
      <inkml:brushProperty name="width" value="0.05" units="cm"/>
      <inkml:brushProperty name="height" value="0.05" units="cm"/>
    </inkml:brush>
  </inkml:definitions>
  <inkml:trace contextRef="#ctx0" brushRef="#br0">1 168 12867,'30'-38'4441,"-3"1"-3200,-10 15-475,20-23 837,-34 43-1454,-1-1-1,1 1 1,0-1 0,0 1 0,0 0-1,0 0 1,1 0 0,-1 1 0,0-1-1,1 1 1,-1-1 0,5 0 0,-5 2-105,-1 0 0,1 1 0,0-1 0,0 0 0,-1 1 0,1 0 0,0-1 1,-1 1-1,1 0 0,-1 1 0,1-1 0,-1 0 0,1 1 0,-1-1 1,4 4-1,30 30-45,-9-1-78,-25-31-11,-1-1 0,1 1 0,-1-1 0,1 1 1,-1 0-1,0 0 0,0-1 0,0 1 0,-1 0 1,1 0-1,-1 0 0,1 4 0,-5-2-103,-4-5-79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25.509"/>
    </inkml:context>
    <inkml:brush xml:id="br0">
      <inkml:brushProperty name="width" value="0.05" units="cm"/>
      <inkml:brushProperty name="height" value="0.05" units="cm"/>
    </inkml:brush>
  </inkml:definitions>
  <inkml:trace contextRef="#ctx0" brushRef="#br0">1 10 12155,'3'-5'1336,"-2"1"-640,2 4-208,-1 3 848,1 4-167,-2 12-97,1 4-64,-1 7-224,-1 7-112,2 9-135,-2-2-241,2-1-712,-1-4-329,1-16 617,2-10-144,2-17-160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25.973"/>
    </inkml:context>
    <inkml:brush xml:id="br0">
      <inkml:brushProperty name="width" value="0.05" units="cm"/>
      <inkml:brushProperty name="height" value="0.05" units="cm"/>
    </inkml:brush>
  </inkml:definitions>
  <inkml:trace contextRef="#ctx0" brushRef="#br0">14 26 18108,'1'-16'1383,"-2"8"-783,1 8-590,0 0 0,0 0 1,0 0-1,0 0 0,0 0 0,0 0 0,-1-1 0,1 1 1,0 0-1,0 0 0,0 0 0,0 0 0,0 0 1,0 0-1,0 0 0,0 0 0,-1 0 0,1 0 1,0 0-1,0 0 0,0 0 0,0 0 0,0 0 0,0 0 1,-1 0-1,1 0 0,0 0 0,0 0 0,0 0 1,0 0-1,0 0 0,0 0 0,0 0 0,0 0 1,-1 0-1,1 0 0,0 0 0,0 1 0,0-1 0,0 0 1,0 0-1,0 0 0,0 0 0,0 0 0,0 0 1,0 0-1,-1 0 0,1 0 0,0 1 0,-1 2 137,-1 1 0,1 0 0,0 0 0,0 0 0,0 0 0,0 0 0,1 0 0,0 0 0,-1 0 0,1 0 0,1 6-1,0 3 5,-2 4-51,2 109 145,1-108-225,-1 0 0,2 0 0,1 0 1,10 32-1,-13-48-14,-1 0 0,1 0 0,0 0 0,-1-1 0,1 1 0,0 0 0,0-1 0,0 1 0,0-1 0,0 1 0,0-1 0,1 1 0,-1-1 1,0 0-1,1 0 0,-1 1 0,1-1 0,-1 0 0,1 0 0,0-1 0,-1 1 0,1 0 0,0 0 0,0-1 0,-1 1 0,1-1 0,0 0 0,0 1 1,0-1-1,0 0 0,0 0 0,0 0 0,-1 0 0,1-1 0,0 1 0,0 0 0,0-1 0,0 1 0,2-2 0,8-4 36,-1 0-1,1-1 0,18-14 0,-15 9 3,31-16-1,-42 26-46,1 0 1,-1 0 0,0 0 0,1 1 0,-1 0-1,1 0 1,-1 0 0,1 0 0,-1 1 0,1 0-1,0 0 1,7 0 0,-10 1-3,1 0-1,0 0 1,-1 0 0,1 0 0,-1 0-1,1 1 1,-1-1 0,0 1-1,0-1 1,1 1 0,-1 0-1,0 0 1,0 0 0,-1 0 0,1 0-1,0 1 1,-1-1 0,1 0-1,-1 1 1,0-1 0,1 4-1,3 7-14,-1-1 0,-1 1 0,3 15 0,-4-19 8,3 19-20,2 35 1,-7-55 87,0 1 1,0 0-1,-1-1 1,0 1-1,0-1 1,-1 1-1,0-1 1,-5 13-1,6-19-16,1 0 0,-1 0 0,-1 0 0,1-1 0,0 1 0,0-1 0,-1 1 0,1-1 0,0 1 0,-1-1 0,0 0 0,1 1 0,-1-1 0,0 0 0,1 0 0,-1 0 0,-4 1 0,3-1 23,-1-1 1,0 1-1,1-1 1,-1 1-1,1-1 1,-1 0-1,0-1 1,1 1-1,-6-2 1,-5-2 82,0 0 0,0-1 0,-25-14-1,35 17-155,-29-16-211,-1-1-3362,61 22 2653,-3-4 295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26.741"/>
    </inkml:context>
    <inkml:brush xml:id="br0">
      <inkml:brushProperty name="width" value="0.05" units="cm"/>
      <inkml:brushProperty name="height" value="0.05" units="cm"/>
    </inkml:brush>
  </inkml:definitions>
  <inkml:trace contextRef="#ctx0" brushRef="#br0">22 466 15491,'7'-17'1247,"-3"6"637,-7 24-175,-5 13-1053,1 0 1,2 1-1,1 0 1,-2 39-1,6-63-646,0-1 0,0 1-1,1-1 1,-1 1 0,0-1 0,1 1 0,0-1-1,0 1 1,-1-1 0,3 4 0,-2-5-4,-1 0 0,1-1 0,-1 1-1,1 0 1,0 0 0,-1-1 0,1 1 0,0 0 0,0-1 0,0 1 0,-1-1 0,1 1-1,0-1 1,0 1 0,0-1 0,0 0 0,0 1 0,0-1 0,1 0 0,1 0 5,0 0 1,0-1 0,-1 1 0,1-1 0,0 0-1,-1 1 1,1-1 0,0 0 0,-1-1-1,1 1 1,-1 0 0,0-1 0,1 0-1,-1 1 1,0-1 0,0 0 0,2-3-1,11-11 123,-1-1 0,-1 0 0,-1-1 0,0-1 0,-2 0 0,0 0 0,14-40-1,-27 100 22,1-21-136,-4 51-3,6-65-11,0 0 0,0 0-1,1 1 1,0-1 0,0 0-1,0 0 1,1 0 0,3 9-1,-4-14 0,-1 0 0,1 0 0,0 0 0,0 0 0,-1 0-1,1 0 1,0 0 0,0 0 0,0 0 0,0 0 0,0 0-1,0 0 1,0-1 0,0 1 0,1 0 0,-1-1 0,0 1-1,0-1 1,1 1 0,-1-1 0,0 0 0,1 0-1,-1 1 1,0-1 0,1 0 0,-1 0 0,0 0 0,1 0-1,-1-1 1,0 1 0,0 0 0,1 0 0,-1-1 0,2 0-1,3-1 13,-1-1-1,1 0 0,-1 0 1,1 0-1,-1-1 0,6-5 1,7-7 25,-1-1-1,0-1 1,-2-1 0,21-30 0,43-89 90,-38 55-103,-4-2 1,37-125 0,-73 203-11,-4 15-13,-6 18 2,3 14 1,1 0 1,3 0 0,1 0 0,5 43 0,28 161-38,-17-143-17,-15-101 43,0 0 0,0 0 0,0 0 1,0 0-1,0 0 0,0 0 0,0 0 0,0 0 0,0 0 1,0 0-1,0 0 0,0 0 0,0 0 0,0 0 0,0 0 1,0 0-1,0 0 0,0 0 0,0 0 0,0 0 0,0 0 1,0 0-1,-1 0 0,1 0 0,0 0 0,0 0 0,0 0 1,0 0-1,0 0 0,0 0 0,0 0 0,0 0 0,0 0 1,0 0-1,0 0 0,0 0 0,0 0 0,0 0 0,0 0 1,0 0-1,0 0 0,0 0 0,0 0 0,0 0 0,0 0 1,-1 0-1,-4-8-71,-6-13-25,-6-10 33,-1 0-1,-1 1 0,-1 1 0,-2 1 0,-1 1 0,-1 1 1,-43-36-1,52 46 162,15 16-91,0 0 0,0 0 0,0 0 0,0-1 0,0 1 0,0 0 0,-1 0 0,1-1-1,0 1 1,0 0 0,0-1 0,0 1 0,0 0 0,0 0 0,0-1 0,0 1 0,0 0 0,0 0-1,0-1 1,0 1 0,0 0 0,1-1 0,-1 1 0,0 0 0,0 0 0,0-1 0,0 1 0,0 0 0,0 0-1,1 0 1,-1-1 0,0 1 0,1 0 0,2-2 16,0 1 1,0 0-1,1 0 0,-1 0 1,1 1-1,-1-1 0,7 0 0,35-3-9,-7 1-89,0-2 1,0-1-1,39-13 0,-60 12-22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29.413"/>
    </inkml:context>
    <inkml:brush xml:id="br0">
      <inkml:brushProperty name="width" value="0.05" units="cm"/>
      <inkml:brushProperty name="height" value="0.05" units="cm"/>
    </inkml:brush>
  </inkml:definitions>
  <inkml:trace contextRef="#ctx0" brushRef="#br0">210 547 17444,'0'-2'136,"0"0"-1,-1 0 1,1 0 0,0 0 0,-1 1 0,0-1 0,1 0 0,-1 0 0,0 1-1,0-1 1,0 0 0,0 1 0,0-1 0,0 1 0,-1-1 0,1 1 0,-1 0-1,1 0 1,0-1 0,-1 1 0,-2-1 0,1 1 18,0 0 1,0 0-1,0 1 0,0-1 0,0 1 1,0-1-1,0 1 0,0 0 1,0 0-1,0 1 0,0-1 1,-4 1-1,-2 2 40,1-1-1,-1 1 1,1 1 0,0 0 0,0 0-1,0 0 1,0 1 0,-10 8-1,12-7-162,0 0 0,0 1 0,0-1 0,1 1 0,0 0-1,-5 10 1,8-12-30,-1-1 0,1 1-1,1 0 1,-1 0 0,1-1-1,-1 1 1,1 0 0,1 1-1,-1-1 1,1 0 0,0 9 0,0-13 4,0 0 1,0 0 0,0 0 0,0 0 0,0 0 0,0 0 0,1-1 0,-1 1 0,0 0-1,0 0 1,1 0 0,-1 0 0,0-1 0,1 1 0,-1 0 0,1 0 0,-1-1-1,1 1 1,-1 0 0,1-1 0,0 1 0,-1 0 0,1-1 0,0 1 0,-1-1 0,1 1-1,0-1 1,0 1 0,0-1 0,-1 0 0,1 1 0,0-1 0,0 0 0,0 0 0,0 0-1,0 0 1,0 1 0,-1-1 0,1 0 0,0-1 0,0 1 0,0 0 0,0 0-1,0 0 1,1-1 0,2 0 31,-1-1 0,1 0 0,0 0-1,-1 0 1,1 0 0,-1 0 0,0-1-1,5-4 1,8-11 134,-1-1 0,-1 0 0,20-34 0,-20 28-42,34-42 0,-32 54-96,-16 13-32,1-1-1,-1 1 1,1 0 0,-1 0 0,1 0 0,-1 0 0,1 0 0,-1 0 0,1 0 0,-1 0-1,1 0 1,-1 0 0,0 0 0,1 0 0,-1 0 0,1 0 0,-1 0 0,1 0-1,-1 1 1,1-1 0,-1 0 0,1 1 0,1 1 0,-1 0 1,1 0-1,-1 0 0,1 0 0,-1 0 1,0 0-1,0 1 0,0-1 1,1 4-1,6 13-3,-6-16-6,0 1 0,0-1 1,1 1-1,-1-1 0,0 0 1,1 0-1,0 0 0,0 0 1,0-1-1,0 1 0,0-1 1,1 1-1,-1-1 0,1 0 1,-1-1-1,1 1 0,0-1 1,0 1-1,-1-1 0,1 0 1,0 0-1,0-1 0,0 1 1,0-1-1,6 0 0,5-2-72,1 0 0,-1-2-1,0 1 1,-1-2 0,19-7 0,-16 6 4,-17 6 75,1 0-1,-1 0 0,1-1 0,-1 1 0,1 0 0,-1 0 0,1 0 0,-1 0 0,1 0 1,-1 0-1,0 0 0,1 0 0,-1 0 0,1 0 0,-1 1 0,1-1 0,-1 0 1,1 0-1,-1 0 0,1 0 0,-1 1 0,0-1 0,1 0 0,-1 0 0,0 1 0,1-1 1,-1 0-1,0 1 0,1-1 0,-1 1 0,0-1 0,1 0 0,-1 1 0,0-1 1,0 1-1,0-1 0,1 0 0,-1 1 0,0-1 0,0 1 0,0-1 0,0 1 0,0-1 1,0 1-1,0-1 0,0 1 0,0-1 0,0 1 0,0-1 0,0 1 0,-4 31-7,3-26-3,0-4 11,1-1 0,0 0-1,0 1 1,-1-1 0,1 0-1,0 1 1,0-1 0,0 1 0,0-1-1,1 0 1,-1 1 0,0-1 0,1 1-1,-1-1 1,0 0 0,1 0-1,0 1 1,-1-1 0,2 2 0,-1-2 1,0-1 0,0 1 1,0-1-1,0 0 0,-1 1 1,1-1-1,0 0 0,0 0 1,0 0-1,0 0 0,0 0 0,0 0 1,0 0-1,-1 0 0,1 0 1,0 0-1,0 0 0,0 0 1,0-1-1,0 1 0,-1 0 1,3-1-1,3-3 3,1 1 0,-1-1-1,0 0 1,0-1 0,0 1 0,6-8-1,6-9 7,0 0 0,-2-1 0,-1-1 0,-1 0 0,-1-1 0,15-37 0,46-160 44,-71 212-51,9-45 7,-9 40-7,-1 0 0,2 0 0,0 0-1,8-16 1,-13 28-73,-4 6 39,-7 9-2,0 9-15,-10 27 1,-5 12 74,22-57-71,4-4 45,1 0 0,0 0-1,-1 1 1,1-1 0,0 0 0,-1 0 0,1 0 0,0 1-1,-1-1 1,1 0 0,0 1 0,-1-1 0,1 0 0,0 1-1,-1-1 1,1 0 0,0 1 0,0-1 0,0 0 0,-1 1-1,1-1 1,0 1 0,-35 217 20,26-139 27,6-60-25,-4 41 52,7-56-62,-1 0 1,2 0 0,-1 0-1,0 0 1,1 0-1,0 0 1,0 0-1,0-1 1,0 1-1,1 0 1,2 5-1,3-1 89,-7-8-105,0 0 0,0 0 0,0 0 0,0 0 0,0 0 0,-1-1 0,1 1 0,0 0 0,0 0 0,0 0 0,0 0 0,0 0 0,0 0 0,0 0 0,0-1 0,0 1 0,0 0 0,1 0 0,-1 0 0,0 0 0,0 0 0,0 0 0,0 0 0,0 0 0,0-1 0,0 1 0,0 0 0,0 0 0,0 0 0,0 0 0,0 0 0,0 0 0,0 0 0,1 0 0,-1 0 0,0 0 0,0 0 0,0 0 0,0 0 0,0-1 0,0 1 0,0 0 0,0 0 0,0 0 0,1 0 0,-1 0 0,0 0 0,0 0 0,0 0 0,0 0 0,0 0-1,0 0 1,0 0 0,1 0 0,-1 0 0,0 1 0,0-1 0,0 0 0,0 0 0,0 0 0,0 0 0,0 0 0,0 0 0,1 0 0,-1 0 0,0 0 0,0 0 0,0 0 0,0 0-72,28 5-52,-21-4 118,0 1 1,0-1 0,0 0-1,0-1 1,0 0-1,10 0 1,-4-3 14,0-1 0,0 0 0,0-1 1,0 0-1,-1-1 0,0 0 0,0-1 0,-1-1 1,0 0-1,0 0 0,0-1 0,16-19 1,-15 16 45,-1-2 1,-1 1-1,0-1 0,0-1 1,-2 0-1,0 0 1,0-1-1,-2 0 1,9-29-1,-14 39-15,0 0 0,0 0-1,-1 0 1,0 0-1,-1-7 1,1 12-32,1 0-1,-1 1 1,0-1 0,0 1-1,0-1 1,0 0-1,0 1 1,-1-1 0,1 0-1,0 1 1,0-1 0,0 1-1,0-1 1,-1 0 0,1 1-1,0-1 1,-1 1 0,1-1-1,0 1 1,-1-1 0,1 1-1,-1-1 1,1 1 0,-1-1-1,1 1 1,-1 0 0,1-1-1,-1 1 1,1 0 0,-1-1-1,1 1 1,-1 0 0,0 0-1,1-1 1,-1 1 0,1 0-1,-1 0 1,0 0 0,1 0-1,-1 0 1,0 0 0,1 0-1,-1 0 1,1 0 0,-1 0-1,0 0 1,1 1 0,-1-1-1,0 0 1,1 0 0,-1 1-1,1-1 1,-1 0 0,1 1-1,-1-1 1,1 0 0,-1 1-1,0 0 1,-1 1-4,-1 0 0,1 0 1,0 1-1,0-1 0,0 1 0,0 0 0,0 0 1,1-1-1,-1 1 0,1 0 0,0 0 0,0 1 1,-1 3-1,1-5-8,1 0-1,-1 0 1,1-1-1,0 1 1,-1 0 0,1 0-1,0 0 1,0 0 0,0 0-1,0 0 1,1 0 0,-1 0-1,1 0 1,-1 0-1,1 0 1,-1 0 0,1 0-1,0 0 1,0-1 0,0 1-1,0 0 1,2 1 0,-2-2 0,0 0 1,0 0 0,1-1-1,-1 1 1,0-1 0,0 1-1,1-1 1,-1 1 0,0-1-1,1 0 1,-1 0 0,0 0-1,1 0 1,-1 0 0,0 0-1,1 0 1,-1 0 0,0 0-1,1 0 1,-1-1 0,0 1-1,1-1 1,0 0 0,-1 1 6,0-1-1,0 1 1,0-1 0,0 1 0,-1 0-1,1-1 1,0 1 0,0 0-1,0 0 1,0 0 0,0 0 0,0-1-1,0 2 1,0-1 0,0 0 0,0 0-1,0 0 1,0 0 0,0 0 0,-1 1-1,1-1 1,0 0 0,0 1 0,0-1-1,0 1 1,-1-1 0,1 1 0,0-1-1,0 1 1,-1 0 0,1-1 0,0 1-1,-1 0 1,1 0 0,-1-1 0,1 1-1,-1 0 1,1 0 0,-1 0 0,1 0-1,-1-1 1,0 1 0,0 0 0,1 0-1,-1 1 1,10 34-35,8 63 0,-3-18 21,15 45 31,8 35-11,-32-124-2,-1 1-1,1 50 0,-6-81 8,0-1-1,-1 1 0,0 0 0,0 0 0,0-1 1,-1 1-1,-2 7 0,3-13-1,1 0 0,-1 0 0,0 1 0,1-1 0,-1 0-1,0 0 1,0 0 0,0 0 0,0 1 0,0-1 0,0-1 0,0 1 0,0 0 0,0 0 0,0 0-1,0 0 1,-1-1 0,1 1 0,0-1 0,0 1 0,-1-1 0,1 1 0,-1-1 0,1 0-1,0 0 1,-1 0 0,1 1 0,-1-1 0,1-1 0,0 1 0,-1 0 0,1 0 0,0 0 0,-1-1-1,1 1 1,0-1 0,-1 1 0,1-1 0,-2-1 0,-2 0 14,0-2-1,0 1 1,1 0 0,0-1-1,-1 0 1,2 0 0,-1 0-1,0-1 1,1 1 0,-1-1-1,1 0 1,1 0 0,-1 0-1,-2-9 1,-2-3 4,1-1 1,1 0-1,-4-21 1,7 24-34,0 0 0,1 0-1,0 0 1,1 0 0,1 0 0,0 0 0,5-19 0,-4 24 0,1 0-1,1 0 0,0 0 0,0 1 1,0-1-1,2 1 0,-1 0 0,1 0 0,0 1 1,1-1-1,8-7 0,6-3 5,34-22 0,-36 27-394,0 0-1,22-22 0,-35 29 283,-1 1 1,1 0-1,-1-1 1,-1 0-1,1 0 1,-1-1-1,-1 1 1,1-1-1,-1 0 1,3-12-1,2-24-341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0.624"/>
    </inkml:context>
    <inkml:brush xml:id="br0">
      <inkml:brushProperty name="width" value="0.05" units="cm"/>
      <inkml:brushProperty name="height" value="0.05" units="cm"/>
    </inkml:brush>
  </inkml:definitions>
  <inkml:trace contextRef="#ctx0" brushRef="#br0">3 12 18844,'-2'-11'1557,"1"23"-457,75 559 2412,-69-544-3453,-4-19-31,0 1 0,0 0 1,1 0-1,0 0 0,1-1 0,0 1 1,0-1-1,1 0 0,8 14 1,-11-21-26,-1-1 1,0 1 0,0-1-1,1 0 1,-1 1 0,0-1 0,1 1-1,-1-1 1,0 0 0,1 1-1,-1-1 1,1 0 0,-1 0-1,0 1 1,1-1 0,-1 0-1,1 0 1,-1 0 0,1 1-1,-1-1 1,1 0 0,-1 0-1,1 0 1,-1 0 0,1 0-1,-1 0 1,1 0 0,-1 0-1,1 0 1,-1 0 0,1 0 0,-1 0-1,1-1 1,-1 1 0,1 0-1,-1 0 1,0 0 0,1-1-1,-1 1 1,1 0 0,-1-1-1,0 1 1,1 0 0,-1-1-1,1 1 1,-1 0 0,0-1-1,0 1 1,1-1 0,-1 0-1,2-2 11,0 0 0,-1 0 0,0 0 0,0 0 0,0-1 0,2-5 0,0-15 36,-1 0 0,-1 0 0,-1 0 1,-4-31-1,-3 6-22,-14-53 0,1 34-80,18 61 35,-1 0 0,0 1 0,0-1-1,-1 1 1,1 0 0,-1 0 0,-8-8 0,12 14 14,0-1 0,0 1 1,-1-1-1,1 1 1,0 0-1,-1-1 0,1 1 1,0 0-1,-1-1 1,1 1-1,0 0 0,-1-1 1,1 1-1,-1 0 1,1 0-1,0-1 1,-1 1-1,1 0 0,-1 0 1,1 0-1,-1 0 1,1 0-1,-1 0 0,1 0 1,-1 0-1,1 0 1,-1 0-1,1 0 0,-1 0 1,1 0-1,-1 0 1,1 0-1,0 0 1,-1 0-1,1 0 0,-1 1 1,1-1-1,-1 0 1,1 0-1,0 1 0,-1-1 1,1 0-1,-1 1 1,1-1-1,0 0 0,-1 1 1,1-1-1,0 0 1,0 1-1,-1-1 1,1 1-1,0-1 0,0 1 1,0-1-1,-1 1 1,1-1-1,0 0 0,0 1 1,0-1-1,0 1 1,0-1-1,0 1 0,0-1 1,0 1-1,-2 31-74,3-18 60,0-1 0,0 0-1,2 0 1,-1 0 0,2 0 0,0-1-1,0 1 1,1-1 0,12 21-1,-14-28 17,0-1 0,1 1 0,-1-1-1,1 0 1,0 0 0,0 0-1,0 0 1,1 0 0,-1-1-1,1 0 1,0 0 0,0-1-1,0 1 1,0-1 0,0 0 0,0 0-1,1-1 1,-1 1 0,1-1-1,-1 0 1,1-1 0,0 1-1,-1-1 1,1-1 0,8 0-1,-3-1 8,-1-1 0,0 0 0,-1 0 0,1-1-1,-1 0 1,1-1 0,-1 0 0,-1 0 0,1-1 0,-1 0-1,0-1 1,0 0 0,-1 0 0,0-1 0,0 1-1,7-12 1,0-1 25,-1 0-1,-1-1 1,-2 0 0,1-1-1,12-44 1,-17 48-12,-1 0-1,-1 0 1,0 0-1,-2-1 1,0 1-1,-2-37 0,0 52-16,-1-1 0,1 1 0,-1 0 0,0 0 0,0-1 0,0 1 0,-3-4 0,4 7-2,0-1 0,-1 1 1,1 0-1,0-1 0,0 1 1,0 0-1,-1-1 0,1 1 1,0 0-1,-1-1 0,1 1 1,0 0-1,-1 0 0,1 0 1,0-1-1,-1 1 0,1 0 1,-1 0-1,1 0 0,0 0 1,-1 0-1,1 0 0,-1 0 0,1-1 1,0 1-1,-1 1 0,0-1 1,0 1-1,0-1 1,0 1-1,0-1 0,0 1 1,0 0-1,1-1 1,-1 1-1,0 0 0,1 0 1,-1 0-1,0 0 1,1-1-1,-1 1 0,1 0 1,-1 2-1,-6 12 2,1 1 0,1 0 1,0 0-1,-4 29 0,-4 73 47,12-86-11,3 54 1,-1-76-29,1 0 1,-1 0-1,1-1 1,1 1-1,0-1 1,0 1-1,1-1 1,0 0-1,10 15 1,-12-22-7,-1 0 0,1 1 1,0-1-1,0 0 1,0 0-1,1 0 0,-1 0 1,1 0-1,-1-1 1,1 1-1,-1-1 0,1 1 1,0-1-1,-1 0 1,1 0-1,0 0 1,5 0-1,-4-1 1,0 0 0,0 0 0,0 0 0,0-1 0,0 1 0,0-1 0,0 0 0,0-1-1,-1 1 1,1 0 0,6-4 0,0-1 6,-1-1-1,1 0 0,-1 0 0,0-1 0,-1 0 1,0-1-1,0 1 0,6-11 0,-1 0 16,-1-1 0,-1 0 0,12-32 0,-19 42-9,0 0 0,-1 0 0,0 0-1,-1-1 1,-1 1 0,1-1 0,-1 1 0,-1-1 0,-1-17-1,1 28-13,0-1-1,0 1 0,0-1 1,0 1-1,0-1 0,0 1 1,0-1-1,-1 1 0,1-1 1,0 1-1,0-1 0,0 1 1,0-1-1,-1 1 0,1-1 1,0 1-1,-1-1 0,1 1 1,0 0-1,-1-1 0,1 1 1,0-1-1,-1 1 0,1 0 1,-1 0-1,1-1 0,-1 1 1,1 0-1,-1 0 0,1-1 1,-1 1-1,0 0 0,0 0 2,0 0-1,0 1 0,0-1 1,0 1-1,0-1 1,0 1-1,0-1 0,0 1 1,0-1-1,0 1 1,0 0-1,0 0 0,0-1 1,0 2-1,-24 32 65,15-15-16,0 1-1,2 0 0,-9 29 0,15-40-35,0 0 0,0 0 0,0 0-1,1 0 1,1 0 0,-1 1 0,2-1 0,-1 0-1,1 1 1,3 13 0,-2-20-75,-1 0 0,0 0 0,1 0 0,-1 0 0,1 0 0,0-1-1,0 1 1,0 0 0,0-1 0,1 0 0,-1 1 0,1-1 0,-1 0 0,1 0 0,0-1 0,-1 1-1,6 2 1,-3-2-312,1 0 0,-1 0 0,1-1 0,-1 1 0,1-1 0,0 0 0,-1-1 0,1 0 0,7 0 0,-11 0 300,0 0 1,0 0 0,0-1-1,0 1 1,0-1 0,-1 1 0,1-1-1,0 1 1,0-1 0,3-2-1,15-19-972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1.262"/>
    </inkml:context>
    <inkml:brush xml:id="br0">
      <inkml:brushProperty name="width" value="0.05" units="cm"/>
      <inkml:brushProperty name="height" value="0.05" units="cm"/>
    </inkml:brush>
  </inkml:definitions>
  <inkml:trace contextRef="#ctx0" brushRef="#br0">0 0 16179,'9'58'5498,"2"16"-4094,-1 1-578,15 93 260,-18-134-864,1-1 0,24 61 0,-30-90-197,0 1 1,0 0-1,1-1 0,0 1 1,0-1-1,6 7 0,-8-10-19,0 0-1,0 0 1,0 0 0,0 0-1,1 0 1,-1 0-1,0-1 1,0 1-1,1-1 1,-1 1-1,0-1 1,0 1-1,1-1 1,-1 0-1,1 1 1,-1-1-1,0 0 1,1 0 0,-1 0-1,1 0 1,-1 0-1,0 0 1,1-1-1,-1 1 1,0 0-1,1-1 1,-1 1-1,0-1 1,1 0-1,-1 1 1,2-2 0,1-2 2,1 1 1,-1-1-1,0 0 1,0 0-1,0-1 1,0 1-1,-1-1 1,5-9-1,21-46 51,-25 52-49,64-168 115,-68 175-125,0 0-1,1 0 0,-1-1 1,1 1-1,-1 0 0,1 0 1,-1 0-1,1 0 1,0 0-1,0 0 0,-1 0 1,1 0-1,0 0 0,0 0 1,0 0-1,2-1 1,-2 2-1,-1 0 0,1 1 0,-1-1 1,1 0-1,-1 0 0,0 0 0,1 1 1,-1-1-1,1 0 0,-1 1 0,0-1 1,1 0-1,-1 1 0,0-1 0,1 0 1,-1 1-1,0-1 0,1 1 0,-1-1 1,0 1-1,0-1 0,0 1 0,1-1 1,-1 1-1,0-1 0,0 0 0,0 2 1,8 50-41,-8-44 37,4 37-25,-2-16-73,1 0 0,11 43 1,-14-72 64,0 1 1,0 0 0,0 0 0,1-1 0,-1 1 0,0 0 0,0-1 0,1 1 0,-1 0 0,0-1 0,1 1 0,-1 0 0,1-1 0,-1 1 0,1-1 0,-1 1 0,1-1 0,-1 1 0,2 0 0,-1-1-9,-1 0-1,1 0 1,-1 0 0,0 0-1,1 0 1,-1 0 0,1-1 0,-1 1-1,0 0 1,1 0 0,-1 0-1,0-1 1,1 1 0,-1 0-1,0 0 1,1-1 0,-1 1-1,0 0 1,1-1 0,-1 1 0,0 0-1,0-1 1,0 1 0,1-1-1,11-31-996,-5-3 519,-2-6-183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1.835"/>
    </inkml:context>
    <inkml:brush xml:id="br0">
      <inkml:brushProperty name="width" value="0.05" units="cm"/>
      <inkml:brushProperty name="height" value="0.05" units="cm"/>
    </inkml:brush>
  </inkml:definitions>
  <inkml:trace contextRef="#ctx0" brushRef="#br0">13 83 15291,'0'13'893,"-1"-1"0,-4 21-1,3-18-279,0 1 0,-1 18-1,3-31-477,0 0 0,1 0 0,-1 0 0,0 0 0,1-1 0,0 1 0,-1 0 0,1 0 0,0 0 0,1-1 0,-1 1 0,0 0 0,1-1 0,-1 1 0,1-1 0,4 4 0,-4-4-83,0-1 1,0 1-1,1-1 1,-1 0-1,0 0 1,1 0-1,-1 0 1,1 0-1,-1-1 0,1 1 1,0-1-1,-1 0 1,1 0-1,0 0 1,-1 0-1,1 0 1,0 0-1,-1-1 0,1 1 1,-1-1-1,1 0 1,-1 1-1,1-1 1,-1-1-1,1 1 1,-1 0-1,3-3 0,5-1-20,-1-1 0,0-1-1,0 0 1,-1 0-1,10-11 1,-6 3 32,-1-1-1,0 0 1,-2 0 0,1 0 0,-2-2-1,0 1 1,-2-1 0,1 0 0,-2 0-1,3-19 1,-14 65 163,1 1 0,-2 57-1,7-70-159,1 0 0,1 1-1,0-1 1,1 0 0,0 0-1,2-1 1,7 22 0,16 26 13,-2-6-62,-2 1 1,-2 2-1,16 76 0,-35-117 13,0 0-1,-1 0 1,-1 31-1,-1-43 1,-1-1 1,0 1-1,0-1 0,0 1 1,-1-1-1,0 0 0,0 1 1,-1-1-1,1 0 1,-1 0-1,-1-1 0,1 1 1,-1-1-1,-4 6 0,6-9-16,1-1 0,-1 1 0,1-1 0,-1 0 0,0 1-1,1-1 1,-1 0 0,0 0 0,0 0 0,0 0 0,0 0-1,0 0 1,0-1 0,0 1 0,0-1 0,0 1 0,0-1 0,-1 0-1,1 0 1,0 0 0,0 0 0,0 0 0,0 0 0,0-1-1,0 1 1,-1-1 0,1 0 0,0 1 0,0-1 0,1 0 0,-1 0-1,0 0 1,0 0 0,0 0 0,1-1 0,-1 1 0,-2-3 0,-2-2 1,1 0 0,-1 0 1,2 0-1,-1 0 1,1-1-1,0 0 0,0 0 1,0 0-1,-2-11 0,-2-12-330,1 0-1,2 0 1,1-1-1,2 0 1,0 0-1,3 0 1,0 0-1,2 0 1,1 0-1,2 1 1,1 0-1,15-44 1,-6 41-249,1 4-145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4.830"/>
    </inkml:context>
    <inkml:brush xml:id="br0">
      <inkml:brushProperty name="width" value="0.05" units="cm"/>
      <inkml:brushProperty name="height" value="0.05" units="cm"/>
    </inkml:brush>
  </inkml:definitions>
  <inkml:trace contextRef="#ctx0" brushRef="#br0">137 142 15907,'-4'0'223,"1"0"-1,-1 1 0,1-1 0,-1 1 0,1-1 0,0 1 0,-1 0 0,1 1 1,0-1-1,0 0 0,0 1 0,0 0 0,0 0 0,0 0 0,0 0 0,1 0 1,-1 0-1,1 1 0,-1 0 0,1-1 0,-2 4 0,-5 6 273,0 0 0,1 1 0,-10 20 0,-1 13 193,18-44-658,0 0 0,1 0 0,-1 0 0,0 1 0,1-1-1,-1 0 1,1 1 0,0-1 0,0 0 0,0 0 0,0 1 0,0-1 0,1 0 0,-1 1 0,1-1 0,-1 0 0,1 0 0,1 4-1,-1-6-22,-1 1 0,1-1-1,0 1 1,0-1-1,0 0 1,-1 1-1,1-1 1,0 0-1,0 1 1,0-1-1,0 0 1,0 0-1,-1 0 1,1 0-1,0 1 1,0-1-1,0-1 1,0 1 0,0 0-1,0 0 1,0 0-1,-1 0 1,1-1-1,0 1 1,0 0-1,0-1 1,1 0-1,23-15 45,-8 0-82,-2 0 0,0-1 0,-1 0 0,-1-1 0,0-1 0,-2 0 0,0-1 0,-1 0 0,-1-1-1,10-34 1,-41 109 251,21-49-185,0 0 0,0 0 0,1-1 0,-1 1 0,1 0 0,0 0 0,1 7 0,-1-11-26,1 0 1,-1 0-1,0 1 0,1-1 1,-1 0-1,1 0 0,-1 0 1,1 0-1,0 0 0,-1 0 1,1 0-1,0 0 0,0 0 1,0 0-1,-1-1 1,1 1-1,0 0 0,0 0 1,0-1-1,0 1 0,1-1 1,-1 1-1,0-1 0,0 1 1,0-1-1,0 0 0,0 1 1,1-1-1,-1 0 0,0 0 1,0 0-1,0 0 1,1 0-1,-1 0 0,0 0 1,2-1-1,7 0 14,0-1 0,0-1 0,0 0 0,-1 0 0,1-1 0,11-6 0,55-35 34,-36 19-26,-32 22-29,-2 0-1,0 0-1,1 1 1,-1-1-1,11-2 0,-16 6 0,0-1 0,0 1 0,0 0-1,0 0 1,0-1 0,0 1 0,0 0-1,0 0 1,0 0 0,0 0 0,0 0-1,0 0 1,0 1 0,0-1 0,0 0-1,0 0 1,0 1 0,0-1 0,0 1-1,0-1 1,0 1 0,0-1 0,0 1-1,0 0 1,-1-1 0,1 1 0,0 0-1,0-1 1,-1 1 0,1 0 0,-1 0-1,1 0 1,0 0 0,-1 0 0,0 0-1,1 0 1,0 1 0,2 28-14,-3-26 21,1 0 0,-1 1-1,0-1 1,1 0-1,0 0 1,0 1-1,2 4 1,-2-8-4,0 0 1,-1 0 0,1-1-1,0 1 1,0 0 0,-1 0-1,1-1 1,0 1 0,0 0-1,0-1 1,0 1 0,0-1-1,0 1 1,0-1-1,0 1 1,0-1 0,0 0-1,0 0 1,0 1 0,0-1-1,0 0 1,1 0 0,-1 0-1,0 0 1,0 0 0,0 0-1,0-1 1,0 1-1,0 0 1,0 0 0,0-1-1,0 1 1,2-2 0,10-3 18,0-2 1,-1 0-1,1 0 1,-1-1-1,-1-1 1,0 0 0,12-12-1,24-18 3,-46 38-25,0 0-1,0 0 1,0 0-1,0 1 0,0-1 1,0 0-1,0 1 1,1-1-1,-1 1 1,0 0-1,0-1 1,0 1-1,2 0 1,-2 0-1,-1 0 1,1 0 0,-1 1 0,1-1 0,-1 0 0,0 1-1,1-1 1,-1 1 0,0-1 0,1 1 0,-1-1-1,0 0 1,1 1 0,-1-1 0,0 1 0,0-1-1,0 1 1,1 0 0,-1-1 0,0 1 0,0-1-1,0 1 1,0-1 0,0 1 0,0-1 0,0 1-1,0-1 1,0 1 0,-1 0 0,1 0 3,0 0 1,0-1 0,0 1-1,0 0 1,0 0 0,1-1-1,-1 1 1,0-1 0,0 1-1,0 0 1,1-1-1,-1 1 1,0 0 0,0-1-1,1 1 1,-1-1 0,1 1-1,-1-1 1,1 1 0,-1-1-1,1 1 1,-1-1-1,1 1 1,-1-1 0,1 0-1,-1 1 1,1-1 0,-1 0-1,1 0 1,0 1 0,-1-1-1,1 0 1,0 0 0,-1 0-1,1 0 1,0 0-1,-1 0 1,1 0 0,0 0-1,-1 0 1,1 0 0,0 0-1,-1 0 1,1 0 0,0 0-1,-1-1 1,1 1-1,-1 0 1,2-1 0,35-16 149,-34 15-143,18-10-9,5-3-411,-1 1 0,33-12 0,-57 26 362,-1 0 1,1-1 0,-1 1-1,1-1 1,0 1 0,-1 0 0,1 0-1,0 0 1,0-1 0,-1 1 0,1 0-1,0 0 1,-1 0 0,1 0-1,0 0 1,0 0 0,-1 0 0,1 0-1,0 1 1,-1-1 0,1 0 0,0 0-1,0 0 1,-1 1 0,1-1-1,-1 1 1,1-1 0,0 0 0,-1 1-1,1-1 1,0 1 0,-1 1-42,1-1 0,-1 0 0,0 1 0,0-1 0,0 0 1,0 1-1,0-1 0,0 0 0,0 1 0,0-1 0,-1 0 0,1 1 1,0-1-1,-1 0 0,0 2 0,-1 2-134,0-1 1,-1 1-1,1-1 1,-1 0-1,0 0 1,0 0-1,0 0 1,0 0-1,-7 5 1,2-5-201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2.393"/>
    </inkml:context>
    <inkml:brush xml:id="br0">
      <inkml:brushProperty name="width" value="0.05" units="cm"/>
      <inkml:brushProperty name="height" value="0.05" units="cm"/>
    </inkml:brush>
  </inkml:definitions>
  <inkml:trace contextRef="#ctx0" brushRef="#br0">0 1 18636,'2'48'1515,"1"-1"1,3 0-1,21 85 1,57 129-901,-18-62-241,-63-189-360,2 7 28,0 0 1,-1 0-1,3 29 1,-7-45-32,0 0-1,0 0 1,0 1 0,0-1 0,0 0-1,0 0 1,0 0 0,-1 0 0,1 1-1,0-1 1,-1 0 0,1 0-1,-1 2 1,0-3-7,1 0 1,0 0-1,0 0 0,-1 0 0,1 1 0,0-1 1,0 0-1,-1 0 0,1 0 0,0 0 1,0 0-1,-1 0 0,1 0 0,0 0 0,0 0 1,-1 0-1,1 0 0,0 0 0,-1 0 0,1 0 1,0 0-1,0 0 0,-1 0 0,1-1 1,0 1-1,0 0 0,-1 0 0,1 0 0,0 0 1,0 0-1,0-1 0,-1 1 0,1 0 0,0 0 1,-3-3 18,1 1 0,0-1 0,0 0 0,0 0 0,0 0 0,0 0 1,-3-6-1,-6-23 84,-14-64 1,14 52-98,-4-21-174,2 0-1,3 0 1,3-1 0,2-90 0,5 144 117,1 1 0,0-1 0,1 1 0,0 0 0,1 0 0,0 0 0,1 0 0,0 0 0,8-13 1,-9 19 6,1-1 1,0 1 0,0 0-1,1 0 1,-1 1 0,1-1 0,0 1-1,0 0 1,0 0 0,1 1-1,0 0 1,-1 0 0,1 0-1,0 0 1,0 1 0,1 0 0,9-2-1,-11 3-55,-1 0 0,1 1 0,0-1 0,0 1 0,0 0 0,-1 0 0,1 1 0,8 1 1,-12-2 61,0 0 1,0 1 0,0-1 0,-1 0-1,1 1 1,0-1 0,0 1 0,0-1 0,-1 1-1,1 0 1,0-1 0,0 1 0,-1 0 0,1-1-1,-1 1 1,1 0 0,0 0 0,-1-1 0,1 3-1,-1-2 2,1 1-1,-1-1 1,0 1-1,0-1 0,0 1 1,0-1-1,0 1 0,0-1 1,-1 1-1,1-1 1,0 1-1,-1-1 0,1 1 1,-1-1-1,0 0 0,0 2 1,-8 12-34,-1 0 0,0-1 0,-1 0 0,-1 0 0,0-2 0,-15 13 0,-21 23-548,59-57 425,11-9-24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2.826"/>
    </inkml:context>
    <inkml:brush xml:id="br0">
      <inkml:brushProperty name="width" value="0.05" units="cm"/>
      <inkml:brushProperty name="height" value="0.05" units="cm"/>
    </inkml:brush>
  </inkml:definitions>
  <inkml:trace contextRef="#ctx0" brushRef="#br0">100 1 17852,'-4'23'1185,"-1"-1"-1,-14 39 1,-3 10 235,18-56-1203,1-3 11,0 0 1,1 1 0,0 0 0,0 23-1,2-35-218,0 0-1,0 0 0,0 0 0,0 0 0,0 0 0,0 0 1,0-1-1,1 1 0,-1 0 0,0 0 0,1 0 0,-1 0 1,1 0-1,-1 0 0,1-1 0,-1 1 0,1 0 0,-1 0 1,1-1-1,0 1 0,1 1 0,-2-2-5,1 0 0,0 0 0,0 0 0,0 1-1,0-1 1,-1 0 0,1 0 0,0 0 0,0 0 0,0 0 0,0-1 0,-1 1 0,1 0-1,0 0 1,0 0 0,0-1 0,-1 1 0,3-1 0,1-2 1,-1 1 0,1-1 0,0 1 0,-1-1-1,0 0 1,1-1 0,2-3 0,1-3 16,0 0 0,-1 0 0,-1-1 0,0 1 0,0-1 0,3-13-1,-6 20-3,-1 0 0,0 0 0,0 0 0,0-1 0,-1 1 0,0 0 0,1-1 0,-1 1 0,-1 0 0,1-1 0,-1 1 0,1 0 0,-1-1 0,-1 1 0,1 0 0,-1 0 0,1 0 0,-1 0 0,-5-7 0,6 10-6,-1-1 0,0 1 0,0-1 0,0 1 0,0 0 1,0-1-1,0 1 0,0 0 0,-1 0 0,1 1 0,0-1 1,0 0-1,-1 1 0,1-1 0,0 1 0,-1 0 0,1 0 1,-1 0-1,1 0 0,0 0 0,-1 1 0,1-1 0,-1 1 1,1-1-1,0 1 0,0 0 0,-1 0 0,1 0 0,0 0 0,-4 3 1,3-2-70,-1 0 0,0 0 0,1 1 1,-1-1-1,1 1 0,0 0 0,0 0 0,0 0 1,0 0-1,1 0 0,-1 1 0,1-1 1,0 1-1,0-1 0,0 1 0,-2 7 1,4-10 46,-1-1 0,1 1 1,0 0-1,0 0 0,0-1 1,0 1-1,0 0 0,0-1 1,0 1-1,1 0 0,-1 0 1,0-1-1,0 1 0,0 0 0,1-1 1,-1 1-1,0-1 0,1 1 1,-1 0-1,1-1 0,-1 1 1,0-1-1,1 1 0,-1-1 1,1 1-1,0-1 0,-1 1 1,1-1-1,-1 0 0,1 1 1,0-1-1,-1 0 0,1 1 1,0-1-1,-1 0 0,1 0 1,1 1-1,17-12-233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3.500"/>
    </inkml:context>
    <inkml:brush xml:id="br0">
      <inkml:brushProperty name="width" value="0.05" units="cm"/>
      <inkml:brushProperty name="height" value="0.05" units="cm"/>
    </inkml:brush>
  </inkml:definitions>
  <inkml:trace contextRef="#ctx0" brushRef="#br0">0 149 15563,'4'31'5086,"11"61"-2977,-9-56-1719,7 43 252,3-1 0,31 92-1,-45-165-588,1 1 0,-1 0 0,1-1-1,4 7 1,-6-11-42,-1-1 1,1 1-1,-1 0 0,1 0 0,0 0 1,-1-1-1,1 1 0,0 0 0,0-1 0,-1 1 1,1 0-1,0-1 0,0 1 0,0-1 0,0 1 1,0-1-1,-1 0 0,1 1 0,0-1 1,0 0-1,0 0 0,0 0 0,0 1 0,0-1 1,0 0-1,0 0 0,0-1 0,0 1 0,0 0 1,0 0-1,0 0 0,0-1 0,0 1 1,0 0-1,0-1 0,1 0 0,0-1 8,1 0-1,-1 0 0,0 0 1,0 0-1,-1 0 0,1-1 1,0 1-1,-1-1 0,1 1 1,-1-1-1,0 1 1,0-1-1,0 0 0,0 0 1,0-3-1,6-47 152,-7 48-151,2-32 3,-2 0 0,-1 1 0,-2-1 0,-10-49 1,12 85-32,1 1 0,0-1 0,-1 0 0,1 0 0,0 0 0,-1 1 0,1-1 0,0 0 0,0 0 0,0 0 0,0 0 0,0 0 0,0 1 0,0-1 0,0 0 0,0 0 0,1 0 0,-1 0 0,0 1 0,0-1 0,1-1 0,13 11-207,-4 0 175,-4-4 26,0-1 0,0 0 0,0 0 0,1-1 0,-1 1 0,1-1 0,0-1 0,0 1 0,0-1 0,0-1 0,0 1 0,0-1 1,0 0-1,12-1 0,-12 0 31,0-1 0,-1 0 1,1-1-1,-1 0 0,1 0 1,-1 0-1,0-1 0,0 0 1,0 0-1,0 0 0,0-1 1,-1 0-1,0 0 0,0-1 1,0 1-1,6-7 0,-4 2 32,0 0 0,-1-1 0,0 1 0,0-1 0,-1 0-1,0-1 1,-1 1 0,0-1 0,-1 0 0,3-18 0,-4 16 0,0-1 1,-1 0 0,0 0 0,-2 0 0,1 0-1,-2 0 1,0 0 0,-5-17 0,6 27-39,0-1 0,-1 1 0,0 0 0,0 0 0,0-1 0,-1 1 0,1 0 0,-1 1 1,-6-8-1,8 10-10,0 1 0,0-1 0,0 0 0,0 0 0,0 0 0,0 1 0,-1-1 0,1 0 0,0 1 0,0-1 0,-1 1 0,1 0 0,0-1 0,-1 1 0,1 0 0,-1 0 0,1 0 0,0 0 1,-1 0-1,1 0 0,-1 0 0,1 1 0,0-1 0,-1 0 0,1 1 0,0-1 0,-1 1 0,1-1 0,0 1 0,0 0 0,0-1 0,-1 1 0,1 0 0,0 0 0,0 0 0,-1 1 0,-3 4-3,0 0-1,0-1 0,1 2 0,-1-1 0,1 0 1,1 1-1,-1 0 0,1 0 0,1 0 0,-4 12 1,-1 9-8,-4 41-1,9-51 9,0 0 0,1-1 0,1 1 0,0 0 0,6 29 0,-6-42-5,1-1-1,0 1 0,1 0 0,-1-1 1,1 1-1,0-1 0,0 0 0,0 1 1,1-1-1,0 0 0,0-1 0,0 1 1,0 0-1,0-1 0,1 1 0,-1-1 1,1 0-1,0-1 0,0 1 0,0 0 1,0-1-1,0 0 0,1 0 1,-1 0-1,10 1 0,-3-1-130,1-1 0,0 0 0,-1-1 0,1 0 0,0-1 0,22-5 0,29-1-850,-61 7 949,0 0 0,-1 1 0,1-1 0,0 0-1,-1 1 1,1-1 0,0 1 0,-1-1 0,1 1-1,-1 0 1,1 0 0,-1-1 0,1 1 0,-1 0 0,0 1-1,1-1 1,-1 0 0,0 0 0,0 0 0,0 1-1,0-1 1,0 1 0,0-1 0,0 1 0,0-1-1,-1 1 1,1-1 0,0 1 0,-1 0 0,0-1 0,1 1-1,-1 2 1,1 2-98,0-1 1,-1 0-1,0 1 0,0-1 0,0 0 0,-1 1 0,0-1 0,0 0 1,-2 6-1,3-10 77,-1 0 0,1 0 1,0 0-1,-1 0 0,1-1 0,-1 1 1,0 0-1,1 0 0,-1 0 1,0 0-1,1-1 0,-1 1 0,0 0 1,-1 0-1,2-1 49,0 0 1,-1 0-1,1 0 0,0 0 0,0 1 1,-1-1-1,1 0 0,0 0 0,-1 0 1,1 0-1,0 0 0,-1-1 1,1 1-1,0 0 0,-1 0 0,1 0 1,0 0-1,-1 0 0,1 0 0,0 0 1,-1-1-1,1 1 0,0 0 1,0 0-1,-1 0 0,1-1 0,0 1 1,0 0-1,0 0 0,-1-1 0,1 1 1,0 0-1,0 0 0,0-1 1,0 1-1,-1 0 0,1-1 0,0 1 1,0 0-1,0-1 0,0 1 0,0-1 1,-4-13-391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3.933"/>
    </inkml:context>
    <inkml:brush xml:id="br0">
      <inkml:brushProperty name="width" value="0.05" units="cm"/>
      <inkml:brushProperty name="height" value="0.05" units="cm"/>
    </inkml:brush>
  </inkml:definitions>
  <inkml:trace contextRef="#ctx0" brushRef="#br0">20 196 15459,'6'-1'386,"-1"0"-1,0 0 1,0 0-1,0-1 1,0 0-1,0 0 1,0 0-1,0 0 1,-1-1-1,1 0 1,-1 0-1,1 0 1,-1-1-1,0 1 1,-1-1-1,1 0 1,-1 0-1,1 0 0,2-5 1,0 0-109,0 1 0,-1-1 1,-1 0-1,1-1 0,-1 1 0,-1-1 1,1 1-1,-2-1 0,3-13 1,-5 22-271,0 0 1,1 0 0,-1 0 0,0 0-1,0 0 1,0 0 0,0 0 0,0 0-1,0 0 1,0 0 0,0 0 0,0 0-1,-1 0 1,1 0 0,0 0 0,-1 0-1,1 0 1,0 0 0,-1 0 0,1 1-1,-1-1 1,0 0 0,1 0 0,-1 0-1,0 0 1,1 1 0,-1-1 0,0 0-1,0 1 1,0-1 0,1 1 0,-1-1-1,0 1 1,0-1 0,0 1 0,0 0-1,0-1 1,0 1 0,0 0 0,0 0 0,0 0-1,0-1 1,-2 1 0,-1 1 1,1-1 0,-1 1 0,0 0 0,1 0 0,-1 0 0,1 0 0,-1 1 0,1-1 0,0 1 0,0 0 0,-5 3 0,0 2-1,0 0-1,1 1 1,0 0-1,0 0 1,1 0 0,0 1-1,0 0 1,1 0-1,-7 17 1,9-20-11,1-1-1,0 1 1,0 0 0,1 0 0,0 0-1,0 0 1,0 0 0,1 0-1,-1 0 1,1 0 0,1 0-1,-1 0 1,1 1 0,1-1 0,-1-1-1,1 1 1,0 0 0,3 6-1,-4-9-45,1 0 0,0 0 0,1-1 0,-1 1 0,0 0 0,1-1 0,-1 0 0,1 0 0,0 0 1,0 0-1,0 0 0,0 0 0,0-1 0,0 1 0,0-1 0,1 0 0,-1 0 0,0 0 0,1-1 0,-1 1 0,1-1 0,-1 0 0,1 1 0,-1-2 0,5 1 0,8-2-137,0-1 1,-1 0 0,32-11-1,-47 14 188,54-18-404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4.983"/>
    </inkml:context>
    <inkml:brush xml:id="br0">
      <inkml:brushProperty name="width" value="0.05" units="cm"/>
      <inkml:brushProperty name="height" value="0.05" units="cm"/>
    </inkml:brush>
  </inkml:definitions>
  <inkml:trace contextRef="#ctx0" brushRef="#br0">3 22 13747,'-3'-21'3711,"7"41"-918,3 14-1694,22 120 1383,11 44-1288,-27-145-898,34 86-1,-43-131-267,-1-1-1,1 0 0,0 0 0,6 9 1,-9-15-22,0 0 1,-1 0-1,1-1 1,-1 1 0,1 0-1,0 0 1,0 0-1,-1 0 1,1-1 0,0 1-1,0 0 1,0-1-1,0 1 1,0 0 0,0-1-1,0 1 1,0-1-1,0 0 1,0 1 0,0-1-1,1 0 1,-1 0-1,0 0 1,0 0 0,0 0-1,0 0 1,0 0-1,0 0 1,1 0 0,-1 0-1,0 0 1,0-1-1,0 1 1,0-1 0,0 1-1,0-1 1,0 1-1,0-1 1,1 0 0,0-1 5,0 0 0,-1 0 1,0 0-1,1 0 1,-1 0-1,0-1 0,0 1 1,0 0-1,-1 0 1,1-1-1,0 1 1,-1-1-1,0 1 0,1 0 1,-1-5-1,-2-41 103,1 40-91,-2-21-20,-2 0 0,0 0 0,-2 0 0,-1 1 0,-2 0 0,0 0 0,-17-30 0,24 53-29,2 3 17,1 1 0,-1-1 0,1 1 0,-1-1 1,0 1-1,1 0 0,-1-1 0,0 1 0,0 0 1,0 0-1,0 0 0,0 0 0,-1 0 0,1 0 0,0 0 1,0 0-1,-1 0 0,1 0 0,0 1 0,-1-1 0,-2-1 1,4 2 4,-1 1 0,1-1 0,0 0 1,0 0-1,-1 0 0,1 0 0,0 0 1,0 0-1,0 0 0,-1 1 0,1-1 1,0 0-1,0 0 0,0 0 1,0 0-1,-1 1 0,1-1 0,0 0 1,0 0-1,0 0 0,0 1 0,0-1 1,0 0-1,0 0 0,-1 1 0,1-1 1,0 0-1,0 0 0,0 1 0,0-1 1,0 0-1,0 0 0,0 1 0,0-1 1,0 0-1,1 1 0,-1 7-13,0 1-1,2 0 0,-1 0 0,1 0 1,0 0-1,1-1 0,0 0 0,0 1 1,1-1-1,6 11 0,-6-12 7,0-1 1,0 0-1,0 0 0,1 0 1,0 0-1,0-1 0,1 0 0,-1 0 1,1-1-1,0 1 0,0-1 1,0 0-1,11 4 0,-11-6 16,0 0 0,1-1 0,-1 1 0,1-1-1,-1-1 1,1 1 0,0-1 0,-1 0 0,1-1-1,0 0 1,-1 0 0,12-3 0,-8 1 15,-1-1 1,1 0-1,-1-1 0,0 0 0,0 0 1,-1-1-1,13-10 0,-3-1 26,-1-1 0,0-1 0,-2 0 0,0-2 0,23-41 0,-10 7 49,-26 52-78,-2 8-17,0-4 0,-5 66-1,-1 48 9,6-101-4,0 1 0,2-1-1,0 1 1,1-1 0,7 25 0,-9-36-22,0-1 0,0 1 0,0-1 0,1 0 0,-1 0 0,0 1 0,1-1 0,0 0 0,-1 0 0,1-1 0,0 1 0,0 0 0,4 3 0,-5-5-20,0 0 0,0 1 0,0-1 0,0 0-1,0 0 1,0 0 0,0 1 0,0-1 0,0 0 0,0 0 0,0 0-1,0-1 1,0 1 0,0 0 0,0 0 0,0 0 0,0-1-1,0 1 1,0-1 0,0 1 0,0 0 0,0-1 0,0 0-1,-1 1 1,1-1 0,0 0 0,0 1 0,-1-1 0,1 0-1,0 0 1,-1 1 0,1-1 0,-1 0 0,1 0 0,-1 0-1,1-2 1,2-2 27,0 0 0,-1 0-1,0-1 1,-1 1 0,1-1 0,-1 1-1,0-1 1,0 0 0,0-9 0,-2-2-102,0 0 0,-3-17 1,-11-34-292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5.434"/>
    </inkml:context>
    <inkml:brush xml:id="br0">
      <inkml:brushProperty name="width" value="0.05" units="cm"/>
      <inkml:brushProperty name="height" value="0.05" units="cm"/>
    </inkml:brush>
  </inkml:definitions>
  <inkml:trace contextRef="#ctx0" brushRef="#br0">1 1 16163,'4'4'1857,"1"6"-1049,-3 2-352,4-3 1136,6 2-679,3-1-673,5 1-536,-2-2 344,-1 4-176,5-1-200</inkml:trace>
  <inkml:trace contextRef="#ctx0" brushRef="#br0" timeOffset="1">446 172 21493,'-4'-1'100,"1"1"0,-1-1 0,0 1 0,0 0 0,0 0 1,0 0-1,1 1 0,-1 0 0,0-1 0,0 1 1,0 0-1,1 1 0,-1-1 0,1 0 0,-1 1 0,1 0 1,-1 0-1,1 0 0,0 1 0,0-1 0,0 0 0,0 1 1,1 0-1,-1 0 0,1 0 0,0 0 0,-1 0 0,-2 7 1,-1 1-41,0 1 0,1 0 1,0 0-1,1 1 0,1-1 0,0 1 1,-2 17-1,3-14-48,1 0 0,1-1 0,0 1 0,2 0 0,-1-1 0,6 21 0,-6-30-18,1-1 0,0 1 0,1-1 0,-1 1 1,1-1-1,0 0 0,0 1 0,7 6 0,-8-9-12,1-1-1,-1 1 1,1-1-1,0 0 1,0 0-1,0 0 1,0 0-1,0-1 0,0 1 1,1-1-1,-1 0 1,0 0-1,1 0 1,-1 0-1,6 0 1,-3-1-27,-1 0 0,0-1 1,1 1-1,-1-1 0,0-1 1,0 1-1,0-1 1,0 0-1,0 0 0,0 0 1,0-1-1,-1 0 0,1 0 1,-1 0-1,0 0 1,0 0-1,0-1 0,0 0 1,3-5-1,9-9 60,-1-2 0,20-35-1,-4 3-231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5.915"/>
    </inkml:context>
    <inkml:brush xml:id="br0">
      <inkml:brushProperty name="width" value="0.05" units="cm"/>
      <inkml:brushProperty name="height" value="0.05" units="cm"/>
    </inkml:brush>
  </inkml:definitions>
  <inkml:trace contextRef="#ctx0" brushRef="#br0">120 532 18644,'-17'13'1130,"1"2"0,-26 30-1,37-39-896,0 1 0,0-1 0,1 1-1,0 0 1,0 1 0,1-1-1,0 1 1,0-1 0,0 1 0,-1 13-1,3-19-220,1-1 1,0 0-1,0 0 0,-1 0 0,1 1 0,0-1 1,0 0-1,0 0 0,0 1 0,0-1 0,1 0 1,-1 0-1,0 1 0,1-1 0,-1 0 0,0 0 1,1 0-1,0 0 0,-1 0 0,1 0 0,0 0 1,-1 0-1,1 0 0,0 0 0,0 0 0,0 0 1,0 0-1,0 0 0,0-1 0,0 1 0,0 0 1,0-1-1,0 1 0,0-1 0,0 1 0,1-1 1,-1 0-1,0 1 0,0-1 0,0 0 0,1 0 1,-1 0-1,0 0 0,0 0 0,2 0 0,2-1 17,1 0-1,-1 0 0,1 0 1,-1 0-1,0-1 0,0 0 1,1 0-1,-1-1 0,6-3 0,9-10-4,-1 0-1,0-2 1,-1 0-1,-1 0 1,27-40-1,-2 4 8,-42 54-30,0-1-1,0 1 0,0 0 1,0 0-1,0-1 0,1 1 1,-1 0-1,0 0 0,0-1 0,0 1 1,1 0-1,-1 0 0,0-1 1,1 1-1,-1 0 0,0 0 0,0 0 1,1 0-1,-1-1 0,0 1 1,1 0-1,-1 0 0,0 0 1,1 0-1,-1 0 0,0 0 0,1 0 1,-1 0-1,0 0 0,1 0 1,-1 0-1,0 0 0,0 0 1,1 0-1,3 13 2,-5 29 3,0-32 3,1 9 29,0 1 0,3 26 1,-2-40-21,0 0 1,0 0 0,0 0 0,1-1-1,0 1 1,0-1 0,0 1 0,1-1 0,0 0-1,0 0 1,0 0 0,6 6 0,-7-9-7,-1-1 0,1 1 1,0-1-1,0 0 1,0 0-1,1 0 1,-1 0-1,0 0 1,0 0-1,0 0 1,1-1-1,-1 1 1,0-1-1,1 0 1,-1 1-1,1-1 1,-1 0-1,0-1 1,1 1-1,-1 0 0,0-1 1,1 1-1,-1-1 1,0 0-1,0 1 1,1-1-1,-1 0 1,0-1-1,0 1 1,0 0-1,3-3 1,5-3 18,-1 0 1,1-1-1,-1-1 1,15-18 0,7-13-4,-1-2-1,-3-1 1,-1-1 0,21-52 0,-13 16-79,37-133 0,-66 194 40,-1 0-1,0 0 0,1-22 1,-5 40 10,0 0 0,0 0 0,0 0 0,0-1 0,0 1 0,0 0 0,0 0 0,0 0 0,0 0 0,0-1 1,-1 1-1,1 0 0,0 0 0,-1 0 0,1 0 0,-1 0 0,0 0 0,1 0 0,-1 0 0,-1-2 0,1 3 2,0 0-1,1 0 0,-1 0 1,0 0-1,0 0 1,0 0-1,1 0 0,-1 0 1,0 0-1,0 0 0,1 0 1,-1 1-1,0-1 1,0 0-1,1 0 0,-1 1 1,0-1-1,1 0 0,-1 1 1,0-1-1,1 1 1,-2 0-1,-4 5 3,-1 0 0,1 1 0,1 0-1,-6 7 1,-12 18 37,2 2 0,2 0 0,-22 52-1,35-71-19,0 1 0,1 0 0,0 0 0,2 1 0,0-1 0,1 1 0,0-1 0,2 1 0,0 0 0,3 28 0,-2-40-46,1 1 0,-1 0 0,1-1-1,0 1 1,0-1 0,1 0-1,0 0 1,0 0 0,0 0 0,0 0-1,1 0 1,0-1 0,0 0-1,0 0 1,0 0 0,1 0 0,-1-1-1,1 0 1,0 0 0,0 0-1,0 0 1,8 2 0,-4-2-109,-1-1 0,1 0 0,-1 0 0,1-1 0,0 0 0,0 0 0,-1-1 0,1-1 0,0 1 0,0-1 0,0-1 0,-1 0 0,1 0 0,9-4 0,15-10-388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6.893"/>
    </inkml:context>
    <inkml:brush xml:id="br0">
      <inkml:brushProperty name="width" value="0.05" units="cm"/>
      <inkml:brushProperty name="height" value="0.05" units="cm"/>
    </inkml:brush>
  </inkml:definitions>
  <inkml:trace contextRef="#ctx0" brushRef="#br0">3 68 15219,'-2'-25'2001,"1"13"601,8 30-771,114 465 1461,-115-454-3243,5 24 34,7 82 0,-18-135-78,0 0 0,0 0 0,0 0-1,0 0 1,0 0 0,0 0 0,0 0 0,0 0 0,0 0-1,0 0 1,-1 0 0,1 0 0,0 0 0,0 0 0,0 0-1,0 0 1,-2-12 25,-1-24-1,11-62-103,5 1-1,26-100 0,-4 52-88,-25 113 83,1 1 0,20-42 1,-30 71 73,0 0 0,0 0 0,0 0 0,0 0-1,0 0 1,0 0 0,1 1 0,-1-1 0,1 0 0,-1 1 0,1-1 0,0 1 0,-1 0 0,4-2 0,-4 3 4,0 0 0,0 0 0,0 0 0,0 0 0,1 0 0,-1 0-1,0 1 1,0-1 0,0 0 0,0 1 0,0-1 0,0 1 0,0-1 0,0 1-1,0-1 1,0 1 0,0 0 0,0-1 0,-1 1 0,1 0 0,0 0 0,0 0 0,-1-1-1,1 1 1,0 0 0,-1 0 0,1 0 0,-1 0 0,1 0 0,-1 2 0,6 7-9,-1 0 1,-1 0 0,0 1 0,0-1 0,-1 1 0,-1 0 0,0 0 0,0 0 0,-1 1 0,0-1-1,-1 0 1,0 0 0,-1 0 0,-4 18 0,4-20 7,-1-1-1,-1 1 1,0-1-1,0 0 1,0 1-1,-1-2 1,0 1-1,-1 0 1,0-1-1,0 0 1,-1 0-1,1 0 1,-1-1-1,-1 0 1,1 0-1,-1 0 1,0-1-1,-1 0 1,-8 4-1,8-5-114,-1 0-1,0-1 0,0 0 0,0-1 1,0 0-1,0 0 0,-1-1 1,-10 0-1,18-1 44,0 0-1,-1 0 1,1 0 0,0 0-1,0-1 1,-1 0 0,1 1-1,0-1 1,0 0 0,0 0-1,0 0 1,0 0 0,0 0-1,0 0 1,-3-4 0,4 4 33,-1-1 1,1 0-1,0 0 1,0 0 0,0 0-1,0 0 1,1 0 0,-1 0-1,1-1 1,-1 1 0,1 0-1,0 0 1,0 0 0,-1-1-1,2 1 1,-1 0 0,0 0-1,0 0 1,2-5 0,7-26-560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7.549"/>
    </inkml:context>
    <inkml:brush xml:id="br0">
      <inkml:brushProperty name="width" value="0.05" units="cm"/>
      <inkml:brushProperty name="height" value="0.05" units="cm"/>
    </inkml:brush>
  </inkml:definitions>
  <inkml:trace contextRef="#ctx0" brushRef="#br0">1 101 14411,'14'-13'1656,"-14"13"-1598,0 0 0,1-1-1,-1 1 1,0 0 0,1 0 0,-1 0-1,0 0 1,1 0 0,-1 0 0,0-1-1,1 1 1,-1 0 0,0 0-1,1 0 1,-1 0 0,0 0 0,1 0-1,-1 1 1,0-1 0,1 0 0,-1 0-1,0 0 1,1 0 0,-1 0 0,0 0-1,1 1 1,0 1 119,1 0 0,-1 0-1,0 0 1,0 1 0,0-1-1,0 0 1,-1 0 0,1 1 0,-1-1-1,1 1 1,-1 4 0,16 142 2105,2 21-1418,-17-168-846,-1 0 0,0 0 1,1 0-1,-1 0 0,1 0 1,0 0-1,0 0 0,0 0 0,0 0 1,0 0-1,0-1 0,0 1 1,3 2-1,-4-4-11,0 1-1,0-1 1,1 0 0,-1 0 0,0 0-1,1 0 1,-1 0 0,0 1 0,1-1 0,-1 0-1,0 0 1,1 0 0,-1 0 0,0 0-1,1 0 1,-1 0 0,0 0 0,1 0 0,-1 0-1,0 0 1,1 0 0,-1-1 0,0 1-1,1 0 1,-1 0 0,0 0 0,1 0-1,-1-1 1,11-14 137,-6 2-51,-1-1 0,0 0 0,-1 0 0,0-1 0,1-16-1,-2-74 270,-2 82-295,-1-20 102,-13-80 0,11 109-154,3 14-15,0 0 0,0 0 0,0 0 0,0 0 0,0 0 0,0 0 0,0 0-1,0 0 1,0 1 0,0-1 0,0 0 0,0 0 0,0 0 0,-1 0 0,1 0-1,0 0 1,0 0 0,0 0 0,0 0 0,0 0 0,0 0 0,0 0 0,0 0-1,0 0 1,0 0 0,0 0 0,0 0 0,0 0 0,0 0 0,0 0 0,0 0-1,0 0 1,0 0 0,0 0 0,0 0 0,4 19-120,-2-14-28,0-1-1,0 0 1,1 1 0,-1-1-1,1 0 1,0 0 0,1-1-1,-1 1 1,1 0 0,-1-1 0,1 0-1,0 0 1,0 0 0,0-1-1,7 4 1,-4-3-189,1-1-1,0 1 1,0-1 0,-1-1-1,1 0 1,0 0 0,0 0-1,15-1 1,-2-3-332,1 0 0,0-1 0,-1-1-1,0-1 1,0-1 0,21-10 0,-33 13 558,0 1 165,-1-1 0,1 0 0,-1 0 0,1-1 0,-2 0 0,1-1 0,12-10 1,-20 15-12,1 1 1,-1-1 0,1 1 0,-1-1-1,1 1 1,-1-1 0,1 1 0,-1-1-1,0 1 1,1-1 0,-1 0 0,0 1-1,0-1 1,1 0 0,-1 1 0,0-1-1,0 0 1,0 1 0,0-1 0,0 0-1,0 1 1,0-1 0,0-1 0,0 2 13,-1-1 1,1 1 0,-1-1-1,1 1 1,0 0 0,-1-1-1,1 1 1,-1 0 0,0-1-1,1 1 1,-1 0 0,1 0-1,-1-1 1,1 1 0,-1 0-1,0 0 1,1 0 0,-1 0-1,1 0 1,-2 0 0,-2 0 154,0 0-1,0 0 1,0 0 0,1 1 0,-1 0-1,0-1 1,-5 3 0,0 2 72,-1 1 0,0-1 0,1 2 0,1-1 0,-1 1 0,1 1 0,0-1 0,0 2 0,-9 13 0,8-10-114,1 0 1,0 1-1,1 0 1,0 0-1,1 1 0,-6 22 1,10-31-112,1 1 1,1-1-1,-1 0 1,1 1-1,-1-1 1,1 0-1,1 1 0,-1-1 1,3 11-1,-2-15-44,-1 0-1,1 1 1,-1-1-1,1 0 1,-1 0-1,1 1 1,0-1-1,0 0 1,-1 0-1,1 0 1,0 0-1,0 0 1,0 0-1,0 0 1,0-1-1,1 1 1,1 1-1,-1-1-4,-1-1-1,1 0 1,0 1-1,0-1 1,0 0-1,-1 0 1,1 0-1,0 0 1,0 0 0,0-1-1,-1 1 1,1 0-1,0-1 1,0 0-1,-1 1 1,1-1-1,2-1 1,3-2 24,0 0 0,-1-1 0,1 0-1,-1 0 1,0-1 0,0 1 0,0-1 0,-1-1 0,9-12 0,-5 6 25,-2 0 1,1-1-1,-2 0 1,7-20-1,-8 20-15,-2-1 0,4-21 0,-6 31-41,-1-1 0,1 1 1,-1-1-1,-1 0 1,1 1-1,-1-1 0,0 1 1,0-1-1,-4-8 0,5 13-9,0-1 0,-1 1 0,1 0 1,-1 0-1,1 0 0,-1 0 0,0 1 0,1-1 0,-1 0 0,0 0 0,0 0 0,0 0 0,1 1 0,-1-1 0,0 0 0,0 1 0,0-1 0,0 1 0,0-1 0,-2 0 0,2 1-37,1 0 1,-1 0-1,0 0 0,0 0 0,0 0 0,1 0 0,-1 0 0,0 1 0,0-1 0,0 0 0,1 0 0,-1 1 0,0-1 0,0 0 0,1 1 0,-1-1 0,0 1 0,1-1 0,-1 1 0,0-1 0,0 2 0,0-1-86,0 0 1,0 0-1,1 0 0,-1 0 0,0 1 0,1-1 0,-1 0 0,1 0 1,-1 1-1,1-1 0,-1 0 0,1 1 0,0-1 0,0 1 0,0-1 0,0 0 1,0 1-1,0-1 0,0 1 0,0-1 0,0 0 0,1 1 0,-1-1 1,1 0-1,-1 1 0,1-1 0,-1 0 0,1 0 0,0 1 0,-1-1 1,1 0-1,2 2 0,-1-1-11,0-1 1,0 1 0,0-1-1,0 1 1,1-1-1,-1 0 1,1 0 0,-1 0-1,1 0 1,-1 0-1,1-1 1,2 1-1,24 2-958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8.352"/>
    </inkml:context>
    <inkml:brush xml:id="br0">
      <inkml:brushProperty name="width" value="0.05" units="cm"/>
      <inkml:brushProperty name="height" value="0.05" units="cm"/>
    </inkml:brush>
  </inkml:definitions>
  <inkml:trace contextRef="#ctx0" brushRef="#br0">234 501 16796,'0'-1'58,"-1"0"0,1 0 1,0 0-1,-1 1 0,1-1 1,-1 0-1,1 1 1,-1-1-1,1 0 0,-1 1 1,0-1-1,1 0 0,-1 1 1,0-1-1,1 1 1,-1-1-1,0 1 0,0 0 1,0-1-1,1 1 1,-1 0-1,0 0 0,0-1 1,0 1-1,0 0 0,0 0 1,1 0-1,-1 0 1,0 0-1,0 0 0,0 0 1,0 0-1,0 0 0,0 1 1,1-1-1,-2 1 1,-35 10 760,25-5-659,1 1 0,-1 0 0,1 0-1,1 1 1,-1 1 0,1 0 0,1 0 0,-1 1 0,2 0 0,-1 1 0,2 0 0,-1 0 0,2 0 0,-1 1-1,1 0 1,1 1 0,0-1 0,1 1 0,-3 17 0,6-28-138,1 0 1,0 0-1,0 0 0,0 1 1,0-1-1,0 0 0,0 0 1,0 0-1,1 0 0,-1 0 1,1 0-1,0 0 0,1 3 1,-2-5-9,1 1 1,-1 0 0,1 0-1,0-1 1,-1 1-1,1 0 1,0-1-1,0 1 1,-1 0 0,1-1-1,0 1 1,0-1-1,0 0 1,0 1 0,0-1-1,0 0 1,0 1-1,0-1 1,0 0 0,1 0-1,1 0 11,0 0-1,1 0 0,-1-1 1,0 0-1,0 0 1,1 0-1,-1 0 0,0 0 1,0 0-1,0-1 1,-1 1-1,1-1 1,0 0-1,4-4 0,11-11 51,-1-1-1,-1 0 0,0-1 0,-1-1 0,-1-1 1,-1 0-1,-1-1 0,-1 0 0,13-39 0,-7 12-24,-3-2-1,-2 0 0,8-78 0,-20 124-46,9-96 32,-9 86-34,0 1 0,-1-1 0,0 0 0,-5-21 0,6 35-2,-1-1 0,1 1 0,-1-1 0,1 1 0,-1-1 0,0 1 0,1-1 0,-1 1 0,0 0 0,0-1 0,-1 0 0,2 2 0,0-1 0,0 1 0,-1 0 0,1 0 0,0 0 1,0 0-1,-1 0 0,1 0 0,0 0 0,-1 0 0,1-1 0,0 1 0,0 0 0,-1 0 1,1 0-1,0 0 0,0 0 0,-1 0 0,1 0 0,0 1 0,0-1 0,-1 0 0,1 0 1,0 0-1,-1 0 0,1 0 0,0 0 0,0 0 0,0 1 0,-1-1 0,1 0 0,0 0 1,0 0-1,0 0 0,-1 1 0,-1 1-3,1 1 0,-1-1 0,1 1 0,-1-1 0,1 1 0,0 0 0,0 0 0,-1 5 0,-4 23-9,1 1 0,2-1 0,1 37 0,9 96 2,-5-131 9,2 0-1,1 0 1,2-1 0,0 1-1,16 36 1,-21-64 3,0 0 0,0-1 1,1 1-1,-1-1 0,1 1 1,0-1-1,1 0 1,-1 0-1,1-1 0,0 1 1,8 6-1,-10-9 3,1 0 0,-1 1 0,1-1 0,-1 0 0,1 0 0,0-1 0,0 1 0,-1 0 0,1-1 0,0 0 0,0 0 1,0 0-1,-1 0 0,1 0 0,0 0 0,0-1 0,0 1 0,-1-1 0,1 0 0,0 0 0,-1 0 0,1 0 0,4-3 0,0 0 11,-1-1 0,1 0 0,-1-1 0,0 0 0,0 0 0,0 0 0,-1-1-1,0 1 1,-1-1 0,1 0 0,-1-1 0,5-12 0,1-7 36,0-1 0,7-34 0,-15 53-44,0-1 0,0 0 0,0 0 1,-1 0-1,-1 0 0,0-13 0,-3 16-9,-2 13-4,-2 17-10,6-21 15,-5 28-15,-3 43 1,9-66 14,-1 0 0,1 1 1,0-1-1,1 0 1,0 0-1,0 0 1,0 0-1,1 0 1,0-1-1,1 1 0,-1 0 1,6 8-1,-7-13 2,1 0 0,-1 1 0,1-1-1,0 0 1,-1 0 0,1-1 0,0 1 0,0 0-1,0-1 1,1 1 0,-1-1 0,0 0-1,0 1 1,1-1 0,-1 0 0,1 0 0,-1-1-1,1 1 1,-1-1 0,1 1 0,-1-1-1,1 0 1,0 0 0,-1 0 0,1 0 0,-1 0-1,1 0 1,0-1 0,-1 1 0,1-1-1,-1 0 1,1 0 0,-1 0 0,0 0 0,1 0-1,-1-1 1,4-2 0,1-1 5,1-1-1,-1 0 1,0 0 0,-1-1-1,0 0 1,0 0 0,0 0 0,-1-1-1,6-9 1,-2-3 5,-1 1-1,-1-1 1,-1 0-1,-1-1 1,0 1-1,-2-1 1,0 0-1,-1 0 1,-2-39-1,-5 43-10,5 17 1,0 0-1,0 0 0,0 0 0,-1 0 0,1 0 0,0 0 0,0 0 0,0 0 0,-1 0 0,1 0 1,0 0-1,0 0 0,0 0 0,-1 0 0,1 0 0,0 0 0,0 0 0,-1 0 0,1 0 0,0 0 0,0 0 1,0 0-1,-1 0 0,1 0 0,0 0 0,0 1 0,0-1 0,0 0 0,-1 0 0,1 0 0,0 0 1,0 0-1,0 1 0,0-1 0,0 0 0,0 0 0,-1 1 0,-1 1 1,1 1 0,-1 0-1,1 0 1,-1 0 0,1 0-1,0 0 1,-1 5 0,-2 10-6,2 0 1,0 0-1,0 0 0,2 0 1,3 31-1,-2-43-82,0 1 0,0-1 1,1 0-1,0 0 0,1 0 0,-1 0 1,1 0-1,5 8 0,-5-10-56,-1-1 0,1 0 0,0 0 1,0 0-1,0 0 0,1-1 0,-1 1 0,0-1 0,1 0 1,0 0-1,-1 0 0,1-1 0,0 1 0,6 1 0,8 1-411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5.312"/>
    </inkml:context>
    <inkml:brush xml:id="br0">
      <inkml:brushProperty name="width" value="0.05" units="cm"/>
      <inkml:brushProperty name="height" value="0.05" units="cm"/>
    </inkml:brush>
  </inkml:definitions>
  <inkml:trace contextRef="#ctx0" brushRef="#br0">41 56 18636,'-1'0'55,"1"0"0,0 0 0,0 0 1,-1 0-1,1-1 0,0 1 0,-1 0 0,1 0 0,0 0 0,-1 0 1,1 0-1,0 0 0,0 0 0,-1 0 0,1 0 0,0 0 0,-1 0 0,1 1 1,0-1-1,-1 0 0,1 0 0,0 0 0,0 0 0,-1 0 0,1 0 1,0 1-1,0-1 0,-1 0 0,1 0 0,0 0 0,0 1 0,-1-1 1,1 0-1,0 0 0,0 1 0,0-1 0,0 0 0,-1 1 0,1-1 1,0 0-1,0 0 0,0 1 0,0-1 0,0 0 0,0 1 0,0-1 1,0 0-1,0 1 0,0-1 0,0 0 0,0 0 0,0 1 0,0-1 0,0 0 1,0 1-1,0-1 0,0 0 0,1 1 0,-1-1 0,0 0 0,0 0 1,0 1-1,0-1 0,1 0 0,-1 1 0,1 0 96,1 1 0,-1-1 0,0 0 0,1 1 0,-1-1 0,1 0 0,-1 0 0,1 0 0,-1 0 0,4 1 0,3 0-33,0 0 1,0-1-1,0 0 0,0-1 1,0 1-1,0-1 1,0-1-1,0 0 0,9-2 1,-14 3-114,0 0 0,0-1 0,1 0 1,-1 0-1,0 0 0,0 0 0,0-1 1,0 1-1,0-1 0,-1 1 0,1-1 1,0 0-1,-1 0 0,1-1 0,-1 1 1,0 0-1,0-1 0,0 1 0,0-1 1,0 0-1,0 0 0,-1 1 0,1-1 0,1-6 1,-3 8-10,1 0 0,-1 0 0,0 0 0,0 0-1,1 0 1,-1 0 0,0 0 0,0 0 0,0 0 0,0 0 0,0 0 0,-1 0 0,1 0 0,0 0 0,0 0 0,-1 0 0,1 0 0,-1 0 0,1 0 0,0 0 0,-1 1-1,0-1 1,1 0 0,-1 0 0,0 0 0,-1-1 0,1 2-3,-1-1-1,0 0 0,1 1 1,-1-1-1,0 1 1,0-1-1,1 1 0,-1 0 1,0 0-1,0 0 1,0 0-1,1 0 0,-4 1 1,-5 1-31,1 0 1,0 1 0,0 0-1,-13 7 1,11-5 14,0 2 0,1-1 0,0 1 0,-16 15 0,21-18 18,2 0 0,-1 0 0,0 0 0,1 0 0,0 1 0,-1 0-1,2 0 1,-1 0 0,1 0 0,0 0 0,0 0 0,-2 9 0,3-12-6,1-1 1,0 1 0,0 0 0,0-1 0,0 1 0,0 0 0,0-1 0,0 1 0,1 0-1,-1-1 1,1 1 0,-1-1 0,1 1 0,-1-1 0,1 1 0,0-1 0,0 1 0,0-1-1,0 1 1,2 1 0,-1-1-33,1 0 0,-1 0-1,1 0 1,0-1-1,0 1 1,0-1 0,0 1-1,0-1 1,0 0 0,3 0-1,8 2-152,-1-1 0,1-1-1,24 0 1,-38-1 194,52-3-226,3-6-89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9.180"/>
    </inkml:context>
    <inkml:brush xml:id="br0">
      <inkml:brushProperty name="width" value="0.05" units="cm"/>
      <inkml:brushProperty name="height" value="0.05" units="cm"/>
    </inkml:brush>
  </inkml:definitions>
  <inkml:trace contextRef="#ctx0" brushRef="#br0">200 22 16219,'0'-1'81,"0"0"0,0 0 0,0 0 0,0 1 0,0-1 0,0 0 0,0 0 0,-1 0 0,1 1 0,0-1 0,0 0 0,-1 0 0,1 0 0,0 1 0,-1-1 0,1 0 0,-1 1 0,1-1 0,-1 0 0,1 1 0,-1-1 0,1 0 0,-1 1 0,0-1 0,-1 0 0,1 1 2,0-1 0,-1 1 0,1 0 0,0 0 0,-1 0 0,1 0 0,0 0 0,-1 0 0,1 0 0,0 0 0,-1 1 0,1-1 0,0 0 0,-3 2 0,-1 0 166,-1 1 1,0 0 0,1 0 0,0 0-1,0 1 1,-7 6 0,-2 4 45,1 1 1,1 0-1,0 1 1,1 0-1,1 1 1,-12 24-1,17-29-236,0 0 0,1 0 0,0 0 0,0 0-1,2 1 1,-1 0 0,2-1 0,0 1 0,0 0-1,3 24 1,-2-33-64,1 1-1,0-1 1,0 0-1,1-1 1,-1 1-1,1 0 1,-1 0-1,1-1 1,0 1-1,1-1 0,-1 1 1,0-1-1,1 0 1,0 0-1,0 0 1,0 0-1,0-1 1,0 1-1,1-1 1,-1 0-1,1 0 1,0 0-1,-1 0 1,1 0-1,0-1 1,0 0-1,0 0 1,6 1-1,-2-1-165,1 0-1,-1-1 0,1 0 1,-1 0-1,1-1 0,-1 0 1,0 0-1,1-1 0,-1 0 1,0-1-1,0 0 0,0 0 1,9-6-1,-7 3 52,-1 0 1,0-1-1,0 0 1,0 0-1,-1-1 1,0 0-1,7-10 1,20-34-551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39.923"/>
    </inkml:context>
    <inkml:brush xml:id="br0">
      <inkml:brushProperty name="width" value="0.05" units="cm"/>
      <inkml:brushProperty name="height" value="0.05" units="cm"/>
    </inkml:brush>
  </inkml:definitions>
  <inkml:trace contextRef="#ctx0" brushRef="#br0">22 34 16259,'-1'-9'545,"1"7"-417,-1 0 0,1 0 1,-1 0-1,1 0 0,-1 0 0,0 0 1,1 0-1,-1 0 0,0 0 0,-2-2 1,2 5-35,0 0 1,1 0 0,-1 0 0,0 0-1,1 1 1,-1-1 0,0 0 0,1 1 0,0-1-1,-1 0 1,1 1 0,0-1 0,0 3 0,-4 58 975,3 0 1,12 100 0,-11-158-1041,5 54 346,2-1 0,3-1 0,30 99 0,-37-147-357,-3-5-14,1-1 0,0 0 0,-1 0 0,1 0 0,0 0 1,0 1-1,0-1 0,0 0 0,0 0 0,1-1 1,-1 1-1,1 0 0,-1 0 0,1-1 0,0 1 1,-1-1-1,4 3 0,-4-4-3,-1 0 0,0 0 0,1 0 0,-1 0 0,0 0 0,1 0 0,-1 1 0,0-1 0,1 0 0,-1 0 0,1 0 0,-1 0 0,0-1 0,1 1 0,-1 0 0,0 0 0,1 0 0,-1 0 0,0 0 0,1 0 0,-1 0 0,0-1 0,1 1 0,-1 0 0,0 0-1,0 0 1,1-1 0,-1 1 0,0 0 0,0-1 0,1 1 0,4-15 37,-3-21 9,-2 33-41,-1-39 36,-2-1-1,-3 1 1,-1-1-1,-1 2 1,-24-66-1,31 103-44,-1 0 0,0 0 1,0 0-1,0 0 0,0 0 1,-5-4-1,7 8 1,0-1 1,0 1-1,0 0 1,0 0-1,0 0 1,0 0 0,-1 0-1,1 0 1,0 0-1,0-1 1,0 1-1,0 0 1,0 0-1,0 0 1,0 0-1,-1 0 1,1 0-1,0 0 1,0 0-1,0 0 1,0 0 0,0 0-1,0 0 1,-1 0-1,1 0 1,0 0-1,0 0 1,0 0-1,0 0 1,0 0-1,-1 0 1,1 0-1,0 0 1,0 0-1,0 0 1,0 0 0,0 0-1,0 0 1,-1 0-1,1 0 1,0 0-1,0 0 1,0 1-1,0-1 1,0 0-1,0 0 1,0 0-1,0 0 1,-1 0-1,1 0 1,0 0 0,0 1-1,0-1 1,0 0-1,1 20-25,1-6 13,1-1 0,0 1-1,1-1 1,1 0 0,0 0 0,1 0-1,1-1 1,10 16 0,-14-23 8,1-1 1,-1 1-1,1-1 1,0 0-1,1 0 1,-1 0-1,1-1 1,0 0-1,-1 0 1,8 3-1,-9-4 4,1-1-1,0 0 1,0 0 0,0 0-1,0 0 1,0-1 0,1 0-1,-1 0 1,0 0-1,0 0 1,0 0 0,0-1-1,0 0 1,0 0 0,7-2-1,-3-1 5,0 0-1,-1 0 1,0-1 0,1 0-1,-1 0 1,-1-1 0,1 0-1,-1 0 1,0 0-1,0-1 1,-1 0 0,0 0-1,4-8 1,7-12 16,-3-1 0,15-38 0,-24 57-19,7-21 4,-10 28-6,-1 1 1,1-1 0,-1 1-1,0-1 1,1 1 0,-1-1-1,0 0 1,0 1 0,0-1-1,0 0 1,-1 1 0,1-1-1,0 1 1,-1-3 0,1 4 0,-1 0 0,1 0 0,0-1 1,0 1-1,0 0 0,0 0 1,-1 0-1,1 0 0,0 0 0,0 0 1,0 0-1,-1 0 0,1 0 1,0 0-1,0 0 0,0 0 1,0 0-1,-1 0 0,1 0 0,0 0 1,0 0-1,0 0 0,0 1 1,-1-1-1,1 0 0,0 0 0,0 0 1,0 0-1,0 0 0,-1 0 1,1 0-1,0 1 0,0-1 0,0 0 1,0 0-1,0 0 0,0 0 1,0 0-1,0 1 0,-1-1 0,1 0 1,0 0-1,0 0 0,0 0 1,0 1-1,0-1 0,0 0 0,0 0 1,0 0-1,0 1 0,-5 11-6,-1 10 21,1 1 1,2 0 0,0 1-1,1-1 1,1 0 0,2 1-1,4 38 1,-3-54-7,-1 0 1,1 0 0,0 0-1,1 0 1,0 0-1,0 0 1,0-1-1,1 0 1,1 1-1,4 6 1,-7-11-6,0-1 0,1 1 0,-1-1 0,0 0-1,1 0 1,-1 0 0,1 0 0,0 0 0,-1-1 0,1 1 0,0-1 0,0 0 0,0 0 0,0 0 0,0 0 0,0 0 0,0-1-1,1 1 1,-1-1 0,0 0 0,0 0 0,0 0 0,1 0 0,-1-1 0,0 1 0,0-1 0,0 0 0,6-2 0,-1-1-3,1 0-1,-1-1 1,0 0 0,0-1 0,0 0 0,-1 0 0,0-1 0,0 0 0,-1 0 0,0 0 0,0-1 0,5-9 0,0 0-64,-1-1-1,-1 0 1,-1 0 0,11-35 0,-16 40-32,0 1-1,0 0 1,-1-1 0,-1 0-1,0 1 1,-1-1-1,0 0 1,-1 0 0,0 1-1,-1-1 1,-1 1-1,0-1 1,-6-16 0,9 27 64,-1 0 0,0 0 0,0 0 0,0 0 0,0 0 0,-1 0 0,1 0 0,0 0 0,-1 0 0,1 0 0,-1 1 0,0-1 0,1 1 0,-1-1 0,0 1 1,0 0-1,0-1 0,0 1 0,0 0 0,0 0 0,0 1 0,-1-1 0,1 0 0,0 1 0,0-1 0,-1 1 0,1 0 0,0 0 0,-1 0 0,1 0 0,0 0 0,-1 0 1,-2 1-1,0 1-69,1 0 1,-1 0 0,1 0 0,0 1-1,0-1 1,0 1 0,0 0 0,0 0-1,1 0 1,-1 1 0,1-1 0,0 1-1,0 0 1,-5 8 0,-3 7-143,-1-1-72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40.663"/>
    </inkml:context>
    <inkml:brush xml:id="br0">
      <inkml:brushProperty name="width" value="0.05" units="cm"/>
      <inkml:brushProperty name="height" value="0.05" units="cm"/>
    </inkml:brush>
  </inkml:definitions>
  <inkml:trace contextRef="#ctx0" brushRef="#br0">221 8 16516,'-7'-1'284,"0"0"0,0 0 0,0 0 0,0 1 0,0 0 0,0 0 0,0 1 0,-1 0 0,1 0 0,0 1 0,0-1 0,1 2 0,-1-1 0,0 1 0,1 0 0,-1 0 1,-6 6-1,5-4-83,1 0 0,-1 1 0,2 0 0,-1 0 1,1 1-1,0 0 0,0 0 0,1 1 0,0-1 0,0 1 1,1 0-1,0 1 0,-4 9 0,7-16-162,1 0-1,-1 0 0,0 1 1,1-1-1,-1 0 0,1 0 1,0 1-1,0-1 0,0 0 1,0 0-1,0 0 0,0 1 1,1-1-1,-1 0 0,1 0 1,-1 0-1,3 4 1,-2-4-22,0-1 0,0 0 0,1 0 0,-1 1 0,0-1 0,1 0 0,-1 0 0,1 0 0,-1 0 0,1 0 0,0-1 0,-1 1 0,1 0 0,0-1 0,0 1 0,-1-1 0,1 0 0,0 0 0,0 1 0,0-1 0,-1 0 0,4-1 0,6 0 9,0-1 0,0 0-1,0 0 1,-1-1 0,1-1 0,-1 0 0,0 0 0,0-1 0,16-11 0,10-8 59,36-32 1,-59 46-65,60-53 71,-71 61-67,-4 4 6,-5 7-8,-1 1 0,1 0 0,1 0 0,0 0 1,1 1-1,-1 0 0,2 0 0,0 0 1,0 1-1,1-1 0,-2 15 0,5-24-20,0-1 0,0 0 0,0 1-1,0-1 1,0 0 0,0 0 0,0 1-1,0-1 1,1 0 0,-1 1 0,0-1-1,1 0 1,-1 0 0,1 1 0,0-1-1,-1 0 1,1 0 0,0 0 0,0 0-1,0 0 1,-1 0 0,1 0 0,0 0-1,2 1 1,-1-1-4,0 0 0,0-1 0,0 1 0,1-1 0,-1 0 0,0 1 0,0-1 0,0 0 0,0 0 0,0 0 0,0 0 0,0-1 0,4 0 0,5-2-49,-1-1 0,1 0 0,-1 0 0,16-11 1,5-6-397,43-39 0,-17 13-373,-47 43 490,-8 12 226,-10 22 186,5-20-84,2-4 11,-1 0-1,1 1 1,1-1-1,-1 1 1,1-1-1,0 1 1,1-1-1,1 8 1,-2-12-8,1 0 0,-1 0 0,1 0 0,0-1 0,-1 1 0,1 0 0,0 0 0,1-1 0,-1 1 0,0 0 0,0-1 0,1 1 0,-1-1 0,0 0 0,1 1 0,0-1 0,-1 0 0,1 0 0,0 0 0,-1 0 0,1 0 1,0 0-1,0-1 0,0 1 0,0-1 0,0 1 0,0-1 0,0 0 0,4 1 0,1-1-128,1-1 1,-1 0-1,1 0 0,-1 0 1,0-1-1,1 0 1,-1 0-1,0-1 0,0 0 1,-1 0-1,1-1 0,9-6 1,-8 4-68,0 1-1,-1-1 1,0-1 0,0 0-1,0 0 1,-1 0 0,0 0-1,0-1 1,6-12 0,-2-2-477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41.136"/>
    </inkml:context>
    <inkml:brush xml:id="br0">
      <inkml:brushProperty name="width" value="0.05" units="cm"/>
      <inkml:brushProperty name="height" value="0.05" units="cm"/>
    </inkml:brush>
  </inkml:definitions>
  <inkml:trace contextRef="#ctx0" brushRef="#br0">48 13 17532,'-5'-8'2000,"2"5"-1384,-4 2-312,2 1 1105,-1 4-1545,1 1 552,-4-2-408,1 2-176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41.607"/>
    </inkml:context>
    <inkml:brush xml:id="br0">
      <inkml:brushProperty name="width" value="0.05" units="cm"/>
      <inkml:brushProperty name="height" value="0.05" units="cm"/>
    </inkml:brush>
  </inkml:definitions>
  <inkml:trace contextRef="#ctx0" brushRef="#br0">1 15 16732,'3'-15'1350,"-1"17"-662,1 11-237,3 45 953,31 220 1164,-13-155-2155,7-1 0,4-1 0,88 198 0,-118-309-475,14 28-162,-18-36 146,0 0 0,0-1 1,0 1-1,0-1 0,0 1 0,1-1 1,-1 1-1,0-1 0,1 0 0,-1 0 1,1 1-1,0-1 0,-1 0 1,1-1-1,0 1 0,0 0 0,2 0 1,-3 0 53,0-2 0,0 1 0,0 0 0,0 0 0,-1 0 0,1 0 0,0-1 0,0 1 0,0 0 0,-1-1 0,1 1 0,0 0 0,0-1 0,-1 1 0,1-1 0,0 1 0,-1-1 0,1 0 0,0 1 0,-1-1 0,1 0 0,-1 1 1,1-1-1,-1 0 0,1 0 0,-1 1 0,0-1 0,1 0 0,-1-1 0,6-19-428</inkml:trace>
  <inkml:trace contextRef="#ctx0" brushRef="#br0" timeOffset="1">299 1335 20556,'-4'7'1849,"2"-2"-1321,2-7-256,3-5 528,0-6-560,0 0-2480,-1 0 2088,-1 4-432,-1 1-265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42.193"/>
    </inkml:context>
    <inkml:brush xml:id="br0">
      <inkml:brushProperty name="width" value="0.05" units="cm"/>
      <inkml:brushProperty name="height" value="0.05" units="cm"/>
    </inkml:brush>
  </inkml:definitions>
  <inkml:trace contextRef="#ctx0" brushRef="#br0">119 1606 11034,'-22'13'678,"11"-8"-321,0 1-1,1 0 1,0 1-1,0 0 1,1 0-1,0 1 1,-15 18-1,23-26-323,1 0 0,0 0 0,0 0 0,0 0 0,0 1 0,0-1 0,-1 0 0,1 0 0,0 0 0,0 1 0,0-1 0,0 0 0,0 0 0,0 0 0,0 1 0,0-1 0,0 0 0,0 0 0,0 1 0,0-1 0,0 0 0,0 0 0,0 1 0,0-1 0,0 0 0,0 0 0,0 1 0,0-1 0,0 0 0,0 0 0,0 0 0,0 1 0,1-1 0,-1 0 0,0 0 0,0 0 0,0 1 0,0-1 0,1 0 0,-1 0 0,0 0 0,0 0 0,0 0 0,1 1 0,-1-1 0,0 0 0,0 0 0,0 0 0,1 0 0,-1 0 0,0 0 0,0 0 0,1 0 0,-1 0 0,0 0 0,0 0 0,0 0 0,1 0 0,-1 0 0,0 0 0,0 0 0,1 0 0,-1 0 0,0 0 0,1-1 0,21-3 985,150-57 1505,-70 22-1904,137-46 209,220-82-253,-135 41-489,307-123-72,-13-24-73,-502 217 50,964-482 79,-1048 520-70,6-3-19,1 1 0,62-21 0,-203 91-2001,43-27 1656,-3-2-86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6:59.724"/>
    </inkml:context>
    <inkml:brush xml:id="br0">
      <inkml:brushProperty name="width" value="0.05" units="cm"/>
      <inkml:brushProperty name="height" value="0.05" units="cm"/>
    </inkml:brush>
  </inkml:definitions>
  <inkml:trace contextRef="#ctx0" brushRef="#br0">5830 0 12531,'-2'7'114,"1"0"1,-1 0 0,-1 0 0,1 0 0,-1-1 0,0 1-1,-8 10 1,-8 21-52,9-12 123,-1 0-1,-1-1 1,-1-1-1,-1 0 1,-1 0 0,-29 33-1,-198 169 204,87-86-323,37-30 24,-180 131 0,-613 416 473,661-481-497,41-30-11,-252 166-20,-326 209 58,598-383-36,-165 114 57,-328 250 8,635-465-124,-345 287 20,68-53-5,305-255-19,-2-1 1,0 0 0,0-1-1,-2-2 1,1 0 0,-31 10-1,51-21-7,0 0 0,1 0-1,-1-1 1,0 1 0,0-1 0,0 0-1,0 1 1,0-1 0,0 0-1,0 0 1,0 0 0,0-1 0,0 1-1,0 0 1,0-1 0,1 1 0,-1-1-1,0 0 1,0 1 0,0-1-1,-2-2 1,2 1-15,0-1 0,0 1 0,0-1 0,1 1 1,-1-1-1,1 0 0,0 0 0,0 0 0,0 1 0,0-1 0,0 0 0,1 0 0,-1-6 0,-2-20-100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00.177"/>
    </inkml:context>
    <inkml:brush xml:id="br0">
      <inkml:brushProperty name="width" value="0.05" units="cm"/>
      <inkml:brushProperty name="height" value="0.05" units="cm"/>
    </inkml:brush>
  </inkml:definitions>
  <inkml:trace contextRef="#ctx0" brushRef="#br0">399 1 12059,'-1'8'160,"0"1"1,-1 0 0,0-1 0,0 1 0,-1-1 0,0 0-1,-6 11 1,-2 5 77,-249 514 1617,190-407-1304,69-128-544,-5 7 51,1 1 1,0 0-1,0 0 1,-6 24-1,11-32-50,-1 0 0,1 0 0,0 1 0,0-1-1,0 0 1,0 0 0,1 0 0,-1 1 0,1-1-1,0 0 1,0 0 0,0 0 0,0 0 0,0 0-1,1 0 1,-1-1 0,1 1 0,0 0 0,0-1-1,0 1 1,0-1 0,0 0 0,4 3 0,7 5-30,0-1 1,1 0 0,0-1 0,0 0 0,0-2 0,1 1 0,0-2 0,1 0 0,-1-1 0,1 0 0,0-2 0,0 1 0,29-1 0,-9-3-35,-1-1 0,1-1 0,-1-3 1,0 0-1,40-14 0,54-23-44,18-13-43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01.059"/>
    </inkml:context>
    <inkml:brush xml:id="br0">
      <inkml:brushProperty name="width" value="0.05" units="cm"/>
      <inkml:brushProperty name="height" value="0.05" units="cm"/>
    </inkml:brush>
  </inkml:definitions>
  <inkml:trace contextRef="#ctx0" brushRef="#br0">7 680 12875,'-2'3'158,"1"1"0,0 0 0,0-1 0,1 1 0,-1 0 0,0 7 0,2-10-142,-1 0 0,0 0 1,0 0-1,0 0 0,1 0 1,-1 0-1,0 0 0,1 0 0,-1-1 1,0 1-1,1 0 0,-1 0 1,1 0-1,0-1 0,-1 1 1,1 0-1,0-1 0,-1 1 1,1 0-1,0-1 0,0 1 1,0-1-1,-1 1 0,1-1 1,0 0-1,0 1 0,0-1 1,0 0-1,0 0 0,0 1 0,0-1 1,1 0-1,6 0 59,0 1 0,-1-1 0,1-1 0,-1 0 0,1 0 0,-1 0-1,1-1 1,8-3 0,6-3 86,30-17 0,33-24 107,-3-4 0,80-68 0,-101 75-162,318-279 305,-289 243-251,-80 68-69,-17 14-12,-20 14 0,7 0-44,2 1 1,-1 1-1,2 1 0,0 0 0,1 2 1,1 0-1,0 0 0,2 1 1,0 1-1,-17 39 0,24-44-50,1 1 0,0 0 0,1 0 0,1 1 0,1-1 0,-1 22 0,10 103-551,-2-83 444,-3-18-34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6.992"/>
    </inkml:context>
    <inkml:brush xml:id="br0">
      <inkml:brushProperty name="width" value="0.05" units="cm"/>
      <inkml:brushProperty name="height" value="0.05" units="cm"/>
    </inkml:brush>
  </inkml:definitions>
  <inkml:trace contextRef="#ctx0" brushRef="#br0">1 0 18148,'0'31'2255,"0"8"-772,1 0 0,7 46 0,-8-84-1470,0 0 1,0 0-1,0-1 0,0 1 0,0 0 1,0 0-1,0 0 0,1-1 1,-1 1-1,0 0 0,0 0 1,1 0-1,-1-1 0,1 1 1,-1 0-1,0-1 0,1 1 0,0 0 1,-1-1-1,1 1 0,-1-1 1,1 1-1,0-1 0,-1 1 1,1-1-1,0 1 0,-1-1 0,1 0 1,0 1-1,0-1 0,-1 0 1,1 0-1,0 1 0,0-1 1,0 0-1,0 0 0,-1 0 1,1 0-1,0 0 0,0 0 0,0 0 1,-1 0-1,1-1 0,0 1 1,0 0-1,0 0 0,-1-1 1,1 1-1,0 0 0,0-1 0,-1 1 1,1-1-1,0 1 0,-1-1 1,1 1-1,0-2 0,7-4 53,1-1 1,-1 0-1,10-13 0,-10 11 9,-3 4-51,18-19 132,1 1 0,28-20-1,-46 38-140,1 1 0,0-1 1,0 1-1,0 0 0,0 1 0,0 0 0,1 0 0,-1 0 1,1 1-1,0 0 0,0 1 0,0 0 0,0 0 0,10 0 0,-14 2-13,1 0-1,-1 0 0,0 0 1,0 1-1,0-1 0,0 1 0,0 0 1,0 0-1,-1 1 0,1-1 1,-1 1-1,0-1 0,1 1 1,-1 0-1,0 0 0,-1 1 1,1-1-1,0 1 0,-1-1 0,0 1 1,0 0-1,0 0 0,2 6 1,0 2-63,0 0 0,0 0 0,-2 0 0,1 1 0,-2-1 0,1 23 1,0-33-989,1-6 432,4-8-329,0-4 244,1 0-1,1 0 0,14-19 0,1 1-288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6.069"/>
    </inkml:context>
    <inkml:brush xml:id="br0">
      <inkml:brushProperty name="width" value="0.05" units="cm"/>
      <inkml:brushProperty name="height" value="0.05" units="cm"/>
    </inkml:brush>
  </inkml:definitions>
  <inkml:trace contextRef="#ctx0" brushRef="#br0">16 302 15723,'-2'-2'159,"0"0"-1,1-1 0,-1 0 0,1 1 0,0-1 1,-1 0-1,1 1 0,1-1 0,-1 0 1,0 0-1,1 0 0,-1 0 0,1 0 0,0 0 1,0 0-1,0 0 0,1-3 0,0 0 71,0 1-1,1 0 1,0-1-1,0 1 1,0 0-1,0 0 1,1 1-1,6-9 1,0 1 126,1 1 0,0 1 0,0-1 0,1 2 0,1-1 0,14-8 0,-24 17-306,10-7 228,-1 2 0,22-10-1,-31 15-249,1 0-1,-1 0 0,0 0 1,0 0-1,1 1 0,-1-1 0,1 1 1,-1 0-1,0 0 0,1 0 1,-1 0-1,1 0 0,-1 0 1,0 0-1,1 1 0,-1-1 0,1 1 1,-1 0-1,0 0 0,0 0 1,1 0-1,2 2 0,-4-2-20,1 1-1,-1 0 1,0 0-1,1 0 1,-1 0-1,0 1 0,0-1 1,0 0-1,-1 0 1,1 0-1,0 1 1,-1-1-1,0 0 1,1 1-1,-1-1 0,0 1 1,0-1-1,0 0 1,-1 1-1,1-1 1,-2 5-1,-1 6 16,0 0 0,-9 19 0,9-24-20,-20 45 1,16-39-1,0 1 0,1 0 0,0 0 0,1 1 0,1-1 1,-4 28-1,8-42 0,0 1 1,0-1 0,0 1-1,0-1 1,1 1-1,-1-1 1,0 1 0,0-1-1,1 0 1,-1 1 0,1-1-1,0 1 1,-1-1 0,1 0-1,0 1 1,0-1-1,0 0 1,0 0 0,0 0-1,0 0 1,0 0 0,0 0-1,0 0 1,0 0 0,1 0-1,-1 0 1,0-1-1,1 1 1,-1 0 0,0-1-1,1 1 1,-1-1 0,1 0-1,-1 1 1,1-1-1,-1 0 1,1 0 0,-1 0-1,1 0 1,1 0 0,6-1 9,0 0 0,0 0 0,0-1 1,-1 0-1,12-4 0,-1-1 2,0-1-1,0-1 0,-1-1 0,0-1 0,-1 0 1,0-1-1,-1-1 0,-1-1 0,0 0 0,0-1 1,-2-1-1,24-32 0,-36 46-12,-1 1-1,1 0 1,0 0 0,-1 0-1,1 0 1,0-1 0,-1 1-1,0 0 1,1-1 0,-1 1-1,0 0 1,1-1 0,-1 1 0,0 0-1,0-1 1,0-1 0,-6 3-12,-5 11 0,4-2 5,0 1-1,1 0 1,-5 11 0,9-18 5,0 1 0,1 0 0,-1 0 0,1 0 0,0 0 0,0 0-1,0 0 1,1 0 0,-1 0 0,1 0 0,0 0 0,1 5 0,-1-7 3,1-1 0,-1 1 0,1-1 1,-1 0-1,1 1 0,0-1 0,0 0 1,-1 0-1,1 1 0,0-1 0,0 0 0,0 0 1,0 0-1,1 0 0,-1 0 0,0-1 1,0 1-1,1 0 0,-1 0 0,0-1 1,1 1-1,-1-1 0,0 1 0,1-1 1,-1 0-1,1 1 0,-1-1 0,1 0 0,-1 0 1,1 0-1,-1 0 0,1 0 0,-1-1 1,1 1-1,1-1 0,3 0 9,1 0-1,-1-1 0,0 0 1,1 0-1,-1 0 1,9-6-1,-6 2 2,0 0-1,-1 0 1,0-1-1,0 0 1,-1 0 0,1-1-1,-2 0 1,1 0-1,-1-1 1,-1 0-1,1 0 1,6-16-1,-8 14-4,0-1 0,0 0-1,-1 0 1,-1 0 0,1 0 0,-2-1-1,0 1 1,-1 0 0,0-1 0,-2-16-1,1 25-20,0 0-1,0 0 1,0 0 0,0 0-1,-1 0 1,0 0-1,0 1 1,0-1-1,0 1 1,0-1-1,-1 1 1,-3-4-1,5 6-54,0 0 0,0 0 1,0 0-1,0 1 0,0-1 0,0 0 0,0 1 0,0-1 0,-1 1 0,1-1 0,0 1 0,0 0 0,0-1 0,-1 1 0,1 0 0,0 0 0,0 0 0,-1 0 0,1 0 0,0 0 1,0 0-1,-1 0 0,1 1 0,0-1 0,0 1 0,-1-1 0,1 0 0,0 1 0,0 0 0,0-1 0,0 1 0,0 0 0,0-1 0,0 1 0,0 0 0,0 0 0,0 0 0,0 0 1,1 0-1,-1 0 0,0 0 0,0 2 0,0-2-4,0 0 0,0 1 0,1-1 0,-1 0 0,0 0 0,1 1 0,-1-1 0,1 0 0,-1 0 0,1 1 0,0-1 0,0 1 0,-1-1-1,1 0 1,0 3 0,5 0-742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7.440"/>
    </inkml:context>
    <inkml:brush xml:id="br0">
      <inkml:brushProperty name="width" value="0.05" units="cm"/>
      <inkml:brushProperty name="height" value="0.05" units="cm"/>
    </inkml:brush>
  </inkml:definitions>
  <inkml:trace contextRef="#ctx0" brushRef="#br0">32 0 15043,'1'1'127,"-1"-1"0,1 1 0,-1-1 0,1 1 1,0 0-1,-1-1 0,0 1 0,1 0 0,-1-1 0,1 1 0,-1 0 0,0-1 0,1 1 0,-1 0 0,0 0 0,0-1 0,0 1 0,0 0 0,0 0 0,0 0 0,0-1 0,0 1 1,0 0-1,0 0 0,0 0 0,0-1 0,0 1 0,0 0 0,-1 0 0,0 0 0,-12 29 2014,6-18-757,4-5-1032,0-1-1,1 2 0,0-1 0,0 0 0,0 0 0,1 0 0,0 1 0,1 13 0,0-20-326,0 1-1,0 0 1,1 0 0,-1 0 0,1 0 0,-1-1 0,1 1-1,0 0 1,-1 0 0,1-1 0,0 1 0,0-1-1,1 1 1,-1-1 0,0 1 0,2 1 0,-1-2-22,0 0 1,0 0-1,0 0 1,0 0-1,0 0 1,0 0-1,0-1 1,0 1-1,1-1 1,-1 1-1,0-1 1,1 0-1,-1 0 1,0 0-1,0 0 1,4-1-1,0 0 43,0-1 0,-1 0-1,1 0 1,-1 0 0,1-1 0,-1 0-1,0 0 1,0 0 0,0-1 0,0 0-1,-1 1 1,1-2 0,-1 1 0,0 0-1,0-1 1,-1 0 0,5-7-1,-6 9 19,0 0-1,-1-1 0,1 1 0,-1 0 0,0-1 0,0 1 0,0-1 0,0 1 0,-1-1 0,1 0 0,-1 1 1,0-1-1,0-4 0,-1 6-17,1-1 1,-1 1-1,0-1 1,0 1 0,0-1-1,0 1 1,0 0-1,-1-1 1,1 1 0,-1 0-1,1 0 1,-1 0-1,0 0 1,0 0-1,0 1 1,0-1 0,0 0-1,0 1 1,0 0-1,-3-2 1,2 2-62,-1 0 0,1 0 1,-1 0-1,0 0 0,1 0 1,-1 1-1,1 0 0,-1 0 0,0 0 1,1 0-1,-1 0 0,0 1 1,1 0-1,-1-1 0,-3 3 0,5-3-74,0 1 0,1-1 0,-1 1 0,0-1 0,1 1 0,-1 0-1,1-1 1,-1 1 0,1 0 0,0 0 0,-1 0 0,1 0 0,0 1-1,0-1 1,-1 0 0,1 0 0,0 1 0,0-1 0,0 1 0,1-1 0,-1 1-1,0-1 1,1 1 0,-1-1 0,1 1 0,-1 0 0,1-1 0,0 1-1,-1 0 1,1-1 0,0 1 0,0 0 0,1 2 0,4 9-513,5-3-174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2.490"/>
    </inkml:context>
    <inkml:brush xml:id="br0">
      <inkml:brushProperty name="width" value="0.05" units="cm"/>
      <inkml:brushProperty name="height" value="0.05" units="cm"/>
    </inkml:brush>
  </inkml:definitions>
  <inkml:trace contextRef="#ctx0" brushRef="#br0">241 214 13147,'39'-25'3848,"-21"13"587,-18 11-4377,0 1-1,1 0 1,-1 0 0,0 0-1,0 0 1,0-1 0,0 1-1,0 0 1,0 0 0,0 0 0,0-1-1,0 1 1,0 0 0,0 0-1,0 0 1,0-1 0,0 1-1,0 0 1,0 0 0,0 0 0,0-1-1,0 1 1,0 0 0,0 0-1,0 0 1,0 0 0,0-1-1,0 1 1,0 0 0,0 0-1,-1 0 1,1 0 0,0-1 0,0 1-1,0 0 1,0 0 0,0 0-1,-1 0 1,1 0 0,0 0-1,0-1 1,0 1 0,0 0 0,-1 0-1,1 0 1,0 0 0,0 0-1,0 0 1,-1 0 0,1 0-1,0 0 1,0 0 0,0 0-1,-1 0 1,1 0 0,0 0 0,0 0-1,-1 0 1,-12-3 593,-6-1-395,1 2 0,-1 0 0,1 1 0,-1 1 0,-26 4 0,38-3-258,0 0 0,1 1 0,-1 0 0,1 0 0,0 1 0,-1 0 0,1 0 0,0 0 0,1 1 0,-1 0 0,1 0 0,-1 0 0,1 1 0,1-1 0,-1 1 0,1 0 0,-1 1 0,-3 7 0,3-5 1,1 0-1,0 1 1,0-1 0,1 1-1,0 0 1,1 0 0,-2 14-1,3-17-5,0 0-1,1-1 1,0 1-1,0 0 1,1 0-1,0-1 1,0 1-1,0 0 1,0-1-1,1 1 1,0-1-1,0 1 1,4 5-1,-5-9 2,0 0 0,1 0-1,-1-1 1,1 1 0,0 0 0,0-1-1,0 1 1,-1-1 0,1 1 0,0-1 0,1 0-1,-1 0 1,0 0 0,0 0 0,0 0-1,1-1 1,-1 1 0,0-1 0,1 1-1,-1-1 1,1 0 0,-1 0 0,0 0 0,1 0-1,-1 0 1,1-1 0,2 0 0,3-1-10,0 0 1,0-1-1,0 0 1,-1 0-1,1-1 1,11-7-1,0-2-4,-1-1 0,-1-1 1,0-1-1,-1 0 0,-1-1 0,19-26 0,-13 12 28,-2 0 0,-1-1 0,17-41 1,-27 54 4,-1-1 0,9-38 1,-41 156-7,14-60 12,2 0 0,-6 48 0,15-85-18,0 0 1,0 0 0,0 0-1,0 0 1,0 0 0,0 0-1,0 0 1,1 0 0,-1 0 0,0 1-1,1-1 1,-1 0 0,0-1-1,1 1 1,-1 0 0,1 0-1,-1 0 1,1 0 0,0 0-1,-1 0 1,1-1 0,0 1-1,0 0 1,0-1 0,-1 1-1,1 0 1,0-1 0,0 1 0,0-1-1,0 1 1,0-1 0,0 0-1,0 1 1,0-1 0,0 0-1,0 0 1,0 0 0,0 0-1,0 1 1,0-2 0,1 1-1,-1 0 1,1 0 0,8-1 6,0-1 1,0 1-1,17-7 1,-8 3-13,-14 5-45,-7 2 19,-15 6 18,-15 10 109,35-19-973,2-7-1138,-3 7 1564,7-2-89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3.027"/>
    </inkml:context>
    <inkml:brush xml:id="br0">
      <inkml:brushProperty name="width" value="0.05" units="cm"/>
      <inkml:brushProperty name="height" value="0.05" units="cm"/>
    </inkml:brush>
  </inkml:definitions>
  <inkml:trace contextRef="#ctx0" brushRef="#br0">9 178 15003,'-2'6'499,"0"0"0,0 0 0,1 0-1,0 1 1,1-1 0,-1 12 0,1-17-426,0 1 0,1-1 1,-1 0-1,0 0 0,0 0 1,1 0-1,-1 0 0,1 1 0,-1-1 1,1 0-1,-1 0 0,1 0 1,0 0-1,0-1 0,-1 1 0,1 0 1,0 0-1,0 0 0,0 0 1,0-1-1,0 1 0,0 0 0,0-1 1,0 1-1,0-1 0,0 1 1,0-1-1,0 0 0,0 1 0,0-1 1,1 0-1,-1 0 0,0 0 1,0 0-1,0 0 0,1 0 0,-1 0 1,0 0-1,0 0 0,0-1 1,0 1-1,0 0 0,0-1 0,2 0 1,6-2 112,0 0 0,-1-1 0,1 0 0,-1 0 0,0-1 0,0-1 0,0 1 0,0-1 0,-1 0 0,8-10 0,3-3 112,0-1 1,20-32 0,-32 44-243,-1 0 0,0 0 0,0 0 0,0-1 0,-1 0 0,-1 0 0,0 0 0,4-14 0,-7 22-53,0 1-1,0 0 1,0-1 0,0 1 0,0 0 0,0-1 0,0 1-1,0-1 1,0 1 0,0 0 0,0-1 0,0 1 0,0-1-1,0 1 1,0 0 0,0-1 0,-1 1 0,1 0 0,0-1 0,0 1-1,0 0 1,-1-1 0,1 1 0,0 0 0,0 0 0,-1-1-1,1 1 1,0 0 0,0 0 0,-1-1 0,1 1 0,0 0-1,-1 0 1,1 0 0,0 0 0,-1-1 0,-15 6 57,-12 16 0,18-10-18,-1 0 1,2 1-1,-1 0 0,-9 17 1,16-24-11,0 0 1,0 0-1,1 0 1,0 0 0,0 0-1,0 1 1,1-1-1,-1 1 1,1-1-1,1 1 1,-1 0 0,1-1-1,0 1 1,1 9-1,0-13-26,0 1-1,0-1 0,0 1 0,0-1 1,0 0-1,0 0 0,1 0 0,-1 1 1,1-1-1,-1 0 0,1-1 1,0 1-1,0 0 0,0 0 0,0-1 1,0 1-1,0-1 0,1 0 0,-1 0 1,0 0-1,1 0 0,-1 0 1,1 0-1,-1-1 0,1 1 0,3 0 1,-1-1-110,0 1 0,0-1 1,0 0-1,-1 0 0,1-1 0,0 1 1,0-1-1,0 0 0,-1 0 1,1-1-1,-1 1 0,1-1 0,5-3 1,8-8-168,-2 0-76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4.090"/>
    </inkml:context>
    <inkml:brush xml:id="br0">
      <inkml:brushProperty name="width" value="0.05" units="cm"/>
      <inkml:brushProperty name="height" value="0.05" units="cm"/>
    </inkml:brush>
  </inkml:definitions>
  <inkml:trace contextRef="#ctx0" brushRef="#br0">65 1 16684,'0'0'77,"-1"0"1,1 0 0,0 0 0,-1 0 0,1-1 0,0 1 0,-1 0 0,1 0-1,0 0 1,-1 0 0,1 0 0,-1 0 0,1 0 0,0 0 0,-1 0-1,1 0 1,0 1 0,-1-1 0,1 0 0,0 0 0,-1 0 0,1 0 0,0 0-1,0 1 1,-1-1 0,1 0 0,0 0 0,-1 0 0,1 1 0,0-1 0,0 0-1,-1 0 1,1 1 0,0-1 0,0 0 0,0 1 0,0-1 0,-1 0 0,1 1-1,0-1 1,0 0 0,0 1 0,0-1 0,0 0 0,0 1 0,0 0-1,-8 21 671,7-20-336,-9 40 624,1 0-1,-4 53 1,2 88-210,11-173-748,-1 39 212,1-46-267,1-1 0,-1 0 1,0 0-1,0 0 0,1 0 0,-1 0 1,1 0-1,0 0 0,-1 0 1,1 0-1,0 0 0,0 0 0,1 0 1,-1 0-1,0-1 0,0 1 1,3 2-1,-3-4-17,-1 0 0,0 0-1,1 0 1,-1 0 0,1 0 0,-1 1 0,1-1 0,-1 0-1,1 0 1,-1 0 0,0 0 0,1-1 0,-1 1-1,1 0 1,-1 0 0,1 0 0,-1 0 0,0 0 0,1-1-1,-1 1 1,1 0 0,-1 0 0,0-1 0,1 1-1,-1 0 1,0 0 0,1-1 0,-1 1 0,0 0 0,0-1-1,1 1 1,-1 0 0,0-1 0,0 1 0,1-1 0,-1 1-1,0-1 1,0 0 0,8-19 78,-7 17-72,4-17 12,0 0 0,-2-1 1,0 1-1,-2-1 0,0 0 0,-1 0 1,-1 1-1,-6-34 0,0 35-34,3 15-4,2 12-10,2-1 15,1 1-1,0-1 1,0 1-1,0-1 1,1 0-1,0 1 1,1-1-1,-1 0 1,1 0-1,1 0 1,-1-1-1,1 1 1,9 10-1,-11-14 10,1 0-1,-1-1 0,1 1 0,0-1 0,0 0 0,0 0 1,0 0-1,0 0 0,0 0 0,0-1 0,1 1 0,-1-1 1,1 0-1,-1 0 0,1 0 0,-1-1 0,1 1 0,0-1 1,-1 0-1,1 0 0,-1 0 0,1-1 0,0 1 0,-1-1 1,1 0-1,-1 0 0,1 0 0,-1 0 0,0 0 0,6-4 1,4-2 0,-1-1-1,1-1 1,-1 0 0,11-11 0,-2 2-6,-21 18 6,0-1 0,0 1 0,0 0 0,0 0 0,0 0 0,0 0 0,0 0 0,0 0 0,1 0 0,-1 0 0,0 0 0,0 0 0,0-1 0,0 1 0,0 0 0,0 0 0,0 0 0,1 0 0,-1 0 0,0 0 0,0 0-1,0 0 1,0 0 0,0 0 0,1 0 0,-1 0 0,0 0 0,0 0 0,0 0 0,0 0 0,0 0 0,0 0 0,1 1 0,-1-1 0,0 0 0,0 0 0,0 0 0,0 0 0,0 0 0,0 0 0,0 0 0,0 0 0,1 0 0,-1 0 0,0 1 0,1 7-1,-2 13 11,1-20-7,-1 7 8,0-3 4,1-1 1,-1 1 0,1-1-1,0 1 1,1 8 0,-1-13-13,0 1 0,1 0 0,-1-1 0,0 1 0,0-1 0,1 1 0,-1 0 0,0-1 0,1 1 0,-1-1 0,1 1 0,-1-1 0,1 1 0,-1-1 0,1 1 1,-1-1-1,1 1 0,-1-1 0,1 0 0,0 1 0,-1-1 0,1 0 0,0 0 0,-1 1 0,1-1 0,0 0 0,-1 0 0,1 0 0,0 0 0,-1 0 0,1 0 0,0 0 0,-1 0 0,1 0 1,0 0-1,0 0 0,-1 0 0,1-1 0,0 1 0,-1 0 0,1 0 0,-1-1 0,1 1 0,0 0 0,0-2 0,14-5 19,0-1 0,16-12-1,-16 10 12,2 0 0,23-11 0,-36 19-29,0 1-1,1-1 0,-1 1 1,1 0-1,0 0 0,-1 0 1,1 0-1,0 1 1,0 0-1,-1 0 0,1 0 1,0 1-1,-1-1 0,7 3 1,-8-2-5,-1 0 0,1 1 0,-1-1 0,1 1 0,-1 0 0,0 0 1,1 0-1,-1 0 0,0 0 0,-1 0 0,1 0 0,0 1 0,0-1 0,-1 1 0,0-1 1,1 1-1,-1 0 0,1 4 0,0-3 1,-1 0 0,1 0 0,0-1 0,0 1 0,0-1 0,1 1-1,4 4 1,-6-7 5,0-1 1,0 1-1,0-1 0,0 1 0,0-1 0,0 1 0,0-1 0,0 0 0,0 0 0,0 0 0,0 1 0,0-1 0,0 0 0,0 0 0,0 0 0,0 0 0,0-1 0,0 1 0,0 0 0,0 0 0,0-1 1,0 1-1,0 0 0,0-1 0,1 0 0,26-17 82,-16 10-43,-5 4-32,0 0 0,0 0 1,1 0-1,0 1 0,9-3 0,-15 6-18,1-1 0,-1 1 0,0 0 0,0 0 0,0-1-1,0 1 1,0 1 0,1-1 0,-1 0 0,0 0 0,0 1 0,0 0 0,0-1 0,0 1 0,0 0 0,0 0 0,0 0-1,0 0 1,0 0 0,-1 0 0,1 0 0,0 1 0,-1-1 0,1 1 0,1 2 0,1 1-141,-1 1 0,1-1 0,-1 0 0,-1 1 0,1 0 0,-1 0 0,0 0 0,0 0 0,1 12 0,-7-26-2576,6-6 2080,2-4-122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4.484"/>
    </inkml:context>
    <inkml:brush xml:id="br0">
      <inkml:brushProperty name="width" value="0.05" units="cm"/>
      <inkml:brushProperty name="height" value="0.05" units="cm"/>
    </inkml:brush>
  </inkml:definitions>
  <inkml:trace contextRef="#ctx0" brushRef="#br0">1 4 18404,'1'0'3433,"-1"1"-2857,0 4 2264,0-1-1479,0-1-1433,0 2 280,0-16-336,0 1-80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4.918"/>
    </inkml:context>
    <inkml:brush xml:id="br0">
      <inkml:brushProperty name="width" value="0.05" units="cm"/>
      <inkml:brushProperty name="height" value="0.05" units="cm"/>
    </inkml:brush>
  </inkml:definitions>
  <inkml:trace contextRef="#ctx0" brushRef="#br0">4 1 15755,'-2'0'2225,"2"1"-1225,-1 2-336,1 2 1297,0 5-505,0 4-184,0 3-432,0 3-215,0 3-233,0-2-96,0-1-288,0-1-192,0-6-665,0-3-415,1-9 1016,6 2-232,0-3-176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5.847"/>
    </inkml:context>
    <inkml:brush xml:id="br0">
      <inkml:brushProperty name="width" value="0.05" units="cm"/>
      <inkml:brushProperty name="height" value="0.05" units="cm"/>
    </inkml:brush>
  </inkml:definitions>
  <inkml:trace contextRef="#ctx0" brushRef="#br0">0 1 15251,'1'0'208,"0"1"1,0 0-1,-1-1 0,1 1 0,0 0 1,0-1-1,-1 1 0,1 0 0,-1 0 0,1 0 1,-1 0-1,1-1 0,-1 1 0,1 0 0,-1 0 1,0 0-1,1 0 0,-1 2 0,5 23 992,-4-17-46,30 275 3757,-20-142-4600,-11-136-318,0-2-31,1 0 0,-1 0-1,1 1 1,0-1 0,0 0 0,2 5-1,-3-9 15,0 0 0,0 0 0,0 0 0,0-1 0,0 1-1,0 0 1,0 0 0,0 0 0,0 0 0,1 0 0,-1-1 0,0 1-1,0 0 1,0 0 0,0 0 0,0 0 0,0 0 0,0 0 0,0-1-1,0 1 1,0 0 0,1 0 0,-1 0 0,0 0 0,0 0 0,0 0-1,0 0 1,0 0 0,0 0 0,1 0 0,-1 0 0,0-1 0,0 1 0,0 0-1,0 0 1,1 0 0,-1 0 0,0 0 0,0 0 0,0 0 0,0 0-1,0 0 1,1 0 0,-1 1 0,0-1 0,0 0 0,0 0 0,0 0-1,0 0 1,1 0 0,-1 0 0,0 0 0,0 0 0,0 0 0,0 0-1,0 0 1,0 1 0,0-1 0,1 0 0,-1 0 0,0 0 0,0 0-1,2-13-1341,-3 7 981,-1-1 0,0 1 0,0 0 0,0-1 0,0 1 0,-6-8 0,-3-9-449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6.254"/>
    </inkml:context>
    <inkml:brush xml:id="br0">
      <inkml:brushProperty name="width" value="0.05" units="cm"/>
      <inkml:brushProperty name="height" value="0.05" units="cm"/>
    </inkml:brush>
  </inkml:definitions>
  <inkml:trace contextRef="#ctx0" brushRef="#br0">0 2 16388,'7'-1'1816,"2"2"-896,1 1-288,6 4 1001,1 2-209,4-1-480,2-1-128,1 0-224,2 1-152,-1-6-432,-2 2-352,-3-3-848,-3-3 1032,-4 2-160,-8-2-160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6.670"/>
    </inkml:context>
    <inkml:brush xml:id="br0">
      <inkml:brushProperty name="width" value="0.05" units="cm"/>
      <inkml:brushProperty name="height" value="0.05" units="cm"/>
    </inkml:brush>
  </inkml:definitions>
  <inkml:trace contextRef="#ctx0" brushRef="#br0">2 0 19380,'0'2'1905,"-2"-2"-1265,2 1-264,0 2 944,2 0-312,-1 2-632,1-2-504,-1 2-976,4-4 696,-1-7-32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7.233"/>
    </inkml:context>
    <inkml:brush xml:id="br0">
      <inkml:brushProperty name="width" value="0.05" units="cm"/>
      <inkml:brushProperty name="height" value="0.05" units="cm"/>
    </inkml:brush>
  </inkml:definitions>
  <inkml:trace contextRef="#ctx0" brushRef="#br0">24 153 15243,'0'3'345,"-1"0"-1,1-1 1,0 1-1,0 0 1,0 0-1,1 0 1,-1 0-1,1 0 1,-1 0-1,1 0 1,0-1-1,0 1 1,0 0-1,1-1 1,-1 1-1,3 3 1,-3-5-197,1 1 0,-1-1 0,1 0 0,0 0 1,-1 1-1,1-1 0,0-1 0,0 1 0,0 0 0,-1 0 1,1-1-1,0 1 0,0-1 0,0 1 0,0-1 0,0 0 1,0 0-1,0 0 0,0 0 0,0 0 0,0-1 0,0 1 1,0 0-1,3-2 0,1 0-55,-2 0 0,1 0 0,0 0 1,0-1-1,-1 0 0,1 1 0,-1-2 0,0 1 0,0-1 0,0 1 1,-1-1-1,1 0 0,4-7 0,0-1-13,-1 0 0,0 0-1,-1 0 1,5-14 0,-11 25-77,14-41 137,-14 39-132,1 1 0,-1 0 0,1-1 1,-1 1-1,0-1 0,0 1 0,0 0 0,0-1 0,0 1 0,0-1 1,-1 1-1,1 0 0,-1-1 0,0 1 0,-2-4 0,3 5-5,-1 0-1,0 1 1,0-1-1,1 1 1,-1-1-1,0 1 0,0 0 1,0-1-1,0 1 1,1 0-1,-1-1 0,0 1 1,0 0-1,0 0 1,0 0-1,0 0 1,0 0-1,0 0 0,0 0 1,0 0-1,0 0 1,1 1-1,-1-1 1,0 0-1,0 1 0,0-1 1,0 0-1,0 1 1,1-1-1,-1 1 1,0-1-1,0 1 0,1-1 1,-1 1-1,0 0 1,-31 27 35,28-23-29,-16 14 37,2 1 0,-30 42 0,42-53-17,0 0 0,1 1 1,0 0-1,0 0 1,1 0-1,0 1 1,1-1-1,0 1 1,-2 19-1,5-28-16,-1 1 0,1-1 0,0 0 0,0 0 0,1 1 0,-1-1 0,0 0 0,1 1 0,0-1 0,-1 0 0,1 0 0,0 0-1,0 0 1,0 0 0,0 0 0,1 0 0,-1 0 0,0 0 0,4 3 0,-3-3-65,1-1-1,0 1 1,0 0-1,0-1 1,0 0 0,0 1-1,0-1 1,0 0-1,0 0 1,0-1 0,1 1-1,3-1 1,8 1-344,0-2 0,-1 0 0,1-1 0,26-6 0,-6-1-37,-2 0-122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6.553"/>
    </inkml:context>
    <inkml:brush xml:id="br0">
      <inkml:brushProperty name="width" value="0.05" units="cm"/>
      <inkml:brushProperty name="height" value="0.05" units="cm"/>
    </inkml:brush>
  </inkml:definitions>
  <inkml:trace contextRef="#ctx0" brushRef="#br0">86 123 15995,'-1'-1'112,"1"0"-1,-1 1 0,1-1 0,-1 0 0,1 1 0,-1-1 0,1 0 0,-1 1 0,0-1 1,1 1-1,-1-1 0,0 1 0,0 0 0,1-1 0,-1 1 0,0 0 0,0-1 1,1 1-1,-1 0 0,0 0 0,0 0 0,0-1 0,0 1 0,-1 0 0,0 1 33,1-1 0,-1 1-1,1-1 1,-1 1 0,1 0-1,-1-1 1,1 1 0,-1 0-1,1 0 1,0 0-1,-3 2 1,0 2 81,-1-1 0,1 1 0,0 0 0,1 0 0,-5 9 0,5-8-151,0 0 0,0 0-1,1 1 1,0-1-1,1 1 1,-1-1 0,1 1-1,1-1 1,-1 1-1,1 0 1,1 9-1,-1-13-63,1 0 0,-1-1-1,1 1 1,0 0 0,0-1-1,0 1 1,0-1 0,0 1-1,1-1 1,-1 0-1,1 1 1,-1-1 0,1 0-1,0 0 1,0 0 0,0 0-1,0-1 1,0 1 0,0 0-1,1-1 1,-1 0-1,1 1 1,-1-1 0,1 0-1,-1 0 1,1 0 0,0-1-1,-1 1 1,6 0 0,0 0-8,-1-1 0,0 0 1,1 0-1,-1 0 1,0-1-1,1 0 0,-1-1 1,0 1-1,0-1 0,0-1 1,0 1-1,0-1 1,0-1-1,-1 1 0,0-1 1,0 0-1,0 0 1,7-7-1,-13 11 0,0 0 0,0 0 0,0 0 1,0 0-1,0 0 0,0-1 0,0 1 0,0 0 0,1 0 1,-1 0-1,0 0 0,0 0 0,0 0 0,0 0 0,0-1 0,0 1 1,0 0-1,0 0 0,0 0 0,0 0 0,0 0 0,0 0 1,0 0-1,-1 0 0,1-1 0,0 1 0,0 0 0,0 0 1,0 0-1,0 0 0,0 0 0,0 0 0,0 0 0,0 0 1,0 0-1,0-1 0,0 1 0,0 0 0,-1 0 0,1 0 0,0 0 1,0 0-1,0 0 0,0 0 0,0 0 0,0 0 0,0 0 1,0 0-1,-1 0 0,1 0 0,0 0 0,0 0 0,0 0 1,0 0-1,0 0 0,0 0 0,0 0 0,-1 0 0,1 0 1,-12-2 80,-1 0 35,12 0-114,0 0 1,0 0 0,0 1 0,0-1-1,1 0 1,-1 0 0,1 0 0,-1 0-1,1 0 1,0 0 0,0 0 0,0 0-1,0-1 1,0 1 0,0 0 0,1 0-1,-1 0 1,1-2 0,12-38 25,-8 28-6,1 0 0,1 1 0,11-18 0,-16 27-66,1 0 0,1 0 1,-1 1-1,0-1 1,1 1-1,0 0 0,0 0 1,0 0-1,0 1 1,0-1-1,0 1 0,1 0 1,-1 0-1,8-2 1,3 0 87,0-1 1,0-1 0,27-15-1,-17 5-135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8.002"/>
    </inkml:context>
    <inkml:brush xml:id="br0">
      <inkml:brushProperty name="width" value="0.05" units="cm"/>
      <inkml:brushProperty name="height" value="0.05" units="cm"/>
    </inkml:brush>
  </inkml:definitions>
  <inkml:trace contextRef="#ctx0" brushRef="#br0">20 14 15787,'-4'-14'2933,"0"22"-706,-3 23 14,4-8-1988,2 1 1,0-1-1,1 0 1,2 0-1,0 0 1,1 0-1,2 0 1,7 24-1,-11-44-246,1 1 0,-1-1 0,1 0-1,-1 0 1,1-1 0,0 1 0,0 0-1,0 0 1,0-1 0,1 0 0,-1 1-1,1-1 1,5 4 0,-6-5 7,0 0 1,0 0-1,0-1 1,1 1-1,-1 0 0,0-1 1,0 0-1,1 1 1,-1-1-1,0 0 1,1 0-1,-1 0 0,0 0 1,1-1-1,-1 1 1,0-1-1,1 1 1,-1-1-1,0 0 0,4-2 1,0 0 35,1-1 1,-1 0-1,0-1 1,0 1-1,0-1 0,0-1 1,-1 1-1,0-1 1,0 0-1,5-8 0,4-9 190,17-38-1,-5 10 77,-21 48-266,-3 10-38,1 18-31,-3-19 21,1 9-10,1-1 1,0 0-1,1 0 1,1 0-1,0 0 1,11 24-1,-14-34 14,1-1-1,0 0 1,0 0 0,0 0-1,0 0 1,0 0 0,0-1-1,1 1 1,-1-1 0,1 1-1,0-1 1,0 0 0,0 0-1,0 0 1,0-1 0,0 1-1,0-1 1,1 1 0,-1-1-1,0 0 1,1 0 0,-1-1-1,1 1 1,-1-1 0,1 0-1,0 0 1,-1 0 0,1 0-1,-1 0 1,1-1 0,-1 0-1,1 1 1,4-3 0,1-1 42,0 0 1,0-1 0,0 0 0,-1 0 0,1-1 0,-1 0 0,-1 0 0,1-1 0,-1 0 0,-1 0 0,1-1 0,5-9-1,-7 11-13,-1 0 0,0 0 0,-1 0-1,1-1 1,-1 1 0,0-1 0,-1 0 0,0 0-1,0 0 1,-1 0 0,1 0 0,-1 0-1,-1 0 1,1 0 0,-1-1 0,-1 1-1,-1-10 1,2 15-43,-1 1 1,1-1-1,0 1 1,-1 0-1,1-1 0,-1 1 1,0 0-1,0 0 0,1-1 1,-1 1-1,0 0 0,0 0 1,0 0-1,0 0 0,0 0 1,-2-1-1,3 2-21,-1-1 0,0 1 0,0 0 0,0 0 0,1-1 0,-1 1 0,0 0 0,0 0 0,0 0 0,0 0 0,0 0 0,1 0 0,-1 0 0,0 0 0,0 0 0,0 1 0,0-1 0,0 0 0,-1 1 0,0 0-115,0 1 0,0-1 0,0 0 0,1 1 0,-1-1 0,0 1 0,0 0 0,1-1 0,-1 1 0,1 0 0,0 0 0,-1 0 0,1 0 0,0 0 0,0 0 0,1 0 0,-2 4 0,1-4 13,1 0 1,-1 0-1,1-1 0,-1 1 1,1 0-1,0 0 0,0 0 1,0 0-1,0 0 0,0 0 0,0 0 1,1 0-1,-1 0 0,1 0 1,-1 0-1,1 0 0,0-1 1,0 1-1,0 0 0,0 0 0,0-1 1,2 4-1,11 6-810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8.776"/>
    </inkml:context>
    <inkml:brush xml:id="br0">
      <inkml:brushProperty name="width" value="0.05" units="cm"/>
      <inkml:brushProperty name="height" value="0.05" units="cm"/>
    </inkml:brush>
  </inkml:definitions>
  <inkml:trace contextRef="#ctx0" brushRef="#br0">121 36 18588,'-5'1'340,"0"-1"-1,0 1 1,0 0 0,1 0-1,-1 1 1,0-1 0,0 1-1,1 0 1,-1 0-1,1 1 1,0-1 0,0 1-1,0 0 1,0 0 0,0 1-1,0-1 1,-5 7 0,5-5-243,1 0 1,-1 0 0,0 1 0,1-1-1,0 1 1,1 0 0,-1 0-1,1-1 1,0 2 0,1-1-1,-1 0 1,1 0 0,0 10 0,1-15-96,-1 0 0,1 0 0,0 1 0,0-1 0,1 0 0,-1 0 0,0 0 0,0 0 0,0 0 1,1 0-1,-1 0 0,1 0 0,-1 0 0,1-1 0,-1 1 0,1 0 0,-1 0 0,1 0 0,0 0 0,-1-1 1,1 1-1,0 0 0,0 0 0,0-1 0,-1 1 0,1-1 0,0 1 0,0-1 0,0 1 0,0-1 0,0 0 1,0 1-1,0-1 0,0 0 0,0 0 0,0 0 0,0 1 0,0-1 0,0 0 0,0 0 0,0-1 1,0 1-1,0 0 0,0 0 0,0 0 0,0-1 0,0 1 0,2-1 0,5-2 3,0 0 1,0 0-1,0 0 1,11-8-1,-7 3 7,0 0 0,0-1 0,-1 0 1,-1 0-1,0-1 0,0-1 0,-1 1 0,16-25 0,-24 35-10,-1-1-1,0 1 0,1 0 1,-1-1-1,0 1 1,1-1-1,-1 1 0,0-1 1,0 1-1,1-1 0,-1 1 1,0-1-1,0 1 1,0-1-1,0 1 0,1-1 1,-1 0-1,0 1 0,0-1 1,0 1-1,0-1 1,-1 1-1,1-1 0,0 1 1,0-1-1,0 0 1,0 1-1,-1-2 0,0 3 0,1-1 0,-1 0 0,0 0 0,0 1 0,1-1 0,-1 1 0,0-1 0,1 0 0,-1 1 0,0-1 0,1 1 0,-1-1 0,1 1 0,-1 0 0,1-1 0,-1 1-1,1 0 1,-1-1 0,1 1 0,-1 1 0,-5 7 3,0 1 0,1 0 0,0 0 0,0 0 0,1 1 0,0 0 0,1-1 0,-2 17 0,4-26-5,1 0 0,0 0-1,0 0 1,0 0-1,0 0 1,0 0 0,0 0-1,0 0 1,0 0-1,0 0 1,0 0 0,0-1-1,1 1 1,-1 0 0,0 0-1,1 0 1,-1 0-1,0 0 1,1 0 0,-1 0-1,1-1 1,0 1-1,0 1 1,0-2-10,0 0 0,-1 0 0,1 1 0,0-1 0,0 0 0,0 0 0,0 0 1,0 0-1,0 0 0,-1 0 0,1 0 0,0 0 0,0-1 0,0 1 0,0 0 0,0 0 0,-1-1 0,1 1 0,1-1 0,6-3-181,-1-1-1,0 1 1,12-12 0,39-45-1523,-46 47 1091,0 0 1,1 1-1,0 0 1,1 1-1,22-14 1,-36 25 599,1 1 0,-1-1 1,1 1-1,-1 0 0,1-1 0,-1 1 0,1 0 1,-1-1-1,1 1 0,-1 0 0,1 0 0,0-1 1,-1 1-1,1 0 0,-1 0 0,1 0 0,0 0 1,-1 0-1,1 0 0,-1 0 0,1 0 1,0 0-1,-1 0 0,1 0 0,-1 1 0,1-1 1,0 0-1,-1 0 0,1 1 0,-1-1 0,1 0 1,-1 1-1,1-1 0,-1 0 0,1 1 0,-1-1 1,1 1-1,-1-1 0,0 0 0,1 1 1,-1 0-1,0-1 0,1 1 0,-1-1 0,0 1 1,1-1-1,-1 1 0,0-1 0,0 1 0,0 0 1,0-1-1,0 1 0,0 0 0,0 0 0,1 6 79,-1 0 0,0 0 0,0 0 0,-2 6 0,1-3 40,-2 14 268,2-19-220,0 0-1,0 0 1,1 0-1,0-1 0,0 1 1,1 10-1,-1-15-109,0 1-1,0 0 0,1-1 0,-1 1 1,0 0-1,1-1 0,-1 1 1,1 0-1,-1-1 0,1 1 0,-1-1 1,1 1-1,-1-1 0,1 1 1,-1-1-1,1 1 0,0-1 0,-1 1 1,1-1-1,0 0 0,-1 0 1,1 1-1,0-1 0,-1 0 0,1 0 1,0 0-1,0 1 0,-1-1 1,1 0-1,0 0 0,0 0 0,-1 0 1,1-1-1,0 1 0,-1 0 1,1 0-1,0 0 0,0-1 0,-1 1 1,1 0-1,0 0 0,0-1 0,30-16 669,-9-1-280,17-12 52,-36 28-440,0 1 1,0-1 0,0 0-1,0 1 1,0 0-1,1-1 1,-1 1-1,0 1 1,1-1-1,5 0 1,-8 1-32,-1 0 1,1 0 0,0 0-1,0 1 1,0-1 0,0 0-1,-1 0 1,1 1 0,0-1-1,0 1 1,-1-1 0,1 1-1,0-1 1,-1 1 0,1-1 0,-1 1-1,1 0 1,0-1 0,-1 1-1,0 0 1,1-1 0,-1 1-1,1 0 1,-1 0 0,0-1-1,1 3 1,5 22 40,-6-20-28,4 31 272,-2 0-1,-2 0 0,-6 48 1,1 2 414,4-27-211,3-1 0,10 67 0,-9-108-485,-1-1 0,-1 28 1,-1-41 6,0 0-1,0 0 1,0 0 0,-1 0 0,1 0 0,-1 0 0,0 0 0,1 0 0,-1 0 0,-1 0 0,1 0-1,0 0 1,-1-1 0,1 1 0,-1-1 0,0 1 0,0-1 0,0 1 0,0-1 0,0 0 0,-5 3 0,5-4 1,1-1 0,-1 1 1,1-1-1,-1 1 0,0-1 1,1 0-1,-1 0 1,1 0-1,-1 0 0,0 0 1,1 0-1,-1-1 1,1 1-1,-1 0 0,1-1 1,-1 1-1,1-1 1,-1 0-1,1 1 0,-1-1 1,1 0-1,0 0 0,0 0 1,-1 0-1,1 0 1,0 0-1,0 0 0,0 0 1,0-1-1,0 1 1,0 0-1,-1-3 0,-3-5 42,-1 0 0,2 0 0,-7-17 0,3 4-171,1 0 0,2 0 0,0-1 0,1 0 0,2 0 0,0 0 0,1 0 0,2 0 0,0 0 0,1 0 0,2 0 0,0 0 0,15-44 0,-17 60 47,1 1-1,0-1 1,1 1 0,-1-1 0,1 1 0,1 0 0,-1 1 0,1-1 0,0 1-1,0 0 1,10-8 0,21-10-470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59.319"/>
    </inkml:context>
    <inkml:brush xml:id="br0">
      <inkml:brushProperty name="width" value="0.05" units="cm"/>
      <inkml:brushProperty name="height" value="0.05" units="cm"/>
    </inkml:brush>
  </inkml:definitions>
  <inkml:trace contextRef="#ctx0" brushRef="#br0">20 0 18236,'-10'169'5368,"0"25"-3270,10-190-2079,0-1 0,1 1 0,-1 0 0,0-1 0,1 1 0,0-1 0,0 1 0,0-1 0,0 1 0,3 3 0,-4-6-14,1-1 0,-1 1 0,1 0 0,-1-1-1,1 1 1,0-1 0,-1 1 0,1-1 0,-1 0 0,1 1 0,0-1 0,-1 0 0,1 1 0,0-1 0,0 0 0,-1 0 0,1 0 0,0 1-1,1-1 1,0 0 6,0-1-1,0 1 1,0 0 0,0-1-1,0 1 1,0-1-1,0 0 1,0 1-1,3-3 1,15-9 83,27-22 1,-29 20-34,0 1 1,32-17-1,-45 28-52,1-1 0,0 1 0,0 0 0,0 0-1,0 0 1,0 1 0,0 0 0,0 0 0,1 1 0,-1 0 0,0 0 0,0 0-1,12 3 1,-15-2-9,0-1 0,0 1 0,1 0 0,-1 1 0,-1-1 0,1 1-1,0-1 1,0 1 0,0 0 0,-1 0 0,1 0 0,-1 0 0,0 0 0,0 1-1,0-1 1,0 1 0,0 0 0,0-1 0,0 1 0,1 5 0,1 2-323,-1 0 1,0 1-1,-1-1 1,2 20-1,-1-20-851,-2-10 1141,-1 0 0,1 0 0,-1-1 0,0 1 0,1 0 0,-1 0 1,1 0-1,-1 0 0,1-1 0,-1 1 0,1 0 0,-1 0 1,0-1-1,1 1 0,-1 0 0,0-1 0,1 1 0,-1 0 0,0-1 1,1 1-1,-1 0 0,0-1 0,1 0 0,10-14-612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0.036"/>
    </inkml:context>
    <inkml:brush xml:id="br0">
      <inkml:brushProperty name="width" value="0.05" units="cm"/>
      <inkml:brushProperty name="height" value="0.05" units="cm"/>
    </inkml:brush>
  </inkml:definitions>
  <inkml:trace contextRef="#ctx0" brushRef="#br0">107 1 15587,'-9'13'2303,"-21"25"0,21-28-1558,0 1 1,1 0-1,-9 16 0,16-26-721,-18 41 1071,18-39-1044,0 0 1,0 0-1,1-1 1,-1 1 0,1 0-1,-1 0 1,1 0-1,0 0 1,0 0-1,0 0 1,1 0 0,-1 0-1,2 4 1,-2-6-42,1 0 0,-1 0 1,0 0-1,1-1 0,-1 1 0,0 0 1,1-1-1,-1 1 0,1 0 1,-1-1-1,1 1 0,0 0 0,-1-1 1,1 1-1,0-1 0,-1 1 1,1-1-1,0 0 0,-1 1 0,1-1 1,0 0-1,0 1 0,0-1 1,-1 0-1,1 0 0,1 0 1,0 0 1,0 0 1,0 0 0,0 0 0,0-1 0,0 1 0,0-1 0,-1 0 0,1 1 0,0-1 0,3-2 0,2-2 10,-1 1 0,1-1 0,-1-1 1,8-8-1,-3 0 64,-1-1 1,0 1-1,-1-2 1,-1 1-1,7-19 1,6-10 404,-22 46-456,1 0 0,0 0-1,0 0 1,1 0-1,-1 0 1,0 0 0,1 0-1,-1 0 1,1 0-1,1 4 1,-2-5-40,1 0 0,0 1 0,-1-1 0,1 0 0,0 0 0,-1 0 0,1 1 0,0-1 0,0 0 0,0 0 0,0 0 0,0 0 0,0 0 0,0-1 0,0 1 0,1 0 0,-1 0 0,0-1 0,0 1 0,1-1 0,-1 1 0,0-1 0,3 1 0,30-2-211,-27 0 87,1 1 1,0 0-1,0 0 0,0 0 1,11 3-1,-17-2 95,0-1 0,0 1 0,0 0 0,0 0 0,0 0 0,0 0 0,-1 0-1,1 0 1,0 0 0,-1 1 0,1-1 0,-1 1 0,1-1 0,-1 1 0,0-1 0,0 1 0,0 0-1,0 0 1,0-1 0,0 1 0,0 0 0,0 0 0,-1 0 0,1 0 0,0 4 0,-1 1 4,1 0 1,-2 0-1,1 0 1,-1 0-1,0 0 1,0 0-1,0-1 1,-4 10-1,4-14 42,1-2-11,0 0 0,0 1 0,0-1 0,0 0 0,0 0 0,0 0 0,0 0 0,0 0 0,0 0 0,0 0 0,0 0 1,0 0-1,0 0 0,0 0 0,0 0 0,0 1 0,0-1 0,0 0 0,0 0 0,0 0 0,0 0 0,0 0 0,0 0 1,0 0-1,0 0 0,0 0 0,0 0 0,0 0 0,0 1 0,0-1 0,0 0 0,0 0 0,0 0 0,0 0 0,0 0 0,0 0 1,0 0-1,0 0 0,0 0 0,0 0 0,0 0 0,0 0 0,1 0 0,-1 0 0,0 0 0,0 0 0,0 0 0,0 0 0,0 0 1,0 0-1,0 0 0,0 0 0,0 0 0,0 0 0,1 0 0,-1 0 0,0 0 0,0 0 0,0 0 0,0 0 0,0 0 0,0 0 1,0 0-1,8-4 60,7-7 3,35-28 105,-46 36-165,-1 1 0,1-1 0,0 1 1,0 0-1,0 1 0,0-1 0,0 1 0,1 0 0,-1 0 1,0 0-1,0 0 0,7 1 0,-10 0-6,0 0 1,1 1-1,-1-1 0,0 0 1,0 1-1,1 0 0,-1-1 0,0 1 1,0 0-1,0-1 0,0 1 1,0 0-1,0 0 0,0 0 1,0 0-1,0 0 0,0 0 0,1 2 1,12 27-18,-2-3 40,-10-25 1,0 0 1,0 0 0,1 0-1,-1 0 1,0-1-1,0 1 1,1-1 0,-1 1-1,1-1 1,0 0-1,-1 0 1,1 0 0,0 0-1,-1-1 1,1 1-1,0-1 1,0 0 0,0 1-1,-1-1 1,1-1-1,0 1 1,0 0 0,0-1-1,0 1 1,4-2-1,5-2 121,0 0-1,0 0 1,-1-1-1,17-9 1,-24 11-85,32-19 388,-33 20-391,-1 0-1,1 0 1,-1 0 0,0 0 0,0 0-1,0 0 1,0 0 0,-1-1-1,1 1 1,-1-1 0,3-4 0,-4 6-33,0 0 1,0 0-1,0 0 0,0 0 1,0 0-1,0 0 1,-1 0-1,1 0 1,0 0-1,-1 0 1,1 0-1,0 0 1,-1 0-1,1 0 1,-1 0-1,1 0 1,-1 0-1,0 0 0,1 1 1,-1-1-1,0 0 1,0 0-1,0 1 1,1-1-1,-1 1 1,0-1-1,0 1 1,0-1-1,0 1 1,0-1-1,0 1 1,0 0-1,-1-1 0,-39-10 369,37 10-345,-10-2 20,7 1-118,1 0 1,0 1 0,-1 0-1,0 0 1,1 1 0,-1-1-1,-7 2 1,14-1 29,0 0-1,0 0 1,0 0 0,0 0 0,-1 0 0,1 0 0,0 0 0,0 0-1,0 0 1,0 0 0,0 0 0,0 0 0,0 0 0,0 0 0,0 0-1,0 0 1,-1 0 0,1 0 0,0 0 0,0 0 0,0 0 0,0 0-1,0 0 1,0 0 0,0 0 0,0 0 0,0 0 0,0 0-1,0 0 1,0 1 0,0-1 0,-1 0 0,1 0 0,0 0 0,0 0-1,0 0 1,0 0 0,0 0 0,0 0 0,0 0 0,0 0 0,0 0-1,0 1 1,0-1 0,0 0 0,0 0 0,0 0 0,0 0 0,0 0-1,0 0 1,0 0 0,0 0 0,0 0 0,0 0 0,0 0 0,0 1-1,0-1 1,0 0 0,0 0 0,1 0 0,-1 0 0,0 0-1,0 0 1,8 5-428,14 3 55,1-1-100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0.838"/>
    </inkml:context>
    <inkml:brush xml:id="br0">
      <inkml:brushProperty name="width" value="0.05" units="cm"/>
      <inkml:brushProperty name="height" value="0.05" units="cm"/>
    </inkml:brush>
  </inkml:definitions>
  <inkml:trace contextRef="#ctx0" brushRef="#br0">189 2 18308,'0'0'43,"1"0"-1,-1 0 1,0-1 0,0 1-1,0 0 1,1 0 0,-1 0-1,0 0 1,0 0 0,1 0-1,-1 0 1,0 0 0,0 0-1,1 0 1,-1 0 0,0 0-1,0 0 1,1 0 0,-1 0-1,0 0 1,0 0 0,1 0-1,-1 0 1,0 0 0,0 0-1,1 0 1,-1 0 0,0 1-1,0-1 1,0 0 0,1 0-1,-1 0 1,0 0 0,0 1 0,0-1-1,1 0 1,-1 0 0,0 0-1,0 1 1,0-1 0,0 0-1,0 0 1,0 0 0,0 1-1,1-1 1,-1 0 0,0 0-1,0 1 1,0-1 0,0 0-1,0 0 1,0 1 0,0-1-1,0 1 1,-2 21 410,1-14-210,-2 20 474,-19 221 2055,20-191-2609,2 0 1,10 76 0,-9-128-147,-1-4-2,0 0 0,1 0 0,-1 0 0,0 0 0,1 0 0,-1 0 0,1 0 0,0 1 0,0-2-1,0 1 1,0 0 0,0 0 0,0 0 0,3 3 0,-4-5-11,0 0 0,0 0 0,1 0 0,-1 0 0,0 1 0,0-1 0,0 0 0,1 0 0,-1 0 0,0 0 0,0 0 0,0 0 1,1 0-1,-1 0 0,0 0 0,0 0 0,1 0 0,-1 0 0,0 0 0,0 0 0,1 0 0,-1 0 0,0 0 0,0 0 0,0 0 0,1 0 0,-1-1 0,0 1 0,0 0 0,0 0 0,1 0 0,-1 0 0,0 0 0,0-1 0,0 1 0,0 0 0,1 0 0,-1 0 0,0-1 0,0 1 0,0 0 0,0 0 0,0 0 0,0-1 0,0 1 0,0 0 0,0 0 1,0 0-1,0-1 0,0 1 0,0 0 0,0 0 0,0-1 0,0 1 0,0 0 0,0 0 0,0-1 0,0 1 0,0 0 0,0 0 0,0 0 0,0-1 0,-1-19 102,-3 6-88,0 0-1,-1 0 1,-1 1-1,0-1 1,-1 1-1,-1 1 1,0-1-1,0 1 1,-1 1-1,-1-1 1,0 1-1,0 1 1,-1 0-1,0 1 1,-24-16-1,32 24-19,1 0-1,0 0 1,-1-1-1,1 2 1,-1-1-1,1 0 1,-1 1-1,1-1 0,-1 1 1,1-1-1,-1 1 1,0 0-1,-3 1 1,5-1 1,1 0 1,-1 0-1,1 0 1,0 0-1,-1 0 1,1 1-1,-1-1 0,1 0 1,0 0-1,-1 0 1,1 1-1,0-1 1,-1 0-1,1 1 1,0-1-1,0 0 1,-1 1-1,1-1 0,0 0 1,0 1-1,-1-1 1,1 0-1,0 1 1,0-1-1,0 1 1,0-1-1,0 0 1,-1 1-1,1 0 1,1 1-1,-1-1 1,0 1-1,1-1 1,-1 1-1,1-1 1,-1 1 0,1-1-1,0 1 1,0-1-1,-1 1 1,1-1-1,2 2 1,2 2-29,0 0 1,-1-1-1,1 1 1,1-1-1,-1-1 1,1 1-1,0-1 1,-1 0-1,1 0 1,1 0-1,-1-1 1,0 0-1,0 0 1,11 1-1,6 0-643,1 0 1,40-2-1,39-10-252,-49 2 317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1.272"/>
    </inkml:context>
    <inkml:brush xml:id="br0">
      <inkml:brushProperty name="width" value="0.05" units="cm"/>
      <inkml:brushProperty name="height" value="0.05" units="cm"/>
    </inkml:brush>
  </inkml:definitions>
  <inkml:trace contextRef="#ctx0" brushRef="#br0">161 77 17588,'-3'-1'292,"0"0"0,0 0 0,0 0 0,0 1 0,0-1 0,0 1 0,-1 0 0,1 0 0,0 0 0,0 0 0,-1 1 0,1-1 0,0 1 0,0 0 0,0 0 0,-6 2 0,1 1 177,-1 0 0,1 1 0,-1 0 0,-9 8 0,13-9-339,0 2-1,0-1 0,0 0 0,1 1 0,0 0 1,0 0-1,1 0 0,-6 12 0,8-15-110,0 0 0,0 0 0,0-1 0,1 1 0,-1 0 0,1 0 0,0 0 0,0 0 0,0 0 0,0 5 1,1-7-14,-1 1 1,1-1 0,-1 1 0,1-1 0,-1 0 0,1 0 0,0 1 0,0-1 0,-1 0 0,1 0-1,0 0 1,0 0 0,0 0 0,0 0 0,1 0 0,-1 0 0,0 0 0,0 0 0,0-1 0,1 1-1,-1-1 1,3 2 0,1-1 7,0 0-1,1 0 1,-1-1 0,1 0-1,-1 0 1,1 0-1,-1 0 1,0-1-1,1 0 1,-1 0-1,0 0 1,1-1-1,-1 0 1,0 0 0,6-4-1,6-2 42,-1-1 0,-1-1 1,18-14-1,-19 12 26,0 1 0,23-28 1,-33 35-63,-1-1 1,0 1 0,0-1 0,0 0 0,-1 0 0,3-6-1,-4 9-9,-1-1-1,1 1 1,-1 0-1,1-1 1,-1 1-1,0 0 0,0-1 1,0 1-1,0-1 1,0 1-1,-1 0 0,1-1 1,-1 1-1,1 0 1,-2-3-1,1 3-7,0 0 0,0 1 0,0-1 0,0 1 0,0-1 0,-1 1 0,1-1 0,0 1 0,-1 0-1,1-1 1,-1 1 0,1 0 0,-1 0 0,0 0 0,1 0 0,-1 1 0,-2-2 0,0 1-75,0 0 0,0 0 0,-1 0 0,1 1 0,0 0 0,-1 0 0,-5 0 0,1 1-128,0 0 1,1 1-1,-1 0 1,1 0-1,0 1 0,0 0 1,-11 6-1,0 6-179,8 0-112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1.690"/>
    </inkml:context>
    <inkml:brush xml:id="br0">
      <inkml:brushProperty name="width" value="0.05" units="cm"/>
      <inkml:brushProperty name="height" value="0.05" units="cm"/>
    </inkml:brush>
  </inkml:definitions>
  <inkml:trace contextRef="#ctx0" brushRef="#br0">283 46 20676,'2'-2'190,"-1"0"0,0 1 0,0-1 1,-1 0-1,1 0 0,0 1 0,0-1 0,-1 0 0,1 0 0,-1 0 0,0 0 0,0 0 0,1 0 0,-1 0 0,-1-2 0,1 3-117,-1 0 0,1 0 0,-1 0 0,0 0 0,1 1 0,-1-1 0,0 0 0,0 0 0,0 1 0,0-1 0,0 1 0,1-1 0,-1 0 0,0 1 0,0 0 0,0-1 0,0 1 0,0 0 0,-1-1 0,1 1 0,0 0 0,0 0 0,0 0 0,0 0 0,0 0 0,0 0 0,0 0 0,0 0 0,0 1 1,0-1-1,-1 1 0,-7 0 55,0 1 0,0 0 1,1 1-1,-1 0 0,1 0 1,0 1-1,-1 0 0,-11 9 1,-2 3-79,-33 30 1,43-35-48,1 0 0,1 1 0,0 0 1,-15 25-1,21-30-22,0-1 0,1 1 0,0 0 1,0 0-1,1 0 0,-1 0 0,2 1 1,-1-1-1,1 1 0,0-1 0,1 1 1,0 8-1,0-14-12,0 0 0,1 0 1,-1 1-1,1-1 0,-1 0 0,1 0 1,0 1-1,0-1 0,0 0 1,0 0-1,0 0 0,1 0 0,-1 0 1,0 0-1,1-1 0,0 1 1,-1 0-1,1-1 0,2 2 0,-1-1-72,1 0 0,0 0 0,-1-1-1,1 0 1,0 1 0,0-1-1,0 0 1,0-1 0,0 1 0,5-1-1,7 0-449,1-1-1,-1-1 1,0-1-1,20-5 0,100-39-1113,-64 18 663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2.093"/>
    </inkml:context>
    <inkml:brush xml:id="br0">
      <inkml:brushProperty name="width" value="0.05" units="cm"/>
      <inkml:brushProperty name="height" value="0.05" units="cm"/>
    </inkml:brush>
  </inkml:definitions>
  <inkml:trace contextRef="#ctx0" brushRef="#br0">158 21 15315,'-6'2'486,"0"-1"0,0 1 0,1 0 0,-1 1 0,0-1 0,1 1-1,-1 0 1,1 0 0,0 1 0,0 0 0,-6 6 0,0 0 266,1 1 0,0 0-1,-14 21 1,19-24-540,0 1 0,0 0 0,-5 13 0,9-20-193,0 0 1,1 0-1,-1 0 1,0 0-1,1 0 1,-1 0 0,1 0-1,0 0 1,0 0-1,0 0 1,0 0 0,0 0-1,0 0 1,0 0-1,1 0 1,-1 0 0,1 0-1,0 0 1,-1 0-1,1 0 1,0 0 0,0 0-1,2 2 1,-2-3-14,0 0 1,0 0 0,1-1-1,-1 1 1,0 0-1,1 0 1,-1-1 0,1 1-1,-1-1 1,1 1 0,-1-1-1,1 0 1,-1 0-1,1 1 1,-1-1 0,1 0-1,0 0 1,-1-1-1,1 1 1,-1 0 0,1 0-1,1-1 1,35-14 54,-20 4-22,-1-1 0,0 0 0,0-2 0,-1 0 0,24-28-1,-24 25 123,-1-2-1,0 0 1,19-34-1,-48 81-165,2 2 1,0 0-1,3 0 1,-10 46-1,19-72-138,0-1-1,-1 0 0,1 0 1,0 0-1,1 1 0,-1-1 1,2 5-1,-2-7 113,0 0-1,0 0 1,1-1 0,-1 1 0,0 0 0,1-1-1,-1 1 1,0-1 0,1 1 0,-1 0-1,1-1 1,-1 1 0,1-1 0,-1 1 0,1-1-1,-1 1 1,1-1 0,0 0 0,-1 1-1,1-1 1,0 0 0,-1 1 0,1-1 0,0 0-1,-1 0 1,1 0 0,0 0 0,0 1-1,-1-1 1,1 0 0,0 0 0,-1 0-1,1-1 1,0 1 0,0 0 0,-1 0 0,1 0-1,1-1 1,16-8-445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2.524"/>
    </inkml:context>
    <inkml:brush xml:id="br0">
      <inkml:brushProperty name="width" value="0.05" units="cm"/>
      <inkml:brushProperty name="height" value="0.05" units="cm"/>
    </inkml:brush>
  </inkml:definitions>
  <inkml:trace contextRef="#ctx0" brushRef="#br0">164 20 17188,'2'-16'2388,"-2"16"-2341,0-1 0,0 1 0,0 0 0,0 0 0,0 0 1,0 0-1,-1 0 0,1-1 0,0 1 0,0 0 0,0 0 1,0 0-1,0 0 0,0 0 0,0 0 0,-1 0 0,1-1 1,0 1-1,0 0 0,0 0 0,0 0 0,0 0 0,-1 0 1,1 0-1,0 0 0,0 0 0,0 0 0,0 0 0,0 0 1,-1 0-1,1 0 0,0 0 0,0 0 0,0 0 0,0 0 1,-1 0-1,1 0 0,0 0 0,0 0 0,0 0 0,0 0 1,0 0-1,-1 1 0,-1 0 208,0 1 0,0-1 0,0 1 0,0 0 0,1 0 0,-1 0 0,0 0 0,1 0 0,-2 2 0,-11 22 264,1-1 1,1 2-1,-12 38 0,-18 86-368,42-150-149,-10 38 72,1 0 1,2 1-1,-3 63 0,10-98-62,0 0 0,0 0 0,1 0 0,0 0 0,0 0 0,0 0 0,0 0 0,1-1 0,0 1 0,0-1 0,0 1 0,5 8 0,-4-11-47,-1 1 0,0-1 1,1 0-1,-1 0 0,1 0 1,0 0-1,0 0 0,0 0 0,0-1 1,0 1-1,0-1 0,0 0 1,0 0-1,1 0 0,-1 0 0,0-1 1,1 1-1,-1-1 0,0 0 1,5 0-1,10-2-288,0-1-1,0 0 1,0-1 0,22-9 0,-3 1-131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2.962"/>
    </inkml:context>
    <inkml:brush xml:id="br0">
      <inkml:brushProperty name="width" value="0.05" units="cm"/>
      <inkml:brushProperty name="height" value="0.05" units="cm"/>
    </inkml:brush>
  </inkml:definitions>
  <inkml:trace contextRef="#ctx0" brushRef="#br0">180 14 19156,'0'-1'108,"-1"1"0,1-1 0,0 0 0,0 1-1,-1-1 1,1 0 0,0 1 0,-1-1 0,1 1 0,-1-1 0,1 0 0,0 1 0,-1-1-1,1 1 1,-1-1 0,0 1 0,1 0 0,-1-1 0,1 1 0,-1-1 0,0 1-1,1 0 1,-1 0 0,0-1 0,1 1 0,-2 0 0,-23 1 1670,16 1-1310,1 0 1,-1 1 0,-12 6 0,14-5-409,0 1 0,0 0 0,1 0 0,0 0 0,-1 1 0,2 0 0,-1 0 0,1 1 0,0-1 0,0 1 0,1 0 0,-4 8 0,6-11-69,-1 1-1,1-1 1,1 1-1,-1 0 0,1 0 1,-1 0-1,1 0 1,1 0-1,-1 0 1,1 0-1,0 0 1,0 0-1,0 0 1,1 0-1,0 0 0,0 0 1,0 0-1,0-1 1,1 1-1,4 9 1,-4-11-72,1 0 1,-1 0 0,1-1 0,0 1 0,0 0-1,0-1 1,0 0 0,1 0 0,-1 0 0,0 0-1,1 0 1,0-1 0,-1 1 0,1-1 0,0 0-1,-1 0 1,1 0 0,0-1 0,0 1 0,0-1-1,0 0 1,0 0 0,5-1 0,7-1-443,0 0 1,-1-1 0,1-1-1,20-7 1,-15 3 114,-1-1-1,0 0 1,23-16 0,4-8-600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7.059"/>
    </inkml:context>
    <inkml:brush xml:id="br0">
      <inkml:brushProperty name="width" value="0.05" units="cm"/>
      <inkml:brushProperty name="height" value="0.05" units="cm"/>
    </inkml:brush>
  </inkml:definitions>
  <inkml:trace contextRef="#ctx0" brushRef="#br0">56 38 14707,'0'-1'80,"-3"-28"1541,0 22-697,0 17 33,-14 152 1849,7-55-2138,9-94-577,-17 209 1352,18-218-1367,0-1 0,0 1 0,0 0 0,1 0 1,0-1-1,-1 1 0,4 6 0,-4-9-53,1 0 0,-1 0 0,1-1 1,-1 1-1,1 0 0,-1 0 0,1-1 0,0 1 0,0 0 1,-1-1-1,1 1 0,0-1 0,0 1 0,0-1 0,0 0 1,-1 1-1,1-1 0,0 0 0,0 1 0,0-1 0,0 0 1,0 0-1,0 0 0,0 0 0,0 0 0,0 0 0,0 0 1,0 0-1,0 0 0,0-1 0,-1 1 0,1 0 0,0 0 1,0-1-1,1 0 0,6-2 82,-1-1-1,1 1 1,-1-2 0,0 1-1,0-1 1,-1 0 0,8-8 0,44-47 342,-36 36-342,82-101-475,-100 118-1504,-9 9 861,-12 11 203,14-11 564,-9 7-535</inkml:trace>
  <inkml:trace contextRef="#ctx0" brushRef="#br0" timeOffset="1">181 469 13387,'2'23'1488,"10"-6"-704,3-3-312,7-5 769,2-6-241,-1-6-488,2-5-392,-2-9 88,0 1-64,-7-4-256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3.362"/>
    </inkml:context>
    <inkml:brush xml:id="br0">
      <inkml:brushProperty name="width" value="0.05" units="cm"/>
      <inkml:brushProperty name="height" value="0.05" units="cm"/>
    </inkml:brush>
  </inkml:definitions>
  <inkml:trace contextRef="#ctx0" brushRef="#br0">50 0 13499,'-6'7'844,"1"0"0,-1 0 0,1 0 0,1 1 0,-6 10 0,8-14-590,0 1 0,0-1-1,0 1 1,1 0 0,-1-1-1,1 1 1,1 0 0,-1 0-1,1-1 1,-1 1 0,2 6-1,-1-10-221,0 0 0,0 0-1,0 0 1,1 0-1,-1 0 1,0 0 0,1 0-1,-1 0 1,1-1 0,-1 1-1,1 0 1,0 0 0,-1 0-1,1 0 1,0-1-1,-1 1 1,1 0 0,0-1-1,0 1 1,0-1 0,0 1-1,-1-1 1,1 1 0,2 0-1,-1-1-7,1 1-1,-1-1 1,1 0-1,-1 1 0,1-1 1,-1-1-1,1 1 1,-1 0-1,5-2 1,2 0 2,0-1 1,-1 0-1,0 0 0,14-9 1,-18 9 25,23-16 81,-25 18-93,-1 0 1,0 0 0,0 0-1,0-1 1,0 1 0,0 0-1,0-1 1,0 1 0,0-1-1,0 1 1,-1-1 0,1 1-1,0-1 1,-1 0 0,1 1-1,-1-4 1,-14 29 809,4-4-330,-13 39 1,19-49-391,2-1 0,-1 1 0,2 0 0,-1 0 1,1 0-1,1 16 0,-1-25-111,1 0 0,1 0 0,-1 1 0,0-1 1,0 0-1,0 0 0,0 0 0,1 1 0,-1-1 0,1 0 0,-1 0 0,1 0 0,-1 0 0,1 0 1,0 0-1,-1 0 0,1 0 0,0 0 0,0 0 0,0 0 0,0 0 0,0-1 0,1 2 1,0-1-10,-1-1 0,1 0 0,-1 1 0,1-1 0,0 0 0,-1 0 0,1 0 0,-1 0 0,1 0 1,0-1-1,-1 1 0,1 0 0,-1-1 0,1 1 0,2-2 0,4-2-120,0 0 0,0 0 0,-1-1 0,1 0 0,7-8 0,39-35 426,-45 38-437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3.811"/>
    </inkml:context>
    <inkml:brush xml:id="br0">
      <inkml:brushProperty name="width" value="0.05" units="cm"/>
      <inkml:brushProperty name="height" value="0.05" units="cm"/>
    </inkml:brush>
  </inkml:definitions>
  <inkml:trace contextRef="#ctx0" brushRef="#br0">74 0 18172,'0'24'1164,"-1"0"-1,-2 1 1,0-1-1,-13 46 1,1-1-105,4-13-567,-13 98 334,24-151-814,0 0 0,0 0-1,-1 1 1,2-1 0,-1 0 0,0 0 0,1 0 0,0 0 0,-1 1-1,3 4 1,-2-8-12,-1 1 0,0-1-1,1 1 1,-1 0 0,1-1 0,-1 0-1,1 1 1,-1-1 0,1 1 0,-1-1-1,1 0 1,-1 1 0,1-1-1,0 0 1,-1 0 0,1 1 0,0-1-1,-1 0 1,1 0 0,0 0 0,1 0-14,0 0 1,0 0-1,0 0 1,0-1 0,0 1-1,-1 0 1,1-1-1,0 0 1,0 1 0,1-2-1,19-11-998,0 0-1,34-29 1,-3 1-420,-21 21 666,-1 4-219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4.708"/>
    </inkml:context>
    <inkml:brush xml:id="br0">
      <inkml:brushProperty name="width" value="0.05" units="cm"/>
      <inkml:brushProperty name="height" value="0.05" units="cm"/>
    </inkml:brush>
  </inkml:definitions>
  <inkml:trace contextRef="#ctx0" brushRef="#br0">134 428 13419,'0'-1'158,"0"0"0,1 1 0,-1-1 0,0 0 0,1 1 0,-1-1 0,0 0 0,0 0 0,0 0 0,1 1 0,-1-1 0,0 0 0,0 0 0,0 1 0,0-1 0,-1 0 0,1 0 0,0 0 1,0 1-1,0-1 0,-1 0 0,1 0 0,0 1 0,-1-1 0,1 0 0,0 1 0,-1-1 0,1 0 0,-1 1 0,1-1 0,-1 1 0,1-1 0,-1 1 0,0-1 0,1 1 0,-1-1 0,0 1 0,1-1 0,-2 1 0,0-1 53,1 1-1,-1 0 0,0-1 1,0 1-1,0 0 0,0 0 0,0 0 1,0 0-1,0 1 0,1-1 1,-1 0-1,0 1 0,0-1 1,0 1-1,1 0 0,-4 1 1,-2 3-65,0 0 0,1 0 0,-1 1 1,1-1-1,0 1 0,1 1 0,-1-1 0,1 1 1,0 0-1,-3 9 0,4-11-130,1 0 1,1 0-1,-1 1 0,1 0 1,0-1-1,0 1 0,1 0 1,0 0-1,0 0 0,0 0 1,1 0-1,0 0 0,0 0 1,0 0-1,2 7 0,-2-12-8,1 1-1,-1-1 0,1 0 0,-1 1 0,1-1 0,-1 0 1,1 0-1,0 0 0,0 1 0,0-1 0,-1 0 1,1 0-1,0 0 0,1 0 0,-1 0 0,0 0 1,0-1-1,0 1 0,0 0 0,1 0 0,-1-1 0,3 2 1,-1-2 5,0 0 0,0 1 0,0-1 1,0 0-1,0 0 0,-1 0 1,1-1-1,0 1 0,0-1 0,5-1 1,2-2 14,0 0 1,0-1-1,0 0 1,-1-1 0,11-7-1,1-6 1,-1 0-1,0-1 1,-2-1-1,21-30 1,-1 3-208,-47 84-133,2-17 254,-16 54-80,21-65 134,0 1 0,0 0 0,1 0 0,1-1 0,-1 1 0,2 9 0,-1-17 5,0 0 0,0-1 0,0 1-1,0 0 1,0-1 0,0 1 0,0 0 0,1-1 0,-1 1-1,0 0 1,0-1 0,1 1 0,-1 0 0,0-1 0,1 1 0,-1-1-1,1 1 1,-1-1 0,1 1 0,-1-1 0,1 1 0,-1-1-1,1 0 1,-1 1 0,1-1 0,-1 0 0,1 1 0,1-1-1,-1 0 2,1 1-1,-1-2 1,0 1-1,1 0 1,-1 0-1,0 0 1,1-1-1,-1 1 1,1 0-1,-1-1 1,0 0-1,0 1 1,2-2-1,4-2 8,0-1-1,0 0 0,10-10 1,17-21 26,-2-1 0,-2-1 0,51-84 0,-38 45 5,43-109 0,-82 176-40,0 0 0,-1 0 1,0 0-1,3-15 0,-6 25 0,0-1 0,0 1 0,0 0 0,0 0 0,0 0 0,0 0-1,0 0 1,0-1 0,0 1 0,0 0 0,0 0 0,0 0 0,0 0 0,0 0 0,-1 0 0,1-1 0,0 1-1,0 0 1,0 0 0,0 0 0,0 0 0,0 0 0,0 0 0,0 0 0,-1-1 0,1 1 0,0 0 0,0 0-1,0 0 1,0 0 0,0 0 0,0 0 0,-1 0 0,1 0 0,0 0 0,0 0 0,0 0 0,0 0 0,0 0-1,-1 0 1,1 0 0,0 0 0,0 0 0,0 0 0,0 0 0,0 0 0,-1 0 0,1 0 0,0 0 0,0 0-1,0 0 1,0 0 0,0 1 0,0-1 0,-1 0 0,1 0 0,0 0 0,0 0 0,0 0 0,0 0-1,0 0 1,0 0 0,0 1 0,0-1 0,0 0 0,0 0 0,-1 0 0,1 1 0,-9 8 6,-10 23 123,2 1 0,1 0-1,2 1 1,-12 40 0,12-35 46,5-13-18,0 0 0,2 0 0,1 1 0,1 0 0,1 0 0,2 0 0,0 42 0,10-31-75,-8-36-87,1-1 1,-1 1 0,1 0-1,-1-1 1,1 0-1,0 1 1,0-1 0,-1 1-1,1-1 1,0 0-1,0 1 1,0-1 0,1 0-1,-1 0 1,0 0 0,0 0-1,1 0 1,-1 0-1,0 0 1,3 0 0,-4-1 1,0 0 0,1 0 0,-1 0 0,1 0 0,-1 0 0,1 0 1,-1 0-1,0 0 0,1-1 0,-1 1 0,1 0 0,-1 0 0,0 0 1,1-1-1,-1 1 0,0 0 0,1 0 0,-1-1 0,0 1 0,1 0 0,-1-1 1,0 1-1,0-1 0,1 1 0,-1 0 0,0-1 0,0 1 0,0 0 1,0-1-1,1 1 0,-1-1 0,0 1 0,0-1 0,0 1 0,0 0 1,0-1-1,0 0 0,0-20-42,0 20 38,-1-20 1,-1 1-1,-2 0 0,0 0 0,-1 0 0,0 0 0,-2 1 0,0 0 0,-16-27 0,23 45 6,-1-1 0,1 1 0,-1 0 0,0 0 0,0 0 0,0 0 0,0-1 0,0 1 0,0 0 0,0 1 0,0-1 0,0 0 0,0 0 0,0 0 0,-1 1 0,1-1 0,0 0 0,-3 0-1,4 1 2,0 0-1,-1 0 0,1 0 1,-1 0-1,1 1 0,0-1 1,-1 0-1,1 0 0,0 0 1,-1 0-1,1 1 0,0-1 1,0 0-1,-1 0 0,1 0 1,0 1-1,-1-1 0,1 0 1,0 0-1,0 1 0,0-1 1,-1 0-1,1 1 0,0 0 1,-3 16-15,3-11 7,0-1 1,0 0-1,1 1 0,0-1 0,0 0 0,1 1 1,-1-1-1,1 0 0,0 0 0,0 0 1,1 0-1,0-1 0,-1 1 0,1-1 0,1 1 1,-1-1-1,1 0 0,0 0 0,6 4 1,-5-4-19,1 0 1,0-1 0,0 1 0,1-1 0,-1-1 0,1 1 0,-1-1 0,1 0 0,0-1 0,0 0-1,0 0 1,0 0 0,0-1 0,12 0 0,-3-2-59,-1-1 0,1 0 1,-1-1-1,0-1 0,0 0 0,0-1 0,-1-1 1,0 0-1,0-1 0,-1 0 0,0-1 0,0-1 1,-1 0-1,0-1 0,-1 0 0,0 0 0,10-15 1,-19 23 121,0 0-1,0-1 1,0 1 0,-1-1 0,1 1 0,-1-1 0,0 1 0,0-1-1,0 0 1,-1 0 0,1 0 0,-1-5 0,0 9-17,-1 0-1,1 0 1,-1 0 0,0 0 0,1 0-1,-1 1 1,1-1 0,-1 0 0,1 0-1,-1 0 1,1 0 0,-1 1 0,0-1-1,1 0 1,-1 0 0,1 1 0,-1-1-1,1 0 1,0 1 0,-1-1 0,1 1-1,-1 0 1,-5 9 37,0 1 0,0 0 1,1 1-1,1-1 0,0 1 0,0 0 0,-3 24 0,4-20 19,-3 10 157,-3 44 0,8-62-177,1-1 0,0 1 0,0-1 0,1 1 0,0-1 0,0 1 0,1-1 1,0 0-1,0 0 0,6 11 0,-7-16-67,0 0-1,1 0 1,-1 0-1,1 0 1,0-1-1,0 1 1,0 0 0,0-1-1,0 0 1,0 1-1,0-1 1,0 0 0,0 0-1,0 0 1,1 0-1,-1-1 1,1 1-1,-1-1 1,0 1 0,1-1-1,-1 0 1,1 0-1,-1 0 1,0 0 0,1 0-1,-1 0 1,1-1-1,-1 0 1,0 1-1,3-2 1,3 0-113,-1-1-1,0 0 1,0 0 0,-1 0 0,1-1-1,-1 0 1,0 0 0,10-9 0,3-9-217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38.144"/>
    </inkml:context>
    <inkml:brush xml:id="br0">
      <inkml:brushProperty name="width" value="0.05" units="cm"/>
      <inkml:brushProperty name="height" value="0.05" units="cm"/>
    </inkml:brush>
  </inkml:definitions>
  <inkml:trace contextRef="#ctx0" brushRef="#br0">185 6 16868,'0'0'43,"0"0"1,0 0 0,0 0 0,0 0 0,0-1 0,0 1 0,0 0-1,0 0 1,0 0 0,0 0 0,0-1 0,0 1 0,0 0-1,0 0 1,0 0 0,0 0 0,0-1 0,0 1 0,0 0 0,0 0-1,0 0 1,0 0 0,0-1 0,0 1 0,0 0 0,0 0-1,-1 0 1,1 0 0,0 0 0,0-1 0,0 1 0,0 0 0,0 0-1,0 0 1,-1 0 0,1 0 0,0 0 0,0 0 0,0 0-1,0 0 1,0 0 0,-1-1 0,1 1 0,0 0 0,0 0 0,0 0-1,0 0 1,-1 0 0,1 0 0,-16 1 1231,-18 5 147,32-5-1266,-12 2 283,0 1 1,0 1-1,-16 8 1,26-11-374,-1 0 0,1 0 0,0 0 1,1 1-1,-1 0 0,0 0 0,1 0 0,0 0 1,-1 1-1,1-1 0,1 1 0,-1 0 1,0-1-1,-2 8 0,4-10-77,1 1 1,-1-1 0,1 1-1,0-1 1,-1 1-1,1-1 1,0 1-1,0-1 1,0 1-1,0-1 1,0 1 0,1-1-1,-1 1 1,0-1-1,1 1 1,-1-1-1,1 1 1,-1-1-1,1 1 1,0-1-1,0 0 1,-1 1 0,1-1-1,0 0 1,0 0-1,0 0 1,0 0-1,1 0 1,-1 0-1,0 0 1,0 0 0,1 0-1,-1 0 1,0-1-1,1 1 1,1 0-1,7 4-153,1-1 1,0-1-1,-1 0 0,13 2 0,-9-2 31,-2-1 48,0 2-1,0 0 1,0 0 0,0 1-1,-1 0 1,0 1-1,0 1 1,11 8 0,-19-13 109,0 0 0,0 1 0,-1 0-1,1-1 1,-1 1 0,1 0 0,-1 0 0,0 1 0,0-1 0,0 0 0,-1 1 0,1-1 0,-1 1 0,0-1 0,0 1 0,0 0-1,0-1 1,-1 1 0,1 0 0,-1 0 0,0 0 0,0-1 0,-1 1 0,1 0 0,-1 0 0,0 0 0,0-1 0,0 1-1,0-1 1,-4 7 0,1-2 43,0-1 0,-1 0 0,0 0 0,0 0 1,-1-1-1,0 0 0,0 0 0,0 0 0,-1-1 0,0 0 0,0 0 0,0 0 0,-1-1 0,0 0 0,0-1 0,1 0 0,-2 0 0,1-1 0,0 0 0,-1 0 0,1-1 0,0 0 0,-1 0 0,0-1 0,1 0 0,-1-1 0,1 0 0,-1 0 0,-8-3 0,17 4-108,0 0-1,0 0 0,0 0 1,0 0-1,0 0 0,0 0 1,0-1-1,0 1 0,1 0 1,-1 0-1,0 0 0,0 0 1,0 0-1,0 0 0,0 0 1,0 0-1,0 0 0,0-1 1,0 1-1,0 0 0,0 0 1,0 0-1,0 0 0,0 0 1,0 0-1,0 0 0,0 0 1,0-1-1,-1 1 0,1 0 1,0 0-1,0 0 0,0 0 1,0 0-1,0 0 0,0 0 1,0 0-1,0 0 0,0 0 1,0 0-1,0 0 0,0-1 1,0 1-1,-1 0 0,1 0 1,0 0-1,0 0 0,0 0 1,0 0-1,0 0 0,0 0 1,0 0-1,0 0 0,0 0 1,-1 0-1,1 0 0,0 0 1,0 0-1,0 0 0,0 0 1,0 0-1,0 0 0,0 0 0,0 0 1,-1 0-1,1 1 0,10-5-1104,2 0 398,3-7-159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38.594"/>
    </inkml:context>
    <inkml:brush xml:id="br0">
      <inkml:brushProperty name="width" value="0.05" units="cm"/>
      <inkml:brushProperty name="height" value="0.05" units="cm"/>
    </inkml:brush>
  </inkml:definitions>
  <inkml:trace contextRef="#ctx0" brushRef="#br0">96 236 16147,'3'1'1889,"0"9"-1249,-3 5-288,-2 5 1016,2 6-527,-1 3-233,-1 6-296,2 0-168,-1-1-416,1-3-200,0-8-473,-2-8 777,1-17-136,1-10-152</inkml:trace>
  <inkml:trace contextRef="#ctx0" brushRef="#br0" timeOffset="1">11 8 19548,'-6'-8'1833,"3"8"-1281,2 2-232,1 2 944,0 2-336,0 1-776,0-1-520,1-3 352,4 4-104,3-7-48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2.156"/>
    </inkml:context>
    <inkml:brush xml:id="br0">
      <inkml:brushProperty name="width" value="0.05" units="cm"/>
      <inkml:brushProperty name="height" value="0.05" units="cm"/>
    </inkml:brush>
  </inkml:definitions>
  <inkml:trace contextRef="#ctx0" brushRef="#br0">25 0 16844,'-8'44'3998,"1"0"-3178,2 1-1,0 72 1,5-116-816,0 0 0,0 0 0,0 0-1,0 0 1,0 0 0,0 0 0,0 0 0,1-1 0,-1 1 0,0 0-1,0 0 1,1 0 0,-1 0 0,1-1 0,-1 1 0,0 0 0,1 0-1,-1-1 1,1 1 0,0 0 0,0 0 0,0-1 2,-1 0 0,1 1 0,0-1 0,-1 0 0,1 0 1,0 0-1,-1 0 0,1 0 0,0 0 0,-1-1 0,1 1 0,0 0 0,-1 0 1,1 0-1,-1-1 0,1 1 0,0 0 0,-1-1 0,1 1 0,-1 0 0,1-1 0,4-3 38,0-1-1,-1 1 0,1-1 0,6-9 0,19-32 198,22-30 168,-47 69-352,1 1 0,0-1 0,0 1 0,1 0 0,-1 1 0,1 0-1,14-8 1,-20 12-48,0 1-1,0-1 1,0 1-1,0-1 0,1 1 1,-1 0-1,0-1 1,0 1-1,1 0 1,-1 0-1,0 0 0,1 0 1,-1 0-1,0 0 1,0 0-1,1 1 0,-1-1 1,0 0-1,0 1 1,1-1-1,-1 1 1,0-1-1,1 1 0,0 1 3,1 0-1,-1 0 0,0 0 0,0 0 0,0 0 0,0 1 0,-1-1 0,1 1 0,2 4 0,1 6 12,0 0-1,0 0 0,2 18 0,-6-27-13,4 19 236,3 42 0,-8-70-576,1-1-1,0 1 0,0 0 1,1-1-1,-1 1 0,1 0 1,0 0-1,0 0 0,1 0 1,3-6-1,2 3-432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2.532"/>
    </inkml:context>
    <inkml:brush xml:id="br0">
      <inkml:brushProperty name="width" value="0.05" units="cm"/>
      <inkml:brushProperty name="height" value="0.05" units="cm"/>
    </inkml:brush>
  </inkml:definitions>
  <inkml:trace contextRef="#ctx0" brushRef="#br0">214 26 17972,'1'0'138,"0"-1"0,0 1 0,-1 0 0,1-1 0,0 1 0,-1-1 0,1 1 0,0-1 0,-1 1 0,1-1 0,0 1 0,-1-1 0,1 0 0,-1 1 0,1-1 0,-1 0 0,0 1 1,1-1-1,-1 0 0,1 0 0,-1 1 0,0-1 0,0 0 0,0 0 0,1 0 0,-1-1 0,-1 2-45,1-1 0,-1 1 1,1-1-1,-1 0 0,1 1 1,-1-1-1,0 1 0,1 0 0,-1-1 1,0 1-1,1-1 0,-1 1 0,0 0 1,0 0-1,1-1 0,-1 1 1,0 0-1,0 0 0,1 0 0,-1 0 1,0 0-1,0 0 0,0 0 1,1 0-1,-1 0 0,0 0 0,0 0 1,1 1-1,-2-1 0,-6 2-7,0 0 0,0 1 0,0-1 0,0 1 0,1 1 0,0 0 0,-1 0 0,1 0-1,0 1 1,1 0 0,-1 0 0,-8 11 0,1-2 9,1 2 1,0-1-1,2 2 1,-11 18-1,18-27-56,-1 1 1,2-1-1,-1 1 0,1 0 1,1 1-1,0-1 0,0 0 1,1 0-1,0 1 0,0 9 1,1-16-85,0-1-1,0 1 1,0-1 0,1 1 0,-1-1-1,1 1 1,-1-1 0,1 1-1,0-1 1,0 0 0,0 1 0,0-1-1,1 0 1,-1 0 0,0 0 0,1 0-1,0 0 1,-1 0 0,1 0-1,0-1 1,0 1 0,0-1 0,0 1-1,0-1 1,0 0 0,0 1 0,1-1-1,-1 0 1,0-1 0,1 1 0,-1 0-1,1-1 1,-1 1 0,1-1-1,-1 0 1,1 0 0,-1 0 0,1 0-1,-1 0 1,1 0 0,3-2 0,7-1 34,0 0 0,0-1 0,0 0 1,-1-1-1,1 0 0,-1-1 0,12-9 1,-17 11-44,41-24-352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2.965"/>
    </inkml:context>
    <inkml:brush xml:id="br0">
      <inkml:brushProperty name="width" value="0.05" units="cm"/>
      <inkml:brushProperty name="height" value="0.05" units="cm"/>
    </inkml:brush>
  </inkml:definitions>
  <inkml:trace contextRef="#ctx0" brushRef="#br0">5 51 17300,'-1'3'249,"0"-1"1,1 1-1,-1 0 1,0-1 0,1 1-1,0-1 1,0 1-1,0 0 1,0 0-1,0-1 1,0 1 0,1 0-1,-1-1 1,2 4-1,-1-4-179,0 0-1,0-1 0,0 1 0,0-1 1,0 1-1,0-1 0,1 0 1,-1 0-1,0 1 0,1-1 0,-1 0 1,1 0-1,0 0 0,-1-1 1,1 1-1,0 0 0,-1-1 0,1 1 1,0-1-1,0 1 0,-1-1 1,4 1-1,7 0 81,0-1 1,1 0-1,-1 0 1,0-2-1,0 1 0,-1-1 1,22-7-1,-12 2 141,-1-1 0,1-1 0,25-16 0,-43 23-215,0 0-1,0 0 1,0 0 0,0-1-1,0 1 1,0-1 0,-1 1-1,5-7 1,-7 9-57,0-1 1,1 1-1,-1-1 0,0 1 1,0-1-1,1 1 0,-1-1 1,0 0-1,0 1 0,0-1 1,0 1-1,0-1 0,0 1 1,0-1-1,0 0 0,0 1 1,0-1-1,0 1 0,0-1 1,-1 1-1,1-1 0,0 0 1,0 1-1,-1-1 0,0 0 8,0 0 0,0 0 0,0 0 0,0 0 0,0 0 0,-1 1 0,1-1 0,0 0 0,-1 1 0,1-1 0,0 1 0,-1-1-1,1 1 1,-3-1 0,-7 0 43,0-1-1,0 1 0,0 1 1,0 0-1,0 1 1,0 0-1,0 1 0,0 0 1,-13 4-1,18-4-55,-1 0-1,1 1 0,0 0 1,0 0-1,1 0 1,-1 1-1,-7 6 1,10-7-12,0 0 1,1-1 0,-1 1-1,1 0 1,0 0 0,0 0-1,0 0 1,0 1 0,1-1-1,-1 0 1,1 1 0,0-1 0,0 1-1,-1 4 1,2-5-38,0-1 1,0 1-1,0 0 1,1-1-1,-1 1 1,1 0-1,-1-1 1,1 1-1,0-1 1,0 1-1,0-1 1,0 0-1,0 1 1,0-1-1,1 0 1,-1 0-1,1 0 1,0 0-1,0 0 1,0 0-1,0 0 1,0 0-1,0-1 1,0 1-1,0-1 1,0 0-1,1 1 1,-1-1-1,1 0 1,-1-1-1,1 1 1,-1 0-1,1-1 1,-1 1-1,1-1 1,0 0-1,-1 0 1,4 0-1,18-3-227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3.789"/>
    </inkml:context>
    <inkml:brush xml:id="br0">
      <inkml:brushProperty name="width" value="0.05" units="cm"/>
      <inkml:brushProperty name="height" value="0.05" units="cm"/>
    </inkml:brush>
  </inkml:definitions>
  <inkml:trace contextRef="#ctx0" brushRef="#br0">0 45 18236,'1'-1'107,"-1"1"1,0-1 0,0 1-1,1-1 1,-1 1-1,0-1 1,1 0 0,-1 1-1,0-1 1,1 1-1,-1 0 1,1-1-1,-1 1 1,1-1 0,-1 1-1,1 0 1,-1-1-1,1 1 1,0-1 0,6 8 1123,1 25 71,-7-26-987,16 105 559,-6 1 0,-4 147 0,-9-247-440,-3-28-226,-5-33-75,10 47-119,-3-12 5,-5-32-154,-6-87 0,14 131 114,0 0 0,0 0 0,0 0 0,0 1 0,1-1 0,-1 0 0,0 0 0,1 1 0,-1-1 0,1 0 0,0 1 0,0-3 0,0 4 11,-1-1 0,1 1 0,-1 0-1,0-1 1,1 1 0,-1 0 0,1-1-1,-1 1 1,0 0 0,1 0 0,-1 0-1,1-1 1,-1 1 0,1 0 0,-1 0-1,1 0 1,-1 0 0,1 0 0,-1 0-1,1 0 1,-1 0 0,1 0 0,-1 0-1,1 0 1,-1 0 0,2 1 0,3 1-51,-1 0 0,1 1 0,0 0 0,-1 0 0,0 0 0,6 5 0,7 6-20,-10-10 57,-1 0 1,1 0 0,0 0 0,1-1-1,-1 0 1,1-1 0,-1 1-1,1-1 1,15 1 0,-18-3 25,0 0 0,1 0 0,-1-1 0,0 0-1,0 0 1,0 0 0,0-1 0,0 1 0,0-1 0,0 0 0,-1-1 0,1 1 0,-1-1 0,1 0 0,-1 0 0,5-5 0,1-2 30,-1 0 0,-1 0 0,1-1 1,-2 0-1,1-1 0,-2 1 0,1-1 1,-2-1-1,0 1 0,5-16 0,-4 5 80,0 0-1,-1-1 0,-2 0 0,2-45 1,-8 51-15,3 18-94,0 0-1,0-1 0,-1 1 0,1 0 0,0 0 0,0 0 0,0 0 1,0 0-1,-1 0 0,1 0 0,0 0 0,0 0 0,0 0 0,-1 0 1,1 0-1,0 0 0,0 0 0,0 0 0,0 0 0,-1 0 0,1 0 0,0 0 1,0 0-1,0 0 0,0 0 0,-1 1 0,1-1 0,0 0 0,0 0 1,0 0-1,0 0 0,0 0 0,-1 0 0,1 1 0,0-1 0,0 0 1,0 0-1,0 0 0,0 0 0,0 0 0,0 1 0,0-1 0,-1 0 0,-13 33 43,-23 130-69,30-130 28,4-21 3,1-1 0,0 1 0,1 1 0,0-1 0,1 0 1,0 0-1,3 14 0,-3-24-7,0-1 1,1 0-1,-1 0 0,1-1 1,-1 1-1,1 0 0,-1 0 1,1 0-1,0 0 0,-1 0 1,1-1-1,0 1 0,0 0 1,0 0-1,-1-1 0,1 1 1,0-1-1,0 1 0,0-1 1,0 1-1,0-1 0,0 0 1,0 1-1,0-1 0,0 0 1,0 0-1,0 0 0,1 1 1,-1-1-1,0-1 0,0 1 1,0 0-1,0 0 0,0 0 1,0 0-1,0-1 0,0 1 1,0 0-1,1-2 0,6 0-28,-2-1-1,1 0 1,0-1-1,6-4 1,7-5-134,-14 8 2,0 1 0,0 0-1,1 0 1,0 0 0,0 0-1,0 1 1,0 0 0,0 1 0,10-2-1,-16 4 97,0 0-1,0 0 0,0 0 1,0 0-1,-1 0 1,1 1-1,0-1 0,0 0 1,0 1-1,0-1 0,0 1 1,0-1-1,0 1 1,-1-1-1,1 1 0,0 0 1,0-1-1,-1 1 1,1 0-1,0-1 0,-1 1 1,1 0-1,-1 0 0,1 0 1,-1 0-1,1 0 1,-1-1-1,0 1 0,1 0 1,-1 0-1,0 0 1,0 0-1,0 2 0,2 35-1746,-2-32 1486,-6 43-1114,3-32 714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4.355"/>
    </inkml:context>
    <inkml:brush xml:id="br0">
      <inkml:brushProperty name="width" value="0.05" units="cm"/>
      <inkml:brushProperty name="height" value="0.05" units="cm"/>
    </inkml:brush>
  </inkml:definitions>
  <inkml:trace contextRef="#ctx0" brushRef="#br0">1 118 14731,'5'4'391,"1"-1"-1,0-1 1,0 1-1,0-1 1,0 0-1,0-1 1,0 0-1,0 1 0,1-2 1,-1 1-1,0-1 1,1 0-1,-1 0 1,1-1-1,-1 0 1,0 0-1,0 0 1,0-1-1,7-3 1,-6 3-193,0-1 0,-1 0 1,1 0-1,-1-1 0,1 0 0,-1 0 0,0 0 1,-1-1-1,1 0 0,-1 0 0,0 0 1,0-1-1,0 0 0,-1 0 0,0 0 1,4-9-1,-7 14-169,0-1-1,-1 0 1,1 1-1,0-1 1,-1 0 0,0 1-1,1-1 1,-1 0 0,0 1-1,0-1 1,0 0 0,0 0-1,0 1 1,-1-4 0,1 4-16,-1 1 1,1-1 0,0 0 0,-1 0 0,1 1-1,-1-1 1,1 0 0,-1 0 0,0 1 0,1-1-1,-1 1 1,0-1 0,1 1 0,-1-1 0,0 1-1,1-1 1,-1 1 0,0-1 0,0 1 0,-1-1-1,-1 1 3,0-1 0,0 1-1,0 0 1,0 0-1,0 0 1,0 1 0,0-1-1,0 1 1,1-1 0,-1 1-1,0 0 1,0 0 0,0 0-1,1 0 1,-5 3-1,-2 2 1,0 1-1,0 0 0,1 0 0,0 0 0,-12 17 0,16-20-17,0 1 0,1 0 0,0 0 0,0 0 0,1 0 0,-1 0 0,1 0 0,0 1 1,1-1-1,-1 1 0,1 0 0,-1 9 0,2-13-3,0-1 1,1 0-1,-1 0 1,0 1 0,0-1-1,1 0 1,-1 0-1,1 1 1,-1-1 0,1 0-1,0 0 1,-1 0-1,1 0 1,0 0-1,0 0 1,0 0 0,0 0-1,0 0 1,0 0-1,0 0 1,0-1 0,0 1-1,0 0 1,0-1-1,0 1 1,0-1-1,1 1 1,-1-1 0,0 0-1,2 1 1,5 1-38,1-1 0,-1 0-1,14-1 1,-14 0 6,72-1-303,44 0-232,-112 2 504,1 0 0,-1 1 0,0 1 1,0 0-1,0 0 0,0 1 1,17 9-1,-13-2 67,-10-7 968,-11-21-49,-15-29 5,10 23-728,0 1-1,2-1 0,-6-25 1,14 47-225,0 1 1,0 0-1,0-1 0,0 1 1,0 0-1,-1-1 1,1 1-1,0 0 0,0-1 1,0 1-1,0-1 0,0 1 1,0 0-1,0-1 1,0 1-1,1 0 0,-1-1 1,0 1-1,0-1 1,0 1-1,0 0 0,0-1 1,1 1-1,-1 0 0,0 0 1,0-1-1,0 1 1,1 0-1,-1-1 0,0 1 1,1 0-1,-1 0 1,0 0-1,1-1 0,-1 1 1,0 0-1,1 0 0,-1 0 1,0 0-1,1-1 1,-1 1-1,0 0 0,1 0 1,-1 0-1,1 0 1,20 5-1456,-10-2 1262,14 2-285,3 0-160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7.486"/>
    </inkml:context>
    <inkml:brush xml:id="br0">
      <inkml:brushProperty name="width" value="0.05" units="cm"/>
      <inkml:brushProperty name="height" value="0.05" units="cm"/>
    </inkml:brush>
  </inkml:definitions>
  <inkml:trace contextRef="#ctx0" brushRef="#br0">31 48 16884,'-9'28'1756,"-9"60"1,16-74-1421,1 1 0,0-1 0,1 1-1,1 0 1,0-1 0,4 16 0,-4-26-289,0-1 0,0 0 0,0 1 0,0-1 0,1 0 0,-1 0 0,1 0 0,0 0 0,0 0 0,0-1 0,0 1 0,0 0 0,1-1 0,-1 0 0,1 1 0,3 1 0,-4-2-61,1-1 0,-1 0 0,1 0 1,-1 0-1,1 0 0,-1-1 1,1 1-1,0-1 0,-1 0 0,1 1 1,0-1-1,0 0 0,-1-1 1,1 1-1,0 0 0,-1-1 1,1 1-1,-1-1 0,1 0 0,0 0 1,2-1-1,2-2-98,1-1 0,-1 0-1,1 0 1,-1-1 0,-1 1 0,1-1 0,-1-1 0,0 1-1,5-9 1,5-7-445,20-39-1,-23 35 221,-1-1-1,-2 0 0,-1-1 1,11-51-1,-32 128 1879,3-19-1130,-5 45 0,7 8-539,7-75 34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5.391"/>
    </inkml:context>
    <inkml:brush xml:id="br0">
      <inkml:brushProperty name="width" value="0.05" units="cm"/>
      <inkml:brushProperty name="height" value="0.05" units="cm"/>
    </inkml:brush>
  </inkml:definitions>
  <inkml:trace contextRef="#ctx0" brushRef="#br0">0 117 13667,'0'0'49,"1"0"-1,-1 0 1,0 0-1,0 0 1,0 0 0,0 0-1,0 0 1,1 0-1,-1 0 1,0 0 0,0 0-1,0 0 1,0 0 0,0 1-1,0-1 1,0 0-1,1 0 1,-1 0 0,0 0-1,0 0 1,0 0 0,0 0-1,0 0 1,0 1-1,0-1 1,0 0 0,0 0-1,0 0 1,0 0-1,0 0 1,0 1 0,0-1-1,0 0 1,0 0 0,0 0-1,0 0 1,0 0-1,0 0 1,0 1 0,0-1-1,0 0 1,0 0 0,0 0-1,0 0 1,0 0-1,0 1 1,0-1 0,0 0-1,0 0 1,0 0-1,0 0 1,-1 0 0,1 0-1,0 0 1,0 0 0,0 1-1,0-1 1,0 0-1,0 0 1,0 0 0,-1 0-1,1 0 1,0 0 0,0 0-1,0 0 1,0 0-1,-1 0 1,12 8 1337,-1-3-961,0-1 1,0 0 0,1 0-1,0-1 1,-1-1 0,1 0 0,0 0-1,0-1 1,1 0 0,-1-1-1,18-2 1,-16 1-246,0-1 0,1-1 0,-1 0 0,-1 0 0,1-2 0,0 1 0,-1-2 0,0 1 0,16-12 0,-25 15-139,0 0 0,0 0 0,0-1 1,0 1-1,-1-1 0,1 1 0,-1-1 1,0 0-1,1 0 0,-2 0 1,1-1-1,0 1 0,0 0 0,-1-1 1,2-4-1,-3 6-23,0 0 1,0 0-1,0 0 1,0 0-1,-1 0 1,1 0 0,0 0-1,-1 0 1,1 0-1,-1 1 1,0-1-1,0 0 1,1 0-1,-1 0 1,0 1 0,-1-1-1,1 1 1,0-1-1,0 1 1,-1-1-1,1 1 1,-1 0-1,1-1 1,-1 1-1,1 0 1,-1 0 0,0 0-1,0 0 1,1 1-1,-4-2 1,2 1-8,0-1 0,-1 1 0,1 0 0,-1 0 0,1 0 0,0 1 0,-1-1 0,1 1 0,-1 0 0,1 0 0,-1 0 0,1 0 1,-1 0-1,1 1 0,-1 0 0,1 0 0,-1 0 0,1 0 0,0 0 0,0 1 0,-1-1 0,-2 3 0,1 0-5,1-1 0,-1 1 0,1 0 1,0 1-1,0-1 0,0 1 0,1 0 0,-1-1 0,1 2 0,0-1 0,1 0 0,-4 10 0,4-9-10,0 0 0,0 0-1,1 0 1,0 0 0,0 0-1,1 1 1,-1-1 0,2 0-1,-1 1 1,0-1 0,4 13-1,-3-16-1,0 1-1,0-1 0,1 1 1,0-1-1,-1 1 0,1-1 0,0 0 1,1 0-1,-1 0 0,0 0 1,1 0-1,0-1 0,0 1 1,0-1-1,0 1 0,0-1 1,0 0-1,0 0 0,1-1 1,6 3-1,0-1-57,0 0 0,1-1 0,0 0 0,-1-1 0,1-1 0,0 1-1,20-3 1,1-3 117,41-10 0,-27 4-155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5.768"/>
    </inkml:context>
    <inkml:brush xml:id="br0">
      <inkml:brushProperty name="width" value="0.05" units="cm"/>
      <inkml:brushProperty name="height" value="0.05" units="cm"/>
    </inkml:brush>
  </inkml:definitions>
  <inkml:trace contextRef="#ctx0" brushRef="#br0">0 18 16540,'15'-11'2024,"-1"5"-1352,-3 6-288,0 7 1529,-2 9-1177,-3 7-64,-3 9-416,-3 5-104,-1 2-48,-1 1-72,-3-9-424,1-5-304,-2-14-705,0-9 1169,1-15-240,0-10-152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7:46.211"/>
    </inkml:context>
    <inkml:brush xml:id="br0">
      <inkml:brushProperty name="width" value="0.05" units="cm"/>
      <inkml:brushProperty name="height" value="0.05" units="cm"/>
    </inkml:brush>
  </inkml:definitions>
  <inkml:trace contextRef="#ctx0" brushRef="#br0">0 0 19524,'3'0'1665,"-1"5"-1169,-1 4-232,4 3 840,1 2-384,1 0-936,4-2-512,5-3 664,3-1-120,9-2-160</inkml:trace>
  <inkml:trace contextRef="#ctx0" brushRef="#br0" timeOffset="1">403 98 16708,'0'0'106,"0"0"1,0 0 0,0 0-1,0 0 1,1 0-1,-1 0 1,0 1 0,0-1-1,0 0 1,0 0 0,0 0-1,1 0 1,-1 0 0,0 0-1,0 1 1,0-1 0,0 0-1,0 0 1,0 0-1,0 0 1,0 0 0,1 1-1,-1-1 1,0 0 0,0 0-1,0 0 1,0 0 0,0 1-1,0-1 1,0 0 0,0 0-1,0 0 1,0 1-1,0-1 1,0 0 0,0 0-1,0 0 1,0 0 0,0 1-1,-1-1 1,1 0 0,0 0-1,0 0 1,0 0 0,0 1-1,0-1 1,0 0-1,0 0 1,-1 0 0,-9 16 2474,-5 7-1744,14-22-840,1 0 1,-1 0 0,1 0-1,-1 0 1,1 0 0,0 0-1,-1 0 1,1 0 0,0 1 0,0-1-1,0 0 1,0 0 0,0 0-1,0 0 1,0 0 0,0 1-1,1 1 1,2 1-105,1 1 0,0-1 0,0 0 0,0 0 0,1 0 0,-1 0 0,1-1 0,0 0 0,0 0 0,0 0 0,9 3 0,7 5-240,-17-9 283,4 2-66,0 1 0,0 0 0,-1 1 0,12 11 0,-18-17 152,0 1 0,0 1 0,0-1 0,0 0 0,0 0 0,0 0 0,-1 0 0,1 1 0,0-1 0,-1 0 0,1 1 0,-1-1-1,1 0 1,-1 1 0,0-1 0,1 1 0,-1-1 0,0 1 0,0-1 0,0 0 0,0 1 0,0-1 0,-1 1 0,1-1 0,0 1-1,-1-1 1,1 0 0,-1 1 0,1-1 0,-1 0 0,1 1 0,-1-1 0,0 0 0,0 0 0,0 0 0,0 1 0,0-1 0,-1 1-1,-3 2 135,0 0 0,0 0 0,-1-1-1,1 1 1,-1-1 0,0-1-1,1 1 1,-2-1 0,1 0 0,-7 2-1,9-3-249,-1 0 0,1 0 0,0-1-1,-1 1 1,1-1 0,0 0 0,-1 0 0,1-1-1,-1 1 1,1-1 0,0 0 0,0 0-1,-1 0 1,1-1 0,-7-3 0,11 5 61,-1-1 1,0 1 0,0-1-1,0 1 1,0-1-1,1 0 1,-1 1 0,0-1-1,1 0 1,-1 0 0,0 1-1,1-1 1,-1 0-1,1 0 1,-1 0 0,1 0-1,0 0 1,-1 0-1,1 0 1,0 0 0,0 0-1,0 0 1,-1 0 0,1 0-1,0 0 1,0 0-1,1-1 1,1-12-548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6.957"/>
    </inkml:context>
    <inkml:brush xml:id="br0">
      <inkml:brushProperty name="width" value="0.05" units="cm"/>
      <inkml:brushProperty name="height" value="0.05" units="cm"/>
    </inkml:brush>
  </inkml:definitions>
  <inkml:trace contextRef="#ctx0" brushRef="#br0">213 114 17468,'3'-15'3800,"-2"15"-3671,-1 1 1,1 0-1,-1-1 1,0 1-1,1 0 0,-1-1 1,0 1-1,1 0 0,-1 0 1,0-1-1,0 1 1,0 0-1,0 0 0,0 0 1,0-1-1,0 1 1,0 0-1,0 0 0,-1 1 1,-1 127 2060,2 88-1250,2-171-2489,2 0 0,18 76 0,-31-128-3198,-6-12 3493,-111-182-3938,108 165 5689,1-1 0,2 0-1,1-2 1,-9-38 0,21 66-61,0 0 1,0-1 0,1 0-1,0 1 1,1-20 0,1 26-269,0-1 1,0 1-1,0-1 1,0 0 0,0 1-1,1 0 1,0-1-1,0 1 1,0 0-1,1 0 1,-1 0-1,1 0 1,0 1 0,0-1-1,6-5 1,2 1 125,-1 0-1,2 1 1,-1 1 0,1-1 0,0 2 0,0 0 0,1 0-1,-1 1 1,16-2 0,-1 0 6,1 2 0,-1 2 0,39 0 0,-53 2-232,1 1-1,0 1 1,0 0 0,-1 1 0,1 0-1,21 9 1,-32-11-55,0 1 0,0-1-1,0 1 1,0 0 0,0 0 0,0 0-1,0 1 1,-1-1 0,1 0 0,-1 1-1,0 0 1,0-1 0,4 7 0,-5-7 2,0 1 1,-1 0 0,1-1-1,-1 1 1,1 0 0,-1 0 0,0-1-1,0 1 1,0 0 0,0 0 0,0 0-1,-1-1 1,1 1 0,-1 0-1,0-1 1,0 1 0,0 0 0,0-1-1,0 1 1,-2 1 0,-3 6 69,0-1 1,-1 0 0,0-1 0,0 0-1,0 0 1,-1 0 0,-1-1-1,-17 12 1,-9 3-88,-38 17 1,40-22-668,23-10 1116,10-7-448,0 0-1,0 0 0,0 0 1,0 0-1,-1 0 0,1 1 0,0-1 1,0 0-1,0 0 0,0 0 1,0 0-1,0 1 0,0-1 0,0 0 1,0 0-1,0 0 0,0 0 1,0 1-1,0-1 0,0 0 0,0 0 1,0 0-1,0 0 0,0 1 0,0-1 1,0 0-1,0 0 0,0 0 1,0 0-1,0 1 0,1-1 0,-1 0 1,0 0-1,0 0 0,0 0 1,0 0-1,0 0 0,0 1 0,0-1 1,1 0-1,-1 0 0,0 0 1,0 0-1,0 0 0,0 0 0,1 0 1,-1 0-1,0 0 0,0 0 1,0 0-1,0 0 0,1 0 0,-1 0 1,0 0-1,11 2-225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8.092"/>
    </inkml:context>
    <inkml:brush xml:id="br0">
      <inkml:brushProperty name="width" value="0.05" units="cm"/>
      <inkml:brushProperty name="height" value="0.05" units="cm"/>
    </inkml:brush>
  </inkml:definitions>
  <inkml:trace contextRef="#ctx0" brushRef="#br0">209 289 17268,'-3'-4'201,"1"0"0,-1 1-1,0-1 1,0 1 0,0-1 0,-1 1 0,1 0 0,-1 0 0,1 1 0,-1-1 0,0 1 0,0 0-1,0 0 1,-1 0 0,1 0 0,0 1 0,-1 0 0,1 0 0,-1 0 0,1 0 0,-1 1 0,1-1 0,-1 1-1,0 0 1,1 1 0,-1-1 0,1 1 0,-1 0 0,1 0 0,-1 1 0,1-1 0,0 1 0,-7 3-1,5 0-188,1-1-1,0 1 0,0 0 1,0 0-1,1 0 0,-1 0 1,1 1-1,1 0 0,-1 0 1,1 0-1,0 0 0,0 1 1,1-1-1,0 1 0,0 0 1,0 0-1,1-1 0,0 1 0,1 0 1,-1 0-1,1 0 0,1 0 1,-1 0-1,1 0 0,0 0 1,1-1-1,0 1 0,0 0 1,0-1-1,1 1 0,0-1 1,0 0-1,0 0 0,6 8 1,-7-12-14,0-1-1,-1 1 1,1 0 0,0-1 0,0 1 0,0-1 0,0 1 0,0-1 0,0 0 0,0 0 0,0 0 0,0 0 0,1 0 0,-1 0 0,0-1 0,1 1 0,3-1 0,-2 0 1,0 0 0,-1 0 0,1-1-1,-1 0 1,1 0 0,0 0 0,-1 0 0,0 0 0,1-1 0,4-2 0,3-4 1,0 1 0,-1-1 1,-1-1-1,1 0 0,12-16 1,-7 6-40,0-1 0,-2 0 0,0-1 0,-1-1 0,-1 0 0,12-38-1,-42 120-2989,16-47 2481,2-8 249,-1 0 1,1 1-1,0-1 1,1 0-1,-1 1 1,1-1-1,0 0 1,0 1-1,1-1 1,0 6-1,-1-11 235,1 1 0,-1-1 0,0 1 1,0-1-1,0 1 0,0-1 0,0 0 0,1 1 0,-1-1 1,0 0-1,0 1 0,1-1 0,-1 1 0,0-1 0,0 0 1,1 0-1,-1 1 0,1-1 0,-1 0 0,0 0 0,1 1 0,-1-1 1,0 0-1,1 0 0,-1 0 0,1 1 0,-1-1 0,1 0 1,-1 0-1,0 0 0,1 0 0,-1 0 0,1 0 0,-1 0 0,1 0 1,-1 0-1,0 0 0,1 0 0,-1 0 0,1-1 0,-1 1 1,1 0-1,-1 0 0,0 0 0,1-1 0,-1 1 0,0 0 0,1 0 1,-1-1-1,0 1 0,1 0 0,0-1 0,18-20-1333,79-134-2557,-72 109 5515,2 2 0,40-51-1,-67 94-1443,0 0 1,0-1-1,0 1 0,0 0 1,0 0-1,0 0 0,0 0 0,0 0 1,0 0-1,1 0 0,-1 0 1,0 1-1,1-1 0,-1 0 0,3 0 1,-4 1-68,1 1 1,-1-1-1,0 0 1,1 1 0,-1-1-1,0 0 1,1 1-1,-1-1 1,0 0 0,1 1-1,-1-1 1,0 1-1,0-1 1,1 0 0,-1 1-1,0-1 1,0 1-1,0-1 1,0 1 0,1-1-1,-1 1 1,0-1-1,0 1 1,0-1 0,0 1-1,0-1 1,0 1-1,-1-1 1,1 1 0,-1 12 491,-1 0 1,-5 17 0,5-21-489,-9 39 686,1 2-1,3-1 0,2 1 1,1 63-1,5-108-674,3 30 341,-4-33-380,0 0 0,1 0-1,0 0 1,-1-1 0,1 1 0,0 0-1,0 0 1,0-1 0,0 1 0,0 0-1,0-1 1,0 1 0,0-1-1,1 0 1,2 3 0,-4-4-29,1 0 0,-1 1 0,1-1 0,-1 0 0,1 0 0,-1 1 0,1-1 0,-1 0 0,1 0 0,-1 0 0,1 0 0,0 0 0,-1 0 0,1 0 0,-1 0 0,1 0 0,-1 0 0,1 0 0,-1-1 0,1 1 0,-1 0 0,1 0 0,-1 0 0,1-1 0,-1 1 0,1 0 0,-1 0 0,1-1 0,-1 1 0,1-1 0,-1 1 0,0 0 0,1-1 0,-1 1 0,0-1 0,1 1 0,-1-1 0,0 1 0,0-1 0,1 1 0,-1-1 0,0 1 0,0-1 0,0 1 0,0-1 0,0 1 0,1-2 0,2-27-375,-5 20 361,0 1 0,0 0-1,-1-1 1,0 1-1,0 0 1,-1 0 0,0 1-1,-1-1 1,0 1-1,0 0 1,0 0 0,-1 1-1,0-1 1,0 1-1,-1 1 1,0-1 0,0 1-1,0 0 1,0 1-1,-13-6 1,33 13 78,0 0-1,1-1 1,-1 0 0,0-1 0,1 0-1,-1-1 1,1-1 0,21-3 0,5-2-593,73-21 0,-111 26 508,8-1-113,-1-1 1,0 0 0,0 0-1,0-1 1,0 0 0,-1-1 0,1 0-1,-1 0 1,8-7 0,-10 0 182,-10 5 350,4 7-366,-1 0 0,0 0-1,0 0 1,0 0 0,0 0-1,0 0 1,0 0 0,0 0-1,0 0 1,1 0 0,-1 1-1,0-1 1,0 0 0,0 1-1,0-1 1,1 0 0,-1 1-1,0-1 1,0 1 0,0-1-1,1 1 1,-1 0 0,0-1-1,0 2 1,-7 8 90,1 0 1,0 1-1,0 0 1,1 0-1,0 0 1,1 1-1,0 0 0,1 0 1,1 0-1,0 1 1,0-1-1,-1 25 1,4-36-109,0 1 0,-1-1 0,1 1 0,0-1 1,0 1-1,1-1 0,-1 1 0,0 0 0,0-1 1,1 1-1,-1-1 0,1 0 0,-1 1 1,1-1-1,0 1 0,0-1 0,-1 0 0,1 1 1,0-1-1,0 0 0,1 1 0,0-1-1,-1-1 0,0 0 0,1 0 1,-1 0-1,0 1 0,1-2 0,-1 1 0,1 0 0,-1 0 0,0 0 0,1 0 0,-1-1 0,0 1 0,0-1 0,1 1 0,-1-1 0,0 1 1,0-1-1,0 0 0,1 0 0,-1 0 0,0 1 0,0-1 0,1-2 0,41-38 96,-36 33-117,1 0-1,0 0 1,0 0 0,1 1-1,0 0 1,1 1-1,15-9 1,-24 15 3,1-1 0,0 1-1,-1 0 1,1 0 0,0-1 0,0 1-1,-1 0 1,1 0 0,0 0 0,-1 1-1,1-1 1,0 0 0,-1 1 0,1-1-1,0 1 1,-1-1 0,1 1 0,-1 0-1,1 0 1,-1 0 0,1 0 0,-1 0-1,1 0 1,-1 0 0,0 0 0,0 0-1,0 1 1,0-1 0,0 0 0,0 1-1,2 2 1,1 4-30,1 1-1,-1 0 1,0 1 0,2 10-1,-4-14 17,2 8-30,-3-8 50,1 0-1,-1 0 0,1 0 0,6 10 0,-8-16 6,0 1-1,1 0 1,-1-1-1,1 1 0,-1-1 1,0 1-1,1-1 1,-1 1-1,1-1 0,0 0 1,-1 1-1,1-1 1,-1 1-1,1-1 1,0 0-1,-1 0 0,1 1 1,0-1-1,-1 0 1,2 0-1,-1 0 4,0 0 1,0 0-1,0-1 0,0 1 1,0 0-1,-1-1 0,1 1 1,0 0-1,0-1 0,0 0 1,0 1-1,0-1 0,-1 1 1,1-1-1,0 0 0,0 0 1,0-1-1,32-41 170,5-8-46,-34 47-137,-1 0 0,1 0 1,0 1-1,0 0 0,1 0 0,-1 0 0,1 0 0,-1 0 0,7-2 0,-9 5-4,0-1 1,0 1-1,0-1 0,0 1 0,0-1 0,0 1 0,0 0 1,0 0-1,0 0 0,0 0 0,0 1 0,0-1 0,0 1 0,0-1 1,-1 1-1,1-1 0,0 1 0,3 2 0,-2-1-7,0 0-1,0 0 1,0 1-1,0 0 1,0-1-1,-1 1 1,0 0-1,1 0 0,1 5 1,1 0-8,-2-1-1,1 1 1,-1 1-1,0-1 1,-1 0 0,0 1-1,2 15 1,-5-15-401,-2-8-184,-10-13 154,-2-6 167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8.911"/>
    </inkml:context>
    <inkml:brush xml:id="br0">
      <inkml:brushProperty name="width" value="0.05" units="cm"/>
      <inkml:brushProperty name="height" value="0.05" units="cm"/>
    </inkml:brush>
  </inkml:definitions>
  <inkml:trace contextRef="#ctx0" brushRef="#br0">27 3 16892,'0'0'48,"0"-1"0,-1 1 1,1 0-1,0 0 1,0 0-1,-1-1 1,1 1-1,0 0 0,0 0 1,-1 0-1,1 0 1,0 0-1,-1 0 1,1 0-1,0-1 0,0 1 1,-1 0-1,1 0 1,0 0-1,-1 0 1,1 0-1,0 0 0,-1 0 1,1 1-1,0-1 1,0 0-1,-1 0 1,1 0-1,0 0 0,-1 0 1,1 0-1,0 0 1,0 1-1,-1-1 1,1 0-1,0 0 0,0 0 1,0 1-1,-1-1 1,1 0-1,0 0 1,0 1-1,0-1 0,0 0 1,-1 0-1,1 1 1,0-1-1,0 0 0,0 0 1,0 1-1,0-1 1,0 0-1,0 1 1,0-1-1,0 0 0,0 1 1,0-1-1,0 1 1,-4 25 848,3-20-381,-5 51 59,3 1-1,3 0 1,11 93 0,-11-143-544,6 26 44,-6-32-57,0-1 0,0 0 0,0 0 0,1 0 0,-1 0 0,0 0 0,1 0-1,-1 0 1,1 0 0,-1 0 0,1 0 0,0 0 0,-1 0 0,1 0-1,0 0 1,0-1 0,0 1 0,0 0 0,-1-1 0,1 1 0,0 0 0,2 0-1,-3-1 2,1-1-1,0 1 0,0 0 0,-1-1 0,1 1 0,0 0 0,-1-1 1,1 1-1,0-1 0,-1 1 0,1-1 0,-1 0 0,1 1 1,-1-1-1,1 0 0,-1 1 0,1-1 0,-1 0 0,0 1 0,1-1 1,-1 0-1,0 0 0,0 1 0,0-1 0,1 0 0,-1 0 0,0 1 1,0-2-1,1-2 62,6-29 303,-1-1 0,-1 0 0,0-47 1,-5 82-384,5 52-49,-4-49 44,-1 1 0,1-1 1,1 1-1,-1-1 1,1 1-1,0-1 1,0 0-1,0 1 0,3 4 1,-4-9 5,-1 1 1,1 0-1,0-1 1,-1 1-1,1-1 1,0 1-1,-1 0 1,1-1 0,0 0-1,0 1 1,-1-1-1,1 1 1,0-1-1,0 0 1,0 0-1,0 1 1,0-1-1,-1 0 1,1 0-1,0 0 1,0 0-1,0 0 1,1 0-1,1-1 4,-1 1-1,0-1 0,0 0 1,0 0-1,0 0 1,-1 0-1,1 0 0,0 0 1,3-3-1,2-4 12,1 1 0,-1-1 0,6-11-1,-10 16-13,20-32 47,-17 24-47,1 1-1,0-1 1,15-15-1,-21 25-5,-1 1 0,0-1 0,1 1 0,-1-1 0,1 1 0,-1-1 0,1 1 0,-1 0 0,1-1 1,0 1-1,-1 0 0,1-1 0,-1 1 0,1 0 0,0 0 0,-1-1 0,1 1 0,0 0 0,-1 0 0,1 0 0,0 0 0,-1 0 0,1 0 0,0 0 0,-1 0 0,1 0 1,0 0-1,-1 1 0,1-1 0,-1 0 0,1 0 0,0 1 0,-1-1 0,1 0 0,-1 1 0,1-1 0,-1 0 0,1 1 0,-1-1 0,1 1 0,-1-1 0,1 1 0,-1-1 1,1 2-1,2 2-15,-1 0 1,0 1-1,0-1 1,0 1 0,1 4-1,-3-6 11,16 55-109,-12-37 108,2-1 1,0 0-1,15 32 0,-21-50 11,1-1 0,0 1 0,0-1 0,0 1 0,0-1 0,0 1 0,0-1 0,0 0 0,0 0 0,1 0 0,-1 1 0,0-1 0,1 0 0,-1 0 0,1-1 0,-1 1 0,1 0 0,0 0 0,-1-1 0,3 1 0,-2-1-18,0 0 0,0 0 0,0 0 0,0-1 1,-1 1-1,1 0 0,0-1 0,0 0 0,-1 1 0,1-1 1,0 0-1,-1 0 0,1 0 0,-1 0 0,1 0 0,-1 0 1,0-1-1,1 1 0,0-2 0,9-8-531,-1 0 1,0-1-1,-1 0 0,0-1 0,-1 0 0,12-25 1,-16 20-243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9.367"/>
    </inkml:context>
    <inkml:brush xml:id="br0">
      <inkml:brushProperty name="width" value="0.05" units="cm"/>
      <inkml:brushProperty name="height" value="0.05" units="cm"/>
    </inkml:brush>
  </inkml:definitions>
  <inkml:trace contextRef="#ctx0" brushRef="#br0">19 26 17516,'-8'-18'1880,"2"12"-1168,1 4-320,5 7 1065,0 2-353,3 2-624,2 4-424,-2-4-1016,0-1 872,-3 2-152,0 1-104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09.811"/>
    </inkml:context>
    <inkml:brush xml:id="br0">
      <inkml:brushProperty name="width" value="0.05" units="cm"/>
      <inkml:brushProperty name="height" value="0.05" units="cm"/>
    </inkml:brush>
  </inkml:definitions>
  <inkml:trace contextRef="#ctx0" brushRef="#br0">175 358 9386,'3'-21'1795,"-1"12"-631,0 0 0,-1 0 0,0-1 0,-1 1 0,0 0 0,-2-10 0,2 17-994,-1 0 1,1 0-1,-1 0 1,0 0 0,0 0-1,0 0 1,0 0-1,0 1 1,0-1-1,0 0 1,0 1-1,-1-1 1,1 1-1,-1-1 1,1 1-1,-1 0 1,0-1-1,1 1 1,-1 0-1,0 0 1,0 0-1,0 1 1,1-1-1,-1 0 1,0 1 0,0-1-1,0 1 1,0 0-1,-1-1 1,1 1-1,0 0 1,0 0-1,-2 1 1,-2-1-105,1 1 0,-1 0 0,1 0 1,0 1-1,0 0 0,0 0 1,0 0-1,0 0 0,0 1 0,0 0 1,0 0-1,1 0 0,0 0 0,0 1 1,0 0-1,0 0 0,0 0 0,1 0 1,-5 8-1,4-7-81,0 1 0,0 0 0,1 0 0,0 0 0,1 0 1,-1 1-1,1-1 0,0 1 0,1-1 0,-1 1 0,1 0 0,1 0 0,-1 0 0,1-1 0,1 12 1,-1-17 11,0 0 0,1 0 0,-1-1 0,0 1 0,0 0 0,0 0 0,1 0 0,-1 0 0,0 0 0,1 0 0,-1 0 0,1-1 0,-1 1 0,1 0 0,-1 0 0,1-1 0,-1 1 0,1 0 0,0-1 0,-1 1 0,1 0 0,0-1 0,0 1 0,0-1 0,-1 1 0,1-1 0,0 0 0,0 1 0,0-1 0,0 0 0,0 0 0,0 1 0,0-1 0,0 0 0,0 0 0,-1 0 0,1 0 0,0 0 0,0 0 0,0-1 0,0 1 0,0 0 0,0 0 0,0-1 0,0 1 0,0 0 0,-1-1 0,1 1 0,0-1 0,0 1 0,1-2 0,5-2-21,0-1 1,-1 0-1,0-1 0,10-9 0,8-13-90,-2-1 0,20-33 1,-23 33-76,-5 14-54,-14 15 234,1 0 0,-1 0 0,0 0 0,0 0-1,1 0 1,-1 0 0,0 0 0,0 0 0,1 0 0,-1 0 0,0 0 0,1 0 0,-1 0 0,0 0 0,0 0 0,1 0 0,-1 0 0,0 0-1,0 0 1,1 1 0,-1-1 0,0 0 0,0 0 0,0 0 0,1 0 0,-1 1 0,0-1 0,0 0 0,0 0 0,1 0 0,-1 1-1,0-1 1,0 0 0,0 0 0,0 1 0,2 4-62,-1 0-1,0 0 1,0 0-1,0 0 0,0 6 1,-1-3 81,3 18-150,-2-1 142,2-1 0,0 0 1,2 0-1,0 0 0,10 23 0,-14-45 14,-1 0 0,1 0 1,0 0-1,0 0 0,0 0 0,0-1 0,0 1 0,0 0 0,1-1 1,-1 1-1,0-1 0,1 1 0,-1-1 0,1 0 0,0 0 0,-1 0 0,1 0 1,0 0-1,0 0 0,0 0 0,3 1 0,-3-2 7,1 0 0,0 0-1,-1-1 1,1 1 0,-1 0 0,1-1-1,-1 0 1,1 0 0,-1 0-1,0 0 1,1 0 0,-1 0 0,0 0-1,0-1 1,0 1 0,0-1 0,3-2-1,27-27 129,0-2 0,-2-1 0,49-73 0,-37 48-129,-36 50-24,10-13-8,20-35 0,-32 51 13,-1-1 0,0 1-1,-1 0 1,1-1-1,-2 1 1,1-1-1,0 0 1,-1 0-1,-1 1 1,1-1 0,-1-10-1,0 16-1,0 0 0,0-1-1,0 1 1,0 0 0,0 0 0,0-1-1,-1 1 1,1 0 0,0 0 0,-1 0-1,1-1 1,-1 1 0,1 0 0,-1 0-1,1 0 1,-1 0 0,0 0 0,0 0-1,0 0 1,1 0 0,-1 0 0,0 1-1,0-1 1,0 0 0,0 0 0,0 1-1,0-1 1,-1 1 0,1-1 0,0 1-1,0-1 1,0 1 0,0 0 0,-1-1-1,1 1 1,0 0 0,-3 0 0,1 1-3,0-1 0,0 1 1,0 0-1,0 0 0,0 1 1,0-1-1,0 0 0,0 1 1,1 0-1,-1 0 0,0-1 1,1 2-1,-3 1 0,-6 9 13,0 0-1,0 1 0,2 0 0,0 1 0,0 0 0,2 0 0,0 1 1,0 0-1,2 0 0,0 0 0,1 1 0,0 0 0,1 0 0,0 26 1,2-35-47,1-1 0,1 0 0,-1 0 0,1 0 0,1 0 1,-1 0-1,1 0 0,4 10 0,-4-14 19,-1 0 0,1 0 1,-1-1-1,1 1 0,0-1 0,0 1 0,0-1 1,0 0-1,1 1 0,-1-1 0,0 0 0,1-1 1,0 1-1,-1 0 0,1-1 0,0 1 0,0-1 1,0 0-1,0 0 0,0 0 0,5 0 0,1 0-11,0-1-1,0 0 0,0 0 1,0-1-1,0 0 0,0-1 1,13-3-1,24-11-214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1.082"/>
    </inkml:context>
    <inkml:brush xml:id="br0">
      <inkml:brushProperty name="width" value="0.05" units="cm"/>
      <inkml:brushProperty name="height" value="0.05" units="cm"/>
    </inkml:brush>
  </inkml:definitions>
  <inkml:trace contextRef="#ctx0" brushRef="#br0">31 3 19284,'0'-3'2177,"5"3"-1529,-8 12-296,-5 13 1144,2 13-632,1 7-240,2 7-400,-3 3-208,3 1-464,1-4-328,6-15-632,6-11 2272,6-24-1120,2-13-104,11-21-144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2.003"/>
    </inkml:context>
    <inkml:brush xml:id="br0">
      <inkml:brushProperty name="width" value="0.05" units="cm"/>
      <inkml:brushProperty name="height" value="0.05" units="cm"/>
    </inkml:brush>
  </inkml:definitions>
  <inkml:trace contextRef="#ctx0" brushRef="#br0">35 26 16876,'-2'-14'2157,"2"14"-2117,-1 0 1,1 0-1,0 0 1,0 0-1,0 0 1,0-1 0,-1 1-1,1 0 1,0 0-1,0 0 1,0 0-1,0 0 1,-1 0-1,1 0 1,0 0-1,0 1 1,0-1-1,0 0 1,-1 0-1,1 0 1,0 0-1,0 0 1,0 0-1,0 0 1,-1 0-1,1 0 1,0 0-1,0 0 1,0 1-1,0-1 1,0 0-1,0 0 1,-1 0-1,1 0 1,0 0-1,0 1 1,0-1-1,0 0 1,-12 26 1856,8-7-1729,0 1 0,1 0 0,1 0 0,1 0 0,0 0 0,2 0-1,0 0 1,1 0 0,6 21 0,-8-39-168,1 1 1,0 0-1,0 0 0,0-1 1,1 1-1,-1-1 0,0 1 1,1-1-1,0 0 0,-1 1 1,1-1-1,0 0 0,0 0 1,3 2-1,-4-4 2,0 1 1,1-1-1,-1 1 1,1-1-1,-1 0 0,1 1 1,-1-1-1,1 0 1,-1 0-1,0 0 0,1 0 1,-1 0-1,1 0 1,-1 0-1,1-1 0,-1 1 1,1-1-1,-1 1 1,0-1-1,1 1 1,-1-1-1,0 0 0,1 1 1,-1-1-1,0 0 1,0 0-1,0 0 0,2-1 1,6-7 31,0-1 0,0 1 0,-1-1 0,-1-1 0,1 1 0,8-19 0,31-74 224,-43 95-241,-4 8-20,0 0-1,0-1 0,0 1 0,0 0 0,0-1 0,0 1 1,0 0-1,0 0 0,1-1 0,-1 1 0,0 0 1,0 0-1,0-1 0,0 1 0,1 0 0,-1 0 1,0-1-1,0 1 0,0 0 0,1 0 0,-1 0 1,0 0-1,0-1 0,1 1 0,-1 0 0,0 0 1,0 0-1,1 0 0,-1 0 0,1 0 0,3 8-89,0 26-46,-2-21 84,1 11-36,10 51-91,-11-68 177,0 0 1,0 0-1,1 0 1,0 0-1,0 0 1,1-1-1,7 11 0,-9-15 15,-1 0-1,1-1 1,-1 0 0,1 1-1,0-1 1,-1 0-1,1 0 1,0 1-1,0-1 1,0-1-1,0 1 1,0 0-1,0 0 1,0-1-1,0 0 1,0 1-1,0-1 1,1 0-1,-1 0 1,0 0-1,0 0 1,0 0-1,0 0 1,0-1-1,1 1 1,-1-1-1,0 0 1,0 1-1,0-1 1,0 0-1,-1 0 1,1 0-1,0 0 1,2-2-1,5-4 60,0 0-1,0 0 0,0-1 1,15-17-1,40-56 347,-56 69-325,-1 0 0,0-1 0,0 1 0,-2-1 0,6-18 0,-8 14 65,-3 17-150,0 0 0,0 0-1,0 0 1,0-1 0,0 1-1,0 0 1,0 0 0,0 0 0,0 0-1,0 0 1,0-1 0,0 1-1,0 0 1,0 0 0,-1 0-1,1 0 1,0 0 0,0 0-1,0-1 1,0 1 0,0 0 0,0 0-1,0 0 1,0 0 0,-1 0-1,1 0 1,0 0 0,0 0-1,0 0 1,0 0 0,0 0 0,0 0-1,-1 0 1,1-1 0,0 1-1,0 0 1,0 0 0,0 0-1,0 0 1,-1 0 0,1 0-1,0 0 1,0 1 0,0-1 0,0 0-1,-1 0 1,0 1 14,-1 0-1,1 0 1,-1 1-1,1-1 1,0 1-1,-1-1 1,1 1 0,0-1-1,0 1 1,0 0-1,0 0 1,-1 2 0,-1 3-13,1 0 1,-1 0 0,1 0-1,0 0 1,1 0 0,-1 1-1,1-1 1,1 1 0,0-1-1,0 1 1,0-1 0,3 12-1,-3-18-6,0 0 0,0 0 0,1 0 0,-1-1 0,0 1 0,1 0 0,-1 0 0,0-1 0,1 1 0,-1 0 0,1-1 0,-1 1 0,1 0 0,-1-1 0,1 1 0,0-1 0,-1 1 0,1-1 0,0 1 0,0-1 0,-1 1 0,1-1 0,0 0 0,0 1 0,-1-1 0,2 0 0,0 0 1,0 0 0,0 0 1,-1 0-1,1 0 0,0-1 0,-1 1 0,1-1 0,0 1 0,-1-1 1,1 0-1,-1 0 0,3-1 0,4-3 8,0-2-1,0 1 1,10-11 0,-17 16-8,21-23 27,14-13 3,-36 37-32,0 0 0,0-1 0,0 1 0,0 0 0,1 0 1,-1 0-1,0 0 0,0 0 0,0 0 0,1 0 0,-1 0 0,0 0 0,0 0 1,1 0-1,-1 0 0,0 0 0,0 0 0,0 0 0,1 0 0,-1 0 1,0 0-1,0 0 0,0 0 0,1 0 0,-1 0 0,0 0 0,0 0 1,0 0-1,1 0 0,-1 0 0,0 1 0,0-1 0,0 0 0,0 0 1,1 0-1,-1 1 0,7 10-27,4 25-19,-5-16 14,-4-15 23,0 0 1,1 0-1,-1 0 0,1-1 1,0 1-1,0-1 1,0 1-1,1-1 1,5 5-1,-7-8 8,-1 0 0,1 0 0,-1 0 0,1 0 0,-1-1 0,1 1 0,-1-1 0,1 1 0,0-1 0,-1 0 0,1 1 0,0-1 0,0 0 0,-1 0 0,1 0 0,0 0 0,-1-1 0,1 1 0,0 0 0,-1-1 0,1 1 0,0-1 0,-1 0 0,1 1 0,-1-1 0,1 0 0,-1 0 0,1 0 0,-1 0 0,0 0 0,0 0 0,1 0 0,1-3 0,5-4 17,0-2 0,-1 1 0,0-1 1,0 0-1,-1 0 0,0-1 1,-1 0-1,0 0 0,-1 0 1,0-1-1,0 1 0,-2-1 0,1 0 1,0-17-1,-3 27-11,0 0-1,0 0 1,0 0-1,0 0 1,0 1-1,-1-1 1,1 0-1,-1 0 1,1 0 0,-1 1-1,0-1 1,0 0-1,0 1 1,-1-3-1,2 4-2,-1-1 0,0 0-1,0 1 1,1-1 0,-1 0 0,0 1-1,0-1 1,0 1 0,0-1-1,0 1 1,0 0 0,0-1-1,0 1 1,0 0 0,0 0-1,0 0 1,0 0 0,0 0 0,-1 0-1,-1 0 0,0 1 0,0 0 0,0 0 0,0 0 0,0 0 0,0 0-1,0 0 1,0 1 0,1 0 0,-1-1 0,0 1 0,1 0 0,0 0 0,-1 1-1,-1 2 1,-3 3 25,1 0 0,1 1 0,-1 0 0,1 0 0,1 0 0,0 1-1,0-1 1,1 1 0,0 0 0,0 0 0,1 1 0,0 14 0,1-21-96,1 0 0,0 0 0,0 0 0,0 0 0,0 1 1,1-1-1,0 0 0,0 0 0,0 0 0,0 0 0,0 0 0,1 0 0,0-1 1,0 1-1,0 0 0,0-1 0,1 0 0,-1 1 0,1-1 0,0 0 1,0 0-1,0 0 0,0-1 0,0 1 0,1-1 0,-1 0 0,1 0 1,0 0-1,0 0 0,-1-1 0,1 1 0,8 1 0,-10-3-1,1 1 1,-1-1-1,0 0 0,0 0 0,0 0 1,0 0-1,1 0 0,-1-1 0,0 1 1,0-1-1,0 1 0,0-1 0,0 0 1,0 0-1,0 0 0,0 0 0,0 0 1,0 0-1,-1 0 0,1-1 0,0 1 1,-1-1-1,1 1 0,-1-1 0,2-2 1,10-14-676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8.751"/>
    </inkml:context>
    <inkml:brush xml:id="br0">
      <inkml:brushProperty name="width" value="0.05" units="cm"/>
      <inkml:brushProperty name="height" value="0.05" units="cm"/>
    </inkml:brush>
  </inkml:definitions>
  <inkml:trace contextRef="#ctx0" brushRef="#br0">229 587 15723,'2'-3'183,"0"1"-1,-1-1 1,1 0-1,0 0 0,-1 0 1,0-1-1,0 1 1,0 0-1,0 0 1,0-1-1,-1 1 0,0 0 1,1-1-1,-1 1 1,0 0-1,-1-1 0,1 1 1,-1 0-1,1-1 1,-2-3-1,1 5-72,0 0-1,0-1 1,-1 1-1,1 0 1,-1 0 0,1 0-1,-1 0 1,0 0-1,1 0 1,-1 1-1,0-1 1,0 1 0,0-1-1,0 1 1,-1 0-1,1 0 1,0-1-1,-1 2 1,1-1 0,0 0-1,-1 0 1,1 1-1,-1-1 1,1 1-1,-1 0 1,1 0 0,-6 0-1,1 1-13,-1 0 0,0 0-1,1 1 1,-1 0 0,1 1-1,-1-1 1,1 2 0,0-1-1,0 1 1,1 0 0,-1 0-1,1 0 1,0 1 0,0 0-1,0 1 1,-8 9 0,8-8-87,0 0 0,1 0 0,0 1 0,0 0 0,1 0 0,0 0 0,0 0 0,1 1 0,0-1 0,0 1 0,1 0 0,0 0 0,-1 18 0,3-24-7,0 0 0,1 0 0,-1 0 0,0-1 0,1 1 1,0 0-1,-1 0 0,1 0 0,0-1 0,1 1 1,1 3-1,-2-5-1,0 0 1,-1 0-1,1 0 1,0 0-1,1 0 1,-1 0-1,0 0 1,0 0-1,0 0 1,0-1-1,1 1 1,-1-1-1,0 1 1,1-1-1,-1 1 1,0-1-1,1 0 1,-1 1-1,1-1 1,-1 0-1,0 0 1,1 0-1,-1 0 1,1 0-1,-1-1 1,2 1-1,5-3 7,-1 1 0,1-1-1,-1 0 1,0-1 0,0 0-1,-1 0 1,1 0 0,-1-1-1,0 0 1,0 0 0,0 0 0,-1-1-1,7-8 1,4-8 21,-1 1-1,21-41 1,-29 51-24,-1-1 0,0 0 0,-1 0 0,0 0 0,-1-1 0,-1 0 0,3-14 0,-6 26-7,0 0 1,0 0-1,0-1 1,0 1-1,0 0 1,0 0 0,0-1-1,0 1 1,-1 0-1,1 0 1,-1 0-1,1 0 1,-2-2 0,2 2-1,0 1 0,0 0 1,0 0-1,-1-1 1,1 1-1,0 0 1,-1 0-1,1-1 1,0 1-1,-1 0 1,1 0-1,0 0 1,-1 0-1,1 0 1,0-1-1,-1 1 0,1 0 1,0 0-1,-1 0 1,1 0-1,0 0 1,-1 0-1,1 0 1,-1 0-1,1 0 1,0 1-1,-1-1 1,1 0-1,-2 1-2,1-1 1,0 1-1,0 0 1,0-1-1,0 1 0,0 0 1,0 0-1,0 0 0,0 0 1,1 0-1,-1 0 1,0 0-1,0 0 0,1 1 1,-1-1-1,1 0 0,-1 0 1,1 0-1,0 1 0,-1-1 1,1 0-1,0 2 1,-1-1 0,1-1 0,0 1 0,-1 0 0,1-1 0,0 1 0,0 0 0,0-1 0,0 1 0,1-1 0,-1 1 0,0 0 0,1-1 0,-1 1 0,1-1 0,-1 1 0,1-1 0,0 1 0,0-1 0,0 1 0,0-1 0,0 0 0,0 1 0,0-1 0,0 0 0,0 0 0,0 0 0,1 0 0,-1 0 0,0 0 0,1 0 0,-1 0 0,1-1 0,-1 1 0,1 0 0,2 0 0,0-1 4,0 0 0,-1 0 0,1 0 0,0 0 1,-1-1-1,1 0 0,-1 1 0,1-1 0,-1 0 0,1-1 0,-1 1 1,1-1-1,-1 0 0,0 1 0,4-4 0,3-4 5,-1 1 0,1-1 1,-2-1-1,1 0 0,-2 0 0,1 0 0,-1-1 0,-1 0 0,7-15 0,1-5 22,-2-2-1,10-39 0,-13 34-9,-1 0 0,-2 0 0,2-62 0,-10 86-17,-2 20-7,-5 21-12,-5 44 31,3 1 0,2 1 0,4 0-1,9 144 1,2-178-34,2-1-1,1 1 0,2-2 1,1 1-1,2-2 0,2 0 1,1-1-1,37 56 1,-48-83-21,-4-5 14,0 0 0,1 1 0,-1-1 0,-1 0 0,1 0 0,0 1 0,-1-1 0,1 1 0,-1 0 0,0-1 0,1 8 0,-2-11 26,0 0-1,0 0 1,-1 0-1,1 0 1,0 0 0,0 0-1,0 0 1,0 0-1,0 1 1,0-1-1,0 0 1,0 0 0,0 0-1,0 0 1,0 0-1,0 0 1,0 0-1,0 0 1,-1 0 0,1 0-1,0 0 1,0 1-1,0-1 1,0 0-1,0 0 1,0 0 0,0 0-1,0 0 1,-1 0-1,1 0 1,0 0-1,0 0 1,0 0 0,0 0-1,0 0 1,0 0-1,0 0 1,-1 0-1,1 0 1,0 0 0,0 0-1,0 0 1,0 0-1,0-1 1,0 1-1,0 0 1,0 0 0,-1 0-1,1 0 1,-8-6-24,-6-7 64,4-2 18,0 0 1,2 0-1,-1-1 1,-5-17-1,-21-70 193,29 85-203,-5-17 64,1 1 1,-10-69-1,20 102-136,-1-1-1,1 1 1,0-1 0,0 1 0,0-1-1,1 1 1,-1-1 0,0 1-1,0-1 1,1 1 0,-1 0 0,1-1-1,-1 1 1,1 0 0,0-1-1,-1 1 1,1 0 0,0 0 0,0-1-1,0 1 1,0 0 0,0 0-1,0 0 1,0 0 0,1 0 0,-1 0-1,2 0 1,2-2-542,1 2 0,-1-1 1,1 0-1,0 1 0,10-1 0,8-2-466,-6-1 55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2.963"/>
    </inkml:context>
    <inkml:brush xml:id="br0">
      <inkml:brushProperty name="width" value="0.05" units="cm"/>
      <inkml:brushProperty name="height" value="0.05" units="cm"/>
    </inkml:brush>
  </inkml:definitions>
  <inkml:trace contextRef="#ctx0" brushRef="#br0">0 594 11979,'2'6'636,"-1"-1"1,1 1 0,0 0-1,0-1 1,1 0 0,2 6 0,-4-10-524,0 0 1,-1 0-1,1 0 1,0 0-1,0 0 1,0-1 0,0 1-1,0 0 1,0 0-1,0-1 1,0 1-1,0 0 1,0-1 0,0 0-1,0 1 1,0-1-1,0 1 1,0-1-1,1 0 1,-1 0 0,0 0-1,0 0 1,0 0-1,1 0 1,-1 0-1,0 0 1,0 0 0,0 0-1,1-1 1,-1 1-1,0 0 1,0-1-1,0 1 1,0-1 0,0 1-1,2-2 1,6-4 294,0 0 0,-1-1 1,0 0-1,0 0 0,12-14 1,33-48 766,-45 58-999,32-46 582,48-88 1,-74 117-643,-1 0-1,-1-1 0,-1 0 1,-2-1-1,9-50 0,-17 74-93,3-34 105,-4 38-121,0 0-1,0-1 1,0 1 0,-1 0 0,1 0 0,-1 0 0,1-1-1,-1 1 1,1 0 0,-1 0 0,0 0 0,0 0 0,0 0 0,-2-2-1,2 3-5,1 1 0,-1-1 0,1 1 0,0 0 0,-1-1 0,1 1 0,-1 0 0,1-1 0,-1 1 0,1 0 0,-1 0 0,1-1 0,-1 1 0,0 0 0,1 0-1,-1 0 1,1 0 0,-1 0 0,1 0 0,-1 0 0,0 0 0,1 0 0,-1 0 0,1 0 0,-1 0 0,1 0 0,-1 0 0,1 1 0,-1-1 0,0 0 0,-17 17-26,-6 26-19,11-11 32,2 1-1,2 0 0,0 0 1,3 1-1,-4 38 0,6-5 29,5 109-1,12-33 32,-10-123-52,1-1 0,1 1 0,1-1 0,0 0 1,10 19-1,-5-22-53,-11-16 52,0 0-1,1 0 0,-1 0 0,0 1 0,0-1 0,1 0 1,-1 0-1,0 0 0,1 0 0,-1 0 0,0 0 0,0 0 1,1 0-1,-1 0 0,0 0 0,1 0 0,-1 0 1,0 0-1,1 0 0,-1 0 0,0 0 0,0 0 0,1 0 1,-1 0-1,0 0 0,1 0 0,-1 0 0,0-1 1,1 1-1,0-2-32,0 1 0,0-1 0,0 1 0,0-1 0,0 0 1,-1 0-1,1 1 0,0-1 0,-1 0 0,0 0 0,1 0 0,-1 0 1,0 0-1,0-3 0,0-29-1096,-6-49-1,0 10-704,3-71-1173,4 111 2043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3.791"/>
    </inkml:context>
    <inkml:brush xml:id="br0">
      <inkml:brushProperty name="width" value="0.05" units="cm"/>
      <inkml:brushProperty name="height" value="0.05" units="cm"/>
    </inkml:brush>
  </inkml:definitions>
  <inkml:trace contextRef="#ctx0" brushRef="#br0">1 185 11739,'4'-5'2292,"14"-11"4142,-16 15-6287,0 0 0,-1 0 0,1 0 1,0 0-1,0 1 0,-1-1 0,1 0 0,0 1 0,0 0 0,0-1 0,0 1 0,0 0 0,0 0 0,0 0 0,0 0 0,3 1 0,-4-1-137,0 0 0,0 0-1,0-1 1,0 1 0,0 0 0,0 0 0,0-1-1,0 1 1,0-1 0,-1 1 0,1-1 0,0 1-1,0-1 1,0 1 0,0-1 0,-1 0 0,1 1-1,0-2 1,16-19 62,-8 10-45,20-22 9,-28 32-26,-1 0 8,0-7-1297,0 0 0,1 0 0,0 0 1,2-10-1,-2 16 1111,-1 1 1,1-1 0,-1 0 0,1 0 0,0 0-1,0 1 1,0-1 0,0 0 0,0 1-1,1-1 1,-1 1 0,3-3 0,-3 3 440,1 0 0,-1 1 1,0-1-1,0 0 0,1 1 1,-1-1-1,0 1 0,1 0 0,-1-1 1,0 1-1,1 0 0,2 0 1,-6 1 29,1 1 0,0-1 0,-1 1 0,1-1 0,0 1 0,0-1 0,0 1 0,0 0 0,0-1 0,1 1 0,-1 0 0,0 0 0,1 0 0,-1 2 0,1-3-106,-6 16 37,2 1 1,0-1-1,2 1 0,-1 0 1,2 0-1,1 1 0,0-1 1,1 0-1,1 0 0,4 19 1,-5-35-226,-1-1-1,0 0 1,0 1 0,1-1-1,-1 1 1,1-1 0,-1 0-1,1 1 1,0-1 0,-1 0-1,1 0 1,0 1 0,0-1 0,0 0-1,0 0 1,0 0 0,0 0-1,0 0 1,0 0 0,1-1-1,-1 1 1,0 0 0,3 1 0,-2-2-3,-1 0 0,1-1 1,0 1-1,-1 0 1,1 0-1,0-1 0,-1 1 1,1-1-1,-1 1 1,1-1-1,-1 0 0,1 0 1,-1 0-1,1 1 1,-1-1-1,0-1 0,2 0 1,7-8 21,-1 0 1,0 0 0,13-21-1,-21 30-23,18-29 38,-13 19-28,1 1 0,0-1-1,17-17 1,-24 27-16,1 1 0,-1-1 0,1 0 0,0 1 0,-1-1 0,1 1 0,0-1 0,-1 1 0,1 0 0,0-1 0,0 1 0,0 0 0,-1-1 0,1 1 0,0 0 0,0 0 0,0 0 0,0 0 0,-1 0 0,1 0 0,0 0 0,0 0 0,0 0 0,0 0 0,-1 0 0,1 0 0,0 1-1,0-1 1,0 0 0,-1 1 0,1-1 0,0 0 0,0 1 0,-1-1 0,1 1 0,0-1 0,-1 1 0,1 0 0,-1-1 0,1 1 0,0-1 0,-1 1 0,0 0 0,1 0 0,-1-1 0,1 2 0,3 6-13,0 0-1,0 1 1,4 15-1,-1-5-20,-7-18 34,1-1 0,-1 1 1,1-1-1,-1 1 0,0-1 0,1 1 0,-1-1 1,1 0-1,-1 1 0,1-1 0,-1 0 1,1 0-1,-1 1 0,1-1 0,-1 0 0,1 0 1,0 0-1,-1 1 0,1-1 0,-1 0 1,1 0-1,-1 0 0,1 0 0,0 0 0,-1 0 1,1 0-1,-1 0 0,1-1 0,0 1 1,-1 0-1,1 0 0,-1 0 0,1-1 0,-1 1 1,1 0-1,-1-1 0,1 1 0,-1 0 1,1-1-1,-1 1 0,0 0 0,1-1 0,0 0 1,25-25-7,-16 15-1,-7 8 4,-1 1 0,1 0 0,0-1 0,0 1 1,1 1-1,-1-1 0,0 0 0,1 1 0,-1-1 1,1 1-1,-1 0 0,1 0 0,0 1 1,-1-1-1,1 1 0,0 0 0,-1 0 0,1 0 1,0 0-1,0 0 0,-1 1 0,1 0 0,0 0 1,-1 0-1,1 0 0,-1 1 0,6 2 1,-1 1-8,0 1 1,0 0 0,0 0 0,-1 1 0,1 0-1,-2 0 1,1 1 0,-1 0 0,7 12 0,-7-11 6,-4-5-28,-1 0 1,2-1-1,-1 1 0,0-1 0,1 1 1,0-1-1,0 0 0,0 0 1,0 0-1,4 2 0,-10-20-2213,-6-1 1825,-3-4-163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4.211"/>
    </inkml:context>
    <inkml:brush xml:id="br0">
      <inkml:brushProperty name="width" value="0.05" units="cm"/>
      <inkml:brushProperty name="height" value="0.05" units="cm"/>
    </inkml:brush>
  </inkml:definitions>
  <inkml:trace contextRef="#ctx0" brushRef="#br0">1 1 18612,'3'1'1456,"0"8"-1120,2 2-152,5 1 473,4 2-713,9 0-761,0-3 713,11-1-176,4 0-112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4.629"/>
    </inkml:context>
    <inkml:brush xml:id="br0">
      <inkml:brushProperty name="width" value="0.05" units="cm"/>
      <inkml:brushProperty name="height" value="0.05" units="cm"/>
    </inkml:brush>
  </inkml:definitions>
  <inkml:trace contextRef="#ctx0" brushRef="#br0">152 137 15763,'-1'1'289,"0"1"0,0-1 1,0 1-1,0-1 0,0 1 0,0-1 0,-1 0 0,1 1 0,0-1 0,-1 0 0,1 0 0,-1 0 0,0 0 0,1 0 0,-1 0 0,0-1 0,0 1 0,-3 0 0,-10 7 1090,3 0-821,0 1-1,0 1 1,1 0 0,-16 18-1,23-24-515,1 0-1,0 0 1,0 0-1,0 0 0,1 1 1,0-1-1,0 1 1,0-1-1,0 1 1,0 0-1,1-1 1,0 1-1,0 0 0,1 0 1,-1 0-1,1 0 1,1 9-1,-1-13-38,0 0 0,0 0-1,0 1 1,1-1 0,-1 0 0,1 0-1,-1 0 1,1 0 0,-1 0 0,1 1-1,-1-1 1,1 0 0,0 0 0,0-1-1,0 1 1,0 0 0,-1 0 0,1 0-1,0 0 1,0-1 0,0 1-1,1 0 1,-1-1 0,0 1 0,0-1-1,0 0 1,0 1 0,0-1 0,1 0-1,-1 1 1,0-1 0,0 0 0,1 0-1,-1 0 1,0 0 0,0 0-1,1-1 1,0 1 0,5-2 2,-1 1 0,0-1 0,0 0 0,0-1 0,-1 1 0,9-6 0,6-4 15,-1-2 0,-1 0 0,0-1-1,30-34 1,54-78 109,-94 117-117,2-3 11,0-1 0,-1 0 0,11-25 0,-18 32-19,-7 10-3,-6 9-2,3 4-13,-1 0 0,2 0 0,0 1 1,1 0-1,1 0 0,1 0 0,0 1 0,1 0 1,1 0-1,0 0 0,3 34 0,-1-45-58,1-1-1,0 1 0,0-1 1,1 1-1,-1-1 0,2 0 1,-1 0-1,5 9 0,-6-13 79,0 0-1,0 0 0,1-1 1,-1 1-1,0 0 0,1-1 0,-1 1 1,1-1-1,0 0 0,-1 1 1,1-1-1,0 0 0,0 0 1,0 0-1,0 0 0,0 0 1,0-1-1,0 1 0,0-1 0,0 1 1,0-1-1,0 0 0,0 0 1,1 0-1,-1 0 0,0 0 1,0 0-1,0 0 0,3-1 1,34-13-116,13-9-41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6.139"/>
    </inkml:context>
    <inkml:brush xml:id="br0">
      <inkml:brushProperty name="width" value="0.05" units="cm"/>
      <inkml:brushProperty name="height" value="0.05" units="cm"/>
    </inkml:brush>
  </inkml:definitions>
  <inkml:trace contextRef="#ctx0" brushRef="#br0">143 375 16219,'1'-3'349,"0"0"0,0 0 0,0 0-1,0 0 1,0-1 0,0 1-1,-1 0 1,0-1 0,0 1-1,0 0 1,0-5 0,0 7-243,-1 0-1,1 0 1,0 0 0,-1 0 0,1 0 0,-1 0 0,1 0 0,-1 0-1,0 0 1,1 0 0,-1 0 0,0 1 0,1-1 0,-1 0 0,0 0-1,0 1 1,0-1 0,0 0 0,0 1 0,0-1 0,0 1-1,0-1 1,0 1 0,0 0 0,0-1 0,0 1 0,0 0 0,0 0-1,0 0 1,0 0 0,0 0 0,0 0 0,0 0 0,0 0-1,-1 0 1,1 0 0,0 1 0,-1 0 0,-3 0-33,1 0 0,0 0 0,0 1 0,0-1 0,0 1 1,0 0-1,0 0 0,0 1 0,1-1 0,-1 1 0,1 0 0,-5 4 0,2 0-44,1-1 0,0 1-1,1 0 1,0 0 0,0 0-1,-4 10 1,2-3-46,2-1 1,0 1-1,1 0 0,0 0 1,1 0-1,0 0 0,1 21 0,1-32 13,0 0 0,1 0-1,-1 1 1,0-1-1,1 0 1,0 0-1,0 0 1,0 0-1,0 0 1,0 0 0,1 0-1,-1-1 1,1 1-1,0 0 1,3 2-1,-5-4 3,1 0 1,0 0-1,0-1 0,0 1 0,0 0 0,1-1 0,-1 1 0,0-1 0,0 0 0,0 1 0,0-1 0,0 0 0,1 0 0,-1 1 0,0-1 0,3 0 0,-2-1 0,0 1 1,1-1-1,-1 0 0,1 1 0,-1-1 0,0 0 1,1 0-1,-1-1 0,0 1 0,4-3 0,8-8 1,0-1-1,0 0 1,-1-1-1,-1-1 1,13-18-1,47-85 70,-57 88-42,-12 23-25,0-1-1,1 1 0,-1 0 0,2 0 1,-1 1-1,9-10 0,-13 16-1,0 0 1,0-1-1,0 1 0,0 0 0,0 0 0,0 0 1,0 0-1,1 0 0,-1 0 0,0 0 0,0 0 1,0 0-1,0-1 0,0 1 0,1 0 0,-1 0 1,0 0-1,0 0 0,0 0 0,0 0 1,1 0-1,-1 0 0,0 0 0,0 0 0,0 0 1,0 0-1,1 0 0,-1 0 0,0 0 0,0 0 1,0 0-1,0 0 0,0 1 0,1-1 0,-1 0 1,0 0-1,0 0 0,0 0 0,0 0 1,0 0-1,0 0 0,1 0 0,-1 1 0,0-1 1,0 0-1,0 0 0,0 0 0,0 0 0,0 0 1,0 0-1,0 1 0,0-1 0,0 0 1,0 0-1,0 0 0,0 0 0,0 1 0,0-1 1,0 0-1,2 13-33,-2-13 32,-1 72-103,0-48 82,1-1 1,0 1 0,2-1-1,1 1 1,8 33-1,-11-56 24,0 1 0,1-1 0,-1 1 0,1-1 0,0 1 0,-1-1 0,1 0 0,0 1 0,0-1 0,0 0 0,0 1 0,0-1 0,0 0 0,0 0 0,0 0 0,0 0 0,1 0 0,1 1 0,-1-2 2,-1 1 0,0-1 0,0 0 0,0 0 0,1 0 0,-1 0 0,0 0-1,0 0 1,1 0 0,-1-1 0,0 1 0,0 0 0,0-1 0,0 1 0,0-1 0,1 1 0,-1-1 0,2-1 0,3-3 14,1-1 1,-1 0 0,0 0-1,0 0 1,8-12-1,21-32 125,44-82-1,17-63 102,-34 66-208,-61 128-92,0 5 11,-3 13-20,-3 22-11,-18 67-1,10-52 218,-11 106 1,23-152-135,0 0 0,1 0-1,0 0 1,1 1 0,0-1 0,0 0 0,1 0 0,0 0-1,0 0 1,1-1 0,0 1 0,7 13 0,-10-21-12,0 1 0,1-1 1,-1 1-1,0-1 0,1 1 0,-1-1 1,0 0-1,1 1 0,-1-1 0,1 1 1,-1-1-1,1 0 0,-1 1 0,0-1 1,1 0-1,-1 0 0,1 1 0,-1-1 1,1 0-1,0 0 0,-1 0 0,1 0 1,-1 0-1,1 1 0,-1-1 0,1 0 1,-1 0-1,1 0 0,0-1 0,-1 1 1,1 0-1,-1 0 0,1 0 0,0-1-7,-1 1-1,1-1 0,-1 0 1,1 1-1,-1-1 1,1 0-1,-1 1 0,0-1 1,1 0-1,-1 0 0,0 1 1,0-1-1,0 0 1,0 0-1,1 1 0,-1-1 1,0 0-1,0 0 1,0 0-1,-1 1 0,1-1 1,0 0-1,0 0 0,-1 0 1,-1-8-97,-1 0 1,-1 1-1,0 0 1,0-1-1,0 2 0,-1-1 1,0 0-1,-1 1 1,-6-7-1,-62-58-709,66 64 732,-56-41 412,106 49 428,9 6-1288,68-2 1,-82-5 313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7.069"/>
    </inkml:context>
    <inkml:brush xml:id="br0">
      <inkml:brushProperty name="width" value="0.05" units="cm"/>
      <inkml:brushProperty name="height" value="0.05" units="cm"/>
    </inkml:brush>
  </inkml:definitions>
  <inkml:trace contextRef="#ctx0" brushRef="#br0">177 205 19140,'0'-5'299,"-1"0"-1,1 0 1,-1 0-1,0-1 1,0 1-1,0 0 1,-1 0-1,0 1 1,0-1-1,0 0 1,-3-5-1,4 8-240,-1 1 0,1-1 0,0 1 0,-1-1 0,1 1 0,-1-1 1,1 1-1,-1 0 0,0 0 0,1 0 0,-1 0 0,0 0 0,0 0 0,0 1 0,0-1 0,1 0 0,-1 1 0,0 0 1,0-1-1,0 1 0,0 0 0,0 0 0,0 0 0,0 0 0,0 0 0,0 1 0,0-1 0,0 1 0,0-1 0,0 1 0,0 0 1,-2 1-1,-2 1-49,0 0 1,1 1-1,-1 0 1,1 0 0,0 0-1,0 0 1,1 1-1,-1 0 1,1 0 0,0 1-1,0-1 1,1 1-1,-1-1 1,-3 10 0,3-5-21,0 0 0,0 0 1,1 1-1,0-1 0,1 1 1,0 0-1,1 0 0,0 11 1,1-20 7,0 1 0,0-1 0,0 0 0,0 0 0,0 0 1,0 0-1,1 0 0,-1 0 0,1 0 0,0 0 0,0 0 0,0 0 1,-1 0-1,2 0 0,-1-1 0,0 1 0,0 0 0,1 0 1,-1-1-1,0 1 0,1-1 0,1 2 0,-1-3 1,0 1 1,0-1-1,0 1 0,0-1 0,0 0 0,0 0 0,0 0 1,0 0-1,0 0 0,1 0 0,-1-1 0,0 1 0,-1-1 1,1 1-1,0-1 0,0 0 0,0 1 0,0-1 0,0 0 1,-1 0-1,1-1 0,0 1 0,2-3 0,12-9 21,0-2 0,-1 1 0,-1-2 0,0 0-1,-1-1 1,14-23 0,55-115 443,-55 100-160,-27 55-299,0 0-1,0 0 1,0 0-1,0 0 1,0 1-1,0-1 1,0 0-1,0 0 1,0 0-1,0 0 1,1 0-1,-1 0 0,0 0 1,0 0-1,0 0 1,0 0-1,0 0 1,0 1-1,0-1 1,0 0-1,0 0 1,1 0-1,-1 0 1,0 0-1,0 0 0,0 0 1,0 0-1,0 0 1,0 0-1,0 0 1,0 0-1,1 0 1,-1 0-1,0 0 1,0 0-1,0 0 1,0 0-1,0 0 0,0 0 1,0 0-1,1 0 1,-1 0-1,0-1 1,0 1-1,0 0 1,0 0-1,0 0 1,0 0-1,0 0 1,0 0-1,0 0 1,0 0-1,0 0 0,1 0 1,-1 0-1,0-1 1,0 1-1,0 0 1,0 0-1,0 0 1,0 0-1,0 0 1,0 0-1,0 0 1,0 0-1,0-1 1,1 11 48,-5 105-6,1 32-68,3-117 20,2 0 0,12 54 0,-12-77 5,0 1 0,0 0 0,1-1 1,7 13-1,-10-18-1,1-1 0,0 1 0,0-1 0,0 1 0,0-1 0,0 0 0,0 1 0,1-1 0,-1 0 0,0 0 0,1 0 0,-1 0 0,0 0 0,1 0 0,0 0 0,-1 0 0,1-1 0,-1 1 0,1-1 0,0 1 0,-1-1 0,1 1 0,0-1 0,0 0 0,-1 0 0,1 0 0,2 0 0,0-1 0,0-1 1,0 1 0,0-1-1,-1 0 1,1 0 0,-1 0-1,0 0 1,1-1 0,-1 1-1,0-1 1,0 0 0,-1 0 0,6-6-1,2-6 14,16-28 0,-25 41-12,17-31-27,-1 0 0,-2-1-1,-1 0 1,11-43 0,-60 301-481,31-190 627,1 62 0,3-95-117,-1-1-1,1 1 1,0 0-1,0 0 1,0 0-1,1 0 1,-1 0-1,0 0 1,0-1-1,0 1 1,1 0-1,-1 0 1,0 0 0,1 0-1,-1-1 1,1 1-1,-1 0 1,1 0-1,-1-1 1,1 1-1,-1 0 1,1-1-1,0 1 1,0 0-1,0-1-11,0 0 0,0 0-1,0 0 1,-1 0-1,1 0 1,0 0-1,0-1 1,0 1-1,0 0 1,-1 0-1,1-1 1,0 1-1,0-1 1,-1 1 0,1-1-1,0 1 1,-1-1-1,1 1 1,1-2-1,4-4-314,0 0 1,-1 0-1,9-13 0,17-30-2212,27-37 1129,-21 37 391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8.278"/>
    </inkml:context>
    <inkml:brush xml:id="br0">
      <inkml:brushProperty name="width" value="0.05" units="cm"/>
      <inkml:brushProperty name="height" value="0.05" units="cm"/>
    </inkml:brush>
  </inkml:definitions>
  <inkml:trace contextRef="#ctx0" brushRef="#br0">132 162 15883,'0'-1'148,"0"0"0,0 0 0,0 0 0,0 0-1,0 0 1,-1 0 0,1 0 0,0 0-1,-1 0 1,1 0 0,-1 0 0,1 0 0,-1 0-1,1 0 1,-1 1 0,-1-2 0,-3 13 1757,-1 31-124,-19 592 1488,21-658-4214,0 0 0,-10-25 0,8 28 504,-51-183-1440,56 202 1901,1 0 1,-1 0 0,1 0 0,-1 0-1,1 0 1,0 0 0,0 0-1,0 0 1,0 0 0,0 0 0,0 0-1,1 0 1,-1 0 0,2-4 0,-1 5 10,1-1 1,-1 1-1,1 0 1,-1-1-1,1 1 1,0 0-1,-1 0 1,1 0-1,0 0 1,0 0-1,0 1 1,0-1-1,0 0 1,0 1-1,2-1 0,20-6 69,0-2-1,-1-1 0,-1 0 0,1-2 0,-2 0 0,0-2 1,0 0-1,-1-1 0,25-26 0,-19 15 155,-1-1 0,-2-1-1,-1-2 1,-1 0 0,29-58-1,-40 69 158,-1-2 0,7-26 0,-28 105-371,-60 307 440,29 9 659,43-366-1101,-1-4-25,1 1 0,0-1-1,0 0 1,0 0 0,0 0 0,1 0-1,-1 0 1,1 0 0,0 0 0,2 5-1,-2-9-17,-1 0 0,0 0-1,0 1 1,0-1-1,0 0 1,0 0 0,0 0-1,0 1 1,1-1 0,-1 0-1,0 0 1,0 0-1,0 1 1,0-1 0,1 0-1,-1 0 1,0 0 0,0 0-1,0 0 1,1 0-1,-1 0 1,0 1 0,0-1-1,0 0 1,1 0 0,-1 0-1,0 0 1,0 0-1,1 0 1,-1 0 0,0 0-1,0 0 1,1 0 0,-1 0-1,0 0 1,0 0-1,0 0 1,1 0 0,-1-1-1,0 1 1,0 0 0,0 0-1,1 0 1,-1 0-1,0 0 1,0 0 0,0-1-1,1 1 1,-1 0-1,0 0 1,0 0 0,0 0-1,0-1 1,0 1 0,1 0-1,-1 0 1,0-1-1,0 1 1,0 0 0,0 0-1,0 0 1,0-1 0,0 1-1,0 0 1,0-1-1,6-16-464,-4 4-208,-1 0 0,0 0 0,-1 0 0,-1 0 0,-3-20 0,0-18-2202,4 43 2610,0-1 0,0 1 0,1 0 0,1 0 0,-1 0 0,1 0 0,0 0 0,1 0 0,6-12 0,-7 16 379,0 1-1,0-1 1,0 1 0,0 0 0,1 0 0,-1 0-1,1 0 1,0 0 0,0 1 0,0-1-1,0 1 1,0 0 0,1 0 0,-1 0 0,1 0-1,-1 0 1,1 1 0,0 0 0,0 0-1,-1 0 1,9-1 0,22 1 1193,-24 1-1015,0 0 0,0-1 0,0 0 0,-1 0 0,1-1 0,10-3 0,-5-1-12,-1-1-1,1 0 1,-1 0-1,-1-2 0,1 0 1,22-20-1,-28 22-146,-1 0-1,0 0 0,0-1 1,-1 0-1,0-1 1,0 1-1,-1-1 1,0 0-1,-1 0 1,0-1-1,6-17 0,-10 25-96,0 0-1,1 1 0,-1-1 1,0 0-1,0 0 0,0 1 0,0-1 1,0 0-1,0 0 0,0 0 1,-1 1-1,1-1 0,-1 0 0,1 0 1,-1 1-1,0-1 0,1 0 0,-3-1 1,3 2-19,-1 1 0,0-1 1,0 0-1,0 1 1,0-1-1,0 1 0,1 0 1,-1-1-1,0 1 0,0 0 1,0-1-1,0 1 0,0 0 1,0 0-1,0 0 0,0 0 1,0 0-1,0 0 0,0 0 1,0 0-1,0 0 0,0 0 1,0 1-1,0-1 1,0 0-1,0 1 0,0-1 1,0 1-1,0-1 0,0 1 1,0 0-1,-1 0 0,-5 5 6,0-1-1,1 1 0,-1 0 1,1 1-1,0-1 0,1 1 0,0 1 1,0-1-1,0 0 0,1 1 1,-4 11-1,2-4-22,0 0-1,1 1 1,1-1-1,1 1 0,-2 21 1,4-32 5,1 1 0,0-1 1,0 0-1,0 1 0,1-1 0,1 8 1,-2-12 0,1-1 0,-1 1 1,0 0-1,1 0 0,-1 0 1,1 0-1,-1 0 0,1-1 0,-1 1 1,1 0-1,0-1 0,-1 1 1,1 0-1,0-1 0,-1 1 1,1 0-1,0-1 0,0 1 1,0-1-1,-1 0 0,1 1 1,0-1-1,0 0 0,0 1 1,0-1-1,0 0 0,0 0 1,0 0-1,0 0 0,0 0 1,0 0-1,0 0 0,-1 0 1,1 0-1,0 0 0,0-1 1,0 1-1,0 0 0,0 0 1,0-1-1,1 0 0,11-6 25,0 1 0,-1-2 0,0 0 0,22-18 0,-21 14-13,1 1 1,1 1-1,20-11 0,-30 18-15,0 1 0,-1 1 0,1-1 0,0 1 0,0-1-1,0 1 1,0 1 0,0-1 0,0 1 0,0-1 0,0 2 0,0-1 0,0 0-1,0 1 1,0 0 0,5 2 0,-4 0-7,0-1-1,0 2 0,-1-1 1,0 1-1,1-1 1,-1 2-1,0-1 1,-1 0-1,1 1 1,-1 0-1,7 10 1,10 10-10,-20-25 25,0 1 0,0 0 0,0 0 0,0 0 0,0 0 0,0-1 0,0 1 0,0-1 0,0 1 0,0-1 0,1 1 0,-1-1 1,0 0-1,0 1 0,1-1 0,-1 0 0,0 0 0,0 0 0,1 0 0,-1 0 0,0 0 0,1 0 0,-1-1 0,0 1 0,0 0 0,1-1 0,-1 1 1,0-1-1,2 0 0,4-3 33,0-1 1,-1 1-1,1-1 1,5-6 0,10-7 58,-19 17-92,-1 0-1,1-1 0,0 1 1,-1 0-1,1 0 0,0 0 0,0 0 1,0 1-1,0-1 0,-1 1 0,1 0 1,0 0-1,0 0 0,0 0 0,0 0 1,0 1-1,4 0 0,0 2-6,0 0 0,0 0-1,0 1 1,12 8 0,-15-8 8,1-1 1,-1 0-1,0-1 0,1 1 1,0-1-1,-1 0 1,1 0-1,0 0 0,0-1 1,0 1-1,1-1 1,-1 0-1,8 0 0,-1-3 50,-2 2-574,-6 16-1139,-4-15 1546,-1-1 60,1 0-1,0 1 0,0-1 1,0 1-1,0-1 0,0 0 1,0 1-1,0-1 0,0 1 1,0-1-1,0 0 0,0 1 1,1-1-1,-1 1 0,0-1 1,0 0-1,0 1 0,0-1 1,1 0-1,-1 1 0,0-1 1,0 0-1,0 1 0,1-1 1,-1 0-1,0 1 0,1-1 1,-1 0-1,0 0 0,1 0 1,-1 1-1,0-1 0,1 0 0,-1 0 1,1 0-1,-1 0 0,0 1 1,1-1-1,-1 0 0,0 0 1,1 0-1,-1 0 0,1 0 1,-1 0-1,0 0 0,1 0 1,0-1-1,10-4-762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9.254"/>
    </inkml:context>
    <inkml:brush xml:id="br0">
      <inkml:brushProperty name="width" value="0.05" units="cm"/>
      <inkml:brushProperty name="height" value="0.05" units="cm"/>
    </inkml:brush>
  </inkml:definitions>
  <inkml:trace contextRef="#ctx0" brushRef="#br0">52 357 14003,'-2'0'294,"-1"0"1,1 0-1,-1 0 0,1 0 1,-1 1-1,1-1 0,-1 1 1,1-1-1,0 1 0,-1 0 1,1 0-1,0 0 0,-1 0 1,1 0-1,0 1 1,-3 1-1,5-2-182,-1 0 0,0 0 0,0 0 0,1 0-1,-1 0 1,0 0 0,1 0 0,-1 0 0,1 0 0,-1 1 0,1-1 0,0 0 0,-1 0 0,1 0 0,0 0-1,0 1 1,0-1 0,0 0 0,0 0 0,0 1 0,0-1 0,0 0 0,1 0 0,-1 0 0,0 0 0,1 1-1,-1-1 1,1 0 0,-1 0 0,1 0 0,0 0 0,-1 0 0,1 0 0,0 0 0,2 1 0,-2 0-72,1-1 1,0 1-1,-1-1 1,1 0-1,0 1 1,0-1-1,0 0 1,0 0 0,0-1-1,0 1 1,0 0-1,1-1 1,-1 1-1,0-1 1,0 0-1,0 0 1,1 1 0,-1-2-1,0 1 1,0 0-1,1 0 1,-1-1-1,0 1 1,0-1-1,0 0 1,4-1-1,3-1-10,0-1 0,-1-1 0,1 1 0,13-11 0,-8 5 43,-1 0 1,-1-2-1,0 1 1,0-1-1,-2-1 1,1 0-1,-1-1 1,-1 0-1,13-27 1,-21 40-65,-1 0 1,1 0-1,-1 0 1,1 0-1,-1 0 1,0 0-1,1 0 1,-1 0-1,0 0 1,0 0-1,0 0 1,0 0-1,0 0 1,0 0-1,0 0 0,0 0 1,0 0-1,-1 0 1,1 0-1,0 0 1,-1 0-1,1 0 1,0 0-1,-1 0 1,-1-2-1,2 3-4,-1 0-1,0 0 1,0 0 0,0 0-1,1-1 1,-1 1-1,0 1 1,0-1-1,0 0 1,0 0-1,1 0 1,-1 0-1,0 0 1,0 1 0,0-1-1,1 0 1,-1 1-1,0-1 1,0 1-1,1-1 1,-1 1-1,0-1 1,1 1-1,-1-1 1,1 1-1,-1-1 1,1 1 0,-1 0-1,1 0 1,-1-1-1,0 2 1,-6 8-5,1 0 1,0 0 0,0 1-1,1 0 1,0 0-1,1 0 1,0 1 0,1-1-1,0 1 1,1 0 0,0 0-1,1 0 1,1 0-1,1 20 1,-1-30 4,0-1 0,0 1-1,0-1 1,0 1 0,1 0 0,-1-1 0,1 1-1,-1-1 1,1 1 0,-1-1 0,1 0-1,0 1 1,0-1 0,0 0 0,0 1 0,0-1-1,0 0 1,0 0 0,0 0 0,0 0-1,1 0 1,-1 0 0,0 0 0,1 0 0,-1 0-1,1-1 1,-1 1 0,1-1 0,-1 1-1,1-1 1,-1 1 0,1-1 0,0 0 0,-1 0-1,1 0 1,-1 0 0,1 0 0,0 0-1,-1 0 1,1-1 0,-1 1 0,3-1-1,7-3 36,0 1 0,0-2-1,0 0 1,17-10 0,-15 7-29,-6 5-30,11-7-100,-1 1 0,1 1 0,30-9-1,-43 16 24,1-1 0,0 1-1,-1 1 1,1-1 0,0 1-1,0 0 1,0 0-1,-1 1 1,1 0 0,0 0-1,0 0 1,-1 1 0,1 0-1,-1 0 1,1 0-1,6 4 1,-9-4 39,-1-1 1,0 0-1,1 0 0,-1 0 0,1 0 1,-1 0-1,1 0 0,0-1 0,-1 0 1,1 1-1,0-1 0,-1 0 1,1 0-1,0 0 0,-1-1 0,1 1 1,0-1-1,-1 1 0,1-1 0,-1 0 1,1 0-1,-1 0 0,1 0 1,-1 0-1,0-1 0,1 1 0,-1-1 1,3-2-1,4-5-36,0-1 1,0 0-1,-1 0 1,12-19-1,-12 16 34,24-39 193,-2-1 1,-2-2-1,23-66 0,-49 118 61,-2 7-59,-3 18 10,-8 34 6,2-9 23,2 1 1,2 0 0,1 56 0,5-74-89,1 0 1,1 0-1,2 0 0,1-1 1,1 0-1,15 36 0,-9-35 9,-13-29-94,1-1-1,-1 1 1,0 0 0,1 0 0,-1 0 0,0 0 0,1 0-1,-1-1 1,1 1 0,0 0 0,-1 0 0,1-1 0,0 1-1,-1 0 1,1-1 0,0 1 0,0 0 0,-1-1 0,1 1-1,0-1 1,0 0 0,0 1 0,0-1 0,0 0 0,-1 1-1,1-1 1,2 0 0,-2-1-5,-1 0 0,1 0 0,0 0 0,-1-1-1,0 1 1,1 0 0,-1 0 0,0-1 0,0 1 0,1 0 0,-1 0 0,0-1-1,0 1 1,-1 0 0,1 0 0,0-1 0,0 1 0,-1 0 0,0-2-1,-7-30-135,7 32 125,-8-24-87,-1 1 0,-1 0 0,-1 1 0,-1 0-1,-1 1 1,-1 0 0,-1 1 0,-1 1 0,-1 1 0,0 0-1,-1 1 1,-44-29 0,47 38 219,7 4 724,22 3-119,24 2-448,1-2 0,64-12 0,-17 1-2013,-71 12 1326,-10 1-151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19.679"/>
    </inkml:context>
    <inkml:brush xml:id="br0">
      <inkml:brushProperty name="width" value="0.05" units="cm"/>
      <inkml:brushProperty name="height" value="0.05" units="cm"/>
    </inkml:brush>
  </inkml:definitions>
  <inkml:trace contextRef="#ctx0" brushRef="#br0">1 33 20068,'20'2'1737,"0"-6"-1257,3 0-264,3 1 136,0 0-728,-3-2 600,-8-2-232,-1-1-360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0.486"/>
    </inkml:context>
    <inkml:brush xml:id="br0">
      <inkml:brushProperty name="width" value="0.05" units="cm"/>
      <inkml:brushProperty name="height" value="0.05" units="cm"/>
    </inkml:brush>
  </inkml:definitions>
  <inkml:trace contextRef="#ctx0" brushRef="#br0">1 0 15371,'2'4'363,"0"-1"0,0 0-1,0 0 1,-1 1 0,1-1-1,-1 1 1,1 0 0,-1-1-1,-1 1 1,1 0 0,0 0-1,-1-1 1,0 1 0,0 5 0,3 12 678,-2-14-905,0-1 0,1 1 0,0-1 0,1 0 0,-1 0 0,1 0 0,0 0 0,5 7 0,-7-11-107,1 0 0,0 0 0,0-1 0,0 1 0,0 0 0,0 0 0,0-1 0,0 0 0,0 1 0,0-1 0,1 0 0,-1 0 0,0 0 0,1 0 0,-1-1 0,1 1 0,-1-1 0,1 1 0,0-1 0,-1 0 0,1 0 0,-1 0 0,1 0 0,3-1 0,3-1 30,-1 0-1,1-1 0,-1 0 1,1 0-1,-1-1 0,12-7 0,46-35 252,-50 33-208,1 1-1,0 1 1,23-11 0,-38 21-98,-1 0 0,1 0 0,0 0 0,0 0 0,-1 1 0,1-1 0,0 1 0,0-1 0,0 1 0,0 0 0,0-1 0,0 1 0,-1 0 1,1 1-1,0-1 0,0 0 0,0 0 0,0 1 0,0-1 0,0 1 0,-1 0 0,1-1 0,0 1 0,0 0 0,-1 0 0,1 0 0,-1 0 0,1 0 0,-1 1 1,1-1-1,-1 0 0,0 1 0,1-1 0,-1 1 0,0-1 0,0 1 0,0 0 0,1 1 0,2 7 0,-1 0 1,0 0-1,0 1 1,-1-1-1,1 17 0,-2-20 1,4 64 3,-3-41 86,5 32 0,-7-62-89,0 0 0,0 1 1,0-1-1,0 0 0,0 0 0,0 0 0,0 1 1,0-1-1,0 0 0,0 0 0,0 1 0,0-1 1,0 0-1,0 0 0,0 0 0,0 1 0,0-1 1,0 0-1,0 0 0,0 0 0,0 1 0,0-1 1,0 0-1,1 0 0,-1 0 0,0 1 0,0-1 1,0 0-1,0 0 0,1 0 0,-1 0 0,0 0 1,0 1-1,0-1 0,1 0 0,-1 0 0,0 0 0,0 0 1,0 0-1,1 0 0,-1 0 0,0 0 0,0 0 1,1 0-1,-1 0 0,0 0 0,0 0 0,0 0 1,1 0-1,-1 0 0,0 0 0,0 0 0,1 0 1,9-15 169,7-28 15,-16 41-173,9-28 99,-5 14-87,1-1 1,0 1-1,1 0 0,1 1 1,13-20-1,-21 35-41,1-1-1,-1 0 1,1 0-1,-1 0 1,1 1 0,0-1-1,0 0 1,-1 1 0,1-1-1,0 0 1,0 1-1,0-1 1,-1 1 0,1 0-1,0-1 1,0 1-1,0-1 1,0 1 0,1 0-1,-1 0-7,-1 0-1,1 0 0,-1 0 0,1 1 1,0-1-1,-1 0 0,1 1 0,-1-1 1,1 0-1,-1 1 0,1-1 0,-1 0 1,0 1-1,1-1 0,-1 1 1,1-1-1,-1 1 0,0-1 0,1 1 1,-1-1-1,0 1 0,1 0 0,0 5-150,1-1-1,-1 0 0,0 0 0,0 1 1,0 8-1,0 8-529,-1 0 1,0-1 0,-2 1-1,-8 37 1,5-42-10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9.207"/>
    </inkml:context>
    <inkml:brush xml:id="br0">
      <inkml:brushProperty name="width" value="0.05" units="cm"/>
      <inkml:brushProperty name="height" value="0.05" units="cm"/>
    </inkml:brush>
  </inkml:definitions>
  <inkml:trace contextRef="#ctx0" brushRef="#br0">153 68 17468,'-2'-1'116,"0"0"1,0 0 0,0 0-1,-1 1 1,1-1 0,0 0-1,0 1 1,-1-1 0,1 1 0,0 0-1,-1 0 1,1 0 0,0 0-1,-1 0 1,1 0 0,0 1-1,-1-1 1,1 1 0,0 0-1,0 0 1,-1-1 0,1 1-1,0 1 1,0-1 0,0 0-1,0 0 1,0 1 0,1-1-1,-3 3 1,-5 4 66,2-1-1,-1 1 1,1 0-1,0 1 1,-5 9-1,6-8-135,1-1 1,0 1-1,0 1 0,-4 15 0,8-24-40,0 0 1,0 1-1,1-1 0,-1 1 1,1-1-1,-1 1 0,1-1 1,0 1-1,0-1 0,0 1 1,0-1-1,0 1 0,1-1 1,-1 1-1,1-1 1,0 1-1,-1-1 0,1 0 1,0 1-1,1-1 0,-1 0 1,0 0-1,1 0 0,-1 0 1,4 3-1,-4-4 8,2 1 0,-1-1 0,0-1 0,0 1 0,0 0 0,0-1 0,0 1 0,1-1 0,-1 1 0,0-1 1,0 0-1,1 0 0,-1 0 0,0 0 0,0-1 0,1 1 0,-1-1 0,0 1 0,0-1 0,0 0 0,1 1 0,-1-1 0,2-2 0,4-1 35,0-1 0,0 0 1,-1 0-1,11-11 0,-1-2 19,0-2-1,-1 0 0,-2 0 1,0-1-1,-1-1 0,-1-1 0,-1 0 1,14-41-1,-32 85-89,0 0 0,2 1 0,1 0 0,0-1 0,2 2 0,1-1 0,2 40 0,-1-59-90,1 1-1,-1-1 1,1 0-1,0 0 1,0 1 0,1-1-1,-1 0 1,0 0-1,1 0 1,0 0 0,0-1-1,0 1 1,0 0-1,0-1 1,1 0-1,-1 1 1,1-1 0,-1 0-1,1 0 1,0 0-1,0 0 1,0-1 0,3 2-1,0-1-76,0 0-1,0-1 1,0 0 0,0 0-1,1 0 1,-1-1 0,0 0-1,0 0 1,0 0 0,1-1-1,-1 0 1,6-2 0,44-15-771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0.903"/>
    </inkml:context>
    <inkml:brush xml:id="br0">
      <inkml:brushProperty name="width" value="0.05" units="cm"/>
      <inkml:brushProperty name="height" value="0.05" units="cm"/>
    </inkml:brush>
  </inkml:definitions>
  <inkml:trace contextRef="#ctx0" brushRef="#br0">2 0 16452,'-1'3'1376,"2"6"-1160,4 4-424,1 0 432,3-2-192,4 0-96,5 3-112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1.296"/>
    </inkml:context>
    <inkml:brush xml:id="br0">
      <inkml:brushProperty name="width" value="0.05" units="cm"/>
      <inkml:brushProperty name="height" value="0.05" units="cm"/>
    </inkml:brush>
  </inkml:definitions>
  <inkml:trace contextRef="#ctx0" brushRef="#br0">229 0 16388,'-12'1'684,"1"-1"1,-1 2 0,0 0-1,1 0 1,-12 5 0,7-1-357,0 0 0,0 1 0,1 1 0,1 0 0,-19 14-1,30-20-292,0 0-1,0 1 1,1 0-1,-1 0 0,1 0 1,-1 0-1,-2 6 0,5-9-34,-1 1 1,1-1-1,0 0 0,-1 1 0,1-1 0,0 1 1,0 0-1,0-1 0,-1 1 0,1-1 0,0 1 1,0-1-1,0 1 0,0-1 0,0 1 0,0 0 0,0-1 1,0 1-1,0-1 0,0 1 0,0-1 0,1 1 1,-1-1-1,0 1 0,0-1 0,1 1 0,-1-1 1,0 1-1,0-1 0,1 1 0,-1-1 0,1 1 1,-1-1-1,0 0 0,1 1 0,-1-1 0,1 1 0,-1-1 1,1 0-1,-1 0 0,1 1 0,-1-1 0,1 0 1,-1 0-1,1 0 0,-1 0 0,1 1 0,-1-1 1,1 0-1,0 0 0,-1 0 0,1 0 0,-1 0 1,1 0-1,0-1 0,47 2-38,-25-1 17,-1 1 1,0 0-1,39 9 1,-55-9 43,0 1 0,-1 0 0,1 1 0,0-1 0,-1 1 0,1 0 0,-1 0 0,0 1 1,0-1-1,0 1 0,0 0 0,-1 0 0,0 1 0,0 0 0,0 0 0,0 0 0,-1 0 0,4 7 1,-5-9 44,0 1 0,-1 0 0,0-1 1,1 1-1,-1 0 0,-1 0 0,1 0 1,0 0-1,-1 0 0,0 0 0,0-1 1,0 1-1,-1 0 0,1 0 0,-1 0 0,0 0 1,-2 6-1,1-5 55,-1 1 0,0-1-1,0 0 1,0-1 0,-1 1 0,1 0 0,-1-1-1,0 0 1,0 0 0,-1 0 0,-5 4 0,3-4-58,1 1 0,-1-1 0,0-1 0,-1 1 0,1-1-1,0 0 1,-1-1 0,0 0 0,1 0 0,-1 0 0,0-1 0,0 0 0,0-1 0,0 0 0,0 0 0,0-1 0,-13-2 0,15 1-150,0-1 1,0 0-1,0 0 0,0 0 0,1-1 0,-1 0 1,1 0-1,0 0 0,0-1 0,1 1 0,-1-1 1,1 0-1,0-1 0,0 1 0,1-1 1,0 1-1,0-1 0,0 0 0,1 0 0,-3-10 1,-4-18-446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1.772"/>
    </inkml:context>
    <inkml:brush xml:id="br0">
      <inkml:brushProperty name="width" value="0.05" units="cm"/>
      <inkml:brushProperty name="height" value="0.05" units="cm"/>
    </inkml:brush>
  </inkml:definitions>
  <inkml:trace contextRef="#ctx0" brushRef="#br0">0 16 15907,'3'-15'3437,"-2"38"-1192,-2-9-1796,0 129 1718,7 238-1253,-2-362-806,-3-19-104,-1 0 1,0 0-1,1 0 0,-1 0 0,0 0 1,0 0-1,1-1 0,-1 1 1,0 0-1,0 0 0,0 0 1,1 0-1,-1-1 0,0 1 0,0 0 1,0 0-1,1-1 0,-1 1 1,0 0-1,0 0 0,0-1 1,0 1-1,0 0 0,0 0 0,1-1 1,-1 1-1,0 0 0,0-1 1,0 1-1,0 0 0,0-1 0,8-39 141,-3-21 35,-7-119 1,-3 150-199,2 22-31,3 17-75,1-1 81,0 0 1,0 0 0,1 0-1,0 0 1,1 0 0,0-1-1,0 1 1,7 11 0,-8-16 37,0-1-1,-1 1 1,1-1 0,0 0 0,0 1 0,1-1 0,-1 0 0,0 0 0,1-1 0,-1 1 0,1-1-1,-1 1 1,1-1 0,0 0 0,0 0 0,0 0 0,-1 0 0,1 0 0,0 0 0,0-1 0,0 0 0,0 0-1,0 0 1,0 0 0,0 0 0,5-1 0,3-1 16,0-1 1,0-1-1,-1 0 0,1 0 1,-1-1-1,0-1 1,19-12-1,60-57 124,-34 27-17,-55 48-116,1 0 0,-1-1 0,0 1 0,0 0 0,1-1 0,-1 1 0,0 0 0,1 0 0,-1-1 0,0 1 0,1 0 0,-1 0 0,0 0-1,1-1 1,-1 1 0,1 0 0,-1 0 0,0 0 0,1 0 0,-1 0 0,1 0 0,-1 0 0,1 0 0,-1 0 0,0 0 0,1 0 0,-1 0 0,1 0 0,-1 0 0,0 0 0,1 1 0,0-1 0,2 15 44,-11 32 19,6-36-44,-5 27 91,2 1 0,2-1 0,3 70-1,0-105-87,1 1 0,-1 0 0,1 0 1,0-1-1,0 1 0,1 0 0,-1-1 0,0 1 0,4 3 0,-5-6-27,0-1 0,0 1 0,1-1 1,-1 0-1,0 1 0,1-1 0,-1 0 0,1 1 0,-1-1 1,0 0-1,1 0 0,-1 1 0,1-1 0,-1 0 0,1 0 1,-1 0-1,1 1 0,-1-1 0,1 0 0,-1 0 1,1 0-1,-1 0 0,1 0 0,-1 0 0,1 0 0,0 0 0,0-1-42,0 0-1,1 1 0,-1-1 0,0 0 0,0 0 0,0 0 0,0 0 0,0 0 0,0 0 0,0 0 0,0 0 0,0 0 0,0-1 0,0 0 0,41-73-1604,-27 47 1154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2.194"/>
    </inkml:context>
    <inkml:brush xml:id="br0">
      <inkml:brushProperty name="width" value="0.05" units="cm"/>
      <inkml:brushProperty name="height" value="0.05" units="cm"/>
    </inkml:brush>
  </inkml:definitions>
  <inkml:trace contextRef="#ctx0" brushRef="#br0">12 25 19988,'-4'-12'1769,"3"5"-1281,-5 1 1608,6 11-2072,3-2-480,-3-1-680,0-1 560,0-4 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2.687"/>
    </inkml:context>
    <inkml:brush xml:id="br0">
      <inkml:brushProperty name="width" value="0.05" units="cm"/>
      <inkml:brushProperty name="height" value="0.05" units="cm"/>
    </inkml:brush>
  </inkml:definitions>
  <inkml:trace contextRef="#ctx0" brushRef="#br0">35 0 19956,'0'108'4498,"11"452"-2374,-7-533-2096,-2-21-61,-1-18-41,-8-122-305,4 113 321,0 1 0,-2-1 1,0 1-1,-12-28 0,10 36-8,7 12 63,-1 0 0,1 0 0,0 0 0,0 0 0,0 0 1,0 0-1,0 0 0,0 0 0,-1 0 0,1 0 0,0 0 1,0 0-1,0 0 0,0 0 0,0 0 0,0 0 0,-1 0 1,1 0-1,0 0 0,0 0 0,0 0 0,0 0 0,0 0 1,0 0-1,0 0 0,-1 0 0,1 0 0,0 1 0,0-1 1,0 0-1,0 0 0,0 0 0,0 0 0,0 0 0,0 0 1,0 0-1,0 0 0,0 1 0,0-1 0,0 0 0,0 0 1,-1 0-1,1 0 0,0 0 0,0 0 0,0 1 0,1-1 1,-2 3-20,1 0 0,0-1 0,0 1 0,0 0 0,0 0 0,0-1 0,2 6 0,0 0-1,0-1-1,0 0 1,1 1-1,0-1 0,0 0 1,1 0-1,0-1 0,0 1 1,9 9-1,-10-13 24,0-1 1,-1 1-1,2-1 0,-1 0 0,0 0 0,0 0 0,1 0 1,-1-1-1,1 1 0,-1-1 0,1 0 0,0 0 1,0 0-1,-1-1 0,1 1 0,0-1 0,0 0 1,0 0-1,0 0 0,-1 0 0,8-2 0,-3 0 13,1-1 0,-1 0-1,1 0 1,-1-1-1,0 0 1,0 0 0,-1-1-1,1 0 1,-1 0-1,10-9 1,-12 9 4,0 1 0,-1-1-1,1 0 1,-1-1 0,0 1-1,-1-1 1,1 1 0,-1-1 0,0 0-1,0 0 1,-1-1 0,0 1-1,0 0 1,1-10 0,-3 15-13,1 0 0,-1 0 0,0 0 0,0 0 1,0 0-1,0 0 0,0 0 0,-1 0 0,1 0 0,0 1 0,0-1 1,0 0-1,-1 0 0,1 0 0,-1 0 0,1 0 0,-1 1 0,1-1 1,-1 0-1,1 0 0,-1 1 0,1-1 0,-1 0 0,-1-1 0,1 2-1,0 0-1,0 0 0,1 0 0,-1 0 0,0 0 1,0 0-1,0 0 0,1 0 0,-1 0 0,0 0 1,0 0-1,0 0 0,1 1 0,-1-1 0,0 0 1,0 1-1,1-1 0,-1 0 0,0 1 0,1-1 0,-1 1 1,0-1-1,1 1 0,-1 0 0,1-1 0,-1 1 1,1-1-1,-1 1 0,0 1 0,-4 5-1,1 1-1,-1 0 1,2 0 0,-1 0-1,1 0 1,0 1-1,1 0 1,0-1 0,0 1-1,1 0 1,0 0-1,0 0 1,1 0-1,1-1 1,-1 1 0,1 0-1,3 12 1,-3-20-2,-1 1 0,0 0-1,1 0 1,-1 0 0,1 0 0,0-1 0,0 1 0,0 0-1,0-1 1,0 1 0,0-1 0,0 1 0,0-1 0,0 1 0,1-1-1,-1 0 1,1 1 0,-1-1 0,1 0 0,-1 0 0,1 0-1,0 0 1,0-1 0,-1 1 0,1 0 0,0-1 0,0 1 0,0-1-1,0 0 1,-1 1 0,1-1 0,0 0 0,0 0 0,0 0 0,0-1-1,2 1 1,2-2-3,-1 0-1,0 1 1,0-2-1,1 1 1,-1-1 0,-1 1-1,1-1 1,0-1-1,-1 1 1,1-1-1,4-4 1,-1-2-6,0 1 0,-1-1 0,13-20 0,-18 25-3,1 1 0,-1-1 0,0 0 0,0 0 0,0 0 1,-1 0-1,0 0 0,0-1 0,0 1 0,0 0 0,-1-9 0,0 14 9,0 0 0,0-1 0,0 1 0,0 0 0,0-1 0,0 1 0,0 0 0,0-1 0,0 1 0,0-1-1,0 1 1,0 0 0,0-1 0,0 1 0,-1 0 0,1 0 0,0-1 0,0 1 0,0 0 0,-1-1 0,1 1 0,0 0 0,0 0 0,-1-1 0,1 1 0,0 0 0,0 0-1,-1 0 1,1-1 0,-1 1 0,-7 7-90,-4 16-26,8-7 86,0-1 0,1 0 0,-1 29 1,4-36-40,0 0 0,0 0 1,1-1-1,0 1 1,0 0-1,1-1 0,0 1 1,0-1-1,6 12 1,-8-18 37,1 0 0,-1-1 0,1 1 0,-1-1 0,1 1 0,-1-1 1,1 1-1,-1-1 0,1 1 0,0-1 0,-1 0 0,1 1 1,0-1-1,0 0 0,-1 0 0,1 1 0,0-1 0,0 0 0,-1 0 1,1 0-1,0 0 0,0 0 0,-1 0 0,1 0 0,0 0 1,0 0-1,-1 0 0,1-1 0,0 1 0,0 0 0,-1 0 0,1-1 1,0 1-1,-1-1 0,1 1 0,0 0 0,-1-1 0,1 0 1,9-6-325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3.400"/>
    </inkml:context>
    <inkml:brush xml:id="br0">
      <inkml:brushProperty name="width" value="0.05" units="cm"/>
      <inkml:brushProperty name="height" value="0.05" units="cm"/>
    </inkml:brush>
  </inkml:definitions>
  <inkml:trace contextRef="#ctx0" brushRef="#br0">13 11 16347,'-7'-11'1508,"3"12"-130,3 22 269,16 447 1933,-14-463-3567,6 64 257,-3-58-130,2-12 40,-5-2-158,0 0 0,1-1 0,-1 1 0,-1 0 0,1-1 0,0 1 0,0-1 0,0 1 0,-1-1 0,1 0 0,-1 1 0,1-3 0,6-28 112,-2 1 0,-2-1 1,0 1-1,-3-1 0,-3-42 0,3 68-130,-5-32 18,5 36-24,0 0 1,0 1-1,-1-1 1,1 1-1,0-1 1,-1 0-1,0 1 1,1-1-1,-1 1 1,0 0-1,0-1 1,0 1-1,0-1 1,0 1-1,0 0 1,0 0-1,0 0 0,-2-2 1,2 3 0,1 0 0,0 0 0,-1 0 0,1 0 0,0 0 0,-1 0 0,1 0 0,0 0 0,-1 1 0,1-1 0,0 0 0,-1 0 0,1 0 0,0 0 0,0 1 0,-1-1 0,1 0 0,0 0 0,0 0 0,-1 1 0,1-1 0,0 0 0,0 0 0,0 1 0,0-1 0,-1 0 0,1 1-1,0-1 1,0 0 0,0 1 0,0-1 0,0 1 0,-4 13-25,2-2 10,1 1 1,1 0-1,0-1 0,1 1 1,0-1-1,1 1 0,0-1 1,1 1-1,0-1 1,10 23-1,-12-33 16,0-1 0,0 1 1,0 0-1,0-1 0,0 0 1,0 1-1,0-1 0,0 0 0,1 1 1,-1-1-1,0 0 0,1 0 0,-1 0 1,1 0-1,0 0 0,-1 0 1,1-1-1,0 1 0,-1-1 0,1 1 1,0-1-1,2 1 0,-1-1 4,1 0 0,-1-1 0,0 1 0,1-1 0,-1 0 0,0 1 1,0-2-1,0 1 0,0 0 0,0 0 0,4-4 0,5-3 18,0-1 0,0 0 1,-1-1-1,13-16 1,12-18 36,-24 29-37,0-1 0,25-22 0,-37 38-23,0 0 1,0 0-1,1 0 1,-1-1 0,0 1-1,0 0 1,0 0-1,1 0 1,-1-1-1,0 1 1,0 0-1,0 0 1,1 0-1,-1 0 1,0 0-1,0 0 1,1 0-1,-1-1 1,0 1-1,0 0 1,1 0-1,-1 0 1,0 0-1,0 0 1,1 0-1,-1 0 1,0 0-1,1 0 1,-1 0-1,0 1 1,0-1-1,1 0 1,-1 0 0,0 0-1,0 0 1,1 0-1,-1 0 1,0 0-1,0 1 1,0-1-1,1 0 1,-1 0-1,0 0 1,0 1-1,0-1 1,0 0-1,1 0 1,-1 1-1,3 20-22,-8 34-10,4-47 30,-2 17-3,-2 18 78,0 68 0,7-102-171,1-8-202,6-16-610,7-28-103,-7 11 634,1-3-144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3.880"/>
    </inkml:context>
    <inkml:brush xml:id="br0">
      <inkml:brushProperty name="width" value="0.05" units="cm"/>
      <inkml:brushProperty name="height" value="0.05" units="cm"/>
    </inkml:brush>
  </inkml:definitions>
  <inkml:trace contextRef="#ctx0" brushRef="#br0">26 0 19508,'-6'2'1585,"0"6"-1217,3 4-184,0 0 688,1 0-400,-1 1-880,0-1-432,5-5 688,-2 1-144,4 4-121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4.360"/>
    </inkml:context>
    <inkml:brush xml:id="br0">
      <inkml:brushProperty name="width" value="0.05" units="cm"/>
      <inkml:brushProperty name="height" value="0.05" units="cm"/>
    </inkml:brush>
  </inkml:definitions>
  <inkml:trace contextRef="#ctx0" brushRef="#br0">107 25 18348,'0'-1'212,"-1"-1"0,0 1 1,0-1-1,1 1 0,-1-1 1,-1 1-1,1 0 0,0-1 0,0 1 1,0 0-1,-1 0 0,1 0 1,0 0-1,-1 0 0,1 0 0,-1 0 1,1 1-1,-1-1 0,1 0 1,-1 1-1,0 0 0,1-1 0,-1 1 1,0 0-1,1-1 0,-3 1 1,1 1-87,1 0 1,0 0 0,0 0 0,-1 0 0,1 0 0,0 0 0,0 0-1,0 1 1,0-1 0,0 1 0,0-1 0,1 1 0,-1 0-1,1 0 1,-1 0 0,1 0 0,-1 0 0,0 3 0,-3 3-86,1 0 1,-1 1 0,2-1 0,-1 1 0,2 0 0,-1 0-1,1 0 1,0 0 0,1 0 0,0 0 0,0 1-1,1-1 1,1 10 0,-1-18-43,1 0 0,-1 1 0,0-1 0,0 0-1,1 0 1,-1 0 0,1 0 0,-1 0 0,1 0 0,-1 0-1,1 0 1,-1 0 0,1 0 0,0-1 0,0 1 0,-1 0 0,1 0-1,0-1 1,0 1 0,0 0 0,0-1 0,0 1 0,0-1 0,0 1-1,0-1 1,0 1 0,0-1 0,0 0 0,0 0 0,0 1-1,1-1 1,-1 0 0,0 0 0,0 0 0,0 0 0,0 0 0,0-1-1,0 1 1,0 0 0,0 0 0,1-1 0,-1 1 0,0-1 0,1 0-1,6-2-1,0-1 0,-1 0 0,1-1 0,9-7 0,-14 10 2,22-18-1,28-19-7,-50 37 2,0 0 0,1 0-1,-1 0 1,1 0 0,-1 1 0,1 0-1,0 0 1,0 0 0,0 0 0,0 0-1,-1 1 1,9 0 0,-11 0 1,1 0 1,0 0 0,-1 1-1,1-1 1,0 0 0,0 1-1,-1 0 1,1-1-1,-1 1 1,1 0 0,-1 0-1,1 0 1,-1 0 0,1 0-1,-1 0 1,0 1 0,0-1-1,1 0 1,-1 1-1,0-1 1,0 1 0,0-1-1,0 3 1,1 2-15,0-1 1,0 1-1,-1 0 1,0 0-1,0 9 1,-1-10 15,1 0 0,-1 0 0,1 0-1,0 0 1,0 0 0,4 8 0,-5-12 7,1-1 0,-1 0 0,0 0 0,1 0 0,-1 0 0,1 1 0,-1-1-1,0 0 1,1 0 0,-1 0 0,1 0 0,-1 0 0,0 0 0,1 0 0,-1 0 0,1 0 0,-1 0 0,1 0 0,-1 0 0,0-1-1,1 1 1,-1 0 0,0 0 0,1 0 0,-1 0 0,1-1 0,-1 1 0,0 0 0,1 0 0,-1-1 0,0 1 0,0 0 0,1-1 0,-1 1-1,0 0 1,0-1 0,1 1 0,-1 0 0,0-1 0,12-13 57,-12 13-56,10-14 43,1 1 0,0 0 0,1 1 0,15-14 0,-24 24-44,1 0 0,0 1 0,-1-1 0,1 1-1,0 0 1,0 0 0,0 1 0,0-1-1,8-1 1,-9 3-7,0-1 0,0 1 0,-1 0 0,1 0 1,0 1-1,0-1 0,-1 0 0,1 1 0,0 0 0,0 0 0,-1 0 0,1 0 0,-1 0 0,1 0 0,-1 1 0,5 2 0,-1 2-6,0-1-1,-1 1 1,1 0-1,-1 0 1,0 1-1,-1-1 1,0 1-1,0 0 1,4 10-1,16 25-290,-24-41 237,1-1-1,-1 1 1,1-1 0,-1 0 0,0 1 0,1-1 0,-1 0 0,1 0-1,-1 1 1,1-1 0,-1 0 0,1 0 0,0 0 0,-1 0 0,1 1-1,-1-1 1,1 0 0,-1 0 0,1 0 0,-1 0 0,1 0 0,0 0-1,-1-1 1,1 1 0,-1 0 0,1 0 0,-1 0 0,1 0-1,-1-1 1,1 1 0,-1 0 0,1 0 0,-1-1 0,1 1 0,-1 0-1,0-1 1,1 1 0,-1-1 0,1 1 0,-1 0 0,0-1 0,1 1-1,-1-2 1,24-28-2312,-13 14 1855,9-3-521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4.714"/>
    </inkml:context>
    <inkml:brush xml:id="br0">
      <inkml:brushProperty name="width" value="0.05" units="cm"/>
      <inkml:brushProperty name="height" value="0.05" units="cm"/>
    </inkml:brush>
  </inkml:definitions>
  <inkml:trace contextRef="#ctx0" brushRef="#br0">79 5 14867,'8'-4'3429,"-12"5"-160,-15 10-379,16-7-2562,-12 19 62,14-23-403,1 1 1,0-1-1,0 0 1,0 1-1,0-1 1,0 0-1,0 1 1,0-1-1,0 0 1,0 0-1,0 1 0,0-1 1,0 0-1,0 1 1,1-1-1,-1 0 1,0 1-1,0-1 1,0 0-1,0 0 1,0 1-1,1-1 0,-1 0 1,0 0-1,0 1 1,0-1-1,1 0 1,14 3-409,-9-3 380,1 0 0,-1 0-1,0 1 1,0-1 0,0 2 0,0-1 0,0 0-1,0 1 1,0 0 0,0 1 0,-1-1-1,1 1 1,-1 0 0,1 0 0,-1 1-1,0 0 1,-1 0 0,1 0 0,-1 0-1,1 1 1,-1-1 0,0 1 0,-1 0-1,0 0 1,4 7 0,-5-7 155,0 0-1,0 0 1,0 1-1,-1-1 1,1 0-1,-1 1 1,-1-1-1,1 1 1,-1 0 0,0-1-1,0 1 1,-1-1-1,-1 11 1,1-13 4,0 0 0,0 0 0,0 0 0,0 0 0,-1 0-1,1 0 1,-1-1 0,0 1 0,1 0 0,-1-1 0,0 1 0,-1-1 0,1 0 0,0 0 0,-1 0 0,1 0 0,-1 0 0,0 0 0,0-1 0,1 1 0,-1-1-1,0 0 1,0 0 0,-7 2 0,0-2-175,-1 0 0,0 0-1,0-1 1,0 0 0,0-1-1,0-1 1,0 1 0,1-2-1,-1 1 1,-18-8-1,27 9-54,1 1 89,1 0 0,-1-1 0,1 1 0,-1 0 0,1 0 0,-1 0 0,1 0 0,-1-1 0,0 1 0,1 0 0,-1-1 1,1 1-1,-1 0 0,1-1 0,0 1 0,-1 0 0,1-1 0,-1 1 0,1-1 0,0 1 0,-1-1 0,1 1 0,0-1 0,0 1 1,-1-1-1,1 1 0,0-1 0,0 0 0,0 1 0,0-1 0,-1 1 0,1-1 0,0-1 0,3-5-555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6.454"/>
    </inkml:context>
    <inkml:brush xml:id="br0">
      <inkml:brushProperty name="width" value="0.05" units="cm"/>
      <inkml:brushProperty name="height" value="0.05" units="cm"/>
    </inkml:brush>
  </inkml:definitions>
  <inkml:trace contextRef="#ctx0" brushRef="#br0">206 138 15003,'16'-18'1376,"-7"8"-709,0 0 0,0 0 0,-1-1 0,-1 0-1,0-1 1,0 1 0,8-21 0,-15 31-624,0 1 1,0 0-1,0 0 0,1-1 1,-1 1-1,0 0 0,0-1 1,0 1-1,0 0 0,0-1 1,0 1-1,0-1 0,0 1 0,0 0 1,0-1-1,0 1 0,0 0 1,0-1-1,0 1 0,0 0 1,0-1-1,0 1 0,0 0 1,0-1-1,0 1 0,-1 0 1,1-1-1,0 1 0,0 0 1,0-1-1,-1 1 0,1 0 1,0 0-1,0-1 0,-1 1 1,1 0-1,0 0 0,-1 0 0,1-1 1,-16 7 921,-15 20-286,5-2-520,1 2 1,1 0-1,1 2 1,1 0-1,2 2 1,1 0-1,2 2 1,1-1-1,-22 63 1,34-82-107,1 0 0,1 0 0,0 0 0,1 1 1,0-1-1,1 1 0,0-1 0,1 0 0,5 25 1,-5-31-65,1 0 1,0 0 0,1 0 0,-1 0 0,1 0 0,0-1 0,0 1-1,1-1 1,-1 0 0,1 0 0,1 0 0,-1 0 0,1-1-1,-1 0 1,1 0 0,1 0 0,-1 0 0,0-1 0,1 0 0,11 5-1,-8-5-158,0-1 0,1 0 0,-1 0 0,1-1 0,-1 0 0,1 0 0,0-1 0,-1-1 0,17-2 0,-5-1-17,0-1-1,-1-1 0,25-10 1,11-9-353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39.642"/>
    </inkml:context>
    <inkml:brush xml:id="br0">
      <inkml:brushProperty name="width" value="0.05" units="cm"/>
      <inkml:brushProperty name="height" value="0.05" units="cm"/>
    </inkml:brush>
  </inkml:definitions>
  <inkml:trace contextRef="#ctx0" brushRef="#br0">273 64 16660,'0'-2'103,"0"-1"0,0 1 0,0-1 1,0 1-1,0 0 0,0-1 1,-1 1-1,1 0 0,-1-1 1,0 1-1,1 0 0,-1-1 1,0 1-1,0 0 0,-1 0 1,1 0-1,0 0 0,-1 0 1,1 0-1,-1 0 0,0 1 0,1-1 1,-1 1-1,0-1 0,0 1 1,0-1-1,0 1 0,0 0 1,0 0-1,-1 0 0,1 0 1,0 1-1,0-1 0,-1 0 1,1 1-1,-1 0 0,1-1 0,0 1 1,-1 0-1,1 0 0,-1 1 1,1-1-1,0 0 0,-1 1 1,1-1-1,-3 2 0,-3 1 13,-1 1 0,1-1 0,0 2 0,0-1 0,1 1 0,-1 0 0,1 1 0,0 0 0,1 0 0,-1 0 0,-7 10-1,0 2-36,0 1-1,2 0 0,-15 27 1,22-36-56,0 0-1,1 0 1,0 0 0,0 0 0,1 1 0,0 0 0,1-1 0,1 1 0,-2 21 0,3-30-16,0-1-1,1 1 1,-1 0 0,0-1 0,0 1-1,1-1 1,-1 1 0,1 0-1,-1-1 1,1 1 0,0-1 0,0 1-1,0-1 1,0 0 0,0 1-1,0-1 1,0 0 0,0 0 0,0 0-1,0 1 1,1-1 0,1 0-1,-1 0-36,0 0-1,1 0 1,-1 0-1,1-1 1,-1 1-1,1-1 0,-1 0 1,1 0-1,-1 0 1,1 0-1,0 0 1,4-1-1,4-2-72,-1 0 0,1 0 0,0-1 0,-1-1 0,11-6-1,23-18-53,-1-13-44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7.041"/>
    </inkml:context>
    <inkml:brush xml:id="br0">
      <inkml:brushProperty name="width" value="0.05" units="cm"/>
      <inkml:brushProperty name="height" value="0.05" units="cm"/>
    </inkml:brush>
  </inkml:definitions>
  <inkml:trace contextRef="#ctx0" brushRef="#br0">0 0 17388,'1'0'129,"0"0"0,0 0 1,0 0-1,-1 1 0,1-1 0,0 0 1,0 0-1,0 1 0,-1-1 0,1 1 1,0-1-1,0 0 0,-1 1 1,1-1-1,0 1 0,-1 0 0,1-1 1,0 1-1,-1 0 0,1-1 0,-1 1 1,1 0-1,-1-1 0,0 1 1,1 0-1,-1 0 0,0 0 0,1-1 1,-1 1-1,0 2 0,3 32 1593,-2-19-925,8 98 664,26 221-1243,-30-309-508,-1-8-1146,1 35-1,-6-50 868,-5-1-175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7.506"/>
    </inkml:context>
    <inkml:brush xml:id="br0">
      <inkml:brushProperty name="width" value="0.05" units="cm"/>
      <inkml:brushProperty name="height" value="0.05" units="cm"/>
    </inkml:brush>
  </inkml:definitions>
  <inkml:trace contextRef="#ctx0" brushRef="#br0">0 604 16067,'0'7'1969,"6"1"-1161,5-4-184,6 0 1185,10-4-473,9-2-144,10-7-256,6 0-88,3-5-183,1-1-137,-2 1-440,-4 2-320,-8 2-1017,-10 3 737,-8 1 240,-5 1-232,-7-1-192</inkml:trace>
  <inkml:trace contextRef="#ctx0" brushRef="#br0" timeOffset="1">14 56 19452,'12'-5'1945,"10"-4"-1209,4 0-272,15 1 896,2 0-288,7 5-384,1 0-303,-2 3-745,-3 0-649,-6 0 873,-8-3-184,-11-4-112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8.170"/>
    </inkml:context>
    <inkml:brush xml:id="br0">
      <inkml:brushProperty name="width" value="0.05" units="cm"/>
      <inkml:brushProperty name="height" value="0.05" units="cm"/>
    </inkml:brush>
  </inkml:definitions>
  <inkml:trace contextRef="#ctx0" brushRef="#br0">31 97 18724,'-7'59'4562,"-2"11"-3448,0 23-733,4 0 1,10 154-1,-4-238-381,-1-6 3,0 0-1,0-1 0,1 1 0,-1 0 1,0 0-1,1-1 0,0 1 0,0 0 1,0-1-1,0 1 0,0-1 0,0 1 1,0-1-1,1 0 0,-1 1 1,3 1-1,-3-3 1,-1-1 0,0 0-1,1 0 1,-1 0 0,1 1 0,-1-1 0,0 0 0,1 0 0,-1 0 0,1 0-1,-1 0 1,1 0 0,-1 1 0,0-1 0,1 0 0,-1 0 0,1-1-1,-1 1 1,1 0 0,-1 0 0,1 0 0,-1 0 0,0 0 0,1 0 0,-1 0-1,1-1 1,-1 1 0,0 0 0,1 0 0,-1-1 0,0 1 0,1 0 0,-1-1-1,0 1 1,1 0 0,-1-1 0,0 1 0,10-18 79,-9 17-74,5-14 37,-1 0 0,-1-1 1,0 1-1,-1-1 0,2-25 1,-3-84 150,-2 104-158,0-27-81,-2 0-1,-2 1 0,-19-88 1,21 126-42,2 7 57,0 0 0,-1 0 0,1 0 0,-1 0 0,1 0 0,-1 0 0,1 0 0,-1 0 0,0 1 0,0-1 0,0 0 0,0 0 0,-1 1 0,1-1-1,0 0 1,-1 1 0,1-1 0,-1 1 0,-1-2 0,2 3 18,1 0 1,0 0-1,-1 0 0,1 0 1,0 0-1,0 0 0,-1 0 1,1 0-1,0 0 1,-1 0-1,1 1 0,0-1 1,0 0-1,-1 0 0,1 0 1,0 0-1,0 0 0,-1 1 1,1-1-1,0 0 0,0 0 1,-1 0-1,1 1 0,0-1 1,0 0-1,0 0 0,0 1 1,0-1-1,-1 0 0,1 0 1,0 1-1,0-1 0,0 0 1,0 1-1,0-1 0,0 1 1,-3 15-165,1 0 1,0 1 0,1-1-1,1 1 1,1-1-1,5 32 1,-5-41 158,0 1 0,1-1 0,0 1 1,1-1-1,-1 0 0,5 8 0,-6-14 22,0 1 0,-1-1 0,1 1 0,0-1 0,0 1 0,1-1 1,-1 0-1,0 1 0,0-1 0,1 0 0,-1 0 0,0 0 0,1 0 0,-1 0 0,1-1 1,-1 1-1,1 0 0,0-1 0,-1 1 0,1-1 0,0 1 0,-1-1 0,1 0 0,0 0 1,-1 0-1,1 0 0,0 0 0,0 0 0,-1 0 0,1 0 0,0-1 0,-1 1 0,3-1 0,2-2 35,0 0-1,0 0 1,0-1-1,0 0 1,0 0-1,-1 0 1,0 0-1,6-7 1,37-45 291,-46 53-314,41-56 496,47-85 0,-72 115-401,-18 28-112,0 1 0,1-1 0,-1 1 0,0-1 0,1 1 0,-1 0 0,0-1-1,1 1 1,-1 0 0,1-1 0,-1 1 0,0 0 0,1 0 0,-1 0 0,1-1 0,-1 1 0,1 0 0,-1 0-1,1 0 1,-1 0 0,1 0 0,-1 0 0,1-1 0,-1 1 0,1 1 0,-1-1 0,2 0 0,-2 0-1,1 1 0,-1-1 1,1 1-1,-1-1 0,1 1 1,0 0-1,-1-1 0,0 1 1,1 0-1,-1-1 0,1 1 1,-1 0-1,0-1 0,0 1 1,1 0-1,-1 0 0,0-1 1,0 2-1,3 20-9,-1-1-1,-1 1 1,-2 26 0,0-4-18,-4 359 90,6-378-146,-1-24 64,0-1 1,0 0-1,0 0 1,0 0 0,0 1-1,0-1 1,0 0 0,0 0-1,0 0 1,0 1 0,0-1-1,0 0 1,0 0-1,1 0 1,-1 1 0,0-1-1,0 0 1,0 0 0,0 0-1,0 1 1,0-1-1,0 0 1,1 0 0,-1 0-1,0 0 1,0 0 0,0 1-1,0-1 1,0 0 0,1 0-1,-1 0 1,0 0-1,0 0 1,0 0 0,1 0-1,-1 0 1,0 0 0,0 0-1,1 0 1,5-7-791,2-13-383,-7 20 1177,5-17-563,17-30-1,-2 11-172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8.570"/>
    </inkml:context>
    <inkml:brush xml:id="br0">
      <inkml:brushProperty name="width" value="0.05" units="cm"/>
      <inkml:brushProperty name="height" value="0.05" units="cm"/>
    </inkml:brush>
  </inkml:definitions>
  <inkml:trace contextRef="#ctx0" brushRef="#br0">30 1 17228,'-2'41'2685,"-9"51"0,0 3-871,10-83-1674,-4 121 874,6-114-986,0 0 0,1 0 0,1 0 0,11 36-1,0-31-334,-5-18-430,-9-6 680,1-1-1,-1 1 0,0 0 1,1 0-1,-1-1 1,0 1-1,1 0 1,-1-1-1,0 1 0,1 0 1,-1-1-1,0 1 1,0-1-1,1 1 0,-1 0 1,0-1-1,0 1 1,0-1-1,0 1 0,1-1 1,-1 1-1,0-1 1,0 1-1,0 0 0,0-1 1,0 0-1,0-6-102,0 0 0,0 0 1,0 1-1,-1-1 0,0 0 0,-1 0 0,1 1 0,-6-14 0,4 12 0,-11-38-479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9.018"/>
    </inkml:context>
    <inkml:brush xml:id="br0">
      <inkml:brushProperty name="width" value="0.05" units="cm"/>
      <inkml:brushProperty name="height" value="0.05" units="cm"/>
    </inkml:brush>
  </inkml:definitions>
  <inkml:trace contextRef="#ctx0" brushRef="#br0">29 78 14811,'-1'3'1969,"13"2"-833,6-3-336,10-5 1689,6-2-785,9-6-464,4 1-152,-1-4-263,0 0-193,-9 0-536,-5 3-392,-12 7-985,-5 2 1105,-12 4-200,-6 4-192</inkml:trace>
  <inkml:trace contextRef="#ctx0" brushRef="#br0" timeOffset="1">0 420 17988,'20'4'2008,"11"-7"-1048,2-9-319,9 0 1087,1-4-360,1 1-488,-1 0-319,-6 3-817,-5 2-625,-11 7 777,-4 0-232,-9 3-152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9.423"/>
    </inkml:context>
    <inkml:brush xml:id="br0">
      <inkml:brushProperty name="width" value="0.05" units="cm"/>
      <inkml:brushProperty name="height" value="0.05" units="cm"/>
    </inkml:brush>
  </inkml:definitions>
  <inkml:trace contextRef="#ctx0" brushRef="#br0">1 0 16219,'18'31'1409,"-4"7"-1049,-7-1-160,2 7 776,2-2-568,-5-3-432,0 0-392,-2-7 368,-4-6-104,-5-9-40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29.840"/>
    </inkml:context>
    <inkml:brush xml:id="br0">
      <inkml:brushProperty name="width" value="0.05" units="cm"/>
      <inkml:brushProperty name="height" value="0.05" units="cm"/>
    </inkml:brush>
  </inkml:definitions>
  <inkml:trace contextRef="#ctx0" brushRef="#br0">201 33 14395,'-1'-1'135,"1"0"0,0 1 0,0-1 1,-1 0-1,1 0 0,0 0 0,-1 1 0,1-1 0,-1 0 0,1 0 1,-1 1-1,1-1 0,-1 0 0,0 1 0,1-1 0,-1 1 0,0-1 1,0 0-1,1 1 0,-1 0 0,0-1 0,0 1 0,0-1 0,1 1 1,-1 0-1,0 0 0,0 0 0,0-1 0,-1 1 0,0 1 85,0-1-1,0 1 1,1-1 0,-1 1-1,0 0 1,0 0-1,0 0 1,1 0-1,-1 0 1,0 0 0,1 0-1,-3 3 1,-5 5 349,1 0 0,0 0 1,-7 13-1,-1 0-411,2 2 0,1 0 0,0 0 0,2 1 0,1 1 0,1 0 0,1 0 0,1 1 0,2-1 0,-4 46 0,9-65-154,0 0 0,0 0 0,1 0-1,-1 0 1,2 0 0,-1 0 0,1-1 0,4 11 0,-5-15 3,0 0 0,0 0 0,0 0 0,0 0 0,1 0 0,-1 0 0,1-1 0,-1 1 0,1-1 0,0 1 0,0-1 0,-1 1 0,1-1 0,0 0 0,0 0 0,0 0 0,0 0 0,0-1 0,1 1 0,-1 0 0,0-1 0,0 1 0,0-1 0,1 0 0,-1 0 0,0 0 0,0 0 0,1 0 0,3-1 0,3-1 33,0 0-1,-1-1 1,1 0 0,0-1-1,-1 0 1,0 0-1,0-1 1,0 0 0,0 0-1,-1 0 1,7-8-1,8-8 146,-2 0 0,21-28 0,-18 19 172,34-57 1,-49 72-261,-1 0 1,0-1-1,-1 0 1,0 0-1,-1 0 1,3-22-1,-7 33-72,-1 0 0,1-1-1,-1 1 1,0 0-1,-1 0 1,1-1-1,-1 1 1,0 0 0,0 0-1,-1 0 1,1 0-1,-5-9 1,4 12-38,1 0 1,-1-1-1,0 1 0,1 0 1,-1 0-1,0 0 0,0 0 1,-1 1-1,1-1 0,0 0 1,-1 1-1,1 0 1,-1-1-1,1 1 0,-1 0 1,1 0-1,-1 0 0,0 1 1,1-1-1,-1 1 0,0-1 1,0 1-1,0 0 0,1 0 1,-4 1-1,-2 0-139,-1 0 0,1 1 1,0 0-1,0 1 0,1 0 0,-1 0 0,0 0 1,1 1-1,0 0 0,0 1 0,0-1 0,-9 10 0,8-7 59,0 0 0,1 1-1,0 0 1,0 0 0,1 1-1,0 0 1,1 0-1,-1 0 1,-4 15 0,2 2-393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0.242"/>
    </inkml:context>
    <inkml:brush xml:id="br0">
      <inkml:brushProperty name="width" value="0.05" units="cm"/>
      <inkml:brushProperty name="height" value="0.05" units="cm"/>
    </inkml:brush>
  </inkml:definitions>
  <inkml:trace contextRef="#ctx0" brushRef="#br0">4 0 22029,'0'17'1792,"-3"9"-1368,3 5-184,1 7 712,4 3-279,1 4-369,3-4-160,0-4-264,1-7-168,2-11-481,2-9-471,-1-16 1000,4-9-232,-3-22-184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0.740"/>
    </inkml:context>
    <inkml:brush xml:id="br0">
      <inkml:brushProperty name="width" value="0.05" units="cm"/>
      <inkml:brushProperty name="height" value="0.05" units="cm"/>
    </inkml:brush>
  </inkml:definitions>
  <inkml:trace contextRef="#ctx0" brushRef="#br0">19 59 17572,'-3'-1'2216,"4"1"-1312,10 1-303,7-1 1503,7 0-872,4-3-264,5-3-383,4 0-137,-1-3-384,-2-1-344,-6 1-889,-8 0 1666,-8 4-650,-10 5-127,3-1-120</inkml:trace>
  <inkml:trace contextRef="#ctx0" brushRef="#br0" timeOffset="1">0 319 17972,'5'20'1936,"16"-14"-1040,4-6-295,9-4 959,4-4-328,2-6-384,-1 2-272,-5 0-680,-5 3-448,-10 4-992,-7 3 1272,-8 6-256,-4 5-232</inkml:trace>
  <inkml:trace contextRef="#ctx0" brushRef="#br0" timeOffset="2">51 529 17692,'23'-3'1888,"6"-2"-1288,3-5-256,2-1 1009,4-1-1169,-4-1-336,-7 6 248,-2-2-136,-10 4-152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1.219"/>
    </inkml:context>
    <inkml:brush xml:id="br0">
      <inkml:brushProperty name="width" value="0.05" units="cm"/>
      <inkml:brushProperty name="height" value="0.05" units="cm"/>
    </inkml:brush>
  </inkml:definitions>
  <inkml:trace contextRef="#ctx0" brushRef="#br0">256 44 14075,'7'-3'1069,"24"-10"694,-30 12-1537,1 0-1,-1 1 1,0-1-1,0 0 1,1 0 0,-1 1-1,0-1 1,0 0 0,0 0-1,0 0 1,0-1 0,0 1-1,0 0 1,-1 0 0,1 0-1,0-1 1,0-2-1,-1 4-141,0 0 0,0-1-1,-1 1 1,1-1-1,0 1 1,-1-1-1,1 1 1,0 0-1,-1-1 1,1 1-1,0 0 1,-1-1 0,1 1-1,-1 0 1,1 0-1,-1-1 1,1 1-1,0 0 1,-1 0-1,1 0 1,-1 0-1,1 0 1,-1 0 0,1-1-1,-1 1 1,1 0-1,-1 0 1,1 0-1,-1 1 1,1-1-1,-1 0 1,1 0-1,-1 0 1,0 1 0,-20 2 735,4 1-718,1 2 1,0 0-1,0 1 1,1 1-1,0 0 1,0 1-1,0 1 0,1 0 1,1 1-1,0 0 1,1 1-1,0 1 0,0 0 1,1 0-1,1 1 1,1 1-1,0-1 1,-14 32-1,20-39-93,1 0-1,0 0 1,0 1 0,0-1-1,1 1 1,0-1 0,1 1 0,0-1-1,0 1 1,2 11 0,-2-15-10,1 0 1,0-1 0,1 1-1,-1 0 1,0 0 0,1-1-1,0 1 1,0-1 0,0 0 0,0 1-1,1-1 1,-1 0 0,1 0-1,0 0 1,0-1 0,0 1 0,0-1-1,0 1 1,1-1 0,-1 0-1,7 2 1,-1-1-121,-1 0-1,1-1 1,-1-1 0,1 1-1,0-1 1,0-1 0,0 0 0,0 0-1,0 0 1,-1-1 0,12-3-1,-6 1-26,0-1-1,0 0 0,0-1 1,-1-1-1,0 0 0,14-9 1,19-17-338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2:54.869"/>
    </inkml:context>
    <inkml:brush xml:id="br0">
      <inkml:brushProperty name="width" value="0.05" units="cm"/>
      <inkml:brushProperty name="height" value="0.05" units="cm"/>
    </inkml:brush>
  </inkml:definitions>
  <inkml:trace contextRef="#ctx0" brushRef="#br0">312 1 14555,'-35'35'3267,"-17"42"-2512,4 1-1,-53 122 1,84-167-653,2 0 1,2 1 0,-16 59-1,29-92-99,0 0 0,-1 0 0,1 0 0,0 0 0,0 0 0,0 0 0,0 0-1,0 0 1,0 0 0,0 0 0,0 0 0,0 0 0,0 0 0,0 0 0,1 0-1,-1 0 1,0 0 0,1-1 0,-1 1 0,1 0 0,-1 0 0,1 0 0,-1 0-1,1-1 1,-1 1 0,1 0 0,0 0 0,0-1 0,-1 1 0,1-1 0,0 1-1,0 0 1,0-1 0,0 0 0,0 1 0,-1-1 0,1 1 0,0-1 0,1 0-1,4 1 11,0-1-1,0 0 0,0 0 1,0 0-1,10-2 0,3-1 38,81 5 201,-70 0-934,1-1 0,0-2-1,59-9 1,-64 4 366,0-2 1,-1 0-1,48-23 0,3-15-450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0.718"/>
    </inkml:context>
    <inkml:brush xml:id="br0">
      <inkml:brushProperty name="width" value="0.05" units="cm"/>
      <inkml:brushProperty name="height" value="0.05" units="cm"/>
    </inkml:brush>
  </inkml:definitions>
  <inkml:trace contextRef="#ctx0" brushRef="#br0">256 162 13851,'0'-2'180,"-1"0"-1,1 0 1,0 1 0,-1-1-1,1 0 1,-1 0 0,0 1-1,1-1 1,-1 0 0,0 1-1,0-1 1,0 1 0,0-1-1,0 1 1,0 0-1,-1-1 1,1 1 0,0 0-1,-1 0 1,1 0 0,-1 0-1,1 0 1,-1 0 0,0 0-1,1 0 1,-1 1 0,0-1-1,-2 0 1,-1 0 81,1 0-1,-1 0 1,0 0 0,0 0-1,0 1 1,0 0-1,0 0 1,0 0 0,-6 2-1,3 1-151,0-1 0,1 1 0,-1 1 1,1 0-1,0 0 0,0 0 0,0 1 0,1 0 0,0 0 0,0 0 0,0 1 0,0 0 0,-8 12 0,6-6-76,0 0-1,1 1 0,0 0 1,0 0-1,2 0 1,-8 27-1,10-30-9,1 0-1,1 0 1,0-1 0,0 1 0,1 0-1,1 16 1,-1-24-17,0 0 1,0 0-1,1 0 0,-1 0 0,1 0 1,-1 0-1,1 0 0,0 0 0,0 0 1,0 0-1,0 0 0,0 0 0,0 0 1,1-1-1,-1 1 0,0 0 0,1-1 1,-1 1-1,1-1 0,0 0 1,0 1-1,-1-1 0,1 0 0,0 0 1,0 0-1,0 0 0,0-1 0,0 1 1,0 0-1,0-1 0,0 0 0,0 1 1,1-1-1,-1 0 0,0 0 0,4 0 1,1-2 2,-1 1 1,0-1-1,1 0 1,-1 0-1,0 0 1,0-1-1,0 0 1,0 0-1,-1-1 1,1 1-1,-1-1 0,0-1 1,0 1-1,0-1 1,-1 0-1,5-5 1,5-8 10,-1-1-1,0-1 1,12-25 0,-14 23-4,-2-1 0,14-46 1,-20 58-11,0-1 0,-1 0 0,-1 1 0,1-1 0,-2 0 0,0 0 1,0 0-1,-3-13 0,3 24-6,-1 0 1,1-1 0,0 1-1,-1 0 1,1 0-1,-1-1 1,1 1-1,-1 0 1,1 0-1,-1 0 1,0 0 0,0 0-1,1 0 1,-3-2-1,2 3 1,1-1 0,-1 1 0,0 0-1,1-1 1,-1 1 0,0 0 0,1 0 0,-1 0 0,0 0-1,1-1 1,-1 1 0,0 0 0,1 0 0,-1 0-1,0 1 1,1-1 0,-1 0 0,0 0 0,1 0-1,-2 1 1,0 0 2,-1 0 0,1 1 0,0-1 0,-1 1 0,1 0 0,0-1 0,0 1 0,1 0 0,-1 0 0,0 1 0,1-1 0,-3 4 0,0 2 3,0 1 1,0 0 0,1 0-1,0 0 1,-2 19 0,4-23-2,0 0 0,1 1 1,-1-1-1,1 0 0,1 0 1,-1 0-1,1 1 0,-1-1 1,2 0-1,-1 0 1,0 0-1,5 8 0,-5-11-1,0 0 0,1 0-1,-1 0 1,1-1 0,0 1 0,-1-1-1,1 1 1,0-1 0,0 0-1,0 1 1,0-1 0,0 0 0,0 0-1,0-1 1,0 1 0,0 0-1,0-1 1,1 1 0,-1-1 0,0 0-1,0 1 1,1-1 0,-1 0-1,0-1 1,1 1 0,-1 0 0,0-1-1,0 1 1,0-1 0,5-1 0,3-2 4,-1 0 0,1 0 1,-1-1-1,0 0 0,13-10 1,-1-2-83,0-1 0,0 0 0,-2-2 0,-1 0 1,29-41-1,-57 80 43,0 0 0,2 1 0,0 0 0,1 0 0,1 1-1,-4 21 1,10-40 41,-1 0-1,1 0 0,0 0 0,0 0 0,0-1 1,0 1-1,0 0 0,0 0 0,1 0 0,-1 0 1,1-1-1,-1 1 0,1 0 0,1 2 1,-2-3-3,1 0 0,0-1 1,-1 1-1,1 0 0,0-1 1,-1 1-1,1-1 1,0 1-1,0-1 0,-1 1 1,1-1-1,0 0 1,0 1-1,0-1 0,0 0 1,-1 0-1,1 0 0,0 0 1,0 1-1,0-1 1,1-1-1,3 1 10,-1-1 1,1 0-1,-1 0 1,1-1-1,-1 0 1,0 1-1,0-2 0,0 1 1,8-5-1,13-12-33,0 0-1,-1-2 1,-1-1 0,-2 0-1,0-2 1,32-46 0,-50 60-119,-12 15 76,-13 14 44,11-7 95,0 0-1,1 2 1,1-1 0,0 1-1,0 0 1,2 1-1,-11 25 1,18-38-65,-1 0 1,1-1-1,-1 1 1,1 0 0,0-1-1,0 1 1,0 0-1,0 0 1,0-1 0,0 1-1,0 0 1,1-1 0,-1 1-1,0 0 1,1-1-1,0 1 1,-1-1 0,2 3-1,-1-3-4,0 0 0,0 0-1,0 0 1,0 0 0,1 0-1,-1 0 1,0 0 0,0-1 0,1 1-1,-1-1 1,0 1 0,1-1-1,-1 1 1,0-1 0,1 0 0,-1 1-1,3-1 1,2 0-14,1 0 0,0-1 1,-1 0-1,1 0 0,0 0 0,-1-1 0,12-4 0,14-9-118,-1-1 0,0-1 0,32-26 0,-34 23-55,1 0 0,0 2 0,36-14 0,-65 31 149,0 1 1,0-1-1,1 1 0,-1-1 0,0 1 1,0 0-1,0-1 0,1 1 1,-1 0-1,0 0 0,1 0 0,-1 0 1,0 0-1,2 0 0,-2 1 18,-1-1 0,0 0 0,0 0 0,1 1 0,-1-1 0,0 0 0,0 0 0,1 1 0,-1-1 0,0 0 0,0 1 0,0-1 0,0 0 0,0 1 0,0-1 0,1 1 0,-1-1 0,0 0 0,0 1 0,0-1 0,0 0 0,0 1 0,0-1 0,0 0 0,0 1 0,-1-1 0,1 0 0,0 1 0,0-1 0,0 1 0,0-1 0,-3 7-41,0 0 0,-1 0 1,-7 10-1,4-5 137,-1 2-2,5-9-26,-1 0 0,1 1-1,1 0 1,-1-1 0,1 1-1,0 0 1,0 0-1,-1 7 1,3-12-52,0-1-1,0 0 1,0 0-1,0 1 1,0-1-1,1 0 1,-1 1-1,0-1 1,0 0-1,0 0 1,0 1-1,0-1 1,0 0-1,1 0 1,-1 0-1,0 1 1,0-1-1,0 0 1,1 0-1,-1 0 1,0 1-1,0-1 1,0 0-1,1 0 1,-1 0-1,0 0 1,1 0-1,-1 0 1,0 1-1,0-1 1,1 0-1,-1 0 1,0 0-1,0 0 1,1 0-1,-1 0 1,0 0-1,1 0 1,-1 0-1,0 0 1,0-1-1,1 1 1,-1 0-1,0 0 1,0 0-1,1 0 1,-1 0-1,0 0 1,0 0-1,1-1 1,-1 1-1,0 0 1,1-1-1,14-8 93,-15 9-92,63-49-161,-43 32-209,1 1 1,0 1 0,36-19-1,-56 33 330,0 0-1,0 0 1,1 1 0,-1-1-1,0 1 1,0-1 0,1 1-1,-1 0 1,0-1-1,0 1 1,1 0 0,-1 0-1,0 0 1,1 0-1,-1 0 1,0 0 0,1 0-1,1 1 1,-2-1 21,-1 1 0,1-1 0,-1 1-1,0-1 1,1 1 0,-1 0 0,0-1 0,0 1 0,1-1 0,-1 1 0,0 0-1,0-1 1,0 1 0,0 0 0,0-1 0,0 1 0,0 0 0,0-1-1,0 1 1,0 0 0,0-1 0,0 1 0,0 0 0,0-1 0,-1 2 0,-2 5 4,0 1 1,0 0 0,-1 0 0,-4 7 0,4-9-19,3-3-38,-1 0 1,1 0 0,-1-1 0,0 1 0,1-1 0,-1 1 0,0-1 0,0 0 0,-1 0 0,1 0 0,0 0 0,-1 0 0,1 0-1,-5 2 1,2-4-117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1.639"/>
    </inkml:context>
    <inkml:brush xml:id="br0">
      <inkml:brushProperty name="width" value="0.05" units="cm"/>
      <inkml:brushProperty name="height" value="0.05" units="cm"/>
    </inkml:brush>
  </inkml:definitions>
  <inkml:trace contextRef="#ctx0" brushRef="#br0">34 1 18276,'1'0'1976,"-2"15"-1240,-2 2-303,0 9 1279,0 8-584,-3 7-560,1 3-176,2 5-456,0-3-344,3-3-728,0-6 984,-3-11-160,-2-8-144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2.025"/>
    </inkml:context>
    <inkml:brush xml:id="br0">
      <inkml:brushProperty name="width" value="0.05" units="cm"/>
      <inkml:brushProperty name="height" value="0.05" units="cm"/>
    </inkml:brush>
  </inkml:definitions>
  <inkml:trace contextRef="#ctx0" brushRef="#br0">94 97 17756,'6'-8'306,"0"0"0,1 1 0,0 0 0,1 0 0,0 0 0,0 1 0,0 0 0,0 1 0,1-1 0,0 2 0,0-1 0,1 1 0,-1 1 0,1 0 0,0 0 0,0 1 0,0 0 0,0 1 0,10-1 0,-11 2-278,0-1 0,-1 2 0,1-1-1,0 1 1,-1 0 0,1 1 0,-1 0-1,0 0 1,1 1 0,-1 0 0,0 1-1,-1-1 1,1 2 0,-1-1 0,1 1-1,-1 0 1,-1 0 0,1 1 0,-1 0-1,0 0 1,0 1 0,7 10 0,-5-2 30,0 0 0,-1 0 1,-1 1-1,0 1 1,-1-1-1,-1 1 1,2 18-1,-2-9 139,-2 0-1,-1-1 0,-1 1 1,-4 26-1,4-41-150,-2-1 1,0 0-1,0 0 0,0-1 0,-2 1 0,1 0 0,-1-1 1,0 0-1,-1 0 0,0 0 0,-1-1 0,1 1 0,-2-1 1,1 0-1,-1-1 0,0 0 0,-1 0 0,0 0 0,0-1 1,0 0-1,0-1 0,-1 0 0,0 0 0,-1-1 0,-17 6 0,11-6-37,1 0-1,0-1 0,-1 0 0,0-2 1,1 0-1,-1-1 0,0 0 0,-17-3 1,21 1-193,0 0 1,0-1-1,0 0 1,0-1-1,0-1 1,1 0-1,0 0 1,0-1-1,0-1 1,-17-13-1,25 18 124,-1-1 1,1 0-1,0 0 1,-1 0-1,2-1 0,-1 1 1,0-1-1,1 0 0,-1 0 1,1 1-1,0-1 0,1-1 1,-3-7-1,-1-14-480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3.012"/>
    </inkml:context>
    <inkml:brush xml:id="br0">
      <inkml:brushProperty name="width" value="0.05" units="cm"/>
      <inkml:brushProperty name="height" value="0.05" units="cm"/>
    </inkml:brush>
  </inkml:definitions>
  <inkml:trace contextRef="#ctx0" brushRef="#br0">272 40 15883,'1'-1'259,"0"0"0,0 0 0,0 0 0,0-1 0,0 1-1,0 0 1,-1 0 0,1-1 0,0 1 0,-1 0 0,1-1 0,-1 1-1,1-1 1,-1 1 0,0 0 0,1-1 0,-1 1 0,0-1-1,0-2 1,-1 3-115,1 0 0,-1 0-1,0 1 1,0-1-1,1 0 1,-1 1 0,0-1-1,0 0 1,0 1 0,0-1-1,0 1 1,0-1 0,0 1-1,0 0 1,0-1-1,0 1 1,0 0 0,0 0-1,0 0 1,0 0 0,0-1-1,0 1 1,0 1 0,0-1-1,0 0 1,0 0 0,0 0-1,0 1 1,-2-1-1,-8 2-9,-1 1 0,1 0-1,0 0 1,0 1-1,0 0 1,1 1-1,-1 1 1,1-1 0,0 2-1,-12 9 1,9-5-141,0 0 0,1 1 0,1 0 0,0 1 0,1 0 0,-14 23 0,20-28 9,0 0 0,0 0 1,0 1-1,1-1 0,1 1 1,-1-1-1,1 1 0,1 0 1,0 0-1,0 0 0,1 0 1,0 12-1,1-15-21,0 0 0,0 0 1,1 0-1,0 0 0,0 0 0,0-1 0,0 1 0,1-1 0,0 1 1,0-1-1,1 0 0,0 0 0,-1-1 0,1 1 0,1-1 0,-1 0 1,1 0-1,0 0 0,5 3 0,0-1-160,0-1 1,0-1-1,0 1 1,1-2-1,0 1 0,-1-2 1,1 1-1,0-1 1,0-1-1,0 0 0,0-1 1,0 0-1,1 0 1,-1-2-1,0 1 0,0-1 1,-1-1-1,1 0 1,0 0-1,-1-1 0,0 0 1,0-1-1,0 0 1,0-1-1,12-9 0,20-19-648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3.636"/>
    </inkml:context>
    <inkml:brush xml:id="br0">
      <inkml:brushProperty name="width" value="0.05" units="cm"/>
      <inkml:brushProperty name="height" value="0.05" units="cm"/>
    </inkml:brush>
  </inkml:definitions>
  <inkml:trace contextRef="#ctx0" brushRef="#br0">0 163 13835,'1'4'234,"0"0"-1,0 0 1,0 0 0,1 0-1,0 0 1,-1-1 0,1 1-1,1 0 1,-1-1 0,0 0-1,1 1 1,0-1 0,0 0-1,0-1 1,0 1 0,0 0-1,0-1 1,1 0 0,-1 1-1,1-1 1,0-1 0,-1 1-1,1-1 1,0 1 0,0-1-1,0 0 1,0 0 0,0-1-1,0 1 1,0-1 0,1 0-1,-1 0 1,0 0 0,0-1-1,0 1 1,5-2 0,1-3 2,1 0 1,0 0-1,-1 0 1,0-2-1,-1 1 1,1-1-1,-1 0 1,-1-1-1,12-12 1,-15 14-124,1-1-1,-1 0 1,0 1 0,0-2-1,-1 1 1,0 0-1,0-1 1,-1 0 0,0 0-1,-1 0 1,1 0 0,-1 0-1,1-14 1,-3 20-98,0 1-1,0-1 1,0 0-1,0 0 1,0 1 0,0-1-1,-1 0 1,1 1 0,-1-1-1,1 1 1,-1-1 0,1 0-1,-1 1 1,0-1-1,0 1 1,0 0 0,0-1-1,0 1 1,0 0 0,0-1-1,0 1 1,-1 0-1,1 0 1,0 0 0,-1 0-1,1 0 1,-1 0 0,1 1-1,-1-1 1,1 0 0,-1 1-1,0-1 1,1 1-1,-4-1 1,1 1-9,0 0 0,0 0 0,-1 0 0,1 0 0,0 1 0,0-1 0,0 1 0,0 0 0,0 0 0,0 1 0,0-1 0,0 1 0,-5 3 0,-1 2-10,1 1-1,0-1 1,1 1-1,0 1 1,0 0 0,1 0-1,0 0 1,0 1-1,1 0 1,1 0-1,-1 1 1,2 0 0,-1 0-1,2 0 1,-1 0-1,2 0 1,-1 1 0,0 14-1,3-25 5,-1 1-1,1 0 1,0-1-1,0 1 1,0-1 0,0 1-1,1 0 1,-1-1-1,0 1 1,1-1 0,-1 1-1,1-1 1,-1 1-1,1-1 1,0 1 0,-1-1-1,1 0 1,0 1-1,1 0 1,-1-1 0,0 0 1,0-1-1,0 0 0,0 1 0,0-1 1,0 0-1,0 1 0,0-1 1,0 0-1,0 0 0,1 0 1,-1 0-1,0 0 0,0 0 1,0 0-1,0 0 0,0 0 1,0-1-1,0 1 0,2-1 1,6-3 4,-1-1 1,1 1 0,-1-1 0,13-11-1,-20 15-4,24-19 8,-5 4 2,35-22 0,-50 35-13,1-1 0,-1 2 0,1-1 1,0 1-1,0 0 0,1 0 0,-1 0 1,0 1-1,0 0 0,1 0 0,9 1 0,-12 0 0,0 1 0,-1 0-1,1 0 1,-1 0-1,1 0 1,-1 0-1,0 1 1,0 0 0,1 0-1,-1 0 1,0 0-1,-1 0 1,1 0-1,0 1 1,-1-1 0,1 1-1,-1 0 1,0 0-1,3 4 1,3 7-14,0 0 1,-1 1 0,6 16-1,1 2 5,-14-32 12,0 0 0,1 0 0,-1 0 0,1 0 0,-1 0 0,1 0 0,0 0 0,-1-1 0,1 1 0,0 0 0,0 0 0,0 0 0,0-1 0,-1 1 0,1 0 0,0-1 0,0 1 0,2 0 0,-2-1 2,0 0-1,0 0 0,0 0 0,-1 0 0,1 0 1,0 0-1,0-1 0,-1 1 0,1 0 0,0 0 1,-1-1-1,1 1 0,0 0 0,0-1 1,-1 1-1,1-1 0,-1 1 0,1-1 0,0 1 1,0-2-1,4-4 19,-1-1 1,0 1-1,0-1 0,5-11 1,-3 6 0,5-10 9,19-31 29,-27 48-59,1 0 1,-1 1 0,1-1 0,0 1-1,0 0 1,0 0 0,0 1 0,6-4-1,-9 6-3,0 1 0,-1-1 0,1 1 0,0-1 0,0 1 0,0-1 0,0 1 0,1 0 0,-1 0 0,0-1 0,0 1 0,0 0 0,0 0 0,0 0 0,0 0 0,0 0 0,0 0 0,0 0 0,0 1 0,0-1 0,0 0 0,0 1 0,0-1 0,0 0 0,0 1 0,1 0 0,0 1-3,0 0 0,0-1 0,0 1 0,-1 0 1,1 0-1,-1 0 0,1 1 0,-1-1 0,0 0 0,2 5 0,1 6-17,0 0-1,-1 0 0,1 16 0,-3-28 21,2 33-1254,0 56 0,5-168 249,-1 39 452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4.100"/>
    </inkml:context>
    <inkml:brush xml:id="br0">
      <inkml:brushProperty name="width" value="0.05" units="cm"/>
      <inkml:brushProperty name="height" value="0.05" units="cm"/>
    </inkml:brush>
  </inkml:definitions>
  <inkml:trace contextRef="#ctx0" brushRef="#br0">17 0 17372,'-8'56'1846,"3"0"1,1 0-1,9 113 0,-4-165-1765,4 21 595,-5-24-653,0-1 0,1 1 0,-1-1-1,0 1 1,1-1 0,-1 1 0,0-1-1,0 1 1,1-1 0,-1 0 0,1 1-1,-1-1 1,0 0 0,1 1 0,-1-1-1,1 0 1,-1 0 0,1 1 0,-1-1-1,1 0 1,-1 0 0,1 0 0,-1 1-1,1-1 1,-1 0 0,1 0-1,-1 0 1,1 0 0,-1 0 0,1 0-1,-1 0 1,1 0 0,0-1 0,-1 1-1,1 0 1,-1 0 0,1 0 0,-1 0-1,1-1 1,-1 1 0,0 0 0,1-1-1,36-22 536,-29 17-473,1 0 1,0 0 0,18-7-1,-24 12-83,1 0 1,0 0-1,-1 0 0,1 0 1,0 1-1,0-1 0,0 1 1,-1 0-1,1 0 0,0 1 1,0-1-1,0 1 0,-1 0 1,7 2-1,-4-1-3,-2 0 0,1 1-1,0 0 1,0 0 0,-1 0 0,0 0-1,0 1 1,0 0 0,0-1 0,0 2-1,-1-1 1,5 6 0,2 6-1,-1 0 0,9 21 1,-15-28 0,-2-8 1,0 1 0,-1-1 0,1 0 0,0 1 0,-1-1 0,1 0 0,0 0 0,0 0 0,0 0 0,0 0 0,0 0 0,0 0 0,0 0 0,2 1 0,4-4 9,-1-11-1,1-28 12,-6 27-11,2 1-1,-1-1 1,2 1 0,10-26 0,-14 38-13,1 0 0,0 0 0,0 0 0,0-1 0,0 1 0,0 0 0,1 0 0,-1 0 0,0 0 0,0 1 0,1-1 0,-1 0 0,0 1 0,1-1 0,-1 0 0,1 1 0,-1 0 0,1-1 0,-1 1 0,1 0 0,-1 0 0,1 0 0,1 0 0,43 4-483,-19 0 22,-20-4 283,1 1 1,-1-2 0,0 1 0,0-1-1,1 0 1,-1-1 0,0 0-1,0 0 1,-1 0 0,1-1 0,0 0-1,-1 0 1,11-7 0,-6-1-242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4.595"/>
    </inkml:context>
    <inkml:brush xml:id="br0">
      <inkml:brushProperty name="width" value="0.05" units="cm"/>
      <inkml:brushProperty name="height" value="0.05" units="cm"/>
    </inkml:brush>
  </inkml:definitions>
  <inkml:trace contextRef="#ctx0" brushRef="#br0">9 17 18012,'-8'-11'1664,"14"11"-1144,6-3-248,8 3 961,3-3-417,6 3-728,5 0-448,4 2-1673,0 4 1817,7 6-272,4 3-192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5.016"/>
    </inkml:context>
    <inkml:brush xml:id="br0">
      <inkml:brushProperty name="width" value="0.05" units="cm"/>
      <inkml:brushProperty name="height" value="0.05" units="cm"/>
    </inkml:brush>
  </inkml:definitions>
  <inkml:trace contextRef="#ctx0" brushRef="#br0">88 344 16508,'-18'25'2185,"-19"32"0,32-48-1873,0 0 1,1 1-1,0 0 1,1 0-1,0 0 0,0 0 1,-1 14-1,4-23-293,-1 1 0,1-1 0,0 0 0,0 0 0,0 1 0,0-1 0,0 0 0,0 0 0,0 1 0,1-1 0,-1 0 0,0 0-1,1 1 1,-1-1 0,1 0 0,-1 0 0,2 2 0,-2-3-6,1 0 0,-1 0-1,1 1 1,-1-1-1,1 0 1,-1 0 0,1 0-1,-1 0 1,1 0-1,-1 0 1,1 0 0,-1 0-1,1 0 1,-1 0-1,1 0 1,-1 0 0,1 0-1,-1 0 1,1 0 0,-1 0-1,1-1 1,-1 1-1,1 0 1,-1 0 0,1-1-1,-1 1 1,1-1-1,4-2 46,-1-1 0,1 0 0,-1 0 0,0 0-1,0 0 1,4-7 0,40-70 434,6-6-217,-54 87-278,0 0 0,0 0 0,0 0 0,0 0 0,0 1 0,0-1 0,0 0 0,0 0 0,0 0 0,0 0 0,1 0 0,-1 1 0,0-1 0,0 0 0,0 0 0,0 0 0,0 0 0,0 0 0,0 0 0,1 0 0,-1 0 0,0 0 0,0 0 0,0 1 0,0-1 0,0 0 0,1 0 0,-1 0 0,0 0 0,0 0 0,0 0 0,0 0 0,0 0 0,1 0 0,-1 0 0,0 0 0,0 0 0,0 0 1,0 0-1,0-1 0,1 1 0,-1 0 0,0 0 0,0 0 0,0 0 0,0 0 0,0 0 0,0 0 0,1 0 0,-1 0 0,0 0 0,0-1 0,0 1 0,0 0 0,0 0 0,0 0 0,0 0 0,0 0 0,0 0 0,0-1 0,1 1 0,-1 0 0,-1 12-45,-4 22-40,0-13 110,2 0 0,0 0 0,1 0 0,2 1 0,2 35 0,-2-56-8,0 1-1,1-1 1,-1 1 0,0 0 0,1-1 0,-1 1 0,1-1 0,-1 1 0,1-1 0,0 1 0,0-1-1,0 0 1,0 1 0,0-1 0,0 0 0,0 0 0,2 2 0,-2-2 1,0-1 0,0 0-1,0 1 1,0-1 0,0 0 0,0 0 0,0 0 0,0 0 0,0 0 0,0 0-1,0 0 1,0 0 0,0 0 0,0 0 0,0 0 0,0-1 0,0 1 0,0 0-1,0-1 1,1 0 0,6-4 49,-1 0-1,0 0 0,0 0 1,-1-1-1,7-8 1,34-37 32,-2-2 0,-3-2 1,55-94-1,-85 128-105,-1 0-1,9-27 1,-17 42 10,-1-1 1,0 1 0,0-1 0,-1 0 0,0 0-1,0 0 1,-1 0 0,0 0 0,0 0 0,0 0-1,-3-13 1,2 18-1,1 0 0,-1 0-1,0 0 1,0 0 0,0 0-1,0 0 1,0 0 0,0 0-1,0 0 1,-1 1-1,1-1 1,0 0 0,-1 1-1,0-1 1,1 1 0,-1 0-1,0-1 1,0 1 0,0 0-1,0 0 1,0 0 0,0 0-1,0 1 1,0-1 0,0 1-1,0-1 1,0 1 0,0-1-1,-1 1 1,1 0 0,0 0-1,0 0 1,0 1-1,-1-1 1,1 0 0,0 1-1,-3 0 1,-4 2-3,1 0 1,0 0-1,0 0 1,1 1-1,-1 0 1,1 1-1,-1-1 1,-6 7-1,2 1 0,0 0 1,0 0 0,1 1-1,1 1 1,0-1-1,1 2 1,1-1-1,-12 27 1,15-29-1,1-1 0,0 1 1,1 0-1,1 0 0,-1 1 1,2-1-1,0 0 1,0 1-1,1-1 0,1 1 1,0-1-1,4 18 0,-4-26-55,0 0 0,0 0 0,0 0 0,1-1 0,0 1-1,0 0 1,0-1 0,0 1 0,1-1 0,-1 0 0,1 0-1,0 0 1,-1 0 0,1 0 0,1-1 0,4 4 0,-3-4-13,-1 0 0,1 0 0,0 0 0,-1-1 0,1 1 0,0-1 0,0 0 0,0-1 1,0 1-1,0-1 0,1 0 0,8-1 0,21-6-297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5.497"/>
    </inkml:context>
    <inkml:brush xml:id="br0">
      <inkml:brushProperty name="width" value="0.05" units="cm"/>
      <inkml:brushProperty name="height" value="0.05" units="cm"/>
    </inkml:brush>
  </inkml:definitions>
  <inkml:trace contextRef="#ctx0" brushRef="#br0">34 1 17980,'1'2'316,"-1"1"1,1 0-1,-1 0 1,1 0-1,-1-1 1,0 1-1,0 0 1,-1 0 0,0 5-1,1-7-128,-22 226 4517,22-222-4668,-1-1 0,1 0 0,0 1 0,0-1 0,1 1 0,1 5 0,-2-9-33,0-1-1,1 1 1,-1 0 0,0 0 0,1-1 0,-1 1 0,1 0 0,-1-1-1,1 1 1,0-1 0,-1 1 0,1 0 0,0-1 0,-1 0 0,1 1-1,0-1 1,-1 1 0,1-1 0,0 0 0,0 1 0,-1-1 0,1 0-1,0 0 1,0 0 0,0 0 0,0 0 0,-1 1 0,1-2 0,0 1-1,0 0 1,0 0 0,-1 0 0,1 0 0,0 0 0,0-1 0,0 1-1,-1 0 1,1-1 0,1 0 0,31-10 31,-11 3-25,0 2 0,35-7 0,-44 11-11,0 1 0,1 0 0,-1 1-1,1 1 1,-1 0 0,19 5 0,-28-6 1,1 2 1,0-1-1,-1 0 1,1 1-1,-1 0 1,1 0-1,-1 0 1,0 1-1,0-1 0,0 1 1,0 0-1,0 0 1,-1 1-1,1-1 1,-1 1-1,0-1 1,0 1-1,0 0 1,-1 0-1,5 9 1,-6-11 18,-1 0 1,1 0 0,-1 0-1,1 0 1,-1 0-1,0 0 1,0 0 0,0 0-1,0 0 1,0 0-1,0 0 1,-1 0 0,1 0-1,0 0 1,-1 0 0,0 0-1,1 0 1,-1 0-1,0 0 1,0-1 0,0 1-1,-1 0 1,1-1-1,0 1 1,0-1 0,-1 1-1,1-1 1,-1 1 0,1-1-1,-1 0 1,0 0-1,0 0 1,1 0 0,-4 1-1,-3 2 73,-1 0-1,1-1 1,-1 0-1,0-1 1,0 0-1,-11 1 1,-4-1-7,1-1 0,-1-1 0,1-1 0,-42-7 0,46 4-780,1 0 0,-1-2 0,-24-10 1,27 7-677,17 9 1340,-1 0-1,0 0 0,0 0 1,0 0-1,1 0 0,-1 0 1,0 0-1,0 0 0,0 0 1,1 0-1,-1 0 0,0 0 0,0-1 1,0 1-1,1 0 0,-1 0 1,0 0-1,0 0 0,0 0 1,0 0-1,1 0 0,-1-1 1,0 1-1,0 0 0,0 0 0,0 0 1,0 0-1,0-1 0,1 1 1,-1 0-1,0 0 0,0 0 1,0 0-1,0-1 0,0 1 1,0 0-1,0 0 0,0 0 1,0-1-1,0 1 0,0 0 0,0 0 1,0 0-1,0-1 0,0 1 1,0 0-1,0 0 0,0 0 1,0-1-1,0 1 0,-1 0 1,1 0-1,0 0 0,0-1 1,0 1-1,0 0 0,0 0 0,0 0 1,-1 0-1,1-1 0,18 2-1062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5.933"/>
    </inkml:context>
    <inkml:brush xml:id="br0">
      <inkml:brushProperty name="width" value="0.05" units="cm"/>
      <inkml:brushProperty name="height" value="0.05" units="cm"/>
    </inkml:brush>
  </inkml:definitions>
  <inkml:trace contextRef="#ctx0" brushRef="#br0">109 22 17548,'-2'0'185,"0"0"1,-1 0-1,1 0 0,0 1 1,-1-1-1,1 1 1,0-1-1,0 1 0,0 0 1,-1 0-1,1 0 1,0 0-1,0 0 0,0 0 1,1 1-1,-1-1 0,0 1 1,0-1-1,-1 4 1,-32 37 1670,31-36-1500,1-3-239,0 1-1,0-1 1,1 1 0,0 0 0,0 0 0,0 0 0,0 0 0,0 0-1,1 0 1,0 1 0,0-1 0,0 0 0,1 1 0,-1-1 0,1 6-1,0-9-97,0-1 0,0 1 0,1-1 0,-1 1-1,0-1 1,0 0 0,1 1 0,-1-1-1,0 1 1,1-1 0,-1 0 0,0 0-1,1 1 1,-1-1 0,0 0 0,1 1 0,-1-1-1,1 0 1,-1 0 0,0 0 0,1 1-1,-1-1 1,1 0 0,-1 0 0,1 0 0,-1 0-1,1 0 1,-1 0 0,0 0 0,1 0-1,-1 0 1,1 0 0,-1 0 0,1 0 0,-1 0-1,1-1 1,-1 1 0,1 0 0,-1 0-1,0 0 1,1 0 0,-1-1 0,1 1 0,-1 0-1,0-1 1,1 1 0,-1-1 0,26-15 314,-21 12-263,11-7 76,-1 0 0,2 1 0,17-10-1,-30 18-137,0 0 1,0 1-1,0-1 0,0 1 0,0 0 0,0 0 1,0 0-1,0 1 0,0-1 0,1 1 0,-1 0 1,0 0-1,0 0 0,0 1 0,7 1 1,-9-1-10,0 0 0,0 0 1,1 0-1,-1 0 1,0 1-1,0-1 1,0 1-1,-1-1 0,1 1 1,0 0-1,0 0 1,-1 0-1,1 0 1,1 3-1,13 33 34,-11-24 13,-5-13-36,0-1 0,0 1 0,0-1 0,0 1 0,0-1 0,1 0 0,-1 1 0,0-1 0,0 1 0,1-1 0,-1 0 0,0 1 0,1-1 0,-1 0 0,0 1 0,1-1 0,-1 0 0,0 1 0,1-1 0,-1 0 0,1 0 0,-1 1 0,1-1 0,-1 0 0,0 0 0,1 0 0,-1 0 0,1 0 0,-1 0 0,1 0 0,-1 0 0,1 0 0,-1 0 0,1 0 0,-1 0 0,1 0 0,-1 0 0,1 0-1,-1 0 1,1 0 0,-1-1 0,0 1 0,1 0 0,-1 0 0,1-1 0,-1 1 0,21-18 312,-18 15-279,22-24 227,-8 7-68,2 1 0,34-28-1,-48 43-226,0 0-1,0 1 1,0 0-1,1 0 1,-1 0-1,1 0 1,0 1-1,0 0 1,0 0-1,0 1 0,0 0 1,0 0-1,0 0 1,0 1-1,1 0 1,11 1-1,-16-1-34,0 1 0,0 0 0,1 0 0,-1-1 0,0 1-1,0 1 1,0-1 0,0 0 0,0 0 0,0 1 0,0-1 0,-1 1 0,1 0 0,0-1-1,-1 1 1,1 0 0,-1 0 0,0 0 0,0 0 0,1 0 0,-1 0 0,-1 1 0,1-1 0,1 3-1,10 20-2131,-11-25 2038,-1 0 1,1 0 0,-1 0 0,1 0-1,0 0 1,-1 0 0,1 0 0,-1 0-1,1 0 1,-1 0 0,1-1 0,-1 1-1,1 0 1,-1 0 0,1-1 0,-1 1-1,1 0 1,-1-1 0,0 1 0,1 0-1,-1-1 1,1 1 0,-1 0 0,0-1-1,1 1 1,-1-1 0,0 1 0,1-1-1,13-17-330,-13 17 192,16-22-746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6.351"/>
    </inkml:context>
    <inkml:brush xml:id="br0">
      <inkml:brushProperty name="width" value="0.05" units="cm"/>
      <inkml:brushProperty name="height" value="0.05" units="cm"/>
    </inkml:brush>
  </inkml:definitions>
  <inkml:trace contextRef="#ctx0" brushRef="#br0">72 1 17556,'-11'22'762,"2"1"0,1 0 0,0 0 0,-6 41 1,-5 98 1984,18-145-2521,-1 48 362,2-61-543,1 1 0,-1-1 0,1 0 0,0 0 1,0 0-1,0 1 0,0-1 0,1 0 0,-1-1 0,1 1 0,4 7 0,-5-10-36,0 0 0,0 0-1,0 0 1,0 0-1,1-1 1,-1 1 0,0 0-1,0 0 1,0-1-1,1 1 1,-1-1-1,0 1 1,1-1 0,-1 0-1,0 0 1,1 1-1,-1-1 1,1 0 0,-1 0-1,0 0 1,1 0-1,-1 0 1,1-1-1,-1 1 1,0 0 0,1-1-1,-1 1 1,0-1-1,0 1 1,1-1-1,-1 0 1,0 1 0,0-1-1,0 0 1,0 0-1,2-1 1,4-4 14,1-1-1,-2 0 1,13-14 0,95-130 424,-96 123-255,0-1 0,-2-1 0,19-50-1,-33 72-383,-6 6-92,-6 9-864,1 3 82,1 1-1,-1 0 0,-8 16 1,3-3-44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1.632"/>
    </inkml:context>
    <inkml:brush xml:id="br0">
      <inkml:brushProperty name="width" value="0.05" units="cm"/>
      <inkml:brushProperty name="height" value="0.05" units="cm"/>
    </inkml:brush>
  </inkml:definitions>
  <inkml:trace contextRef="#ctx0" brushRef="#br0">18 6 15243,'-2'-5'3832,"5"14"-1704,-1 36-832,-2 0-1,-9 77 1,0-6-757,8-98-482,0-8-16,1 1-1,0 0 0,1 0 1,3 21-1,-4-31-37,0 0-1,1 0 1,-1-1 0,0 1-1,1 0 1,-1 0 0,1 0-1,-1 0 1,1 0 0,-1 0-1,1 0 1,-1-1 0,1 1-1,0 0 1,-1-1 0,1 1-1,0 0 1,0-1-1,0 1 1,0-1 0,-1 1-1,1-1 1,0 1 0,0-1-1,0 0 1,0 1 0,0-1-1,0 0 1,0 0 0,0 0-1,0 0 1,0 0 0,0 0-1,0 0 1,0 0-1,0 0 1,0 0 0,0-1-1,0 1 1,0 0 0,0-1-1,0 1 1,0 0 0,0-1-1,1 0 1,6-3 11,-1-1 1,1 0-1,-1 0 1,6-6-1,-12 11-12,47-42 50,-25 22-40,0 0-1,1 2 0,33-19 1,-56 35-14,1 1 1,0 0-1,0 0 1,0 1 0,0-1-1,0 0 1,0 1-1,0-1 1,0 1 0,1 0-1,-1-1 1,0 1-1,0 0 1,0 0-1,0 1 1,0-1 0,0 0-1,0 1 1,4 0-1,-5 0 0,0 0-1,0 0 1,0 0-1,0 0 0,-1 0 1,1 0-1,0 0 0,0 0 1,-1 0-1,1 0 1,-1 0-1,1 0 0,-1 0 1,1 1-1,-1-1 0,0 0 1,1 0-1,-1 1 1,0-1-1,0 0 0,0 0 1,0 1-1,0-1 1,0 0-1,0 0 0,-1 1 1,1-1-1,0 0 0,-1 0 1,1 1-1,-2 1 1,1 1-4,-1 0 0,0 0 0,0 0 1,0 0-1,0-1 0,-1 1 1,1-1-1,-1 0 0,0 1 0,0-1 1,0 0-1,-1-1 0,-4 4 1,8-5 5,0-1 0,0 0 0,0 0 0,-1 0 0,1 0 0,0 0 0,0 0 0,0 0 0,0 0 0,-1 0 0,1 0 0,0 0 0,0 0 1,0 0-1,0 0 0,-1 0 0,1 0 0,0 0 0,0 0 0,0 0 0,0 0 0,-1-1 0,1 1 0,0 0 0,0 0 0,0 0 1,0 0-1,0 0 0,0 0 0,-1 0 0,1 0 0,0-1 0,0 1 0,0 0 0,0 0 0,0 0 0,0 0 0,0 0 0,0-1 0,0 1 1,0 0-1,0 0 0,-1 0 0,1 0 0,0-1 0,0 1 0,0 0 0,0 0 0,0 0 0,0 0 0,1-1 0,-1 1 0,0 0 0,0 0 1,0 0-1,1-11 4,3-3-1,1 0 0,1 0 0,0 1 1,1-1-1,1 1 0,0 1 0,0 0 1,14-15-1,-19 25-4,0 0 1,0 0 0,0 0-1,0 0 1,0 1 0,0 0-1,0-1 1,1 1-1,-1 0 1,0 0 0,1 1-1,-1-1 1,1 1-1,4 0 1,53 3-16,-48-2 3,20 3-106,-22-2-156,-1 0 1,0-1-1,1 0 1,-1-1 0,1 0-1,14-3 1,-24 3 224,-1 0 1,1 0-1,-1 0 0,1 0 1,0-1-1,-1 1 0,1 0 1,-1 0-1,0 0 1,1-1-1,-1 1 0,1 0 1,-1-1-1,1 1 1,-1 0-1,1-1 0,-1 1 1,0 0-1,1-1 0,-1 1 1,0-1-1,0 1 1,1-1-1,-1 1 0,0-1 1,0 1-1,1-1 0,-1 1 1,0-1-1,0 1 1,0-1-1,0 1 0,0-1 1,0 0-1,0 1 0,0-1 1,0 1-1,0-1 1,0 1-1,0-1 0,-1 1 1,1-1-1,0 1 1,0-1-1,0 1 0,-1-1 1,1 1-1,0-1 0,-1 0 1,-17-20-644,-10-1-289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6.770"/>
    </inkml:context>
    <inkml:brush xml:id="br0">
      <inkml:brushProperty name="width" value="0.05" units="cm"/>
      <inkml:brushProperty name="height" value="0.05" units="cm"/>
    </inkml:brush>
  </inkml:definitions>
  <inkml:trace contextRef="#ctx0" brushRef="#br0">0 0 16548,'14'17'1552,"3"-3"-1224,1-10-544,2 0 504,-1-9-96,-1 0-72,-1-2-232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7.159"/>
    </inkml:context>
    <inkml:brush xml:id="br0">
      <inkml:brushProperty name="width" value="0.05" units="cm"/>
      <inkml:brushProperty name="height" value="0.05" units="cm"/>
    </inkml:brush>
  </inkml:definitions>
  <inkml:trace contextRef="#ctx0" brushRef="#br0">136 0 18452,'-11'6'618,"-1"1"-1,1 0 1,0 1 0,1 0 0,0 1-1,-10 10 1,14-13-440,1 1-1,0-1 0,0 1 0,0 0 1,1 0-1,0 0 0,1 0 1,-1 1-1,2 0 0,-5 15 1,7-22-172,0 0 1,0 0 0,0 0-1,0 0 1,0 0 0,0 0-1,0 0 1,0 0 0,1 0 0,-1 0-1,0 0 1,1 0 0,-1 0-1,1-1 1,-1 1 0,1 0-1,-1 0 1,1 0 0,-1-1 0,1 1-1,0 0 1,-1 0 0,1-1-1,0 1 1,0-1 0,0 1-1,0-1 1,-1 1 0,1-1-1,0 1 1,0-1 0,0 0 0,1 1-1,38 6 3,-28-5-44,27 3-120,43 8-298,-74-11 426,-1 0-1,1 1 0,-1 0 1,0 0-1,0 0 1,0 1-1,0 0 0,7 6 1,-12-9 95,0 1 1,0 0-1,0 0 1,0 0-1,0 0 0,0 0 1,-1 0-1,1 0 1,-1 1-1,0-1 1,1 0-1,-1 1 1,0-1-1,0 1 1,-1-1-1,1 1 0,-1 0 1,1-1-1,-1 1 1,0 0-1,0-1 1,0 1-1,0 0 1,0 0-1,-1-1 0,1 1 1,-1 0-1,1-1 1,-1 1-1,-1 2 1,-1-1 64,1 0 1,0 0-1,-1-1 0,0 1 1,0 0-1,0-1 1,0 0-1,0 0 1,-1 0-1,0 0 0,1 0 1,-1-1-1,0 0 1,0 0-1,0 0 1,-9 3-1,3-3-302,1 1-1,-1-2 1,1 1 0,-1-1-1,0-1 1,1 0-1,-1 0 1,0-1 0,0 0-1,1-1 1,-1 0 0,1 0-1,-1-1 1,1 0 0,0-1-1,0 0 1,-14-9-1,11 4-590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7.566"/>
    </inkml:context>
    <inkml:brush xml:id="br0">
      <inkml:brushProperty name="width" value="0.05" units="cm"/>
      <inkml:brushProperty name="height" value="0.05" units="cm"/>
    </inkml:brush>
  </inkml:definitions>
  <inkml:trace contextRef="#ctx0" brushRef="#br0">28 1 20164,'18'8'2201,"-3"2"-1529,8 9-280,0 4 1192,2 9-743,-1 9-145,1 19-352,-5 4-104,-7 14-88,-5 5-32,-8 6-32,-3 2 0,-14 10-128,-4-3-216,-11-9-784,-4 1 928,-17-12-136,-7-6-97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8.672"/>
    </inkml:context>
    <inkml:brush xml:id="br0">
      <inkml:brushProperty name="width" value="0.05" units="cm"/>
      <inkml:brushProperty name="height" value="0.05" units="cm"/>
    </inkml:brush>
  </inkml:definitions>
  <inkml:trace contextRef="#ctx0" brushRef="#br0">164 224 17300,'-3'3'270,"-1"0"0,1-1 1,-1 1-1,1-1 1,-1 1-1,0-1 1,0 0-1,0 0 0,0-1 1,0 1-1,0-1 1,0 0-1,-7 1 0,5-1-62,1 0 0,0 0 0,-1 1 0,1 0-1,0 0 1,0 0 0,0 1 0,0-1 0,-4 5 0,4-2-122,1-1 0,0 1 0,0 1-1,0-1 1,1 0 0,0 1 0,0 0 0,0 0 0,1 0 0,0 0 0,0 0 0,0 0 0,1 1 0,-1 6 0,0 4 43,1 1 0,1-1 0,3 35 0,-2-48-115,-1 0 0,1 0-1,0-1 1,-1 1 0,2 0-1,-1 0 1,0-1-1,1 1 1,0-1 0,-1 1-1,2-1 1,-1 0 0,4 5-1,-5-7-9,0 0 0,0 0 0,0-1 0,1 1 0,-1 0-1,0-1 1,0 1 0,0-1 0,0 1 0,1-1 0,-1 0 0,0 0 0,0 1-1,1-1 1,-1 0 0,0 0 0,2 0 0,0-1 0,0 0 0,0 1-1,-1-1 1,1 0 0,-1 0 0,1-1 0,-1 1 0,1 0-1,-1-1 1,4-3 0,8-7 10,-1-1-1,0-1 0,-1 0 1,0-1-1,13-23 1,43-87 220,-15-1 252,-46 106-311,-1 0 1,-2-1-1,0 1 0,2-29 1,-6 47-144,1 0 0,-1 0 0,-1 0 0,1-1 0,0 1 0,0 0 0,-1 0 0,1 0 0,-1 0 0,-1-2 0,2 4-17,0-1 1,0 1-1,-1-1 0,1 1 0,0-1 0,-1 1 0,1 0 0,0-1 0,-1 1 0,1 0 0,-1-1 1,1 1-1,0 0 0,-1 0 0,1-1 0,-1 1 0,1 0 0,-1 0 0,1 0 0,-1-1 1,1 1-1,-1 0 0,1 0 0,-1 0 0,0 0 0,-1 1 7,0-1 0,1 1 0,-1 0 0,0 0 0,1 0 0,-1 0-1,1 0 1,0 0 0,-1 0 0,1 0 0,0 0 0,-1 1 0,1-1 0,0 1 0,0-1 0,0 1 0,0-1 0,0 1 0,1 0-1,-2 2 1,-2 9 7,-1 0-1,2 0 1,0 0-1,1 1 1,-2 24-1,5 73-38,0-104 11,1 36-17,13 71-1,-12-98 4,1-1-1,0 0 0,1 0 1,1 0-1,1 0 1,0-1-1,16 25 0,-21-37-20,0 1 0,0-1 0,0 1 0,0-1 0,0 0 0,1 0 0,-1 0 0,1 0 0,-1 0 0,1-1 0,0 1 0,0-1 0,0 0 0,0 0 0,-1 0 0,1 0 0,1 0 0,-1 0 0,0-1 0,5 1 0,-4-2-106,1 0 0,-1 1 0,1-1 1,-1-1-1,1 1 0,-1-1 0,0 1 0,0-1 0,0-1 0,0 1 0,0 0 1,0-1-1,4-4 0,5-4-261,0-2 0,-1 1 1,-1-2-1,0 1 1,-1-2-1,13-24 0,-1-6-556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9.115"/>
    </inkml:context>
    <inkml:brush xml:id="br0">
      <inkml:brushProperty name="width" value="0.05" units="cm"/>
      <inkml:brushProperty name="height" value="0.05" units="cm"/>
    </inkml:brush>
  </inkml:definitions>
  <inkml:trace contextRef="#ctx0" brushRef="#br0">15 10 13731,'-7'-10'2747,"3"16"-543,1 19-28,3 13-1908,2-1 0,2 0 0,1 0 1,1 0-1,3-1 0,1 1 0,16 39 1,-22-67-310,0-1 0,0 0 0,1 0 1,0 0-1,0-1 0,9 10 1,-13-16 55,0 1-1,0-1 1,0 0 0,0 0 0,1 0 0,-1 0 0,0 0 0,0 0-1,1 0 1,-1 0 0,1-1 0,-1 1 0,1 0 0,-1-1 0,1 1 0,-1-1-1,1 0 1,-1 0 0,1 1 0,0-1 0,-1 0 0,1 0 0,-1 0-1,1 0 1,0-1 0,-1 1 0,1 0 0,-1-1 0,1 1 0,-1-1 0,1 0-1,-1 1 1,1-1 0,-1 0 0,0 0 0,1 0 0,-1 0 0,0 0-1,0 0 1,0 0 0,0 0 0,0-1 0,0 1 0,2-2 0,11-26 21,-1-8 17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39.534"/>
    </inkml:context>
    <inkml:brush xml:id="br0">
      <inkml:brushProperty name="width" value="0.05" units="cm"/>
      <inkml:brushProperty name="height" value="0.05" units="cm"/>
    </inkml:brush>
  </inkml:definitions>
  <inkml:trace contextRef="#ctx0" brushRef="#br0">62 73 16972,'-1'-3'253,"0"0"0,-1 0 1,0 1-1,0-1 0,0 0 1,-4-3-1,6 5-220,-1 1 1,1-1-1,-1 1 0,1-1 1,-1 1-1,0 0 0,1-1 0,-1 1 1,1 0-1,-1-1 0,0 1 1,0 0-1,1 0 0,-1 0 1,0 0-1,1 0 0,-1 0 1,0 0-1,1 0 0,-1 0 1,0 0-1,0 0 0,1 0 1,-1 0-1,0 0 0,1 1 1,-1-1-1,0 0 0,1 1 0,-1-1 1,1 0-1,-1 1 0,0-1 1,1 1-1,-1-1 0,1 1 1,-1-1-1,1 1 0,-1-1 1,1 1-1,-1 0 0,-2 4 193,1-1-1,0 1 1,-1-1-1,2 1 1,-1 0-1,0 0 1,1-1-1,0 1 1,0 0 0,0 10-1,1 60 543,1-52-548,3 38 29,2 0 0,3 0 0,3-1 0,2 0-1,3-2 1,3 1 0,30 62 0,-46-111-295,-1-3-24,-1-1-1,1-1 1,0 1-1,0 0 1,0-1-1,1 0 1,0 1-1,0-1 1,1-1-1,7 8 1,-12-12 49,0 0 0,1 1 0,-1-1 0,0 0 1,0 0-1,0 0 0,1 1 0,-1-1 0,0 0 1,0 0-1,0 0 0,1 0 0,-1 0 0,0 0 1,0 1-1,1-1 0,-1 0 0,0 0 0,0 0 1,1 0-1,-1 0 0,0 0 0,0 0 0,1 0 0,-1 0 1,0 0-1,0 0 0,1 0 0,-1 0 0,0 0 1,0-1-1,1 1 0,-1 0 0,0 0 0,0 0 1,1 0-1,-1 0 0,0-1 0,0 1 0,0 0 1,1 0-1,-1 0 0,0 0 0,0-1 0,0 1 1,0 0-1,1-1 0,-2-16-587,-9-20-58,-3 5 980,-2 1-1,-1 1 0,-1 0 1,-2 1-1,-1 1 1,-46-49-1,66 76-293,0 1-1,0 0 1,-1 0-1,1 0 1,0 0-1,0 0 1,0 0 0,-1-1-1,1 1 1,0 0-1,0 0 1,0 0-1,0 0 1,-1-1 0,1 1-1,0 0 1,0 0-1,0 0 1,0-1-1,0 1 1,0 0 0,0 0-1,0-1 1,-1 1-1,1 0 1,0 0 0,0-1-1,0 1 1,0 0-1,0 0 1,0-1-1,0 1 1,1 0 0,-1 0-1,0-1 1,0 1-1,0 0 1,0 0-1,0 0 1,0-1 0,0 1-1,0 0 1,1 0-1,-1 0 1,0-1 0,0 1-1,0 0 1,0 0-1,1 0 1,-1 0-1,0-1 1,0 1 0,0 0-1,1 0 1,-1 0-1,0 0 1,0 0-1,1 0 1,-1 0 0,0 0-1,0 0 1,1 0-1,-1 0 1,0-1-1,0 2 1,1-1 0,24-1-5,-14 1-38,2-2-348,0 0-1,-1-1 1,1-1-1,-1 0 1,0-1-1,0 0 1,0 0-1,-1-2 1,0 1-1,13-11 1,-9 6-81,-1-2 1,0 0 0,0-1-1,-1 0 1,-1-1 0,14-22 0,-1-7-452</inkml:trace>
  <inkml:trace contextRef="#ctx0" brushRef="#br0" timeOffset="1">405 1 12427,'-6'60'3841,"0"-13"-1877,2 62-719,4-1 0,5 1 0,28 161 0,-31-259-1370,-2-7-6,0 0 1,1 0-1,-1 0 0,1 0 0,0 0 0,0 0 0,1-1 0,-1 1 0,1 0 1,0-1-1,0 1 0,4 5 0,-6-9 116,0 0-1,0 0 1,1 0-1,-1 0 1,0 0 0,0 0-1,0 0 1,1 0 0,-1 0-1,0 0 1,0 0 0,0 0-1,1 0 1,-1 0-1,0 0 1,0 0 0,0 0-1,1 0 1,-1 0 0,0 0-1,0 0 1,0 0 0,0 0-1,1-1 1,-1 1 0,0 0-1,0 0 1,0 0-1,0 0 1,1 0 0,-1 0-1,0-1 1,0 1 0,0 0-1,0 0 1,0 0 0,0 0-1,0-1 1,0 1-1,1 0 1,-1 0 0,0 0-1,0-1 1,0 1 0,0 0-1,0 0 1,0 0 0,0-1-1,0 1 1,0 0-1,0 0 1,0 0 0,0-1-1,0 1 1,-1 0 0,3-12-563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0.417"/>
    </inkml:context>
    <inkml:brush xml:id="br0">
      <inkml:brushProperty name="width" value="0.05" units="cm"/>
      <inkml:brushProperty name="height" value="0.05" units="cm"/>
    </inkml:brush>
  </inkml:definitions>
  <inkml:trace contextRef="#ctx0" brushRef="#br0">0 268 15683,'0'1'105,"1"0"0,-1 0 0,0-1 0,1 1 0,-1-1 0,0 1 0,1 0 0,-1-1 0,1 1 0,-1-1 0,1 1-1,-1-1 1,1 1 0,-1-1 0,1 1 0,0-1 0,-1 0 0,1 1 0,-1-1 0,1 0 0,0 0 0,0 1 0,-1-1 0,1 0 0,0 0-1,-1 0 1,1 0 0,0 0 0,0 0 0,-1 0 0,1 0 0,0 0 0,-1 0 0,1 0 0,1-1 0,28-8 1844,-9-2-1534,-1 0-1,0-1 1,-1-1 0,0-1 0,-1-1-1,-1-1 1,0 0 0,-1-1 0,-1 0-1,23-35 1,-38 51-408,18-31 343,-17 30-316,0 0-1,0 0 1,0 0-1,-1 0 1,1 1 0,-1-1-1,1 0 1,-1 0-1,0 0 1,0 0 0,0 0-1,0 0 1,0 0 0,0 0-1,-1 0 1,0-3-1,1 5-23,-1-1 0,1 1 0,0-1-1,0 1 1,-1 0 0,1-1 0,0 1-1,-1 0 1,1-1 0,-1 1-1,1 0 1,-1-1 0,1 1 0,0 0-1,-1 0 1,1 0 0,-1-1 0,1 1-1,-1 0 1,1 0 0,-1 0-1,1 0 1,-1 0 0,1 0 0,-1 0-1,1 0 1,-1 0 0,1 0 0,-1 0-1,1 0 1,-1 0 0,1 1-1,-1-1 1,1 0 0,-1 0 0,1 1-1,0-1 1,-1 0 0,1 0 0,-1 1-1,1-1 1,0 0 0,-1 1-1,0 0 1,-16 16 150,8-4-148,0 2 0,1-1 1,0 1-1,1 0 0,1 0 0,0 1 0,1 0 1,1 0-1,0 0 0,1 0 0,-1 30 1,4-44-18,0 1 1,0-1-1,0 0 1,0 1 0,0-1-1,0 1 1,1-1 0,-1 0-1,1 1 1,0-1 0,-1 0-1,1 1 1,0-1-1,1 0 1,-1 0 0,0 0-1,0 0 1,3 2 0,-3-3-1,1 0 1,0 0 0,0 0 0,0 0 0,0 0 0,0-1-1,0 1 1,0 0 0,0-1 0,0 0 0,0 1 0,0-1-1,0 0 1,0 0 0,0 0 0,0-1 0,0 1 0,0 0-1,0-1 1,0 1 0,3-2 0,76-29-87,-60 22 71,0 0 0,0 2 1,1 0-1,36-6 0,-51 13 13,-1-1 1,0 1 0,0 0 0,0 1 0,1-1-1,-1 1 1,0 0 0,0 1 0,0 0 0,0 0-1,-1 0 1,1 0 0,0 1 0,-1 0 0,0 0-1,1 0 1,-1 1 0,-1 0 0,1 0 0,0 0-1,6 9 1,-4-2-10,0 0 0,0 1 0,5 14 0,-7-16 170,-4-8 7,-1-3 71,-59-239 923,52 224-1354,10 25-42,0 0 1,1 0-1,0 0 0,1 0 0,0-1 0,0 0 1,12 14-1,-15-19 104,0-1 0,1 1 1,-1-1-1,1 1 0,0-1 1,-1 0-1,1-1 0,0 1 0,0 0 1,0-1-1,1 1 0,-1-1 0,0 0 1,0 0-1,1 0 0,-1-1 1,1 1-1,-1-1 0,1 0 0,-1 0 1,0 0-1,1 0 0,-1-1 0,1 1 1,5-3-1,18-10-495,1-6-120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1.193"/>
    </inkml:context>
    <inkml:brush xml:id="br0">
      <inkml:brushProperty name="width" value="0.05" units="cm"/>
      <inkml:brushProperty name="height" value="0.05" units="cm"/>
    </inkml:brush>
  </inkml:definitions>
  <inkml:trace contextRef="#ctx0" brushRef="#br0">10 115 14395,'0'0'86,"-1"0"0,0 1 0,1-1 0,-1 0 0,1 1 0,-1-1 0,1 0 0,-1 1 0,1-1 0,-1 1 0,1-1 0,-1 1 0,1-1 0,0 1 0,-1 0 0,1-1 0,0 1 0,-1-1 0,1 1 0,0 0 0,0-1 0,-1 1 0,1 0 0,0-1 0,0 1 0,0 0 0,0-1 0,0 1 0,0 0 0,0-1 0,0 1 0,0 0 0,1-1 0,-1 1 0,0 0 0,0-1 0,0 1 0,1-1 0,-1 1 0,0 0 0,1-1 0,-1 1 0,1-1 0,-1 1 0,1 0 0,1 2 178,0 0-1,1-1 1,-1 1-1,0-1 1,1 0-1,0 1 1,-1-1 0,5 2-1,-1-2-100,-1 0 0,1-1 0,0 1 0,-1-1 0,1 0 0,0-1 0,0 0 0,0 0-1,-1 0 1,1 0 0,0-1 0,0 0 0,0 0 0,-1-1 0,1 1 0,-1-1 0,1-1 0,-1 1 0,0-1 0,0 0 0,6-4 0,-4 3-60,0-1 1,0 0-1,-1 0 1,0 0 0,0-1-1,0 0 1,-1 0-1,0-1 1,0 0 0,0 1-1,-1-2 1,0 1-1,0 0 1,3-12 0,-6 18-91,-1 0 1,1-1 0,-1 1 0,0 0 0,1-1 0,-1 1-1,0 0 1,0-1 0,0 1 0,0 0 0,0-1 0,0 1 0,0 0-1,-1-1 1,1 1 0,0 0 0,-1-1 0,1 1 0,-1 0-1,1 0 1,-1-1 0,0 1 0,1 0 0,-1 0 0,0 0 0,0 0-1,0 0 1,0 0 0,0 0 0,0 0 0,0 0 0,0 1-1,0-1 1,0 0 0,-3 0 0,2 0-3,-1 1 0,1-1 1,-1 1-1,1 0 0,-1 0 0,1 0 0,-1 0 0,1 0 1,-1 1-1,1-1 0,-1 1 0,1 0 0,-1 0 0,1-1 1,0 2-1,-1-1 0,1 0 0,-3 2 0,-2 3-8,0 0 1,0 1-1,0 0 0,1 0 0,0 0 0,1 1 0,-1 0 0,1 0 0,1 1 0,0-1 0,0 1 0,-5 18 0,5-17-12,2 1 0,-1 0 0,1 0 0,1 0 1,0 0-1,0 0 0,2 0 0,-1 0 0,1 0 0,4 19 0,-4-28 8,-1 0 1,0-1-1,1 1 1,-1-1-1,1 1 1,-1-1-1,1 1 1,0-1-1,0 1 1,0-1-1,0 0 0,0 1 1,0-1-1,0 0 1,0 0-1,0 0 1,0 0-1,1 0 1,-1 0-1,0 0 1,1 0-1,2 0 1,-3 0-1,1-1 1,0 0-1,0 0 1,0 0-1,0-1 1,-1 1-1,1 0 1,0-1-1,0 1 1,-1-1-1,1 0 1,0 1-1,-1-1 1,1 0-1,0 0 1,1-2-1,8-5 0,-1-1-1,-1 0 1,0-1-1,10-12 1,-16 18 1,32-41 4,-19 23 1,1 0-1,2 1 0,29-27 0,-46 46-6,1 0 0,-1 0-1,1 0 1,0 1 0,0-1 0,-1 1-1,1 0 1,0 0 0,0 0 0,0 0-1,4-1 1,-6 2 0,1 0-1,-1 0 1,1 0-1,0 1 1,-1-1 0,1 0-1,0 1 1,-1-1-1,1 1 1,-1-1-1,1 1 1,-1-1 0,1 1-1,-1 0 1,0 0-1,1 0 1,-1 0-1,0 0 1,0 0 0,0 0-1,1 1 1,0 1-1,4 7-5,-1-1-1,-1 1 0,0 0 1,0 0-1,-1 0 1,0 0-1,0 1 0,-2-1 1,1 1-1,-1 14 1,1-10 20,-1-1 1,2 0 0,0 1 0,6 16 0,-9-31-11,0 0 1,0 1 0,0-1 0,0 0 0,0 1-1,0-1 1,1 1 0,-1-1 0,0 0 0,0 1-1,0-1 1,1 0 0,-1 1 0,0-1-1,0 0 1,1 0 0,-1 1 0,0-1 0,0 0-1,1 0 1,-1 1 0,0-1 0,1 0 0,-1 0-1,0 0 1,1 0 0,-1 0 0,0 1 0,1-1-1,-1 0 1,1 0 0,-1 0 0,0 0 0,1 0-1,-1 0 1,1 0 0,-1 0 0,0 0-1,1 0 1,-1-1 0,0 1 0,1 0 0,-1 0-1,0 0 1,1 0 0,-1-1 0,0 1 0,1 0-1,-1 0 1,0 0 0,1-1 0,-1 1 0,0 0-1,0-1 1,1 1 0,-1 0 0,0 0 0,1-1-1,12-21 80,-12 20-75,17-37 102,15-27 23,-29 60-137,0-1 0,0 1 0,1-1 0,0 1 1,0 1-1,9-9 0,-13 13-2,0 0 0,0 0 1,0 0-1,1 1 0,-1-1 1,0 0-1,0 1 0,0-1 0,1 1 1,-1 0-1,0-1 0,0 1 1,1 0-1,-1 0 0,0-1 0,1 1 1,-1 0-1,0 0 0,1 1 1,-1-1-1,0 0 0,1 0 1,1 1-1,-1 0-4,0 0 0,0 1 0,0-1-1,0 1 1,0-1 0,-1 1 0,1 0 0,0-1 0,-1 1 0,1 0 0,1 4 0,3 4-33,-1 1 0,0 0 0,-1 0 0,3 11 0,19 94-211,-21-91 2,-1-66-1819,-3 10 1690,2-3-135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1.659"/>
    </inkml:context>
    <inkml:brush xml:id="br0">
      <inkml:brushProperty name="width" value="0.05" units="cm"/>
      <inkml:brushProperty name="height" value="0.05" units="cm"/>
    </inkml:brush>
  </inkml:definitions>
  <inkml:trace contextRef="#ctx0" brushRef="#br0">64 1 17996,'1'19'2564,"58"241"2635,-33-162-4574,-3 1-258,28 98-204,-71-264-2264,-7 12 1481,-3 2-1,-2 0 1,-68-83-1,99 134 666,-1 0 0,1 0-1,-1 0 1,1 0 0,0 0-1,-1 0 1,1-1 0,0 1-1,1 0 1,-1-1-1,0-2 1,1 5-23,0-1 0,0 0 0,1 0 0,-1 0 0,0 0 0,1 1 0,-1-1 0,1 0 0,-1 1 0,1-1 1,-1 0-1,1 1 0,0-1 0,-1 0 0,1 1 0,0-1 0,-1 1 0,1-1 0,0 1 0,0 0 0,-1-1 0,1 1 0,0 0 0,0-1 0,0 1 0,-1 0 0,1 0 0,0 0 0,0 0 0,0 0 0,0 0 0,1 0 0,74-12 619,79-15-2259,-138 21 1270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2.091"/>
    </inkml:context>
    <inkml:brush xml:id="br0">
      <inkml:brushProperty name="width" value="0.05" units="cm"/>
      <inkml:brushProperty name="height" value="0.05" units="cm"/>
    </inkml:brush>
  </inkml:definitions>
  <inkml:trace contextRef="#ctx0" brushRef="#br0">81 17 16516,'-15'0'1544,"0"0"-1200,-7-4-208,6 1 936,6 3-1392,9 0 360,-1-5-72,7 1-112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2.068"/>
    </inkml:context>
    <inkml:brush xml:id="br0">
      <inkml:brushProperty name="width" value="0.05" units="cm"/>
      <inkml:brushProperty name="height" value="0.05" units="cm"/>
    </inkml:brush>
  </inkml:definitions>
  <inkml:trace contextRef="#ctx0" brushRef="#br0">1 223 16051,'27'-16'2169,"4"-2"-1249,6-6-408,6-3 1569,4 0-1073,0 2-304,2 4-1144,-3-3 608,-6 2-208,-3 4-168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3.190"/>
    </inkml:context>
    <inkml:brush xml:id="br0">
      <inkml:brushProperty name="width" value="0.05" units="cm"/>
      <inkml:brushProperty name="height" value="0.05" units="cm"/>
    </inkml:brush>
  </inkml:definitions>
  <inkml:trace contextRef="#ctx0" brushRef="#br0">9 19 18892,'-6'-13'2174,"4"8"-1196,2 10 1374,13 128-907,-3-20-1382,-10-112-59,0 0 1,0-1-1,0 1 0,0 0 0,1 0 0,-1 0 0,0 0 1,0 0-1,1 0 0,-1 0 0,0 0 0,1-1 0,-1 1 1,1 0-1,-1 0 0,1 0 0,0-1 0,-1 1 1,2 1-1,-2-2 0,1 0 0,-1 0 0,1-1 1,-1 1-1,1 0 0,0 0 0,-1 0 0,1 0 1,-1 0-1,0 0 0,1-1 0,-1 1 1,1 0-1,-1 0 0,1-1 0,-1 1 1,1 0-1,-1-1 0,0 1 0,1-1 0,-1 1 1,0 0-1,1-1 0,-1 0 0,23-40 168,-19 33-157,11-22 77,-3 4 34,21-35 0,-29 56-112,-1 0 1,1 0 0,0 0-1,0 0 1,0 1-1,1-1 1,-1 1 0,1 0-1,0 1 1,0-1 0,1 1-1,7-4 1,-11 7-15,-1-1 1,1 1 0,0 0 0,0-1-1,0 1 1,-1 0 0,1 0 0,0 0-1,0 0 1,0 1 0,-1-1 0,1 0-1,0 1 1,0-1 0,-1 1 0,1 0-1,0 0 1,-1-1 0,1 1 0,0 0-1,-1 0 1,0 0 0,1 1 0,-1-1-1,0 0 1,1 0 0,-1 1 0,0-1-1,0 1 1,0-1 0,1 3 0,3 5-5,0 1 1,-1-1-1,0 1 1,3 11-1,-6-17 2,5 14-234,0 2 0,-2-1 0,0 1 0,-1-1-1,-1 1 1,-1 29 0,-5-65-436,-1-9 264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3.638"/>
    </inkml:context>
    <inkml:brush xml:id="br0">
      <inkml:brushProperty name="width" value="0.05" units="cm"/>
      <inkml:brushProperty name="height" value="0.05" units="cm"/>
    </inkml:brush>
  </inkml:definitions>
  <inkml:trace contextRef="#ctx0" brushRef="#br0">154 99 12803,'1'-2'225,"0"0"-1,0 0 1,0 0 0,0-1 0,0 1 0,0 0 0,-1 0 0,1-1-1,-1 1 1,1 0 0,-1-1 0,0 1 0,0 0 0,0-1 0,0 1 0,-1 0-1,1-1 1,-1 1 0,1 0 0,-1-1 0,0 1 0,0 0 0,0 0-1,0 0 1,0 0 0,0 0 0,-1 0 0,1 0 0,-1 0 0,1 1-1,-1-1 1,0 0 0,1 1 0,-3-2 0,-2 0 60,1 0 1,-1 0-1,0 0 0,0 1 1,1 0-1,-2 0 0,1 0 1,0 1-1,0 0 0,0 0 1,-10 1-1,5 0-1115,1 0-1,-21 4 1,26-2 325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4.383"/>
    </inkml:context>
    <inkml:brush xml:id="br0">
      <inkml:brushProperty name="width" value="0.05" units="cm"/>
      <inkml:brushProperty name="height" value="0.05" units="cm"/>
    </inkml:brush>
  </inkml:definitions>
  <inkml:trace contextRef="#ctx0" brushRef="#br0">1 2 16692,'0'1'4557,"0"12"-3624,3 14-488,2 0 1,1 0-1,12 36 0,-10-36-318,-5-17-102,0 4 21,2 0 1,-1 0-1,2-1 1,0 1-1,0-1 0,11 16 1,-16-28-32,0 0 1,0 0-1,0 0 1,-1 1 0,1-1-1,0 0 1,0 0-1,1 0 1,-1 0-1,0 0 1,0-1-1,0 1 1,1 0-1,-1-1 1,0 1-1,1 0 1,-1-1-1,0 0 1,1 1-1,-1-1 1,1 0-1,-1 1 1,1-1-1,-1 0 1,1 0-1,-1 0 1,0-1-1,1 1 1,-1 0 0,1 0-1,-1-1 1,0 1-1,1-1 1,-1 1-1,1-1 1,-1 0-1,0 0 1,2 0-1,2-3 52,0-1 0,-1 0-1,1 1 1,-1-1 0,0-1-1,0 1 1,4-8 0,7-15 215,-1 1 1,16-49-1,11-62 328,-40 135-569,0 5-12,-1 13 0,-4 41-33,2-17 5,-1-4-3,1-20 13,1 1-1,0-1 1,2 1 0,-1-1-1,5 21 1,-5-35-8,0-1 0,0 1 0,0-1 0,0 0 0,0 1 0,0-1 0,0 0 0,0 1 0,1-1 0,-1 1 0,0-1 0,0 0 0,0 1 0,1-1 0,-1 0 0,0 1 0,0-1-1,1 0 1,-1 0 0,0 1 0,1-1 0,-1 0 0,0 0 0,1 1 0,-1-1 0,0 0 0,1 0 0,-1 0 0,0 0 0,1 0 0,0 1 0,10-10 100,9-25 68,-17 27-143,1 1 2,3-8 23,1 1 0,0 0-1,1 0 1,12-14 0,-19 25-50,0 0 1,-1 1-1,1-1 0,0 0 0,0 0 1,0 1-1,0-1 0,0 1 1,0 0-1,1 0 0,-1 0 0,0 0 1,1 0-1,-1 0 0,0 0 1,1 1-1,-1-1 0,1 1 0,0 0 1,-1 0-1,1 0 0,-1 0 1,1 0-1,-1 0 0,1 1 0,-1-1 1,1 1-1,-1 0 0,0 0 1,1 0-1,-1 0 0,0 0 0,3 2 1,4 4-10,-1 1 0,0 0 0,-1 1 1,0-1-1,0 1 0,-1 1 0,0-1 0,9 21 1,15 21-2,-30-50 9,1 0-1,-1 0 1,1 0-1,0 0 1,-1 0-1,1 0 1,0 0 0,0 0-1,0 0 1,0 0-1,-1 0 1,1-1 0,0 1-1,1 0 1,-1-1-1,0 1 1,0-1 0,0 1-1,0-1 1,0 1-1,0-1 1,1 0-1,-1 0 1,0 1 0,0-1-1,1 0 1,-1 0-1,0 0 1,0 0 0,0-1-1,1 1 1,-1 0-1,0 0 1,0-1-1,0 1 1,0-1 0,1 1-1,-1-1 1,0 1-1,0-1 1,0 0 0,0 0-1,0 1 1,0-1-1,1-2 1,4-3 9,-1-2 0,1 1 0,-1 0 0,8-17 0,-7 14-6,4-8 8,27-43 18,-33 55-32,0 1-1,1 0 0,-1-1 1,1 2-1,1-1 0,-1 0 1,11-6-1,-15 11 0,1-1 0,-1 0 0,0 0 0,1 1 0,-1-1 0,1 1 0,0-1 0,-1 1 0,1 0 0,-1 0 0,1-1 1,0 1-1,-1 0 0,1 0 0,-1 1 0,1-1 0,0 0 0,-1 0 0,1 1 0,2 0 0,-2 1-1,0-1-1,1 1 1,-1-1 0,0 1-1,0 0 1,0 0 0,0 0 0,0 0-1,0 0 1,-1 0 0,2 3-1,3 6-8,0 0 0,-1 1-1,-1 0 1,4 13 0,-7-23 10,7 35-24,-6-28 29,0 1 0,0-1-1,6 15 1,-8-24-2,0 0 0,0 0-1,0 1 1,0-1-1,0 0 1,0 0 0,0 1-1,1-1 1,-1 0-1,0 0 1,0 1 0,0-1-1,0 0 1,0 0-1,1 0 1,-1 1 0,0-1-1,0 0 1,0 0-1,0 0 1,1 0 0,-1 0-1,0 1 1,0-1 0,1 0-1,-1 0 1,0 0-1,0 0 1,1 0 0,-1 0-1,0 0 1,0 0-1,1 0 1,-1 0 0,0 0-1,0 0 1,1 0-1,-1 0 1,0 0 0,0 0-1,1 0 1,-1 0 0,0 0-1,0 0 1,1 0-1,-1 0 1,0-1 0,0 1-1,0 0 1,1 0-1,-1 0 1,0 0 0,0-1-1,0 1 1,1 0-1,-1 0 1,0 0 0,0-1-1,0 1 1,0 0-1,0 0 1,0-1 0,1 1-1,-1 0 1,0 0 0,0-1-1,0 1 1,10-25 22,-8 20-18,12-39 10,-7 22-57,0 0 1,2 0-1,0 1 1,1 0 0,20-29-1,-29 49 25,-1 0 0,1-1 0,0 1 0,0 0 0,1-1 0,-1 1 0,0 0 1,0 0-1,1 0 0,-1 0 0,0 0 0,1 0 0,-1 1 0,1-1 0,-1 0 0,1 1 0,-1-1 0,1 1 0,0-1 0,-1 1 0,1 0 0,2 0 0,-2 0-4,0 1 1,-1 0-1,0-1 1,1 1-1,-1 0 0,1 0 1,-1 0-1,0 0 1,0 0-1,0 0 0,0 1 1,1-1-1,-2 0 1,1 1-1,0-1 0,0 0 1,0 1-1,-1-1 0,1 1 1,0-1-1,-1 1 1,1 3-1,3 13-430,0 0 0,-1 0 0,-1 0 0,-1 0 0,0 1 0,-3 19 0,1-36 21,0-8-149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4.937"/>
    </inkml:context>
    <inkml:brush xml:id="br0">
      <inkml:brushProperty name="width" value="0.05" units="cm"/>
      <inkml:brushProperty name="height" value="0.05" units="cm"/>
    </inkml:brush>
  </inkml:definitions>
  <inkml:trace contextRef="#ctx0" brushRef="#br0">1 1 16147,'-1'-1'1987,"1"9"-528,1 27 294,2 51 19,-3-84-1700,3 85 1185,10 143 580,-12-224-1782,0 1 0,0 0 1,0-1-1,1 0 0,5 12 0,-7-18-48,0 1 1,1 0 0,-1 0-1,1 0 1,0-1-1,-1 1 1,1 0 0,0-1-1,-1 1 1,1 0-1,0-1 1,-1 1 0,1-1-1,0 1 1,0-1 0,0 0-1,0 1 1,1 0-1,0-1-2,-1 0 0,0 0-1,1-1 1,-1 1 0,0 0 0,1 0-1,-1-1 1,0 1 0,1-1-1,-1 1 1,0-1 0,0 0-1,1 1 1,-1-1 0,0 0-1,2-1 1,8-8-3,-1 0 1,1-1-1,8-12 0,-13 14-37,1 0-1,1 1 0,-1 0 1,1 0-1,1 1 0,0 0 1,15-10-1,-22 16 20,0 0-1,0 0 1,0 1-1,0-1 1,0 0-1,0 1 1,0-1 0,0 1-1,1-1 1,-1 1-1,0 0 1,0 0-1,0 0 1,0 1-1,1-1 1,-1 0 0,0 1-1,0-1 1,0 1-1,2 0 1,-1 1-9,-1 0 0,1 0 0,-1 0-1,1 0 1,-1 0 0,0 0 0,0 1 0,0-1 0,0 1 0,0-1 0,0 1 0,1 4-1,2 4-16,-1 0-1,0 1 0,-1 0 0,0 0 1,-1 0-1,1 14 0,-2-14 144,0 0 1,-1 0-1,-1 0 1,0 0-1,-1 0 0,0 0 1,-1-1-1,0 1 0,-8 17 1,9-25-33,0 0 1,0 0 0,0 0 0,0-1-1,-1 1 1,1-1 0,-1 1 0,0-1-1,0 0 1,0 0 0,0-1 0,-1 1-1,1-1 1,-1 1 0,0-1-1,1 0 1,-1 0 0,0-1 0,0 1-1,0-1 1,0 0 0,-1 0 0,1 0-1,0-1 1,0 1 0,-1-1 0,1 0-1,0 0 1,0 0 0,-5-2-1,-1 0-202,1 0 0,0-1-1,0 0 1,1 0 0,-1-1-1,1 0 1,-1-1 0,1 1-1,1-2 1,-1 1 0,1-1-1,-12-12 1,19 18 86,-1 0 1,1 0 0,0 0-1,0 0 1,-1-1 0,1 1-1,0 0 1,0 0 0,0 0-1,-1 0 1,1-1 0,0 1-1,0 0 1,0 0 0,0 0-1,-1-1 1,1 1 0,0 0-1,0 0 1,0-1-1,0 1 1,0 0 0,0 0-1,0-1 1,0 1 0,0 0-1,0 0 1,0-1 0,0 1-1,0 0 1,0-1 0,0 1-1,0 0 1,0 0 0,0-1-1,0 1 1,0 0 0,0 0-1,0-1 1,0 1-1,1 0 1,-1 0 0,0 0-1,0-1 1,0 1 0,0 0-1,1 0 1,-1 0 0,0-1-1,0 1 1,1 0 0,-1 0-1,0 0 1,0 0 0,0 0-1,1 0 1,-1-1 0,0 1-1,0 0 1,1 0 0,-1 0-1,0 0 1,1 0-1,-1 0 1,0 0 0,0 0-1,1 0 1,-1 0 0,23 3-955,-18-2 641,20 1-646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5.401"/>
    </inkml:context>
    <inkml:brush xml:id="br0">
      <inkml:brushProperty name="width" value="0.05" units="cm"/>
      <inkml:brushProperty name="height" value="0.05" units="cm"/>
    </inkml:brush>
  </inkml:definitions>
  <inkml:trace contextRef="#ctx0" brushRef="#br0">45 219 13611,'7'-6'642,"-1"0"1,0 0-1,0 0 1,-1 0-1,0-1 1,0 0-1,6-11 1,23-55 3995,-32 68-4378,-1 1 1,1 0-1,-1-1 1,0 0-1,0 1 1,0-1-1,-1 0 0,1 1 1,-1-1-1,-1-5 1,1 9-219,0-1-1,-1 1 1,1 0 0,-1-1 0,1 1 0,-1 0 0,1-1-1,-1 1 1,0 0 0,0 0 0,0 0 0,1 0 0,-1 0-1,0 0 1,0 0 0,-1 0 0,1 0 0,0 0 0,0 0 0,0 1-1,-1-1 1,1 0 0,0 1 0,0-1 0,-1 1 0,1-1-1,-1 1 1,1 0 0,0 0 0,-1 0 0,1 0 0,-1 0 0,1 0-1,0 0 1,-1 0 0,-1 1 0,-2 0-26,0 0 0,1 0 0,-1 0 0,1 1 0,-1 0 0,1 0 0,0 0 0,0 1 0,0-1 0,0 1 0,0 0 1,1 0-1,-1 0 0,1 1 0,0-1 0,0 1 0,0 0 0,-3 6 0,3-6-19,0 0 0,1 1 0,-1-1 0,1 1 0,0 0 0,1 0 0,-1-1 0,1 1 0,0 0 0,0 0 0,1 0 0,-1 0 0,1 1 0,0-1 0,1 0 0,-1 0 0,2 6 0,-1-9 1,0-1 0,-1 1 1,1-1-1,0 1 1,0-1-1,0 1 1,1-1-1,-1 0 0,0 1 1,0-1-1,1 0 1,-1 0-1,1 0 1,-1 0-1,1 0 0,-1-1 1,1 1-1,0 0 1,-1-1-1,1 1 0,2 0 1,42 4-12,-33-4 9,38 4-25,81 17 1,-111-17-12,-1 1 1,1 1-1,-1 1 0,-1 0 0,1 2 1,26 17-1,-46-27 41,0 0-1,0 0 1,0 0 0,0 0-1,0 0 1,1 1 0,-1-1 0,0 0-1,0 0 1,0 0 0,0 0-1,0 0 1,1 0 0,-1 0-1,0 0 1,0 0 0,0 0-1,0 0 1,1 0 0,-1 0 0,0 0-1,0 0 1,0 0 0,0 0-1,1 0 1,-1 0 0,0 0-1,0-1 1,0 1 0,0 0 0,0 0-1,0 0 1,1 0 0,-1 0-1,0 0 1,0 0 0,0-1-1,0 1 1,0 0 0,0 0 0,0 0-1,0 0 1,1 0 0,-1-1-1,0 1 1,0 0 0,0 0-1,0 0 1,0 0 0,0 0-1,0-1 1,0 1 0,0 0 0,0 0-1,0 0 1,0 0 0,0-1-1,0 1 1,0 0 0,0 0-1,0 0 1,-1 0 0,1 0 0,0-1-1,0 1 1,0 0 0,-3-16 163,0 1 1,-1 0-1,0 0 1,-13-27-1,2 2 149,9 23-202,3 6-36,-1 1 0,0-1 0,0 0-1,-1 1 1,-1 0 0,-6-10-1,6 14-139,5 9-355,9 11-507,-5-11 663,0-1 0,1 1 0,-1-1 0,1 0 1,-1 0-1,1 0 0,0-1 0,0 1 0,0-1 0,0 0 0,0 0 0,0 0 1,0 0-1,0-1 0,0 0 0,0 0 0,1 0 0,-1 0 0,0-1 0,0 1 0,0-1 1,5-2-1,19-4-813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5.836"/>
    </inkml:context>
    <inkml:brush xml:id="br0">
      <inkml:brushProperty name="width" value="0.05" units="cm"/>
      <inkml:brushProperty name="height" value="0.05" units="cm"/>
    </inkml:brush>
  </inkml:definitions>
  <inkml:trace contextRef="#ctx0" brushRef="#br0">138 0 16892,'-48'29'4405,"34"-22"-3417,1 0 0,-13 11 0,22-15-854,1-1 0,0 1 0,-1 1 0,1-1 0,1 0-1,-1 1 1,0-1 0,1 1 0,0 0 0,0 0 0,-3 6 0,5-9-128,0 0 0,0 0 1,-1 0-1,1 0 0,0 0 0,0-1 0,0 1 0,0 0 0,0 0 0,0 0 1,1 0-1,-1 0 0,0 0 0,0-1 0,1 1 0,-1 0 0,0 0 0,1 0 1,-1-1-1,1 1 0,-1 0 0,1-1 0,-1 1 0,1 0 0,-1-1 0,1 1 1,0 0-1,-1-1 0,1 1 0,0-1 0,0 1 0,-1-1 0,1 0 0,0 1 1,0-1-1,0 0 0,0 0 0,-1 1 0,1-1 0,2 0 0,6 2-15,0-1 0,0 0-1,12 0 1,-1 0 18,-12 0-41,1 1 0,-1 0 0,0 0 0,0 1 0,0 0 0,0 0 0,0 1 0,0 0 1,-1 1-1,0-1 0,13 12 0,-16-11 37,1 0-1,-1 0 1,0 0 0,0 1 0,-1-1 0,0 1 0,0 0 0,0 0 0,0 0-1,-1 1 1,0-1 0,-1 1 0,0-1 0,0 1 0,1 12 0,-2-10 66,-1 0 1,0 0 0,0 0 0,-1 0 0,0 0 0,-1 0 0,1-1 0,-7 13 0,7-18-56,0 1 0,0 0 1,0-1-1,-1 0 1,1 1-1,-1-1 0,0 0 1,0 0-1,-4 3 1,5-5-49,0 0 0,0 0 1,0 0-1,0 0 0,0 0 1,0-1-1,0 1 0,0 0 1,0-1-1,0 0 0,0 1 1,0-1-1,0 0 0,0 0 1,-1 0-1,1-1 0,0 1 1,-4-1-1,4 0 6,-1 0 1,0 0 0,1-1-1,-1 1 1,1-1-1,0 1 1,0-1-1,-1 0 1,1 0 0,0 0-1,0 0 1,1 0-1,-1 0 1,-2-4 0,0-1-45,0 0 1,0-1-1,-4-13 1,-1-18-270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6.610"/>
    </inkml:context>
    <inkml:brush xml:id="br0">
      <inkml:brushProperty name="width" value="0.05" units="cm"/>
      <inkml:brushProperty name="height" value="0.05" units="cm"/>
    </inkml:brush>
  </inkml:definitions>
  <inkml:trace contextRef="#ctx0" brushRef="#br0">121 440 15843,'0'-1'182,"0"-1"-1,1 1 0,-1-1 0,0 1 1,0-1-1,0 1 0,0 0 0,-1-1 1,1 1-1,0-1 0,0 1 0,-1 0 1,1-1-1,-1 1 0,1 0 0,-1-1 1,0 1-1,-1-2 0,2 3-51,-1-1 0,0 1 0,0-1-1,1 1 1,-1-1 0,0 1 0,0 0 0,0 0-1,0-1 1,1 1 0,-1 0 0,0 0 0,0 0-1,0 0 1,0 0 0,0 0 0,1 0 0,-1 0 0,0 0-1,0 0 1,0 1 0,-1-1 0,-2 2 176,0 0 0,0 0 0,0 0 0,0 0 0,0 1 0,1-1 1,-1 1-1,1 0 0,0 0 0,-5 5 0,3-1-228,-1 0 1,1 0-1,1 0 0,-1 1 0,1-1 0,1 1 0,-1 0 1,1 0-1,1 0 0,-1 1 0,1-1 0,1 1 1,0-1-1,0 1 0,1 9 0,0-17-79,-1 0 1,1 0-1,0 0 1,1 0-1,-1 0 1,0 0-1,0 0 0,0-1 1,0 1-1,1 0 1,-1 0-1,0 0 1,1 0-1,-1 0 0,1 0 1,-1-1-1,1 1 1,0 0-1,-1 0 0,1-1 1,-1 1-1,1-1 1,0 1-1,0 0 1,0-1-1,-1 1 0,1-1 1,0 1-1,0-1 1,0 0-1,0 1 0,0-1 1,-1 0-1,1 0 1,0 0-1,0 1 1,0-1-1,0 0 0,2-1 1,0 1-1,0-1 1,0 0 0,0 0-1,0 0 1,0-1-1,0 1 1,-1-1 0,1 1-1,0-1 1,-1 0-1,3-2 1,8-8 6,-1-1 1,0 0-1,-1-1 1,0 0-1,13-24 0,34-81 50,-50 100-54,-8 19-4,0 0 0,0 0 1,0 1-1,0-1 0,0 0 0,0 0 0,0 0 0,0 0 0,1 0 0,-1 0 1,0 0-1,0 0 0,0 0 0,0 0 0,0 0 0,0 0 0,0 0 1,0 0-1,0 0 0,1 0 0,-1 0 0,0 0 0,0 0 0,0 0 0,0 0 1,0 0-1,0 0 0,0 0 0,0 0 0,1 0 0,-1 0 0,0 0 1,0 0-1,0 0 0,0 0 0,0 0 0,0 0 0,0 0 0,0 0 0,0 0 1,0 0-1,1 0 0,-1-1 0,0 1 0,0 0 0,0 0 0,0 0 1,0 0-1,0 0 0,0 0 0,0 0 0,0 0 0,0 0 0,0-1 1,0 1-1,0 0 0,0 0 0,0 0 0,0 0 0,0 0 0,0 0 0,0 0 1,0 0-1,0-1 0,0 1 0,2 15-72,-2 37 0,0-19 16,0-25 44,0 1 9,0-1-1,1 1 1,-1-1-1,2 0 1,-1 1 0,1-1-1,0 0 1,1 0-1,0 0 1,4 9-1,-6-16 10,0 0-1,-1 0 0,1 0 1,0 0-1,-1 0 0,1 0 1,0-1-1,0 1 0,0 0 0,0 0 1,0-1-1,0 1 0,0 0 1,0-1-1,0 1 0,0-1 1,0 0-1,1 1 0,-1-1 1,0 0-1,0 1 0,2-1 0,-1 0 4,0-1 0,0 1-1,0-1 1,0 1-1,-1-1 1,1 0-1,0 1 1,0-1 0,-1 0-1,1 0 1,0 0-1,2-3 1,3-2 18,-1-1 0,1-1 1,-1 1-1,8-14 0,5-11 39,-2 0 1,-1-1-1,22-67 0,-19 36 6,12-84-1,-29 139-68,0-4-12,0 1 1,0 0 0,-2-23-1,1 34 10,-1 1-1,0 0 1,0-1 0,0 1-1,0 0 1,0-1 0,0 1-1,0-1 1,0 1 0,0 0-1,0-1 1,0 1 0,0 0-1,0-1 1,-1 1-1,1 0 1,0-1 0,0 1-1,0 0 1,0-1 0,-1 1-1,1 0 1,0 0 0,0-1-1,-1 1 1,1 0 0,0 0-1,0-1 1,-1 1-1,-5 9-28,-4 26-6,-10 67 201,4 1-1,4 1 1,4 114-1,8-187-110,2-1 0,1 0 0,2 1 1,1-2-1,1 1 0,1-1 0,2 0 0,1 0 0,18 32 0,-19-42-73,-5-12 2,-1 1 0,1 1 1,-1-1-1,-1 1 0,0-1 1,0 1-1,0 0 1,1 13-1,-4-21 18,0-1-1,0 1 1,0 0-1,0 0 1,0 0 0,0 0-1,0 0 1,0 0-1,0 0 1,-1 0 0,1 0-1,0 0 1,0 0-1,-1 0 1,1-1-1,-1 1 1,1 0 0,-1 0-1,1 0 1,-1-1-1,1 1 1,-1 0 0,-1 0-1,1 0 4,1-1 1,-1 0-1,0 0 0,0 1 0,0-1 1,0 0-1,0 0 0,0 0 0,0 0 1,0 0-1,0 0 0,0-1 0,0 1 1,0 0-1,0 0 0,0-1 0,0 1 0,-1-1 1,-2-1 13,-1-1-1,1 0 1,0 0 0,0 0 0,0 0-1,0 0 1,1-1 0,-4-3 0,-5-12 38,0 0-1,1 0 1,1-1 0,1 0 0,-12-38 0,12 23-13,1-1 1,-7-64-1,14 90-102,0 0 0,1 0 0,0 0 0,1 0 0,0 0 0,1 1 0,2-12 0,-2 17-27,-1 0 0,1 0 1,0 0-1,0 1 0,0-1 1,0 1-1,1-1 0,-1 1 1,1 0-1,0 0 0,0 0 1,0 1-1,0-1 0,1 0 1,-1 1-1,1 0 0,-1 0 1,1 0-1,7-2 0,24-7-270,6-1-122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7.216"/>
    </inkml:context>
    <inkml:brush xml:id="br0">
      <inkml:brushProperty name="width" value="0.05" units="cm"/>
      <inkml:brushProperty name="height" value="0.05" units="cm"/>
    </inkml:brush>
  </inkml:definitions>
  <inkml:trace contextRef="#ctx0" brushRef="#br0">1 59 18164,'8'57'5080,"13"362"-1280,-21-409-3793,0-8-5,0 0-1,0 1 1,0-1 0,0 0-1,0 0 1,0 0 0,1 0 0,-1 0-1,1 0 1,0 0 0,-1 0 0,1 0-1,2 3 1,-2-5-2,-1 0 0,0 0 0,0 0 0,1 0 0,-1 0 0,0 0 0,0 0 0,1 0 0,-1 0 0,0-1 0,0 1 0,1 0 0,-1 0 0,0 0 0,0 0 0,0-1 0,1 1 0,-1 0 0,0 0 0,0-1 0,0 1 0,0 0 0,1 0 0,-1-1 0,0 1 0,0 0-1,0 0 1,0-1 0,0 1 0,0 0 0,0 0 0,0-1 0,0 1 0,0 0 0,0-1 0,0 1 0,0 0 0,3-15-8,20-177-223,-17 119 61,27-127-1,-31 192 155,0 0-1,1 0 1,0 0 0,1 0 0,0 0 0,5-7 0,-8 13 10,0 0 1,0 0 0,1 0-1,0 1 1,-1-1-1,1 0 1,0 1 0,-1-1-1,1 1 1,0 0-1,0 0 1,0-1 0,0 1-1,1 1 1,-1-1-1,0 0 1,0 0 0,1 1-1,-1-1 1,0 1-1,0 0 1,1 0 0,-1 0-1,0 0 1,1 0-1,3 1 1,4 2-17,-1 0 0,0 1 0,1 0 0,-2 1 0,1 0 1,-1 0-1,1 1 0,12 11 0,-2 0-15,-1 1 0,19 25 0,-35-40 51,1-1 1,-1 1-1,-1 0 1,1-1-1,0 1 1,-1 0-1,1 0 1,-1 0-1,0 1 1,0-1-1,0 0 0,0 0 1,-1 1-1,0-1 1,1 5-1,-2-5 11,1-1-1,-1 1 1,0 0-1,0-1 1,0 1-1,0 0 1,0-1-1,-1 0 0,1 1 1,-1-1-1,0 0 1,1 0-1,-1 1 1,0-2-1,0 1 1,0 0-1,-1 0 1,-3 2-1,-6 3 55,0 0-1,0-1 1,0 0 0,-1-1-1,0-1 1,0 0 0,0-1 0,-20 3-1,22-5-214,1 0-1,-1 0 1,0-1-1,1 0 1,-1-1-1,1-1 1,-1 1-1,1-2 1,0 1-1,0-1 1,-14-7-1,21 9-51,1-1 0,-1 1-1,1-1 1,-1 0 0,1 0-1,0 0 1,0 0 0,0 0-1,0-1 1,0 1 0,-1-3-1,3 4 132,-1 0-1,1 0 1,-1 0 0,1 0-1,0 0 1,-1 1-1,1-1 1,0 0-1,0 0 1,0 0 0,0 0-1,0 0 1,0 0-1,0 0 1,0 0-1,0 0 1,0 0 0,0 0-1,1 0 1,-1 0-1,0 0 1,1 1 0,-1-1-1,1 0 1,-1 0-1,1 0 1,-1 1-1,1-1 1,-1 0 0,1 0-1,0 1 1,0-1-1,-1 0 1,1 1-1,0-1 1,0 1 0,1-1-1,19-8-997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8.238"/>
    </inkml:context>
    <inkml:brush xml:id="br0">
      <inkml:brushProperty name="width" value="0.05" units="cm"/>
      <inkml:brushProperty name="height" value="0.05" units="cm"/>
    </inkml:brush>
  </inkml:definitions>
  <inkml:trace contextRef="#ctx0" brushRef="#br0">121 402 16828,'-6'2'1133,"0"1"1,0 0 0,0 0-1,-8 6 1,6-4-734,1 1 1,-1 1 0,-7 9-1,10-11-362,0 0-1,1 1 0,0-1 1,1 1-1,-1 0 0,1 0 1,0 0-1,0 1 0,1-1 1,0 1-1,0-1 1,1 1-1,-2 12 0,3-18-27,0 0 0,0 0 0,0 0 0,0 0 0,0 0 0,0 0 0,0 1 0,1-1 0,-1 0-1,0 0 1,1 0 0,-1 0 0,1 0 0,-1 0 0,1 0 0,0 1 0,0-2 1,-1 1-1,1-1 1,-1 0 0,1 1 0,-1-1 0,1 0-1,-1 1 1,1-1 0,0 0 0,-1 0 0,1 0-1,-1 1 1,1-1 0,0 0 0,-1 0 0,1 0-1,0 0 1,-1 0 0,1 0 0,1-1-1,1 1 18,0-1-1,0-1 0,0 1 0,-1 0 0,1-1 0,0 1 0,-1-1 0,1 0 1,0 0-1,2-2 0,5-6 30,-1-1-1,0 0 1,0 0 0,-1-1 0,9-19-1,28-67 172,-19 37-171,-26 61-58,0 0 0,0 0 0,0 0 0,0 0 0,0 0 0,0 0 0,0 0 0,0 0 0,0 0 0,1 0 0,-1 0 0,0 0 0,0 0 0,0 0 0,0 1 0,0-1 0,0 0 0,0 0 0,0 0 0,0 0 0,0 0 0,1 0 0,-1 0 0,0 0 0,0 0 0,0 0 0,0 0 0,0 0 0,0-1 0,0 1 1,0 0-1,0 0 0,0 0 0,0 0 0,1 0 0,-1 0 0,0 0 0,0 0 0,0 0 0,0 0 0,0 0 0,0 0 0,0 0 0,0 0 0,0 0 0,0 0 0,0 0 0,0-1 0,0 1 0,0 0 0,0 0 0,0 0 0,0 0 0,0 0 0,0 0 0,0 0 0,0 0 0,0 0 0,0 0 0,0-1 0,0 1 0,0 0 0,0 0 0,0 0 0,0 0 0,1 10-27,-2 16 0,0-16 14,-1 0-1,0 0 1,1 0-1,1 0 0,0 1 1,0-1-1,1 0 1,3 16-1,-3-26 15,-1 1-1,0-1 0,0 0 1,1 1-1,-1-1 1,0 1-1,1-1 1,-1 0-1,0 1 0,1-1 1,-1 0-1,0 0 1,1 1-1,-1-1 1,1 0-1,-1 0 0,0 0 1,1 1-1,-1-1 1,1 0-1,-1 0 1,1 0-1,-1 0 0,1 0 1,-1 0-1,1 0 1,-1 0-1,1 0 0,-1 0 1,0 0-1,1 0 1,-1 0-1,1 0 1,-1-1-1,1 1 0,-1 0 1,0 0-1,1 0 1,-1-1-1,1 1 1,-1 0-1,0-1 0,1 1 1,-1 0-1,0-1 1,1 1-1,-1 0 1,0-1-1,0 1 0,1-1 1,-1 0-1,17-20-27,-16 20 26,13-23-19,0-1-1,-2-1 1,0 0-1,-2 0 1,7-32-1,24-137-433,-37 151 148,-4 39 38,-2 27 40,-24 456 1270,26-476-1008,2 32 283,2-20-98,-4-13-209,0-1 0,1 0 0,-1 0 0,0 1 0,0-1-1,0 0 1,0 0 0,0 0 0,0 1 0,1-1 0,-1 0 0,0 0 0,0 0 0,0 0 0,1 1 0,-1-1 0,0 0 0,0 0 0,0 0 0,1 0 0,-1 0 0,0 0 0,0 0 0,1 1 0,-1-1 0,0 0 0,0 0 0,1 0 0,-1 0 0,0 0 0,0 0 0,1 0 0,-1 0 0,0 0 0,1-1 0,0 1 2,0-1 0,0 0 0,0 0 0,0 0 0,0 0 1,0 0-1,0-1 0,-1 1 0,1 0 0,0 0 0,0 0 1,-1-1-1,1 1 0,-1 0 0,0-1 0,1 1 0,-1-1 1,0 1-1,1-3 0,0-30 6,-2 21-19,0 0 0,-1 0 0,0 0-1,-1 0 1,-1 1 0,-7-18 0,9 25-3,0 0 0,0 0 0,-1 0 0,0 0 0,0 0 0,0 0 0,0 1 0,-1-1 0,0 1 0,0 0 0,0 0 0,-1 1 0,1-1 0,-1 1-1,0 0 1,0 0 0,-6-2 0,10 4 4,-1 1-1,1-1 0,-1 1 1,1-1-1,-1 1 1,1 0-1,-1 0 0,0-1 1,1 1-1,-1 0 1,1 1-1,-1-1 0,1 0 1,-1 0-1,0 1 1,1-1-1,0 1 0,-4 1 1,4-2-1,0 1 1,1 0 0,-1 0 0,0 0-1,0 0 1,0 0 0,1 0-1,-1 0 1,1 0 0,-1 0 0,1 0-1,-1 1 1,1-1 0,-1 0 0,1 0-1,0 0 1,0 1 0,0 1-1,-1 1 0,2 0-1,-1-1 0,0 1 0,1 0 0,0 0 0,0 0 1,0-1-1,0 1 0,1-1 0,-1 1 0,1-1 0,0 1 1,0-1-1,3 3 0,-2-3 1,0 0-1,0 0 1,0 0 0,1 0 0,-1-1-1,1 0 1,-1 0 0,1 0-1,0 0 1,0 0 0,0-1 0,8 2-1,-4-1 2,1-1-1,-1-1 0,0 1 1,0-1-1,0-1 0,11-1 1,4-3-69,0-1 1,0-1 0,34-15-1,-37 14-79,-1 0 0,-1-1 0,0-2 0,0 0-1,-1 0 1,21-19 0,-36 30-11,-3 5 165,-12 21 155,-24 61 332,33-76-411,1-1 1,0 1 0,1 0 0,0 0 0,1 0 0,-1 17 0,2-27-74,0-1 0,0 1 0,0 0 0,0-1 0,0 1 0,0 0 0,0 0 1,0-1-1,0 1 0,1 0 0,-1-1 0,0 1 0,0 0 0,1-1 0,-1 1 1,0 0-1,1-1 0,-1 1 0,1-1 0,-1 1 0,0 0 0,1-1 0,0 1 1,-1-1-1,1 1 0,-1-1 0,1 0 0,-1 1 0,1-1 0,0 0 1,0 1-1,1-1 2,0 0 1,-1 0-1,1 0 1,-1-1-1,1 1 1,0-1-1,-1 1 1,1-1-1,-1 1 1,1-1-1,-1 0 1,1 0-1,1-1 1,8-5 29,-1-2 1,15-14-1,-23 21-32,9-8 9,7-9 12,32-23 0,-44 38-34,-1 0 0,1 1 0,0-1 0,0 1 0,0 0 0,1 1 0,-1-1 0,1 1 0,0 1 0,12-3 0,-17 4 1,1 0 1,-1 0-1,0 0 0,1 0 1,-1 0-1,0 1 1,1-1-1,-1 1 0,0 0 1,0-1-1,0 1 1,0 0-1,1 0 1,-1 0-1,0 1 0,-1-1 1,1 0-1,0 1 1,0-1-1,-1 1 1,1 0-1,2 2 0,0 3-7,0 0-1,-1 0 0,1 1 0,-2-1 0,4 10 0,-4-9 20,0-1-1,1 0 1,0 0-1,7 12 1,-10-19-4,1 1 0,-1-1 1,1 1-1,0-1 0,-1 1 0,1-1 1,-1 1-1,1-1 0,0 1 1,-1-1-1,1 0 0,0 1 1,0-1-1,-1 0 0,1 0 1,0 0-1,0 1 0,-1-1 0,1 0 1,0 0-1,0 0 0,-1 0 1,1 0-1,0 0 0,0-1 1,-1 1-1,1 0 0,0 0 1,0 0-1,-1-1 0,1 1 1,0 0-1,0-2 0,24-15 97,-22 14-86,5-5 20,-2 2-18,1 1 0,0-1 0,0 1 0,0 0 0,13-6 0,-18 10-29,1 0 0,-1 1 1,0-1-1,0 0 0,0 1 1,1 0-1,-1-1 0,0 1 1,1 0-1,-1 0 0,0 1 1,1-1-1,-1 0 0,0 1 1,0-1-1,1 1 0,-1 0 1,0 0-1,0 0 0,0 0 1,0 0-1,0 0 0,0 1 1,0-1-1,-1 0 0,4 4 1,0 1-191,0 0 1,0 0-1,0 0 1,-1 1-1,0-1 1,0 1-1,3 9 1,16 52-3195,-22-66 2522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8.945"/>
    </inkml:context>
    <inkml:brush xml:id="br0">
      <inkml:brushProperty name="width" value="0.05" units="cm"/>
      <inkml:brushProperty name="height" value="0.05" units="cm"/>
    </inkml:brush>
  </inkml:definitions>
  <inkml:trace contextRef="#ctx0" brushRef="#br0">17 0 20436,'1'6'333,"0"1"0,-1-1 1,0 0-1,0 0 0,0 1 0,-2 8 0,-1 14 1,1 85 584,4-1 1,6 1-1,30 158 0,-38-270-913,3 10 49,0 1 1,0 0-1,10 20 1,-4-22 8,-9-11-61,0 0 0,1 0-1,-1 0 1,0 0 0,0 0-1,1 0 1,-1-1 0,0 1 0,0 0-1,1 0 1,-1 0 0,0 0-1,0 0 1,1 0 0,-1 0-1,0 0 1,0-1 0,0 1-1,1 0 1,-1 0 0,0 0-1,0 0 1,0-1 0,0 1-1,1 0 1,-1 0 0,0 0-1,0-1 1,0 1 0,0 0 0,6-23 42,-6 4-41,0 0 1,-1 0-1,-1 0 1,-7-30-1,-25-74-129,33 121 123,-3-11-35,-10-29-84,13 39 102,0 0 0,-1 1 0,1-1 1,0 1-1,-1-1 0,0 1 0,0 0 0,0 0 0,0-1 0,0 1 0,-4-3 0,6 5 16,-1 0-1,1 0 1,0 0-1,0-1 1,-1 1-1,1 0 1,0 0-1,0 0 1,-1 0-1,1 0 1,0-1-1,-1 1 1,1 0 0,0 0-1,-1 0 1,1 0-1,0 0 1,-1 0-1,1 0 1,0 0-1,-1 0 1,1 0-1,0 0 1,-1 0 0,1 1-1,0-1 1,-1 0-1,1 0 1,0 0-1,0 0 1,-1 0-1,1 1 1,-3 11-89,7 16-7,-4-27 97,3 11-18,0 1-1,1-1 1,1 0 0,0 0-1,0 0 1,1 0-1,10 14 1,-13-23 24,-1 0 0,1 1 1,0-1-1,0 0 0,0 0 1,0-1-1,0 1 0,0-1 0,1 1 1,0-1-1,-1 0 0,1 0 1,0-1-1,0 1 0,0-1 0,0 0 1,0 0-1,0 0 0,0 0 1,0-1-1,1 0 0,-1 0 0,0 0 1,0 0-1,0 0 0,6-2 1,-3 0 7,0-1 1,0 1 0,0-1-1,0-1 1,-1 1 0,1-1-1,-1 0 1,0-1 0,0 1-1,-1-1 1,1 0 0,8-11-1,2-5 41,-1-1 0,15-30 0,-12 21-6,-12 26-18,-3 14-16,-3 21-5,0-25-2,-2 42 0,0-20 31,1-1 0,2 1 0,0-1 0,7 34 0,-7-56-20,0 0-1,0-1 0,0 1 0,1-1 0,-1 1 0,1-1 0,0 0 0,0 1 0,2 2 1,-3-5-9,0 0 0,0-1 1,0 1-1,0 0 0,0 0 1,0-1-1,0 1 1,0-1-1,0 1 0,0-1 1,0 1-1,0-1 0,0 0 1,0 0-1,0 1 1,1-1-1,-1 0 0,0 0 1,0 0-1,0 0 1,0 0-1,1 0 0,-1-1 1,0 1-1,0 0 0,0-1 1,0 1-1,0 0 1,0-1-1,0 0 0,0 1 1,2-2-1,12-9-325,-2-1 1,1 0-1,-1 0 0,-1-2 1,0 1-1,-1-2 0,-1 0 1,12-21-1,-14 21-185,-7 5-193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2.503"/>
    </inkml:context>
    <inkml:brush xml:id="br0">
      <inkml:brushProperty name="width" value="0.05" units="cm"/>
      <inkml:brushProperty name="height" value="0.05" units="cm"/>
    </inkml:brush>
  </inkml:definitions>
  <inkml:trace contextRef="#ctx0" brushRef="#br0">48 21 15387,'-1'9'478,"0"0"-1,-1 0 1,0 0-1,0-1 1,-1 1-1,0 0 1,-7 11-1,5-9 126,1 1-1,0-1 0,-4 17 1,7-23-464,0 0 0,0 1 1,1-1-1,0 0 1,0 1-1,0-1 0,1 0 1,2 10-1,-2-12-104,-1-1 0,1 0 0,0 0 0,0 0 0,0 0 0,1 0 0,-1 0 0,0-1 0,1 1 0,-1 0 0,1-1 0,0 1 0,-1-1 0,1 1 0,0-1 0,0 0 0,0 0 0,0 0 0,0 0-1,0 0 1,0 0 0,0 0 0,4 0 0,1 0-14,0-1 0,1 0 0,-1 0-1,0 0 1,0-1 0,1 0 0,-1-1 0,0 1-1,0-1 1,0-1 0,-1 1 0,1-1-1,-1 0 1,11-7 0,6-5 16,-1-1 1,32-28-1,-26 16-9,-1-1 0,36-53-1,-50 65-21,-12 17-6,-1 0 0,0 0 0,0 0 0,0 0 0,0 0 0,0 0 1,0 0-1,0 0 0,0 0 0,0 0 0,0 0 0,0 0 0,0 0 1,0 0-1,0 1 0,0-1 0,0 0 0,0 0 0,0 0 1,1 0-1,-1 0 0,0 0 0,0 0 0,0 0 0,0 0 0,0 0 1,0 0-1,0 0 0,0 0 0,0 0 0,0-1 0,0 1 0,0 0 1,0 0-1,0 0 0,0 0 0,0 0 0,1 0 0,-1 0 1,0 0-1,0 0 0,0 0 0,0 0 0,0 0 0,-2 8 0,-57 169-9,49-137 32,1 1 1,-6 64 0,15-95-17,0 1 1,0 0 0,1-1 0,1 1 0,0-1-1,5 18 1,3-1-33,15 29 0,6 18-194,-28-66 204,-1 0 0,-1 1 0,0-1 0,0 1 0,-1 0 0,1-1 0,-2 1 0,0 0 0,0-1 0,0 1 0,-1-1 0,0 1 0,-1-1 0,0 0 0,0 0 0,-1 0 0,0 0 0,0-1 0,-1 0 0,1 0 0,-2 0 0,1 0 0,-1-1 0,0 1 0,-1-2 0,1 1 0,-1-1 0,0 0 0,0 0 0,-1-1 0,-15 7 0,21-10 26,-1 0 1,1 0 0,0 0-1,-1-1 1,1 1 0,-1-1-1,1 0 1,-1 1-1,1-1 1,-1 0 0,0-1-1,1 1 1,-1 0 0,1-1-1,0 1 1,-1-1 0,1 0-1,-5-2 1,5 2 0,0-1 0,0 0 0,0 0-1,0 0 1,0 0 0,0 0 0,1 0 0,-1 0 0,1-1 0,0 1-1,-1-1 1,1 1 0,0-1 0,1 1 0,-1-1 0,0 1 0,0-6-1,0-5 12,0 1-1,1-1 0,0 1 1,1-1-1,1 1 0,0-1 0,0 1 1,1 0-1,1 0 0,0 0 1,9-18-1,0 4-142,2 1 0,0 0 0,37-44 0,-24 39-562,41-36 0,12-10-38,-41 29 263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9.360"/>
    </inkml:context>
    <inkml:brush xml:id="br0">
      <inkml:brushProperty name="width" value="0.05" units="cm"/>
      <inkml:brushProperty name="height" value="0.05" units="cm"/>
    </inkml:brush>
  </inkml:definitions>
  <inkml:trace contextRef="#ctx0" brushRef="#br0">5 5 16339,'-5'-4'1129,"5"7"-1129,2 5-248,2 2 576,1 1-152,2-2-272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49.795"/>
    </inkml:context>
    <inkml:brush xml:id="br0">
      <inkml:brushProperty name="width" value="0.05" units="cm"/>
      <inkml:brushProperty name="height" value="0.05" units="cm"/>
    </inkml:brush>
  </inkml:definitions>
  <inkml:trace contextRef="#ctx0" brushRef="#br0">189 435 16363,'-2'-3'253,"0"1"0,0-1 0,0 0 0,-1 1 0,0-1 0,1 1 0,-1 0-1,0 0 1,0 0 0,0 0 0,0 0 0,0 1 0,0-1 0,-1 1-1,1 0 1,0 0 0,-1 0 0,1 0 0,-1 1 0,1-1 0,-1 1-1,1 0 1,-1 0 0,0 0 0,1 1 0,-1-1 0,1 1 0,-6 2-1,4-1-110,-1 1-1,0 0 1,1 0-1,0 0 0,0 1 1,0 0-1,0 0 1,1 0-1,0 1 0,0-1 1,0 1-1,0 0 1,0 0-1,1 0 0,-4 10 1,3-6-107,1-1-1,0 0 1,1 1 0,0-1 0,1 1-1,-1 0 1,2 0 0,-1-1 0,2 12-1,-1-17-28,0-1 0,0 1 0,0 0 0,1 0 0,-1-1-1,1 1 1,0-1 0,-1 1 0,1-1 0,1 1 0,-1-1 0,0 1 0,1-1-1,-1 0 1,1 0 0,-1 1 0,1-1 0,0 0 0,0-1 0,0 1-1,0 0 1,0-1 0,1 1 0,-1-1 0,0 1 0,1-1 0,-1 0-1,1 0 1,-1 0 0,1-1 0,0 1 0,-1 0 0,6-1 0,-3 0 6,1 0 1,-1-1-1,0 0 1,1 0-1,-1-1 1,0 0-1,0 1 1,0-2-1,0 1 1,0 0-1,-1-1 1,1 0-1,-1 0 1,0-1-1,1 1 1,3-6-1,4-3 25,0-1-1,-1-1 1,16-24-1,34-75-96,-60 118 19,0 1 0,-1-1-1,1 1 1,-1 11 0,-6 37-55,3-36 90,0 1 0,2 0 0,0 0 0,1-1 0,5 30 0,-5-47 9,0 0 1,0 1-1,0-1 1,0 0-1,1 0 1,-1 1-1,0-1 1,1 0 0,-1 0-1,1 0 1,-1 1-1,1-1 1,0 0-1,0 0 1,-1 0-1,1 0 1,0 0-1,0-1 1,0 1 0,0 0-1,0 0 1,0 0-1,0-1 1,0 1-1,0-1 1,0 1-1,1-1 1,-1 1 0,0-1-1,0 1 1,0-1-1,1 0 1,-1 0-1,0 0 1,0 0-1,1 0 1,-1 0-1,0 0 1,1 0 0,-1 0-1,0-1 1,0 1-1,0 0 1,2-1-1,4-2 13,-1-1 0,0 1 0,0-1 1,0 0-1,0 0 0,9-9 0,12-14-8,-2-1 0,0-1 0,27-42 1,47-104-157,-84 144 92,20-58 1,-31 74 39,0 1 1,-1 0-1,-1-1 1,0 1-1,-1-1 0,-1-23 1,0 35 10,-1 0 0,1 0 0,-1 0 1,1 0-1,-1 0 0,0 0 0,0 0 0,0 0 1,0 0-1,-1 0 0,1 1 0,-1-1 0,0 1 0,-2-4 1,2 5 0,1-1 0,-1 1 0,1 0 1,-1 0-1,0 0 0,0 0 0,0 0 0,1 0 1,-1 1-1,0-1 0,0 1 0,0-1 0,0 1 1,0 0-1,0 0 0,-4 0 0,0 0-1,1 1 0,-1 1 0,0-1 0,1 1-1,0 0 1,-1 0 0,1 0 0,0 1 0,0 0-1,0 0 1,1 0 0,-1 1 0,-6 6 0,-1 3 20,2-1 0,0 2 1,0-1-1,1 1 0,1 1 1,0-1-1,1 1 1,1 1-1,-8 26 0,8-17 51,0 1-1,2 0 0,0 0 0,2 0 1,2 37-1,1-50-149,0-1-1,0 1 1,2-1-1,-1 0 1,2 0-1,-1 0 1,2 0-1,5 11 1,-7-17-97,0-1 1,0 0 0,1 0-1,0 0 1,0-1 0,0 1-1,0-1 1,1 0 0,0 0 0,0 0-1,0-1 1,0 1 0,0-1-1,1-1 1,-1 1 0,1-1-1,0 0 1,8 2 0,15 1-640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0.354"/>
    </inkml:context>
    <inkml:brush xml:id="br0">
      <inkml:brushProperty name="width" value="0.05" units="cm"/>
      <inkml:brushProperty name="height" value="0.05" units="cm"/>
    </inkml:brush>
  </inkml:definitions>
  <inkml:trace contextRef="#ctx0" brushRef="#br0">103 34 16075,'0'1'231,"-1"0"-1,1 0 0,0 1 0,-1-1 0,1 0 0,-1 0 0,1 0 0,-1 0 0,1 0 0,-1 0 0,0 0 0,0 0 0,1 0 0,-1 0 0,0 0 1,-2 1-1,-20 14 1567,9-6-867,9-5-736,-1 0 0,1 0-1,1 0 1,-1 1 0,1 0 0,0 0-1,-7 13 1,10-15-161,-1 0-1,0 0 1,1 0-1,0 0 1,0 0-1,0 0 1,1 0-1,-1 0 1,1 1-1,0-1 1,0 0-1,1 0 1,-1 0-1,1 0 0,1 5 1,-1-8-24,-1 1 0,1-1 1,-1 0-1,1 0 0,0 1 1,0-1-1,0 0 0,0 0 0,0 0 1,0 0-1,0 0 0,0 0 0,0 0 1,0 0-1,1-1 0,-1 1 0,0 0 1,0-1-1,1 1 0,-1-1 0,1 1 1,-1-1-1,0 0 0,1 1 0,-1-1 1,1 0-1,-1 0 0,1 0 0,-1 0 1,1 0-1,-1 0 0,0-1 0,1 1 1,-1 0-1,1-1 0,-1 1 0,2-2 1,5-1 32,-1 0 1,0 0-1,0-1 1,0 1-1,10-9 1,-5 3 37,-1 0-1,0-1 1,-1 0 0,0-1 0,-1 0 0,0 0-1,0-1 1,-1 0 0,-1-1 0,0 0 0,6-15-1,-13 26-54,1 0 0,-1 0 0,1 0-1,-1 0 1,0 0 0,0 0 0,0 0-1,0 0 1,0 0 0,0 0 0,-1 0 0,1 1-1,0-1 1,-1 0 0,0 0 0,-1-3-1,1 4-10,1 0-1,-1 0 0,0 1 0,1-1 0,-1 0 0,0 1 0,0-1 0,0 0 0,0 1 0,0-1 1,0 1-1,0-1 0,0 1 0,0 0 0,0 0 0,0-1 0,0 1 0,0 0 0,0 0 0,0 0 1,0 0-1,0 0 0,0 0 0,0 0 0,0 0 0,0 1 0,0-1 0,0 0 0,0 1 0,0-1 1,0 0-1,-1 1 0,-5 3 19,1-1-1,0 1 1,-1 0 0,1 0-1,1 1 1,-1 0 0,1 0 0,0 0-1,0 0 1,0 1 0,-5 9 0,6-9-30,1-1 0,0 0 0,0 1 0,0 0 0,1 0 0,0-1 1,0 1-1,1 1 0,-1-1 0,1 0 0,1 0 0,-1 0 0,1 11 1,0-16-13,0 0 0,0 0 0,0-1 0,0 1 1,0 0-1,1 0 0,-1-1 0,0 1 0,0 0 1,1 0-1,-1-1 0,0 1 0,1 0 0,-1-1 1,0 1-1,1 0 0,-1-1 0,1 1 0,0-1 1,-1 1-1,1-1 0,-1 1 0,1-1 1,0 1-1,-1-1 0,1 0 0,0 1 0,0-1 1,1 0-51,-1 0 0,0 0 0,1 0 1,-1 0-1,0 0 0,1-1 0,-1 1 1,0 0-1,1-1 0,-1 1 0,0-1 1,1 0-1,-1 1 0,1-2 0,4-2-169,0-1-1,-1 1 0,1-1 1,7-11-1,5-11-147,-2-9-133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1.177"/>
    </inkml:context>
    <inkml:brush xml:id="br0">
      <inkml:brushProperty name="width" value="0.05" units="cm"/>
      <inkml:brushProperty name="height" value="0.05" units="cm"/>
    </inkml:brush>
  </inkml:definitions>
  <inkml:trace contextRef="#ctx0" brushRef="#br0">126 436 11634,'-2'-14'807,"-9"-34"822,10 44-1407,0 1-1,-1 0 0,1-1 1,-1 1-1,1 0 0,-1 0 1,0 0-1,0 0 0,-1 0 1,1 1-1,-3-3 0,4 4-130,0 0-1,0 1 0,0-1 0,1 1 1,-1-1-1,0 1 0,0 0 0,0-1 1,0 1-1,0 0 0,0 0 0,0 0 1,0-1-1,0 1 0,0 0 0,0 0 1,-1 1-1,1-1 0,0 0 0,0 0 1,0 0-1,0 1 0,1-1 1,-1 0-1,0 1 0,0-1 0,0 1 1,0 0-1,0-1 0,0 1 0,1-1 1,-1 1-1,0 0 0,0 0 0,1-1 1,-1 1-1,0 0 0,1 0 0,-1 1 1,-4 5 421,1 1 1,0-1-1,-5 14 1,8-20-467,-6 17 573,1 0-1,-7 33 1,12-46-560,0 0 0,1 0 1,-1 0-1,1 0 0,0 0 0,0 0 0,0 0 1,1 0-1,0 0 0,0 0 0,0 0 0,0 0 0,1-1 1,0 1-1,3 6 0,-4-10-49,0 0 0,0 0-1,0 0 1,0 1 0,0-1 0,1 0 0,-1 0 0,0-1-1,1 1 1,-1 0 0,1 0 0,-1-1 0,1 1-1,-1-1 1,1 1 0,-1-1 0,1 1 0,0-1-1,-1 0 1,1 0 0,-1 0 0,1 0 0,0 0 0,-1 0-1,1-1 1,0 1 0,-1 0 0,1-1 0,-1 1-1,1-1 1,1-1 0,3-1 4,0 0 0,-1 0-1,0 0 1,1-1 0,-2 0 0,1 0-1,5-5 1,8-14 78,0-1 0,-2 0-1,0-1 1,-2-1 0,17-42 0,-16 36 31,-13 40 107,-1 9-222,-9 44 24,4-34-29,0 0-1,2 0 1,1 0-1,4 41 0,-3-67-1,0 0 0,0 0 0,0 0 0,1 0 0,-1 0 0,0 0 0,0 0 0,1 0 0,-1 0 0,1-1 0,-1 1 0,1 0 0,-1 0 0,1 0 0,-1-1 0,1 1 0,0 0 0,-1-1 0,2 2 0,-1-2 0,-1 0 0,1 0 0,0 1 0,0-1 0,-1 0 0,1 0 0,0 0 0,-1 0 0,1 0 0,0 0-1,-1-1 1,1 1 0,0 0 0,-1 0 0,1 0 0,0-1 0,-1 1 0,1 0 0,-1-1 0,2 1 0,2-4-1,1 1-1,-1-1 0,0 0 1,0 0-1,5-6 0,57-81-348,73-127 0,-81 121-186,35-60-645,-121 208 1476,4 1 1,-24 70 0,38-92-117,2-1 1,1 1-1,1 0 0,2 1 0,1 0 1,1 42-1,2-62-121,2 0-1,-1-1 1,1 1-1,1-1 1,6 17 0,-8-24-61,0 0 0,0-1 1,0 1-1,0-1 0,0 0 1,1 1-1,0-1 0,-1 0 1,1 0-1,0 0 1,0 0-1,0 0 0,0 0 1,0-1-1,0 1 0,1-1 1,-1 1-1,1-1 0,-1 0 1,1 0-1,-1 0 0,1 0 1,0 0-1,-1-1 0,1 1 1,0-1-1,3 0 0,-5 0-24,0 0 0,1 0 1,-1 0-1,1 0 0,-1 0 0,0-1 0,1 1 0,-1-1 0,0 1 0,1-1 0,-1 1 0,0-1 0,0 0 0,1 0 0,-1 1 0,0-1 0,0 0 0,0 0 0,0 0 0,0 0 1,0-1-1,0 1 0,-1 0 0,1 0 0,0 0 0,-1-1 0,1 1 0,-1 0 0,1-1 0,-1 1 0,1 0 0,-1-1 0,0 1 0,0-1 0,0 1 0,0 0 0,0-1 0,0 1 0,0-3 0,-1-3-92,0 1 0,-1-1 0,1 1 0,-1 0 0,0 0 0,-1 0-1,-4-9 1,-8-9 83,-1 1-1,0 1 0,-2 1 0,-1 0 0,0 1 1,-2 1-1,0 1 0,-1 1 0,-1 1 1,-27-15-1,38 27 1178,27 8-372,7-2-1009,-1-1 1,1-1-1,0 0 0,-1-2 0,1-1 0,-1 0 0,0-2 1,0 0-1,0-1 0,-1-1 0,24-12 0,-1-6-434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2.324"/>
    </inkml:context>
    <inkml:brush xml:id="br0">
      <inkml:brushProperty name="width" value="0.05" units="cm"/>
      <inkml:brushProperty name="height" value="0.05" units="cm"/>
    </inkml:brush>
  </inkml:definitions>
  <inkml:trace contextRef="#ctx0" brushRef="#br0">69 1 17868,'0'0'54,"0"0"1,0-1-1,-1 1 1,1 0-1,0 0 1,-1 0 0,1 0-1,0 0 1,0 0-1,-1 0 1,1 0-1,0 0 1,0 0-1,-1 0 1,1 0-1,0 1 1,-1-1-1,1 0 1,0 0-1,0 0 1,-1 0-1,1 0 1,0 0 0,0 1-1,-1-1 1,1 0-1,0 0 1,0 0-1,0 1 1,0-1-1,-1 0 1,1 0-1,0 0 1,0 1-1,0-1 1,0 0-1,0 1 1,0-1-1,-1 0 1,1 0 0,0 1-1,0-1 1,0 0-1,0 0 1,0 1-1,0-1 1,-6 22 128,4-17 121,-14 55 323,3 0 0,3 0 1,2 1-1,3 0 0,6 117 0,-1-173-611,0 1 39,1-1 1,-1 1 0,1-1 0,3 11 0,-4-16-53,0 0 1,0 0-1,0 0 0,0 0 0,0 0 1,0 0-1,0 0 0,0 1 1,0-1-1,1 0 0,-1 0 0,0 0 1,0 0-1,0 0 0,0 0 1,0 0-1,0 0 0,0 0 1,0 0-1,1 0 0,-1 0 0,0 0 1,0 0-1,0 0 0,0 0 1,0 0-1,0 0 0,1 0 0,-1 0 1,0 0-1,0 0 0,0 0 1,0 0-1,0 0 0,0 0 0,0 0 1,1 0-1,-1 0 0,0 0 1,0 0-1,0 0 0,0 0 1,0 0-1,0 0 0,0 0 0,0 0 1,1-1-1,-1 1 0,0 0 1,0 0-1,0 0 0,0 0 0,0 0 1,0 0-1,0 0 0,0 0 1,0-1-1,0 1 0,0 0 0,0 0 1,0 0-1,0 0 0,0 0 1,0 0-1,0-1 0,0 1 1,4-10 100,19-91 380,6-25-239,-24 107-241,2 1-1,0 0 1,1 0 0,16-25-1,-23 40-7,1 1 0,0-1 0,0 0 1,0 1-1,0-1 0,0 1 0,0-1 0,1 1 0,-1 0 0,1 0 0,0 0 0,-1 0 0,1 1 0,0-1 0,0 1 0,0 0 1,0 0-1,1 0 0,-1 0 0,0 0 0,0 1 0,1-1 0,-1 1 0,0 0 0,0 0 0,1 0 0,4 1 0,0 2-7,0-1-1,0 1 0,0 1 1,-1-1-1,1 1 0,-1 1 1,0-1-1,0 1 0,10 10 1,-3-3-12,0 1 1,12 16 0,-23-26 29,-1 0 0,1 0 0,-1 0 0,0 0 0,0 1 0,0-1 0,0 0 0,-1 1 0,1 0 0,-1-1 0,0 1 0,0 0 0,0 0 0,-1 0 0,1-1 0,-1 1 0,0 5 1,-1-6 10,0-1 0,0 0 0,0 0 0,0 0 0,-1 1 0,1-1 0,-1-1 0,1 1 0,-1 0 0,0 0 0,1 0 0,-1-1 0,0 1 0,0-1 0,0 0 0,0 0 0,-1 1 0,1-1 0,0 0 1,-1-1-1,1 1 0,0 0 0,-1-1 0,1 1 0,-4-1 0,-3 2 51,-1-1-1,1-1 1,-1 0 0,0 0-1,-11-2 1,0-3-295,0-1 0,1-1-1,0 0 1,-36-20 0,65 38-4854,19 10 3955,0-8-58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2.869"/>
    </inkml:context>
    <inkml:brush xml:id="br0">
      <inkml:brushProperty name="width" value="0.05" units="cm"/>
      <inkml:brushProperty name="height" value="0.05" units="cm"/>
    </inkml:brush>
  </inkml:definitions>
  <inkml:trace contextRef="#ctx0" brushRef="#br0">56 1 17436,'-2'-1'103,"1"1"1,0 0-1,-1 0 1,1 1-1,0-1 1,0 0 0,-1 0-1,1 1 1,0-1-1,0 1 1,0-1-1,-1 1 1,1-1-1,0 1 1,0 0-1,0-1 1,0 1 0,0 0-1,0 0 1,-1 1-1,-1 1 101,1 1 0,0-1 0,0 0 0,0 1-1,0-1 1,-2 8 0,1 0 157,0 0 0,1 1 0,-2 21 0,4-25-303,0 1-1,0-1 1,1 0 0,0 0 0,1 1-1,3 8 1,-5-15-50,1-1 0,-1 1 0,1-1 0,0 1 0,-1-1 0,1 0 0,0 1 0,0-1 1,0 0-1,0 0 0,0 0 0,0 0 0,0 0 0,1 0 0,-1 0 0,3 2 0,-3-3 1,0 0 0,1 0 0,-1 0 0,1 0 0,-1 0 0,0 0 0,1 0 0,-1 0 0,1 0 0,-1 0 0,0-1 0,1 1 0,-1-1 0,0 1 0,1-1 0,-1 1 0,0-1 0,0 0 0,0 0 0,1 0 0,-1 1 0,1-3 0,6-4 59,-1-1-1,0 1 1,-1-2-1,1 1 1,-1-1 0,-1 0-1,8-17 1,-6 13 59,0-1 0,16-20-1,-23 34-124,0-1 0,0 1 0,1 0 0,-1-1 0,0 1 0,0 0-1,0-1 1,0 1 0,1 0 0,-1-1 0,0 1 0,0 0 0,1 0-1,-1-1 1,0 1 0,0 0 0,1 0 0,-1-1 0,0 1 0,1 0-1,-1 0 1,0 0 0,1 0 0,-1 0 0,0-1 0,1 1 0,-1 0-1,1 0 1,-1 0 0,0 0 0,1 0 0,-1 0 0,0 0 0,1 0-1,-1 0 1,1 0 0,-1 0 0,0 1 0,1-1 0,-1 0 0,0 0-1,1 0 1,-1 0 0,0 1 0,1-1 0,-1 0 0,0 0 0,1 0-1,-1 1 1,0-1 0,0 0 0,1 1 0,-1-1 0,0 0 0,0 1-1,0-1 1,0 0 0,1 1 0,-1-1 0,0 0 0,0 1 0,0-1-1,0 0 1,0 1 0,5 28 18,-5-25-19,2 50 8,-1-31 85,0 1 1,8 35-1,-9-58-80,0 0 1,0 0 0,0 0-1,0 0 1,0 0-1,1 0 1,-1 0-1,0 0 1,1 0-1,-1 0 1,1 0 0,-1 0-1,1 0 1,-1 0-1,1-1 1,0 1-1,-1 0 1,1 0-1,0-1 1,-1 1-1,1 0 1,0-1 0,0 1-1,0-1 1,0 1-1,0-1 1,0 1-1,0-1 1,0 0-1,0 0 1,0 1 0,0-1-1,0 0 1,0 0-1,0 0 1,0 0-1,0 0 1,0 0-1,0 0 1,0 0-1,1-1 1,4-1 70,-1-1-1,1 1 1,-1-1 0,0-1 0,9-6-1,-7 5-50,18-15 165,-6 5-68,1 1 0,22-13 0,-37 25-124,0-1 1,-1 1 0,1 0 0,0 0-1,0 0 1,0 1 0,0 0-1,1 0 1,-1 0 0,0 0 0,0 1-1,1 0 1,-1 0 0,0 1 0,7 0-1,-10 0 21,0 0-1,0 1 1,0-1-1,-1 0 1,1 0-1,0 1 1,-1-1-1,1 1 1,0 0-1,-1-1 1,0 1-1,1 0 1,-1 0 0,0 0-1,0 0 1,1 3-1,-1-4 468,-4-6-325,-5-7 36,1-1-1,1 1 0,0-1 0,1 0 0,1-1 0,-5-20 0,8 34-220,1 0 0,0 0 0,0 0 0,0-1 1,0 1-1,0 0 0,0 0 0,0 0 0,0 0 0,0-1 0,0 1 1,0 0-1,-1 0 0,1 0 0,0-1 0,0 1 0,0 0 1,0 0-1,0 0 0,1-1 0,-1 1 0,0 0 0,0 0 0,0 0 1,0 0-1,0-1 0,0 1 0,0 0 0,0 0 0,0 0 0,0 0 1,0-1-1,1 1 0,-1 0 0,0 0 0,0 0 0,0 0 1,0 0-1,0 0 0,1-1 0,-1 1 0,0 0 0,0 0 0,0 0 1,0 0-1,1 0 0,-1 0 0,0 0 0,0 0 0,0 0 0,1 0 1,-1 0-1,0 0 0,0 0 0,0 0 0,0 0 0,1 0 0,-1 0 1,0 0-1,0 0 0,0 0 0,1 0 0,-1 0 0,0 0 1,0 0-1,0 1 0,0-1 0,1 0 0,-1 0 0,10 9-3232,-14-15 158,-4-8 1848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3.427"/>
    </inkml:context>
    <inkml:brush xml:id="br0">
      <inkml:brushProperty name="width" value="0.05" units="cm"/>
      <inkml:brushProperty name="height" value="0.05" units="cm"/>
    </inkml:brush>
  </inkml:definitions>
  <inkml:trace contextRef="#ctx0" brushRef="#br0">164 30 19212,'2'-17'1417,"0"4"188,-2 25-94,-1 134 962,-2-16-1616,21 190 1,-3-239-542,-13-72-316,1-1 1,0 1-1,1-1 1,0 1 0,0-1-1,10 14 1,-91-99-4694,58 55 4199,-56-69-1022,65 78 1645,1-1 1,0-1 0,1 1-1,-12-32 1,20 46-86,-1-1 0,1 0 0,-1 0 0,1 0-1,0 0 1,-1 0 0,1 0 0,0 0 0,0 0 0,-1 0 0,1 0-1,0 0 1,0 0 0,0 0 0,0 0 0,1 0 0,-1 0 0,0 0-1,0 0 1,0 0 0,1 0 0,-1 1 0,1-1 0,-1 0 0,1 0-1,-1 0 1,1 0 0,-1 0 0,1 1 0,0-1 0,-1 0 0,1 0-1,1 0 1,1 0 105,1 0-1,-1 0 1,1 0-1,-1 1 1,1-1-1,-1 1 0,1 0 1,5 1-1,87 6 1131,-57-3-1495,47-1-1,-72-4 141,0 0 1,0-1-1,-1 0 0,1-1 0,-1-1 1,0 0-1,16-7 0,20-15-184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4.093"/>
    </inkml:context>
    <inkml:brush xml:id="br0">
      <inkml:brushProperty name="width" value="0.05" units="cm"/>
      <inkml:brushProperty name="height" value="0.05" units="cm"/>
    </inkml:brush>
  </inkml:definitions>
  <inkml:trace contextRef="#ctx0" brushRef="#br0">199 200 15763,'5'-26'1322,"3"-44"1,-8 64-1083,1 0 1,-1 0 0,-1 0 0,1 0-1,-1 0 1,0 0 0,0 0 0,-1 0-1,0 0 1,0 0 0,0 1-1,-1-1 1,-4-7 0,6 12-192,0 0 0,1 0 0,-1 0 0,0 0-1,0 1 1,0-1 0,1 0 0,-1 0 0,0 1 0,0-1 0,0 0 0,0 1 0,0-1-1,0 1 1,0-1 0,-1 1 0,1 0 0,0 0 0,0-1 0,0 1 0,0 0 0,0 0 0,-1 0-1,1 0 1,0 0 0,0 0 0,0 0 0,0 1 0,0-1 0,-1 0 0,1 1 0,0-1-1,0 1 1,0-1 0,0 1 0,0-1 0,0 1 0,0 0 0,0-1 0,0 1 0,1 0-1,-1 0 1,-1 1 0,-2 3 39,0 0 0,0 0-1,0 1 1,1-1 0,0 1-1,0 0 1,-2 6 0,-7 24 131,2 1 1,1-1-1,-6 69 1,3 118 446,13 13 52,2-174-331,19 108-1,-21-162-360,0-3-2,0 1-1,0-1 0,0 1 1,1-1-1,-1 0 1,1 0-1,1 0 1,-1 0-1,1 0 1,4 7-1,-7-12-21,1 0 1,-1 1-1,1-1 1,-1 0-1,0 0 1,1 0-1,-1 0 1,1 1-1,-1-1 0,1 0 1,-1 0-1,1 0 1,-1 0-1,1 0 1,-1 0-1,1 0 1,-1 0-1,1 0 0,-1 0 1,1-1-1,-1 1 1,0 0-1,1 0 1,-1 0-1,1-1 1,-1 1-1,1 0 0,-1 0 1,0-1-1,1 1 1,-1 0-1,0-1 1,1 1-1,-1 0 1,0-1-1,0 1 0,1-1 1,-1 1-1,0-1 1,11-21 51,-6 1-29,-1 1 0,-1-1 0,-1 1 0,-1-1 0,0 0 0,-2 0 0,-4-31 0,-2 11 13,-1 0 1,-24-69 0,23 87-33,-15-32 1,21 50-11,0-1 0,0 1 0,-1 0 0,0 0 0,1 0 0,-2 0 0,1 1 0,0-1 0,-1 1 0,-8-5 0,13 9 3,0 0-1,0-1 0,-1 1 0,1 0 1,0 0-1,-1 0 0,1-1 0,0 1 0,-1 0 1,1 0-1,0 0 0,-1 0 0,1 0 1,-1 0-1,1 0 0,0 0 0,-1 0 0,1 0 1,0 0-1,-1 0 0,1 0 0,-1 0 1,1 0-1,0 0 0,-1 0 0,1 0 0,0 0 1,-1 1-1,1-1 0,0 0 0,-1 0 1,1 0-1,0 1 0,0-1 0,-1 0 0,1 0 1,0 1-1,0-1 0,-1 0 0,1 1 1,0-1-1,0 0 0,0 1 0,-1-1 1,1 0-1,0 1 0,0-1 0,0 0 0,0 1 1,0-1-1,0 0 0,0 1 0,0-1 1,0 1-1,0-1 0,0 0 0,0 1 0,0-1 1,0 0-1,0 1 0,0-1 0,1 0 1,-1 1-1,0 0 0,7 24-112,-4-20 37,1-1 0,-1 1 0,1-1 1,0 1-1,1-1 0,-1-1 0,1 1 0,-1 0 0,1-1 0,0 0 1,0 0-1,1-1 0,-1 1 0,0-1 0,1 0 0,0-1 0,-1 1 0,1-1 1,0 0-1,8 0 0,7-1-322,0 0-1,0-1 1,0-1 0,29-7 0,-3 0-128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4.528"/>
    </inkml:context>
    <inkml:brush xml:id="br0">
      <inkml:brushProperty name="width" value="0.05" units="cm"/>
      <inkml:brushProperty name="height" value="0.05" units="cm"/>
    </inkml:brush>
  </inkml:definitions>
  <inkml:trace contextRef="#ctx0" brushRef="#br0">168 57 16548,'-6'1'343,"1"0"1,0 1 0,0-1 0,0 1 0,0 0 0,0 1 0,0 0 0,1-1 0,-1 1 0,1 1 0,0-1 0,0 0 0,0 1 0,0 0 0,-3 5 0,-5 6 602,0 1 0,-16 31 0,21-35-794,1-1 0,0 1 0,1 0 0,1 1-1,-5 18 1,8-30-144,1-1-1,0 1 0,0 0 1,0 0-1,0 0 0,0-1 1,0 1-1,0 0 0,0 0 1,0 0-1,0-1 0,0 1 1,0 0-1,1 0 0,-1-1 1,0 1-1,1 0 0,-1 0 1,0-1-1,1 1 0,-1 0 1,1-1-1,-1 1 0,1-1 1,0 2-1,0-2-1,1 1-1,-1-1 1,0 1-1,1-1 1,-1 1-1,0-1 1,1 0-1,-1 0 1,0 1 0,1-1-1,-1 0 1,1 0-1,1-1 1,9-1-5,-1-1 1,0 0 0,13-5-1,-8 2 14,24-6 12,67-10 0,-96 20-23,0 1 0,1 0 1,-1 0-1,0 2 1,1-1-1,-1 1 0,0 1 1,0 0-1,0 1 0,0 0 1,13 6-1,-6 1 1,-18-10 0,1 0-1,-1 0 1,1 1-1,-1-1 1,0 0-1,1 0 1,-1 0-1,1 1 1,-1-1-1,0 0 1,1 0-1,-1 1 1,0-1-1,1 0 1,-1 1-1,0-1 1,1 1-1,-1-1 1,0 0-1,0 1 1,0-1-1,1 1 1,-1-1-1,0 1 1,0-1-1,0 0 1,0 1-1,0-1 1,0 1-1,0-1 1,0 1-1,0-1 1,0 1-1,0-1 0,0 1 1,-1-1 14,1 1 0,-1-1-1,0 0 1,1 0 0,-1 0 0,0 0-1,1 0 1,-1 0 0,0 0 0,1 0 0,-1 0-1,0 0 1,1 0 0,-1 0 0,0-1-1,1 1 1,-1 0 0,1 0 0,-1-1 0,0 1-1,1-1 1,-1 1 0,1 0 0,-1-1-1,1 1 1,-1-1 0,0 0 0,-15-15 312,16 15-309,-41-48 594,2-2 0,-48-87 0,80 123-848,7 15 222,0 0 0,0 0-1,0 0 1,0 0-1,0 0 1,0 0 0,0-1-1,0 1 1,0 0-1,0 0 1,0 0 0,0 0-1,0 0 1,0 0-1,0-1 1,0 1 0,0 0-1,0 0 1,0 0 0,0 0-1,0 0 1,0 0-1,1 0 1,-1-1 0,0 1-1,0 0 1,0 0-1,0 0 1,0 0 0,0 0-1,0 0 1,0 0 0,1 0-1,-1 0 1,0 0-1,0 0 1,0 0 0,0 0-1,0 0 1,0 0-1,0 0 1,1 0 0,-1 0-1,0 0 1,0 0 0,0 0-1,0 0 1,0 0-1,23 10-1206,-12-3 844,66 30-564,-29-18 360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5.398"/>
    </inkml:context>
    <inkml:brush xml:id="br0">
      <inkml:brushProperty name="width" value="0.05" units="cm"/>
      <inkml:brushProperty name="height" value="0.05" units="cm"/>
    </inkml:brush>
  </inkml:definitions>
  <inkml:trace contextRef="#ctx0" brushRef="#br0">0 92 14123,'4'-8'2554,"-1"12"-1168,2 19 458,12 272 3079,-8-68-3775,-2-147-670,-7-79-460,0 0-1,0 0 0,0 0 0,0 0 1,0-1-1,1 1 0,-1 0 1,0 0-1,0 0 0,1-1 1,-1 1-1,0 0 0,1 0 0,-1-1 1,1 1-1,-1 0 0,1-1 1,-1 1-1,1 0 0,1 0 1,-2-1-8,1 0 1,-1 0 0,1-1 0,-1 1 0,1 0 0,-1 0-1,1-1 1,-1 1 0,1 0 0,-1-1 0,1 1 0,-1-1 0,0 1-1,1-1 1,-1 1 0,0 0 0,1-1 0,-1 1 0,0-1 0,0 1-1,1-1 1,-1 0 0,12-39 234,-6-12-109,-3-1-1,-5-76 1,2 121-134,-1-14-7,1 7-32,0 1 0,-1-1 0,-1 1 0,-1-1 0,-7-25 1,3 28-50,7 11 83,0 1 1,0 0-1,0 0 0,0 0 0,0 0 1,-1 0-1,1 0 0,0 0 1,0 0-1,0 0 0,0 0 1,0 0-1,0 0 0,-1 0 1,1 0-1,0 0 0,0 0 1,0 0-1,0 0 0,0 0 1,-1 0-1,1 0 0,0 0 1,0 0-1,0 0 0,0 0 0,0 0 1,-1 0-1,1 0 0,0 0 1,0 0-1,0 0 0,0 0 1,0 1-1,0-1 0,0 0 1,-1 0-1,1 0 0,0 0 1,0 0-1,0 0 0,0 1 1,-1 1-20,0 1 1,0-1 0,0 1 0,1-1-1,-1 1 1,1 0 0,0 5 0,-1 18-121,5 48 1,-3-62 127,1-1 0,0 0 0,1 0 1,0 0-1,1-1 0,0 1 0,6 10 0,-9-19 14,0-1-1,0 1 1,0 0-1,0-1 1,0 1-1,0-1 1,1 0-1,-1 1 1,1-1-1,-1 0 1,1 0-1,-1 0 1,1 0-1,0 0 1,-1 0-1,1 0 1,0-1-1,0 1 1,3 0-1,-2-1 2,0 0 1,0 0-1,-1 0 0,1-1 1,0 1-1,0-1 0,-1 1 0,1-1 1,0 0-1,-1 0 0,1-1 0,2-1 1,5-3 6,-1-1-1,0 0 1,0 0 0,-1-1 0,14-16 0,-1-3 22,-2-1 0,-1 0 0,-1-2 0,-2 0-1,-1 0 1,-1-2 0,-2 0 0,-1 0 0,-1 0 0,6-53 0,-14 75-18,0 0 1,-1 0-1,-1-14 0,0 22-9,1 0 0,0-1 0,-1 1-1,0 0 1,1 0 0,-1-1 0,0 1 0,-2-3-1,2 4-1,1 0 0,-1 1 0,1-1 0,-1 0 0,0 1 1,1-1-1,-1 1 0,0-1 0,1 1 0,-1-1 0,0 1 0,0 0 0,1-1 0,-1 1 0,0 0 0,0 0 0,0-1 0,1 1 0,-1 0 0,0 0 0,0 0 0,0 0 0,-1 0 0,1 0 0,-1 1 0,1-1 0,-1 0 0,1 1 0,-1 0-1,1-1 1,-1 1 0,1 0 0,0-1 0,-1 1 0,1 0 0,0 0 0,0 0 0,0 0 0,-1 0 0,1 1 0,-1 0 0,-14 26 4,13-22-5,-20 47 26,2 2 0,2 0 0,3 1 0,-13 80 0,25-114-6,1-9 1,0 1 0,1 0 0,1 0 0,0 0 0,0 0 0,2 1 0,3 26 0,-4-40-18,1 0 1,-1 1-1,0-1 1,1 0-1,-1 1 0,1-1 1,0 0-1,-1 0 1,1 1-1,0-1 0,0 0 1,-1 0-1,1 0 1,0 0-1,0 0 1,0 0-1,1-1 0,-1 1 1,0 0-1,0 0 1,0-1-1,1 1 1,-1-1-1,0 1 0,0-1 1,1 1-1,-1-1 1,1 0-1,-1 0 0,0 1 1,1-1-1,-1 0 1,0 0-1,1-1 1,-1 1-1,1 0 0,-1 0 1,2-1-1,5-1-7,-1-1 0,0 0 0,1 0-1,-1-1 1,10-6 0,26-20-121,-31 20 31,1 1-1,0 1 0,0 0 0,29-13 0,-40 21 78,0-1 0,-1 0 1,1 1-1,0-1 0,0 1 0,-1 0 0,1 0 0,0-1 1,0 1-1,0 0 0,0 1 0,-1-1 0,1 0 0,0 0 1,0 1-1,0-1 0,-1 1 0,1 0 0,0-1 0,-1 1 1,1 0-1,0 0 0,1 2 0,-1-1 0,0 0-1,-1 0 1,1 0 0,-1 1-1,1-1 1,-1 1 0,0-1-1,0 1 1,0-1 0,0 1-1,0 0 1,-1-1 0,1 1-1,-1 0 1,0 3 0,1 18 24,0 0 0,-2-1 1,-1 1-1,-1 0 0,-6 25 1,7-55-536,0-8-117,4-14-2008,11-51 0,-7 56 1414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6.607"/>
    </inkml:context>
    <inkml:brush xml:id="br0">
      <inkml:brushProperty name="width" value="0.05" units="cm"/>
      <inkml:brushProperty name="height" value="0.05" units="cm"/>
    </inkml:brush>
  </inkml:definitions>
  <inkml:trace contextRef="#ctx0" brushRef="#br0">4 0 17924,'-2'0'1560,"1"3"-1248,1 5-176,3 1 816,6 3-840,0-1-376,2-2 264,-1-4-56,4-5-40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5.801"/>
    </inkml:context>
    <inkml:brush xml:id="br0">
      <inkml:brushProperty name="width" value="0.05" units="cm"/>
      <inkml:brushProperty name="height" value="0.05" units="cm"/>
    </inkml:brush>
  </inkml:definitions>
  <inkml:trace contextRef="#ctx0" brushRef="#br0">0 293 14443,'7'0'386,"1"0"-1,-1 0 1,0 0 0,0-1 0,0 0-1,0-1 1,0 1 0,0-1-1,-1-1 1,1 1 0,0-1-1,-1 0 1,0-1 0,0 1 0,0-1-1,0-1 1,0 1 0,-1-1-1,0 0 1,0 0 0,0 0-1,7-12 1,-6 9-169,-1 0 0,1-1 1,-2 1-1,1-1 0,-1 0 0,-1 0 0,0-1 0,0 1 1,0-1-1,-1 0 0,-1 1 0,0-1 0,0 0 0,-1 0 0,0 0 1,-2-11-1,1 18-182,1 0 1,-1 0-1,0 0 0,0 1 1,0-1-1,0 0 1,0 1-1,-1-1 1,1 1-1,-1-1 0,0 1 1,0 0-1,1 0 1,-2 0-1,-1-3 1,2 4-25,1 1 0,-1-1 0,1 0 1,-1 1-1,1-1 0,-1 0 1,0 1-1,1 0 0,-1-1 0,0 1 1,1 0-1,-1 0 0,0 0 1,1 0-1,-1 0 0,0 1 0,1-1 1,-1 0-1,1 1 0,-1-1 1,0 1-1,1 0 0,-1-1 0,1 1 1,0 0-1,-1 0 0,-1 1 1,-4 4-1,0 0 0,1 1 1,-1 0-1,1-1 1,1 2-1,0-1 0,0 1 1,0 0-1,1 0 1,0 0-1,-3 10 0,-1 5-2,1-1 0,1 2 0,-4 25 0,8-35-3,0 1 1,1 0-1,0 0 1,2-1 0,-1 1-1,5 20 1,-4-31-71,-1-1 0,1 1 0,0-1 1,1 1-1,-1-1 0,1 1 0,-1-1 0,1 0 0,0 0 1,0 0-1,0 0 0,1 0 0,-1 0 0,1 0 0,-1-1 1,1 1-1,0-1 0,0 0 0,0 0 0,0 0 1,1 0-1,-1-1 0,0 1 0,1-1 0,-1 0 0,1 0 1,-1 0-1,1 0 0,0-1 0,6 1 0,-3-1-25,1-1-1,0 1 1,-1-1-1,1-1 1,-1 1-1,1-1 1,-1 0-1,9-5 1,21-12-421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6.878"/>
    </inkml:context>
    <inkml:brush xml:id="br0">
      <inkml:brushProperty name="width" value="0.05" units="cm"/>
      <inkml:brushProperty name="height" value="0.05" units="cm"/>
    </inkml:brush>
  </inkml:definitions>
  <inkml:trace contextRef="#ctx0" brushRef="#br0">202 1 15739,'-46'44'7609,"25"-27"-6666,-35 23-1,48-34-815,-7 3 140,0 1 0,-23 20-1,38-30-270,0 0-1,0 0 1,-1 0-1,1 0 1,0 1-1,0-1 1,0 0-1,0 0 1,-1 0-1,1 1 1,0-1 0,0 0-1,0 0 1,0 1-1,0-1 1,-1 0-1,1 0 1,0 1-1,0-1 1,0 0-1,0 1 1,0-1-1,0 0 1,0 0-1,0 1 1,0-1-1,0 0 1,0 0-1,0 1 1,0-1-1,0 0 1,1 0-1,-1 1 1,0-1 0,0 0-1,0 0 1,0 1-1,0-1 1,1 0-1,-1 0 1,0 0-1,0 1 1,0-1-1,1 0 1,11 6-269,-8-5 238,32 12-401,-18-7 252,1 1 1,-1 0-1,-1 1 0,0 1 0,25 17 0,-33-19 195,0 0 0,-1 1 0,-1-1 0,14 18 0,-19-23 33,-1 1 0,1-1 0,-1 0 0,0 0 1,0 1-1,0-1 0,0 1 0,-1-1 0,1 1 0,0-1 1,-1 6-1,0-7 4,0 1 0,0 0 0,-1-1 1,1 1-1,-1-1 0,1 1 0,-1-1 0,1 1 1,-1-1-1,0 0 0,0 1 0,0-1 1,0 0-1,0 1 0,0-1 0,0 0 0,0 0 1,0 0-1,-1 0 0,1 0 0,-2 1 1,-5 2 151,-1 0 0,1 0 0,-1 0 0,1-1 0,-1-1 0,0 1 0,-12 0 0,-69 4 260,43-4-1210,47-3 692,0 0 0,0 0-1,0 0 1,0 0-1,0 0 1,1 0-1,-1 0 1,0 0 0,0 0-1,0 0 1,0 0-1,0 1 1,0-1-1,0 0 1,0 0 0,0 0-1,0 0 1,0 0-1,0 0 1,0 0-1,0 0 1,0 1 0,0-1-1,0 0 1,0 0-1,0 0 1,0 0-1,0 0 1,0 0 0,0 0-1,0 1 1,0-1-1,0 0 1,0 0-1,0 0 1,0 0 0,0 0-1,0 0 1,0 0-1,0 1 1,0-1-1,0 0 1,0 0 0,0 0-1,0 0 1,0 0-1,0 0 1,-1 0-1,1 0 1,12 5-729,49 6-888,-20-5 562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7.588"/>
    </inkml:context>
    <inkml:brush xml:id="br0">
      <inkml:brushProperty name="width" value="0.05" units="cm"/>
      <inkml:brushProperty name="height" value="0.05" units="cm"/>
    </inkml:brush>
  </inkml:definitions>
  <inkml:trace contextRef="#ctx0" brushRef="#br0">136 15 14899,'1'0'110,"-1"-1"-1,1 1 1,-1 0-1,1-1 1,-1 1-1,1 0 1,-1-1 0,1 1-1,-1 0 1,0-1-1,1 1 1,-1-1-1,0 1 1,1-1-1,-1 1 1,0-1-1,1 1 1,-1-1 0,0 1-1,0-1 1,0 1-1,1-1 1,-1 0-1,0 1 1,0-1-1,0 1 1,0-2-1,-15 2 2427,-25 13 182,33-10-2655,1 1 1,0 0-1,0 0 1,1 1-1,-1 0 1,1 0-1,0 0 1,0 1-1,1-1 1,-1 1-1,1 0 1,0 1-1,1-1 1,0 1 0,0-1-1,0 1 1,1 0-1,0 0 1,0 0-1,1 1 1,0-1-1,0 0 1,1 0-1,-1 1 1,2-1-1,-1 0 1,1 1-1,0-1 1,3 8-1,-4-13-67,0-1-1,1 1 0,-1-1 0,1 1 0,-1-1 1,1 0-1,0 1 0,-1-1 0,1 0 1,0 1-1,0-1 0,0 0 0,0 0 0,0 0 1,0 0-1,0 0 0,1 0 0,-1 0 0,0 0 1,1 0-1,-1-1 0,0 1 0,3 0 1,-2 0-3,0-1 1,1 0-1,-1 0 1,0 0-1,0-1 1,0 1-1,1-1 1,-1 1-1,0-1 1,0 0-1,0 1 1,0-1-1,0 0 1,2-2-1,7-4-11,-1-1 0,0 0-1,0 0 1,11-14-1,17-25-3,-27 31 27,2 1 0,16-16-1,-28 30-4,-1 0-1,1 1 1,-1-1 0,1 0-1,-1 1 1,1-1-1,0 1 1,-1-1-1,1 0 1,0 1 0,0 0-1,-1-1 1,1 1-1,0-1 1,0 1-1,0 0 1,-1 0 0,1-1-1,0 1 1,0 0-1,0 0 1,0 0 0,0 0-1,-1 0 1,1 0-1,0 0 1,0 0-1,0 1 1,0-1 0,0 0-1,-1 0 1,1 1-1,0-1 1,0 0-1,0 1 1,-1-1 0,1 1-1,0-1 1,-1 1-1,1-1 1,0 1-1,-1 0 1,1-1 0,-1 1-1,1 0 1,-1-1-1,1 2 1,2 5-9,0 0 0,0 0-1,-1 0 1,3 14 0,0-2-10,1 0 7,11 27 71,-17-45-49,0-1 0,0 1 0,1-1 1,-1 0-1,0 1 0,0-1 1,1 1-1,-1-1 0,0 0 0,1 1 1,-1-1-1,1 0 0,-1 0 1,0 1-1,1-1 0,-1 0 1,1 0-1,-1 1 0,1-1 0,-1 0 1,1 0-1,-1 0 0,1 0 1,-1 0-1,1 0 0,-1 0 0,0 0 1,1 0-1,-1 0 0,1 0 1,-1 0-1,1 0 0,-1 0 0,1 0 1,-1-1-1,1 1 0,-1 0 1,1 0-1,-1 0 0,0-1 0,1 1 1,-1 0-1,1-1 0,-1 1 1,0 0-1,1-1 0,-1 1 0,0 0 1,1-1-1,16-22 308,-16 21-281,4-6 64,1 0 0,-1 0 0,2 0 0,-1 0 0,1 1 0,12-10 0,-17 16-101,0-1 0,0 1 0,0 0 0,0 0 0,0 0 0,1 0 0,-1 0 0,0 0 0,0 1 0,1-1 0,-1 1 0,0 0 0,1 0 0,-1-1 0,1 2 0,-1-1 0,0 0 0,1 0 0,-1 1 0,0-1 0,1 1 0,-1 0 0,0-1 0,0 1 0,1 0 0,-1 1 0,0-1 0,0 0 0,0 1 0,0-1 0,-1 1 0,4 2 0,5 7-40,0 0 1,0 0-1,-2 1 1,1 0-1,8 17 1,-16-28 38,-1 1 0,1-1 1,-1 0-1,1 0 1,0 0-1,-1 0 1,1 0-1,0 0 1,0-1-1,0 1 0,0 0 1,0 0-1,0-1 1,0 1-1,0 0 1,0-1-1,0 1 0,0-1 1,2 1-1,-2-1 4,0 0-1,0 0 1,0-1-1,0 1 1,0 0-1,0-1 0,0 1 1,0 0-1,0-1 1,0 1-1,0-1 1,-1 0-1,1 1 1,0-1-1,0 0 1,0 1-1,-1-1 0,1 0 1,0 0-1,-1 0 1,2-2-1,7-9 10,0-1 1,1 1-1,0 1 0,1 0 0,12-10 1,-19 18-24,-1 1 0,0 0 1,1-1-1,0 1 1,-1 1-1,1-1 0,0 0 1,0 1-1,0 0 1,0 0-1,0 0 0,0 0 1,0 1-1,1-1 0,-1 1 1,0 0-1,0 1 1,0-1-1,0 1 0,1-1 1,-1 1-1,0 1 1,7 2-1,-2 1-24,0 0-1,0 1 1,-1 0 0,0 0-1,0 1 1,-1 0-1,8 9 1,-14-15 40,0 0-1,-1-1 0,1 1 1,0 0-1,0-1 1,-1 1-1,1-1 0,0 1 1,0 0-1,0-1 1,0 0-1,0 1 0,-1-1 1,1 0-1,0 1 1,0-1-1,0 0 0,0 0 1,0 0-1,0 0 1,0 0-1,0 0 0,0 0 1,0 0-1,0 0 1,0 0-1,0 0 0,0-1 1,0 1-1,0 0 1,0-1-1,0 1 0,0-1 1,0 1-1,-1-1 1,3-1-1,2-2 35,0-1 0,-1 0 1,1-1-1,6-9 0,8-10 72,-17 23-108,0 0 0,0 0 0,0 0 1,1 1-1,-1-1 0,0 0 0,1 1 1,-1 0-1,1 0 0,-1-1 0,1 1 1,0 1-1,0-1 0,-1 0 0,1 1 1,0-1-1,0 1 0,0 0 0,-1 0 1,1 0-1,0 1 0,0-1 0,0 0 0,-1 1 1,4 1-1,0 1-14,-1 0 0,1 0 0,-1 1 0,0-1 0,0 1 0,0 1 0,0-1 0,-1 1 0,0 0 1,5 6-1,15 26-259,-19-27-11,0-1-1,1-1 0,0 1 1,10 9-1,-4-11 34,0-6-75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8:58.209"/>
    </inkml:context>
    <inkml:brush xml:id="br0">
      <inkml:brushProperty name="width" value="0.05" units="cm"/>
      <inkml:brushProperty name="height" value="0.05" units="cm"/>
    </inkml:brush>
  </inkml:definitions>
  <inkml:trace contextRef="#ctx0" brushRef="#br0">22 127 16147,'0'1'143,"1"0"0,-1-1 0,0 1 0,1 0 0,-1 0 0,0 0 0,1-1 0,-1 1 0,1 0 0,-1 0 0,1-1-1,0 1 1,-1 0 0,1-1 0,0 1 0,-1-1 0,1 1 0,0-1 0,0 1 0,0-1 0,-1 1 0,1-1 0,0 0-1,0 0 1,0 1 0,0-1 0,0 0 0,0 0 0,-1 0 0,1 0 0,0 0 0,0 0 0,0 0 0,0 0 0,1-1-1,3 1 178,1 0 0,-1-1 0,0 0 0,10-3 0,-6 1-18,1-2 1,-1 1-1,0-1 1,-1-1 0,0 1-1,11-10 1,-15 11-207,-1 1 0,1-1 0,-1 1 0,1-1 1,-1 0-1,0 0 0,-1-1 0,1 1 0,-1-1 0,0 1 1,0-1-1,0 0 0,0 0 0,1-7 0,-3 11-87,0 0-1,0 0 0,0 1 1,0-1-1,0 0 0,0 0 1,0 1-1,0-1 0,0 0 1,-1 0-1,1 1 1,0-1-1,0 0 0,-1 0 1,1 1-1,0-1 0,-1 0 1,1 1-1,-1-1 0,1 1 1,-1-1-1,1 0 0,-1 1 1,1-1-1,-1 1 0,0-1 1,1 1-1,-1 0 1,0-1-1,1 1 0,-1 0 1,0-1-1,0 1 0,1 0 1,-1 0-1,0 0 0,0-1 1,1 1-1,-1 0 0,0 0 1,0 0-1,1 0 1,-1 0-1,0 1 0,0-1 1,1 0-1,-1 0 0,0 0 1,0 1-1,-5 0 4,1 1 0,0-1 0,1 1 0,-1 0 0,0 0 0,-6 4 0,-3 4-9,2 0 0,-1 0 0,1 1 1,1 0-1,0 1 0,-12 17 0,18-23-4,1-1 0,1 1 0,-1 0 0,1 0 0,0 0 0,0 0 0,1 1 1,0-1-1,0 1 0,1 0 0,-1-1 0,1 1 0,1 0 0,-1 0 0,1 0 0,1-1 0,0 11 0,1-12-20,-1-1 0,1 0 1,0 0-1,0 0 0,0 0 0,0-1 0,1 1 0,0-1 0,-1 1 0,1-1 1,0 0-1,1 0 0,-1 0 0,1 0 0,-1-1 0,1 1 0,0-1 1,0 0-1,0 0 0,0-1 0,0 1 0,0-1 0,0 0 0,0 0 1,6 1-1,7 0-344,-1 0 0,1-1 0,0-1 0,0 0 0,22-5 0,86-19-665,-63 7 326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07.389"/>
    </inkml:context>
    <inkml:brush xml:id="br0">
      <inkml:brushProperty name="width" value="0.05" units="cm"/>
      <inkml:brushProperty name="height" value="0.05" units="cm"/>
    </inkml:brush>
  </inkml:definitions>
  <inkml:trace contextRef="#ctx0" brushRef="#br0">209 101 15915,'1'-5'524,"0"0"0,0 0 1,-1 0-1,0 0 0,0 0 0,0 0 0,0 0 0,-1 0 0,0 0 0,0 0 0,-1 0 0,1 1 0,-3-6 0,3 8-419,0 1 0,1-1 0,-1 0 0,0 1 0,0-1 0,0 1 0,-1 0 0,1-1 0,0 1 0,-1 0 0,1 0 0,0 0 0,-1-1 1,1 2-1,-1-1 0,0 0 0,1 0 0,-1 0 0,0 1 0,1-1 0,-1 1 0,0-1 0,0 1 0,0 0 0,1 0 0,-1 0 0,0 0 0,0 0 0,0 0 0,1 0 0,-1 1 0,0-1 0,0 1 0,0-1 0,1 1 0,-1 0 0,0-1 0,-1 2 1,-5 3-74,1-1 1,1 1 0,-1 0-1,0 1 1,1 0 0,0 0-1,1 0 1,-1 1 0,1-1-1,-8 15 1,2-1-42,1 0 0,-14 40 0,20-48 26,0 0 0,1 1 0,0 0 0,1-1 0,-2 22 0,4-31-14,0 1 0,1 0 0,-1 0-1,1-1 1,-1 1 0,1 0 0,0-1 0,0 1-1,1-1 1,-1 1 0,1-1 0,0 0-1,0 1 1,0-1 0,0 0 0,0 0 0,1 0-1,-1-1 1,1 1 0,0-1 0,0 1-1,0-1 1,5 3 0,3 0-271,0-1-1,1 0 1,-1-1 0,1-1-1,-1 1 1,1-2 0,0 0-1,0 0 1,0-1 0,0-1-1,-1 0 1,1 0-1,13-4 1,2-2-444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08.895"/>
    </inkml:context>
    <inkml:brush xml:id="br0">
      <inkml:brushProperty name="width" value="0.05" units="cm"/>
      <inkml:brushProperty name="height" value="0.05" units="cm"/>
    </inkml:brush>
  </inkml:definitions>
  <inkml:trace contextRef="#ctx0" brushRef="#br0">202 122 13899,'1'-2'228,"1"1"0,-1-1-1,0 0 1,0 1 0,0-1 0,0 0-1,0 0 1,-1 0 0,1 0 0,0 0-1,-1 0 1,1 0 0,-1 0 0,0 0 0,0 0-1,0 0 1,0 0 0,0 0 0,0 0-1,-1 0 1,1 0 0,0 0 0,-1 0 0,0 0-1,1 0 1,-1 0 0,0 0 0,0 1-1,-2-3 1,1 1 58,-1 0 0,0 0 0,0 0 0,0 1 1,0 0-1,0-1 0,0 1 0,-1 0 0,1 1 0,-1-1 0,1 1 0,-1-1 0,0 1 0,0 0 0,-4 0 0,3 0-217,0 0-1,1 1 0,-1 0 0,0 0 1,0 0-1,1 0 0,-1 1 0,0 0 1,1 0-1,-1 0 0,1 1 0,-1 0 0,1-1 1,-1 1-1,1 1 0,-6 3 0,5-2-54,0 1 0,0-1 0,0 1 1,1 0-1,0 0 0,0 0 0,1 0 0,-1 1 0,1 0 0,0 0 0,-3 7 0,4-6-24,-1 0 0,1 0-1,0 0 1,1 1 0,0-1 0,0 0 0,0 0 0,1 1 0,0-1 0,1 0 0,-1 1 0,1-1 0,1 0-1,0 0 1,0 0 0,0 0 0,0 0 0,1 0 0,1-1 0,-1 1 0,1-1 0,5 7 0,-6-9 4,2 0 1,-1 0 0,0 0 0,1 0 0,-1-1 0,1 1-1,0-2 1,0 1 0,1 0 0,-1-1 0,0 0-1,1 0 1,-1 0 0,1-1 0,0 0 0,0 0 0,-1 0-1,1-1 1,0 0 0,0 0 0,0-1 0,-1 1-1,1-1 1,0 0 0,-1-1 0,10-3 0,-6 2 16,0-2 1,0 1-1,0-1 1,-1 0 0,0-1-1,0 0 1,-1 0-1,1-1 1,-1 0-1,-1 0 1,1-1 0,-1 1-1,-1-1 1,1-1-1,3-8 1,-4 5 44,0 0 1,0 0-1,-2 0 1,1 0-1,2-26 1,-5 32-24,-1 0 0,1-1 0,-1 1 1,-1 0-1,1-1 0,-1 1 0,0 0 1,-1-1-1,1 1 0,-1 0 0,-1 0 1,1 1-1,-1-1 0,-3-6 0,5 11-24,0 0-1,1 0 0,-1 0 0,0 0 0,0 0 0,0-1 0,0 2 0,0-1 0,0 0 0,0 0 0,0 0 1,0 0-1,0 1 0,-1-1 0,1 1 0,0-1 0,0 1 0,-1-1 0,1 1 0,-2-1 0,1 1-3,1 1 0,0-1-1,0 0 1,0 1 0,0-1 0,0 0-1,0 1 1,0 0 0,0-1-1,0 1 1,0 0 0,0-1-1,0 1 1,0 0 0,0 0 0,1 0-1,-1 0 1,-1 1 0,-1 4-2,0-1 0,0 1 1,0 0-1,1 0 0,0 0 0,0 1 1,-1 6-1,2 8-18,1-21 15,0 1 1,0-1-1,1 0 1,-1 1-1,0-1 1,1 0-1,-1 1 1,0-1-1,1 0 1,-1 0-1,0 1 1,1-1-1,-1 0 1,1 0-1,-1 0 1,0 0-1,1 1 1,-1-1-1,1 0 1,-1 0-1,1 0 1,-1 0 0,0 0-1,1 0 1,-1 0-1,1 0 1,-1 0-1,1 0 1,-1 0-1,0-1 1,1 1-1,-1 0 1,1 0-1,-1 0 1,0-1-1,1 1 1,-1 0-1,1 0 1,-1-1-1,0 1 1,1 0-1,-1-1 1,2 1-1,-1-1 1,0 1-1,0 0 1,1 0 0,-1-1-1,0 1 1,1 0 0,-1 1-1,0-1 1,1 0-1,-1 0 1,0 0 0,1 1-1,-1-1 1,0 1 0,0-1-1,1 1 1,-1-1 0,0 1-1,0 0 1,0 0-1,0-1 1,0 1 0,0 0-1,0 0 1,0 0 0,1 2-1,27 36-28,-18-25 19,-11-13 13,1 0 0,-1 0 1,1-1-1,0 1 0,0 0 1,-1-1-1,1 1 0,0-1 1,0 1-1,0-1 0,-1 1 1,1-1-1,0 0 1,0 1-1,0-1 0,0 0 1,0 0-1,0 1 0,0-1 1,0 0-1,0 0 0,0 0 1,0 0-1,2-1 0,-1 1-2,1-1 0,-1 0 0,0 0-1,1 0 1,-1 0 0,0-1 0,0 1-1,0 0 1,0-1 0,2-1 0,-1 0 0,0 0-1,0-1 1,0 1 0,0 0 0,0-1 0,-1 1 0,0-1-1,0 0 1,0 0 0,0 0 0,0 0 0,1-7 0,-2 3 9,0 2 2,-1 1-1,0-1 1,0 1-1,0-1 1,0 1-1,-1-1 1,0 1-1,-2-6 1,3 71-219,2-47 199,0 0-1,0 0 1,2-1-1,-1 1 1,2-1-1,11 24 1,-15-33 6,1 1 1,0-1 0,1 0 0,-1 0 0,1 0 0,-1 0 0,1 0 0,0 0 0,0-1-1,0 0 1,0 1 0,0-1 0,1 0 0,-1-1 0,1 1 0,-1-1 0,1 1-1,0-1 1,-1 0 0,1 0 0,0-1 0,0 1 0,0-1 0,0 0 0,-1 0 0,1 0-1,0 0 1,5-2 0,-6 2 3,0-2 0,0 1 0,0 0 0,0 0 0,-1-1 0,1 0 0,0 1 0,-1-1 0,0 0 0,1 0 0,-1-1 0,0 1 0,0 0 0,0-1 0,0 1 0,0-1 0,-1 0 0,1 0 0,-1 1 0,0-1 0,0 0 0,0 0 0,0 0 0,0 0 0,0-4 0,2-10 29,-1 1 0,0-1 0,-1-22 0,-7 15-9,6 24-23,0-1 0,0 1 0,0 0-1,0 0 1,0 0 0,0 0 0,0 0-1,0-1 1,0 1 0,0 0 0,0 0-1,-1 0 1,1 0 0,0 0-1,0-1 1,0 1 0,0 0 0,0 0-1,0 0 1,-1 0 0,1 0 0,0 0-1,0 0 1,0 0 0,0 0 0,-1 0-1,1 0 1,0 0 0,0 0 0,0 0-1,0 0 1,-1 0 0,1 0 0,0 0-1,0 0 1,0 0 0,0 0-1,-1 0 1,1 0 0,0 0 0,-6 13-28,3 4 13,1-1 0,0 0 0,1 1 0,1-1 0,0 1 0,1-1 0,1 0 0,6 25 0,-7-39 16,-1-1 0,1 1 0,-1 0 0,1-1-1,-1 1 1,1-1 0,0 1 0,0-1 0,0 1-1,0-1 1,0 0 0,3 3 0,-4-4 0,1 1 1,0-1 0,-1 0-1,1 1 1,0-1-1,-1 0 1,1 0 0,0 0-1,-1 1 1,1-1-1,0 0 1,0 0 0,-1 0-1,1 0 1,0 0-1,0 0 1,-1 0 0,1-1-1,0 1 1,0 0 0,0-1-1,4-1 12,0-1-1,0 0 1,-1-1-1,1 1 1,-1-1-1,6-6 1,-7 7-11,0 0 0,0 0 0,1 0 0,-1 0 0,1 0 0,-1 1 0,8-4 0,-7 6-9,1-1 0,-1 1 1,0 0-1,0 1 1,0-1-1,1 1 0,-1 0 1,0 0-1,0 0 1,0 1-1,0-1 1,0 1-1,-1 0 0,1 0 1,4 3-1,-1-1-4,-1 0 0,1-1 0,13 4 0,-18-6 13,1-1-1,-1 1 1,1-1-1,-1 0 1,1 0 0,-1 0-1,0 0 1,1 0-1,-1-1 1,1 1 0,-1-1-1,1 0 1,-1 1-1,0-1 1,4-2 0,1-2 13,0 0 0,-1 0 0,0-1 0,10-11 0,-11 11-12,1 0 0,-1 1 0,1-1 0,0 1 0,1 1 1,7-6-1,-12 9-7,0 0 0,0 1 0,0-1 0,0 1 0,0-1 0,0 1 0,0 0 0,0-1 0,0 1 0,1 0 0,-1 0 0,0 1 0,0-1 0,0 0 0,0 1 1,0-1-1,0 1 0,0 0 0,0 0 0,-1-1 0,1 1 0,0 1 0,0-1 0,-1 0 0,1 0 0,0 0 0,-1 1 0,3 2 0,6 7-12,1 1 0,-2 1-1,1 0 1,-2 0 0,0 1-1,0 0 1,7 20 0,-16-36-1341,0 0 1178,0 0 1,0 0-1,0 0 1,1-1-1,-1 1 1,1 0-1,0-1 1,-1-3-1,2-3-377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10.323"/>
    </inkml:context>
    <inkml:brush xml:id="br0">
      <inkml:brushProperty name="width" value="0.05" units="cm"/>
      <inkml:brushProperty name="height" value="0.05" units="cm"/>
    </inkml:brush>
  </inkml:definitions>
  <inkml:trace contextRef="#ctx0" brushRef="#br0">0 1 16107,'0'0'1582,"4"12"703,50 280 2358,-38-190-3775,-7-34-383,-5-30-19,2-2 0,18 62 1,-24-98-442,0 1 1,0-1 0,0 1 0,0-1 0,0 1 0,0-1 0,1 1 0,-1-1 0,0 1 0,0-1 0,1 1-1,-1-1 1,0 1 0,1-1 0,-1 1 0,0-1 0,1 0 0,-1 1 0,1-1 0,-1 0 0,0 1 0,2-1 0,2-9 339,1-31-9,-4 30-248,2-12 2,0 0-1,1 1 1,2 0-1,12-35 1,-16 51-118,1 0 1,-1 0 0,1 0-1,1 0 1,-1 1-1,0-1 1,1 1 0,0 0-1,0 0 1,7-5-1,-8 7-9,0 1 0,0-1-1,1 0 1,-1 1 0,1 0 0,0 0-1,-1 0 1,1 0 0,0 0-1,-1 1 1,1 0 0,0-1-1,0 1 1,-1 1 0,1-1-1,0 1 1,4 0 0,1 2-47,0-1 1,0 2-1,-1-1 1,0 1-1,1 0 1,-1 1-1,-1-1 1,1 2 0,12 10-1,-15-11 40,-1-1-1,1 1 1,-1-1-1,0 1 1,-1 1-1,1-1 1,-1 0-1,0 1 1,-1 0-1,1-1 1,-1 1-1,0 0 0,0 0 1,-1 1-1,1 5 1,-2-11 27,1-1 1,-1 1-1,0-1 0,0 0 1,0 1-1,0-1 0,0 1 1,0-1-1,0 1 0,0-1 0,0 0 1,0 1-1,0-1 0,0 1 1,0-1-1,0 1 0,0-1 1,0 1-1,0-1 0,0 0 1,-1 1-1,1-1 0,0 1 1,0-1-1,0 0 0,-1 1 1,1-1-1,0 1 0,-1-1 1,1 0-1,0 0 0,-1 1 1,1-1-1,0 0 0,-1 0 0,1 1 1,-1-1-1,1 0 0,0 0 1,-1 1-1,0-2 8,0 1 0,0-1 1,0 1-1,0-1 0,1 1 0,-1-1 0,0 0 0,1 1 0,-1-1 1,0 0-1,1 1 0,-1-1 0,0 0 0,1 0 0,-1 0 1,1 1-1,0-1 0,-1-1 0,-57-150 841,73 165-915,2-1 0,32 19 0,-43-28 53,0 0 0,1 0 0,-1 0 0,1-1 0,0 0 0,0-1 0,-1 0 0,1 0 0,0 0 0,11-1 0,-15 0 7,1-1 0,-1 1 0,1-1-1,-1 0 1,0 0 0,0-1 0,1 1-1,-1-1 1,0 0 0,0 1-1,0-1 1,-1-1 0,1 1 0,0 0-1,-1-1 1,1 1 0,-1-1-1,0 0 1,0 0 0,0 1 0,0-1-1,-1-1 1,2-3 0,3-6 8,-2 0-1,0 0 1,-1-1 0,0 0 0,-1 1 0,0-1 0,-1-17-1,-6 84-92,4-43 79,1 0 0,0 1-1,0-1 1,1 1-1,1-1 1,0 0-1,0 0 1,1 0-1,1 0 1,6 15-1,-10-24 10,1 0-1,0 0 0,-1 0 0,1 0 0,0-1 1,-1 1-1,1 0 0,0 0 0,0 0 1,0-1-1,0 1 0,0 0 0,0-1 0,0 1 1,0-1-1,0 1 0,0-1 0,0 1 0,0-1 1,0 0-1,1 0 0,-1 1 0,0-1 0,0 0 1,0 0-1,0 0 0,1 0 0,-1 0 0,0-1 1,0 1-1,0 0 0,0 0 0,0-1 0,0 1 1,1-1-1,-1 1 0,0-1 0,0 1 1,0-1-1,-1 0 0,1 0 0,0 1 0,0-1 1,1-1-1,5-5-12,-1 0-1,0 0 1,0 0 0,6-11 0,-11 16 9,19-32-24,-16 25 9,1 1 0,0-1 1,0 1-1,0 1 1,1-1-1,1 1 0,8-9 1,-15 16 16,0 0-1,1 0 1,-1-1 0,1 1 0,-1 0-1,0 0 1,1 0 0,-1 0 0,1 0 0,-1 0-1,0 0 1,1-1 0,-1 1 0,1 1-1,-1-1 1,1 0 0,-1 0 0,0 0-1,1 0 1,-1 0 0,1 0 0,-1 0 0,0 1-1,1-1 1,-1 0 0,1 0 0,-1 0-1,0 1 1,1-1 0,-1 0 0,0 1 0,1-1-1,-1 0 1,0 1 0,0-1 0,1 0-1,-1 1 1,0-1 0,0 0 0,0 1 0,0-1-1,1 1 1,-1-1 0,0 0 0,0 1-1,0-1 1,0 1 0,0-1 0,0 1 0,0 0-1,4 27-31,-4-24 22,2 19-27,-1-3 25,1 0-1,8 29 1,-9-44 15,1 1 0,0-1-1,0 1 1,1-1 0,-1 0 0,1 1 0,1-1 0,-1-1 0,0 1 0,1-1 0,0 1 0,0-1-1,6 4 1,58 38 22,18 14-17,-77-53-1,-1 0 0,1 1-1,-2 0 1,1 1 0,-1 0 0,-1 0-1,6 11 1,-10-17 7,0 0 1,-1 0-1,1 1 0,-1-1 1,0 1-1,0-1 1,-1 1-1,1-1 0,-1 1 1,1-1-1,-1 1 0,0 0 1,-1-1-1,1 1 0,0-1 1,-1 1-1,0 0 1,0-1-1,0 0 0,-2 5 1,1-5 6,0-1 0,0 1 0,1 0 0,-2-1 0,1 0-1,0 1 1,0-1 0,-1 0 0,1 0 0,-1-1 0,0 1 0,1 0 0,-1-1 0,0 1 0,0-1 0,0 0 0,0 0 0,0 0 0,0-1 0,-1 1 0,1-1 0,0 0 0,-6 0 0,-2 0 13,0-2 0,0 0 1,0 0-1,1-1 0,-1 0 1,1-1-1,-1 0 0,1 0 0,0-1 1,1-1-1,-14-9 0,8 4-20,1 0 0,0-1 0,1 0 0,0-1 0,1-1 0,-13-18 0,23 29-15,0 0 1,1 0 0,-1 0-1,0 0 1,1-1 0,0 1-1,-1-1 1,1 1 0,1-1-1,-2-6 1,2 8-1,0 1-1,0-1 1,1 0-1,-1 0 1,0 1-1,1-1 1,-1 0 0,1 1-1,0-1 1,-1 1-1,1-1 1,0 1-1,0-1 1,0 1-1,0-1 1,0 1 0,1 0-1,-1-1 1,0 1-1,1 0 1,-1 0-1,0 0 1,3-1 0,15-8-394,1 2 1,1 0-1,-1 1 1,1 0-1,40-5 1,18-6-2681,-61 11 2279,-7-2-127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10.755"/>
    </inkml:context>
    <inkml:brush xml:id="br0">
      <inkml:brushProperty name="width" value="0.05" units="cm"/>
      <inkml:brushProperty name="height" value="0.05" units="cm"/>
    </inkml:brush>
  </inkml:definitions>
  <inkml:trace contextRef="#ctx0" brushRef="#br0">15 42 16844,'-14'-3'1904,"14"-2"-1000,7 2-264,12 1 1049,4 2-185,10 2-320,4-1-208,8 1-335,2-1-129,4-1-496,-2-1-352,0-7 320,-5-2-120,-9-6-64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11.455"/>
    </inkml:context>
    <inkml:brush xml:id="br0">
      <inkml:brushProperty name="width" value="0.05" units="cm"/>
      <inkml:brushProperty name="height" value="0.05" units="cm"/>
    </inkml:brush>
  </inkml:definitions>
  <inkml:trace contextRef="#ctx0" brushRef="#br0">4 10 16668,'-3'-9'3296,"4"12"-2704,1 9 1873,1 3-937,3 10-672,1 4-215,3 8-329,2 4-112,0 5-80,3 1-80,-1-1-424,1-1-377,-1-8 633,-3-5-96,-2-16-112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11.874"/>
    </inkml:context>
    <inkml:brush xml:id="br0">
      <inkml:brushProperty name="width" value="0.05" units="cm"/>
      <inkml:brushProperty name="height" value="0.05" units="cm"/>
    </inkml:brush>
  </inkml:definitions>
  <inkml:trace contextRef="#ctx0" brushRef="#br0">0 1 19652,'2'6'2321,"-1"1"623,-1-10-2063,3 0-289,0 0-840,0 0-625,-3 6 433,-1 3-16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6.999"/>
    </inkml:context>
    <inkml:brush xml:id="br0">
      <inkml:brushProperty name="width" value="0.05" units="cm"/>
      <inkml:brushProperty name="height" value="0.05" units="cm"/>
    </inkml:brush>
  </inkml:definitions>
  <inkml:trace contextRef="#ctx0" brushRef="#br0">2 40 16452,'-1'14'1440,"1"-9"-1008,4-1-168,2-2 504,1 2-112,0-4-696,-1-4-264,4-13 304,0-5-104,-1-4-104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17.616"/>
    </inkml:context>
    <inkml:brush xml:id="br0">
      <inkml:brushProperty name="width" value="0.05" units="cm"/>
      <inkml:brushProperty name="height" value="0.05" units="cm"/>
    </inkml:brush>
  </inkml:definitions>
  <inkml:trace contextRef="#ctx0" brushRef="#br0">5183 0 13675,'-25'9'346,"0"-2"-1,0-1 1,0 0 0,0-2 0,-35 1-1,-133-7 478,55-2-666,-435 30-675,2 24 371,-46 4 72,453-45 214,-318-24 0,328 1-61,-1 7-1,-258 20 1,-297 89 302,659-94-376,-180 42-14,199-41 16,0 2-1,1 2 0,1 0 1,0 3-1,-31 19 0,36-18-2,-38 25-147,-106 92 1,162-127 140,1 1 0,0-1 0,0 1 0,0 0 0,1 1 0,1-1 0,0 1 0,0 0 0,0 0 0,-4 19 0,4-6 42,0 1 1,1 0-1,1 35 0,2-53-33,0 1 0,1 0 0,-1-1 0,1 1 0,1-1 0,-1 1 0,1-1 0,-1 0 0,2 1 0,-1-1 0,0 0 0,1 0 0,0 0-1,0-1 1,1 1 0,-1-1 0,1 0 0,0 0 0,0 0 0,7 5 0,-1-2-14,1-1 1,0-1-1,0 1 0,0-2 0,1 1 0,-1-2 1,1 0-1,18 3 0,97 11-81,64 14 45,280 66 41,-194-35 28,-38-6-7,-130-36-18,-1-5 0,203 1 0,31-37-2,137 1 2,-73 57 12,139 2 10,-367-44-19,-1-8 1,0-8-1,-1-8 0,217-63 1,-340 73 24,-1-2-1,-1-2 1,79-48 0,-55 33 31,1 2 0,112-35 0,-152 59-98,0-1-1,-1-3 1,-1 0-1,57-38 1,-79 45 49,-2-1 1,1-1 0,-1 0 0,-1 0 0,0-1-1,-1 0 1,0-1 0,7-15 0,4-13 34,19-58 1,-37 95-46,8-19 16,-2 0 0,0-1 1,-2 0-1,3-24 0,-8 41-11,1 1 0,-1 0-1,-1 0 1,1-1 0,-1 1 0,0 0 0,0 0-1,-1 0 1,0 0 0,0 0 0,0 0-1,-1 0 1,1 1 0,-1-1 0,-1 1 0,1 0-1,-1 0 1,0 0 0,0 0 0,-1 1 0,-4-5-1,-2 1 42,-1 1-1,0 0 0,0 1 1,0 0-1,-1 0 0,0 2 1,0-1-1,0 2 1,0 0-1,-1 0 0,1 1 1,-17 0-1,-18 2 166,0 1-1,-50 8 1,-39 11 92,-74 5-1005,210-24 678,-11-1-46,-1 0-1,-16-2 0,26 2 67,-1-1-1,1 1 1,0-1-1,-1 0 1,1 0-1,0-1 1,0 1-1,0 0 0,0-1 1,0 0-1,0 0 1,1 0-1,-1 0 1,-2-3-1,-12-22-132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38.067"/>
    </inkml:context>
    <inkml:brush xml:id="br0">
      <inkml:brushProperty name="width" value="0.05" units="cm"/>
      <inkml:brushProperty name="height" value="0.05" units="cm"/>
    </inkml:brush>
  </inkml:definitions>
  <inkml:trace contextRef="#ctx0" brushRef="#br0">49 51 14299,'-9'-15'1978,"5"9"-370,1 0-1,-1 0 0,0 1 0,-7-8 0,9 16-1360,1-1 1,0 1-1,0 0 0,0-1 0,0 1 0,0 0 0,1 0 1,-1 4-1,-2 28-107,1 0 0,2 0 1,5 37-1,0-7-73,-4-37-40,7 237 335,-9-278-1517,1 10 910,-1 0 0,1-1 0,0 1 0,1-1 0,-1 1 0,0-1 0,1 1 0,0-1 0,0 1 0,0 0 0,2-4 0,9-12-435,3 0-215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38.698"/>
    </inkml:context>
    <inkml:brush xml:id="br0">
      <inkml:brushProperty name="width" value="0.05" units="cm"/>
      <inkml:brushProperty name="height" value="0.05" units="cm"/>
    </inkml:brush>
  </inkml:definitions>
  <inkml:trace contextRef="#ctx0" brushRef="#br0">21 45 18284,'1'-16'4024,"-2"51"-2092,-3 418 213,4-411-1806,-9-271 241,1-37-383,10 232-196,-2 33-1,0 1 0,0 0 0,0-1 0,0 1 0,0 0 0,0-1 0,0 1 0,0 0 0,0-1 0,0 1 0,1 0 0,-1-1 0,0 1 0,0 0 0,0-1 0,0 1 0,0 0 0,1-1 0,-1 1 0,0 0 0,0 0 0,0-1 0,1 1 0,-1 0 0,0 0 0,1-1 0,-1 1 0,0 0 0,0 0 0,1 0 0,0-1 0,6 10 0,3 16-3,17 69-27,10 27 24,-36-118 9,0 0-1,0 0 1,1 0 0,-1 0-1,1 0 1,-1 0 0,1 0-1,0-1 1,0 1 0,1-1-1,3 4 1,-5-5-1,-1-1 0,1 0 0,0 1 0,-1-1-1,1 0 1,-1 0 0,1 1 0,0-1 0,-1 0 0,1 0 0,0 0 0,-1 0 0,1 0 0,0 0 0,-1 0 0,1 0-1,0 0 1,-1 0 0,1 0 0,0-1 0,-1 1 0,2-1 0,-1 0 2,1 0 0,-1 0-1,1 0 1,-1 0 0,0-1 0,1 1 0,-1-1-1,0 1 1,0-1 0,0 1 0,1-4 0,8-18 39,-1-1 1,-2 0 0,0 0 0,5-44 0,11-37 66,-23 104-110,1-1 0,-1 1 1,0 0-1,1 0 0,-1 0 0,1 0 1,-1 0-1,1 0 0,-1 0 0,1 0 0,0 0 1,0 0-1,-1 0 0,1 0 0,0 0 1,0 0-1,1 0 0,-1 0 0,-1 1 0,1 0 0,0 0 0,-1 1 0,1-1 0,-1 0 0,1 0 0,-1 0 0,1 0 0,-1 0 0,1 0 0,-1 1 0,1-1 0,-1 0 0,1 0 0,-1 1 0,0-1 0,1 0 0,-1 1 0,1-1 0,-1 0 0,0 1 0,1-1 0,-1 1 0,0-1 0,1 1 0,3 6-4,0 0 1,-1 1 0,6 13 0,-8-17 0,28 81 27,-5 2 0,27 168 0,-52-254-53,1-1 1,0 1-1,0-1 1,0 1-1,0-1 1,0 1-1,0-1 1,0 1-1,0-1 1,0 0-1,1 1 1,-1-1-1,0 1 1,0-1-1,0 1 1,0-1-1,1 1 1,-1-1-1,0 0 0,0 1 1,1-1-1,-1 0 1,0 1-1,1-1 1,-1 0-1,0 1 1,1-1-1,-1 0 1,1 1-1,-1-1 1,0 0-1,1 0 1,-1 0-1,1 1 1,-1-1-1,1 0 1,-1 0-1,1 0 1,0 0-1,0-1-102,0 1 0,0-1 1,0 0-1,0 0 0,1 0 0,-1 0 0,0 0 0,-1 0 1,1 0-1,0 0 0,0 0 0,0 0 0,-1-1 0,2 0 1,3-10-464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39.117"/>
    </inkml:context>
    <inkml:brush xml:id="br0">
      <inkml:brushProperty name="width" value="0.05" units="cm"/>
      <inkml:brushProperty name="height" value="0.05" units="cm"/>
    </inkml:brush>
  </inkml:definitions>
  <inkml:trace contextRef="#ctx0" brushRef="#br0">1 0 16676,'11'15'2264,"-2"7"-1312,1 13-264,1 3 1209,0 10-505,0 1-200,-2 3-439,0-2-201,-1-10-256,-2-3-120,-2-11-344,-1-6-168,-3-19-441,3 2-359,-4-16 848,-5-7-192,3-5-160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39.571"/>
    </inkml:context>
    <inkml:brush xml:id="br0">
      <inkml:brushProperty name="width" value="0.05" units="cm"/>
      <inkml:brushProperty name="height" value="0.05" units="cm"/>
    </inkml:brush>
  </inkml:definitions>
  <inkml:trace contextRef="#ctx0" brushRef="#br0">34 65 18636,'-19'-15'1336,"5"3"815,34 19-130,-3 1-1793,1-2 0,0 0 0,0-1-1,0-1 1,0-1 0,1 0 0,-1-1 0,23-1 0,-25-2-468,0 0-1,0 0 1,0-2-1,0 0 1,-1-1-1,1-1 1,-1 0-1,0-1 1,26-14-1,-39 19 52,0 0-1,0 0 0,-1 0 0,1 0 0,-1 0 1,1 0-1,-1 0 0,1-1 0,-1 1 0,0-1 1,1 1-1,-1-1 0,0 1 0,0-1 1,0 0-1,0 1 0,0-1 0,0-2 0,-3-2-918</inkml:trace>
  <inkml:trace contextRef="#ctx0" brushRef="#br0" timeOffset="0.31">133 172 19252,'17'12'1953,"5"-1"-1105,2-5-312,7-4 832,-1-2-192,3-5-311,-1-3-201,-5-1-656,-1-5-576,-9 7 528,-2-1-120,-7 0-105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9:40.438"/>
    </inkml:context>
    <inkml:brush xml:id="br0">
      <inkml:brushProperty name="width" value="0.05" units="cm"/>
      <inkml:brushProperty name="height" value="0.05" units="cm"/>
    </inkml:brush>
  </inkml:definitions>
  <inkml:trace contextRef="#ctx0" brushRef="#br0">3308 150 16540,'-52'-17'1733,"3"-1"-244,-1 3-1,-86-16 0,-540-26-130,645 55-1316,-186-7 160,0 9-1,-417 55 1,311 4-186,229-37-6,-137 53-1,181-55-5,0 3-1,1 2 1,2 2-1,-48 35 0,65-39-1,1 2-1,1 0 1,2 2-1,0 1 0,2 1 1,-37 57-1,49-64-6,0 0 0,1 1-1,2 1 1,0 0 0,2 0-1,0 0 1,2 1 0,1 0 0,1 0-1,0 1 1,2-1 0,2 0-1,0 1 1,7 38 0,-5-45-4,2 0-1,0 1 1,1-2 0,1 1 0,1-1-1,0 0 1,1 0 0,1-1 0,1-1-1,0 0 1,1 0 0,1-1 0,1 0 0,0-1-1,0-1 1,2 0 0,-1-2 0,2 1-1,19 9 1,1-3-10,1-2-1,0-2 1,55 13-1,124 16-8,-109-24 22,113 24-6,458 74-481,-522-100 420,1-8 0,0-7 0,0-6 1,0-8-1,-1-6 0,213-53 0,-30-27 96,-254 67 10,152-78 1,-218 98-21,-1 0-1,-1-2 1,0 0 0,0-1 0,27-28 0,-36 32 0,-1 0 0,-1 0 0,0-1-1,0 0 1,-1-1 0,0 1 0,-1-1 0,0 0 0,-1 0 0,0-1 0,2-17 0,-3 9 13,-1 0 1,-1 0 0,-1 0-1,-1 0 1,0 0 0,-2 0-1,0 0 1,-2 0 0,-7-20-1,3 16 2,-1 0 0,-2 1 0,0 0 0,-2 1 0,0 0 0,-27-31 0,11 21-187,-1 1-1,-2 2 1,-1 1 0,-1 2 0,-1 1 0,-2 2-1,0 1 1,-63-26 0,34 22-38,-2 3 1,-94-21-1,-11 13-197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02.236"/>
    </inkml:context>
    <inkml:brush xml:id="br0">
      <inkml:brushProperty name="width" value="0.05" units="cm"/>
      <inkml:brushProperty name="height" value="0.05" units="cm"/>
    </inkml:brush>
  </inkml:definitions>
  <inkml:trace contextRef="#ctx0" brushRef="#br0">14 1 13059,'-2'5'81,"0"0"1,0 1-1,0-1 1,1 1 0,-1-1-1,1 1 1,1-1-1,-1 1 1,1 0-1,0 0 1,0-1 0,1 1-1,-1 0 1,1-1-1,1 1 1,-1-1-1,1 1 1,0-1-1,0 1 1,4 5 0,-4-6-33,1 0 1,-1-1-1,1 1 1,1 0-1,-1-1 1,1 0-1,-1 0 1,1 0-1,0 0 1,0-1-1,1 0 1,-1 1-1,1-2 1,0 1-1,0 0 1,0-1-1,0 0 1,0 0-1,0-1 1,1 1-1,6 0 1,76-2 1585,-61-2-1057,49 5 0,-51 0-460,147 12 327,-146-15-412,0 0 0,0-2 0,-1-1 0,43-11 0,3-7 25,-33 9-30,1 2 0,61-9-1,342-1 3,-182 12 1,-114 1-24,288 23 0,703 101 115,-1021-112-54,163-14 0,-235 7-3,0 3 0,1 1 1,77 16-1,-110-17-17,0 1 0,0-2 1,0 0-1,0 0 0,23-4 0,-35 4-61,0 0 1,0 0-1,1 0 0,-1 0 0,0 0 0,0 0 0,0 0 0,0 0 0,1 0 0,-1 0 0,0 0 0,0 0 1,0 0-1,0 0 0,1 0 0,-1 0 0,0 0 0,0 0 0,0 0 0,0 0 0,0 0 0,1 0 1,-1 0-1,0 0 0,0 0 0,0 1 0,0-1 0,0 0 0,0 0 0,0 0 0,1 0 0,-1 0 0,0 0 1,0 1-1,0-1 0,0 0 0,0 0 0,0 0 0,0 0 0,0 1 0,0-1 0,0 0 0,0 0 1,0 0-1,0 0 0,0 1 0,0-1 0,-6 8-158,-14-1 25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07.481"/>
    </inkml:context>
    <inkml:brush xml:id="br0">
      <inkml:brushProperty name="width" value="0.05" units="cm"/>
      <inkml:brushProperty name="height" value="0.05" units="cm"/>
    </inkml:brush>
  </inkml:definitions>
  <inkml:trace contextRef="#ctx0" brushRef="#br0">739 36 10890,'-8'-5'348,"-1"0"0,1 1-1,-1 0 1,0 0 0,0 1-1,0 0 1,0 1 0,-1 0-1,1 1 1,-1-1 0,1 2-1,-1-1 1,1 2 0,-1-1-1,-11 3 1,-61 10 991,-212 41 539,281-50-1786,1-1 0,-1 2 1,1 0-1,0 0 0,0 1 1,1 0-1,-19 14 0,23-15-48,1 1 0,0 0 0,0 0 0,0 1 0,1 0 0,0 0 0,0 0 0,0 1 0,1-1-1,0 1 1,1 0 0,-5 14 0,2 5-29,1 1 0,1 0 0,1 0 0,1 0-1,2 1 1,4 37 0,35 169-13,-29-184 4,1 6-1,1 7 88,26 82-1,-32-127-55,0-2 0,2 1-1,0-1 1,2 0 0,-1 0 0,2-1-1,0 0 1,1-1 0,14 14 0,-1-8 10,0 0 0,1-2 0,49 29 1,93 35-1,-116-59-41,50 25 1,110 34 0,-178-72-6,2-1 1,-1-2-1,1-1 1,0-2-1,1-1 1,-1-3-1,47-2 1,-57-3 1,1-1 1,-1-1-1,0-1 1,46-19 0,94-55 18,-165 80-22,31-16 2,1-2 1,-2-1 0,50-42 0,-67 49-2,0-1 1,-1-1-1,0 0 1,-2 0-1,0-1 0,0-1 1,-1 0-1,14-35 1,-9 7 6,-2 0 0,-1-1 0,-3 0 0,-1 0 0,-3-1 0,-2 0 0,-4-84 0,-2 104 8,-1 0 1,-2 0-1,0 0 1,-2 1-1,-1 0 1,-1 0-1,-22-40 1,16 37 15,-3 0 0,0 1 0,-2 1 1,0 1-1,-46-42 0,50 54 12,-1 1 1,0 0-1,-1 1 0,0 1 1,-1 1-1,0 1 0,-1 0 0,0 2 1,0 0-1,-1 2 0,1 0 1,-29-2-1,-23 2 108,0 4 1,-103 10-1,-11 0-205,168-9 47,-68-3-722,78 3 574,0-2 0,0 1 0,1-1 0,-1 0 0,1-1 0,0 0 0,-12-6 1,6-3-198,10 0-103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2.939"/>
    </inkml:context>
    <inkml:brush xml:id="br0">
      <inkml:brushProperty name="width" value="0.05" units="cm"/>
      <inkml:brushProperty name="height" value="0.05" units="cm"/>
    </inkml:brush>
  </inkml:definitions>
  <inkml:trace contextRef="#ctx0" brushRef="#br0">1 0 13371,'7'12'708,"1"-1"0,-2 1 0,0 1 0,0-1 0,4 16 0,9 19 114,146 241 1122,-95-174-524,-67-110-1338,-1 1 0,1 0 0,-1 0 0,0 0 1,2 10-1,-3-14-101,-1 0 1,0-1-1,0 1 1,0 0 0,0-1-1,0 1 1,0 0-1,0-1 1,0 1-1,0 0 1,0-1-1,-1 1 1,1 0-1,0-1 1,0 1 0,-1 0-1,1-1 1,0 1-1,-1 0 1,1-1-1,-1 2 1,0-2-17,0 1-1,0-1 1,0 0 0,-1 1-1,1-1 1,0 0 0,0 0-1,0 0 1,0 0 0,0 1 0,0-1-1,0-1 1,0 1 0,0 0-1,-1 0 1,1 0 0,0-1-1,0 1 1,-1-1 0,-24-10-211,-2-8-114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3.397"/>
    </inkml:context>
    <inkml:brush xml:id="br0">
      <inkml:brushProperty name="width" value="0.05" units="cm"/>
      <inkml:brushProperty name="height" value="0.05" units="cm"/>
    </inkml:brush>
  </inkml:definitions>
  <inkml:trace contextRef="#ctx0" brushRef="#br0">6 576 15179,'-1'2'305,"0"0"0,1 0 0,-1 0-1,0 1 1,1-1 0,-1 0 0,1 0 0,0 5-1,3-1 1278,8-12-274,-5-2-1036,-1-1-1,1 1 1,-2-1-1,1 0 1,-2 0-1,1-1 1,-1 1-1,4-19 1,-7 26-246,12-49 443,-3-2-1,3-68 0,-6-107 250,-7 218-694,1 7-12,0 0 0,0 0 1,0-1-1,0 1 0,1 0 0,-1 0 0,1 0 1,1-4-1,-2 7-11,0-1 0,0 1-1,1 0 1,-1 0 0,0 0 0,0-1 0,0 1 0,0 0 0,1 0-1,-1 0 1,0 0 0,0-1 0,1 1 0,-1 0 0,0 0 0,0 0-1,1 0 1,-1 0 0,0 0 0,0 0 0,1 0 0,-1 0 0,0 0 0,0 0-1,1 0 1,-1 0 0,0 0 0,0 0 0,1 0 0,-1 0 0,0 0-1,0 0 1,1 0 0,-1 1 0,0-1 0,0 0 0,1 0 0,-1 0 0,0 0-1,0 0 1,0 1 0,1-1 0,-1 0 0,0 0 0,0 0 0,0 1-1,0-1 1,0 0 0,1 1 0,10 13 21,-10-12-21,224 274-1593,-184-228 941,-30-31 238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7.824"/>
    </inkml:context>
    <inkml:brush xml:id="br0">
      <inkml:brushProperty name="width" value="0.05" units="cm"/>
      <inkml:brushProperty name="height" value="0.05" units="cm"/>
    </inkml:brush>
  </inkml:definitions>
  <inkml:trace contextRef="#ctx0" brushRef="#br0">0 68 18556,'3'6'473,"0"0"0,0-1 0,-1 1 0,1 1 0,-1-1 0,1 11 0,7 16 178,-10-31-620,3 5-1,0-1 0,-1 0 0,2 0-1,3 7 1,-7-13-43,1 1 0,-1 0-1,1-1 1,-1 1 0,0-1 0,1 1-1,-1-1 1,1 1 0,-1-1-1,1 1 1,-1-1 0,1 1 0,0-1-1,-1 0 1,1 1 0,-1-1-1,1 0 1,0 1 0,-1-1 0,1 0-1,0 0 1,0 0 0,-1 0-1,1 0 1,0 1 0,-1-1 0,1 0-1,0-1 1,-1 1 0,1 0-1,0 0 1,0 0 0,-1 0 0,1-1-1,0 1 1,-1 0 0,1 0-1,-1-1 1,1 1 0,0-1 0,-1 1-1,1 0 1,-1-1 0,1 1-1,-1-1 1,1 1 0,-1-1-1,1 0 1,-1 1 0,0-1 0,1 1-1,-1-2 1,8-12-434,-1 0-1,0 0 1,-1-1 0,-1 0-1,-1-1 1,5-23 0,8-25-1247,-17 64 1692,0 0-1,0 0 1,0 0 0,0 0-1,0 0 1,0 0 0,0 0-1,0 0 1,0 0 0,0 0-1,0 0 1,0 0 0,0 1-1,0-1 1,1 0-1,-1 0 1,0 0 0,0 0-1,0 0 1,0 0 0,0 0-1,0 0 1,0 0 0,0 0-1,0 0 1,0-1 0,0 1-1,0 0 1,1 0 0,-1 0-1,0 0 1,0 0 0,0 0-1,0 0 1,0 0 0,0 0-1,0 0 1,0 0 0,0 0-1,0 0 1,0 0-1,0 0 1,0 0 0,0 0-1,0 0 1,0 0 0,0-1-1,0 1 1,0 0 0,0 0-1,0 0 1,1 0 0,-1 0-1,0 0 1,0 0 0,0 0-1,0 0 1,0 0 0,-1 0-1,1-1 1,0 1 0,0 0-1,0 0 1,0 0 0,2 9 150,0 14 280,-3 136 1714,3-146-2025,-2-13-115,0 1 1,0-1-1,0 0 0,0 0 1,0 0-1,0 0 1,0 1-1,0-1 0,0 0 1,0 0-1,0 0 1,0 0-1,0 0 0,1 1 1,-1-1-1,0 0 1,0 0-1,0 0 0,0 0 1,0 0-1,1 0 1,-1 1-1,0-1 0,0 0 1,0 0-1,0 0 1,1 0-1,-1 0 0,0 0 1,0 0-1,0 0 1,0 0-1,1 0 0,-1 0 1,0 0-1,0 0 1,0 0-1,1 0 0,-1 0 1,0 0-1,0 0 1,0 0-1,0 0 0,1 0 1,-1-1-1,0 1 1,0 0-1,0 0 0,0 0 1,0 0-1,1 0 1,-1 0-1,0 0 0,0-1 1,0 1-1,0 0 1,0 0-1,11-15 27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5.306"/>
    </inkml:context>
    <inkml:brush xml:id="br0">
      <inkml:brushProperty name="width" value="0.05" units="cm"/>
      <inkml:brushProperty name="height" value="0.05" units="cm"/>
    </inkml:brush>
  </inkml:definitions>
  <inkml:trace contextRef="#ctx0" brushRef="#br0">154 31 18092,'-3'-3'310,"0"0"1,0 0-1,0 1 0,0 0 0,0-1 1,0 1-1,-1 0 0,1 0 1,-1 1-1,1-1 0,-1 1 1,0 0-1,0 0 0,0 0 1,0 0-1,1 1 0,-1-1 1,0 1-1,0 0 0,-8 1 1,9 0-238,0 0 1,-1 1 0,1-1-1,0 1 1,-1-1 0,1 1 0,0 0-1,0 0 1,1 1 0,-1-1-1,0 0 1,1 1 0,-1 0-1,1-1 1,0 1 0,0 0 0,0 0-1,0 1 1,1-1 0,-1 0-1,1 0 1,0 1 0,-1 4 0,-2 9-55,1 0 1,0 0-1,1 0 1,2 0-1,-1 1 1,4 25-1,21 105-55,-21-136 36,1 14-15,2 0 1,1 0-1,1-1 1,17 37 0,-24-60 11,0 0 1,0 0 0,1 0-1,-1 0 1,0-1 0,1 1-1,-1 0 1,1-1 0,-1 1-1,1-1 1,0 1 0,2 1-1,-3-3 2,-1 0 0,1 0 0,0 1 0,-1-1 0,1 0 0,0 0 0,-1 0-1,1 0 1,0 0 0,0 0 0,-1 0 0,1 0 0,0 0 0,-1 0 0,1-1 0,0 1-1,-1 0 1,1 0 0,-1-1 0,1 1 0,0 0 0,-1-1 0,1 1 0,-1 0 0,1-1-1,0 0 1,2-3-2,0 0-1,0 0 1,0-1-1,-1 1 0,0-1 1,0 0-1,0 1 1,0-1-1,1-6 1,4-21-5,0 0 0,3-60-1,-8-68 10,-10 48-53,15 147-408,2 0 1,2-1 0,1-1-1,22 46 1,-32-75 256,-1-1 0,1 1-1,0-1 1,1 1 0,-1-1-1,1 0 1,-1 0 0,6 5-1,-7-8 151,-1 0-1,1 1 0,-1-1 1,1 0-1,-1 1 0,1-1 0,-1 0 1,1 0-1,-1 0 0,1 0 1,-1 0-1,1 1 0,-1-1 0,1 0 1,-1 0-1,1 0 0,-1 0 1,1-1-1,0 1 0,-1 0 0,1 0 1,-1 0-1,1 0 0,-1 0 1,1-1-1,0 1 0,0-1-9,0-1-1,1 1 0,-1 0 1,0-1-1,0 1 0,0-1 1,0 1-1,0-1 0,-1 1 1,1-1-1,0 0 0,0-2 1,6-23-699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5.738"/>
    </inkml:context>
    <inkml:brush xml:id="br0">
      <inkml:brushProperty name="width" value="0.05" units="cm"/>
      <inkml:brushProperty name="height" value="0.05" units="cm"/>
    </inkml:brush>
  </inkml:definitions>
  <inkml:trace contextRef="#ctx0" brushRef="#br0">91 22 14835,'1'0'127,"-1"-1"0,1 0-1,-1 1 1,1-1 0,-1 1-1,1-1 1,-1 0 0,0 1-1,1-1 1,-1 0 0,0 0-1,0 1 1,1-1 0,-1 0-1,0 0 1,0 1 0,0-1-1,0-1 1,0 2-27,0-1 0,-1 1 0,1 0 0,0-1 0,0 1 0,-1 0 0,1-1 0,0 1 0,0 0 0,-1-1 0,1 1 0,0 0 0,-1-1 0,1 1 0,0 0 0,-1 0 0,1-1 0,-1 1 0,1 0 0,0 0 0,-1 0 0,0 0 0,-1-1 143,0 1 0,0 0 0,0 0 0,0-1 0,0 2 0,0-1 0,1 0 1,-1 0-1,0 1 0,0-1 0,0 1 0,-3 1 0,1 0-145,0 1-1,0 0 0,0 0 1,1 0-1,0 1 0,-1-1 1,1 1-1,0 0 0,1 0 1,-1 0-1,1 0 1,0 0-1,0 0 0,0 1 1,-2 8-1,1-2-98,0 0-1,1 0 1,0 1 0,1-1-1,0 18 1,2-10 3,1-1 0,0 0 0,6 22 0,-6-35-58,-1 0 0,0 0 1,1 0-1,0 0 0,0 0 0,1-1 1,0 1-1,-1 0 0,1-1 0,1 0 0,-1 0 1,0 0-1,1 0 0,0-1 0,8 7 1,-10-9-14,0 0 1,0 0-1,0-1 1,0 1-1,0 0 1,1-1 0,-1 1-1,0-1 1,0 0-1,1 0 1,-1 0-1,0 0 1,1 0 0,-1 0-1,0 0 1,1-1-1,-1 1 1,0-1-1,0 0 1,0 0-1,0 0 1,0 0 0,0 0-1,0 0 1,0 0-1,3-3 1,3-3-74,-2 0 0,1 0-1,-1 0 1,0-1 0,7-10 0,16-29-553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6.225"/>
    </inkml:context>
    <inkml:brush xml:id="br0">
      <inkml:brushProperty name="width" value="0.05" units="cm"/>
      <inkml:brushProperty name="height" value="0.05" units="cm"/>
    </inkml:brush>
  </inkml:definitions>
  <inkml:trace contextRef="#ctx0" brushRef="#br0">8 1 14939,'0'0'40,"0"0"0,0 0 0,0-1-1,-1 1 1,1 0 0,0 0 0,0 0-1,0 0 1,-1 0 0,1 0 0,0 0-1,0 0 1,0 0 0,0 0 0,-1 1 0,1-1-1,0 0 1,0 0 0,0 0 0,-1 0-1,1 0 1,0 0 0,0 0 0,0 0-1,0 0 1,0 1 0,-1-1 0,1 0 0,0 0-1,0 0 1,0 0 0,0 0 0,0 1-1,0-1 1,0 0 0,0 0 0,0 0-1,-1 1 1,-1 11 527,3 19-209,0-29-229,8 71 1356,28 101-1,-26-128-1301,-6-26-104,10 48 392,30 81 0,-37-135-107,-8-14-355,0 0 0,0 0 0,0 0 1,1 0-1,-1 0 0,0 0 0,0 0 0,0 0 0,0 0 1,0 0-1,1 0 0,-1 0 0,0 0 0,0 0 1,0 0-1,0 0 0,0 0 0,0 0 0,0-1 0,1 1 1,-1 0-1,0 0 0,0 0 0,0 0 0,0 0 0,0 0 1,0 0-1,0 0 0,0-1 0,0 1 0,0 0 0,0 0 1,0 0-1,0 0 0,0 0 0,0 0 0,0-1 1,0 1-1,0 0 0,0 0 0,0 0 0,0 0 0,0 0 1,0-1-1,0 1 0,0 0 0,0 0 0,0 0 0,-2-30 534,-7-4-279,-1 1 0,-1 0 0,-2 1 0,-19-34 0,25 56-172,8 17-42,8 18-44,3-2-42,-1 0-22,16 25 0,-23-43 45,-1 0 0,1-1 0,-1 1 0,1-1 0,1 1-1,-1-1 1,0 0 0,1-1 0,0 1 0,9 4 0,-13-7 14,0-1-1,1 1 1,-1-1 0,1 1-1,-1-1 1,1 0-1,-1 0 1,1 1 0,-1-1-1,1 0 1,-1 0 0,1 0-1,-1-1 1,1 1-1,-1 0 1,1-1 0,-1 1-1,0-1 1,1 1-1,-1-1 1,2 0 0,-1-1 7,1 0 1,-1 0-1,0 0 1,0 0 0,0 0-1,0-1 1,0 1-1,0-1 1,2-4 0,2-5 46,-1 1 0,-1-1 0,5-22 0,1-31 181,-7 62-204,0 8-26,2 8-10,4 22-11,0-1-1,27 59 1,-20-67 27,-15-26-11,-1 1-1,1 0 1,0-1 0,-1 1 0,1-1 0,-1 1 0,1-1 0,0 1-1,0-1 1,-1 1 0,1-1 0,0 1 0,0-1 0,-1 0 0,1 0 0,0 1-1,0-1 1,0 0 0,0 0 0,-1 0 0,1 0 0,0 0 0,0 0 0,0 0-1,0 0 1,-1 0 0,1-1 0,0 1 0,0 0 0,0 0 0,0-1 0,-1 1-1,1 0 1,0-1 0,0 0 0,3-2 7,-1-1-1,1 1 1,-1-1 0,0 0-1,0 0 1,0 0 0,-1-1-1,0 1 1,1 0 0,1-8-1,15-53 49,-17 55-43,6-32 42,-6 30-45,0 0 1,1 0 0,0 0 0,0 0 0,2 0 0,6-13 0,-11 25-11,0-1 0,1 0-1,-1 1 1,0-1 0,1 1 0,-1-1 0,0 1-1,1-1 1,-1 1 0,1 0 0,-1-1-1,1 1 1,-1 0 0,1-1 0,-1 1 0,1 0-1,0-1 1,-1 1 0,1 0 0,-1 0-1,1 0 1,0 0 0,-1 0 0,1-1 0,-1 1-1,1 0 1,0 0 0,-1 0 0,1 1-1,0-1 1,-1 0 0,1 0 0,-1 0 0,1 0-1,0 1 1,-1-1 0,1 0 0,-1 0 0,1 1-1,-1-1 1,1 0 0,-1 1 0,1-1-1,-1 1 1,1-1 0,-1 1 0,0-1 0,1 1-1,-1-1 1,1 1 0,19 31-24,-19-28 20,16 30-9,16 55 0,-4-9-269,-20-65-647,-4-25 144,-2 0 719,4-11-326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7.104"/>
    </inkml:context>
    <inkml:brush xml:id="br0">
      <inkml:brushProperty name="width" value="0.05" units="cm"/>
      <inkml:brushProperty name="height" value="0.05" units="cm"/>
    </inkml:brush>
  </inkml:definitions>
  <inkml:trace contextRef="#ctx0" brushRef="#br0">65 497 19140,'-1'-1'164,"0"-1"0,0 1 0,0-1 0,0 1 0,0 0 0,0-1 0,0 1 0,-1 0 0,1 0 0,0 0 0,-1 0 0,1 0 0,-1 0 0,1 0 0,-1 1-1,1-1 1,-1 0 0,0 1 0,1-1 0,-1 1 0,-2-1 0,2 2-96,1-1 0,0 0 0,0 0 0,0 0 0,0 1 0,-1-1 0,1 0 0,0 1 0,0-1 0,0 1 1,0 0-1,0-1 0,0 1 0,0 0 0,0-1 0,0 1 0,0 0 0,0 0 0,1 0 0,-1 0 0,0 0 0,1 0 0,-1 0 0,0 0 0,1 0 0,-1 0 0,1 0 0,0 1 0,-1 1 0,-1 9-37,0 0 0,1 0 0,1-1-1,0 1 1,1 0 0,0 0 0,0 0 0,1 0 0,1-1 0,0 1-1,1-1 1,0 0 0,8 15 0,-12-25-33,1 1 0,-1-1 0,1 1 0,0-1 0,0 0 0,0 1-1,0-1 1,0 0 0,0 0 0,0 0 0,0 0 0,0 0 0,1 0 0,-1 0 0,0 0 0,1 0 0,-1-1 0,0 1-1,4 1 1,-4-2 2,0-1-1,0 1 0,1 0 0,-1-1 0,0 1 1,0-1-1,0 1 0,0-1 0,0 1 1,0-1-1,0 0 0,0 1 0,0-1 0,0 0 1,0 0-1,0 0 0,0 0 0,-1 0 1,1 0-1,0 0 0,-1 0 0,1 0 0,-1 0 1,1 0-1,-1 0 0,1-2 0,6-18 16,-1 1-1,-1-2 1,-1 1-1,0 0 1,0-34-1,-2 23 26,7 62 13,4 31-65,-12-57 12,3 18-4,-2-11 3,0 1 1,1-1-1,0 0 1,0 0-1,1 0 1,7 13-1,-11-23 2,1-1-1,-1 0 0,0 0 0,0 1 0,0-1 0,0 0 0,1 0 1,-1 1-1,0-1 0,0 0 0,1 0 0,-1 0 0,0 1 0,0-1 1,1 0-1,-1 0 0,0 0 0,1 0 0,-1 0 0,0 0 0,0 1 1,1-1-1,-1 0 0,0 0 0,1 0 0,-1 0 0,0 0 0,1 0 0,-1 0 1,0 0-1,1 0 0,-1-1 0,0 1 0,0 0 0,1 0 0,9-11 7,7-23 8,-15 28-11,29-60 10,-14 34-7,-2-1 0,-1-1-1,14-54 1,-25 73-7,-2 0 1,0-1-1,0 1 0,-1-1 0,-1 1 0,-1-1 0,0 1 0,-7-23 0,-2 3 6,0 0-1,-25-46 1,31 70-5,2 3 1,0 1-1,-1 0 1,0 0-1,0 0 1,0 0-1,-1 1 0,0-1 1,-7-5-1,12 11-1,0 1 0,-1 0 0,1 0 0,0 0 0,0 0 0,0 0 0,0-1 0,-1 1 0,1 0 0,0 0 0,0 0 0,0 0 0,-1 0 0,1 0 0,0 0 0,0 0 0,-1 0 0,1 0 0,0 0-1,0 0 1,0 0 0,-1 0 0,1 0 0,0 0 0,0 0 0,-1 0 0,1 0 0,0 0 0,0 0 0,0 0 0,-1 0 0,1 1 0,0-1 0,0 0 0,0 0 0,0 0 0,-1 0 0,1 0 0,0 1-1,0-1 1,0 0 0,0 0 0,0 0 0,-1 1 0,1-1 0,0 0 0,0 0 0,0 0 0,0 1 0,0-1 0,-2 14-6,4 31-8,2 0-1,2-1 0,17 62 0,-20-92 13,38 133-5,-34-128 3,0 0 0,2-1 1,0 0-1,1 0 0,17 22 1,-24-36-39,0 0-1,0-1 1,1 1 0,0-1 0,-1 0 0,1 0-1,0 0 1,0 0 0,1-1 0,-1 0 0,0 0 0,1 0-1,5 1 1,-7-2-5,0 0 0,0-1 0,0 0 0,0 0 0,0 0 0,0 0 0,1 0 0,-1-1 0,0 1 0,0-1 0,0 0 0,0 0 0,-1 0 0,1 0-1,0 0 1,0-1 0,-1 1 0,1-1 0,0 0 0,-1 0 0,3-2 0,9-11-245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7.858"/>
    </inkml:context>
    <inkml:brush xml:id="br0">
      <inkml:brushProperty name="width" value="0.05" units="cm"/>
      <inkml:brushProperty name="height" value="0.05" units="cm"/>
    </inkml:brush>
  </inkml:definitions>
  <inkml:trace contextRef="#ctx0" brushRef="#br0">1 14 16227,'0'0'125,"0"-1"-1,0 1 0,0-1 1,0 1-1,-1-1 0,1 1 1,0-1-1,0 1 0,0-1 0,1 1 1,-1-1-1,0 0 0,0 1 1,0-1-1,0 1 0,0-1 0,1 1 1,-1-1-1,0 1 0,0-1 1,1 1-1,-1-1 0,0 1 1,2-1-1,5 11 1763,10 29-325,-16-35-1438,32 96 845,8 18-705,-41-117-253,0 0-1,1 0 0,-1 0 1,0 0-1,1 1 1,-1-1-1,1 0 1,-1-1-1,1 1 0,0 0 1,-1 0-1,1 0 1,0 0-1,0 0 1,-1-1-1,1 1 0,0 0 1,2 0-1,-3-1-1,1 0 0,0 0 0,-1 0 0,1-1 0,-1 1-1,1 0 1,-1-1 0,0 1 0,1 0 0,-1-1 0,1 1-1,-1 0 1,1-1 0,-1 1 0,0-1 0,1 1 0,-1-1 0,0 1-1,0-1 1,1 1 0,-1-1 0,0 1 0,0-1 0,0 1 0,1-2-1,2-10 114,0 0 0,2-16 0,-4 18-84,2-9 56,0 0 0,0 1 0,1 0 0,1 0 1,0 0-1,12-25 0,-16 42-92,-1 0-1,1 0 1,-1 0-1,1-1 1,-1 1-1,1 0 1,0 0-1,0 0 1,-1 0-1,1 0 1,0 0-1,0 0 1,0 0-1,0 1 1,0-1-1,0 0 1,0 0-1,0 1 1,1-1-1,-1 1 1,0-1-1,0 1 1,1 0 0,-1-1-1,0 1 1,0 0-1,1 0 1,-1 0-1,0 0 1,1 0-1,-1 0 1,0 0-1,0 0 1,1 0-1,-1 1 1,0-1-1,0 1 1,1-1-1,-1 1 1,0-1-1,0 1 1,0-1-1,0 1 1,0 0-1,0 0 1,2 1-1,3 4 0,0 0 0,-1 0 0,1 1 0,-1 0-1,6 11 1,11 22 17,-2 1-1,18 51 0,-38-90-75,1 0 0,0-1 0,0 1 0,0-1 0,0 1 0,0-1 0,0 1 0,0-1 0,0 0-1,0 0 1,1 1 0,-1-1 0,1 0 0,-1 0 0,1 0 0,-1-1 0,1 1 0,2 1 0,1-1-258,0 0-1,-1 0 1,1 0 0,0-1 0,8 1 0,-2-2-255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8.487"/>
    </inkml:context>
    <inkml:brush xml:id="br0">
      <inkml:brushProperty name="width" value="0.05" units="cm"/>
      <inkml:brushProperty name="height" value="0.05" units="cm"/>
    </inkml:brush>
  </inkml:definitions>
  <inkml:trace contextRef="#ctx0" brushRef="#br0">13 32 17836,'0'-1'101,"0"1"0,0-1 0,0 1 0,-1-1-1,1 1 1,0-1 0,0 1 0,0-1 0,-1 1 0,1 0 0,0-1 0,0 1 0,-1-1 0,1 1 0,0 0 0,-1-1 0,1 1 0,0 0-1,-1-1 1,1 1 0,-1 0 0,1 0 0,0-1 0,-1 1 0,-3 9 1325,3 20-42,4-7-1244,1 0 0,2-1 0,0 1 0,1-1 0,1-1 0,1 1 0,18 29 0,-26-48-134,0 0 0,1 0 0,-1 0 0,1 0 0,-1 0 0,1-1 0,0 1-1,0-1 1,0 1 0,0-1 0,0 1 0,0-1 0,0 0 0,4 2 0,-5-3 1,0 0 1,0 0 0,0 0-1,1 0 1,-1 0 0,0-1-1,0 1 1,0 0 0,1-1-1,-1 1 1,0-1-1,0 1 1,0-1 0,0 1-1,0-1 1,0 0 0,0 1-1,0-1 1,0 0 0,0 0-1,0 0 1,-1 0-1,1 0 1,0 0 0,-1 0-1,1 0 1,0 0 0,-1 0-1,1 0 1,-1-2 0,8-16 89,-1 0 0,-1-1 0,-1 0 0,-1 1 0,-1-2 0,2-32 0,2-14 141,-7 67-237,0 0 0,0 0 0,0-1 0,0 1 0,0 0 0,0 0 0,1 0 0,-1 0 0,0 0 0,0 0 0,0 0 0,0 0 0,0 0 0,0 0 0,0 0 0,0 0 0,0 0 0,0 0 0,0 0 0,1 0 0,-1 0 0,0 0 0,0 0 0,0 0-1,0 0 1,0 0 0,0 0 0,0 0 0,0 0 0,0 0 0,1 0 0,-1 0 0,0 0 0,0 0 0,0 0 0,0 0 0,0 0 0,0 0 0,0 0 0,0 0 0,0 0 0,0 0 0,0 0 0,0 1 0,0-1 0,1 0 0,-1 0 0,0 0 0,0 0 0,0 0 0,0 0 0,0 0 0,0 0 0,0 0 0,0 0 0,0 0 0,0 1 0,0-1 0,0 0 0,0 0 0,0 0 0,0 0 0,0 0-1,0 0 1,0 0 0,0 0 0,0 1 0,4 7 12,22 100 17,-3-13-19,-19-79-7,9 27-8,-13-40 8,1-1 0,0 0 1,0 1-1,1-1 0,-1 1 1,0-1-1,1 0 0,-1 0 1,1 0-1,0 0 0,0 0 1,3 2-1,-5-3-1,1-1 0,-1 0 0,1 0 0,-1 0 0,1 0 0,-1 0 0,1 0 0,-1 0 0,1 0 0,-1 0 0,1 0 0,-1 0 0,1 0 0,-1 0 0,1 0 0,-1 0 0,1-1 0,-1 1 0,1 0 0,-1 0 0,0 0 0,1-1 0,-1 1 0,1 0 0,-1-1 0,0 1 0,1 0 0,-1-1 0,0 1 0,1 0 0,-1-1 0,0 1 0,1-1 0,8-17 75,1-15 21,-1 0-1,-2 0 1,5-52 0,3-11 53,-15 94-153,0 0-1,0 1 1,0-1-1,1 0 1,-1 1-1,1-1 1,0 0-1,-1 1 1,1-1-1,0 0 1,0 1-1,0-1 1,2-1-1,-3 3 2,0 0-1,1 0 0,-1 0 1,1 0-1,-1 0 1,1 0-1,-1 0 0,0 0 1,1 1-1,-1-1 0,0 0 1,1 0-1,-1 0 1,1 1-1,-1-1 0,0 0 1,1 0-1,-1 1 1,0-1-1,0 0 0,1 1 1,-1-1-1,0 0 0,0 1 1,1-1-1,-1 0 1,0 1-1,0-1 0,0 1 1,0-1-1,0 0 1,1 2-1,14 50-31,-13-45 28,15 72-36,-7-28-125,20 56-1,-30-107 140,0 0 0,0 0 0,0 0 0,0 0 0,0-1 0,0 1 0,0 0-1,1 0 1,-1 0 0,0 0 0,0 0 0,0 0 0,0 0 0,0 0 0,0 0 0,1 0 0,-1 0 0,0-1 0,0 1 0,0 0 0,0 0 0,0 0 0,1 0 0,-1 0 0,0 0 0,0 0 0,0 0-1,0 0 1,0 0 0,1 1 0,-1-1 0,0 0 0,0 0 0,0 0 0,0 0 0,0 0 0,1 0 0,-1 0 0,0 0 0,0 0 0,0 0 0,0 0 0,0 1 0,0-1 0,0 0 0,0 0 0,1 0-1,-1 0 1,0 0 0,0 1 0,2-16-536,-8-40-226,1 26 269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19.151"/>
    </inkml:context>
    <inkml:brush xml:id="br0">
      <inkml:brushProperty name="width" value="0.05" units="cm"/>
      <inkml:brushProperty name="height" value="0.05" units="cm"/>
    </inkml:brush>
  </inkml:definitions>
  <inkml:trace contextRef="#ctx0" brushRef="#br0">15 9 15563,'-1'0'106,"1"-1"0,0 1-1,0-1 1,0 1 0,-1-1 0,1 1-1,0-1 1,-1 1 0,1-1-1,0 1 1,-1 0 0,1-1 0,-1 1-1,1 0 1,-1-1 0,1 1-1,-1 0 1,1 0 0,-1-1-1,1 1 1,-1 0 0,1 0 0,-2 0-1,-2 9 1578,5 23 44,22 156 1468,-14-139-2661,25 86 1,-33-133-518,0 1 0,0 0 1,0 0-1,0-1 0,1 1 1,-1 0-1,1-1 1,3 5-1,-4-7-14,-1 0 0,0 1 0,0-1-1,1 0 1,-1 0 0,0 0 0,1 0 0,-1 1 0,0-1 0,1 0 0,-1 0-1,0 0 1,1 0 0,-1 0 0,0 0 0,1 0 0,-1 0 0,1 0 0,-1 0 0,0 0-1,1 0 1,-1 0 0,0 0 0,1 0 0,-1 0 0,1-1 0,0 1-1,0-1 0,0 0 0,0 0 0,-1 1 0,1-1 1,0 0-1,-1 0 0,1 0 0,0 0 0,-1 0 0,1 0 0,-1 0 0,1-1 1,6-15 12,-4 6-7,2 1 0,-1-1 0,1 1 0,12-16 0,-16 24-8,1 0 1,-1 0-1,1 0 0,0 1 0,0-1 1,0 0-1,0 1 0,0-1 0,0 1 1,1 0-1,-1 0 0,0 0 1,1 0-1,-1 0 0,1 0 0,-1 0 1,1 1-1,-1-1 0,1 1 0,-1 0 1,1 0-1,0 0 0,-1 0 0,1 0 1,-1 1-1,4 0 0,4 2-5,1 1 0,0 1 0,-1-1 0,1 2 0,-2-1 0,1 2 0,0-1 0,15 15 0,-17-14 14,-1 0 0,0 0 0,-1 0 0,1 1 0,-1 0 0,-1 1 0,1-1 0,-2 1 0,1 0 0,4 14 0,-8-20 8,0 0 1,-1 0 0,1 0 0,-1 0 0,0 0 0,0 0 0,0 0 0,0 0-1,0 0 1,0 0 0,-1 0 0,0 0 0,0 0 0,1 0 0,-2-1 0,1 1-1,0 0 1,-2 2 0,0-1 35,0-1 1,1 1-1,-2-1 0,1 0 0,0 0 1,-1 0-1,1-1 0,-1 1 0,0-1 1,0 0-1,-5 2 0,1 0-166,-1-1 1,0-1-1,1 0 0,-1 0 0,0-1 1,0 1-1,0-2 0,0 0 0,0 0 0,0 0 1,-14-4-1,22 4 41,0 0 0,1 0 1,-1 0-1,0-1 0,1 1 1,-1 0-1,0 0 0,1-1 1,-1 1-1,0-1 0,1 1 1,-1 0-1,1-1 0,-1 1 1,1-1-1,-1 1 0,1-1 1,0 0-1,-1 1 0,1-1 1,0 1-1,-1-1 0,1 0 1,0 1-1,-1-1 0,1 0 1,0 1-1,0-1 0,0 0 1,0-1-1,-2-8-640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20.211"/>
    </inkml:context>
    <inkml:brush xml:id="br0">
      <inkml:brushProperty name="width" value="0.05" units="cm"/>
      <inkml:brushProperty name="height" value="0.05" units="cm"/>
    </inkml:brush>
  </inkml:definitions>
  <inkml:trace contextRef="#ctx0" brushRef="#br0">0 1 12875,'2'36'2791,"2"-1"1,8 37-1,-2-14-1715,-2-3-344,44 222 995,-39-241-1518,-13-36-206,0 0 0,0 0-1,0 0 1,0 0-1,0 0 1,0 0 0,1 0-1,-1 0 1,0 0 0,0 0-1,0 0 1,0 0-1,0 0 1,0 0 0,0 0-1,0 0 1,0 0 0,0 0-1,1 0 1,-1 0-1,0 0 1,0 0 0,0 0-1,0 0 1,0 0 0,0 0-1,0 0 1,0 0-1,0 0 1,1 0 0,-1 0-1,0 0 1,0 0 0,0 0-1,0 0 1,0 0-1,0 0 1,0 0 0,0 0-1,0 0 1,0 0 0,0 0-1,0 0 1,1 0-1,-1-1 1,0 1 0,0 0-1,0 0 1,0 0-1,0 0 1,0 0 0,0 0-1,0 0 1,4-9 55,1-9-7,7-55 95,6-25-33,-14 85-101,-1 0-1,2 0 1,0 1 0,0-1 0,9-12-1,-13 22-9,0 1 0,1 0 0,-1 1 0,0-1 0,1 0 0,-1 0 0,1 1 0,0-1 0,0 0 0,-1 1 0,1 0-1,0-1 1,0 1 0,0 0 0,0 0 0,1 0 0,3-1 0,-4 2-2,0 0 1,0 0-1,0 0 1,0 0-1,0 1 1,0-1-1,0 1 1,0-1-1,0 1 0,0-1 1,0 1-1,0 0 1,0 0-1,-1 0 1,1 0-1,2 2 1,3 4-2,-1-1 1,1 1 0,-1 0 0,-1 0-1,1 1 1,-1 0 0,6 13-1,7 22 4,-1 1 0,-3 0 0,11 57 0,-20-80 0,-5-20-2,0-1-1,0 0 0,0 0 1,0 0-1,0 0 0,0 0 1,0 1-1,0-1 1,0 0-1,0 0 0,0 0 1,0 0-1,0 0 1,0 1-1,0-1 0,0 0 1,0 0-1,0 0 1,0 0-1,0 1 0,0-1 1,0 0-1,0 0 1,0 0-1,0 0 0,0 0 1,0 0-1,0 1 0,1-1 1,-1 0-1,0 0 1,0 0-1,0 0 0,0 0 1,0 0-1,0 0 1,1 0-1,-1 0 0,0 1 1,0-1-1,0 0 1,0 0-1,0 0 0,1 0 1,-1 0-1,0 0 1,0 0-1,0 0 0,0 0 1,0 0-1,1 0 0,-1 0 1,0 0-1,0 0 1,5-12 5,1-22-1,-6 32-3,4-21 2,10-61 17,-11 73-18,0 0-1,1 0 0,0 1 0,0 0 0,9-14 1,-13 22-4,1 1 1,0-1 0,0 1 0,0 0 0,0-1-1,0 1 1,0 0 0,0 0 0,0 0 0,0 0 0,0 0-1,1 0 1,-1 0 0,0 0 0,1 0 0,-1 1 0,1-1-1,-1 0 1,1 1 0,-1-1 0,1 1 0,0 0 0,-1 0-1,1-1 1,-1 1 0,1 0 0,0 0 0,-1 1 0,1-1-1,-1 0 1,1 0 0,-1 1 0,1-1 0,0 1 0,-1-1-1,0 1 1,1 0 0,-1-1 0,1 1 0,-1 0 0,0 0-1,1 0 1,-1 0 0,0 0 0,0 1 0,2 1-1,3 5-1,-1 0 0,1 0 0,-2 1 0,1 0 0,-1 0 0,0 0 0,-1 0 0,4 15-1,9 23-2,-16-47 6,0 0-1,0 0 0,0 0 0,0 1 0,0-1 0,0 0 0,1 0 0,-1 0 0,0 0 0,0 0 0,0 0 0,0 0 0,0 0 0,1 0 0,-1 0 0,0 0 0,0 0 0,0 0 0,0 0 1,1 0-1,-1 0 0,0 0 0,0 0 0,0 0 0,0 0 0,0 0 0,1 0 0,-1 0 0,0 0 0,0 0 0,0 0 0,0 0 0,0 0 0,1-1 0,-1 1 0,0 0 0,0 0 0,0 0 1,0 0-1,0 0 0,0 0 0,0 0 0,0-1 0,0 1 0,1 0 0,-1 0 0,0 0 0,0 0 0,0 0 0,0-1 0,0 1 0,0 0 0,0 0 0,0 0 0,0 0 0,0-1 0,0 1 1,0 0-1,0 0 0,0 0 0,0 0 0,0-1 0,3-9 7,2-12 3,-3 12-10,0 0-1,0 1 0,1-1 0,0 0 1,1 1-1,0 0 0,6-11 0,-10 20 1,0 0-1,1-1 1,-1 1-1,0 0 1,1-1-1,-1 1 0,0 0 1,0 0-1,1-1 1,-1 1-1,0 0 1,1 0-1,-1 0 1,1-1-1,-1 1 1,0 0-1,1 0 1,-1 0-1,1 0 1,-1 0-1,0 0 1,1 0-1,-1 0 1,1 0-1,-1 0 1,0 0-1,1 0 1,-1 0-1,1 0 0,-1 0 1,0 0-1,1 0 1,-1 0-1,1 1 1,-1-1-1,0 0 1,1 0-1,-1 1 1,0-1-1,1 0 1,-1 0-1,0 1 1,0-1-1,1 0 1,-1 1-1,0-1 1,0 0-1,1 1 1,-1-1-1,0 0 0,0 1 1,0 0-1,12 23-14,-11-22 13,12 39-677,-1 0 0,9 68 0,-20-105-109,-1-16 251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20.827"/>
    </inkml:context>
    <inkml:brush xml:id="br0">
      <inkml:brushProperty name="width" value="0.05" units="cm"/>
      <inkml:brushProperty name="height" value="0.05" units="cm"/>
    </inkml:brush>
  </inkml:definitions>
  <inkml:trace contextRef="#ctx0" brushRef="#br0">8 51 13227,'-2'-13'1452,"-3"-19"18,5 27 27,6 17 1341,9 39-1454,-2 1-1,6 54 1,-4-24-855,-8-43-362,14 56 95,-21-94-257,0 1 0,1-1 0,-1 1 0,1-1 0,-1 0 0,1 0 0,0 1-1,-1-1 1,1 0 0,0 0 0,2 2 0,-3-3-4,0 0 0,0 1 1,1-1-1,-1 0 0,0 0 0,1 0 1,-1 0-1,0 0 0,0 0 0,1 0 1,-1 0-1,0 0 0,1 0 0,-1 0 1,0 0-1,1 0 0,-1 0 0,0 0 1,1 0-1,-1 0 0,0 0 0,0 0 1,1 0-1,-1 0 0,0-1 0,1 1 0,-1 0 1,0 0-1,0 0 0,1-1 0,-1 1 1,3-4 5,0 1 1,-1-1-1,1 0 1,-1 0 0,3-6-1,3-6 12,-5 13-18,-1 0 0,0 0 0,1-1-1,-1 2 1,1-1 0,0 0 0,0 0 0,0 1-1,1 0 1,-1-1 0,0 1 0,1 0 0,0 1-1,-1-1 1,1 1 0,0-1 0,0 1 0,7-1-1,-5 2-4,-1 0 0,1 1-1,-1-1 1,1 1 0,0 0-1,-1 0 1,1 1-1,-1 0 1,0 0 0,0 0-1,0 0 1,6 4-1,0 1-5,-1 0-1,0 1 0,0 0 0,0 1 1,-1 0-1,-1 0 0,1 1 0,-2 0 1,1 1-1,-1 0 0,7 14 0,-12-19 44,0 0 0,0 0-1,0 0 1,0 1 0,-1-1-1,0 0 1,0 1 0,-1-1-1,0 1 1,0-1 0,-1 1-1,1-1 1,-1 0 0,-1 1-1,1-1 1,-1 0-1,-4 10 1,4-12 10,-1 1 1,0-1-1,1 0 0,-2 0 0,1 0 0,0 0 1,-1-1-1,0 1 0,0-1 0,0 0 1,0 0-1,0 0 0,0-1 0,-1 0 0,0 1 1,1-2-1,-1 1 0,0 0 0,0-1 1,0 0-1,0 0 0,-7 0 0,1 0 12,1-1 0,0 0-1,-1-1 1,1 0 0,-18-5 0,23 5-152,-1-1 0,1 0 0,0 0 0,0 0 0,0-1 0,0 1 0,0-1 0,0 0 0,1-1 0,-1 1 0,-6-9 0,10 12 20,1-1-1,-1 1 1,0-1 0,1 1-1,0-1 1,-1 0-1,1 1 1,-1-1 0,1 1-1,0-1 1,-1 0-1,1 0 1,0 1 0,0-1-1,0 0 1,-1 1-1,1-1 1,0 0 0,0 0-1,0 1 1,0-1-1,0 0 1,0 0 0,1 1-1,-1-1 1,0 0-1,0 0 1,1 0-26,0 0 1,0 0-1,0 0 0,0 1 1,-1-1-1,1 0 0,0 1 1,0-1-1,0 0 0,0 1 1,0-1-1,1 1 0,-1 0 1,0-1-1,2 1 0,10-3-758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21.479"/>
    </inkml:context>
    <inkml:brush xml:id="br0">
      <inkml:brushProperty name="width" value="0.05" units="cm"/>
      <inkml:brushProperty name="height" value="0.05" units="cm"/>
    </inkml:brush>
  </inkml:definitions>
  <inkml:trace contextRef="#ctx0" brushRef="#br0">0 239 16636,'3'2'338,"0"-1"0,0 0 0,0 0 0,0-1 0,0 1 1,1 0-1,-1-1 0,0 0 0,0 0 0,0 0 0,1 0 1,-1 0-1,0-1 0,0 0 0,0 1 0,0-1 0,6-3 1,-6 2-227,0 0 1,0 0-1,0 0 1,0-1 0,0 1-1,-1-1 1,1 0-1,-1 1 1,0-1-1,1-1 1,-1 1 0,-1 0-1,1 0 1,0-1-1,1-5 1,0-2 111,0 0 0,3-22 0,-5 28-138,-1 0-1,0-1 1,0 1-1,0 0 1,0 0-1,-1 0 1,0-1-1,-2-8 1,3 14-77,0-1 1,-1 1 0,1-1 0,0 1 0,0-1 0,0 1 0,0 0 0,-1-1 0,1 1 0,0-1-1,0 1 1,-1 0 0,1-1 0,0 1 0,-1 0 0,1-1 0,0 1 0,-1 0 0,1 0 0,-1-1-1,1 1 1,0 0 0,-1 0 0,1 0 0,-1-1 0,1 1 0,-1 0 0,1 0 0,-1 0 0,-9 9 151,-4 21-48,13-28-106,-2 7 0,-1 1-1,1 0 1,1 0-1,0 1 0,0-1 1,0 11-1,2-19-8,0 1-1,0-1 0,0 1 1,1-1-1,-1 1 0,0-1 1,1 1-1,0-1 0,0 1 1,-1-1-1,1 0 0,1 1 1,-1-1-1,0 0 0,0 0 1,1 0-1,0 0 0,-1 0 1,1 0-1,0-1 1,0 1-1,0 0 0,0-1 1,0 1-1,0-1 0,0 0 1,0 0-1,1 0 0,4 2 1,48 9-99,-42-10 79,-1 1 0,1 0 0,0 1 0,-1 0 0,17 9 1,1 7-6,7 3 14,-36-23 13,-1 0 1,0 0-1,1 1 1,-1-1-1,0 0 1,1 0-1,-1 0 1,0 0-1,1 0 1,-1 0-1,0 0 1,1 0-1,-1 0 1,0 0-1,1 0 1,-1 0-1,0 0 1,0-1-1,1 1 1,-1 0-1,0 0 1,1 0-1,-1 0 1,0 0-1,1-1 1,-1 1 0,0 0-1,0 0 1,0 0-1,1-1 1,-1 1-1,0 0 1,0 0-1,0-1 1,1 1-1,-1 0 1,0-1-1,0 1 1,0 0-1,0-1 1,0 1-1,0 0 1,0-1-1,1 1 1,-1 0-1,0-1 1,0 0-1,-1-16 57,1 16-54,-4-26 164,-2 0 0,-1 1 1,-1 0-1,-1 0 0,-2 0 1,0 1-1,-23-36 1,27 52-80,1 1 108,13 10-102,-4-1-133,0 1 0,1-1-1,-1 0 1,0-1 0,1 1-1,-1 0 1,1-1 0,-1 0 0,1 0-1,0 0 1,-1 0 0,1-1-1,-1 1 1,1-1 0,-1 0-1,0 0 1,7-3 0,-3 1-121,0 0 1,0-1-1,0 1 1,0-2 0,0 1-1,-1-1 1,6-5-1,-2-2-187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9.191"/>
    </inkml:context>
    <inkml:brush xml:id="br0">
      <inkml:brushProperty name="width" value="0.05" units="cm"/>
      <inkml:brushProperty name="height" value="0.05" units="cm"/>
    </inkml:brush>
  </inkml:definitions>
  <inkml:trace contextRef="#ctx0" brushRef="#br0">0 162 15011,'1'0'34,"-1"0"1,0-1-1,1 1 0,-1 0 0,1 0 1,-1 0-1,0-1 0,1 1 0,-1 0 1,1 0-1,-1 0 0,1 0 0,-1 0 1,1 0-1,-1 0 0,0 0 0,1 0 0,-1 0 1,1 0-1,-1 0 0,1 0 0,-1 0 1,0 0-1,1 1 0,-1-1 0,1 0 1,-1 0-1,0 0 0,1 1 0,-1-1 1,1 0-1,-1 1 0,0-1 0,1 0 1,-1 1-1,0-1 0,0 0 0,1 1 0,-1-1 1,0 0-1,0 1 0,1 0 0,5 23 103,-6-22-84,5 24 259,5 37 60,2-1-1,3 0 1,29 72 0,-42-129-315,0-1-1,0 0 1,0 0 0,1 0 0,-1 0-1,1 0 1,0-1 0,0 1-1,1-1 1,5 5 0,-7-7-25,-1 0 0,0 0 0,1-1 0,-1 1-1,0-1 1,1 1 0,-1-1 0,1 0 0,-1 1 0,1-1 0,-1 0 0,1 0 0,-1 0 0,1 0 0,-1 0-1,1 0 1,-1-1 0,0 1 0,1 0 0,-1-1 0,1 1 0,-1-1 0,0 0 0,1 1 0,-1-1 0,0 0-1,0 0 1,1 0 0,-1 0 0,0 0 0,0 0 0,0 0 0,0 0 0,0 0 0,0 0 0,-1-1 0,1 1-1,0-2 1,7-9 146,-2 0 1,1-1-1,-2 1 0,0-1 0,5-20 0,13-71 550,-17 63-519,-1 1 0,-2-1 1,-4-67-1,-3 86-83,3 21-70,0 6-9,-2 38 7,4-8-52,1 1 0,2-1 0,1 0 0,2-1 0,19 59 0,-24-88 3,0 0 0,0 0 0,0 0 0,1-1 0,0 1 0,0-1 1,0 1-1,6 4 0,-8-8 4,0 0 1,0 0-1,0 0 1,1-1-1,-1 1 1,0 0-1,0-1 0,1 1 1,-1-1-1,0 1 1,1-1-1,-1 0 1,0 1-1,1-1 1,-1 0-1,1 0 1,-1 0-1,1 0 1,-1 0-1,0 0 1,1-1-1,-1 1 1,0 0-1,1-1 1,-1 1-1,0-1 0,1 1 1,-1-1-1,0 0 1,0 0-1,1 1 1,-1-1-1,0 0 1,0 0-1,1-2 1,5-4 49,-1 0-1,-1 0 1,1 0 0,-1-1 0,-1 0 0,1 0 0,-1 0 0,-1 0-1,3-10 1,4-13 220,6-37 1,5-68 386,-19 119-586,-1-1 0,-1 1 0,-1-1 0,0 0 1,-7-27-1,8 44-73,0-1 0,-1 0 1,0 0-1,1 0 0,-1 0 0,0 1 1,0-1-1,0 0 0,0 1 1,0-1-1,-2-2 0,2 4-11,1 0-1,-1-1 1,1 1-1,-1 0 1,1-1-1,-1 1 1,1 0-1,-1 0 1,1 0 0,-1 0-1,1-1 1,-1 1-1,1 0 1,-1 0-1,1 0 1,-1 0-1,0 0 1,1 0-1,-1 0 1,1 1-1,-1-1 1,1 0-1,-1 0 1,1 0-1,-1 0 1,0 1-1,-1 0-79,0 1-1,0 0 0,0 0 1,0 0-1,1 0 1,-1 0-1,0 0 0,1 0 1,0 0-1,-1 0 1,1 1-1,0-1 1,-1 5-1,-2 3-361,1 0 0,1 1 0,-3 17 0,6-18-129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36.643"/>
    </inkml:context>
    <inkml:brush xml:id="br0">
      <inkml:brushProperty name="width" value="0.05" units="cm"/>
      <inkml:brushProperty name="height" value="0.05" units="cm"/>
    </inkml:brush>
  </inkml:definitions>
  <inkml:trace contextRef="#ctx0" brushRef="#br0">313 11 13339,'-276'458'1608,"270"-445"-1585,0 0-1,1 0 1,0 0-1,1 1 1,1 0-1,0 0 1,1 0-1,0 25 1,2 8 73,8 59 0,-5-80-75,41 335 226,-24-246-206,38 124-1,-48-204-36,2-1-1,1-1 1,2 1 0,1-2-1,1 0 1,23 30-1,-32-51 0,0-1 0,1 1 0,1-2 0,-1 1 0,2-1 0,-1-1 0,1 0 0,1 0 0,-1-1 0,1 0 0,0-1 0,1-1 0,-1 0 0,1 0 0,0-2 0,1 1 0,-1-2-1,0 1 1,16-1 0,-16-2 16,-1 0 0,1-1 0,0 0 0,-1-1 0,1 0 0,-1-1 0,0-1-1,0 0 1,0 0 0,0-1 0,19-12 0,-17 7 29,-1 1 1,0-2-1,-1 0 0,0 0 0,-1-1 1,0 0-1,-1-1 0,12-19 1,-7 5 41,-2 1 1,0-2-1,-2 0 1,-1 0 0,-1-1-1,-2-1 1,0 1-1,-2-1 1,1-50-1,-6 32-27,-3-1 0,-2 0 0,-2 1 0,-3 0 0,-1 1 0,-2 0 0,-26-59 0,-164-308 26,159 334-71,-6-11-1,-43-83-391,73 132 151,2-1-1,-14-50 1,26 67 45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31.129"/>
    </inkml:context>
    <inkml:brush xml:id="br0">
      <inkml:brushProperty name="width" value="0.05" units="cm"/>
      <inkml:brushProperty name="height" value="0.05" units="cm"/>
    </inkml:brush>
  </inkml:definitions>
  <inkml:trace contextRef="#ctx0" brushRef="#br0">7 0 16516,'0'0'50,"-1"0"1,1 0-1,0 0 1,0 0-1,0 0 1,-1 0 0,1 0-1,0 0 1,0 0-1,0 0 1,0 0 0,-1 0-1,1 0 1,0 0-1,0 0 1,0 0 0,-1 0-1,1 1 1,0-1-1,0 0 1,0 0 0,0 0-1,-1 0 1,1 0-1,0 0 1,0 0 0,0 1-1,0-1 1,0 0-1,-1 0 1,1 0-1,0 0 1,0 1 0,0-1-1,0 0 1,0 0-1,0 0 1,0 0 0,0 1-1,0-1 1,0 0-1,0 1 1,-1 12 762,7 14 233,7 7-627,2 0 0,1-1 1,29 43-1,72 85-411,-29-67-256,-88-94 239,0 0 0,0 0 0,0 0 0,0 0 0,-1 0 0,1 0 0,0 0 0,0 0 1,0 0-1,0 0 0,0 0 0,0 0 0,0 0 0,0 0 0,0 0 0,0 0 0,-1 0 0,1 0 0,0 0 0,0 0 0,0 0 0,0 0 0,0 0 0,0 0 0,0 0 0,0 0 0,0 0 0,0 0 0,0 0 0,-1 0 0,1 0 0,0 0 0,0 0 0,0 1 0,0-1 0,0 0 0,0 0 0,0 0 0,0 0 0,0 0 0,0 0 0,0 0 0,0 0 0,0 0 0,0 0 0,0 1 0,0-1 0,0 0 0,0 0 0,0 0 0,0 0 0,0 0 0,0 0 0,0 0 0,0 0 0,0 0 0,0 0 0,0 1 0,0-1 0,0 0 0,0 0 0,0 0 0,1 0 0,-1 0 0,0 0 0,0 0 0,0 0 0,-9-2-449,-8-4 67,1-2 1,0 0 0,-20-14-1,-2-3-177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0:31.562"/>
    </inkml:context>
    <inkml:brush xml:id="br0">
      <inkml:brushProperty name="width" value="0.05" units="cm"/>
      <inkml:brushProperty name="height" value="0.05" units="cm"/>
    </inkml:brush>
  </inkml:definitions>
  <inkml:trace contextRef="#ctx0" brushRef="#br0">1 568 14507,'0'1'66,"-1"-1"0,1 1 0,0-1 0,0 0 0,0 1 0,0-1 0,0 1 0,0-1 0,1 0 0,-1 1 0,0-1 0,0 1 0,0-1 0,0 0 0,0 1 0,1-1 0,-1 0 0,0 1 0,0-1 0,0 0 0,1 1 0,-1-1 0,0 0 0,0 0-1,1 1 1,-1-1 0,0 0 0,1 0 0,-1 1 0,0-1 0,1 0 0,-1 0 0,1 0 0,-1 0 0,0 0 0,1 1 0,17-7 1233,14-17 164,-25 15-1229,0-1 0,0 0 0,0 0 0,-1-1 0,-1 0 1,0 0-1,0 0 0,-1 0 0,0-1 0,0 0 0,-2 0 0,1 0 1,-1 0-1,0-14 0,0-5 117,-2 0 0,-1 0-1,-1 0 1,-7-33 0,-8-11 61,11 48-279,0 0 0,-3-39 0,9 65-133,0-1 1,-1 1-1,1 0 1,0-1 0,0 1-1,0 0 1,0 0-1,0-1 1,0 1-1,0 0 1,0-1-1,0 1 1,0 0 0,0-1-1,0 1 1,0 0-1,0-1 1,0 1-1,0 0 1,0-1-1,0 1 1,0 0-1,0 0 1,0-1 0,1 1-1,-1 0 1,0 0-1,0-1 1,0 1-1,1 0 1,-1 0-1,0-1 1,0 1 0,0 0-1,1 0 1,-1 0-1,0-1 1,1 1-1,-1 0 1,0 0-1,0 0 1,1 0-1,-1 0 1,0 0 0,1 0-1,-1-1 1,0 1-1,1 0 1,-1 0-1,0 0 1,1 0-1,-1 0 1,0 1-1,0-1 1,1 0 0,-1 0-1,0 0 1,1 0-1,-1 0 1,0 0-1,1 0 1,-1 1-1,0-1 1,0 0 0,1 0-1,17 17 4,-15-14-1,25 24-135,116 104 446,-123-115-702,0 0 0,2-1 1,0-2-1,0 0 1,33 12-1,-33-16-408,-14-5 327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3.488"/>
    </inkml:context>
    <inkml:brush xml:id="br0">
      <inkml:brushProperty name="width" value="0.05" units="cm"/>
      <inkml:brushProperty name="height" value="0.05" units="cm"/>
    </inkml:brush>
  </inkml:definitions>
  <inkml:trace contextRef="#ctx0" brushRef="#br0">4 376 13819,'31'-41'5809,"-22"26"-5433,0 0 1,-1-1-1,-1 1 0,0-2 0,-1 1 0,-1-1 0,0 1 1,-2-1-1,0-1 0,0 1 0,-2 0 0,0-1 0,-1 1 1,-4-29-1,3 41-300,0 0 1,-1 1 0,1-1 0,-1 1-1,0-1 1,0 1 0,-1 0 0,-3-5-1,6 8-63,-1 0 0,0 0 0,1 1-1,-1-1 1,0 0 0,1 0 0,-1 0 0,0 1-1,0-1 1,0 1 0,0-1 0,0 0-1,0 1 1,1-1 0,-1 1 0,0 0 0,0-1-1,-1 1 1,1 0 0,0 0 0,0-1-1,0 1 1,0 0 0,0 0 0,0 0 0,0 0-1,0 1 1,0-1 0,0 0 0,0 0-1,0 1 1,0-1 0,0 0 0,0 1 0,0-1-1,0 1 1,0-1 0,0 1 0,0 0-1,0-1 1,1 1 0,-1 0 0,0 0 0,0 1-1,-3 2-5,1 1 0,0-1 0,0 1 0,0 0 0,1 0 0,0 0 0,0 1-1,0-1 1,1 0 0,-2 8 0,0 9-18,-1 28 0,3-19 2,1-1-1,1 0 1,2 0 0,1 0 0,13 47 0,-2-46 10,-15-31 0,0 1 0,0-1 1,0 1-1,1-1 0,-1 1 0,0-1 0,0 1 1,1-1-1,-1 0 0,0 1 0,1-1 0,-1 1 1,1-1-1,-1 0 0,0 0 0,1 1 1,-1-1-1,1 0 0,-1 0 0,1 1 0,-1-1 1,1 0-1,-1 0 0,1 0 0,-1 0 0,1 0 1,-1 1-1,1-1 0,-1 0 0,1 0 0,-1 0 1,1-1-1,-1 1 0,1 0 0,-1 0 0,1 0 1,-1 0-1,1 0 0,-1-1 0,1 1 0,-1 0 1,0 0-1,1-1 0,-1 1 0,1 0 0,-1-1 1,0 1-1,1 0 0,-1-1 0,0 1 0,1 0 1,-1-1-1,0 1 0,1-1 0,-1 1 0,0-1 1,0 1-1,1-2 0,3-8 41,1-1 0,4-21 0,-7 23-16,1 1 1,-1-1 0,1 1 0,1 0 0,7-14-1,-9 20-22,0 0 0,0-1-1,0 1 1,0 0 0,0 0-1,1 0 1,-1 1 0,1-1-1,-1 0 1,1 1 0,-1 0-1,1 0 1,0-1 0,0 2-1,0-1 1,0 0-1,0 0 1,0 1 0,-1 0-1,1 0 1,5 0 0,1 0 1,4 0-7,-1 0 0,0-1 0,1 0 0,14-4 0,-23 4-1,1-1 0,0 0 0,-1 0 0,1 0 0,-1-1 0,0 1 1,1-1-1,-1 0 0,-1 0 0,1-1 0,0 1 0,-1-1 0,6-7 0,7-12 1,-7 9 2,1 1 0,0 0-1,1 1 1,0 0 0,14-11 0,-22 21-1,0 0-1,0 0 1,0 0 0,0 0 0,0 1 0,0 0 0,0-1 0,1 1 0,-1 0 0,1 0 0,-1 1 0,0-1 0,1 1 0,0-1-1,-1 1 1,1 0 0,-1 1 0,1-1 0,-1 0 0,1 1 0,-1 0 0,0 0 0,1 0 0,-1 0 0,0 1 0,0-1 0,0 1 0,0 0-1,4 2 1,4 5-33,0 0-1,19 20 0,-15-13-449,-20-48-2127,6 12 2043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4.312"/>
    </inkml:context>
    <inkml:brush xml:id="br0">
      <inkml:brushProperty name="width" value="0.05" units="cm"/>
      <inkml:brushProperty name="height" value="0.05" units="cm"/>
    </inkml:brush>
  </inkml:definitions>
  <inkml:trace contextRef="#ctx0" brushRef="#br0">132 24 12603,'-1'-2'420,"1"0"5,0 1 0,-1 0 0,1 0-1,-1 0 1,1 0 0,-1 0 0,1 0-1,-1 0 1,0 0 0,1 0 0,-1 0-1,0 0 1,0 0 0,0 0 0,0 1 0,0-1-1,0 0 1,0 1 0,0-1 0,0 1-1,0-1 1,0 1 0,-2-1 0,-14 1 1021,14 1-1287,0-1 1,0 1-1,0 0 1,1 0-1,-1 0 1,0 0-1,1 0 1,-1 1 0,1-1-1,0 1 1,-1-1-1,1 1 1,0 0-1,-4 4 1,2-1-57,1 0 1,-1 0 0,1 0 0,0 1 0,0-1 0,-2 10-1,-1 5-74,1 0-1,1 0 0,-2 23 1,1 22-15,4-59-15,1 1-1,1-1 1,-1 0-1,1 1 1,0-1-1,1 0 1,3 12-1,-4-18 0,-1 1 0,1 0-1,-1 0 1,1 0 0,-1-1-1,1 1 1,0 0 0,-1-1-1,1 1 1,0-1-1,0 1 1,-1-1 0,1 1-1,0-1 1,0 1 0,0-1-1,0 0 1,0 1 0,-1-1-1,1 0 1,0 0 0,0 0-1,0 1 1,0-1 0,0 0-1,0 0 1,0-1 0,0 1-1,0 0 1,0 0-1,0 0 1,-1-1 0,1 1-1,2-1 1,30-17-98,-28 15 80,11-8-51,0 2 0,1 0 0,0 0 0,26-8 0,-38 16 55,1-1 1,-1 1-1,1 0 0,0 0 0,0 1 0,-1-1 0,1 1 0,0 0 0,0 1 0,-1 0 1,1 0-1,0 0 0,-1 0 0,1 1 0,-1 0 0,1 0 0,-1 1 0,9 5 0,-6-3 11,0 2-1,-1-1 0,1 1 1,-1 0-1,0 1 0,-1-1 1,0 1-1,0 1 0,5 10 1,-9-15 42,0 0 1,-1 0 0,1 0 0,-1 0 0,0 0-1,0 0 1,0 1 0,-1-1 0,0 0 0,0 8 0,0-9 21,-1-1 0,1 1 0,-1 0 0,0 0 0,0-1 0,0 1 0,0-1 0,-1 1 0,1-1 1,-1 1-1,1-1 0,-1 0 0,0 1 0,0-1 0,0 0 0,0-1 0,-4 4 0,-4 2 177,-1-1 0,0 0 0,0 0 0,-1-1 0,0-1 0,0 0 0,-15 3 0,-6 0-12,-48 3 0,74-8-1587,11-1-320,15 0-437,-17-1 2016,0-1 0,0 1 0,0-1 0,0 0 0,0 0 0,0 0 0,0 0 0,0 0 0,-1 0 0,1 0 0,0 0 0,-1-1 0,1 1 0,-1-1 0,2-1 0,15-20-868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4.935"/>
    </inkml:context>
    <inkml:brush xml:id="br0">
      <inkml:brushProperty name="width" value="0.05" units="cm"/>
      <inkml:brushProperty name="height" value="0.05" units="cm"/>
    </inkml:brush>
  </inkml:definitions>
  <inkml:trace contextRef="#ctx0" brushRef="#br0">2 5 16259,'-1'-5'4434,"5"19"-2157,10 29-556,128 390 1409,-106-337-2132,-50-125-409,-22-33-1,-4-7-554,38 66-166,0 0-1,0 1 0,0-1 1,-1 1-1,1 0 0,-1 0 1,1 0-1,-1 0 0,0 0 1,0 0-1,0 1 0,0 0 1,-3-2-1,-20-12 2,22 12 155,-16-15-43,20 18 41,-1-1 0,0 1 0,1-1 0,-1 1 0,1-1 0,-1 1 1,1-1-1,0 1 0,-1-1 0,1 0 0,0 1 0,-1-1 0,1 0 1,0 1-1,0-1 0,-1 0 0,1 1 0,0-1 0,0 0 0,0 0 1,0 1-1,0-1 0,0 0 0,0 1 0,0-1 0,0 0 0,0 0 1,1 0-1,1 0 5,0 1-1,0 0 1,1 0 0,-1 0 0,0 0-1,0 0 1,1 0 0,-1 1 0,0-1 0,0 1-1,0-1 1,3 2 0,1 0-3,1-1-19,-1 0 0,0 0 0,0-1 0,0 1 1,0-1-1,1-1 0,-1 1 0,0-1 0,0 0 0,0-1 0,0 1 1,0-1-1,9-5 0,-10 5-162,-1-1 1,0 1-1,-1-1 0,1 0 1,0-1-1,-1 1 1,1-1-1,-1 1 0,0-1 1,-1 0-1,1 0 0,-1 0 1,1-1-1,-1 1 1,0-1-1,-1 1 0,3-10 1,5-32-929,-5 23 381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5.356"/>
    </inkml:context>
    <inkml:brush xml:id="br0">
      <inkml:brushProperty name="width" value="0.05" units="cm"/>
      <inkml:brushProperty name="height" value="0.05" units="cm"/>
    </inkml:brush>
  </inkml:definitions>
  <inkml:trace contextRef="#ctx0" brushRef="#br0">0 0 17436,'13'0'1784,"-1"9"-968,2 2-320,1 7 833,3 4-177,4 10-392,1 5-200,-3 1-200,0-1-144,-1-4-392,0-3-224,-7-11-536,-3-6-256,-10-16 888,-5-13-200,-8-10-249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5.739"/>
    </inkml:context>
    <inkml:brush xml:id="br0">
      <inkml:brushProperty name="width" value="0.05" units="cm"/>
      <inkml:brushProperty name="height" value="0.05" units="cm"/>
    </inkml:brush>
  </inkml:definitions>
  <inkml:trace contextRef="#ctx0" brushRef="#br0">7 7 21517,'-5'-6'2360,"4"6"-1680,1 6-328,0 2 1521,5 1-1153,-2 2-576,0-1-920,0 1 712,3 3-184,-2-7-88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6.177"/>
    </inkml:context>
    <inkml:brush xml:id="br0">
      <inkml:brushProperty name="width" value="0.05" units="cm"/>
      <inkml:brushProperty name="height" value="0.05" units="cm"/>
    </inkml:brush>
  </inkml:definitions>
  <inkml:trace contextRef="#ctx0" brushRef="#br0">21 1 16548,'0'0'139,"-1"0"0,0-1 0,1 1 1,-1 0-1,0 0 0,1 0 0,-1 0 1,0 0-1,1 0 0,-1 0 0,0 0 1,1 0-1,-1 1 0,1-1 0,-1 0 1,0 0-1,1 0 0,-1 1 0,1-1 0,-1 0 1,0 1-1,1-1 0,-1 1 0,1-1 1,-1 1-1,1-1 0,0 1 0,-1-1 1,1 1-1,-1 0 0,0 1 47,1-1 0,0 1 0,-1 0 0,1 0 0,0-1 0,0 1 0,0 0 0,0 0 0,0 0 0,0-1 0,1 4 0,3 8 268,0 0-1,8 19 1,-8-23-186,12 32 275,-3-5 39,25 46 0,-38-81-560,1 0 0,-1 0-1,1 0 1,-1 0 0,1 0-1,0 0 1,-1 0 0,1 0 0,0 0-1,0 0 1,0-1 0,0 1-1,0 0 1,0-1 0,0 1-1,0 0 1,2 0 0,-3-1-12,1 0 1,-1 0-1,1 0 1,0-1 0,-1 1-1,1 0 1,-1 0-1,1 0 1,-1-1-1,1 1 1,-1 0-1,1 0 1,-1-1 0,1 1-1,-1 0 1,1-1-1,-1 1 1,1-1-1,-1 1 1,0-1-1,1 1 1,-1-1 0,0 1-1,1-1 1,3-7 39,-1 1 1,0 0 0,-1-1 0,2-9-1,-1 6-19,-2 8-23,1-3 9,0 0 1,0 0 0,0 0 0,6-9 0,-7 14-17,-1 0 0,1 0 0,-1 1 0,1-1 1,-1 0-1,1 1 0,0-1 0,-1 0 0,1 1 1,0-1-1,0 0 0,-1 1 0,1-1 0,0 1 1,0 0-1,0-1 0,0 1 0,-1 0 0,1-1 1,0 1-1,0 0 0,0 0 0,0 0 0,0 0 1,0 0-1,0 0 0,0 0 0,0 0 0,0 0 0,0 0 1,-1 0-1,1 1 0,0-1 0,0 0 0,0 1 1,0-1-1,0 1 0,-1-1 0,1 1 0,0-1 1,0 2-1,6 3 0,-1 1 0,0 0 0,10 13 0,-12-13-7,0-1 0,1 1 0,0-1 0,0 0 0,0 0 0,6 3 1,-10-7 5,0-1 1,-1 0-1,1 1 1,-1-1-1,1 0 0,0 1 1,-1-1-1,1 0 1,0 0-1,-1 0 1,1 0-1,0 0 1,-1 0-1,1 0 1,0 0-1,-1 0 1,1 0-1,0 0 1,-1 0-1,1 0 1,-1 0-1,1-1 1,0 1-1,-1 0 1,1 0-1,-1-1 1,1 1-1,0-1 1,-1 1-1,1 0 1,-1-1-1,1 1 1,-1-1-1,1 1 1,-1-1-1,0 1 1,1-1-1,-1 0 1,0 1-1,1-1 1,-1 1-1,0-1 1,1-1-1,7-33 75,-6 25-46,-1 4-10,1 1 1,-1-1-1,1 1 0,0 0 1,1 0-1,2-6 1,-4 10-18,0 0 1,-1 0-1,1 1 1,0-1 0,0 0-1,-1 0 1,1 0-1,0 1 1,0-1 0,0 0-1,0 1 1,0-1-1,0 1 1,0 0 0,0-1-1,0 1 1,0 0 0,0-1-1,0 1 1,1 0-1,-1 0 1,0 0 0,0 0-1,0 0 1,0 0-1,0 0 1,0 0 0,0 1-1,1-1 1,-1 0-1,0 1 1,0-1 0,0 0-1,0 1 1,0 0-1,0-1 1,0 1 0,1 1-1,10 8-6,0 1 0,0 0 0,-1 1 0,0 1 0,-1-1 0,14 26 0,6 4 0,-29-41-1,-1 0 0,1 0-1,0 0 1,-1 0 0,1 0-1,0 0 1,0-1 0,0 1 0,-1 0-1,1-1 1,0 1 0,0-1-1,2 2 1,-3-2-5,1 0 0,-1 0 0,0 0 1,0-1-1,1 1 0,-1 0 0,0 0 0,0 0 0,1 0 0,-1 0 0,0 0 0,0 0 1,1-1-1,-1 1 0,0 0 0,0 0 0,0 0 0,1-1 0,-1 1 0,0 0 0,0 0 1,0-1-1,0 1 0,0 0 0,1 0 0,-1-1 0,0 1 0,0 0 0,0 0 1,0-1-1,0 1 0,0-1 0,1-34-1060,-2 24 624,1 0 8,0 1-1,0-1 1,1 0-1,1 0 1,-1 0 0,2 1-1,-1-1 1,2 1 0,4-11-1,5-2-620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7.001"/>
    </inkml:context>
    <inkml:brush xml:id="br0">
      <inkml:brushProperty name="width" value="0.05" units="cm"/>
      <inkml:brushProperty name="height" value="0.05" units="cm"/>
    </inkml:brush>
  </inkml:definitions>
  <inkml:trace contextRef="#ctx0" brushRef="#br0">49 326 14291,'-13'-13'5613,"12"12"-5512,1 1-1,-1-1 1,1 1 0,-1-1 0,1 1 0,-1 0-1,1-1 1,-1 1 0,0 0 0,1-1-1,-1 1 1,1 0 0,-1 0 0,0-1-1,1 1 1,-1 0 0,0 0 0,0 0 0,1 0-1,-1 0 1,0 0 0,1 0 0,-1 0-1,0 1 1,1-1 0,-1 0 0,0 0-1,1 0 1,-1 1 0,1-1 0,-1 0-1,0 1 1,1-1 0,-1 0 0,1 1 0,-1-1-1,0 1 1,-1 2-2,1 1 0,-1-1 0,1 0 0,0 0 0,0 1 0,0-1 0,0 1 0,0-1 0,1 1 0,-1-1 0,1 1-1,0-1 1,1 8 0,9 46-8,-8-49-90,11 39 4,-12-45-6,0 0 0,0 0 0,0 0 0,0 0 1,0 0-1,0 0 0,0 0 0,1 0 0,-1-1 1,1 1-1,-1 0 0,1-1 0,0 1 0,0-1 1,-1 0-1,1 0 0,4 3 0,-5-4 1,0 0-1,0 0 1,1 0 0,-1 0 0,0 0-1,0-1 1,0 1 0,0 0-1,0 0 1,0-1 0,0 1-1,0 0 1,0-1 0,0 1 0,0-1-1,0 0 1,0 1 0,0-1-1,0 0 1,-1 1 0,1-1-1,0 0 1,0 0 0,-1 0 0,1 0-1,0 0 1,0-1 0,14-30-3,-7 8 15,-1-1 0,-2-1 0,-1 1 0,0-1 0,-2 0 0,-2-38 0,1 59-45,0 6 5,4 10-14,8 29-10,-7-21 26,-2-6 11,-3-10 20,0 1 1,0 0-1,0-1 0,0 1 1,1 0-1,0-1 1,-1 0-1,1 1 0,1-1 1,-1 0-1,4 5 0,-5-8 1,-1 0-1,0 0 1,0 0-1,0 0 1,1 0-1,-1 0 0,0 0 1,0 1-1,0-1 1,1 0-1,-1 0 1,0 0-1,0 0 0,1 0 1,-1 0-1,0 0 1,0 0-1,1 0 1,-1 0-1,0 0 1,0 0-1,0 0 0,1 0 1,-1-1-1,0 1 1,0 0-1,1 0 1,-1 0-1,0 0 0,0 0 1,0 0-1,1-1 1,-1 1-1,0 0 1,0 0-1,6-12 153,0-15 102,-1-39 362,-2 1 1,-12-118-1,8 163-550,20 91-80,-1 10-34,-5-14 178,29 82 1,-39-141-109,0 1 0,1-1 0,1-1 0,5 10 1,-9-16-20,0 0 0,0 1 0,0-1 1,1 1-1,-1-1 0,0 0 0,1 0 0,-1 0 1,1 0-1,-1 0 0,4 1 0,-4-2-4,-1 0 0,1 1 0,0-1-1,0 0 1,-1 0 0,1 0 0,0 0-1,0-1 1,-1 1 0,1 0 0,0 0-1,0 0 1,-1-1 0,1 1 0,0 0-1,-1-1 1,1 1 0,0 0 0,-1-1-1,1 1 1,-1-1 0,1 1 0,0-1-1,-1 1 1,1-1 0,-1 0 0,0 1-1,1-2 1,1-1 4,0-1 1,-1 0-1,1 1 0,-1-1 1,0 0-1,0 0 0,-1 0 1,1 0-1,-1 0 0,0 0 1,0 0-1,0 0 0,0 0 1,-1 0-1,1 0 1,-1 0-1,0 0 0,-3-7 1,-1-1 2,0 0 0,-12-21 0,17 31-49,2 6 27,1-1 0,0 0 0,0-1 0,0 1 0,1 0 0,-1-1 0,1 0 0,-1 0 0,1 0 0,0 0 0,0 0-1,-1-1 1,1 0 0,0 0 0,1 0 0,-1 0 0,0 0 0,0-1 0,0 0 0,0 0 0,0 0 0,1 0-1,-1-1 1,0 0 0,0 0 0,0 0 0,0 0 0,0 0 0,0-1 0,-1 0 0,1 0 0,0 0 0,-1 0 0,1 0-1,-1-1 1,0 0 0,0 0 0,0 1 0,0-2 0,3-3 0,1-3 0,1-1 1,-2 0-1,1-1 0,4-13 1,-8 19 11,-1 0 0,0 0 1,0 0-1,-1 0 0,0 0 1,0-1-1,0 1 0,-1 0 1,0-1-1,-1-8 0,2 14-1,-1 1-1,0 0 0,0-1 1,0 1-1,0 0 1,0-1-1,0 1 0,0 0 1,0-1-1,0 1 1,0 0-1,-1-1 0,1 1 1,0 0-1,0-1 0,0 1 1,0 0-1,0-1 1,-1 1-1,1 0 0,0 0 1,0-1-1,0 1 0,-1 0 1,1 0-1,0-1 1,0 1-1,-1 0 0,1 0 1,0 0-1,-1-1 1,1 1-1,0 0 0,-1 0 1,1 0-1,0 0 0,-1 0 1,1 0-1,0 0 1,-1 0-1,1 0 0,0 0 1,-1 0-1,1 0 0,0 0 1,-1 0-1,1 0 1,0 0-1,-1 0 0,1 0 1,0 0-1,-1 0 1,1 1-1,0-1 0,0 0 1,-1 0-1,1 0 0,0 1 1,0-1-1,-1 0 1,1 0-1,0 1 0,-1-1 1,-12 20 36,9-9-12,0 1 0,1-1 0,1 1 0,0 0 0,1-1 0,0 1 0,1 22 0,0-29-23,0 0 0,1 1 0,0-1-1,0 0 1,0 1 0,0-1 0,1 0 0,0 0 0,0 0 0,0 0-1,1-1 1,0 1 0,-1-1 0,2 1 0,-1-1 0,0 0 0,1 0-1,0 0 1,6 4 0,-8-7-75,0 0-1,1 0 1,-1 0 0,1 0-1,-1-1 1,1 1-1,-1-1 1,1 0 0,-1 1-1,1-1 1,-1 0-1,1-1 1,-1 1 0,1 0-1,-1-1 1,1 1 0,-1-1-1,1 0 1,-1 0-1,0 0 1,1 0 0,-1 0-1,0-1 1,0 1 0,0 0-1,2-3 1,8-5-424,-1-1-1,0-1 1,12-14 0,-14 15 380,13-16-641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49.708"/>
    </inkml:context>
    <inkml:brush xml:id="br0">
      <inkml:brushProperty name="width" value="0.05" units="cm"/>
      <inkml:brushProperty name="height" value="0.05" units="cm"/>
    </inkml:brush>
  </inkml:definitions>
  <inkml:trace contextRef="#ctx0" brushRef="#br0">0 6 14963,'8'-5'2575,"-5"10"-1132,-5 19-212,1-11-531,-6 181 1868,8-160-2429,1 1 1,2 0 0,13 53-1,-16-82-114,1-1-1,0 0 0,0 0 0,0 1 0,1-1 0,5 7 1,-8-11-16,1 1 0,0-1 0,0 0 0,1 0 0,-1 0 0,0 0 0,0 0 0,0 0 0,1 0 0,-1 0 0,0-1 0,1 1 0,-1 0 0,1-1 0,-1 1 0,1-1 0,-1 0 0,1 1 0,-1-1 0,1 0 0,-1 0 0,1 0 0,-1 0 0,1 0 0,-1 0 0,1-1 0,0 1 0,1-1 0,2-1 13,0 0 0,-1-1 0,1 1 0,-1-1 0,1 0 0,-1 0 0,0-1 0,0 1 0,-1-1 0,5-5-1,30-45 146,59-101 239,-97 154-405,1 0 1,-1 0 0,1 0-1,-1 0 1,1 1-1,0-1 1,-1 0-1,1 0 1,0 1 0,0-1-1,0 0 1,0 1-1,-1-1 1,1 1 0,1-1-1,-1 1 0,-1 0 0,0 0 0,1 0-1,-1 0 1,0 0 0,1 0 0,-1 0 0,0 1-1,0-1 1,1 0 0,-1 0 0,0 0 0,0 0-1,1 1 1,-1-1 0,0 0 0,0 0 0,1 1-1,-1-1 1,0 0 0,0 0 0,0 1 0,0-1-1,1 0 1,-1 1 0,0-1 0,0 0 0,0 1-1,0-1 1,0 1 0,3 35 29,-3-30-30,-9 155-24,6-127-94,6-51-724,1 0 0,1 0 0,10-24 0,4-3 178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7.490"/>
    </inkml:context>
    <inkml:brush xml:id="br0">
      <inkml:brushProperty name="width" value="0.05" units="cm"/>
      <inkml:brushProperty name="height" value="0.05" units="cm"/>
    </inkml:brush>
  </inkml:definitions>
  <inkml:trace contextRef="#ctx0" brushRef="#br0">67 273 16043,'0'-1'138,"0"0"-1,0 0 0,-1 0 0,1 0 0,-1 1 0,1-1 0,-1 0 0,1 0 0,-1 0 0,1 1 0,-1-1 0,0 0 0,1 1 0,-1-1 1,0 1-1,0-1 0,1 1 0,-1-1 0,0 1 0,0-1 0,0 1 0,0 0 0,1-1 0,-1 1 0,-2 0 0,2 0-1,0 0 0,0 1 0,0-1 0,0 1 0,0-1 0,0 1 0,0 0 0,0-1 0,0 1 0,0 0 0,0 0 0,1-1 0,-1 1 0,0 0 0,0 0 0,1 0 0,-2 1 0,-2 5 254,0 1 1,1-1 0,0 1-1,-4 13 1,4-8-227,0 1 1,1-1-1,0 1 0,2-1 1,0 18-1,0-23-94,1 0 0,0-1 0,0 1 0,1 0 0,0-1 0,1 1 0,-1-1 0,1 1 0,1-1 0,5 10 0,-8-16-57,-1 0-1,1 0 0,0 0 1,-1 0-1,1 0 0,0 0 1,-1 0-1,1 0 1,0-1-1,0 1 0,0 0 1,0 0-1,0-1 1,0 1-1,0 0 0,0-1 1,0 1-1,0-1 0,0 0 1,0 1-1,0-1 1,1 0-1,-1 0 0,0 0 1,0 1-1,0-1 1,0 0-1,1-1 0,-1 1 1,0 0-1,0 0 0,0 0 1,0-1-1,1 1 1,-1-1-1,0 1 0,0-1 1,0 1-1,0-1 0,0 1 1,0-1-1,0 0 1,-1 0-1,3-1 0,1-2 4,-1-1-1,1 1 0,-1-1 1,0 0-1,0 0 0,0 0 0,0 0 1,1-7-1,3-10 11,-1-1 0,-1 0 0,-1 0 0,-1-1 0,-1 1 0,-2-42 0,-3 24 15,-2 1 1,-1-1-1,-13-41 1,17 75-28,-8-26 28,10 31-37,-1 1-1,1-1 0,-1 1 0,0-1 1,1 1-1,-1 0 0,0-1 0,0 1 0,0 0 1,0-1-1,-1 1 0,1 0 0,0 0 1,0 0-1,-2-1 0,2 2-2,1 0-1,0 0 1,-1 0-1,1 1 1,-1-1-1,1 0 1,-1 0-1,1 0 1,-1 0-1,1 1 1,0-1-1,-1 0 1,1 0-1,-1 1 1,1-1-1,0 0 1,-1 1-1,1-1 1,0 0-1,0 1 1,-1-1-1,1 0 1,0 1-1,0-1 1,-1 1-1,1-1 1,0 1-1,0-1 1,0 0-1,0 1 1,0-1-1,0 1 1,0-1-1,0 1 1,0-1-1,0 1 1,0 0-1,-3 21 39,4 46 19,-1-62-55,1 1 0,0-1 0,0 1 0,1-1 1,-1 0-1,1 1 0,1-1 0,3 8 0,-6-14-4,0 0 0,0 1 0,0-1-1,0 0 1,0 0 0,0 0-1,1 0 1,-1 1 0,0-1 0,0 0-1,0 0 1,0 0 0,0 0-1,0 0 1,0 1 0,0-1 0,0 0-1,1 0 1,-1 0 0,0 0-1,0 0 1,0 0 0,0 0 0,0 1-1,1-1 1,-1 0 0,0 0-1,0 0 1,0 0 0,0 0 0,1 0-1,-1 0 1,0 0 0,0 0-1,0 0 1,0 0 0,1 0 0,-1 0-1,0 0 1,0 0 0,0 0-1,0 0 1,1 0 0,-1 0 0,0 0-1,0 0 1,0 0 0,0-1-1,0 1 1,1 0 0,-1 0 0,0 0-1,0 0 1,0 0 0,0 0-1,0 0 1,0-1 0,1 1 0,-1 0-1,0 0 1,0 0 0,0 0 0,0-1-1,0 1 1,0 0 0,0 0-1,0-1-37,0 1-1,1 0 0,-1-1 1,0 1-1,0-1 0,0 1 1,0 0-1,0-1 0,0 1 1,0-1-1,0 1 0,0-1 1,0 1-1,0 0 0,0-1 1,0 1-1,-1-1 1,1 1-1,0 0 0,0-1 1,0 1-1,0-1 0,-1 1 1,0-1-68,1 1 0,-1 0 0,1 0 0,-1 0 0,0-1 0,1 1 1,-1 0-1,1 0 0,-1 0 0,0 0 0,1 0 0,-1 0 0,1 0 0,-1 1 1,0-1-1,1 0 0,-1 0 0,1 0 0,-1 1 0,0-1 0,1 0 1,-1 0-1,1 1 0,-1-1 0,1 1 0,-1-1 0,1 0 0,-1 1 1,1-1-1,0 1 0,-1-1 0,1 1 0,0-1 0,-1 1 0,1-1 0,0 1 1,0 0-1,-1-1 0,1 1 0,0-1 0,0 2 0,-3 4-701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08.264"/>
    </inkml:context>
    <inkml:brush xml:id="br0">
      <inkml:brushProperty name="width" value="0.05" units="cm"/>
      <inkml:brushProperty name="height" value="0.05" units="cm"/>
    </inkml:brush>
  </inkml:definitions>
  <inkml:trace contextRef="#ctx0" brushRef="#br0">126 427 14955,'0'-1'321,"0"0"0,0 0-1,0 0 1,0 0 0,0 1 0,0-1-1,0 0 1,0 0 0,0 0 0,0 0-1,0 1 1,-1-1 0,1 0 0,0 0-1,-1 0 1,1 1 0,0-1-1,-1 0 1,1 0 0,-1 1 0,1-1-1,-1 0 1,1 1 0,-1-1 0,-1 0-1,0 1 75,1-1-1,-1 1 1,1 0-1,-1 1 1,0-1 0,1 0-1,-1 0 1,1 1-1,-1-1 1,0 1-1,-1 0 1,-10 3-1014,7-3 660,1 1-1,0 0 1,0-1 0,0 2 0,0-1 0,0 1 0,0-1-1,1 2 1,-1-1 0,1 0 0,0 1 0,-5 4-1,7-5-34,0-1-1,1 1 0,-1 0 0,0 0 1,1 0-1,0 0 0,-1 0 0,1 0 0,1 0 1,-1 0-1,0 0 0,1 1 0,-1-1 1,1 0-1,0 0 0,0 1 0,0-1 1,1 0-1,-1 0 0,1 0 0,0 1 0,1 2 1,1 3-5,0-1 0,1 0 0,0 0 0,1 0 0,0 0 0,10 12 0,-11-16-4,-1 0 0,1 0 1,0 0-1,0 0 0,0-1 0,1 0 1,-1 0-1,1 0 0,0 0 1,0-1-1,0 0 0,9 3 1,-12-5 1,0 1 0,-1-1 0,1 0 0,0 0 0,0 0 0,0 0 0,-1-1 0,1 1 0,0 0 0,0-1 0,-1 1 0,1-1 0,0 0 0,-1 0 0,1 1 0,0-1 0,-1 0 0,1 0 0,-1 0 0,0-1 0,1 1 0,-1 0 0,0 0 0,0-1 0,0 1 0,0-1-1,0 1 1,0-1 0,0 1 0,0-1 0,0 0 0,0-2 0,2-5 1,0 0 0,-1 0 0,0 0 0,1-18 0,0-26 36,-2 1-1,-3 0 0,-2-1 1,-2 1-1,-3 1 0,-2-1 1,-28-80-1,37 126-25,-8-20 18,9 25-26,1 0 0,0 0 0,-1 0 0,1 0 0,-1 0 0,1 0 0,-1 1 0,0-1 0,1 0 0,-1 0 0,0 1 0,1-1 0,-1 0 0,0 1 0,0-1 0,0 1 0,1-1 0,-1 1 0,0-1 0,-1 1 0,1 0-2,1 0 0,-1 1 0,0-1 0,1 1 1,-1-1-1,1 1 0,-1-1 0,1 1 0,-1-1 0,1 1 0,0-1 0,-1 1 0,1 0 0,0-1 1,-1 1-1,1 0 0,0-1 0,0 1 0,-1 0 0,1 0 0,0-1 0,0 1 0,0 0 0,0-1 1,0 1-1,0 0 0,0 0 0,1 0 0,0 27-5,-1-28 4,7 63 51,2-1-1,3-1 0,3 0 1,3-1-1,35 82 0,-51-136-78,28 51 234,-28-53-287,1 0 0,-1-1 0,1 1-1,0 0 1,0-1 0,0 0 0,1 0 0,-1 0-1,1 0 1,0 0 0,5 2 0,-9-5 51,1 1 1,-1-1 0,0 0 0,0 0 0,1 0-1,-1 0 1,0 0 0,0 1 0,1-1-1,-1 0 1,0 0 0,0 0 0,1 0 0,-1 0-1,0 0 1,0 0 0,1 0 0,-1 0-1,0 0 1,1 0 0,-1 0 0,0 0 0,0 0-1,1 0 1,-1-1 0,0 1 0,0 0-1,1 0 1,-1 0 0,0 0 0,0 0 0,1-1-1,-1 1 1,0 0 0,0 0 0,0 0-1,0-1 1,1 1 0,-1 0 0,0 0 0,0 0-1,0-1 1,0 1 0,0 0 0,0 0-1,1-1 1,-1 1 0,0 0 0,0-1 0,0 1-1,0 0 1,0 0 0,0-1 0,0 1-1,0 0 1,0 0 0,0-1 0,-1 1 0,1-8-491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0.784"/>
    </inkml:context>
    <inkml:brush xml:id="br0">
      <inkml:brushProperty name="width" value="0.05" units="cm"/>
      <inkml:brushProperty name="height" value="0.05" units="cm"/>
    </inkml:brush>
  </inkml:definitions>
  <inkml:trace contextRef="#ctx0" brushRef="#br0">0 75 17724,'0'-15'1315,"0"-11"-77,2 22-6,3 12 979,79 211 74,-6-19-1544,-72-181-634,-3-8 6,1 0 0,0-1 1,7 12-1,-12-35 191,-22-43-185,-2 1-1,-49-76 1,40 80-224,64 94-136,-14-17 199,23 26 1,-32-43 17,1-1 1,0 0-1,0-1 1,0 0 0,1 0-1,16 9 1,-23-15 17,0 0 1,1 0-1,-1 0 1,0-1-1,0 1 1,0 0-1,0-1 1,1 1-1,-1-1 1,0 0-1,0 0 0,1 0 1,-1 0-1,0 0 1,0 0-1,1-1 1,-1 1-1,0-1 1,0 0-1,0 1 1,1-1-1,-1 0 0,0 0 1,0 0-1,0-1 1,-1 1-1,1 0 1,0-1-1,0 1 1,-1-1-1,1 0 0,-1 1 1,1-1-1,-1 0 1,0 0-1,0 0 1,0 0-1,0 0 1,1-3-1,5-11-11,-1 0 0,-1-1 0,0 1 0,-1-1-1,-1 0 1,1-34 0,-5-104 46,0 139-25,-6-31-1,3 37-11,0 13-7,0 14-6,-9 263-2,13-279 25,0 4 7,0-1 0,0 0 1,0 0-1,1 0 0,0 0 1,1 5-1,-1-8-6,-1 0 0,1 0-1,-1 0 1,1-1 0,-1 1-1,1 0 1,-1-1 0,1 1 0,0 0-1,-1-1 1,1 1 0,0-1-1,-1 1 1,1-1 0,0 1-1,0-1 1,0 0 0,0 1 0,-1-1-1,1 0 1,0 1 0,0-1-1,0 0 1,0 0 0,0 0-1,0 0 1,0 0 0,-1 0 0,1 0-1,0 0 1,0-1 0,0 1-1,1 0 1,32-9 57,-24 6-50,-1 1 0,1-1 0,13 0 0,-19 3-11,0 0 0,0 0 0,0 1 0,0-1 0,-1 1 0,1 0 0,0 0 1,0 0-1,-1 1 0,1-1 0,-1 1 0,5 3 0,0 1-72,0 0-1,0 1 1,-1 1 0,0-1-1,0 1 1,-1 0 0,0 0-1,-1 1 1,0 0 0,0 0-1,0 0 1,-2 1 0,1-1-1,-1 1 1,2 10 0,-5-9-1629,-6-16 902,-6-19 73,2 0-17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1.251"/>
    </inkml:context>
    <inkml:brush xml:id="br0">
      <inkml:brushProperty name="width" value="0.05" units="cm"/>
      <inkml:brushProperty name="height" value="0.05" units="cm"/>
    </inkml:brush>
  </inkml:definitions>
  <inkml:trace contextRef="#ctx0" brushRef="#br0">0 125 15323,'5'1'364,"-1"-1"1,0 1-1,1-1 0,-1 0 0,0-1 0,1 1 0,-1-1 0,0 1 0,1-1 1,-1-1-1,0 1 0,0-1 0,0 1 0,0-1 0,0 0 0,0 0 0,-1-1 1,1 1-1,-1-1 0,0 0 0,4-4 0,-4 4-220,-1 0 1,0 0-1,0 0 0,0 0 0,0 0 0,-1 0 1,1-1-1,-1 1 0,0-1 0,0 1 0,0-1 1,-1 1-1,1-1 0,-1 1 0,0-1 0,0-7 1,0 10-120,0-1 1,0 1 0,-1-1 0,1 1-1,0-1 1,-1 1 0,1-1 0,-1 1-1,1-1 1,-1 1 0,0 0 0,1 0 0,-1-1-1,0 1 1,0 0 0,0 0 0,-1-2-1,1 3-5,0-1-1,0 1 1,0-1-1,0 1 0,0 0 1,0-1-1,0 1 0,0 0 1,0-1-1,0 1 0,0 0 1,0 0-1,0 0 0,0 0 1,0 0-1,0 0 1,-1 1-1,0-1 0,-1 1 8,0 0-1,0 1 0,0-1 0,1 0 1,-1 1-1,0 0 0,1-1 1,0 1-1,-1 0 0,1 0 0,0 0 1,0 1-1,0-1 0,0 1 0,-2 3 1,-1 5 6,1 0 1,-1 0-1,2 0 0,0 0 1,0 0-1,1 1 0,1 0 1,-1 19-1,2-22-68,0 0 0,1 0 0,0-1 0,0 1 0,1 0 0,0-1 0,1 0 0,-1 1 0,2-1 0,-1 0 0,1 0 0,7 9 0,-10-15-37,0-1 0,0 1 0,0-1 0,0 1 0,1-1 0,-1 0 1,1 0-1,-1 1 0,1-1 0,-1 0 0,1 0 0,-1-1 0,1 1 0,0 0 0,0 0 0,-1-1 0,1 1 0,0-1 0,0 0 0,3 1 0,-2-2-62,0 1-1,0-1 0,0 1 0,0-1 0,0 0 1,-1 0-1,1 0 0,0-1 0,-1 1 1,1-1-1,-1 1 0,3-3 0,5-4-322,-1-1-1,0-1 1,0 1-1,13-21 1,-1-3-472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1.634"/>
    </inkml:context>
    <inkml:brush xml:id="br0">
      <inkml:brushProperty name="width" value="0.05" units="cm"/>
      <inkml:brushProperty name="height" value="0.05" units="cm"/>
    </inkml:brush>
  </inkml:definitions>
  <inkml:trace contextRef="#ctx0" brushRef="#br0">54 27 15859,'-2'0'229,"1"-1"-1,0 1 0,0 0 0,0-1 1,0 1-1,-1 0 0,1 0 0,0 0 1,0 0-1,0 0 0,0 0 0,-1 0 1,1 1-1,0-1 0,0 0 1,0 0-1,0 1 0,-1-1 0,1 1 1,0-1-1,0 1 0,0 0 0,0-1 1,-1 2-1,0 0-13,0 1 0,1-1 0,-1 0 0,1 1 0,-1-1 0,1 0 0,0 1 0,0 0 0,0-1 0,0 4 0,-2 6 52,1 1 0,1-1 0,0 20 0,0-27-216,1 1 0,0-1 0,0 1 0,1-1 0,0 1 0,0-1 0,0 1 0,0-1 0,1 0 0,0 0 0,5 10 0,-6-14-44,-1-1-1,1 1 1,-1-1 0,1 1-1,-1-1 1,1 0 0,-1 1 0,1-1-1,0 0 1,-1 1 0,1-1 0,0 0-1,-1 0 1,1 1 0,0-1-1,-1 0 1,1 0 0,0 0 0,-1 0-1,1 0 1,0 0 0,-1 0 0,1 0-1,0 0 1,-1-1 0,1 1-1,0 0 1,-1 0 0,1-1 0,0 1-1,-1 0 1,1-1 0,-1 1 0,1 0-1,0-1 1,-1 1 0,1-1-1,-1 1 1,1-1 0,-1 1 0,0-1-1,1 1 1,-1-1 0,1-1 0,21-31 71,-19 28-55,1-2-6,0 0-1,1 0 1,0 0 0,0 1 0,1 0-1,8-8 1,-13 13-17,0 0 0,0 0 0,1 1 0,-1-1 0,0 0 0,1 0 0,-1 1 1,1-1-1,-1 1 0,0-1 0,1 1 0,-1 0 0,1 0 0,-1-1 0,1 1 0,-1 0 0,1 0 0,0 0 0,-1 1 0,1-1 0,-1 0 1,1 1-1,-1-1 0,0 0 0,1 1 0,-1 0 0,1-1 0,-1 1 0,0 0 0,1 0 0,-1 0 0,0 0 0,0 0 0,0 0 0,0 0 0,0 0 1,0 0-1,0 0 0,0 1 0,0-1 0,0 2 0,9 12 78,0 1 1,-2-1-1,11 25 0,-28-84 1301,2 22-1078,-39-119 1037,47 142-1338,3 9-374,0 0 0,1 0 1,0 0-1,1 0 0,0-1 1,1 0-1,8 9 0,-10-17-98,-1-7-167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2.441"/>
    </inkml:context>
    <inkml:brush xml:id="br0">
      <inkml:brushProperty name="width" value="0.05" units="cm"/>
      <inkml:brushProperty name="height" value="0.05" units="cm"/>
    </inkml:brush>
  </inkml:definitions>
  <inkml:trace contextRef="#ctx0" brushRef="#br0">18 160 14547,'2'3'276,"0"-1"-1,0 0 1,0 1 0,0-1-1,0 0 1,1 0 0,-1-1-1,1 1 1,0 0 0,-1-1-1,1 0 1,0 0 0,0 1-1,0-2 1,0 1-1,0 0 1,0 0 0,3-1-1,-4 0-154,0 0-1,0-1 1,0 1-1,0-1 1,0 1-1,0-1 0,0 0 1,0 0-1,-1 0 1,1 0-1,0 0 1,-1 0-1,1 0 0,0-1 1,-1 1-1,0-1 1,1 1-1,-1-1 1,0 1-1,0-1 1,0 0-1,0 0 0,0 1 1,0-1-1,0 0 1,-1 0-1,1 0 1,0-3-1,1-3 42,0 0 0,-1 1 1,0-1-1,-1 0 0,1-1 1,-1 1-1,-1 0 0,0 0 0,0 0 1,0 1-1,-1-1 0,0 0 0,-1 0 1,-3-8-1,5 15-141,1-1-1,-1 1 1,0 0 0,0-1 0,0 1-1,1 0 1,-1 0 0,0-1 0,0 1-1,-1 0 1,1 0 0,0 0 0,0 0-1,0 0 1,-1 1 0,1-1 0,-1 0-1,1 1 1,0-1 0,-3 0 0,2 1-6,1 0 1,-1 0-1,1 0 1,-1 0-1,1 1 1,0-1-1,-1 1 1,1-1-1,-1 1 1,1-1-1,0 1 1,-1 0-1,1-1 1,0 1-1,0 0 1,0 0-1,-2 2 1,-2 2 8,1 0 1,0 0 0,0 0 0,0 1-1,1 0 1,0 0 0,0 0 0,-2 7-1,1 1-12,0-1-1,1 1 0,1 0 0,1 0 0,-1 26 0,3-30-7,-1 1-1,2-1 1,-1 0-1,1 0 1,1 0-1,0 0 1,0 0-1,8 15 1,-10-24-8,0 1-1,0 0 1,0 0 0,0 0-1,0 0 1,1-1 0,-1 1-1,1 0 1,-1-1 0,1 1-1,-1-1 1,1 0 0,0 0-1,0 0 1,0 0 0,0 0-1,0 0 1,0 0 0,0 0-1,0-1 1,0 1 0,0-1-1,0 1 1,1-1 0,-1 0-1,0 0 1,0 0 0,0 0-1,0 0 1,0-1 0,1 1-1,2-2 1,6-2-212,-1-1-1,0 0 1,0 0 0,0-1 0,11-9-1,5-2-310,7 0 213,2 3-106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3.511"/>
    </inkml:context>
    <inkml:brush xml:id="br0">
      <inkml:brushProperty name="width" value="0.05" units="cm"/>
      <inkml:brushProperty name="height" value="0.05" units="cm"/>
    </inkml:brush>
  </inkml:definitions>
  <inkml:trace contextRef="#ctx0" brushRef="#br0">21 0 19140,'-1'0'94,"0"0"-1,0 0 1,1 1 0,-1-1-1,0 0 1,0 0-1,0 0 1,0 1 0,0-1-1,1 0 1,-1 1 0,0-1-1,0 1 1,1-1-1,-1 1 1,0-1 0,1 1-1,-1 0 1,0-1 0,1 1-1,-1 0 1,1-1-1,-1 1 1,1 0 0,-1 0-1,1-1 1,0 1 0,-1 0-1,1 0 1,0 0-1,0 0 1,0 0 0,-1-1-1,1 2 1,1 35 967,0-33-894,8 48 36,2 0 0,2-1 0,36 88 0,-46-131-189,16 34 36,-17-39-29,-1-1 1,1 1-1,0 0 0,-1-1 1,1 0-1,1 1 0,-1-1 1,0 0-1,0 0 1,1 0-1,3 2 0,-6-4-9,1 0-1,-1 1 1,1-1-1,-1 0 1,1 0-1,-1 0 1,1 0-1,-1 0 1,1 0-1,0 1 0,-1-1 1,1 0-1,-1-1 1,1 1-1,-1 0 1,1 0-1,-1 0 1,1 0-1,-1 0 1,1 0-1,0-1 1,-1 1-1,0 0 1,1 0-1,-1-1 1,1 1-1,-1 0 1,1-1-1,-1 1 0,1-1 1,9-21 256,-2-24 137,-6 17-73,-1-1 1,-5-41 0,10 89-314,3 13-16,1-1 0,1 0 0,2 0 0,23 39 0,-33-65 0,-1 0 0,1 0 0,1 0 1,-1 0-1,7 5 0,-9-8 2,0 0 0,0 0 0,0-1 0,0 1 0,1 0 0,-1-1 0,0 1 0,0-1 0,1 0 0,-1 1 0,0-1 0,1 0 0,-1 0 0,0 0 0,1 1 0,-1-2 1,0 1-1,1 0 0,-1 0 0,0 0 0,1-1 0,-1 1 0,0 0 0,1-1 0,-1 1 0,0-1 0,1 0 0,3-3 21,-1 1 0,1-1 0,-1 0 0,-1 0 0,1 0 0,0-1 0,-1 1 0,0-1-1,0 0 1,0 0 0,-1 0 0,4-9 0,3-11 123,7-35-1,-13 47-89,-1 2-19,0 5-10,-1-1 0,1 0 0,1 0 0,4-9 0,-7 16-30,0-1 0,0 1 1,0 0-1,0-1 1,0 1-1,0 0 1,1-1-1,-1 1 0,0 0 1,0-1-1,0 1 1,1 0-1,-1 0 0,0-1 1,0 1-1,1 0 1,-1 0-1,0-1 0,1 1 1,-1 0-1,0 0 1,0 0-1,1 0 1,-1-1-1,0 1 0,1 0 1,-1 0-1,0 0 1,1 0-1,-1 0 0,1 0 1,-1 0-1,0 0 1,1 0-1,-1 0 0,0 0 1,1 0-1,-1 0 1,0 0-1,1 1 1,-1-1-1,0 0 0,1 0 1,-1 0-1,0 0 1,1 1-1,-1-1 0,0 0 1,0 0-1,1 0 1,-1 1-1,0-1 0,0 0 1,0 1-1,1-1 1,-1 0-1,0 1 0,12 23-19,-11-21 17,32 84-66,32 74-13,-49-134-121,-8-22-353,-8-5 499,0-1 0,1 0 0,-1 1 0,1-1 1,-1 1-1,0-1 0,1 1 0,-1-1 0,0 0 0,0 1 1,0-1-1,1 0 0,-1 1 0,0-1 0,0 0 0,0 1 1,0-1-1,0 0 0,0 0 0,-1-9-130,1 1 0,-1 0 0,-4-15 0,-3-11-309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3.930"/>
    </inkml:context>
    <inkml:brush xml:id="br0">
      <inkml:brushProperty name="width" value="0.05" units="cm"/>
      <inkml:brushProperty name="height" value="0.05" units="cm"/>
    </inkml:brush>
  </inkml:definitions>
  <inkml:trace contextRef="#ctx0" brushRef="#br0">2 1 19172,'-2'13'1880,"2"0"-1423,0-3-313,2 1 808,4-2-1264,0-4-416,5 1 584,-2-3-249,5-3-159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4.329"/>
    </inkml:context>
    <inkml:brush xml:id="br0">
      <inkml:brushProperty name="width" value="0.05" units="cm"/>
      <inkml:brushProperty name="height" value="0.05" units="cm"/>
    </inkml:brush>
  </inkml:definitions>
  <inkml:trace contextRef="#ctx0" brushRef="#br0">87 1 14827,'-14'1'6803,"2"3"-3832,10-3-2876,-1 1 0,1 0 1,0-1-1,-1 1 1,1 0-1,0 0 1,0 0-1,0 0 1,0 1-1,1-1 1,-1 0-1,-2 6 1,-2 5-46,1 0 1,0 1 0,1-1 0,1 1 0,0 0 0,1 0 0,0 0 0,1 1 0,1-1 0,0 0 0,1 0 0,0 1 0,1-1 0,1 0-1,7 22 1,-8-32-89,-1-1 0,0 0 0,1 1-1,0-1 1,-1 0 0,1 0-1,0 0 1,1-1 0,-1 1 0,0 0-1,1-1 1,0 1 0,-1-1 0,1 0-1,0 0 1,5 3 0,-5-5-55,-1 1 1,1-1-1,-1 1 1,1-1-1,0 0 1,-1 0-1,1 0 1,-1 0 0,1 0-1,-1-1 1,1 1-1,0-1 1,-1 1-1,0-1 1,1 0-1,-1 0 1,1 0-1,-1-1 1,0 1-1,0 0 1,0-1-1,0 1 1,2-3-1,16-14-381,0-2-185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4.731"/>
    </inkml:context>
    <inkml:brush xml:id="br0">
      <inkml:brushProperty name="width" value="0.05" units="cm"/>
      <inkml:brushProperty name="height" value="0.05" units="cm"/>
    </inkml:brush>
  </inkml:definitions>
  <inkml:trace contextRef="#ctx0" brushRef="#br0">66 37 17132,'-2'1'281,"1"0"1,-1 0 0,0 0 0,1 0 0,-1 0 0,1 0-1,-1 1 1,1-1 0,0 0 0,-1 1 0,1-1-1,0 1 1,0 0 0,-2 2 0,-12 28 1880,15-31-2030,-5 12 87,0 0 0,1 0 1,0 0-1,1 1 0,1 0 0,0-1 0,1 1 1,0 0-1,1 0 0,2 14 0,-2-26-216,0 0-1,0-1 0,1 1 0,-1 0 1,1-1-1,-1 1 0,1-1 1,0 1-1,0 0 0,0-1 1,0 1-1,0-1 0,0 0 0,1 2 1,-1-2-2,-1-1 1,1 0 0,0 1-1,-1-1 1,1 0 0,0 1-1,0-1 1,-1 0-1,1 0 1,0 0 0,0 0-1,-1 0 1,1 1 0,0-1-1,0-1 1,-1 1-1,1 0 1,0 0 0,0 0-1,-1 0 1,1 0 0,1-1-1,1-1 6,1 0 0,-1 0 0,0-1 0,1 1 0,-1-1 0,0 1 0,-1-1 0,1 0 1,0 0-1,2-6 0,10-16 57,-2 0 0,0-2 1,-2 0-1,12-42 1,3-5 155,-26 74-218,0 0-1,0 0 0,0 0 1,0 0-1,0 0 1,0 0-1,0 0 0,0 0 1,0 0-1,0 0 0,0 0 1,0 1-1,0-1 0,0 0 1,0 0-1,0 0 1,0 0-1,0 0 0,1 0 1,-1 0-1,0 0 0,0 0 1,0 0-1,0 0 0,0 0 1,0 0-1,0 0 1,0 0-1,0 0 0,0 0 1,0 0-1,0 0 0,1 0 1,-1 0-1,0 0 0,0 0 1,0 0-1,0 0 1,0 0-1,0 0 0,0 0 1,0 0-1,0 0 0,0-1 1,0 1-1,0 0 0,0 0 1,0 0-1,1 0 1,-1 0-1,0 0 0,0 0 1,0 0-1,0 0 0,0 0 1,1 9 24,3 38 13,7 74-18,-8-104-22,0 0-1,2 0 1,0-1 0,14 32-1,-18-45-5,0-1 0,0 1 0,0-1 0,1 0 0,-1 0 0,1 0 0,-1 0 0,1 0 0,0 0 0,0 0 0,0 0 0,0-1 0,0 1 0,0-1 0,1 0 0,-1 1 0,0-1 0,4 1 0,-4-2-38,0 0 0,0 0 0,0 0 0,1 0 0,-1 0 0,0-1 0,0 1 0,0-1 0,0 1 0,0-1 0,0 0 0,0 0 0,0 0 0,0 0 0,-1 0 0,1 0 0,0 0 0,-1-1 0,1 1 0,0-1 0,-1 1 0,0-1 0,2-2 0,1-1-39,0 0-1,0 0 1,0 0 0,4-11-1,-1-5-219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50.324"/>
    </inkml:context>
    <inkml:brush xml:id="br0">
      <inkml:brushProperty name="width" value="0.05" units="cm"/>
      <inkml:brushProperty name="height" value="0.05" units="cm"/>
    </inkml:brush>
  </inkml:definitions>
  <inkml:trace contextRef="#ctx0" brushRef="#br0">74 356 15547,'-21'41'2412,"10"-22"-1425,1 0 0,1 0 0,-12 39 0,21-56-930,-1 0-1,1 0 0,0-1 0,-1 1 1,1 0-1,0 0 0,0 0 0,1 0 1,-1 0-1,1 2 0,-1-3-40,0-1 0,0 1 0,0-1 0,1 1 0,-1 0-1,0-1 1,1 1 0,-1-1 0,0 1 0,1-1 0,-1 0 0,1 1 0,-1-1 0,1 1-1,-1-1 1,1 0 0,-1 1 0,1-1 0,-1 0 0,1 0 0,0 1 0,1-1-11,0 0 0,0 0 0,0 0 0,-1 0 1,1-1-1,0 1 0,0 0 0,-1-1 0,1 0 1,0 1-1,-1-1 0,1 0 0,-1 0 0,1 0 1,-1 0-1,1 0 0,-1 0 0,0 0 0,3-2 1,7-10-37,0 0 1,-1 0 0,-1-1-1,0-1 1,0 0 0,-2 0 0,0 0-1,0-1 1,3-17 0,-12 47-9,0 1-1,1-1 1,0 16 0,1-23 38,0 0 21,1 46 19,-1-51-25,0 0 1,0 0-1,0-1 1,1 1-1,-1 0 1,0-1-1,1 1 1,-1 0-1,1-1 1,0 1-1,0 0 1,-1-1-1,1 1 1,0-1 0,0 1-1,1-1 1,-1 0-1,0 0 1,0 1-1,1-1 1,-1 0-1,0 0 1,1 0-1,1 1 1,-1-2 10,-1 0 0,1 0 0,0 0 0,-1 0 0,1-1 0,-1 1 0,1 0 0,0-1 0,-1 1 0,1-1 0,-1 0 0,1 1 0,-1-1 0,1 0 0,-1 0 0,0 0 0,1 0 0,-1 0 0,0 0-1,1-2 1,27-30 300,-22 24-217,23-31 92,-2-1-1,-2-2 0,-2 0 0,-1-2 0,-3 0 1,-1-2-1,15-61 0,-33 105-195,1-3 3,0 1 0,-1 0-1,0-1 1,0 1 0,0-1-1,-1 0 1,0 1 0,0-1-1,-1-8 1,1 14-7,0-1 0,0 1 0,0-1 0,0 1 0,0-1 0,-1 1 0,1-1 0,0 1 0,0-1 0,0 1 0,0 0 0,-1-1 0,1 1 0,0-1 0,-1 1 0,1 0 0,0-1 0,-1 1 0,1 0 0,0-1 1,-1 1-1,1 0 0,0 0 0,-1-1 0,1 1 0,-1 0 0,1 0 0,-1 0 0,1-1 0,0 1 0,-1 0 0,1 0 0,-1 0 0,1 0 0,-1 0 0,1 0 0,-1 0 0,1 0 0,-1 0 0,1 0 0,-1 0 0,1 0 0,-1 1 0,1-1 0,0 0 0,-1 0 0,1 0 0,-1 1 1,1-1-1,-1 0 0,1 0 0,0 1 0,-1-1 0,1 0 0,0 1 0,-1 0 0,-2 1-2,0 1 1,1 0 0,-1 0-1,1 0 1,0 0-1,-3 5 1,-4 11-3,0 0 1,1 1-1,1-1 0,1 2 1,1-1-1,-3 23 1,7-32-22,0-1 0,0 1 0,1 0 1,0-1-1,1 1 0,1 0 1,-1-1-1,2 1 0,-1-1 0,1 0 1,1 0-1,0 0 0,0 0 0,6 9 1,5 1-355,19 21 0,12 17-1101,-41-47 949,-11-12-110,-16-14 3,-89-93-147,32 28 1914,78 79-1084,1 0-1,-1 1 0,0-1 1,1 0-1,-1 1 0,0-1 0,1 0 1,-1 0-1,1 0 0,-1 0 1,1 0-1,-1 0 0,1 0 1,0-1-1,0 2-23,0 0-1,0-1 1,0 1 0,0 0-1,0-1 1,0 1 0,0 0-1,0-1 1,0 1 0,1 0-1,-1-1 1,0 1 0,0 0-1,0-1 1,1 1 0,-1 0-1,0-1 1,0 1 0,1 0-1,-1 0 1,0-1 0,0 1-1,1 0 1,-1 0 0,1-1-1,30-5 370,-18 4-604,26-4-175,-9 1 378,0 0-1,46-16 1,-25-2-162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5.183"/>
    </inkml:context>
    <inkml:brush xml:id="br0">
      <inkml:brushProperty name="width" value="0.05" units="cm"/>
      <inkml:brushProperty name="height" value="0.05" units="cm"/>
    </inkml:brush>
  </inkml:definitions>
  <inkml:trace contextRef="#ctx0" brushRef="#br0">1 38 15171,'10'-37'4495,"2"64"-15,152 400-2408,-150-392-1932,-8-17-146,-4-12-149,0 1 0,1-1-1,0 0 1,-1 0 0,2 0 0,-1 0-1,1 0 1,7 8 0,-10-13 138,-1-1 1,1 0-1,-1 1 1,1-1 0,-1 0-1,1 1 1,-1-1-1,1 0 1,-1 0-1,1 0 1,0 0 0,-1 0-1,1 0 1,-1 1-1,1-1 1,-1 0-1,1-1 1,0 1 0,-1 0-1,1 0 1,-1 0-1,1 0 1,-1 0-1,1 0 1,0-1 0,-1 1-1,1 0 1,-1-1-1,1 1 1,-1 0-1,0-1 1,1 1 0,-1 0-1,1-1 1,-1 1-1,0-1 1,1 0 0,11-18-374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6.100"/>
    </inkml:context>
    <inkml:brush xml:id="br0">
      <inkml:brushProperty name="width" value="0.05" units="cm"/>
      <inkml:brushProperty name="height" value="0.05" units="cm"/>
    </inkml:brush>
  </inkml:definitions>
  <inkml:trace contextRef="#ctx0" brushRef="#br0">1 77 12963,'4'2'6072,"-4"-2"-5980,9 17 2387,10 31-1641,-16-39-221,10 25 36,-6-12-214,2-1 1,16 30-1,-9-31-102,-16-20-326,1 0 0,0 1 0,-1-1 0,1 1 0,0-1 0,0 0 0,-1 0 0,1 0 0,0 1 0,0-1 0,-1 0 0,1 0 0,0 0 0,0 0 0,-1 0 0,1 0 0,0 0 0,0 0 0,0-1 0,-1 1 0,1 0 0,0 0 0,-1-1 0,1 1 0,0 0 0,0-1 0,-1 1 0,1-1 0,-1 1 0,1-1 0,0 1 0,-1-1 0,1 1 0,0-2 0,6-7 38,0 0 0,-1-1 1,0 1-1,-1-2 0,0 1 1,6-18-1,2-3 14,-2 6-20,4-10 49,32-52 1,-45 84-90,0 0 0,0 0 0,1 0 1,-1 0-1,1 1 0,-1-1 0,1 1 1,0 0-1,5-3 0,-7 4-2,-1 1-1,1 0 1,0-1 0,0 1-1,0 0 1,0-1 0,0 1-1,0 0 1,0 0 0,0 0-1,0 0 1,0 0 0,0 0-1,0 0 1,0 1 0,0-1-1,0 0 1,0 0 0,0 1-1,0-1 1,0 1-1,0-1 1,0 1 0,-1-1-1,1 1 1,0-1 0,0 1-1,0 0 1,-1 0 0,1-1-1,0 1 1,-1 0 0,1 0-1,-1 0 1,1 1 0,5 7 1,-1 1 0,-1-1 1,0 1-1,0 0 0,3 18 1,8 57 5,-11-55 0,14 86 123,-14-108 45,-1-19-73,1-24-19,-3 31-72,-1 3-6,0-4-141,0 0 0,1 1 0,0-1 0,0 0-1,0 0 1,0 1 0,1-1 0,-1 1-1,4-6 1,-5 10 122,1-1-1,-1 1 1,0 0-1,1 0 1,-1-1-1,0 1 1,1 0 0,-1 0-1,0 0 1,1 0-1,-1 0 1,0-1-1,1 1 1,-1 0-1,0 0 1,1 0-1,-1 0 1,0 0 0,1 0-1,-1 0 1,0 0-1,1 0 1,-1 0-1,1 1 1,-1-1-1,0 0 1,1 0-1,-1 0 1,0 0 0,1 0-1,-1 1 1,0-1-1,0 0 1,1 0-1,-1 1 1,0-1-1,0 0 1,1 0-1,-1 1 1,0-1 0,0 0-1,0 1 1,1-1-1,-1 1 1,8 12-389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6.824"/>
    </inkml:context>
    <inkml:brush xml:id="br0">
      <inkml:brushProperty name="width" value="0.05" units="cm"/>
      <inkml:brushProperty name="height" value="0.05" units="cm"/>
    </inkml:brush>
  </inkml:definitions>
  <inkml:trace contextRef="#ctx0" brushRef="#br0">19 8 18204,'-1'0'63,"1"-1"-1,0 1 1,0 0 0,0 0-1,0 0 1,0 0 0,-1-1 0,1 1-1,0 0 1,0 0 0,-1 0 0,1 0-1,0-1 1,0 1 0,0 0-1,-1 0 1,1 0 0,0 0 0,0 0-1,-1 0 1,1 0 0,0 0-1,0 0 1,-1 0 0,1 0 0,0 0-1,0 0 1,-1 0 0,1 0 0,0 0-1,0 0 1,-1 0 0,1 0-1,0 0 1,0 1 0,-1-1 0,1 0-1,0 0 1,0 0 0,0 0-1,-1 1 1,1-1 0,-6 15 1402,3 18 187,4-22-1508,0 0 0,1 0 0,0 0-1,1 0 1,6 16 0,-8-24-137,-1 0 0,2 0 0,-1 0 0,0-1 0,1 1 1,-1 0-1,1-1 0,0 1 0,0 0 0,0-1 1,0 0-1,0 0 0,0 0 0,1 0 0,-1 0 0,1 0 1,0 0-1,-1-1 0,1 1 0,0-1 0,0 0 1,0 0-1,0 0 0,4 1 0,-4-2 21,0-1 0,0 1 0,0-1 0,0 0 0,0 0 0,0 0 0,0 0 0,-1 0 0,1-1 0,0 1 0,-1-1 1,1 1-1,-1-1 0,1 0 0,-1 0 0,0 0 0,0-1 0,0 1 0,0 0 0,-1-1 0,1 1 0,2-5 0,3-7 150,1-1 0,9-27 0,-15 34-109,1 0 7,-3 5-62,1 1 0,-1-1 0,1 1 0,0-1 0,-1 1 0,1 0 0,1-1 0,-1 1 0,0 0 0,0 0 0,1 0 0,-1 0 0,5-4 0,-6 6-14,1 1 0,-1-1 0,1 1 0,0-1 0,-1 0 0,1 1 0,-1-1 0,1 1 0,-1 0 0,1-1 0,-1 1 0,1-1 0,-1 1 0,1 0 0,-1-1 0,0 1 0,0 0 0,1-1 0,-1 1 0,0 0 0,0 0 0,8 23-10,-7-19 4,5 15-7,13 40-28,-17-56 46,0 1 0,0-1 0,1 1 0,-1-1 0,1 0-1,0 0 1,0-1 0,0 1 0,1 0 0,4 2 0,-8-5 2,1-1 0,0 1 0,0-1 0,0 1 0,0-1 0,0 0-1,0 1 1,0-1 0,0 0 0,0 0 0,0 0 0,0 0 0,0 0 0,0 0 0,0 0-1,0 0 1,0 0 0,0 0 0,0-1 0,-1 1 0,1 0 0,0-1 0,0 1-1,0-1 1,0 1 0,0-1 0,0 1 0,-1-1 0,1 1 0,0-1 0,0 0-1,0-1 1,23-30 193,-19 24-161,0 1 0,2-4 18,0 1 0,0 0 0,1 0 0,0 1 0,13-11 0,-19 18-55,-1 1 0,1 0 0,0-1 0,0 1 0,-1 0 0,1 0 0,0 1 0,0-1 0,0 0 0,0 0 0,0 1 0,0 0 0,1-1-1,-1 1 1,0 0 0,0 0 0,0 0 0,0 0 0,0 0 0,0 1 0,0-1 0,1 0 0,-1 1 0,0 0 0,0-1 0,0 1 0,-1 0 0,1 0 0,0 0 0,0 1 0,0-1 0,-1 0 0,1 0-1,-1 1 1,1-1 0,-1 1 0,1 0 0,1 2 0,2 4-9,1 0 0,-1 0-1,-1 1 1,6 12 0,7 14 1,-17-35 9,1 1 1,-1-1-1,0 0 1,0 1 0,0-1-1,0 0 1,1 1 0,-1-1-1,0 0 1,1 1 0,-1-1-1,0 0 1,0 1 0,1-1-1,-1 0 1,1 0 0,-1 1-1,0-1 1,1 0-1,-1 0 1,0 0 0,1 0-1,-1 1 1,1-1 0,-1 0-1,1 0 1,-1 0 0,0 0-1,1 0 1,-1 0 0,1 0-1,0 0 1,9-12 97,3-30 45,-11 35-117,3-7 23,-1 0 1,2 0-1,0 1 1,12-20-1,-16 31-48,-1-1 1,1 1-1,0-1 0,1 1 1,-1 0-1,0-1 0,1 1 1,-1 0-1,1 1 0,0-1 0,-1 0 1,5-1-1,-5 3-6,-1-1-1,1 1 1,0 0-1,0-1 1,0 1 0,0 0-1,0 0 1,0 1 0,0-1-1,0 0 1,0 1 0,0-1-1,-1 1 1,1-1 0,0 1-1,0 0 1,-1 0-1,1 0 1,0 0 0,-1 0-1,1 0 1,1 2 0,4 4-12,0 0 0,-1 1 1,0-1-1,0 1 1,-1 1-1,0-1 0,6 13 1,-2-4-5,-9-17 17,0 1-1,0-1 1,0 1-1,0-1 1,0 0-1,0 1 1,0-1 0,0 0-1,1 1 1,-1-1-1,0 0 1,0 0 0,1 1-1,-1-1 1,0 0-1,0 0 1,1 1-1,-1-1 1,0 0 0,0 0-1,1 0 1,-1 1-1,0-1 1,1 0 0,-1 0-1,0 0 1,1 0-1,-1 0 1,0 0-1,1 0 1,-1 0 0,1 0-1,-1 0 1,0 0-1,1 0 1,-1 0 0,0 0-1,1 0 1,-1 0-1,0 0 1,1 0-1,-1 0 1,0 0 0,1-1-1,-1 1 1,0 0-1,1 0 1,-1 0-1,0-1 1,0 1 0,1 0-1,-1 0 1,0-1-1,1 1 1,2-6-656,-9 13-1381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7.421"/>
    </inkml:context>
    <inkml:brush xml:id="br0">
      <inkml:brushProperty name="width" value="0.05" units="cm"/>
      <inkml:brushProperty name="height" value="0.05" units="cm"/>
    </inkml:brush>
  </inkml:definitions>
  <inkml:trace contextRef="#ctx0" brushRef="#br0">1 2 16452,'0'0'94,"1"-1"1,-1 1 0,1 0 0,-1 0 0,1 0 0,-1 0 0,1 0 0,-1 0-1,1 0 1,-1 0 0,1 0 0,0 0 0,-1 0 0,1 0 0,-1 1 0,1-1 0,-1 0-1,1 0 1,-1 0 0,1 1 0,-1-1 0,1 0 0,-1 1 0,0-1 0,1 0-1,-1 1 1,1-1 0,-1 1 0,0-1 0,1 1 0,-1-1 0,0 1 0,0-1-1,1 1 1,-1-1 0,0 1 0,10 25 920,-8-19-281,38 128 2574,3 9-2193,-43-144-1111,0 0 1,0 0 0,0 0-1,0-1 1,0 1 0,0 0 0,0 0-1,0 0 1,1-1 0,-1 1-1,0 0 1,0 0 0,0 0 0,0 0-1,0-1 1,1 1 0,-1 0-1,0 0 1,0 0 0,0 0 0,0 0-1,1 0 1,-1 0 0,0-1-1,0 1 1,0 0 0,1 0 0,-1 0-1,0 0 1,0 0 0,1 0-1,-1 0 1,0 0 0,0 0 0,0 0-1,1 0 1,-1 0 0,0 0-1,0 0 1,0 1 0,1-1 0,-1 0-1,0 0 1,0 0 0,0 0-1,1 0 1,-1 0 0,0 0 0,0 1-1,0-1 1,0 0 0,0 0-1,1 0 1,-1 0 0,0 1 0,0-1-1,0 0 1,0 0 0,0 0-1,0 1 1,0-1 0,0 0 0,0 0-1,1 0 1,-1 1 0,0-1-1,0 0 1,0 1 0,7-20 86,-6 17-63,2-8 12,2 0 0,0 1 0,0 0-1,0-1 1,1 2 0,0-1 0,15-14 0,-19 21-42,0 0 0,0 0-1,0 0 1,0 0 0,0 1 0,0-1-1,0 1 1,1 0 0,-1 0 0,0 0-1,1 0 1,-1 0 0,1 0 0,-1 0-1,1 1 1,0-1 0,-1 1 0,1 0-1,0 0 1,-1 0 0,1 0 0,-1 0-1,1 1 1,0-1 0,-1 1 0,1 0-1,-1 0 1,1 0 0,-1 0 0,0 0-1,1 0 1,-1 0 0,0 1 0,0-1-1,0 1 1,4 3 0,-2 0 1,0 0 1,0 0-1,0 0 0,0 1 1,-1 0-1,0 0 0,0 0 1,0 0-1,-1 0 1,0 0-1,0 0 0,-1 1 1,0-1-1,0 1 1,0 0-1,-1-1 0,0 1 1,0-1-1,-1 1 1,0 0-1,0-1 0,-2 7 1,2-9 17,0 0 1,0 0 0,-1 0-1,1 0 1,-1 0-1,0-1 1,0 1-1,0-1 1,-1 1 0,1-1-1,-1 0 1,0 0-1,0 0 1,0 0-1,0-1 1,0 1 0,-1-1-1,1 0 1,-1 0-1,1 0 1,-1 0-1,0-1 1,0 1 0,0-1-1,0 0 1,0 0-1,0-1 1,0 1 0,0-1-1,0 0 1,0 0-1,0 0 1,0 0-1,0-1 1,-8-2 0,6 1-160,0 0 0,0 0 0,1-1 0,-1 1 0,1-1 0,0-1 1,0 1-1,-6-7 0,10 10 67,0-1 0,0 1-1,0-1 1,0 0 0,0 1 0,1-1-1,-1 0 1,0 0 0,1 0 0,-1 0 0,0 0-1,1 0 1,-1 0 0,1 0 0,-1 0-1,1 0 1,0 0 0,-1 0 0,1 0 0,0 0-1,0 0 1,0 0 0,0 0 0,0 0-1,0 0 1,0-1 0,0 1 0,0 0 0,1 0-1,-1 0 1,0 0 0,1 0 0,-1 0-1,1 0 1,-1 0 0,1 0 0,-1 0 0,1 0-1,0 0 1,-1 1 0,1-1 0,0 0 0,0 0-1,-1 1 1,1-1 0,0 0 0,0 1-1,0-1 1,0 1 0,0-1 0,0 1 0,0 0-1,2-1 1,20-8-817,3 0-194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7.896"/>
    </inkml:context>
    <inkml:brush xml:id="br0">
      <inkml:brushProperty name="width" value="0.05" units="cm"/>
      <inkml:brushProperty name="height" value="0.05" units="cm"/>
    </inkml:brush>
  </inkml:definitions>
  <inkml:trace contextRef="#ctx0" brushRef="#br0">57 235 16476,'3'-2'289,"0"-1"1,0 1 0,0-1 0,0 0 0,0 0-1,0 0 1,-1 0 0,0 0 0,0 0 0,1-1 0,-2 1-1,1-1 1,0 1 0,-1-1 0,0 0 0,0 1 0,0-1-1,0 0 1,0 0 0,-1 0 0,0 0 0,0 0 0,0 0-1,0 0 1,-1 0 0,1 0 0,-1 0 0,0 1 0,0-1-1,0 0 1,-1 0 0,0 1 0,1-1 0,-1 1-1,0 0 1,-5-7 0,6 9-269,0 1 1,0-1-1,0 0 0,0 1 0,1-1 1,-1 1-1,0-1 0,0 1 0,0-1 1,0 1-1,0 0 0,0-1 0,0 1 1,-1 0-1,1 0 0,0 0 1,0 0-1,0 0 0,0 0 0,0 0 1,0 0-1,0 0 0,0 0 0,0 1 1,0-1-1,0 0 0,0 1 0,0-1 1,0 1-1,0-1 0,0 1 0,0 0 1,0-1-1,0 1 0,1 0 0,-1-1 1,0 1-1,1 0 0,-1 0 0,0 0 1,1 0-1,-2 2 0,-2 2 3,1 1 0,0 0 0,0 0 0,0 0 0,-2 10 0,1-1-24,0 0 0,1 0 0,0 16 0,2-24-5,1 0 0,0 1 0,0-1-1,1 0 1,0 0 0,0 0 0,1 0 0,3 10 0,-4-15 4,-1-1 0,1 0 0,-1 0 0,1 0 0,-1 0 0,1 0 0,0 0 0,0-1 0,-1 1 0,1 0 0,0 0 0,0 0 0,0-1 0,0 1 0,0 0 0,0-1 0,0 1 0,0-1 0,0 1 0,0-1 0,0 0 0,1 1 0,-1-1 0,0 0 0,0 0 0,0 0 0,0 0 0,0 0 0,1 0 0,-1 0 0,0 0 0,0 0 0,0-1 0,0 1 0,0 0 0,1-1 0,-1 1 0,1-1 0,6-3-6,0-1-1,0 1 1,0-1 0,8-8 0,1 1-22,0 1-16,0 2 0,0 0 0,1 1 0,1 0 0,35-9 0,-48 16 31,0 0 0,-1 0-1,1 0 1,0 1 0,-1 0-1,1 0 1,0 0 0,0 1-1,-1 0 1,1 0 0,0 0-1,-1 1 1,1 0 0,-1 0 0,0 0-1,0 1 1,1 0 0,-2 0-1,1 0 1,0 0 0,-1 1-1,1 0 1,-1 0 0,5 6-1,4 12 2,-8-15 221,-9-21 53,-42-106 637,13 35-413,27 73-413,-1-5-57,7 16-23,0 1 0,0 0 0,0 0 0,0-1 0,0 1 0,0 0 0,0 0 0,0-1 0,0 1 0,1 0 0,-1 0 0,0-1 0,0 1 0,0 0 0,0 0 0,0-1 0,0 1 0,1 0 0,-1 0 0,0 0 0,0-1 0,0 1 0,1 0 0,-1 0 0,0 0 1,0 0-1,0 0 0,1-1 0,-1 1 0,0 0 0,0 0 0,1 0 0,-1 0 0,0 0 0,0 0 0,1 0 0,-1 0 0,0 0 0,0 0 0,1 0 0,-1 0 0,0 0 0,0 0 0,1 0 0,-1 0 0,0 0 0,0 0 0,1 1 0,-1-1 0,0 0 0,0 0 0,1 0 0,9 2-280,1 0-1,-1-1 1,1-1 0,-1 1-1,1-2 1,-1 0 0,1 0-1,-1-1 1,1 0-1,-1 0 1,0-1 0,12-6-1,18-8-451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18.998"/>
    </inkml:context>
    <inkml:brush xml:id="br0">
      <inkml:brushProperty name="width" value="0.05" units="cm"/>
      <inkml:brushProperty name="height" value="0.05" units="cm"/>
    </inkml:brush>
  </inkml:definitions>
  <inkml:trace contextRef="#ctx0" brushRef="#br0">140 12 16924,'14'-12'2935,"-39"29"2750,-15 10-4827,31-18-804,0 1 0,1 1 0,1-1 0,-1 1 1,2 1-1,-1-1 0,2 1 0,0 0 0,0 0 1,1 1-1,0 0 0,-1 13 0,2-12-50,2-1 0,-1 1 0,2 0 0,0 0 0,0 0 0,2-1 0,-1 1 0,2 0 0,0-1 0,0 1 0,8 17 0,-9-26-12,0-1 0,1 1 1,-1-1-1,1 0 0,-1 0 1,1 0-1,1 0 0,-1-1 1,0 1-1,1-1 0,0 0 1,0 0-1,0 0 0,0 0 0,0-1 1,7 3-1,-6-3-44,0-1 1,1 1-1,-1-2 0,0 1 0,0 0 1,1-1-1,-1 0 0,0 0 0,1-1 0,-1 0 1,0 1-1,0-2 0,0 1 0,0-1 1,8-3-1,13-8-516,-1-1 0,0-1-1,-1-1 1,33-31 0,-49 41 483,28-23-547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0.102"/>
    </inkml:context>
    <inkml:brush xml:id="br0">
      <inkml:brushProperty name="width" value="0.05" units="cm"/>
      <inkml:brushProperty name="height" value="0.05" units="cm"/>
    </inkml:brush>
  </inkml:definitions>
  <inkml:trace contextRef="#ctx0" brushRef="#br0">93 117 13051,'1'-6'539,"0"1"-1,-1-1 1,0 0 0,0 1 0,-1-1-1,0 0 1,0 1 0,0-1 0,-1 1 0,1-1-1,-1 1 1,-1-1 0,1 1 0,-1 0 0,0 0-1,0 1 1,0-1 0,-6-6 0,8 10-484,0 0 0,1 1 0,-1-1 0,1 1 0,-1-1 1,0 1-1,1 0 0,-1-1 0,0 1 0,0-1 0,1 1 1,-1 0-1,0 0 0,0 0 0,1-1 0,-1 1 0,0 0 0,0 0 1,0 0-1,1 0 0,-1 0 0,0 0 0,0 0 0,0 1 1,1-1-1,-1 0 0,0 0 0,-1 1 0,1 0-2,-1 0 0,1 0 0,0 1 1,-1-1-1,1 1 0,0-1 0,0 1 0,0-1 0,0 1 0,0-1 0,-1 4 0,-2 4 27,1 1 1,0-1-1,-2 16 1,2-5-33,1 0 1,1 39 0,1-48-50,1-1-1,1 1 1,0 0 0,0-1-1,1 0 1,0 1 0,5 9 0,-8-19 0,0 0 1,1 0 0,-1-1-1,0 1 1,1 0 0,-1 0-1,0 0 1,1-1 0,-1 1 0,1 0-1,-1-1 1,1 1 0,-1 0-1,1-1 1,0 1 0,-1-1-1,1 1 1,0-1 0,-1 1 0,1-1-1,0 1 1,0-1 0,-1 0-1,1 1 1,0-1 0,0 0-1,0 0 1,0 0 0,-1 1 0,1-1-1,0 0 1,0 0 0,0 0-1,0 0 1,0-1 0,-1 1-1,1 0 1,0 0 0,0 0 0,0-1-1,0 1 1,-1 0 0,1-1-1,0 1 1,-1-1 0,1 1-1,0-1 1,1 0 0,1-2 0,0-1 1,0 1 0,0-1-1,-1 0 1,1 1-1,-1-1 1,0 0 0,2-5-1,5-19 10,-1 0 1,-1-1-1,5-44 0,-3 15 7,-4 36-11,-5 21-6,0 1 0,0 0 0,0 0 0,0 0 0,0 0 0,0 0 0,0-1 0,0 1 0,0 0 0,0 0 0,0 0 1,0 0-1,1 0 0,-1-1 0,0 1 0,0 0 0,0 0 0,0 0 0,0 0 0,0 0 0,0 0 0,0 0 0,0-1 0,0 1 0,0 0 0,1 0 0,-1 0 0,0 0 0,0 0 0,0 0 0,0 0 0,0 0 0,0 0 0,1 0 0,-1 0 0,0 0 0,0-1 0,0 1 0,0 0 0,0 0 0,1 0 0,-1 0 0,0 0 0,0 0 0,0 0 0,0 0 0,0 1 0,1-1 0,-1 0 0,0 0 0,0 0 0,0 0 0,0 0 0,0 0 1,0 0-1,1 0 0,-1 0 0,0 0 0,0 0 0,0 0 0,0 1 0,4 8-3,-4-9 3,34 133-37,-1-4 14,-32-126 6,0 0 0,0 0-1,1 0 1,-1 0 0,0 0 0,1-1 0,2 4-1,-4-6 5,0 0-1,0 0 1,0 0-1,0 0 1,0 0-1,0 0 0,0 1 1,1-1-1,-1 0 1,0 0-1,0 0 0,0 0 1,0 0-1,0 0 1,0 0-1,1 0 1,-1 0-1,0 0 0,0 0 1,0 0-1,0 0 1,0 0-1,1 0 0,-1 0 1,0 0-1,0 0 1,0 0-1,0 0 1,0 0-1,1 0 0,-1 0 1,0 0-1,0 0 1,0 0-1,0 0 0,0 0 1,0 0-1,1 0 1,-1 0-1,0-1 1,0 1-1,0 0 0,0 0 1,0 0-1,0 0 1,3-16-1095,-2-17 363,0 18 278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0.506"/>
    </inkml:context>
    <inkml:brush xml:id="br0">
      <inkml:brushProperty name="width" value="0.05" units="cm"/>
      <inkml:brushProperty name="height" value="0.05" units="cm"/>
    </inkml:brush>
  </inkml:definitions>
  <inkml:trace contextRef="#ctx0" brushRef="#br0">75 100 16700,'1'0'137,"-1"0"0,0 0 1,0 0-1,1 0 1,-1 0-1,0 0 0,1 0 1,-1 0-1,0 0 1,1-1-1,-1 1 1,0 0-1,0 0 0,1 0 1,-1 0-1,0-1 1,0 1-1,0 0 1,1 0-1,-1-1 0,0 1 1,0 0-1,0 0 1,1-1-1,-1 1 0,0 0 1,0-1-1,0 1 1,0 0-1,0 0 1,0-1-1,0 1 0,0 0 1,0-1-1,-9-4 3843,8 5-3903,0 0-1,0 0 1,1 0-1,-1-1 1,0 1-1,0 0 1,0-1-1,1 1 1,-1 0-1,0-1 1,1 1-1,-1-1 1,0 1-1,1-1 1,-1 1 0,0-1-1,1 0 1,-1 1-1,1-1 1,-1 0-1,1 1 1,0-1-1,-1-1 1,-1-3-675,0 1-1,0-1 1,0 0 0,-1 1 0,0-1 0,0 1-1,0 0 1,0 0 0,-7-7 0,6 8 448,-16-18-1048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0.922"/>
    </inkml:context>
    <inkml:brush xml:id="br0">
      <inkml:brushProperty name="width" value="0.05" units="cm"/>
      <inkml:brushProperty name="height" value="0.05" units="cm"/>
    </inkml:brush>
  </inkml:definitions>
  <inkml:trace contextRef="#ctx0" brushRef="#br0">0 14 17012,'4'-13'6177,"0"22"-4909,14 34-870,-2 1-1,18 72 0,-20-60-215,4 11-21,-3-8 31,2-1-1,48 106 1,-63-160-208,-1 0-103,1-1-1,0 1 1,-1-1-1,1 1 1,1-1-1,-1 0 1,0 1-1,1-1 1,-1-1-1,1 1 1,0 0-1,0-1 1,0 1-1,6 2 1,-9-5 75,0 0 0,1 0 0,-1 0 0,1 0 0,-1 0 0,1 0 0,-1 0 0,0 0 0,1-1 0,-1 1 0,1 0 0,-1 0 0,0 0 0,1 0 0,-1-1 0,0 1 0,1 0 0,-1-1 0,0 1 0,1 0 0,-1 0 0,0-1 0,0 1 0,1 0 0,-1-1 0,0 1 0,0-1 1,0 1-1,1 0 0,-1-1 0,0 1 0,0-1 0,0 1 0,0 0 0,0-1 0,0 0 0,3-19-385,-2 16 200,1-17-576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1.338"/>
    </inkml:context>
    <inkml:brush xml:id="br0">
      <inkml:brushProperty name="width" value="0.05" units="cm"/>
      <inkml:brushProperty name="height" value="0.05" units="cm"/>
    </inkml:brush>
  </inkml:definitions>
  <inkml:trace contextRef="#ctx0" brushRef="#br0">86 1 13907,'1'0'407,"-1"0"-271,0 1 0,0-1 0,0 0 0,0 0-1,0 0 1,1 1 0,-1-1 0,0 0 0,0 0-1,0 0 1,0 0 0,0 1 0,0-1 0,0 0-1,0 0 1,0 0 0,0 1 0,0-1-1,0 0 1,0 0 0,0 0 0,0 1 0,-2 1 1629,2-2-1629,0 0 0,0 0-1,-1 0 1,1 0 0,0 0 0,0 0 0,-1 0-1,-13 7 3258,-2 1-1908,11-2-1333,0 0 1,0 1-1,0-1 1,1 1-1,0 0 0,1 0 1,-1 0-1,1 0 1,1 1-1,-1 0 1,1-1-1,1 1 1,-2 8-1,0 8-94,2 1 0,1 46 0,1-57-45,1 1 1,7 28-1,-9-40-30,1-1 1,-1 1 0,1 0-1,0-1 1,0 1-1,0 0 1,0-1 0,1 1-1,-1-1 1,1 0-1,0 1 1,-1-1 0,1 0-1,0 0 1,0 0 0,0 0-1,0-1 1,1 1-1,-1 0 1,1-1 0,-1 0-1,5 2 1,-5-3-57,0 0 0,0 0-1,0 0 1,0 0 0,-1-1 0,1 1 0,0-1 0,0 0 0,0 1 0,-1-1-1,1 0 1,0 0 0,-1 0 0,1 0 0,0 0 0,-1-1 0,0 1 0,1 0-1,-1-1 1,0 1 0,1-1 0,-1 1 0,0-1 0,1-2 0,5-7-576,-1 0 0,7-17 0,-11 22 440,32-83-1314,-20 43 512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2:56.973"/>
    </inkml:context>
    <inkml:brush xml:id="br0">
      <inkml:brushProperty name="width" value="0.05" units="cm"/>
      <inkml:brushProperty name="height" value="0.05" units="cm"/>
    </inkml:brush>
  </inkml:definitions>
  <inkml:trace contextRef="#ctx0" brushRef="#br0">52 61 12011,'3'-13'1174,"-2"9"-881,-1 0 0,1 1 0,0-1 0,0 0-1,0 1 1,1-1 0,-1 1 0,1 0 0,0-1-1,0 1 1,0 0 0,3-3 0,-6 23 2301,-24 127 329,-11 74-1608,29-159-1061,1 101 1,6-150-227,0-1 0,2 1-1,-1 0 1,6 18 0,-7-25-21,1-1 0,0 1 0,0-1 0,0 0 0,0 1 0,1-1 0,-1 0 0,1 0 0,-1 0 0,1 0 0,0 0 0,0 0 0,0-1 0,0 1 0,0-1 0,0 1 0,0-1 0,0 0 0,1 1 0,-1-1 0,0 0 0,1-1 0,3 2 0,1-2-54,0 1 1,-1-1-1,1-1 1,0 0-1,-1 0 0,1 0 1,-1 0-1,1-1 1,-1 0-1,0-1 0,0 1 1,8-5-1,11-8-877,34-23 0,-50 31 649,42-29-1167,55-53-1,-83 68 322,-2-2 0,0 0 0,-1-1-1,23-39 1,-37 54 1068,-1-1 0,0-1 0,-1 1-1,0-1 1,3-11 0,-7 19 101,1 0 0,-1 0-1,1 0 1,-1 0 0,0 0 0,0 0 0,-1 0 0,1 0 0,0 0-1,-2-4 1,1 5 26,0 1-1,1 0 0,-1-1 0,0 1 1,0 0-1,0-1 0,0 1 0,0 0 1,0 0-1,0 0 0,0 0 1,0 0-1,-1 0 0,1 1 0,0-1 1,0 0-1,-1 0 0,1 1 0,-1-1 1,1 1-1,-3-1 0,-1 1 165,1-1 0,0 1 1,0 0-1,-1 1 0,1-1 0,0 1 0,0 0 0,0 0 0,0 0 0,0 0 0,0 1 0,0 0 0,0-1 1,0 1-1,1 1 0,-1-1 0,1 1 0,-4 3 0,-6 4 158,1 2-1,1 0 1,-14 17 0,8-7-46,1 1 0,0 1 0,-15 34 0,26-46-288,0 0-1,0 1 0,1-1 1,0 1-1,1 0 0,1-1 1,0 1-1,1 1 0,0 15 1,1-26-53,0 0 1,0 0 0,1 0 0,-1-1-1,1 1 1,0 0 0,0 0 0,0-1-1,0 1 1,0 0 0,1-1 0,-1 1-1,1-1 1,-1 0 0,1 1 0,0-1-1,0 0 1,0 0 0,0 0 0,1 0-1,-1-1 1,0 1 0,1 0 0,-1-1-1,1 0 1,-1 0 0,1 0 0,0 0-1,0 0 1,-1 0 0,1 0 0,0-1-1,0 0 1,0 0 0,0 1 0,4-2-1,4 1 18,0-1 0,0-1 1,0 0-1,0 0 0,0-1 0,-1 0 0,1-1 0,11-6 0,2-3 131,0 0 0,0-2 0,-1-1 0,-1-1 1,-1-1-1,0 0 0,-2-2 0,0 0 0,-1-1 0,-1-1 0,27-47 1,-37 61 292,-5 17-233,-3 31-148,0-22-35,1-16-34,0-1-1,0 1 1,0-1-1,1 0 1,-1 1-1,0-1 1,0 0-1,1 1 0,-1-1 1,1 0-1,-1 1 1,1-1-1,0 0 1,-1 0-1,1 0 1,1 2-1,-1-3 0,-1 1 1,1-1-1,0 0 1,-1 1-1,1-1 0,0 0 1,0 1-1,-1-1 0,1 0 1,0 0-1,0 0 1,0 0-1,-1 0 0,1 0 1,0 0-1,0 0 1,-1 0-1,1 0 0,0 0 1,1-1-1,4-1 2,0-1-1,0 0 1,0 0 0,0 0-1,7-7 1,-5 4-2,46-32-2,-23 15 8,1 2 0,64-33 0,-91 51-7,-1 2 1,1-1 0,0 0 0,0 1 0,0 0-1,-1 0 1,1 1 0,10-1 0,-14 1 0,1 0 0,0 1 0,0-1 0,-1 1 0,1-1 0,-1 1 1,1-1-1,0 1 0,-1 0 0,1 0 0,-1 0 0,1 0 0,-1 0 0,0 0 1,1 0-1,-1 0 0,0 1 0,0-1 0,0 0 0,0 1 0,0-1 0,0 1 1,0-1-1,0 1 0,-1-1 0,2 4 0,5 38 24,-7-38-16,1 1-1,-1-1 1,1 1 0,1 0-1,-1-1 1,0 0 0,1 1-1,0-1 1,1 0 0,-1 0-1,6 7 1,-7-11-37,0 0 0,0-1 0,0 1 1,0 0-1,0-1 0,0 0 0,0 1 0,0-1 0,0 0 0,0 1 0,1-1 0,-1 0 1,0 0-1,0 0 0,0 0 0,1 0 0,-1 0 0,0 0 0,0-1 0,0 1 0,0 0 1,1-1-1,-1 1 0,0-1 0,0 1 0,0-1 0,0 1 0,0-1 0,0 0 0,0 1 1,1-2-1,32-28-777,-32 28 844,22-25-314,-1-2-98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51.358"/>
    </inkml:context>
    <inkml:brush xml:id="br0">
      <inkml:brushProperty name="width" value="0.05" units="cm"/>
      <inkml:brushProperty name="height" value="0.05" units="cm"/>
    </inkml:brush>
  </inkml:definitions>
  <inkml:trace contextRef="#ctx0" brushRef="#br0">6 3 15059,'0'1'29,"0"-1"-1,0 0 1,0 0-1,0 0 1,0 0 0,0 0-1,0 0 1,-1 0-1,1 0 1,0 0-1,0 0 1,0 0 0,0 0-1,0 0 1,0 0-1,0 0 1,0 0-1,0 0 1,-1 0 0,1 0-1,0 0 1,0 0-1,0 0 1,0 0-1,0 0 1,0 0 0,0 0-1,0 0 1,-1 0-1,1 0 1,0 0-1,0 0 1,0 0 0,0 0-1,0-1 1,0 1-1,0 0 1,0 0-1,0 0 1,0 0 0,0 0-1,0 0 1,0 0-1,-1 0 1,1 0-1,0 0 1,0-1 0,0 1-1,0 0 1,0 0-1,0 0 1,0 0-1,0 0 1,0 0-1,0 0 1,0 0 0,0-1-1,0 1 1,0 0-1,0 0 1,0 0-1,1 0 1,-1 0 0,0 0-1,0 0 1,0-1-1,-2 13 669,1 17 74,33 423 3215,-20-319-3195,-11-121-718,1 4 209,5 31-1,-4-41-31,1-7-84,1-13 75,28-300 775,-14 84-946,-18 221-68,0 0-1,0 0-1,1 0 1,0 1-1,0-1 1,4-8 0,-5 16-3,-1-1 1,1 1-1,0 0 1,-1-1-1,1 1 1,0 0-1,0 0 1,0 0-1,0 0 1,0 0-1,0 0 1,0 0-1,0 0 1,1 0 0,-1 0-1,0 1 1,0-1-1,1 0 1,-1 1-1,1-1 1,-1 1-1,0 0 1,1-1-1,-1 1 1,1 0-1,-1 0 1,1 0-1,-1 0 1,1 0-1,-1 0 1,0 0 0,1 0-1,-1 1 1,1-1-1,-1 1 1,2 0-1,2 1-1,-1-1-1,1 1 1,-1 1-1,0-1 0,0 0 1,0 1-1,0 0 1,-1 0-1,1 0 1,-1 1-1,0-1 1,1 1-1,-2-1 1,1 1-1,0 0 1,-1 0-1,0 1 0,0-1 1,0 0-1,0 1 1,-1-1-1,1 1 1,-1 0-1,0-1 1,-1 1-1,1 0 1,-1-1-1,0 1 1,0 0-1,-1 0 1,1-1-1,-1 1 0,0 0 1,0-1-1,-1 1 1,1-1-1,-1 1 1,0-1-1,-4 7 1,1-3 6,0-1 1,-1 0 0,1 0 0,-2 0-1,1 0 1,-1-1 0,0 0 0,-13 9-1,15-12-59,1 0-1,-1-1 1,0 1-1,0-1 1,0 0-1,-1 0 1,1-1-1,0 0 1,-1 0-1,1 0 1,-1 0-1,1-1 0,-1 0 1,1 0-1,-10-2 1,12 2-27,1-1 1,-1 0-1,1 0 0,0 0 1,0 0-1,0-1 0,-1 1 1,1-1-1,0 1 0,1-1 1,-1 0-1,0 0 1,0 1-1,1-1 0,-1 0 1,1-1-1,0 1 0,-1 0 1,1 0-1,0-1 0,0 1 1,1 0-1,-1-1 0,0 1 1,1-1-1,-1 1 0,1-1 1,0 1-1,0-1 1,0 1-1,0-1 0,1 1 1,-1-1-1,1-3 0,8-17-652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1.724"/>
    </inkml:context>
    <inkml:brush xml:id="br0">
      <inkml:brushProperty name="width" value="0.05" units="cm"/>
      <inkml:brushProperty name="height" value="0.05" units="cm"/>
    </inkml:brush>
  </inkml:definitions>
  <inkml:trace contextRef="#ctx0" brushRef="#br0">12 46 15139,'-3'8'494,"1"1"0,0 0-1,0 0 1,1-1 0,0 1-1,1 0 1,0 0 0,0 0-1,3 11 1,-1-6-33,0-1 0,2-1 1,0 1-1,0 0 0,10 18 1,-13-29-407,-1 0 1,1 0 0,1-1 0,-1 1-1,0 0 1,0-1 0,1 1-1,-1 0 1,1-1 0,-1 1 0,1-1-1,0 0 1,0 0 0,-1 0 0,1 0-1,3 1 1,-4-1-29,0-1 0,1 0 0,-1 0-1,0 0 1,1 0 0,-1 0 0,0 0 0,1-1 0,-1 1 0,0 0-1,1-1 1,-1 1 0,0-1 0,0 1 0,0-1 0,1 0-1,-1 1 1,0-1 0,0 0 0,0 0 0,0 0 0,0 0 0,0 0-1,0 0 1,-1 0 0,2-1 0,4-7 44,0 0 1,0-1-1,-1 1 1,0-1-1,-1 0 1,0-1-1,4-18 1,10-78 184,-15 84-213,9 73-17,-12-46-25,2 14 8,1-1 0,1 1 1,1-1-1,0 1 0,13 29 0,-17-46-1,0 0-1,-1 0 1,1 1-1,0-1 1,-1 0-1,1 0 1,0 0-1,0 0 1,0 0-1,0 0 1,0 0 0,0 0-1,1 0 1,-1 0-1,0 0 1,0-1-1,1 1 1,1 0-1,-2-1 1,0 0-1,0 0 1,0 0-1,-1 0 1,1 0-1,0-1 1,0 1-1,0 0 1,0-1 0,-1 1-1,1-1 1,0 1-1,-1-1 1,1 1-1,0-1 1,-1 1-1,1-1 1,0 1 0,-1-1-1,1 0 1,-1 0-1,1 0 1,4-7 47,-2 0 0,1 0 0,-1 0 0,4-13 0,-5 16-40,30-141 387,-32 145-403,0 0 1,0 0 0,1 0 0,-1 0-1,0 0 1,0 0 0,1 0 0,-1 0-1,1 0 1,-1 0 0,1 1 0,-1-1-1,1 0 1,-1 0 0,1 1 0,0-1 0,-1 0-1,1 1 1,0-1 0,0 0 0,0 1-1,0-1 1,0 1-1,0 0 0,-1 1-1,1-1 1,0 0 0,-1 1 0,1-1-1,0 1 1,-1-1 0,1 1 0,-1-1-1,1 1 1,-1-1 0,1 1 0,-1-1-1,1 1 1,-1 0 0,0-1 0,1 1-1,-1 0 1,0-1 0,1 2 0,15 51-55,-15-48 54,17 79 86,7 27-3527,-25-111 3423,0 0 0,0 0 0,0 0 0,0 0 0,0 0 0,0 0 0,0 0 0,0 1 0,0-1 0,0 0 0,0 0 0,0 0 0,0 0 0,0 0 0,0 0 0,0 1 0,0-1 0,0 0 0,1 0 0,-1 0 0,0 0 0,0 0 0,0 0 0,0 0 0,0 0 0,0 0 0,0 0 0,0 0 0,0 1 0,1-1 0,-1 0 0,0 0 0,0 0 0,0 0 0,0 0 0,0 0 0,0 0 0,0 0 0,1 0 0,-1 0 0,0 0 0,0 0 0,0 0 0,0 0 0,0 0 0,0 0 0,1 0 0,-1 0 0,3-7-397,-2-20-434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2.203"/>
    </inkml:context>
    <inkml:brush xml:id="br0">
      <inkml:brushProperty name="width" value="0.05" units="cm"/>
      <inkml:brushProperty name="height" value="0.05" units="cm"/>
    </inkml:brush>
  </inkml:definitions>
  <inkml:trace contextRef="#ctx0" brushRef="#br0">0 0 17940,'2'25'744,"1"0"0,0 0 0,2-1 0,10 30 0,-2-7 26,3 18-188,5 27-26,5-2 0,38 93 0,-62-181-555,9 19 114,-11-21-116,0 1 0,1 0 0,-1-1 0,1 1 0,-1-1 1,1 1-1,-1-1 0,1 0 0,-1 1 0,1-1 0,-1 1 0,1-1 0,-1 0 1,1 1-1,0-1 0,-1 0 0,1 0 0,0 0 0,-1 1 0,1-1 1,0 0-1,-1 0 0,1 0 0,0 0 0,-1 0 0,1 0 0,0 0 1,0-1-1,0 1-60,0-1 1,0 0 0,-1 0 0,1 1-1,0-1 1,-1 0 0,1 0 0,-1 0 0,1 0-1,-1 0 1,1 1 0,-1-1 0,0 0-1,0 0 1,1 0 0,-1 0 0,0 0-1,0 0 1,0-2 0,2-26-1162,-2 19 1035,3-12-271,1 0-172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2.652"/>
    </inkml:context>
    <inkml:brush xml:id="br0">
      <inkml:brushProperty name="width" value="0.05" units="cm"/>
      <inkml:brushProperty name="height" value="0.05" units="cm"/>
    </inkml:brush>
  </inkml:definitions>
  <inkml:trace contextRef="#ctx0" brushRef="#br0">26 45 16540,'-2'-7'2371,"-3"15"-1458,-3 15 93,4-4-744,1 1 0,1 0 0,1 0 0,1 0 0,0-1 0,2 1 0,0 0 0,1 0 0,11 35 0,-14-53-251,1 0-1,-1-1 1,1 1-1,-1 0 1,1-1 0,0 1-1,0-1 1,-1 1-1,1-1 1,0 0-1,0 1 1,0-1-1,1 0 1,-1 0-1,0 1 1,0-1-1,1 0 1,-1 0-1,1 0 1,-1-1-1,1 1 1,-1 0 0,4 1-1,-4-3 7,1 1 0,-1 0 1,1-1-1,-1 1 0,1-1 0,-1 1 0,1-1 0,-1 0 0,1 1 1,-1-1-1,0 0 0,0 0 0,1 0 0,-1 0 0,0 0 1,0 0-1,0 0 0,0-1 0,0 1 0,0 0 0,0-1 1,-1 1-1,1 0 0,0-1 0,0-2 0,7-16 139,-1-1-1,0 0 1,-2 0-1,5-33 0,-5 10 174,-1-53 0,-5 73-240,0 20-34,-1 6-25,0 9 7,0 29-22,2 0 1,1 0 0,2 0-1,2 0 1,16 62-1,-21-100-13,1 0-1,-1 0 0,1 0 1,0-1-1,-1 1 0,1 0 1,0-1-1,0 1 0,0 0 1,0-1-1,0 1 0,1-1 1,-1 1-1,0-1 1,3 2-1,-3-3-12,0 0-1,0 1 1,0-1-1,0 0 1,-1 0 0,1 0-1,0-1 1,0 1 0,0 0-1,0 0 1,0 0 0,-1-1-1,1 1 1,0 0 0,0-1-1,-1 1 1,1-1 0,0 1-1,0-1 1,-1 1 0,1-1-1,0 1 1,-1-1 0,1 0-1,-1 1 1,1-1 0,-1 0-1,1 1 1,-1-1 0,1 0-1,-1 0 1,0 0-1,1-1 1,5-10-185,0-1 0,0 1-1,-1-1 1,-1 0 0,0-1 0,-1 1 0,2-26-1,-3 1-168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3.339"/>
    </inkml:context>
    <inkml:brush xml:id="br0">
      <inkml:brushProperty name="width" value="0.05" units="cm"/>
      <inkml:brushProperty name="height" value="0.05" units="cm"/>
    </inkml:brush>
  </inkml:definitions>
  <inkml:trace contextRef="#ctx0" brushRef="#br0">0 0 16604,'13'71'2348,"-5"-24"-988,22 72 1,28 27-354,-49-126-869,2-1 1,0 0 0,1 0-1,1-1 1,16 17 0,-29-35-121,1 1 0,-1 0 0,1-1 0,-1 1 0,1 0 0,0-1 0,-1 1 0,1-1 0,0 1 0,-1-1 0,1 0 0,0 1 0,0-1 0,-1 0 0,1 1 0,0-1 0,0 0 0,0 0 0,-1 0 0,1 0 0,1 0 0,-1 0 1,-1 0-1,1 0 1,-1-1-1,1 1 0,-1-1 1,1 1-1,-1 0 1,0-1-1,1 1 1,-1-1-1,1 1 0,-1-1 1,0 1-1,0-1 1,1 1-1,-1-1 0,0 0 1,0 1-1,1-1 1,-1 1-1,0-2 0,1-4 79,0 0-1,-1 0 0,1 0 0,-2-9 1,-2-4-8,0 1 0,-2-1 0,0 1 0,-1 0 0,-1 1 0,0-1 0,-1 1 0,-19-27 0,26 42-89,0 0 0,-1 0 1,1 0-1,-1 0 0,0 1 0,0-1 0,1 0 0,-1 1 0,0 0 0,0-1 1,0 1-1,-5-2 0,7 3 0,0 0 0,-1 0 0,1 0 0,-1 0 0,1 0 0,0 0 0,-1 0 0,1 0 0,-1 0 0,1 0 0,0 0 0,-1 0 0,1 0 0,-1 0 0,1 0 0,0 0 0,-1 1 0,1-1 0,-1 0 0,1 0 0,0 0 0,-1 1 0,1-1 0,0 0 0,-1 0 0,1 1 0,-1 0 0,1 0 0,-1 1 0,1-1 0,-1 0 0,1 0 0,0 0 0,-1 0 0,1 1 0,0-1 0,0 0 0,0 0-1,0 1 1,0 1 0,2 4-2,-1 1 0,1-1 0,0 0 0,1 0-1,-1 0 1,1 0 0,1 0 0,-1-1 0,1 0-1,1 1 1,-1-1 0,8 7 0,-9-10 0,0 0 0,0 0 0,0 0-1,1 0 1,0-1 0,-1 0 0,1 1 0,0-1 0,9 3 0,-11-5 1,1 1 1,-1-1-1,1 1 0,-1-1 1,1 0-1,0 0 0,-1 0 1,1 0-1,0-1 0,-1 1 1,1-1-1,-1 1 0,1-1 1,-1 0-1,1 0 0,-1 0 1,4-3-1,1-1 0,-1 0 0,0-1 0,0 1 1,0-2-1,-1 1 0,0 0 0,0-1 0,-1 0 0,0 0 0,0-1 1,0 1-1,3-13 0,3-9 4,-2 1 0,5-34 1,-12 55-1,4-21 11,-4 27-13,-1 0 0,0 0 1,0 0-1,0 0 0,0 0 0,0 0 0,0 0 0,0 0 0,0 0 0,0 0 1,0 0-1,-1 0 0,1 1 0,0-1 0,-1 0 0,1 0 0,0 0 1,-1 0-1,0-1 0,0 3 1,0 0 0,0-1 0,0 1 0,0 0 0,0 0 0,1 0 0,-1 1 0,1-1 0,-1 0 0,0 0 0,1 0 0,0 0 0,-1 1 0,1-1 0,0 0 0,-1 1 0,-3 20 66,0 0-1,1 0 0,1 0 0,1 0 1,1 0-1,1 0 0,1 0 0,1 0 0,10 38 1,-12-57-57,0 1 1,1-1 0,-1 1 0,1-1 0,0 0 0,0 0-1,4 5 1,-6-7-45,1-1 0,-1 1 0,1 0 0,0-1 1,-1 1-1,1-1 0,0 1 0,-1-1 0,1 0 0,0 1 0,0-1 0,0 0 0,-1 1 0,1-1 0,0 0 0,0 0 0,0 0 0,0 0 1,0 0-1,-1 0 0,1 0 0,0 0 0,0 0 0,0 0 0,0 0 0,-1-1 0,1 1 0,0 0 0,0-1 0,0 1 0,-1 0 1,1-1-1,0 1 0,0-1 0,-1 1 0,1-1 0,-1 1 0,2-2 0,3-4-74,0 1 1,-1-1-1,0 0 0,5-8 0,-5 8 22,13-23-303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3.770"/>
    </inkml:context>
    <inkml:brush xml:id="br0">
      <inkml:brushProperty name="width" value="0.05" units="cm"/>
      <inkml:brushProperty name="height" value="0.05" units="cm"/>
    </inkml:brush>
  </inkml:definitions>
  <inkml:trace contextRef="#ctx0" brushRef="#br0">79 235 16315,'-3'-4'512,"0"0"0,0 1 0,0-1 0,-1 1-1,-5-5 1,8 8-426,1-1 0,-1 1 0,0-1 0,0 0 0,0 1 0,1 0 0,-1-1 0,0 1 0,0-1 0,0 1 0,0 0 0,0 0 0,0 0 0,0-1 0,0 1 0,0 0 0,0 0-1,0 0 1,0 0 0,0 1 0,0-1 0,0 0 0,0 0 0,0 0 0,1 1 0,-1-1 0,0 1 0,0-1 0,0 0 0,0 1 0,0 0 0,1-1 0,-2 2 0,-1 2 11,1-1-1,-1 1 1,1 0 0,0 0 0,0 0 0,1 0-1,-1 0 1,1 0 0,0 0 0,0 0-1,1 1 1,-1 4 0,0 57 222,1-59-275,1 20 134,6 33 0,-6-53-133,0 1-1,1-1 0,0 0 1,1 0-1,-1 0 1,1 0-1,1 0 1,-1 0-1,7 7 1,-10-13-34,1 0 1,0 0-1,0 0 1,0 0 0,0 0-1,0 0 1,0 0 0,0 0-1,0-1 1,0 1-1,0 0 1,1-1 0,-1 1-1,0-1 1,0 1 0,1-1-1,-1 0 1,0 1-1,1-1 1,-1 0 0,3 0-1,-2 0 0,0-1 0,0 0-1,0 1 1,0-1 0,0 0-1,-1 0 1,1 0 0,0 0-1,0 0 1,-1 0 0,1-1-1,2-2 1,3-3 13,-1-1 1,-1 0-1,1 0 0,7-17 1,0-3 2,-1-1 1,-2 0-1,-1 0 0,-2-1 1,0 0-1,-2-1 1,-2 0-1,0 1 0,-2-1 1,-4-45-1,-7 32 36,9 43-58,1-1 0,-1 0 0,1 1 0,-1-1 0,0 0 0,0 1 0,0-1 0,0 1 0,0-1 0,0 1 0,0 0 0,0-1 0,0 1 0,-1 0 0,1 0 0,0 0 0,-1 0 0,1 0 0,-1 0 0,-2-1 0,3 2-3,0 0 0,0 1 0,0-1 0,0 0 0,1 0 0,-1 1-1,0-1 1,0 1 0,0-1 0,1 1 0,-1-1 0,0 1 0,0 0 0,1-1 0,-1 1 0,1 0-1,-1-1 1,0 1 0,1 0 0,-1 0 0,1 0 0,0-1 0,-1 1 0,1 0 0,0 0 0,-1 0-1,1 0 1,0 0 0,0 0 0,0 0 0,0 0 0,0 1 0,-1 2 3,-2 11-1,1-1 0,0 1-1,1-1 1,1 1 0,0 0 0,1-1-1,0 1 1,5 18 0,0-9 5,0-1 0,2 1 1,1-1-1,13 26 0,-16-37-89,1-1 0,0 0-1,0 0 1,10 9 0,-15-18 30,0 0-1,0 0 1,0 0 0,0 0 0,0-1 0,1 1 0,-1-1 0,0 1 0,1-1 0,0 0-1,3 1 1,-5-1 33,1-1 0,-1 0-1,0 0 1,1 0-1,-1 0 1,0-1 0,1 1-1,-1 0 1,0 0-1,1-1 1,-1 1 0,0-1-1,0 1 1,0-1-1,1 1 1,-1-1 0,0 0-1,0 0 1,0 0 0,0 1-1,0-1 1,0 0-1,0 0 1,0 0 0,0-2-1,12-18-242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4.459"/>
    </inkml:context>
    <inkml:brush xml:id="br0">
      <inkml:brushProperty name="width" value="0.05" units="cm"/>
      <inkml:brushProperty name="height" value="0.05" units="cm"/>
    </inkml:brush>
  </inkml:definitions>
  <inkml:trace contextRef="#ctx0" brushRef="#br0">7 7 18252,'-5'-6'1999,"3"15"-922,4 18 279,14 68 378,39 129 0,-53-216-1684,-1-4 0,0 0-1,1 1 0,-1-1 0,1 0 0,0 0 0,3 5 1,-5-9-39,1 1 1,-1-1-1,1 1 1,-1-1-1,1 1 1,0-1-1,-1 1 1,1-1-1,0 0 1,-1 1-1,1-1 1,0 0 0,0 0-1,-1 1 1,1-1-1,0 0 1,0 0-1,-1 0 1,1 0-1,0 0 1,0 0-1,0 0 1,-1 0-1,1 0 1,0-1 0,0 1-1,-1 0 1,1 0-1,0-1 1,-1 1-1,1 0 1,0-1-1,-1 1 1,1-1-1,0 1 1,-1-1-1,1 1 1,-1-1-1,1 1 1,-1-1 0,1 0-1,26-23 180,-16 13-123,0 1 1,1 0 0,0 1 0,27-16 0,-35 23-68,0 1 0,0-1 0,1 1 0,-1 0 0,0 0 0,1 0 0,-1 0 0,0 1 0,1 0 0,-1 0 0,1 0 0,-1 0 0,1 1 0,-1-1 0,1 1 0,-1 0 1,0 1-1,0-1 0,0 1 0,1 0 0,-2 0 0,5 2 0,-1 1-6,-1-1-1,0 1 1,-1 0 0,1 1 0,-1-1 0,0 1-1,0 0 1,0 0 0,-1 1 0,0-1-1,-1 1 1,1 0 0,2 8 0,-3-6 17,0 0 0,-1 1 0,1-1 0,-2 1 0,0 0 0,0-1 0,0 1 0,-1 0 0,-1-1 0,-1 11 0,1-17 5,1 0 0,-1-1 0,1 1 0,-1 0 0,0 0 0,0-1 1,0 1-1,-1-1 0,1 1 0,-1-1 0,1 1 0,-1-1 0,0 0 0,0 0 1,0 0-1,0 0 0,0 0 0,0 0 0,-1-1 0,-3 3 0,2-2 14,-1-1-1,1 1 0,-1-1 1,1 0-1,-1 0 1,0-1-1,1 1 0,-1-1 1,0 0-1,1-1 0,-8 0 1,-3-2-88,0-1 1,1 0-1,-1-1 1,1 0 0,0-2-1,-24-13 1,33 17-155,1 0-1,-1-1 1,1 1-1,0-1 1,0 0 0,-4-5-1,8 9 132,-1-1-1,1 1 0,0-1 0,-1 1 0,1-1 1,0 0-1,-1 1 0,1-1 0,0 1 0,0-1 1,0 0-1,-1 1 0,1-1 0,0 0 1,0 0-1,0 1 0,0-1 0,0 0 0,1 1 1,-1-1-1,0 0 0,0 0 0,1 0-64,0 0 0,0 0 0,-1 0-1,1 0 1,0 0 0,0 1 0,0-1-1,0 0 1,0 1 0,0-1 0,1 1 0,-1-1-1,0 1 1,0-1 0,0 1 0,0 0-1,2-1 1,43-11-1738,-19 1 856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4.944"/>
    </inkml:context>
    <inkml:brush xml:id="br0">
      <inkml:brushProperty name="width" value="0.05" units="cm"/>
      <inkml:brushProperty name="height" value="0.05" units="cm"/>
    </inkml:brush>
  </inkml:definitions>
  <inkml:trace contextRef="#ctx0" brushRef="#br0">0 2 15491,'1'0'107,"0"-1"-1,0 1 0,-1 0 0,1 0 0,0 0 1,-1 0-1,1 0 0,0 0 0,-1 0 0,1 0 1,0 0-1,0 0 0,-1 0 0,1 0 1,0 0-1,-1 1 0,1-1 0,0 0 0,-1 0 1,1 1-1,0-1 0,-1 0 0,1 1 0,-1-1 1,1 1-1,-1-1 0,1 1 0,-1-1 1,1 1-1,0 0 0,-1 1 177,0 0 0,0 0 1,1 0-1,-1 0 0,-1 0 0,1 0 0,0 0 1,0 0-1,-1 2 0,-1 8 215,2-9-349,-1 1 0,1-1 0,1 0 0,-1 1 0,0-1 0,1 0 0,0 0 0,1 6 0,-2-8-135,1-1 0,-1 0 0,0 1 0,0-1 0,0 0 0,0 1 0,0-1 0,1 0 0,-1 1 0,0-1 0,0 0 0,1 0 0,-1 1 0,0-1 0,0 0 0,1 0 0,-1 0 0,0 1 0,1-1 0,-1 0 0,0 0 0,0 0 0,1 0 0,-1 0 0,0 0 0,1 0-1,-1 1 1,1-1 0,-1 0 0,1 0 0,0-1 2,0 0-1,0 1 0,0-1 0,0 0 0,-1 1 1,1-1-1,0 0 0,0 0 0,0 0 1,-1 0-1,1 0 0,0 0 0,-1 0 0,1 0 1,0-1-1,6-17 175,-6 16-145,1-1 0,-1 1-1,0-1 1,1 1 0,0 0-1,0-1 1,0 1-1,4-4 1,-6 7-40,0 0 1,0 0-1,0-1 0,1 1 1,-1 0-1,0 0 0,0 0 1,1 0-1,-1 0 0,0 0 1,0-1-1,1 1 0,-1 0 1,0 0-1,1 0 0,-1 0 1,0 0-1,0 0 0,1 0 1,-1 0-1,0 0 0,0 0 1,1 0-1,-1 0 0,0 1 1,0-1-1,1 0 0,-1 0 1,0 0-1,0 0 0,1 0 1,-1 0-1,0 1 0,0-1 1,1 0-1,7 13 83,4 21-48,-11-30-31,27 96 15,19 57 326,-36-125-83,2-1 0,31 55 0,-41-82-234,19 37 103,-20-38-110,-1 0 0,0 0 1,0 0-1,0 0 1,-1 0-1,1 0 1,-1 0-1,1 0 1,-1 0-1,0 1 0,0-1 1,-1 3-1,1-5-6,0 0 0,0 0-1,-1 0 1,1-1-1,0 1 1,-1 0 0,1 0-1,0-1 1,-1 1-1,1 0 1,-1 0-1,1-1 1,-1 1 0,1 0-1,-1-1 1,0 1-1,1-1 1,-1 1 0,0-1-1,1 1 1,-1-1-1,0 0 1,0 1 0,0-1-1,-1 1 1,0-1 14,0 0 0,0 0 1,0 0-1,1 0 0,-1 0 1,0-1-1,0 1 0,0 0 1,0-1-1,0 0 0,-2 0 1,-2-2 60,0 0 1,0-1 0,1 1-1,-1-1 1,-8-8-1,6 4-17,0-1 0,1-1 0,0 1 0,0-1 0,1-1 0,0 1 0,1-1 0,0 0 0,-5-20 0,7 23-141,2-1-1,-1 1 0,1-1 0,0 0 0,1 0 0,0 1 1,0-1-1,1 0 0,0 0 0,0 1 0,1-1 0,0 1 1,1-1-1,3-7 0,17-30-1617,-11 25 805,14-41 0,-15 24 72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6.617"/>
    </inkml:context>
    <inkml:brush xml:id="br0">
      <inkml:brushProperty name="width" value="0.05" units="cm"/>
      <inkml:brushProperty name="height" value="0.05" units="cm"/>
    </inkml:brush>
  </inkml:definitions>
  <inkml:trace contextRef="#ctx0" brushRef="#br0">9 25 16908,'-7'-20'2430,"6"15"-1134,5 15-89,22 55 857,122 273-181,-143-332-1442,-3-9-230,-3-12 9,-16-46 164,-4 0 1,-29-61-1,46 114-408,1 7 4,4 14-14,12 25-35,1-1 0,21 38 1,-34-71 60,1-1 1,0 1-1,0-1 1,0 0-1,0 0 1,0 0-1,1 0 1,-1-1-1,1 1 1,0 0-1,4 2 1,-6-4 4,0-1 0,1 1 0,-1-1 0,1 0 0,-1 1 0,1-1 0,-1 0 0,1 0 0,-1 0 0,1 0 0,-1 0 0,1 0 0,-1-1 0,1 1 0,-1 0 0,1-1 0,-1 1 0,1-1 0,-1 1 0,0-1 0,1 0 0,-1 0 0,0 1 0,0-1 0,0 0 0,1 0 0,-1 0 0,0 0 0,0-1 0,0 1 0,1-2 0,14-17-1,-1 0-1,-1-1 0,-1-1 1,-1 0-1,-1 0 1,-1-1-1,-1-1 0,12-47 1,-21 49-8,-2 17 1,-2 13 0,2 9 2,0 0 0,1 0-1,1 0 1,1 0 0,0 0-1,1 0 1,1 0 0,0-1-1,2 1 1,-1-1 0,2 0-1,1 0 1,0-1 0,0 1-1,15 19 1,-20-31 9,1-1 1,0 1-1,0-1 0,0 0 1,0 0-1,0 0 0,0-1 0,1 1 1,0-1-1,-1 0 0,1 0 0,0 0 1,0 0-1,0-1 0,0 1 1,0-1-1,0 0 0,7 1 0,-6-2 3,1-1-1,-1 1 0,0-1 0,0 0 1,0 0-1,0 0 0,0-1 0,0 0 0,0 0 1,-1 0-1,1 0 0,0-1 0,-1 0 1,8-6-1,-2 0 13,1 0 1,-1-1-1,-1 0 1,0-1 0,-1 0-1,0 0 1,0-1-1,-1 0 1,-1-1-1,0 1 1,0-1 0,-2 0-1,1-1 1,2-20-1,-6 32-6,-1 0 0,0 0 0,0 0 0,0 0-1,-1 0 1,1 0 0,0-1 0,-1 1 0,1 0 0,-1 0-1,0 0 1,0 0 0,0 1 0,-2-5 0,3 6-6,-1-1 0,0 0 1,1 1-1,-1-1 0,0 1 1,0-1-1,1 1 0,-1-1 1,0 1-1,0 0 0,0-1 1,0 1-1,0 0 0,1 0 1,-1 0-1,0 0 0,0-1 1,0 1-1,0 0 0,0 0 1,0 1-1,0-1 0,0 0 0,1 0 1,-1 0-1,0 1 0,0-1 1,0 0-1,0 1 0,1-1 1,-1 0-1,0 1 0,0 0 1,1-1-1,-1 1 0,0-1 1,0 2-1,-4 2 1,1 0 0,1 0-1,-1 0 1,0 1 0,1 0 0,0-1 0,0 1 0,1 0-1,-1 1 1,1-1 0,0 0 0,0 1 0,1-1 0,0 1 0,-1 7-1,1-8-9,0 0 1,1 0-1,0 1 0,0-1 0,0 0 0,1 1 0,0-1 0,0 0 0,0 0 0,0 0 1,1 0-1,0 0 0,0 0 0,1 0 0,-1 0 0,6 7 0,-7-11-68,1 1 0,-1-1 0,1 0 0,-1 1-1,1-1 1,-1 0 0,1 0 0,0 0 0,0 0 0,0 0-1,-1 0 1,1-1 0,0 1 0,0-1 0,0 1 0,0-1-1,0 0 1,0 1 0,0-1 0,0 0 0,0-1 0,0 1 0,0 0-1,0 0 1,0-1 0,0 1 0,0-1 0,0 0 0,2 0-1,4-4-184,1 1-1,-1-1 0,-1 0 1,14-11-1,-21 15 269,28-22-685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7.326"/>
    </inkml:context>
    <inkml:brush xml:id="br0">
      <inkml:brushProperty name="width" value="0.05" units="cm"/>
      <inkml:brushProperty name="height" value="0.05" units="cm"/>
    </inkml:brush>
  </inkml:definitions>
  <inkml:trace contextRef="#ctx0" brushRef="#br0">0 0 16812,'1'1'162,"0"-1"1,0 1-1,0 0 1,0 0-1,-1 0 1,1-1-1,0 1 1,-1 0-1,1 0 1,-1 0-1,1 0 1,-1 0-1,1 0 1,-1 1-1,1-1 1,-1 0-1,0 0 1,0 1-1,2 3 255,28 80 2803,-13-31-2165,47 95 1,-63-147-1025,0 0 0,0 1 0,0-2 0,0 1 1,0 0-1,1 0 0,-1 0 0,0 0 0,1-1 0,0 1 0,-1-1 1,1 1-1,0-1 0,0 0 0,0 1 0,0-1 0,0 0 0,3 1 1,-4-3-9,1 1 1,-1 0 0,1-1 0,0 1-1,-1-1 1,1 1 0,-1-1 0,0 0-1,1 0 1,-1 0 0,0 0 0,1 0-1,-1 0 1,0 0 0,0 0 0,0 0 0,0 0-1,0-1 1,0 1 0,0 0 0,0-1-1,0 1 1,-1-1 0,1 1 0,0-3-1,25-57 429,-21 47-370,0 0 0,1 1 0,0 0 0,1 0 0,0 1 0,1 0-1,17-20 1,-24 30-80,1 1-1,-1 0 0,0-1 1,1 1-1,0 0 0,-1 0 1,1 0-1,0 0 1,-1 0-1,1 0 0,0 1 1,0-1-1,0 1 0,0-1 1,0 1-1,-1-1 0,1 1 1,0 0-1,0 0 0,0 0 1,0 0-1,3 1 1,-2 0-4,1 1 1,-1-1-1,0 1 1,0-1 0,-1 1-1,1 0 1,0 0-1,0 0 1,-1 0 0,0 1-1,1-1 1,1 4-1,6 7-9,-1 2 0,0-1 0,-1 1 0,6 17 0,-7-13 9,-5-14 6,0 0 1,0 1-1,0-1 1,0 0-1,1 0 1,0-1-1,0 1 1,6 6-1,-9-11-3,0 0 1,1 0-1,-1 0 0,0 1 0,0-2 0,1 1 0,-1 0 0,0 0 0,1 0 0,-1 0 0,0 0 1,0 0-1,0 0 0,1 0 0,-1 0 0,0 0 0,0 0 0,1-1 0,-1 1 0,0 0 0,0 0 1,0 0-1,1 0 0,-1-1 0,0 1 0,0 0 0,0 0 0,0-1 0,0 1 0,1 0 0,-1 0 1,0 0-1,0-1 0,0 1 0,0 0 0,0 0 0,0-1 0,0 1 0,0-1 0,4-12 27,6-41 51,-7 32-61,2 0 0,0 0 0,11-29 0,-16 50-19,1 0-1,-1-1 0,0 1 1,1 0-1,-1 0 1,1 0-1,0 0 1,-1 0-1,1 0 1,0 0-1,0 0 1,-1 0-1,1 0 1,0 0-1,0 0 1,0 0-1,0 1 1,0-1-1,0 0 1,0 1-1,1-1 0,-1 1 1,0-1-1,0 1 1,0 0-1,1-1 1,1 1-1,-2 0-5,1 1-1,0 0 0,-1 0 0,1-1 1,-1 1-1,0 0 0,1 0 0,-1 0 1,1 1-1,-1-1 0,0 0 0,0 0 1,0 1-1,0-1 0,0 0 0,0 1 1,0-1-1,0 1 0,-1 0 0,2 2 1,4 10-326,0 0 1,-1 1-1,-1 0 0,0 0 1,-1 0-1,-1 1 1,1 28-1,-6-35-1083,-2-10 308,-6-13 205,-1-12 117,-1-9-33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7.728"/>
    </inkml:context>
    <inkml:brush xml:id="br0">
      <inkml:brushProperty name="width" value="0.05" units="cm"/>
      <inkml:brushProperty name="height" value="0.05" units="cm"/>
    </inkml:brush>
  </inkml:definitions>
  <inkml:trace contextRef="#ctx0" brushRef="#br0">0 1 15963,'6'15'1801,"0"3"-1241,2-1-256,1-1 1288,4-6 169,3-4-1337,7-1-96,5-4-24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53.094"/>
    </inkml:context>
    <inkml:brush xml:id="br0">
      <inkml:brushProperty name="width" value="0.05" units="cm"/>
      <inkml:brushProperty name="height" value="0.05" units="cm"/>
    </inkml:brush>
  </inkml:definitions>
  <inkml:trace contextRef="#ctx0" brushRef="#br0">36 51 13443,'0'-20'1328,"-2"5"-896,-4 3-176,0 9 560,0 3-167,3 4-241,-2 4-120,4 1-232,-1 0-160,0-3 104,1 2-32,-1-2 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8.207"/>
    </inkml:context>
    <inkml:brush xml:id="br0">
      <inkml:brushProperty name="width" value="0.05" units="cm"/>
      <inkml:brushProperty name="height" value="0.05" units="cm"/>
    </inkml:brush>
  </inkml:definitions>
  <inkml:trace contextRef="#ctx0" brushRef="#br0">66 0 15835,'-4'5'571,"0"1"-1,0-1 0,-1 0 1,1-1-1,-1 1 0,0-1 1,0 0-1,-1 0 0,1 0 1,-1-1-1,-6 3 1,73 4-1011,-30-5 224,-1 0 0,52 17 0,-74-19 260,0 0 1,-1 0-1,0 0 0,0 1 0,0 1 0,0-1 1,0 1-1,-1 0 0,0 0 0,0 1 0,-1 0 1,1 0-1,-1 0 0,-1 1 0,6 9 0,-8-12 32,0-1 1,0 1-1,-1 0 0,0-1 0,0 1 0,0 0 0,0 0 0,0 0 0,-1 0 0,0 0 0,0 0 0,0 0 0,0 0 0,-1 0 0,1 0 0,-3 6 0,2-7-30,0-1 0,0 1-1,-1-1 1,1 1 0,-1-1 0,0 0-1,1 1 1,-1-1 0,0 0 0,0 0-1,-1-1 1,1 1 0,0 0 0,0-1-1,-1 1 1,1-1 0,-1 0 0,0 0-1,1 0 1,-1 0 0,0 0 0,1 0-1,-1-1 1,-4 1 0,0-1-142,-1 1 0,0-2-1,1 1 1,-1-1 0,1 0 0,-1 0 0,1-1 0,-1 0 0,1-1-1,0 1 1,0-1 0,0-1 0,0 1 0,-10-8 0,10 6-99,1-1 1,-1 1 0,1-1 0,0 0 0,0 0 0,1-1-1,0 0 1,0 0 0,0 0 0,1 0 0,0-1-1,1 0 1,-3-8 0,0-16-633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8.610"/>
    </inkml:context>
    <inkml:brush xml:id="br0">
      <inkml:brushProperty name="width" value="0.05" units="cm"/>
      <inkml:brushProperty name="height" value="0.05" units="cm"/>
    </inkml:brush>
  </inkml:definitions>
  <inkml:trace contextRef="#ctx0" brushRef="#br0">1 2 15539,'0'0'61,"0"0"-1,0 0 1,1-1-1,-1 1 0,0 0 1,0 0-1,1 0 1,-1 0-1,0 0 1,1 0-1,-1 0 0,0 0 1,0 0-1,1 0 1,-1 0-1,0 0 0,1 0 1,-1 0-1,0 0 1,1 0-1,-1 0 1,0 0-1,0 0 0,1 0 1,-1 0-1,0 0 1,0 1-1,1-1 0,-1 0 1,0 0-1,0 0 1,1 0-1,-1 1 1,7 13 1010,2 26 74,-6-27-337,9 42 42,2 0 0,3 0 0,2-2 0,53 102 0,-68-147-776,1-1 1,0 0-1,1 0 0,7 7 1,-12-13-54,1 1 1,-1-1 0,1 0 0,0 1-1,0-1 1,-1 0 0,1 0 0,0 0 0,0-1-1,3 2 1,-4-2-10,0 0-1,0 0 1,0 0 0,0 0-1,0 0 1,-1 0 0,1 0-1,0 0 1,0-1 0,0 1-1,0 0 1,0 0 0,0-1-1,0 1 1,-1-1 0,1 1-1,0-1 1,0 1 0,-1-1-1,1 1 1,0-1 0,0 0-1,0-1 1,2-2 7,-1 0 1,1 0-1,-1 0 1,0-1-1,-1 1 0,1-1 1,-1 0-1,1 1 1,-2-1-1,1 0 1,0 0-1,-1 0 0,0 1 1,0-1-1,0 0 1,-2-7-1,0-3 23,-2 0 0,1-1 0,-12-27 1,11 33-28,-1 0 0,0 0 1,-9-13-1,13 21-12,0 0 0,-1 0 0,1 0 0,0 0 0,-1 1 0,0-1 0,1 1 0,-1-1 0,0 1 0,1-1 0,-1 1 0,0 0 0,0 0 0,0 0 0,0 0 0,0 0 0,-1 1 0,1-1 0,0 1 0,0-1 0,0 1 0,-1 0 0,-3 0 0,5 0-1,-1 0-1,1 1 1,0-1-1,0 0 1,0 1-1,-1-1 1,1 1-1,0 0 1,0-1-1,0 1 1,0 0-1,0 0 1,0 0-1,0 0 1,0-1-1,0 1 1,1 1 0,-1-1-1,0 0 1,1 0-1,-1 0 1,0 1-1,0 2 1,0-1-1,0 1 1,0-1-1,1 1 1,-1 0 0,1-1-1,0 1 1,0 3-1,1 4 2,1 0-1,0 0 0,0 0 1,6 14-1,-5-18 0,0 0-1,0-1 0,0 0 1,1 1-1,0-2 0,0 1 1,0 0-1,1-1 0,8 8 1,-12-12-1,1 1 0,0-1 0,-1 0 0,1 0 0,0 0 1,0 0-1,-1 0 0,1-1 0,0 1 0,0-1 0,0 1 0,0-1 1,0 1-1,0-1 0,0 0 0,0 0 0,0 0 0,0 0 1,0 0-1,0-1 0,0 1 0,0-1 0,0 1 0,0-1 1,0 0-1,0 0 0,0 1 0,0-1 0,-1 0 0,1-1 1,0 1-1,-1 0 0,1 0 0,-1-1 0,1 1 0,-1-1 0,2-2 1,4-6 3,-1 0 1,0 0-1,-1 0 0,0-1 1,0 0-1,-1 0 1,4-17-1,-4 13-3,0 0 1,-2-1-1,1 1 0,-1-17 0,-1 58 57,1 0 0,1 0 0,2 0 0,0-1 0,17 45 0,-21-67-58,0-1 1,0 0-1,1 1 0,-1-1 1,1 0-1,-1 0 1,1 0-1,0 0 0,-1 0 1,1-1-1,0 1 1,0 0-1,1-1 0,-1 1 1,0-1-1,0 0 1,1 0-1,-1 0 1,1 0-1,-1 0 0,1 0 1,-1-1-1,4 1 1,-4-1-160,1 0 0,-1 0 1,0-1-1,0 1 0,1 0 1,-1-1-1,0 0 1,0 1-1,0-1 0,0 0 1,0 0-1,0 0 0,0-1 1,0 1-1,0 0 0,-1-1 1,1 1-1,0-1 1,-1 0-1,1 1 0,-1-1 1,0 0-1,1 0 0,-1 0 1,0 0-1,1-4 1,2-5-702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9.026"/>
    </inkml:context>
    <inkml:brush xml:id="br0">
      <inkml:brushProperty name="width" value="0.05" units="cm"/>
      <inkml:brushProperty name="height" value="0.05" units="cm"/>
    </inkml:brush>
  </inkml:definitions>
  <inkml:trace contextRef="#ctx0" brushRef="#br0">3 0 16363,'-1'3'2041,"-1"5"-1225,2 3-312,0 2 1177,2 1-665,1 2-208,2-4-264,1 0-184,-3-4-736,1-5 1496,2-11-1048,2-9 24,-2-6 32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29.808"/>
    </inkml:context>
    <inkml:brush xml:id="br0">
      <inkml:brushProperty name="width" value="0.05" units="cm"/>
      <inkml:brushProperty name="height" value="0.05" units="cm"/>
    </inkml:brush>
  </inkml:definitions>
  <inkml:trace contextRef="#ctx0" brushRef="#br0">0 0 19092,'14'62'2670,"-3"-11"-1776,11 23-188,2-1 0,4-1 0,49 91 0,-74-159-598,-1 1-1,1-1 0,0 0 1,0 0-1,5 5 1,-8-9-98,0 0 1,0 0 0,0 0 0,0 0 0,1 1-1,-1-1 1,0 0 0,0 0 0,0 0 0,0 0-1,1 0 1,-1 0 0,0 0 0,0 0 0,0 0 0,1 0-1,-1 0 1,0 1 0,0-1 0,0 0 0,1 0-1,-1 0 1,0 0 0,0-1 0,0 1 0,1 0-1,-1 0 1,0 0 0,0 0 0,0 0 0,0 0 0,1 0-1,-1 0 1,0 0 0,0 0 0,0 0 0,0-1-1,1 1 1,-1 0 0,0 0 0,0 0 0,0 0-1,0 0 1,0-1 0,2-19 357,-5-4-236,-1 0-1,-2 1 1,0 0 0,-1 0 0,-2 1-1,0 0 1,-16-27 0,23 45-129,1 2-2,0 0-1,0 0 1,0 0 0,0 0-1,0 0 1,0 1-1,-1-1 1,1 0 0,0 0-1,-1 1 1,0-1-1,1 1 1,-1 0-1,0-1 1,0 1 0,0 0-1,0 0 1,-3-1-1,5 2 0,-1 0 0,1 0 0,0 0 0,-1 0 0,1 0 0,-1 0-1,1 0 1,0 0 0,-1 0 0,1 0 0,0 0 0,-1 0 0,1 0 0,-1 0-1,1 1 1,0-1 0,-1 0 0,1 0 0,0 1 0,0-1 0,-1 0 0,1 0-1,0 1 1,0-1 0,-1 0 0,1 0 0,0 1 0,0-1 0,0 1 0,-1-1-1,-2 17-3,5 19-5,2-22 4,-1 0 0,2 0 0,0-1-1,0 0 1,10 16 0,-12-23 4,1 1-1,0-1 0,0 0 1,1 0-1,0-1 1,0 1-1,0-1 1,1 0-1,0 0 1,0-1-1,12 8 1,-15-11 2,0 0 0,1 0 1,-1 0-1,0 0 1,0 0-1,1-1 1,-1 1-1,0-1 0,1 0 1,-1 0-1,0 0 1,1 0-1,-1-1 0,0 0 1,5-1-1,-3 0 3,0 0-1,-1 0 0,1-1 1,0 1-1,-1-1 0,0 0 0,0-1 1,0 1-1,4-5 0,1-2 8,-1-1-1,0 0 0,0-1 1,-1 0-1,0 0 0,7-22 1,-4 6 18,-1-1-1,9-55 1,-14 88-51,-1 9 22,4 32-18,2 0 1,18 55 0,-25-96 27,-1 1 1,1-1 0,1 0 0,-1 0 0,0 0-1,5 6 1,-6-10-6,-1 1 0,1-1 0,-1 1 0,1-1 0,-1 1 0,1-1 0,-1 0 0,1 1 0,-1-1 0,1 0 0,0 1 0,-1-1 0,1 0 0,-1 1 0,1-1 0,0 0 1,-1 0-1,1 0 0,0 0 0,0 0 0,-1 0 0,1 0 0,0 0 0,-1 0 0,1 0 0,0 0 0,-1 0 0,1-1 0,0 1 0,-1 0 0,1 0 0,0-1 0,-1 1 0,1 0 0,-1-1 0,1 1 0,-1 0 0,1-1 0,-1 1 0,1-1 0,-1 1 0,1-1 0,-1 0 0,1 1 0,-1-1 0,0 1 0,1-1 0,-1 0 0,0 1 0,0-1 0,0 0 0,1 0 0,3-8 45,1-1 0,-2 0 0,1 0 0,-1 0 0,2-15 0,5-56 171,-7 46-138,2-23-33,-3 52-73,0 10 8,3 15-5,-2 1-1,2 27 1,2 8-19,-5-38 32,10 45-1,-10-57 12,-1 1 1,1-1 0,0 0 0,0 0 0,0 0 0,1-1-1,-1 1 1,7 7 0,-9-12-2,1 1-1,-1-1 0,1 1 1,-1-1-1,1 1 0,-1-1 1,1 0-1,0 1 0,-1-1 1,1 0-1,-1 1 1,1-1-1,0 0 0,-1 0 1,1 0-1,0 1 0,-1-1 1,1 0-1,0 0 0,-1 0 1,1 0-1,0 0 0,-1 0 1,1-1-1,0 1 1,-1 0-1,1 0 0,0 0 1,-1-1-1,1 1 0,-1 0 1,1-1-1,0 1 0,-1 0 1,1-1-1,-1 1 0,1-1 1,-1 1-1,1-1 1,-1 1-1,0-1 0,1 1 1,-1-1-1,1 0 0,15-28 4,-16 28-11,5-9-590,-1-1 0,-1 0 0,4-20-1,-6 26 199,0 9-156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30.533"/>
    </inkml:context>
    <inkml:brush xml:id="br0">
      <inkml:brushProperty name="width" value="0.05" units="cm"/>
      <inkml:brushProperty name="height" value="0.05" units="cm"/>
    </inkml:brush>
  </inkml:definitions>
  <inkml:trace contextRef="#ctx0" brushRef="#br0">0 1 16620,'2'7'2640,"5"17"-1539,1-1 0,1-1 1,23 43-1,-8-17-430,5 15-157,0 1-15,2-2 0,40 59 0,-50-99 21,-21-22-511,0 0 0,0 0 0,1 1 1,-1-1-1,0 0 0,0 0 0,0 0 0,0 0 1,0 0-1,1 0 0,-1 0 0,0 0 0,0 1 0,0-1 1,0 0-1,1 0 0,-1 0 0,0 0 0,0 0 1,0 0-1,0 0 0,1 0 0,-1 0 0,0 0 0,0 0 1,0 0-1,0 0 0,1 0 0,-1 0 0,0-1 0,0 1 1,0 0-1,0 0 0,1 0 0,-1 0 0,0 0 1,0 0-1,0 0 0,0 0 0,0-1 0,1 1 0,-4-16 252,-2 1-152,-2-1 1,0 1 0,-1 0 0,-12-17 0,-43-55 37,60 84-149,-27-32-34,28 33 30,0 0 0,0 0 0,0 1 0,0-1 0,0 1 1,0-1-1,0 1 0,-1 0 0,1 0 0,-1 0 1,1 0-1,-1 0 0,1 1 0,-4-2 0,5 2 4,1 0 0,-1 1 0,1-1-1,0 0 1,-1 0 0,1 0 0,-1 0 0,1 0-1,0 0 1,-1 0 0,1 1 0,0-1-1,-1 0 1,1 0 0,0 0 0,-1 1-1,1-1 1,0 0 0,-1 1 0,1-1 0,0 0-1,0 0 1,-1 1 0,1-1 0,0 0-1,0 1 1,0-1 0,0 1 0,-1-1 0,1 1-1,0 16-35,8 14-2,-8-30 37,5 12-17,0 0 0,0 0 0,1-1 1,14 20-1,-17-28 18,0 0 0,0 0 1,0 0-1,0 0 1,1-1-1,-1 0 0,1 1 1,0-1-1,0-1 0,0 1 1,0 0-1,1-1 0,-1 0 1,1 0-1,-1-1 1,8 3-1,-9-4 2,0 0 1,0-1-1,0 1 0,1-1 1,-1 1-1,0-1 0,0 0 1,0 0-1,0 0 0,0 0 1,0-1-1,0 1 0,-1-1 0,1 0 1,0 0-1,-1 0 0,1 0 1,-1 0-1,3-3 0,3-5 12,0 0-1,0 0 1,9-17-1,-9 10 1,-1-1 0,0 0 0,-2 0 0,0 0 0,-1 0 0,2-24 0,-5 38-12,3-10 6,-4 13-6,0 1 0,0 0 0,0 0 0,0 0 0,0 0-1,0 0 1,1 0 0,-1 0 0,0 0 0,0 0 0,0 0 0,0 0 0,0 0 0,0 0 0,0 0 0,0 0 0,1 0 0,-1 0 0,0 0 0,0 0 0,0 0-1,0 0 1,0 0 0,0 0 0,0 0 0,1 0 0,-1 0 0,0 0 0,0 0 0,0 0 0,0 0 0,0 0 0,0 0 0,0 0 0,0 0 0,0 0 0,1 0 0,-1 1-1,0-1 1,0 0 0,0 0 0,0 0 0,0 0 0,0 0 0,0 0 0,0 0 0,0 0 0,0 0 0,0 1 0,0-1 0,0 0 0,0 0 0,8 25-18,-7-23 17,5 22-13,5 22-5,3 0-1,1-1 1,21 42-1,-15-55 65,-21-31-48,1-1 1,-1 1-1,0-1 0,1 1 0,-1-1 1,1 1-1,-1-1 0,0 1 0,1-1 1,-1 1-1,1-1 0,0 0 1,-1 1-1,1-1 0,-1 0 0,1 1 1,-1-1-1,1 0 0,0 0 0,-1 1 1,1-1-1,0 0 0,-1 0 0,1 0 1,-1 0-1,1 0 0,0 0 0,-1 0 1,1 0-1,0 0 0,-1 0 0,1-1 1,0 1-1,-1 0 0,1 0 0,-1 0 1,1-1-1,0 1 0,-1 0 0,1-1 1,-1 1-1,1-1 0,-1 1 1,1-1-1,-1 1 0,1-1 0,-1 1 1,0-1-1,1 1 0,-1-1 0,1 0 1,1-4-274,0 0 0,0-1 0,-1 1 1,1 0-1,-1-1 0,0 1 0,0-1 1,-1-8-1,-2-50-2451,1 51 2733,-5-47-867,-3-2-312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30.966"/>
    </inkml:context>
    <inkml:brush xml:id="br0">
      <inkml:brushProperty name="width" value="0.05" units="cm"/>
      <inkml:brushProperty name="height" value="0.05" units="cm"/>
    </inkml:brush>
  </inkml:definitions>
  <inkml:trace contextRef="#ctx0" brushRef="#br0">5 0 17764,'-4'12'1800,"7"7"-1144,4 1-256,3 1 929,3 1-361,3-4-400,0 0-336,3-4-856,-4-5-352,2-6 816,3-3-192,1-1-136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31.358"/>
    </inkml:context>
    <inkml:brush xml:id="br0">
      <inkml:brushProperty name="width" value="0.05" units="cm"/>
      <inkml:brushProperty name="height" value="0.05" units="cm"/>
    </inkml:brush>
  </inkml:definitions>
  <inkml:trace contextRef="#ctx0" brushRef="#br0">110 57 17292,'0'-1'93,"1"1"0,0 0 1,-1 0-1,1-1 1,0 1-1,-1-1 0,1 1 1,0-1-1,-1 1 0,1-1 1,-1 1-1,1-1 0,-1 1 1,1-1-1,-1 0 0,1 1 1,-1-1-1,0 0 1,1 1-1,-1-1 0,0 0 1,0 1-1,1-1 0,-1 0 1,0 0-1,0 1 0,0-1 1,0 0-1,0 0 1,0 1-1,0-1 0,0 0 1,0 0-1,-1 1 0,1-1 1,0 0-1,0 0 0,-1 1 1,1-1-1,0 0 1,-1 1-1,1-1 0,0 0 1,-1 1-1,1-1 0,-1 1 1,0-1-1,1 1 0,-1-1 1,0 0-1,-1 0 38,0-1 0,0 1 0,0 0 0,0 0 0,0 0 1,0 0-1,-1 1 0,1-1 0,0 1 0,0-1 0,0 1 0,-1 0 0,1 0 0,0 0 0,0 0 0,-5 0 0,4 2-86,-1-1 0,1 1 0,-1 0 0,1 0-1,0 0 1,-1 0 0,1 0 0,1 1 0,-1 0 0,0-1 0,1 1-1,-1 0 1,1 0 0,0 0 0,0 1 0,0-1 0,0 1-1,0-1 1,1 1 0,-2 6 0,-1 4 10,0 1 0,1-1 0,1 1 0,0 14-1,1-10 14,2 30-1,0-43-55,-1-1 1,1 1 0,0 0 0,1 0 0,0-1 0,0 1 0,0-1-1,0 0 1,4 7 0,-5-11-9,-1-1-1,1 1 1,0 0-1,-1 0 1,1 0-1,0 0 1,0-1-1,-1 1 1,1 0-1,0-1 1,0 1 0,0-1-1,0 1 1,0-1-1,0 1 1,0-1-1,0 0 1,0 0-1,0 1 1,0-1-1,0 0 1,0 0-1,0 0 1,0 0-1,0 0 1,0 0 0,0 0-1,0 0 1,0-1-1,0 1 1,0 0-1,0-1 1,0 1-1,0 0 1,0-1-1,0 0 1,0 1-1,0-1 1,1-1-1,3-2 9,1-1-1,-1 1 1,-1-2-1,9-9 1,32-51 58,21-26-21,-62 88-48,-1 0 1,1 0 0,0 0-1,1 1 1,-1-1 0,0 1-1,1 0 1,0 1 0,8-5-1,-11 6 3,0 1 0,1-1-1,-1 1 1,0-1-1,0 1 1,0 0 0,1 0-1,-1 0 1,0 0-1,0 0 1,1 0 0,-1 1-1,0-1 1,0 1-1,0 0 1,0-1 0,0 1-1,0 0 1,0 0 0,0 0-1,0 1 1,0-1-1,0 0 1,-1 1 0,3 1-1,3 6 19,0 0 0,-1 1 1,0-1-1,-1 1 0,0 0 0,-1 0 0,7 22 0,10 22 200,-21-54-213,0 1 1,0-1-1,0 1 0,1-1 1,-1 1-1,0-1 1,1 1-1,-1-1 0,0 1 1,1-1-1,-1 1 0,0-1 1,1 1-1,-1-1 1,1 0-1,-1 1 0,1-1 1,-1 0-1,1 1 0,-1-1 1,1 0-1,0 0 0,6-8 162,1-26 40,-7 27-184,5-33 119,7-36 80,-11 67-212,1 0-1,0 0 1,0 1-1,0-1 1,9-13 0,-11 21-16,-1 0 0,1 0 0,-1 0 1,1 1-1,-1-1 0,1 0 0,0 0 1,-1 1-1,1-1 0,0 0 0,-1 1 1,1-1-1,0 1 0,0-1 0,0 1 1,0-1-1,0 1 0,-1-1 0,1 1 1,0 0-1,0 0 0,0 0 0,0-1 1,0 1-1,0 0 0,2 0 0,-1 1-1,-1 0 0,1-1 0,-1 1 0,1 0 0,-1 0 0,1 0 0,-1 0 0,1 0 0,-1 0 0,0 0 0,0 1 0,1-1 0,0 2 0,4 6-13,0 0 0,-1-1 0,6 18 0,6 19-27,-11-27 42,0-1 1,17 31-1,-15-42-599,-8-6 566,1 0 0,-1 0 0,0 0 0,0 0 0,0 0 0,0 0-1,0 1 1,0-1 0,1 0 0,-1 0 0,0 0 0,0 0 0,0 0 0,0 0-1,0 0 1,0 0 0,0 0 0,0 0 0,1 1 0,-1-1 0,0 0-1,0 0 1,0 0 0,0 0 0,0 0 0,0 0 0,0 1 0,0-1 0,0 0-1,0 0 1,0 0 0,0 0 0,0 0 0,0 1 0,0-1 0,0 0-1,0 0 1,0 0 0,0 0 0,0 0 0,0 0 0,0 1 0,0-1 0,0 0-1,0 0 1,0 0 0,0 0 0,-1 0 0,1 0 0,0 1 0,0-1-1,0 0 1,0 0 0,0 0 0,0 0 0,0 0 0,-1 0 0,-1 5-440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43.604"/>
    </inkml:context>
    <inkml:brush xml:id="br0">
      <inkml:brushProperty name="width" value="0.05" units="cm"/>
      <inkml:brushProperty name="height" value="0.05" units="cm"/>
    </inkml:brush>
  </inkml:definitions>
  <inkml:trace contextRef="#ctx0" brushRef="#br0">13 57 10698,'-13'-3'1553,"15"-5"-298,-1 7-1148,1-1 0,-1 1 0,1-1 1,-1 1-1,1 0 0,0 0 0,0 0 0,-1 0 1,5-2-1,22-3 84,-1 1 1,1 1 0,45 0-1,7-1-165,43-2 158,183 12 1,-73 2 45,-204-7-222,659 16 50,-355-1-61,156 15 312,193 17 1072,-602-46-1335,572-8 165,-180-35-307,-120 7-64,-245 29 114,138 10-1,385 19 190,-108-16 407,-515-6-558,121 5 287,-108-6-536,1-1 1,-1-1-1,1-1 1,21-6 0,-39 7 57,-3-1-86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1:51.552"/>
    </inkml:context>
    <inkml:brush xml:id="br0">
      <inkml:brushProperty name="width" value="0.05" units="cm"/>
      <inkml:brushProperty name="height" value="0.05" units="cm"/>
    </inkml:brush>
  </inkml:definitions>
  <inkml:trace contextRef="#ctx0" brushRef="#br0">110 24 12595,'-1'-2'217,"0"-1"1,-1 1 0,1 0 0,0 0 0,-1-1-1,0 1 1,1 0 0,-4-2 0,5 4-189,0-1 0,0 1 0,-1 0 0,1 0 0,0 0 0,0 0-1,-1 0 1,1 0 0,0-1 0,0 1 0,-1 0 0,1 0 0,0 0 0,-1 0 0,1 0 0,0 0 0,0 0 0,-1 0 0,1 0 0,0 0 0,-1 0 0,1 0 0,0 0 0,0 1 0,-1-1 0,1 0-1,0 0 1,0 0 0,-1 0 0,-6 14 561,2 16-188,1 0 0,-1 43 0,1-4-283,-2 4-23,-42 338 144,47-401-235,-4 19-19,4-26 2,4-16 1,36-170-73,-10 55 86,12-135-1,-42 236-6,-1 21-14,-2 18-10,-10 75-23,-5 173 1,18-212 62,-1-6-629,3 0 0,7 53 0,-8-94 569,1 1 1,-1-1-1,0 1 0,0-1 1,0 0-1,0 1 0,0-1 1,0 1-1,0-1 0,0 1 1,0-1-1,-1 1 0,1-1 1,-1 1-1,1-1 0,-1 0 0,-1 3 1,-2-7-451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05.827"/>
    </inkml:context>
    <inkml:brush xml:id="br0">
      <inkml:brushProperty name="width" value="0.05" units="cm"/>
      <inkml:brushProperty name="height" value="0.05" units="cm"/>
    </inkml:brush>
  </inkml:definitions>
  <inkml:trace contextRef="#ctx0" brushRef="#br0">458 0 15459,'0'3'156,"-1"0"-1,0 0 1,1 0-1,-1 0 1,0 0-1,0 0 1,-1-1-1,1 1 1,-3 4-1,-2 3 28,-57 187 947,30-80-866,-210 560 333,239-665-623,-12 27-159,14-37 111,1 1 0,0-1 1,-1 1-1,0-1 0,1 1 1,-1-1-1,0 0 1,0 0-1,-1 0 0,-3 3 1,5-5 38,0 1 0,1-1 0,-1 0 0,0 0 0,0 1 0,0-1 0,1 0 0,-1 0 0,0 0 0,0 0 0,0 0 0,0-1 0,1 1 0,-1 0 0,0 0 0,0 0 0,0-1 0,1 1 0,-1 0-1,0-1 1,0 1 0,1-1 0,-1 1 0,0-1 0,1 1 0,-1-1 0,1 1 0,-1-1 0,0 0 0,1 1 0,-1-1 0,0-1 0,-14-25-243,14 24 191,-15-33-396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0.155"/>
    </inkml:context>
    <inkml:brush xml:id="br0">
      <inkml:brushProperty name="width" value="0.05" units="cm"/>
      <inkml:brushProperty name="height" value="0.05" units="cm"/>
    </inkml:brush>
  </inkml:definitions>
  <inkml:trace contextRef="#ctx0" brushRef="#br0">159 57 14411,'0'-1'109,"0"0"0,0 0 0,0-1-1,0 1 1,0 0 0,-1 0 0,1 0 0,0 0-1,-1 0 1,1 0 0,0 0 0,-1 0 0,0 1 0,1-1-1,-1 0 1,1 0 0,-1 0 0,0 0 0,0 1 0,1-1-1,-1 0 1,0 1 0,0-1 0,0 0 0,0 1-1,0-1 1,0 1 0,0 0 0,0-1 0,0 1 0,0 0-1,0-1 1,0 1 0,0 0 0,0 0 0,0 0 0,0 0-1,0 0 1,0 0 0,0 0 0,-1 1 0,-2-1 127,0 1 0,0-1 0,1 1 0,-1 0 0,0 1 1,1-1-1,-1 1 0,1-1 0,-1 1 0,-4 4 0,0 1-29,0 1-1,1 0 0,0 0 1,0 0-1,1 1 1,0 0-1,1 0 0,-6 13 1,8-14-164,0-1 1,0 1-1,0 0 0,1 0 1,1 1-1,-1-1 0,1 0 1,1 1-1,0-1 0,0 1 1,1 8-1,-1-15-33,0-1 0,1 1 0,-1-1 0,0 1-1,1 0 1,-1-1 0,1 1 0,0-1 0,-1 1 0,1-1 0,0 1-1,0-1 1,0 0 0,0 1 0,0-1 0,0 0 0,0 0 0,0 0 0,1 0-1,1 2 1,-1-3 6,-1 1 1,1-1-1,-1 0 0,1 1 0,0-1 0,-1 0 0,1 0 1,0 0-1,-1 0 0,1 0 0,-1-1 0,1 1 0,0 0 1,-1-1-1,1 1 0,2-2 0,2-1 29,-1 0 1,1 0-1,-1-1 1,1 0-1,-1 0 1,-1 0-1,1 0 0,-1-1 1,5-5-1,-2 0 21,0 0-1,-1-1 1,-1 0-1,0 0 1,0 0-1,-1 0 1,0-1-1,-1 0 1,0 0-1,1-22 0,-6 16-44,2 18-20,0 0-1,0 0 1,0 0-1,0-1 0,0 1 1,0 0-1,-1 0 0,1 0 1,0 0-1,0 0 0,0-1 1,0 1-1,0 0 1,0 0-1,-1 0 0,1 0 1,0 0-1,0 0 0,0 0 1,0 0-1,-1 0 1,1 0-1,0-1 0,0 1 1,0 0-1,-1 0 0,1 0 1,0 0-1,0 0 0,0 0 1,0 0-1,-1 1 1,1-1-1,0 0 0,0 0 1,0 0-1,0 0 0,-1 0 1,1 0-1,0 0 0,-1 1 1,-1 1 0,1-1 0,0 0 0,0 1 0,0-1 0,0 0-1,0 1 1,0 0 0,0-1 0,0 1 0,1-1 0,-1 1 0,0 2-1,0-1-29,0 1-1,1-1 1,-1 1-1,1-1 0,-1 1 1,1-1-1,0 1 1,1 0-1,-1-1 0,2 6 1,-2-8 13,0 0 1,1 0-1,-1 0 1,0 0-1,1-1 0,-1 1 1,1 0-1,-1 0 1,1-1-1,-1 1 1,1-1-1,0 1 0,-1 0 1,1-1-1,0 1 1,0-1-1,-1 1 1,1-1-1,1 1 1,-1-1-6,1 0 1,-1 1 0,0-1-1,1 0 1,-1 0 0,1 0 0,-1 0-1,1-1 1,-1 1 0,0 0-1,1 0 1,-1-1 0,1 1 0,-1-1-1,2-1 1,1 0-126,0 0 0,0 0-1,-1-1 1,1 0 0,-1 0 0,0 0 0,0 0 0,0 0-1,0-1 1,0 1 0,3-8 0,0 1-30,-1 0-1,0-1 1,3-14 0,5-18-388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06.256"/>
    </inkml:context>
    <inkml:brush xml:id="br0">
      <inkml:brushProperty name="width" value="0.05" units="cm"/>
      <inkml:brushProperty name="height" value="0.05" units="cm"/>
    </inkml:brush>
  </inkml:definitions>
  <inkml:trace contextRef="#ctx0" brushRef="#br0">0 664 13923,'2'-24'581,"0"-1"0,2 1 0,1-1 0,0 1 1,18-44-1,-18 56-433,1 0 1,0 1-1,1 0 1,0 0-1,1 1 0,0 0 1,0 0-1,1 1 1,0 0-1,1 0 1,0 1-1,1 0 1,11-6-1,52-33-75,-1-3-1,106-97 1,-172 141-71,13-12-3,23-14-1,-38 28-2,1 0-1,0 1 0,0 0 1,0 0-1,0 0 0,1 1 1,-1 0-1,1 0 1,8-1-1,-13 3 5,1 0 0,-1 0 0,0 0 0,0 0 0,0 1 0,0-1 0,0 0 0,0 1 0,0 0 0,0-1 0,0 1 0,0 0 0,0 0 0,0 0 0,0 1 0,0-1 0,-1 0 0,1 1 0,0-1 0,-1 1 0,1-1 0,-1 1 0,0 0-1,0-1 1,0 1 0,1 0 0,-1 0 0,0 3 0,3 4 10,-1 0-1,0 0 0,-1 1 0,2 15 0,-4-22-6,17 258 385,-3-20-265,-13-232-177,-1-3 16,1 1 0,0-1 0,0 0 1,0 1-1,1-1 0,0 0 0,0 0 0,0 0 0,6 9 1,-8-15 34,0 1 1,1-1-1,-1 0 1,0 1 0,0-1-1,1 0 1,-1 1 0,0-1-1,0 0 1,1 1-1,-1-1 1,0 0 0,1 0-1,-1 1 1,0-1 0,1 0-1,-1 0 1,1 0-1,-1 0 1,0 1 0,1-1-1,-1 0 1,1 0 0,-1 0-1,0 0 1,1 0-1,-1 0 1,1 0 0,-1 0-1,0 0 1,1 0 0,-1 0-1,1 0 1,-1-1-1,0 1 1,1 0 0,-1 0-1,1 0 1,-1 0 0,1-1-1,13-26-185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17.504"/>
    </inkml:context>
    <inkml:brush xml:id="br0">
      <inkml:brushProperty name="width" value="0.05" units="cm"/>
      <inkml:brushProperty name="height" value="0.05" units="cm"/>
    </inkml:brush>
  </inkml:definitions>
  <inkml:trace contextRef="#ctx0" brushRef="#br0">287 1107 9986,'-34'97'934,"-34"117"115,8 163-99,31 5-692,20-233-128,-47 1137 389,38 1-486,12-711-17,-1 677-70,51-2-144,-6-811 185,-21-317 21,49 186 0,-56-275-12,1 0 1,2 0 0,1-2-1,2 1 1,1-2 0,26 36 0,-34-53-6,2-1 0,0-1 1,0 0-1,1 0 0,1-1 1,0-1-1,0 0 0,1-1 1,0 0-1,1-1 0,-1-1 1,2 0-1,-1-1 1,1-1-1,24 5 0,-6-5-42,-1-1 0,1-2 0,67-5-1,103-24-231,-85 8 114,-88 16 143,14-2-65,-2-2 0,76-22 0,-106 25 64,0-1-1,-1 0 0,0-1 0,0-1 0,-1 0 0,1 0 0,-1-1 0,-1 0 0,0-1 0,0 0 0,-1-1 0,0 0 0,13-18 0,-8 3 39,-1 0 0,-1 0 0,-1-1-1,-2-1 1,8-28 0,23-144 270,-35 173-247,81-597 929,-11 72-532,90-331-387,10-57-16,-31-85 35,-52-6 26,-84 685-38,-15 0 0,-78-530 0,2 340 2,-29 8 6,86 431-18,-4 2-1,-65-141 1,74 192-12,-1 2-1,-3 0 1,-1 2 0,-2 0-1,-2 2 1,-1 1 0,-53-46-1,60 62 3,-2 1-1,-1 2 1,0 0-1,-1 2 1,-35-14 0,20 13 21,0 2 0,-1 1 0,-48-6 1,-3 7 77,1 5 0,-178 8 0,220 2-166,-70 13 0,100-12-178,1 1-1,0 2 1,0 0 0,1 1-1,0 1 1,-20 12 0,17-6 112,0 2 1,2 1-1,0 0 1,1 2-1,0 0 1,2 1-1,-20 30 0,-58 99-368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2.650"/>
    </inkml:context>
    <inkml:brush xml:id="br0">
      <inkml:brushProperty name="width" value="0.05" units="cm"/>
      <inkml:brushProperty name="height" value="0.05" units="cm"/>
    </inkml:brush>
  </inkml:definitions>
  <inkml:trace contextRef="#ctx0" brushRef="#br0">97 1 11290,'-9'6'431,"0"0"-1,0 1 1,1 0 0,0 0-1,1 1 1,-1 0-1,2 0 1,-1 1-1,1 0 1,0 0-1,-7 16 1,36-71 677,-10 22-727,-12 21-328,2-1 54,-1-1 1,1 0-1,0 1 1,6-8-1,-9 12-98,1-1-1,-1 1 1,1-1-1,-1 1 1,1 0 0,-1-1-1,1 1 1,-1-1-1,1 1 1,-1 0-1,1-1 1,-1 1-1,1 0 1,0 0 0,-1 0-1,1-1 1,0 1-1,-1 0 1,1 0-1,0 0 1,-1 0-1,1 0 1,0 0 0,-1 0-1,1 0 1,-1 0-1,1 1 1,0-1-1,-1 0 1,1 0-1,0 1 1,-1-1 0,1 0-1,-1 0 1,1 1-1,-1-1 1,1 1-1,-1-1 1,1 1-1,-1-1 1,1 1 0,-1-1-1,1 1 1,-1-1-1,0 1 1,1-1-1,-1 1 1,0-1 0,1 2-1,6 15 17,0 0 0,-1 0 0,-1 0 0,0 1 0,3 30 0,-2-19-14,5 33 531,-2 0-1,-2 0 0,-4 1 0,-6 92 0,-5-123-39,0-21-222,8-11-272,-1 0 1,1 0-1,-1 0 0,1-1 1,-1 1-1,1 0 1,-1 0-1,1 0 1,-1 0-1,1 0 0,0 0 1,-1-1-1,1 1 1,-1 0-1,1 0 1,0-1-1,-1 1 1,1 0-1,0 0 0,-1-1 1,1 1-1,0 0 1,-1-1-1,1 1 1,0-1-1,0 1 0,-1 0 1,1-1-1,0 1 1,0-1-1,-5-9 27,0 0-1,1 0 0,0 0 0,1-1 1,-3-16-1,-8-59 22,10 52-56,1 0 1,3-42-1,0 66-3,1 1 0,0-1 0,0 1 0,1 0 0,1 0 0,-1 0 0,1 0 0,1 0 0,0 1-1,0-1 1,1 1 0,0 0 0,7-9 0,-6 11-22,1 0 1,0 1-1,0 0 0,0 1 0,1-1 0,-1 2 0,1-1 0,0 1 0,0 0 1,1 0-1,8-1 0,-6 1-173,0 0 0,0-1 0,0-1 0,16-8 0,-11-3-591,-16 16 798,0 0-1,0-1 0,0 1 1,0 0-1,1-1 0,-1 1 1,0 0-1,0-1 0,0 1 1,0-1-1,0 1 1,0 0-1,0-1 0,0 1 1,0-1-1,0 1 0,0 0 1,0-1-1,0 1 0,0-1 1,-1 1-1,1 0 1,0-1-1,0 1 0,0 0 1,-1-1-1,1 1 0,0 0 1,0-1-1,-1 1 0,1 0 1,0-1-1,0 1 0,-1 0 1,1 0-1,0-1 1,-1 1-1,1 0 0,-1 0 1,1 0-1,0 0 0,-1-1 1,1 1-1,0 0 0,-1 0 1,1 0-1,-1 0 1,1 0-1,-1 0 0,-5 0 50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3.055"/>
    </inkml:context>
    <inkml:brush xml:id="br0">
      <inkml:brushProperty name="width" value="0.05" units="cm"/>
      <inkml:brushProperty name="height" value="0.05" units="cm"/>
    </inkml:brush>
  </inkml:definitions>
  <inkml:trace contextRef="#ctx0" brushRef="#br0">1 59 10498,'6'-6'1152,"-1"-5"-815,-5 7-153,1-2 1120,2 2-968,-1 4 408,1-3 768,-6 5-1544,-3-10-176,1-1 120,0 0-48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3.568"/>
    </inkml:context>
    <inkml:brush xml:id="br0">
      <inkml:brushProperty name="width" value="0.05" units="cm"/>
      <inkml:brushProperty name="height" value="0.05" units="cm"/>
    </inkml:brush>
  </inkml:definitions>
  <inkml:trace contextRef="#ctx0" brushRef="#br0">83 69 16323,'-1'-2'142,"-1"1"-1,1-1 0,0 1 0,-1 0 0,1-1 0,-1 1 1,1 0-1,-1 0 0,0 0 0,1 1 0,-1-1 0,0 0 0,0 1 1,0-1-1,0 1 0,1-1 0,-1 1 0,0 0 0,-2 0 1,2 0-40,1 0 1,-1 1-1,0 0 1,1-1 0,-1 1-1,1 0 1,0 0-1,-1-1 1,1 1-1,0 0 1,-1 0 0,1 1-1,0-1 1,0 0-1,0 0 1,0 1 0,-2 1-1,0 4 13,0-1 0,0 0 0,0 1 0,1 0 0,0-1 1,1 1-1,-1 0 0,0 14 0,2-13-114,0 1-1,0-1 1,1 1 0,0-1 0,1 1 0,0-1 0,0 0 0,1 0 0,0 0 0,7 13 0,-9-18 8,0-1 1,1 1 0,0-1 0,0 1 0,0-1 0,0 0 0,0 0-1,0 0 1,0 0 0,1 0 0,-1-1 0,1 1 0,-1-1 0,1 1-1,0-1 1,0 0 0,-1 0 0,1 0 0,0-1 0,0 1-1,0 0 1,0-1 0,0 0 0,0 0 0,0 0 0,0 0 0,0 0-1,0-1 1,0 1 0,-1-1 0,1 0 0,0 0 0,0 0 0,3-2-1,1 0 78,-1-1 1,1 0-1,-1 0 0,0 0 0,0-1 0,0 0 0,-1 0 0,1 0 0,-1-1 0,-1 0 0,1 0 0,-1 0 0,0-1 0,0 1 0,-1-1 0,0 0 0,0 0 0,2-7 0,-3 7-3,-1 1-1,1 0 0,-1-1 1,0 1-1,0-1 0,-1 1 1,0-1-1,0 1 0,-1-1 1,0 1-1,0-1 0,0 1 0,-1-1 1,0 1-1,0 0 0,0 0 1,-1 0-1,0 0 0,0 0 1,-8-9-1,9 12-83,0 1 1,-1 0 0,1 1-1,0-1 1,-1 0-1,1 1 1,-1-1-1,1 1 1,-1-1 0,1 1-1,-1 0 1,0 0-1,0 1 1,0-1 0,0 1-1,1-1 1,-1 1-1,0 0 1,0 0-1,0 0 1,0 0 0,-4 1-1,6 0-124,-1-1-1,0 1 0,0-1 0,1 1 1,-1 0-1,0 0 0,1 0 1,-1 0-1,1 0 0,-1 0 1,1 0-1,0 0 0,-1 0 1,1 1-1,0-1 0,0 1 0,0-1 1,0 1-1,0-1 0,0 1 1,0 0-1,1-1 0,-1 1 1,0 0-1,1 0 0,0-1 0,-1 1 1,1 0-1,0 0 0,0 0 1,0 0-1,0-1 0,0 1 1,0 0-1,1 3 0,-1-5 74,0 1-1,1 0 0,-1 0 1,0-1-1,0 1 1,0 0-1,1-1 1,-1 1-1,0 0 0,0-1 1,1 1-1,-1 0 1,1-1-1,-1 1 1,1-1-1,-1 1 0,1-1 1,-1 1-1,1-1 1,-1 1-1,1-1 0,-1 1 1,1-1-1,0 0 1,-1 1-1,1-1 1,0 0-1,-1 0 0,1 1 1,0-1-1,0 0 1,-1 0-1,2 0 1,14 1-1015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4.298"/>
    </inkml:context>
    <inkml:brush xml:id="br0">
      <inkml:brushProperty name="width" value="0.05" units="cm"/>
      <inkml:brushProperty name="height" value="0.05" units="cm"/>
    </inkml:brush>
  </inkml:definitions>
  <inkml:trace contextRef="#ctx0" brushRef="#br0">3 116 10986,'-1'-1'172,"1"-1"0,0 0-1,-1 1 1,1-1 0,0 0-1,0 1 1,0-1 0,0 1-1,0-1 1,1 0-1,-1 1 1,0-1 0,2-3-1,9-24 1360,-6 20-860,4-32 2521,-6 31 147,-1 37-2061,4 93-1057,5-1 0,37 166-1,-45-272-213,-2-7-4,0-1 0,0 0 0,0 0 1,1 0-1,0 0 0,0 0 0,0 0 1,1 0-1,4 6 0,-7-10-2,1-1 0,-1 1 0,1-1 0,0 1 0,-1-1 0,1 1 0,-1-1 1,1 0-1,0 1 0,-1-1 0,1 0 0,0 0 0,0 1 0,-1-1 0,1 0 0,0 0 0,-1 0 0,1 0 0,0 0 0,0 0 0,-1 0 0,1 0 0,0 0 0,0 0 0,-1-1 0,1 1 0,0 0 0,-1 0 1,1-1-1,0 1 0,-1 0 0,1-1 0,0 1 0,-1-1 0,1 1 0,-1-1 0,1 1 0,-1-1 0,1 1 0,-1-1 0,1 0 0,22-31 24,-18 24-19,47-65 47,-46 64-54,2 1 0,-1 0 0,1 0 0,0 1 0,17-12 0,-24 18-4,0 0 1,1 0-1,-1 0 1,0 0-1,1 1 1,-1-1-1,1 0 1,-1 1-1,0-1 1,1 1-1,0-1 1,-1 1-1,1 0 1,-1-1-1,1 1 1,-1 0-1,1 0 1,-1 0 0,1 1-1,0-1 1,-1 0-1,1 0 1,-1 1-1,1-1 1,-1 1-1,1 0 1,-1-1-1,0 1 1,1 0-1,-1 0 1,0 0-1,1 0 1,-1 0-1,0 0 1,0 0 0,0 0-1,0 0 1,0 1-1,0-1 1,0 0-1,-1 1 1,1-1-1,0 0 1,-1 1-1,1-1 1,-1 1-1,1-1 1,-1 4-1,2 2-7,0 1-1,-1 0 0,0 0 0,0 0 0,-1 0 0,0 0 0,-1 0 1,-1 11-1,-1-11 59,0 0 0,0 0 1,0 0-1,-1 0 1,0-1-1,0 1 0,-1-1 1,0 0-1,0-1 0,-1 1 1,-12 11-1,14-15-42,0 0 0,0 1 0,0-1 0,0-1 0,-1 1 0,1-1 0,-1 1-1,1-1 1,-1 0 0,0-1 0,0 1 0,0-1 0,0 0 0,0 0 0,0-1 0,0 0 0,0 0 0,0 0 0,0 0 0,0-1 0,-7-1 0,10 2-94,0-1 1,1 1 0,-1-1-1,1 0 1,-1 0 0,1 0-1,-1 0 1,1 0 0,-1 0 0,1 0-1,0 0 1,0 0 0,-1-1-1,1 1 1,0 0 0,0-1 0,0 1-1,0-1 1,1 1 0,-1-1-1,0 0 1,1 1 0,-1-1-1,1 0 1,-1 1 0,1-1 0,0 0-1,0 1 1,0-1 0,0 0-1,0 0 1,0 1 0,0-1-1,1 0 1,-1 0 0,0 1 0,1-1-1,0 0 1,-1 1 0,1-1-1,0 1 1,0-1 0,0 1-1,0-1 1,0 1 0,0 0 0,0-1-1,2 0 1,17-15-806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4.853"/>
    </inkml:context>
    <inkml:brush xml:id="br0">
      <inkml:brushProperty name="width" value="0.05" units="cm"/>
      <inkml:brushProperty name="height" value="0.05" units="cm"/>
    </inkml:brush>
  </inkml:definitions>
  <inkml:trace contextRef="#ctx0" brushRef="#br0">81 415 17244,'1'-2'141,"-1"1"1,1-1-1,-1 0 0,0 1 1,0-1-1,0 0 1,0 0-1,0 1 0,0-1 1,0 0-1,-1 1 1,1-1-1,0 0 0,-1 1 1,1-1-1,-1 1 1,0-1-1,0 0 0,-1-2 1,1 4-94,1-1 0,-1 1 0,1 0 0,-1-1 1,1 1-1,-1 0 0,1-1 0,-1 1 0,0 0 0,1 0 0,-1-1 1,1 1-1,-1 0 0,0 0 0,1 0 0,-1 0 0,1 0 0,-1 0 1,0 0-1,1 0 0,-2 0 0,1 1 52,-1-1-1,0 1 1,1 0-1,-1-1 1,1 1 0,0 0-1,-1 0 1,1 0-1,0 0 1,-1 0 0,-1 3-1,-2 1 24,1 1 1,0 1-1,0-1 0,0 1 1,1-1-1,-1 1 0,2 0 0,-1 0 1,-2 12-1,4-15-125,0 1 0,0-1 0,0 1 0,1-1 0,0 1 1,0 0-1,0 0 0,0-1 0,1 1 0,-1-1 0,1 1 0,1 0 0,-1-1 0,1 0 0,-1 1 0,4 5 0,-4-9 0,0 1 0,0-1 0,0 1 0,1-1-1,-1 0 1,0 0 0,1 1 0,-1-1 0,1 0-1,0 0 1,-1 0 0,1 0 0,-1-1 0,1 1-1,0 0 1,0-1 0,0 1 0,-1-1 0,1 0 0,3 1-1,-1-1 1,-1-1 0,1 1 0,-1-1-1,1 0 1,-1 0 0,1 0 0,-1 0-1,0 0 1,1-1 0,2-2 0,4-2 7,-1 0 1,0-1-1,0-1 1,-1 1-1,14-17 1,-16 18 11,-1-1 0,-1 0 0,1 0 0,-1 0 0,0 0 0,-1 0 0,1-1 0,-2 0 0,1 0 0,2-11 0,-6 18 28,-2 5-30,-2 7-11,4-4-8,0 0 0,1-1 0,0 1 0,0 0 0,0 0 0,1-1 0,0 1 0,0 0 0,1-1 0,3 10 0,-5-15 2,1 1 0,0 0 0,0 0-1,0-1 1,0 1 0,0-1 0,1 1 0,-1-1 0,0 1 0,1-1 0,-1 0 0,1 0 0,-1 0 0,1 0 0,0 0 0,2 2-1,-1-3 3,-1 1 0,0-1-1,1 0 1,-1 0 0,1 0-1,-1 0 1,1 0 0,-1 0-1,0-1 1,1 1 0,-1-1-1,0 1 1,1-1-1,-1 0 1,0 0 0,4-2-1,6-5 10,0 0 0,-1 0 0,0-1-1,-1 0 1,0-1 0,0 0 0,-1 0-1,11-18 1,-1 0 74,-2 0 0,19-45 0,-22 44 9,-2-1-1,-1 0 1,-2-1-1,-1 0 1,-1-1-1,4-51 1,-10 82-88,-1-1 0,0 1 0,0 0 0,0-1 0,0 1 0,0 0 0,0-1 0,0 1 0,0 0 0,-1-1 0,1 1 0,-1 0 0,1 0 0,-1-1 0,1 1 0,-1 0 0,-1-2 0,2 3-4,-1 0 1,1 0-1,-1 0 1,0 0-1,1 0 1,-1 0-1,1 0 1,-1 0-1,1 0 1,-1 0-1,1 0 1,-1 1-1,1-1 1,-1 0-1,0 0 1,1 1-1,0-1 1,-1 0-1,1 1 1,-1-1-1,1 0 1,-1 1-1,1-1 1,0 1-1,-1-1 1,0 1-1,-5 7-6,0 0-1,-9 18 0,4-7 7,1 1 0,1 1 0,1 0 1,1 0-1,-5 27 0,10-37 4,0 0 0,1 0 0,0-1 0,1 1 0,0 0 0,1 0 0,0 0 0,1-1 0,0 1 0,1 0 0,0-1 0,8 18 0,-1-9-239,0-1 0,14 20 0,-20-33 163,-1-1 1,1 1-1,0-1 0,0 0 1,0 0-1,0 0 1,1 0-1,0-1 0,0 1 1,0-1-1,0-1 1,7 4-1,9-5-220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6.487"/>
    </inkml:context>
    <inkml:brush xml:id="br0">
      <inkml:brushProperty name="width" value="0.05" units="cm"/>
      <inkml:brushProperty name="height" value="0.05" units="cm"/>
    </inkml:brush>
  </inkml:definitions>
  <inkml:trace contextRef="#ctx0" brushRef="#br0">45 50 15971,'0'-3'224,"-7"-25"1159,6 27-1344,1 0 0,-1 0 0,1 0-1,-1 0 1,1 0 0,-1 0 0,1 0 0,-1 0 0,0 0 0,0 0 0,0 0 0,1 0 0,-1 0 0,0 1 0,0-1 0,0 0 0,0 1 0,0-1 0,0 1 0,-2-2 0,2 2-11,1 0 1,0 0-1,-1 0 0,1 0 0,-1 0 1,1 1-1,-1-1 0,1 0 1,-1 0-1,1 0 0,0 0 1,-1 0-1,1 1 0,-1-1 0,1 0 1,0 0-1,-1 1 0,1-1 1,0 0-1,-1 0 0,1 1 1,0-1-1,0 0 0,-1 1 1,1-1-1,0 1 0,0-1 0,-1 0 1,1 1-1,0-1 0,0 1 1,0-1-1,0 1 0,-4 17 430,4-17-423,-3 35 203,2-1 0,1 0 0,2 1-1,10 56 1,42 139 68,-46-197-83,2 0 0,21 47 0,-25-74 513,-6-17-390,-6-21 42,-39-102 680,17 54-924,28 71-185,4 10 25,7 9-4,-2 1 2,0-1 0,1 0 0,1-1 0,0 0 1,0 0-1,1-1 0,19 11 0,-25-18 16,-1 1 1,1-1-1,0 0 1,0 0-1,0 0 1,0-1-1,0 0 1,0 0-1,0 0 1,0-1-1,0 0 1,0 0-1,1-1 1,-1 0-1,0 0 1,0 0-1,0-1 1,0 0-1,0 0 1,8-4-1,-1-2 16,0-1-1,0 0 1,-1 0-1,0-2 1,-1 1-1,0-1 1,11-16-1,-22 27-12,0 0 0,0 0 0,1-1 0,-1 1 0,0 0 0,0 0 0,1 0 0,-1-1 0,0 1 0,0 0 1,1 0-1,-1 0 0,0 0 0,1 0 0,-1 0 0,0-1 0,1 1 0,-1 0 0,0 0 0,1 0 0,-1 0 0,0 0 0,1 0 0,-1 0 0,0 0 0,0 0 0,1 0 0,-1 1 0,0-1 0,1 0 0,-1 0 0,0 0 0,1 0 0,-1 0 0,0 1 0,0-1 0,1 0 0,-1 0 0,0 0 0,0 1 0,1-1 0,-1 0 0,0 0 0,0 1 0,0-1 0,1 0 0,-1 0 0,0 1 0,0-1 0,0 0 0,0 1 0,0-1 0,0 0 1,0 1-1,0-1 0,0 0 0,0 1 0,0-1 0,0 0 0,0 1 0,7 28 26,-5-20-19,-2-7-6,2 5-2,0-1 0,0 0 0,0 0 0,6 10 0,-8-15 5,1 0 0,0 0 0,-1 0 0,1 0 0,0 0 0,0 0 1,0 0-1,0 0 0,0 0 0,0 0 0,0-1 0,0 1 0,0 0 0,1-1 0,-1 1 0,0-1 0,0 1 0,1-1 0,-1 1 0,0-1 0,1 0 0,-1 0 0,0 0 0,1 0 0,-1 0 0,0 0 0,1 0 0,-1 0 0,2-1 0,7-3 20,1-1 0,-1 0 0,-1 0 0,1-1 0,-1 0 0,0-1-1,0 0 1,10-11 0,15-11-504,-22 20 174,12-10-1654,-23 18 1865,-1 0 0,1 0 0,0-1 0,0 1-1,-1 0 1,1-1 0,-1 1 0,1 0 0,-1-1-1,0 1 1,1-1 0,-1 1 0,0-1 0,0 1 0,0 0-1,0-1 1,0 1 0,0-1 0,-1-1 0,-2-13-768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6.930"/>
    </inkml:context>
    <inkml:brush xml:id="br0">
      <inkml:brushProperty name="width" value="0.05" units="cm"/>
      <inkml:brushProperty name="height" value="0.05" units="cm"/>
    </inkml:brush>
  </inkml:definitions>
  <inkml:trace contextRef="#ctx0" brushRef="#br0">1 1 12131,'2'1'129,"1"-1"0,-1 1 1,0 0-1,0 0 1,0 1-1,1-1 0,-1 0 1,0 1-1,-1-1 1,1 1-1,0 0 0,0-1 1,-1 1-1,3 3 1,8 7 494,-2-4-884,1 1-1,1-2 0,0 0 0,13 6 0,-21-11 248,1 0 0,-1 0-1,1 0 1,0-1-1,-1 0 1,1 0-1,0 0 1,0 0-1,0-1 1,0 0 0,0 0-1,0 0 1,0-1-1,8-1 1,-17 4 567,1 0-1,0 0 1,1 0 0,-1 1 0,0-1-1,1 1 1,-1 0 0,1-1 0,0 1 0,0 0-1,0 0 1,0 1 0,-2 5 0,2-5-413,0 0 0,0 0 0,1 0 0,-1 1 0,1-1 0,0 1 0,0-1 0,1 1 1,-1-1-1,1 1 0,0 6 0,0-10-128,1-1 0,-1 1 0,0 0-1,0 0 1,0 0 0,1-1 0,-1 1 0,0 0 0,1-1 0,-1 1 0,0 0 0,1 0 0,-1-1-1,1 1 1,0-1 0,-1 1 0,1 0 0,-1-1 0,1 1 0,0-1 0,-1 0 0,1 1-1,0-1 1,0 1 0,-1-1 0,1 0 0,0 0 0,0 1 0,1-1 0,0 0 2,0 0 0,0 0 0,0-1-1,0 1 1,0-1 0,0 1 0,0-1 0,0 0 0,0 0 0,0 0 0,2-1 0,4-3 29,-1 0 0,1 0 0,-1-1 0,9-9 1,24-38 305,-22 27-176,-18 26-169,0 0-1,0-1 1,0 1 0,0 0-1,1-1 1,-1 1 0,0 0-1,0-1 1,1 1 0,-1 0 0,0-1-1,0 1 1,1 0 0,-1 0-1,0-1 1,1 1 0,-1 0 0,1 0-1,-1 0 1,0 0 0,1-1-1,-1 1 1,1 0 0,-1 0 0,0 0-1,1 0 1,-1 0 0,1 0-1,0 0 1,4 11 57,-2 28-46,-3-29-2,1 1-72,4 29 122,-5-38-125,0-1 0,1 1 0,-1-1 0,0 0 0,1 1 0,-1-1 0,1 0 0,0 1 0,-1-1 0,1 0 0,0 0 0,0 1 0,0-1 0,-1 0 0,1 0 0,1 0 0,-1 0 0,0 0 0,0-1 0,0 1 0,0 0 0,2 1 0,-2-2 33,0 0 1,0-1 0,1 1 0,-1 0 0,0 0 0,0 0 0,0-1 0,0 1-1,0 0 1,0-1 0,0 1 0,0-1 0,0 1 0,0-1 0,0 0 0,-1 1 0,1-1-1,0 0 1,0 0 0,1-1 0,12-12-342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7.381"/>
    </inkml:context>
    <inkml:brush xml:id="br0">
      <inkml:brushProperty name="width" value="0.05" units="cm"/>
      <inkml:brushProperty name="height" value="0.05" units="cm"/>
    </inkml:brush>
  </inkml:definitions>
  <inkml:trace contextRef="#ctx0" brushRef="#br0">119 1 14883,'-1'2'233,"1"1"0,0-1 0,-1 1-1,0-1 1,0 1 0,0-1 0,0 0 0,0 1 0,0-1-1,-1 0 1,1 0 0,-1 0 0,-2 3 0,-29 28 1785,10-10-361,17-16-1443,1 0 0,0 1 0,0-1 0,0 1 0,1 1 0,0-1 0,-4 16 0,7-22-218,0 0 0,1 0 0,-1 1 0,1-1-1,0 1 1,0-1 0,0 0 0,0 1 0,0-1-1,0 0 1,0 1 0,1-1 0,-1 0 0,1 1-1,0-1 1,0 0 0,0 0 0,0 0 0,0 1-1,0-1 1,0 0 0,1 0 0,-1-1 0,1 1 0,0 0-1,-1 0 1,1-1 0,0 1 0,0-1 0,0 0-1,0 1 1,0-1 0,0 0 0,3 1 0,0 0-144,0-1 1,1 1-1,-1-1 1,0 0-1,1 0 1,-1-1-1,1 0 1,-1 0-1,1 0 1,-1 0-1,0-1 1,9-2-1,-5 1 22,0-1-1,-1 0 1,0-1 0,0 0-1,0 0 1,15-11 0,3-5-404</inkml:trace>
  <inkml:trace contextRef="#ctx0" brushRef="#br0" timeOffset="0.46">269 27 13803,'-5'-7'1776,"1"6"-919,-1 4-305,2 8 1216,0 2-520,3 9-312,1 1-207,6 4-361,0-2-80,2-1-192,1-4-128,-1-6-352,3-2-200,-4-9-401,1-3 745,-3-9-176,-1-6-168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0.918"/>
    </inkml:context>
    <inkml:brush xml:id="br0">
      <inkml:brushProperty name="width" value="0.05" units="cm"/>
      <inkml:brushProperty name="height" value="0.05" units="cm"/>
    </inkml:brush>
  </inkml:definitions>
  <inkml:trace contextRef="#ctx0" brushRef="#br0">1 0 16428,'17'60'7419,"11"75"-7619,-25-122 569,6 33-279,36 169 152,-43-204-227,-1-8 8,-1 0 0,1 0-1,0 0 1,-1-1 0,1 1 0,0 0-1,1 0 1,-1-1 0,0 1 0,4 4-1,-13-37 554,-87-169 215,91 192-810,5 12 12,10 13-5,-7-13 9,0-1 0,1 0 0,0 0 1,-1 0-1,2 0 0,-1-1 0,0 0 0,1 0 1,-1-1-1,1 1 0,0-1 0,-1 0 1,1-1-1,0 1 0,1-1 0,-1 0 1,0-1-1,0 0 0,0 0 0,0 0 1,0 0-1,0-1 0,9-2 0,-6 1 4,-1-1-1,0 0 0,1 0 1,-1 0-1,-1-1 0,1 0 0,0-1 1,-1 0-1,0 0 0,0 0 0,-1-1 1,1 0-1,-1-1 0,-1 1 1,1-1-1,4-8 0,-5 6 5,0 0 0,0 0 0,2-10 0,-6 17-5,0-1 0,0 1 0,0-1 0,-1 1 0,1-1 1,-1 1-1,0-1 0,0 1 0,0-1 0,0 0 0,0 1 0,0-1 0,-1 1 0,1-1 0,-1 1 0,0-1 0,-1-3 1,2 6-2,-1 0 1,1 0-1,0-1 1,0 1 0,-1 0-1,1 0 1,0-1-1,-1 1 1,1 0 0,0 0-1,-1 0 1,1 0-1,0 0 1,-1 0 0,1-1-1,-1 1 1,1 0 0,0 0-1,-1 0 1,1 0-1,0 0 1,-1 0 0,1 0-1,0 1 1,-1-1-1,1 0 1,-1 0 0,1 0-1,0 0 1,-1 0-1,1 0 1,0 1 0,-1-1-1,1 0 1,0 0 0,0 1-1,-1-1 1,1 0-1,0 0 1,0 1 0,-1-1-1,1 0 1,0 1-1,0-1 1,0 0 0,-1 1-1,1-1 1,0 0-1,0 1 1,0-1 0,-12 22-19,4 0-2,-8 35-1,14-48 18,0 0-1,1 0 0,0 0 1,0 0-1,1 1 0,0-1 1,2 10-1,-2-18 5,0 0 0,0 0 0,1 0 1,-1 0-1,0 0 0,1 0 0,-1-1 0,0 1 1,1 0-1,-1 0 0,1 0 0,-1 0 0,1-1 1,0 1-1,-1 0 0,1 0 0,0-1 0,0 1 1,-1-1-1,1 1 0,0 0 0,0-1 0,0 0 1,0 1-1,0-1 0,-1 1 0,1-1 0,0 0 1,0 0-1,0 0 0,0 1 0,0-1 0,0 0 0,0 0 1,0 0-1,0-1 0,0 1 0,0 0 0,0 0 1,0 0-1,0-1 0,0 1 0,0 0 0,0-1 1,-1 1-1,1-1 0,1 0 0,6-3 3,0-1 0,0 0 0,-1 0 0,7-6 0,74-74 33,-11 10-9,-75 74-28,-1 0 1,0-1 0,1 1 0,-1 0-1,1 0 1,-1 0 0,1 0 0,0 0-1,-1 1 1,1-1 0,0 0 0,0 1 0,-1-1-1,1 1 1,0 0 0,2-1 0,-3 2-1,0-1 1,-1 0 0,1 0-1,0 1 1,0-1-1,-1 1 1,1-1 0,0 0-1,-1 1 1,1 0 0,0-1-1,-1 1 1,1-1-1,-1 1 1,1 0 0,-1-1-1,1 1 1,-1 0 0,1-1-1,-1 1 1,0 0-1,1 0 1,-1 0 0,0 0-1,2 8-2,-1 0-1,0 0 1,0 0-1,-1 0 0,-1 9 1,1-3-1,-3 66 7,3-80-2,0-1 0,-1 1 0,1-1 0,0 0 0,0 1 0,0-1 0,0 0 0,0 1 0,0-1 0,0 1 0,0-1 0,0 0 0,0 1 0,0-1 1,0 1-1,1-1 0,-1 0 0,0 1 0,0-1 0,0 0 0,0 1 0,1-1 0,-1 0 0,0 1 0,0-1 0,1 0 0,-1 1 0,0-1 1,1 0-1,-1 0 0,0 0 0,1 1 0,9-10 34,10-28 11,-17 32-44,5-14-50,-6 14-48,0 0 1,0 0-1,1 0 0,-1 0 0,1 0 0,0 1 0,0-1 0,1 1 0,6-7 0,-10 12 34,0-1 0,1 0-1,-1 0 1,0 1 0,0-1-1,1 0 1,-1 0-1,0 1 1,0-1 0,1 0-1,-1 1 1,0-1 0,0 0-1,0 1 1,0-1-1,1 1 1,-1-1 0,0 0-1,0 1 1,0-1 0,0 0-1,0 1 1,0-1 0,0 1-1,0-1 1,0 0-1,0 1 1,0-1 0,-1 1-1,1 14-445,-3 3-44,0-2-97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7.800"/>
    </inkml:context>
    <inkml:brush xml:id="br0">
      <inkml:brushProperty name="width" value="0.05" units="cm"/>
      <inkml:brushProperty name="height" value="0.05" units="cm"/>
    </inkml:brush>
  </inkml:definitions>
  <inkml:trace contextRef="#ctx0" brushRef="#br0">8 1 17980,'-4'0'1880,"2"10"-1176,1 3-288,1 2 1153,1 2-513,5 3-800,-1 1-432,7 2-864,0-3 928,7-2-200,4-1-168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8.187"/>
    </inkml:context>
    <inkml:brush xml:id="br0">
      <inkml:brushProperty name="width" value="0.05" units="cm"/>
      <inkml:brushProperty name="height" value="0.05" units="cm"/>
    </inkml:brush>
  </inkml:definitions>
  <inkml:trace contextRef="#ctx0" brushRef="#br0">89 350 17124,'-27'34'2009,"-14"23"6,38-52-1844,1-1 0,-1 1 0,1 0 0,0 0 0,0 0-1,1 0 1,-1 0 0,1 0 0,0 0 0,0 7 0,1-12-163,0 1-1,0 0 1,0-1 0,0 1 0,0-1 0,0 1 0,0-1 0,0 1 0,0-1 0,0 1 0,1-1 0,-1 1-1,0-1 1,0 1 0,0-1 0,1 1 0,-1-1 0,0 0 0,1 1 0,-1-1 0,0 1 0,1-1 0,-1 0 0,1 1-1,-1-1 1,0 0 0,1 1 0,-1-1 0,1 0 0,-1 0 0,1 1 0,-1-1 0,1 0 0,-1 0 0,1 0-1,-1 0 1,1 0 0,-1 0 0,1 0 0,0 0 0,-1 0 0,1 0 0,-1 0 0,1 0 0,-1 0 0,1 0 0,-1 0-1,1-1 1,-1 1 0,1 0 0,-1 0 0,1-1 0,3 0 16,-1-1 1,0 0-1,1 0 0,-1 0 0,0 0 1,5-4-1,2-7 51,-1 1 0,1-1 0,-2 0 1,0-1-1,-1 0 0,9-22 0,18-33 155,-37 121-171,2-43-54,-3 63 58,4-67-53,0 0-1,0 0 0,1 0 0,-1-1 0,1 1 1,1 0-1,-1 0 0,1-1 0,-1 1 0,1 0 0,5 6 1,-6-9-4,1-1 1,-1 1 0,1-1 0,0 1-1,0-1 1,0 0 0,-1 0 0,1 0 0,0 0-1,0 0 1,1 0 0,-1 0 0,0-1-1,0 1 1,0-1 0,0 0 0,1 1-1,-1-1 1,0 0 0,0 0 0,0 0 0,1-1-1,-1 1 1,0-1 0,0 1 0,0-1-1,0 1 1,0-1 0,0 0 0,0 0 0,2-1-1,6-3 9,-1 0 1,0-1-1,-1 0 0,1 0 0,7-9 1,-2 1 5,-2 0 0,0-1 0,-1 0 0,0-1 0,-1 0 0,-1-1 0,13-32 0,-11 21 1,-2-1 0,-1 0 1,-1-1-1,3-35 1,-6 0 18,-4 59-38,0 1-1,-1 0 1,1-1 0,-1 1-1,-1 0 1,1 0 0,-1 0-1,0 0 1,-3-8 0,4 12-3,1 0 0,-1 0 0,0 1 0,1-1 0,-1 0 0,0 0 0,0 0 0,1 0 0,-1 0 0,0 1 0,0-1 0,0 0 1,0 1-1,0-1 0,0 1 0,0-1 0,0 1 0,0 0 0,0-1 0,-1 1 0,1 0 0,0 0 0,0 0 0,0 0 0,0 0 0,0 0 0,-1 0 0,1 0 1,0 0-1,0 0 0,0 0 0,0 1 0,0-1 0,0 1 0,0-1 0,0 1 0,0-1 0,0 1 0,0-1 0,-2 3 0,-2 0-1,0 1 0,0 1 0,1-1 0,0 1 0,0 0 0,-4 5-1,2-1-6,0 0-1,1 0 0,0 0 1,1 1-1,0 0 0,0 0 1,1 0-1,1 0 1,-1 0-1,2 1 0,-1-1 1,2 1-1,-1 0 0,1-1 1,1 1-1,3 20 0,-2-22-103,1 0 1,0 0-1,0 0 0,1-1 0,0 1 0,1-1 1,0 0-1,0 0 0,0-1 0,1 1 0,0-1 1,1-1-1,0 1 0,0-1 0,0 0 0,1 0 1,-1-1-1,2 0 0,10 5 0,22 5-268,3-10-105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8.758"/>
    </inkml:context>
    <inkml:brush xml:id="br0">
      <inkml:brushProperty name="width" value="0.05" units="cm"/>
      <inkml:brushProperty name="height" value="0.05" units="cm"/>
    </inkml:brush>
  </inkml:definitions>
  <inkml:trace contextRef="#ctx0" brushRef="#br0">152 36 15507,'0'-2'120,"-1"1"-1,1-1 0,0 0 1,-1 1-1,1-1 0,-1 0 1,0 1-1,1-1 0,-1 1 1,0-1-1,0 1 1,0 0-1,0-1 0,0 1 1,0 0-1,0 0 0,-1 0 1,1-1-1,0 1 0,-1 0 1,1 1-1,-1-1 0,1 0 1,-1 0-1,1 1 0,-1-1 1,1 1-1,-1-1 1,0 1-1,1 0 0,-1-1 1,0 1-1,-2 0 0,0 1 19,1-1 0,0 1-1,-1-1 1,1 1 0,0 0-1,0 0 1,0 1 0,0-1-1,0 1 1,0-1 0,0 1 0,0 0-1,1 0 1,-1 0 0,1 1-1,-4 3 1,-1 4-8,0-1 0,1 2 1,1-1-1,0 1 0,0-1 0,1 1 0,-5 22 1,6-24-121,1 1 1,1 0 0,0 1 0,0-1 0,1 0 0,0 0 0,1 0 0,0 0 0,3 14 0,-4-22-7,0-1 0,1 0 0,-1 0 0,0 1-1,1-1 1,-1 0 0,1 0 0,-1 0 0,1 0 0,-1 0 0,1 1 0,0-1 0,0 0 0,-1-1 0,1 1-1,0 0 1,0 0 0,0 0 0,0 0 0,0-1 0,0 1 0,0 0 0,0-1 0,1 1 0,-1-1-1,0 1 1,0-1 0,0 0 0,1 1 0,-1-1 0,0 0 0,0 0 0,1 0 0,-1 0 0,0 0 0,0 0-1,1 0 1,-1-1 0,2 1 0,2-2 18,0-1-1,-1 1 1,1 0 0,-1-1-1,1 0 1,-1 0-1,0-1 1,6-5 0,19-24 266,47-67 0,-40 50-69,-34 47-209,-1 1 1,1 0-1,-1 0 1,1 0 0,0 0-1,0 0 1,0 1 0,0-1-1,0 0 1,0 1 0,1 0-1,3-3 1,-6 4-8,1 0 0,-1 0 0,1 0 0,-1 0 0,1 0 0,-1 0 0,1 0 0,-1 0 0,1 1 1,-1-1-1,1 0 0,-1 0 0,1 0 0,-1 0 0,1 1 0,-1-1 0,1 0 0,-1 0 0,1 1 0,-1-1 0,0 0 0,1 1 0,9 18 50,0 22-15,-9-30-28,2 0 0,-1-1-1,1 0 1,1 1 0,0-1-1,0 0 1,11 17 0,-14-26-3,0 0-1,0 0 1,0 0-1,0 0 1,0 0 0,0 0-1,0 0 1,0 0-1,1-1 1,-1 1 0,0 0-1,0-1 1,1 1-1,-1-1 1,1 1 0,-1-1-1,0 0 1,1 1-1,-1-1 1,3 0 0,-2 0 2,1-1 1,-1 1 0,1-1 0,-1 0 0,1 1 0,-1-1-1,1 0 1,-1-1 0,0 1 0,4-3 0,4-3 29,-1-1 0,0 0 1,15-18-1,-21 22-24,32-38 95,25-27-248,-58 68 100,-1-1 1,0 1-1,0 0 1,0 0-1,1 0 1,-1 0-1,1 0 1,-1 0 0,1 0-1,-1 1 1,1-1-1,2-1 1,13 7-1756,-2 2 0,-13-7 1669,0 1 1,0-1 0,0 0 0,1 0-1,-1 0 1,0 0 0,0 0-1,1 0 1,-1 0 0,0-1-1,0 1 1,0-1 0,0 0-1,1 1 1,-1-1 0,0 0-1,0 0 1,3-3 0,16-10-668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9.191"/>
    </inkml:context>
    <inkml:brush xml:id="br0">
      <inkml:brushProperty name="width" value="0.05" units="cm"/>
      <inkml:brushProperty name="height" value="0.05" units="cm"/>
    </inkml:brush>
  </inkml:definitions>
  <inkml:trace contextRef="#ctx0" brushRef="#br0">88 269 15035,'-14'17'847,"1"1"0,0 0 0,2 1 0,0 1 1,-10 25-1,20-44-819,1 0 1,-1 0-1,1 0 1,-1 1-1,1-1 1,-1 0-1,1 0 1,0 1 0,0-1-1,-1 0 1,1 1-1,0-1 1,0 0-1,1 1 1,-1-1-1,0 0 1,0 1 0,1-1-1,-1 0 1,0 1-1,2 0 1,-2-1-6,1-1 1,0 1 0,0 0-1,0-1 1,0 0 0,-1 1-1,1-1 1,0 0 0,0 1 0,0-1-1,0 0 1,0 0 0,0 0-1,0 0 1,0 0 0,0 0-1,0 0 1,0 0 0,0 0-1,0 0 1,1-1 0,8-2 100,0-1 0,0 1 0,17-11 0,1-2-55,-2-2 0,0 0 0,-1-2-1,-1-1 1,-1 0 0,-1-2 0,0-1 0,-2 0-1,-1-2 1,-1 0 0,21-42 0,-35 60-5,0 0 0,0 0 0,0-1 0,-1 1 0,-1-1 0,1 1 0,-2-1 0,1 0 0,0-15 0,-2 24-56,0 0 0,0-1-1,0 1 1,0 0 0,1 0 0,-1-1 0,0 1 0,0 0 0,0-1-1,0 1 1,0 0 0,0 0 0,0-1 0,0 1 0,-1 0-1,1-1 1,0 1 0,0 0 0,0 0 0,0-1 0,0 1-1,0 0 1,-1 0 0,1-1 0,0 1 0,0 0 0,0 0-1,0 0 1,-1-1 0,1 1 0,0 0 0,0 0 0,-1 0-1,1 0 1,0-1 0,0 1 0,-1 0 0,1 0 0,0 0-1,0 0 1,-1 0 0,1 0 0,0 0 0,-1 0 0,1 0-1,-1 0 1,-12 12 250,-12 25 25,18-23-232,0 1-1,1 0 0,1 0 1,0 0-1,-2 20 0,5-28-55,1 1 1,1-1-1,-1 1 0,1-1 1,0 1-1,1-1 0,0 1 1,0-1-1,1 1 0,0-1 1,0 0-1,0 0 0,5 9 1,-4-12-46,-1-1 1,0 0-1,1 0 1,-1 0 0,1 0-1,0-1 1,0 1-1,0-1 1,1 1 0,-1-1-1,0 0 1,8 3-1,-3-2-10,-1-1-1,1 0 1,0 0-1,0 0 1,11 0-1,11-1-151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29.734"/>
    </inkml:context>
    <inkml:brush xml:id="br0">
      <inkml:brushProperty name="width" value="0.05" units="cm"/>
      <inkml:brushProperty name="height" value="0.05" units="cm"/>
    </inkml:brush>
  </inkml:definitions>
  <inkml:trace contextRef="#ctx0" brushRef="#br0">132 15 14267,'0'-1'107,"0"1"0,0-1-1,1 0 1,-1 1 0,0-1 0,0 1 0,0-1 0,0 1-1,0-1 1,0 1 0,0-1 0,0 1 0,0-1-1,0 0 1,0 1 0,0-1 0,0 1 0,0-1-1,-1 1 1,1-1 0,0 1 0,0-1 0,-1 1 0,1-1-1,0 0 1,-12 6 2053,-14 20 219,16-11-2277,0-1 0,0 1-1,1 1 1,1 0 0,0 0-1,1 1 1,1-1-1,1 1 1,0 1 0,1-1-1,0 1 1,2 0 0,0 0-1,0 0 1,2 0 0,0 0-1,3 19 1,-2-31-102,1 1 0,-1-1 1,1 1-1,0-1 0,0 0 0,0 1 0,1-1 0,-1-1 1,2 1-1,-1 0 0,0-1 0,1 1 0,0-1 0,6 6 1,-6-8-37,-1 1 0,1-1 1,-1 0-1,1 0 1,0-1-1,0 1 1,0-1-1,0 0 0,0 0 1,0 0-1,0-1 1,0 1-1,0-1 1,0 0-1,0 0 0,0 0 1,0-1-1,0 0 1,0 1-1,0-1 0,5-2 1,-2 0-270,1-1 0,0 1 1,-1-1-1,0-1 0,0 1 0,0-1 1,0-1-1,7-7 0,0-2-238,0-1-1,14-21 1,-7 3-385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0.166"/>
    </inkml:context>
    <inkml:brush xml:id="br0">
      <inkml:brushProperty name="width" value="0.05" units="cm"/>
      <inkml:brushProperty name="height" value="0.05" units="cm"/>
    </inkml:brush>
  </inkml:definitions>
  <inkml:trace contextRef="#ctx0" brushRef="#br0">133 0 15563,'-42'36'3493,"33"-29"-3107,0 0-1,1 1 0,0 0 1,0 0-1,1 0 1,0 1-1,-6 10 0,9-12-266,1 0-1,0 1 1,0-1-1,1 0 1,0 1-1,0-1 1,1 1-1,0 0 1,0 0-1,1 13 1,0-18-113,0-1 0,1 1 0,-1-1 0,0 0 1,1 1-1,0-1 0,-1 1 0,1-1 0,0 0 0,0 0 1,0 1-1,1-1 0,-1 0 0,0 0 0,1 0 0,-1 0 1,1-1-1,0 1 0,0 0 0,0-1 0,-1 1 0,1-1 1,1 1-1,-1-1 0,0 0 0,0 0 0,0 0 0,1 0 1,-1-1-1,0 1 0,1 0 0,-1-1 0,1 0 0,-1 1 1,1-1-1,-1 0 0,3-1 0,1 0 2,0 0 1,0 0-1,-1-1 1,1 0-1,-1 0 0,1-1 1,-1 0-1,0 1 0,0-2 1,0 1-1,0-1 1,0 1-1,-1-1 0,0 0 1,1-1-1,-2 1 1,1-1-1,0 0 0,4-9 1,-6 10 15,1-1 1,-1 1 0,0-1-1,0 0 1,-1 1 0,0-1-1,0 0 1,0 0 0,0 0-1,0-9 1,-1 10-5,-1 1 1,1 0-1,-1 0 0,0 0 1,0-1-1,0 1 0,0 0 1,0 0-1,0 0 1,-1 0-1,0 1 0,0-1 1,1 0-1,-1 1 0,-1-1 1,1 1-1,-4-4 1,4 5-13,0-1-1,0 1 1,0 0 0,0 0 0,0 0 0,0 0 0,0 0 0,0 0 0,-1 0 0,1 1 0,0-1 0,-1 1 0,1-1 0,0 1 0,-1 0 0,1 0 0,0 0 0,-1 1 0,1-1-1,-3 1 1,3 0-9,1-1 0,0 1 0,-1-1 0,1 1 0,0 0 0,-1 0 0,1 0 0,0 0 0,0 0 0,0 0 0,0 0 0,0 0 0,0 0 0,0 0 0,0 0 0,0 1-1,0-1 1,1 0 0,-1 1 0,0-1 0,1 1 0,-1-1 0,1 1 0,0-1 0,-1 1 0,1-1 0,0 1 0,0-1 0,0 1 0,0-1 0,0 1 0,1 1 0,-1-3-7,0-1 1,0 1 0,1 0 0,-1 0-1,0-1 1,0 1 0,0 0 0,1-1-1,-1 1 1,0 0 0,1 0 0,-1 0 0,0-1-1,0 1 1,1 0 0,-1 0 0,0 0-1,1 0 1,-1 0 0,0-1 0,1 1-1,-1 0 1,0 0 0,1 0 0,-1 0 0,1 0-1,-1 0 1,0 0 0,1 0 0,-1 0-1,0 0 1,1 0 0,-1 1 0,0-1-1,1 0 1,-1 0 0,0 0 0,1 0-1,-1 1 1,0-1 0,0 0 0,1 0 0,-1 0-1,0 1 1,0-1 0,1 0 0,-1 0-1,0 1 1,0-1 0,0 0 0,1 1-1,-1-1 1,0 0 0,0 1 0,0-1-1,0 0 1,0 1 0,0-1 0,0 0 0,0 1-1,0-1 1,0 0 0,0 1 0,0-1-1,0 0 1,0 1 0,4-11-1131,-4 10 1119,0-1-1,0 1 1,0 0-1,0 0 1,-1 0-1,1-1 1,0 1-1,0 0 1,0 0 0,0 0-1,0 0 1,-1-1-1,1 1 1,0 0-1,0 0 1,0 0 0,-1 0-1,1 0 1,0 0-1,0 0 1,0 0-1,-1-1 1,1 1 0,0 0-1,0 0 1,0 0-1,-1 0 1,1 0-1,0 0 1,0 0 0,-1 0-1,1 0 1,0 0-1,0 1 1,0-1-1,-1 0 1,1 0 0,0 0-1,0 0 1,-1 0-1,1 0 1,0 0-1,0 0 1,0 1-1,-1-1 1,-5 3-458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0.786"/>
    </inkml:context>
    <inkml:brush xml:id="br0">
      <inkml:brushProperty name="width" value="0.05" units="cm"/>
      <inkml:brushProperty name="height" value="0.05" units="cm"/>
    </inkml:brush>
  </inkml:definitions>
  <inkml:trace contextRef="#ctx0" brushRef="#br0">10 244 14691,'-1'0'120,"0"1"0,0 0 0,1 0 1,-1 0-1,0 0 0,0 0 0,1 1 0,-1-1 0,1 0 0,-1 0 0,1 0 0,0 0 0,-1 1 1,1-1-1,0 0 0,0 0 0,0 2 0,0-2-34,0-1-1,0 1 1,1 0 0,-1-1 0,0 1-1,1 0 1,-1-1 0,0 1 0,1 0-1,-1-1 1,1 1 0,-1-1 0,1 1-1,-1-1 1,1 1 0,0-1 0,-1 0-1,1 1 1,-1-1 0,1 0 0,1 1-1,2 0 121,0 0 0,-1 0 0,1-1 0,0 1 0,0-1 0,0 0 0,0 0 0,0 0 0,-1 0 0,6-2-1,3-2-42,0 0 0,-1 0 0,0-2 0,0 1-1,0-1 1,0-1 0,-1 0 0,0 0-1,-1-1 1,0 0 0,0-1 0,0 0-1,-1 0 1,-1-1 0,1 0 0,-2-1-1,1 1 1,-2-1 0,1 0 0,-1-1-1,-1 1 1,5-22 0,-8 31-142,-1-1 0,1 1 1,-1-1-1,0 1 0,0-1 0,0 1 0,0-1 0,0 1 1,-1-1-1,1 1 0,-1-1 0,0 1 0,1-1 1,-1 1-1,0 0 0,0-1 0,-1 1 0,1 0 1,0 0-1,-1 0 0,1 0 0,-1 0 0,0 0 0,0 1 1,-2-3-1,3 3-12,-1 0 0,0 1 0,-1-1 0,1 0 0,0 1 0,0-1 0,0 1 0,0 0 0,0-1 0,-1 1 0,1 0 0,0 0 0,0 1 0,0-1 0,0 0 0,0 1 0,-1-1 0,1 1 0,0 0 0,0 0 0,0 0 0,0 0 0,1 0 0,-1 0 0,0 0 0,0 1 0,1-1 0,-4 3 0,-2 3-6,1 1 0,0-1 0,0 1 0,1 0 0,0 0 0,0 0 0,1 1 0,0 0 0,-4 13 0,0 3-12,2-1 1,-5 37-1,8-36-135,0 40 0,3-56-74,1 1 0,0-1 0,0 0 0,1 0 0,0 0 0,1 0 0,5 14 0,-6-20 113,0 0 0,-1 0 0,1-1 0,1 1 0,-1 0 0,0-1 0,0 0 0,1 1 0,-1-1 0,1 0 0,0 0 0,0 0 0,0-1 0,0 1 0,0-1 0,0 1 0,0-1 0,0 0 0,1 0 0,4 0 0,21-2-682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2.030"/>
    </inkml:context>
    <inkml:brush xml:id="br0">
      <inkml:brushProperty name="width" value="0.05" units="cm"/>
      <inkml:brushProperty name="height" value="0.05" units="cm"/>
    </inkml:brush>
  </inkml:definitions>
  <inkml:trace contextRef="#ctx0" brushRef="#br0">1 234 15451,'0'6'1398,"0"21"1398,4 31-1,-3-49-2724,0 0-1,1-1 0,0 1 1,1-1-1,0 1 0,0-1 1,0 0-1,1 0 0,5 8 1,-8-15-51,0 0 0,0 1-1,1-1 1,-1 0 0,0 0 0,0 0 0,1 1 0,-1-1 0,0-1 0,1 1 0,-1 0 0,1 0 0,0 0 0,-1-1 0,1 1 0,-1-1 0,1 0 0,0 1 0,-1-1 0,3 0 0,0 0 10,-1 0 1,0-1 0,0 1 0,0-1 0,0 0 0,0 0-1,-1 0 1,1 0 0,0-1 0,4-2 0,2-2 58,0-1 0,-1 0 0,0-1 0,0 0 0,9-12 0,2-5 114,-15 18-142,0 0 0,1 0 0,0 1 0,0 0 0,1 0-1,10-9 1,-15 15-58,-1 0-1,0 0 0,1 0 1,-1 0-1,0 0 0,1 0 1,-1 0-1,0 0 0,1 0 1,-1 0-1,0 0 0,1 0 1,-1 0-1,0 0 0,1 0 1,-1 1-1,0-1 0,1 0 1,-1 0-1,0 0 0,1 0 1,-1 1-1,0-1 0,0 0 1,1 0-1,-1 1 0,0-1 1,0 0-1,0 1 0,1-1 1,-1 0-1,0 1 1,0-1-1,0 0 0,0 0 1,0 1-1,0-1 0,0 1 1,1-1-1,-1 0 0,0 1 1,0-1-1,0 0 0,0 1 1,-1-1-1,1 0 0,0 1 1,0 0-1,1 24 31,-1-21-25,3 78-264,-4-77 269,1-5-30,0 0 1,0 0-1,0 0 1,0 0-1,0 0 1,-1 1 0,1-1-1,0 0 1,0 0-1,0 0 1,0 0-1,0 1 1,0-1-1,0 0 1,0 0 0,0 0-1,0 0 1,0 1-1,0-1 1,0 0-1,0 0 1,0 0-1,0 0 1,0 1-1,0-1 1,0 0 0,0 0-1,1 0 1,-1 0-1,0 0 1,0 1-1,0-1 1,0 0-1,0 0 1,0 0-1,0 0 1,0 0 0,1 0-1,-1 0 1,0 1-1,0-1 1,0 0-1,0 0 1,0 0-1,1 0 1,-1 0 0,0 0-1,0 0 1,0 0-1,0 0 1,1 0-1,-1 0 1,0 0-1,0 0 1,32-21-707,56-50 1852,-85 69-1121,0-1 1,0 1 0,0 0-1,0 0 1,0 0 0,1 0 0,-1 1-1,0 0 1,1-1 0,-1 1-1,1 0 1,0 1 0,5-2 0,10-2-46,7-6 8,-1-1 1,30-19 0,24-10 50,-77 39-20,-1 0 0,1 0-1,0 1 1,0-1 0,0 0-1,-1 1 1,1 0 0,0-1 0,0 1-1,0 0 1,0 0 0,0 0-1,0 0 1,0 0 0,0 1-1,0-1 1,2 1 0,-2 1 0,0-1 0,0 0 1,0 1-1,-1-1 0,1 1 1,0 0-1,-1-1 0,1 1 0,-1 0 1,0 0-1,1 0 0,-1 0 1,1 4-1,-1-4-1,0 0 0,0-1 0,0 1 0,0 0 0,1 0 0,-1-1 0,0 1 0,1 0 0,-1-1 0,1 0 0,-1 1 0,1-1 0,0 0 0,2 1 1,-3-1-1,0-1 0,0 0 0,1 1 1,-1-1-1,0 0 0,0 0 1,1 0-1,-1 0 0,0 0 1,0-1-1,1 1 0,-1 0 0,0 0 1,0-1-1,0 1 0,1-1 1,-1 1-1,0-1 0,0 0 0,0 1 1,0-1-1,0 0 0,0 0 1,0 0-1,1 0 0,10-12 16,0-1 0,-1 0 0,-1 0 0,17-30 1,-6 9 6,-21 34-25,1 0 0,-1 0 0,1 1 0,-1-1 0,1 0 0,0 0 0,-1 0 0,1 0 0,0 0 0,-1 1 0,1-1 0,0 0 0,0 1 0,0-1 0,0 1 0,0-1 0,-1 1 0,1-1 0,0 1 0,0-1 0,0 1-1,2-1 1,-2 2-1,0 0-1,0-1 0,0 1 1,0 0-1,0 0 0,0-1 1,-1 1-1,1 0 0,0 0 0,-1 0 1,1 0-1,-1 0 0,1 0 1,-1 0-1,1 0 0,-1 0 0,1 1 1,-1-1-1,0 0 0,0 0 1,0 2-1,2 5-3,0 0 0,0-1 1,0 1-1,1-1 0,1 1 0,3 6 1,-6-12 7,0-1 0,-1 0 0,1 0 0,0 0 0,0 0 0,0 0 0,0 0 0,1 0 0,-1 0 0,0-1 1,0 1-1,0 0 0,1-1 0,-1 1 0,0-1 0,3 2 0,-2-2 2,0 0 1,0-1-1,0 1 1,0 0-1,0 0 1,0-1-1,-1 1 1,1-1-1,0 0 0,0 1 1,-1-1-1,1 0 1,0 0-1,-1 0 1,1 0-1,1-2 1,6-5 13,0-1 1,-1 0-1,0 0 1,-1-1 0,0 0-1,0 0 1,-1 0-1,-1-1 1,7-15 0,-4 7-21,1 1 1,14-19-1,-18 80-90,-5-40 74,6 45 46,-5-46-57,-1 0 1,1 0-1,-1 0 0,1 1 1,0-1-1,0 0 0,0 0 1,0 0-1,0 0 1,1-1-1,-1 1 0,1 0 1,-1 0-1,1-1 0,-1 1 1,1-1-1,3 3 1,-4-4-32,1 0 0,-1 1 0,0-1 0,0 0 0,0 0 0,0 0 0,0 0 0,0 0 1,0 0-1,0 0 0,0-1 0,0 1 0,0 0 0,0-1 0,0 1 0,0 0 0,0-1 1,0 0-1,0 1 0,0-1 0,0 1 0,0-1 0,-1 0 0,1 1 0,0-1 1,0 0-1,-1 0 0,1 0 0,-1 0 0,1 0 0,0 0 0,-1 0 0,0 0 0,1 0 1,0-2-1,2-3-67,-1-1 1,1 0 0,-1 0 0,1-9-1,1-23-472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2.460"/>
    </inkml:context>
    <inkml:brush xml:id="br0">
      <inkml:brushProperty name="width" value="0.05" units="cm"/>
      <inkml:brushProperty name="height" value="0.05" units="cm"/>
    </inkml:brush>
  </inkml:definitions>
  <inkml:trace contextRef="#ctx0" brushRef="#br0">1 10 16428,'3'18'1296,"5"1"-1016,4-4-152,9-1 16,7-5-296,5-7 240,1-4-152,7-9-168</inkml:trace>
  <inkml:trace contextRef="#ctx0" brushRef="#br0" timeOffset="1">377 1 17868,'-1'11'1888,"-10"8"-1080,-3 3-279,2 2 927,-3 2-280,3 2-400,1-2-144,5-2-288,6-2-120,3-7-151,6-1-57,5-3-48,3-2-89,4-6-383,-1-5-280,4-8 640,1-7-128,1-9-56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3.193"/>
    </inkml:context>
    <inkml:brush xml:id="br0">
      <inkml:brushProperty name="width" value="0.05" units="cm"/>
      <inkml:brushProperty name="height" value="0.05" units="cm"/>
    </inkml:brush>
  </inkml:definitions>
  <inkml:trace contextRef="#ctx0" brushRef="#br0">224 72 16299,'4'-9'1041,"-2"6"-639,0-1 0,0 0 0,0-1 1,-1 1-1,1 0 0,-1 0 1,0-1-1,0 1 0,-1 0 0,1-8 1,-1 12-345,0-1 0,0 1 1,0-1-1,-1 1 0,1-1 1,0 1-1,0-1 0,0 1 1,-1 0-1,1-1 0,0 1 1,0-1-1,-1 1 0,1 0 1,0-1-1,-1 1 0,1 0 1,0 0-1,-1-1 0,1 1 1,-1 0-1,1 0 0,0-1 1,-1 1-1,1 0 0,-1 0 1,1 0-1,-1 0 0,1 0 1,-1-1-1,1 1 0,-1 0 0,1 0 1,-1 0-1,1 0 0,0 1 1,-1-1-1,1 0 0,-1 0 1,1 0-1,-1 0 0,1 0 1,-1 1-1,1-1 0,0 0 1,-1 0-1,1 1 0,-1-1 1,1 0-1,0 0 0,-1 1 1,-21 17 712,14-9-737,0 1 0,1 0 0,1 0 0,-1 0 0,2 0-1,-1 1 1,2 0 0,-1 0 0,2 1 0,-1-1-1,1 1 1,1 0 0,-1 17 0,6-14-55,-2-15 21,-1 0-1,0 0 1,0 1-1,1-1 1,-1 0-1,0 0 1,1 0-1,-1 0 0,0 0 1,0 0-1,1 1 1,-1-1-1,0 0 1,1 0-1,-1 0 0,0 0 1,1 0-1,-1 0 1,0 0-1,1 0 1,-1 0-1,0 0 0,1-1 1,-1 1-1,0 0 1,0 0-1,1 0 1,1-1-8,-1 0 1,1 0 0,-1 0 0,1 0 0,-1-1-1,0 1 1,1 0 0,-1-1 0,0 1 0,0-1-1,2-2 1,26-69-2876,-21 64-2677,-7-33 7855,-1 41-2233,0 1-1,0 0 1,0-1 0,0 1-1,-1 0 1,1-1-1,0 1 1,0 0-1,0 0 1,-1-1-1,1 1 1,0 0 0,0 0-1,-1-1 1,1 1-1,0 0 1,0 0-1,-1 0 1,1-1 0,0 1-1,-1 0 1,1 0-1,0 0 1,-1 0-1,1 0 1,0 0 0,-1 0-1,1 0 1,0 0-1,-1 0 1,1 0-1,0 0 1,-1 0 0,1 0-1,0 0 1,-1 0-1,1 0 1,0 0-1,-1 0 1,1 0 0,0 1-1,-1-1 1,1 0-1,-19 7 680,18-6-627,-14 6 113,0 0 0,1 1 0,-1 1 0,2 0 0,-1 1 0,2 1 0,-17 16 1,25-23-201,0 1 0,0-1 0,1 1 0,-1 0 0,1 0 0,1 0 0,-1 0 0,1 0 0,0 1 0,0-1 0,0 1 0,1-1 0,-1 1 0,2 0 0,-1 0 0,0-1 0,1 1 0,0 0 0,1 0 0,-1 0 0,1-1 0,0 1 0,1 0 0,3 9 0,-3-10-22,0-1 0,0 0-1,0 1 1,1-1 0,0 0 0,0 0-1,0-1 1,0 1 0,1 0 0,-1-1-1,1 0 1,0 0 0,0 0 0,0-1-1,1 1 1,-1-1 0,0 0 0,1 0-1,-1 0 1,1-1 0,0 0 0,0 1-1,-1-2 1,1 1 0,0-1 0,0 1-1,8-2 1,-3 0-39,0 0 1,0 0-1,-1-1 0,1-1 1,-1 1-1,1-2 0,-1 1 0,0-1 1,0-1-1,0 1 0,-1-2 1,15-11-1,-10 4-359,-1 0 1,0-1 0,-1-1 0,0 0-1,16-33 1,-10 19-124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1.527"/>
    </inkml:context>
    <inkml:brush xml:id="br0">
      <inkml:brushProperty name="width" value="0.05" units="cm"/>
      <inkml:brushProperty name="height" value="0.05" units="cm"/>
    </inkml:brush>
  </inkml:definitions>
  <inkml:trace contextRef="#ctx0" brushRef="#br0">100 1 14275,'-32'51'5185,"22"-29"-4830,2 0 0,0 1 1,1 0-1,2 0 0,0 1 0,2-1 0,0 1 0,1 0 0,2 0 0,1 0 1,0 0-1,2 0 0,10 42 0,-11-59-318,1 1 0,0-1 0,0 0 0,6 8 0,-9-14-33,0-1 0,1 1 0,-1-1 0,0 1 1,0-1-1,1 1 0,-1-1 0,1 1 0,-1-1 1,0 0-1,1 1 0,-1-1 0,1 0 0,-1 1 1,1-1-1,-1 0 0,1 0 0,-1 1 0,1-1 1,-1 0-1,1 0 0,-1 0 0,1 0 0,0 0 1,-1 1-1,1-1 0,0-1 2,0 0-1,0 0 0,0 0 1,-1 0-1,1 0 0,0 0 1,-1 0-1,1 0 0,-1-1 1,1 1-1,-1 0 0,1 0 1,-1 0-1,0 0 1,0-1-1,0 1 0,0 0 1,0-2-1,2-16 22,-2 0 0,-1 1 0,0-1 0,-1 0 1,-1 1-1,0-1 0,-2 1 0,0 0 0,-1 0 0,-1 1 0,-10-19 0,1 16-20,8 15-10,8 6 3,0-1-1,-1 0 1,1 0 0,0 1-1,0-1 1,-1 0-1,1 0 1,0 0-1,0 1 1,0-1 0,-1 0-1,1 1 1,0-1-1,0 0 1,0 1-1,0-1 1,0 0 0,0 0-1,0 1 1,0-1-1,0 0 1,0 1-1,0-1 1,0 0 0,0 1-1,0-1 1,0 0-1,0 1 1,0-1-1,0 1 1,1 2-1,-1 0 0,1 0 1,0 0-1,0 0 0,0 0 0,0 0 0,0 0 1,1 0-1,-1 0 0,1 0 0,0-1 0,0 1 1,0-1-1,0 1 0,0-1 0,1 0 0,-1 0 1,1 0-1,-1 0 0,1 0 0,0-1 0,0 1 1,0-1-1,0 0 0,0 0 0,0 0 1,5 1-1,1 0-1,0 0 0,0-1 0,0 0 0,0 0 1,0-1-1,0 0 0,0-1 0,16-3 0,-10 0 8,1-1-1,-1 0 1,0-2-1,-1 1 1,1-2-1,-1 0 0,-1-1 1,1 0-1,-2-1 1,1-1-1,17-19 1,-22 22 4,-12 16 8,-5 9 2,4-4 14,1 1 0,1-1 1,-4 28-1,6-34-8,1 1 0,-1 0 1,1-1-1,1 1 0,-1 0 0,1-1 1,1 1-1,3 12 0,-4-18-18,-1-1 0,1 1 0,0-1 0,-1 0 0,1 1-1,0-1 1,0 0 0,0 0 0,0 1 0,0-1 0,0 0 0,0 0 0,0 0 0,1 0-1,-1 0 1,0 0 0,2 0 0,-2-1-17,0 1-1,0-1 1,0 0 0,0 0-1,0 0 1,0 0-1,0 0 1,1 0 0,-1 0-1,0 0 1,0-1 0,0 1-1,0 0 1,0-1-1,0 1 1,0 0 0,0-1-1,1-1 1,2 0-138,-1-1 1,0 0 0,0 1-1,0-2 1,0 1-1,-1 0 1,1 0-1,-1-1 1,0 0-1,0 1 1,2-5-1,-1-3-227,1 0 0,-1-1 0,-1 1-1,0-1 1,0-21 0,-1-1-435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4.139"/>
    </inkml:context>
    <inkml:brush xml:id="br0">
      <inkml:brushProperty name="width" value="0.05" units="cm"/>
      <inkml:brushProperty name="height" value="0.05" units="cm"/>
    </inkml:brush>
  </inkml:definitions>
  <inkml:trace contextRef="#ctx0" brushRef="#br0">65 100 14267,'1'5'677,"0"1"0,0-1 0,-1 0 0,0 0 0,0 0 0,0 0 0,-1 1 0,0-1 0,0 0 0,-3 9 0,0 2-38,-3 13 20,-1 0 1,-19 43 0,39-127-141,14-30-583,-27 82-56,1 1 0,0-1 0,-1 0 0,1 0 0,-1 1 1,0-1-1,1 1 0,-1-1 0,-1 0 0,0-2 0,-3-7-288,-6-34 1176,0 68 291,4 15-825,2 0-1,2 1 1,1-1 0,6 71 0,-4-107-220,5 36 174,-5-36-176,0 0-1,0 0 1,0 0 0,0 0-1,0 0 1,1 0-1,-1 0 1,0 0-1,1 0 1,-1 0 0,0 0-1,1 0 1,0 0-1,-1 0 1,1 0 0,-1-1-1,1 1 1,0 0-1,-1 0 1,1 0 0,0-1-1,0 1 1,0-1-1,0 1 1,0 0-1,1 0 1,-1-2-2,-1 1-1,1-1 1,0 1-1,0-1 1,0 1-1,-1-1 1,1 1-1,0-1 1,0 0-1,-1 1 1,1-1-1,-1 0 1,1 0-1,-1 1 1,1-1-1,-1 0 1,1 0-1,-1 0 1,0 0-1,1 0 1,-1-1-1,6-22 90,0-17 9,-3-1 0,-2-58 0,-1 60-172,28 79-275,-26-37 336,0 0 0,0 0 0,0 0 0,1 0-1,-1-1 1,0 0 0,1 1 0,-1-1 0,1 0-1,-1 0 1,1 0 0,-1 0 0,1 0 0,0-1-1,0 1 1,-1-1 0,1 0 0,0 0 0,0 0-1,-1 0 1,1 0 0,0-1 0,-1 1 0,1-1-1,0 0 1,-1 0 0,1 0 0,-1 0 0,1 0-1,-1 0 1,1-1 0,-1 1 0,3-3 0,3-2 6,0 0 1,-1 0 0,1-1 0,-1-1-1,-1 1 1,1-1 0,9-16 0,-3-3 33,-1 0 0,14-50 1,-42 186-75,14-93 31,1 1-1,1 0 1,1 0 0,4 25 0,-4-39-8,0 1-1,0-1 1,0 1 0,0 0 0,1-1 0,-1 0 0,1 1-1,0-1 1,0 0 0,0 0 0,0 0 0,1 0 0,-1 0-1,1-1 1,0 1 0,0-1 0,0 0 0,0 1-1,0-1 1,0-1 0,0 1 0,1 0 0,-1-1 0,1 0-1,-1 1 1,1-2 0,0 1 0,-1 0 0,1-1 0,0 1-1,0-1 1,-1 0 0,5-1 0,-1 1-42,0-1 1,-1 0-1,1 0 1,0-1-1,-1 0 1,1 0-1,-1 0 1,0-1-1,0 0 0,0 0 1,0-1-1,0 0 1,-1 0-1,1 0 1,-1 0-1,0-1 1,6-8-1,-9 11-88,-1 0 0,1 0 0,-1 0-1,0 0 1,0-1 0,0 1 0,0 0 0,-1-1-1,1 1 1,-1 0 0,1-1 0,-1 1 0,0-1-1,0 1 1,0-1 0,0 1 0,0 0 0,-1-4 0,-1-1-99,0 1 0,-1-1 0,0 1 0,0-1 0,-5-6 0,-10-19-704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4.635"/>
    </inkml:context>
    <inkml:brush xml:id="br0">
      <inkml:brushProperty name="width" value="0.05" units="cm"/>
      <inkml:brushProperty name="height" value="0.05" units="cm"/>
    </inkml:brush>
  </inkml:definitions>
  <inkml:trace contextRef="#ctx0" brushRef="#br0">0 1 15251,'1'0'120,"-1"0"-1,1 0 0,-1 0 1,1 0-1,-1-1 0,1 1 1,-1 0-1,1 0 1,-1 0-1,1 0 0,-1 0 1,1 0-1,-1 0 0,1 1 1,-1-1-1,1 0 1,-1 0-1,1 0 0,-1 0 1,1 1-1,-1-1 0,0 0 1,1 0-1,-1 1 0,1 0 1,15 10 712,-12-7-61,10 5-59,1 0 1,25 12 0,-27-16-1103,1 1 1,1-2-1,21 5 1,-28-7 111,1-1 0,-1 0 1,0 0-1,1-1 0,-1 0 0,1-1 1,-1 0-1,0 0 0,0-1 0,1 0 0,-1 0 1,0 0-1,0-1 0,-1-1 0,1 0 1,-1 0-1,8-5 0,-25 18 2132,0 1 0,1 0 0,-13 17-1,5-4-1247,2 0 0,0 1-1,-13 30 1,27-51-578,0 0-1,-1 0 1,1 0-1,1 0 1,-1 0-1,0 0 1,0 4-1,2-6-26,-1 0 0,0-1-1,0 1 1,0-1 0,0 1 0,1 0-1,-1-1 1,0 1 0,1-1-1,-1 1 1,0-1 0,1 1 0,-1-1-1,0 1 1,1-1 0,-1 1-1,1-1 1,-1 0 0,1 1 0,-1-1-1,1 0 1,0 1 0,-1-1-1,1 0 1,-1 0 0,1 1 0,-1-1-1,1 0 1,0 0 0,-1 0-1,1 0 1,0 0 0,-1 0-1,1 0 1,0 0 0,-1 0 0,1 0-1,-1 0 1,1-1 0,1 1-1,59-11-384,-46 8 233,0 0 1,-1 1-1,1 0 1,25 1-1,-34 2 89,0 0 0,0 0 0,0 0 0,0 1 0,0 0 0,0 0 0,0 0 0,0 1 0,6 4 1,-11-6 54,1 0 1,0 0 0,-1 0 0,1 0-1,-1 1 1,1-1 0,-1 0 0,0 1-1,0-1 1,0 1 0,1 0 0,-2-1-1,1 1 1,0 0 0,0 0 0,0 0-1,-1-1 1,1 1 0,-1 0 0,1 0-1,-1 0 1,0 0 0,0 0 0,0 0-1,0 0 1,0 0 0,0 0 0,-1 0-1,1 0 1,-1-1 0,1 1 0,-2 4-1,-3 3 59,-1 0-1,1 0 1,-1 0-1,-1-1 1,1 0-1,-2 0 1,1 0-1,-1-1 1,0 0-1,0-1 1,-1 0-1,0 0 1,0-1-1,-10 5 1,18-10-124,0 1 0,-1-1 1,1 1-1,0-1 1,0 1-1,-1-1 1,1 0-1,0 0 0,0 0 1,-1 0-1,1 1 1,0-2-1,-1 1 1,1 0-1,0 0 1,-1 0-1,-1-1 0,2 0-33,1 1 0,-1-1 0,1 1 0,-1-1 0,1 1 0,-1-1 0,1 0 0,-1 1 0,1-1-1,-1 0 1,1 1 0,0-1 0,-1 0 0,1 0 0,0 1 0,0-1 0,-1 0 0,1 0 0,0 1-1,0-1 1,0-1 0,0-4-203,1 0 0,-1 0-1,1 0 1,1 0 0,-1 0-1,4-8 1,12-27-860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5.085"/>
    </inkml:context>
    <inkml:brush xml:id="br0">
      <inkml:brushProperty name="width" value="0.05" units="cm"/>
      <inkml:brushProperty name="height" value="0.05" units="cm"/>
    </inkml:brush>
  </inkml:definitions>
  <inkml:trace contextRef="#ctx0" brushRef="#br0">3 241 18452,'9'20'1840,"-6"9"-1128,-3 4-271,5 7 775,-2 3-264,2-3-272,1-3-152,1-10-496,3-5-232,0-12-576,4-7-392,-5-13 912,-4-10-224,-5-17-176</inkml:trace>
  <inkml:trace contextRef="#ctx0" brushRef="#br0" timeOffset="1">5 5 16716,'-2'-5'1960,"1"12"-1160,-1 3-336,4 4 1617,4 3-953,4 0-800,3 0-432,2-2-800,2 0-16,1-7 664,1-5-225,1-5-143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5.443"/>
    </inkml:context>
    <inkml:brush xml:id="br0">
      <inkml:brushProperty name="width" value="0.05" units="cm"/>
      <inkml:brushProperty name="height" value="0.05" units="cm"/>
    </inkml:brush>
  </inkml:definitions>
  <inkml:trace contextRef="#ctx0" brushRef="#br0">92 0 17236,'0'4'312,"-1"-1"-1,1 0 1,-1 0 0,0 0 0,0 0 0,0 0 0,-1 0-1,1 0 1,-1 0 0,-1 3 0,-24 31 1366,9-13 46,10-13-1069,-12 19 407,19-29-1028,1 0 0,-1 0 1,0 0-1,1 1 0,-1-1 0,1 0 1,-1 0-1,1 1 0,0-1 0,-1 0 1,1 0-1,0 1 0,0-1 0,0 0 0,0 1 1,0-1-1,0 0 0,1 1 0,0 1 1,-1-3-33,1 1-1,-1-1 1,1 1 0,-1-1 0,1 1 0,-1-1 0,1 0 0,0 1 0,-1-1 0,1 0 0,0 0-1,-1 1 1,1-1 0,0 0 0,-1 0 0,1 0 0,0 0 0,0 0 0,-1 0 0,1 0-1,1 0 1,18-3-44,-17 2 32,10-1-47,14-4-95,1 2 0,36-1 0,-58 5 124,1 0 0,0 0 0,-1 0 0,1 1 0,-1 0 0,1 1 0,-1 0 0,1 0 0,-1 0 0,0 0 0,0 1 0,0 0 0,0 1 0,-1-1 0,8 6-1,-11-7 35,0 0-1,-1 0 0,1 0 0,-1 0 0,1 0 0,-1 0 0,0 1 0,0-1 0,0 0 0,0 1 0,0-1 0,0 0 0,-1 1 0,1-1 0,-1 1 0,0 2 0,0 0 26,0 0 0,0-1 0,-1 1 0,0 0 0,0 0 0,0 0-1,-4 8 1,-1-1 76,0 0-1,-1 0 0,0 0 0,-18 20 1,20-26-125,-1 0 1,0-1 0,0 1-1,0-1 1,-13 7 0,16-10-12,1-1 0,0 1 0,-1-1 1,1 0-1,-1 0 0,0 0 1,1-1-1,-1 1 0,0 0 1,1-1-1,-1 0 0,0 0 0,0 0 1,1 0-1,-1 0 0,0 0 1,1-1-1,-1 1 0,0-1 1,-4-1-1,-4-8-173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8.244"/>
    </inkml:context>
    <inkml:brush xml:id="br0">
      <inkml:brushProperty name="width" value="0.05" units="cm"/>
      <inkml:brushProperty name="height" value="0.05" units="cm"/>
    </inkml:brush>
  </inkml:definitions>
  <inkml:trace contextRef="#ctx0" brushRef="#br0">1186 151 11658,'-3'-14'336,"-1"0"-1,-1 0 0,0 0 0,-1 1 0,-1 0 0,-9-15 0,14 25-269,0 0 0,0 0 0,-1 0 0,1 0-1,-1 1 1,0-1 0,0 1 0,0-1 0,0 1 0,0 0 0,0 0 0,-1 1 0,1-1-1,-1 1 1,1-1 0,-1 1 0,1 0 0,-1 1 0,0-1 0,0 0 0,1 1 0,-1 0-1,0 0 1,0 0 0,1 1 0,-1-1 0,0 1 0,0 0 0,-4 1 0,-4 3-26,0 0 0,0 1 0,1 0 0,0 1 0,0 0 0,1 1 0,0 0 0,-15 16 0,-67 82 8,87-100-41,-46 64 22,2 2 0,-40 81 1,-64 163 44,121-247-60,-44 104 16,8 4 1,7 3 0,9 2-1,7 2 1,-30 277 0,10 291 108,55 2 2,16-624-104,5 0 0,33 151 0,-30-221-27,2 0 0,3-1 0,3-1 0,2-2 0,2 0 0,61 93 0,-39-83-59,71 76 0,68 49-269,-90-94 63,-82-82 201,-2-1-53,29 25 0,-39-37 95,0 1-1,0-1 0,0 0 0,0 0 0,1-1 0,-1 1 0,0-1 0,1 1 0,-1-1 1,1 0-1,0 0 0,-1-1 0,1 1 0,0-1 0,-1 0 0,6 0 0,-6-1 9,0 0-1,0 0 1,0 0 0,0 0-1,-1 0 1,1-1-1,-1 1 1,1-1-1,-1 0 1,1 0-1,-1 0 1,0 0-1,0 0 1,0 0-1,0 0 1,-1-1-1,3-3 1,2-4-8,0-1 0,7-21 0,-11 28 10,16-50-11,18-80 1,1-61 84,-28 141-39,-1 9-12,125-742 383,-31-7-152,-70-49-258,-28 488 6,15-461 48,-18 787-43,-2-177 30,-3 148-12,-17-90 0,18 132-28,-1-1 0,-1 1 0,0 0 0,-14-27 0,15 35-24,0 1 0,-1 0-1,0 0 1,-1 0 0,0 1 0,0-1 0,0 1 0,0 1 0,-1-1 0,0 1 0,-9-5 0,-5 1-51,0 1 1,0 0-1,-1 2 1,0 1-1,0 0 1,-39-2-1,-5-1-116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9.203"/>
    </inkml:context>
    <inkml:brush xml:id="br0">
      <inkml:brushProperty name="width" value="0.05" units="cm"/>
      <inkml:brushProperty name="height" value="0.05" units="cm"/>
    </inkml:brush>
  </inkml:definitions>
  <inkml:trace contextRef="#ctx0" brushRef="#br0">0 1 15451,'17'61'1001,"9"19"-889,3 6-64,11 4 88,11 6-16,5-2-32,2-4 16,1-14-160,-6-7-112,-8-21-168,-12-8-25,-16-25-47,-14-11-1160,-23-16 1248,-13-9-248,-24-17-24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39.581"/>
    </inkml:context>
    <inkml:brush xml:id="br0">
      <inkml:brushProperty name="width" value="0.05" units="cm"/>
      <inkml:brushProperty name="height" value="0.05" units="cm"/>
    </inkml:brush>
  </inkml:definitions>
  <inkml:trace contextRef="#ctx0" brushRef="#br0">37 674 14043,'-15'-8'867,"-2"0"-191,17 8-636,0 0 0,0 0 0,0 0 0,-1 0 0,1 0 0,0 0 0,0 0 0,0 0 0,-1-1 0,1 1 0,0 0 0,0 0 0,0 0 0,0 0 0,-1 0 0,1 0 0,0 0 0,0 0 0,0-1 0,0 1 1,0 0-1,0 0 0,-1 0 0,1 0 0,0-1 0,0 1 0,0 0 0,0 0 0,0 0 0,0 0 0,0-1 0,0 1 0,0 0 0,0 0 0,0 0 0,0-1 0,0 1 0,0 0 0,0 0 0,0 0 0,0-1 1,0 1-1,0 0 0,0 0 0,0-1 0,6-3 151,0-1 1,-1 0-1,0 0 1,0-1-1,0 1 1,-1-1-1,0 0 1,0-1-1,0 1 1,-1-1-1,0 1 1,5-15-1,0-5 220,-2-1 0,5-31 0,6-166 1384,-8 64-876,-3 113-733,-6 46-181,0 0 0,1 0 0,-1 0 0,0 0 0,1-1 0,-1 1 0,0 0 0,1 0 0,0 0-1,-1 0 1,1 1 0,-1-1 0,1 0 0,0 0 0,0 0 0,-1 0 0,1 1 0,2-2 0,-3 2-4,1-1 1,0 1 0,-1 0 0,1 0 0,0 0-1,-1 0 1,1 0 0,0 0 0,-1 1 0,1-1 0,0 0-1,-1 0 1,1 0 0,0 0 0,-1 1 0,1-1-1,-1 0 1,1 1 0,-1-1 0,1 1 0,-1-1 0,2 1-1,2 3 3,0 1 0,0-1-1,0 1 1,5 9-1,-9-13-2,11 17 60,42 67-1084,120 149 0,-170-230 978,0-1 0,0 1 0,1-1 0,0 0 0,-1 0 0,6 4-1,-8-7 31,0 0-1,-1 0 0,1 0 0,0 0 0,-1 0 1,1 0-1,0 0 0,0 0 0,-1 0 0,1 0 0,0 0 1,-1 0-1,1 0 0,0-1 0,-1 1 0,1 0 1,0-1-1,-1 1 0,1 0 0,-1-1 0,1 1 1,0-1-1,-1 1 0,1-1 0,-1 1 0,1-1 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0.078"/>
    </inkml:context>
    <inkml:brush xml:id="br0">
      <inkml:brushProperty name="width" value="0.05" units="cm"/>
      <inkml:brushProperty name="height" value="0.05" units="cm"/>
    </inkml:brush>
  </inkml:definitions>
  <inkml:trace contextRef="#ctx0" brushRef="#br0">127 21 16716,'0'0'53,"0"-1"0,0 0 1,0 0-1,0 1 1,0-1-1,0 0 1,0 0-1,0 0 0,-1 1 1,1-1-1,0 0 1,0 1-1,-1-1 1,1 0-1,0 0 0,-1 1 1,1-1-1,-1 0 1,1 1-1,-1-1 0,1 1 1,-1-1-1,1 1 1,-1-1-1,0 1 1,1-1-1,-1 1 0,0 0 1,1-1-1,-1 1 1,0 0-1,0-1 1,1 1-1,-1 0 0,0 0 1,0 0-1,1 0 1,-1 0-1,0 0 1,0 0-1,0 0 0,1 0 1,-1 0-1,0 0 1,0 0-1,1 0 1,-1 1-1,-1-1 0,-1 2 71,-1-1-1,1 1 1,0 0-1,-1 0 1,1 0-1,0 1 1,0-1-1,0 1 1,-3 3-1,0 3 63,0-1 0,1 1-1,0 0 1,0 0 0,1 0-1,0 1 1,0-1-1,-3 19 1,1 5 0,-3 45-1,6-35-145,2 0-1,5 51 1,-2-72-44,1-1 1,1 0 0,1 0 0,1 0 0,1 0-1,11 23 1,-16-40-15,0 0-1,0 0 0,1 0 1,-1 0-1,1 0 1,0 0-1,0-1 0,1 0 1,-1 1-1,1-1 0,-1 0 1,1-1-1,0 1 1,0-1-1,0 0 0,5 2 1,-5-2-39,0-2 1,1 1-1,-1 0 0,0-1 1,0 0-1,1 0 1,-1 0-1,0 0 1,1-1-1,-1 0 0,0 1 1,0-2-1,0 1 1,0 0-1,0-1 0,0 0 1,6-3-1,3-4-35,-1 0-1,0 0 1,0-1-1,-1 0 1,16-20-1,17-26-255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0.624"/>
    </inkml:context>
    <inkml:brush xml:id="br0">
      <inkml:brushProperty name="width" value="0.05" units="cm"/>
      <inkml:brushProperty name="height" value="0.05" units="cm"/>
    </inkml:brush>
  </inkml:definitions>
  <inkml:trace contextRef="#ctx0" brushRef="#br0">53 91 16724,'-2'0'120,"1"-1"0,-1 1 0,0 0 0,1 0 0,-1 0 0,0 0 1,1 1-1,-1-1 0,0 0 0,1 1 0,-1-1 0,1 1 0,-1 0 0,0-1 1,1 1-1,0 0 0,-1 0 0,1 0 0,-1 0 0,-1 2 0,1-1 9,1 0-1,-1 1 0,0 0 0,1-1 0,0 1 0,-1 0 0,1-1 1,0 1-1,1 0 0,-2 5 0,1 5 51,0-1 0,0 1-1,2-1 1,2 20 0,0-10-91,1 0 1,11 31-1,-12-44-58,0 0-1,1 0 1,0 0-1,1-1 1,0 1-1,0-1 1,1 0-1,6 7 1,-11-14-14,1 1 0,-1-1 1,0 0-1,1 0 0,-1 0 1,0 0-1,1 0 1,-1 0-1,1 0 0,0-1 1,-1 1-1,1 0 0,0-1 1,-1 0-1,1 1 0,0-1 1,-1 0-1,1 0 0,0 0 1,0 0-1,3 0 1,-3-1 9,1 0 1,0 0-1,-1 0 1,1-1 0,0 1-1,-1 0 1,0-1 0,1 0-1,-1 0 1,0 0 0,0 0-1,2-2 1,4-6 70,-1 1 0,0-1 1,-1-1-1,0 1 0,5-15 0,11-46 384,-16 49-283,0 1 0,11-22 0,-17 43-187,0-1 0,0 0-1,1 1 1,-1-1-1,0 0 1,1 1 0,-1-1-1,0 0 1,1 1 0,-1-1-1,1 1 1,-1-1 0,1 1-1,-1-1 1,1 1-1,0-1 1,-1 1 0,1 0-1,0-1 1,-1 1 0,1 0-1,0-1 1,-1 1 0,1 0-1,0 0 1,-1 0 0,1 0-1,0 0 1,1-1-1,-1 2 1,1 0 0,-1-1-1,1 1 1,-1 0 0,1 0-1,-1-1 1,0 1-1,1 0 1,-1 0 0,0 1-1,0-1 1,0 0 0,1 2-1,6 7 14,-2 1-1,11 19 1,-14-24-11,9 24 41,-12-28 13,-6-19-20,-56-161 488,61 175-422,1 2-14,10 7-79,-6-5-30,0 0-1,0 0 1,0-1 0,1 1-1,-1-1 1,0 0-1,0-1 1,1 1-1,-1-1 1,0 0 0,0 0-1,0 0 1,8-3-1,-6 1-68,-1 1-1,0-1 0,1 0 0,-1 0 1,-1-1-1,1 1 0,0-1 1,-1 0-1,7-8 0,-5 2-88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1.232"/>
    </inkml:context>
    <inkml:brush xml:id="br0">
      <inkml:brushProperty name="width" value="0.05" units="cm"/>
      <inkml:brushProperty name="height" value="0.05" units="cm"/>
    </inkml:brush>
  </inkml:definitions>
  <inkml:trace contextRef="#ctx0" brushRef="#br0">36 34 17388,'-1'0'116,"-1"0"0,1 1-1,0-1 1,-1 1 0,1-1 0,-1 1 0,1-1 0,0 1 0,-1-1 0,1 1 0,0 0 0,0 0 0,-1 0-1,1 0 1,0 0 0,0 0 0,0 0 0,0 0 0,0 0 0,1 1 0,-1-1 0,0 0 0,0 1 0,1-1-1,-1 0 1,1 1 0,-1-1 0,1 1 0,0-1 0,-1 3 0,-1 6 253,1 0-1,0 0 1,1 14 0,0-18-177,0 7 36,1 33 104,-1-43-314,1 0 0,-1 0 0,1 0-1,-1-1 1,1 1 0,0 0 0,0 0 0,0-1-1,1 1 1,-1-1 0,0 1 0,4 3 0,-5-6-11,1 1 1,0-1 0,-1 0-1,1 0 1,-1 0-1,1 1 1,-1-1 0,1 0-1,0 0 1,-1 0 0,1 0-1,0 0 1,-1 0-1,1 0 1,-1 0 0,1 0-1,0 0 1,-1 0 0,1 0-1,-1-1 1,1 1-1,-1 0 1,1 0 0,0-1-1,-1 1 1,1 0-1,-1-1 1,1 1 0,-1 0-1,0-1 1,1 1 0,-1-1-1,1 1 1,-1-1-1,0 1 1,1-1 0,-1 1-1,1-2 1,14-23 191,4-18 58,-14 29-168,0 0 0,1 0 0,1 1 0,0 0 0,0 0-1,2 1 1,13-16 0,-21 27-82,0 0 1,0 0-1,0 0 1,0 1-1,0-1 0,0 0 1,0 0-1,0 1 1,0-1-1,0 1 0,0-1 1,1 1-1,-1-1 1,0 1-1,0 0 1,1 0-1,-1-1 0,0 1 1,0 0-1,1 0 1,-1 0-1,0 1 0,1-1 1,0 0-1,0 1 0,0 0-1,-1 0 0,1 0 1,0 1-1,-1-1 0,1 0 1,-1 1-1,1-1 0,-1 1 0,1-1 1,-1 1-1,0 0 0,2 2 1,2 8 5,0-1 0,0 1 0,5 22 0,-9-30-9,1 10 1,6 19 110,-8-33-112,0 0 1,0 0 0,0 0-1,0 1 1,0-1-1,0 0 1,0 0 0,0 0-1,0 0 1,0 0 0,0 0-1,0 1 1,0-1 0,0 0-1,0 0 1,0 0 0,0 0-1,1 0 1,-1 0-1,0 0 1,0 1 0,0-1-1,0 0 1,0 0 0,0 0-1,0 0 1,0 0 0,0 0-1,1 0 1,-1 0 0,0 0-1,0 0 1,0 0-1,0 0 1,0 0 0,0 1-1,0-1 1,1 0 0,-1 0-1,0 0 1,0 0 0,0 0-1,0 0 1,0 0 0,0 0-1,1-1 1,-1 1 0,0 0-1,0 0 1,0 0-1,4-15 202,-1-20-10,3-23 71,-6 54-283,1-1-1,0 1 1,0-1-1,1 1 1,0 0-1,-1 0 0,1 0 1,0 0-1,4-5 1,-5 8-8,0 0 1,0 1-1,0-1 0,0 1 1,0-1-1,0 1 0,0-1 1,0 1-1,0 0 1,0-1-1,0 1 0,0 0 1,0 0-1,1 0 0,-1 0 1,0 0-1,0 0 0,0 0 1,0 0-1,0 1 1,0-1-1,0 0 0,0 1 1,2 0-1,15 1-84,-7-9-93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1.942"/>
    </inkml:context>
    <inkml:brush xml:id="br0">
      <inkml:brushProperty name="width" value="0.05" units="cm"/>
      <inkml:brushProperty name="height" value="0.05" units="cm"/>
    </inkml:brush>
  </inkml:definitions>
  <inkml:trace contextRef="#ctx0" brushRef="#br0">5 0 15035,'-3'5'1441,"1"1"-1113,2 2-176,3 1 488,6 0-2385,2 2 1777,6 3-360,4 1-216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1.679"/>
    </inkml:context>
    <inkml:brush xml:id="br0">
      <inkml:brushProperty name="width" value="0.05" units="cm"/>
      <inkml:brushProperty name="height" value="0.05" units="cm"/>
    </inkml:brush>
  </inkml:definitions>
  <inkml:trace contextRef="#ctx0" brushRef="#br0">35 1 14243,'0'0'40,"0"0"0,0 0 1,1 0-1,-1 0 0,0 0 0,0 0 0,0 0 0,1 0 1,-1 0-1,0 0 0,0 0 0,0 0 0,1 0 0,-1 0 0,0 0 1,0 0-1,0 0 0,1 0 0,-1 0 0,0 0 0,0 0 1,0 0-1,0 1 0,1-1 0,-1 0 0,0 0 0,0 0 1,0 0-1,0 0 0,0 1 0,1-1 0,-1 0 0,0 0 1,0 0-1,0 0 0,0 1 0,0-1 0,0 0 0,0 0 1,0 0-1,0 1 0,0-1 0,0 0 0,0 0 0,0 0 1,0 1-1,0-1 0,0 0 0,0 0 0,0 0 0,0 1 1,0-1-1,0 0 0,0 0 0,0 0 0,0 1 0,0-1 0,-1 0 1,-1 18 594,-9 34 1322,2-9-318,-7 67 0,15-108-1597,1 0 0,0 0-1,0 0 1,0 0-1,0 0 1,0 0-1,0 0 1,1 0-1,-1-1 1,1 1-1,-1 0 1,1 0-1,1 2 1,-2-4-25,0 0 0,1 1 0,-1-1 1,0 0-1,1 0 0,-1 0 0,1 1 0,-1-1 1,0 0-1,1 0 0,-1 0 0,1 0 1,-1 0-1,1 0 0,-1 0 0,0 0 0,1 0 1,-1 0-1,1 0 0,-1 0 0,1 0 0,-1 0 1,0 0-1,1 0 0,-1 0 0,1 0 0,-1-1 1,0 1-1,1 0 0,-1 0 0,1-1 1,-1 1-1,1-1 0,4-3 82,1-2 1,-1 1-1,0 0 1,0-1-1,4-6 1,45-81 451,-5 9-176,-49 83-372,1 1 0,-1-1-1,1 0 1,-1 0-1,1 1 1,-1-1 0,1 0-1,0 1 1,-1-1-1,1 0 1,0 1-1,-1-1 1,1 1 0,0-1-1,0 1 1,0-1-1,-1 1 1,1 0 0,0 0-1,1-1 1,-1 1-2,-1 1 0,1-1 0,-1 0-1,1 0 1,-1 1 0,1-1 0,-1 0 0,0 1 0,1-1 0,-1 1 0,0-1 0,1 1 0,-1-1 0,0 1 0,1-1 0,-1 1-1,0-1 1,0 1 0,1-1 0,-1 1 0,0-1 0,0 1 0,0 0 0,3 44 12,-2-40-7,-1 39 1,-2-23-5,2-1 0,1 0 0,1 1 0,0-1 1,1 0-1,9 28 0,-12-48-8,0 1 1,1 0-1,-1-1 0,0 1 1,0 0-1,0-1 1,1 1-1,-1 0 1,0-1-1,1 1 1,-1-1-1,1 1 0,-1-1 1,0 1-1,1-1 1,-1 1-1,1-1 1,-1 1-1,1-1 1,0 0-1,-1 1 0,1-1 1,-1 0-1,1 1 1,0-1-1,-1 0 1,1 0-1,1 0 0,-1 0-17,0 0 0,0-1 0,0 1-1,0-1 1,0 0 0,0 1-1,-1-1 1,1 0 0,0 1-1,0-1 1,0 0 0,-1 0-1,1 0 1,-1 0 0,2-1 0,4-9-216,-1 0 0,6-17 0,-9 23 195,15-43-167,0-6-65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2.126"/>
    </inkml:context>
    <inkml:brush xml:id="br0">
      <inkml:brushProperty name="width" value="0.05" units="cm"/>
      <inkml:brushProperty name="height" value="0.05" units="cm"/>
    </inkml:brush>
  </inkml:definitions>
  <inkml:trace contextRef="#ctx0" brushRef="#br0">25 1086 14507,'-8'17'1388,"-8"24"554,16-40-1883,0-1 0,0 0 0,0 1 0,0-1 0,0 1 0,0-1 0,0 1 0,0-1-1,0 0 1,0 1 0,0-1 0,0 1 0,0-1 0,0 1 0,0-1 0,1 0 0,-1 1 0,0-1 0,0 0 0,0 1 0,1-1 0,-1 1-1,0-1 1,1 0 0,-1 0 0,0 1 0,1-1 0,-1 0 0,1 1 0,15 3 813,24-8 113,-12-3-389,0-1 0,48-22 0,56-35 324,-100 49-743,571-345 1233,-375 215-1316,239-169-248,-345 229 8,-97 69 32,-1 0 1,-1-2-1,0-1 0,26-29 1,-90 95-5087,34-37 4301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02.629"/>
    </inkml:context>
    <inkml:brush xml:id="br0">
      <inkml:brushProperty name="width" value="0.05" units="cm"/>
      <inkml:brushProperty name="height" value="0.05" units="cm"/>
    </inkml:brush>
  </inkml:definitions>
  <inkml:trace contextRef="#ctx0" brushRef="#br0">1 427 11394,'3'-22'210,"1"0"0,0 0 0,2 0-1,1 1 1,1-1 0,0 2-1,2-1 1,0 1 0,1 1-1,1 0 1,20-24 0,-21 30-66,1-1 0,0 2 0,1 0 1,0 0-1,0 1 0,2 1 0,-1 0 0,1 1 1,1 1-1,-1 0 0,2 1 0,-1 1 1,1 0-1,-1 1 0,20-2 0,-24 5-102,1 1 0,0 1 0,-1 0 0,1 1 0,0 0 0,-1 1 0,1 0 0,-1 1 0,0 1 1,1 0-1,-2 0 0,1 1 0,13 8 0,-10-3 37,0 0 0,-1 0 0,0 2 0,-1 0 0,0 0 0,-1 1 0,0 0 0,18 29 0,79 156 549,-46-75-447,76 107-56,50 97 63,-156-260 443,-3 2 0,22 74-1,-51-133-447,-3-8-70,-9-13-66,-13-23-443,14 19-156,6 10 372,1 1 0,1-1 0,-1 1 0,0-1 0,1 0 0,-3-7 0,5 0-251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5.685"/>
    </inkml:context>
    <inkml:brush xml:id="br0">
      <inkml:brushProperty name="width" value="0.05" units="cm"/>
      <inkml:brushProperty name="height" value="0.05" units="cm"/>
    </inkml:brush>
  </inkml:definitions>
  <inkml:trace contextRef="#ctx0" brushRef="#br0">6 313 13531,'-3'-3'1184,"2"-8"-840,-1-6-152,7-7 512,3-10-488,2-6-376,3-6-744,0 0 784,0 0-168,0 0-152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6.071"/>
    </inkml:context>
    <inkml:brush xml:id="br0">
      <inkml:brushProperty name="width" value="0.05" units="cm"/>
      <inkml:brushProperty name="height" value="0.05" units="cm"/>
    </inkml:brush>
  </inkml:definitions>
  <inkml:trace contextRef="#ctx0" brushRef="#br0">0 166 13267,'5'-7'968,"4"-6"-792,2-3-144,9-5 352,3-7-160,6-10-88,3-5-64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6.461"/>
    </inkml:context>
    <inkml:brush xml:id="br0">
      <inkml:brushProperty name="width" value="0.05" units="cm"/>
      <inkml:brushProperty name="height" value="0.05" units="cm"/>
    </inkml:brush>
  </inkml:definitions>
  <inkml:trace contextRef="#ctx0" brushRef="#br0">1 668 13723,'3'-15'885,"2"0"-1,5-15 1,32-58-1049,-11 23-508,22-77-972,-35 88 1529,42-86 0,-49 122 537,0 1-1,17-19 1,8-12 1486,-40 50-2173,0-1 0,1 1 1,-1-1-1,0 0 0,0-1 1,0 1-1,0-1 0,-5 0 1,-5 0-215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7.522"/>
    </inkml:context>
    <inkml:brush xml:id="br0">
      <inkml:brushProperty name="width" value="0.05" units="cm"/>
      <inkml:brushProperty name="height" value="0.05" units="cm"/>
    </inkml:brush>
  </inkml:definitions>
  <inkml:trace contextRef="#ctx0" brushRef="#br0">1 22 7834,'0'-22'8369,"34"95"-5358,30 55-1386,-2-30-1511,5-3 1,3-3-1,119 120 1,-177-200-349,-1-2-469,-1 1 1,12 16-1,-22-27 695,0 0 0,0 1 1,0-1-1,0 0 1,0 0-1,0 0 0,0 0 1,0 1-1,0-1 0,0 0 1,0 0-1,0 0 0,0 0 1,0 1-1,0-1 0,0 0 1,0 0-1,0 0 1,0 0-1,0 1 0,0-1 1,-1 0-1,1 0 0,0 0 1,0 0-1,0 0 0,0 1 1,0-1-1,0 0 0,-1 0 1,1 0-1,0 0 1,0 0-1,0 0 0,0 0 1,0 0-1,-1 0 0,1 1 1,0-1-1,0 0 0,0 0 1,0 0-1,-1 0 0,1 0 1,0 0-1,0 0 1,0 0-1,-1 0 0,1 0 1,0 0-1,0 0 0,0-1 1,0 1-1,-1 0 0,1 0 1,0 0-1,0 0 0,0 0 1,0 0-1,0 0 1,-1 0-1,1-1 0,-17-6-394,-5-4 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3:47.944"/>
    </inkml:context>
    <inkml:brush xml:id="br0">
      <inkml:brushProperty name="width" value="0.05" units="cm"/>
      <inkml:brushProperty name="height" value="0.05" units="cm"/>
    </inkml:brush>
  </inkml:definitions>
  <inkml:trace contextRef="#ctx0" brushRef="#br0">60 687 13379,'-8'0'434,"3"1"-102,0-1 0,0 0 0,-1-1 0,1 1-1,-10-3 1,14 2-289,0 1 1,1 0-1,-1 0 0,1-1 0,-1 1 0,1 0 0,-1-1 0,1 1 1,-1 0-1,1-1 0,0 1 0,-1-1 0,1 1 0,-1 0 0,1-1 1,0 1-1,-1-1 0,1 0 0,0 1 0,0-1 0,0 1 0,-1-1 1,1 0-1,0-1 33,0 1 0,0 0 0,1-1 0,-1 1 0,0-1 0,1 1 0,-1 0 1,1-1-1,-1 1 0,1 0 0,0 0 0,-1-1 0,1 1 0,2-1 0,54-71 1924,-27 36-1295,29-47 0,-41 52-564,-2 0 1,-1-1-1,-1 0 0,-2-1 0,-2-1 1,-1 0-1,-1 0 0,-3-1 0,0 1 1,-1-49-1,-2 56-97,-3 28-44,1 0 0,0 0 0,0 0 0,0-1 0,0 1 0,0 0 1,0 0-1,0 0 0,0 0 0,0 0 0,0-1 0,0 1 0,0 0 0,0 0 0,0 0 0,0 0 1,0-1-1,0 1 0,0 0 0,0 0 0,0 0 0,0 0 0,0-1 0,0 1 0,0 0 0,0 0 0,0 0 1,1 0-1,-1 0 0,0 0 0,0-1 0,0 1 0,0 0 0,0 0 0,0 0 0,0 0 0,1 0 0,-1 0 1,0 0-1,0 0 0,0 0 0,0-1 0,0 1 0,1 0 0,-1 0 0,0 0 0,0 0 0,0 0 1,0 0-1,1 0 0,-1 0 0,0 0 0,0 0 0,0 0 0,0 0 0,0 0 0,1 0 0,-1 0 0,0 1 1,0-1-1,0 0 0,0 0 0,0 0 0,1 0 0,-1 0 0,6 11-14,9 27 102,2 8-455,3 0-1,1-1 0,31 47 0,-44-80 238,0 0-1,1-1 0,0 0 1,1-1-1,0 0 0,1 0 0,0-1 1,0 0-1,1-1 0,0-1 0,1 0 1,-1 0-1,1-1 0,1-1 1,24 7-1,-18-9-164,31 2 1,-51-5 292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07.334"/>
    </inkml:context>
    <inkml:brush xml:id="br0">
      <inkml:brushProperty name="width" value="0.05" units="cm"/>
      <inkml:brushProperty name="height" value="0.05" units="cm"/>
    </inkml:brush>
  </inkml:definitions>
  <inkml:trace contextRef="#ctx0" brushRef="#br0">2 565 13475,'-2'-9'960,"4"-16"-792,-2-1-72,8-13 184,4-9-64,3-10-88,2 1-24,5-1-136,-1 2-80,2-4 104,0-1-48,1-7 16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07.767"/>
    </inkml:context>
    <inkml:brush xml:id="br0">
      <inkml:brushProperty name="width" value="0.05" units="cm"/>
      <inkml:brushProperty name="height" value="0.05" units="cm"/>
    </inkml:brush>
  </inkml:definitions>
  <inkml:trace contextRef="#ctx0" brushRef="#br0">5 317 15443,'-5'-6'1281,"5"-6"-1089,0-8-280,11-21 112,6-13 312,11-33-264,8-9-176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2.373"/>
    </inkml:context>
    <inkml:brush xml:id="br0">
      <inkml:brushProperty name="width" value="0.05" units="cm"/>
      <inkml:brushProperty name="height" value="0.05" units="cm"/>
    </inkml:brush>
  </inkml:definitions>
  <inkml:trace contextRef="#ctx0" brushRef="#br0">94 59 14515,'1'0'60,"-1"0"0,0 0 0,0 0 0,0 0 0,0 0 1,1 0-1,-1 0 0,0 0 0,0 0 0,0 0 0,0 0 0,1 0 0,-1 0 0,0 0 0,0 0 0,0 0 0,0 0 0,0-1 0,1 1 0,-1 0 1,0 0-1,0 0 0,0 0 0,0 0 0,0 0 0,0 0 0,1-1 0,-1 1 0,0 0 0,0 0 0,0 0 0,0 0 0,0-1 0,0 1 0,0 0 1,0 0-1,0 0 0,0 0 0,0-1 0,0 1 0,0 0 0,0 0 0,0 0 0,0 0 0,0-1 0,0 1 0,0 0 0,0 0 0,0 0 1,0 0-1,0 0 0,0-1 0,0 1 0,-1 0 0,1 0 0,0 0 0,0-1 17,0 1 0,-1 0 0,1-1 0,0 1 0,-1 0 0,1 0 1,0-1-1,-1 1 0,1 0 0,0 0 0,-1-1 0,1 1 0,0 0 0,-1 0 0,1 0 0,-1 0 0,1 0 0,0 0 0,-1 0 1,1 0-1,-1 0 0,1 0 0,-1 0 0,1 0 0,0 0 0,-1 0 0,1 0 0,-1 0 0,1 0 0,-1 0 0,-3 3 127,0-1-1,0 0 0,1 1 0,-1 0 1,0 0-1,1 0 0,0 0 0,0 1 1,0-1-1,0 1 0,-3 6 0,-2 2 115,1 2 0,-6 16 0,1 10 244,11-39-536,1 0 0,0 0 0,0 0 0,0 1 0,0-1 0,0 0 0,0 0 0,0 0 0,0 0 0,1 0 0,-1 0 1,0 1-1,1-1 0,0 1 0,-1-1-10,1-1 1,-1 0-1,1 1 1,-1-1-1,1 0 1,-1 1-1,1-1 1,-1 0-1,1 0 1,0 0-1,-1 1 0,1-1 1,-1 0-1,1 0 1,0 0-1,-1 0 1,1 0-1,-1 0 1,1 0-1,0 0 1,-1 0-1,1-1 1,-1 1-1,1 0 1,0 0-1,-1 0 1,1-1-1,-1 1 1,2-1-1,3-2 20,1 0-1,0-1 1,-1 0-1,0 0 1,0 0 0,0 0-1,-1-1 1,1 0-1,-1 0 1,0 0 0,4-7-1,0-1 10,-1-1 0,0 1 0,8-25 0,-5 0-15,-10 37-28,1 0-1,-1-1 0,0 1 1,0 0-1,1-1 1,-1 1-1,0 0 0,0-1 1,0 1-1,0 0 1,-1-1-1,1 1 0,0 0 1,0 0-1,-1-1 1,1 1-1,-1 0 0,1 0 1,-1-1-1,0 1 1,1 0-1,-1 0 0,-1-2 1,1 3 1,0 0-1,0 0 1,0 0-1,0 0 1,0 0 0,0 0-1,0 0 1,0 0 0,1 1-1,-1-1 1,0 0 0,0 0-1,0 1 1,0-1 0,1 1-1,-1-1 1,0 1 0,0-1-1,1 1 1,-1-1 0,0 1-1,1 0 1,-1-1 0,1 1-1,-1 0 1,0-1 0,1 1-1,0 0 1,-1 0-1,1 0 1,-1 1 0,-13 28 91,12-25-73,1 0 0,-1 0 0,1 0 1,0 0-1,1 0 0,-1 0 0,1 0 0,0 0 1,0 0-1,0 0 0,1 0 0,1 6 1,-1-9-15,0 0 0,0 0 1,0 1-1,0-1 0,0 0 1,1 0-1,-1 0 0,1 0 0,-1 0 1,1-1-1,0 1 0,0 0 1,0-1-1,0 1 0,0-1 1,0 0-1,0 0 0,1 0 1,-1 0-1,0 0 0,1 0 0,-1 0 1,0-1-1,1 1 0,-1-1 1,5 0-1,7 1-248,0-1-1,0-1 1,0 0-1,0-1 1,17-4 0,-28 5 227,12-1-282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08.200"/>
    </inkml:context>
    <inkml:brush xml:id="br0">
      <inkml:brushProperty name="width" value="0.05" units="cm"/>
      <inkml:brushProperty name="height" value="0.05" units="cm"/>
    </inkml:brush>
  </inkml:definitions>
  <inkml:trace contextRef="#ctx0" brushRef="#br0">1 1782 13571,'1'-13'466,"1"-1"0,0 1 1,2 0-1,-1 0 0,2 0 0,-1 0 0,11-18 1,-7 15-312,42-89-1107,100-152 0,89-78-1532,-223 315 2489,2-2 463,-1-1 0,-1-1 1,24-48-1,-12 7 690,1-5-701,2 2 0,72-114-1,-79 149-445,2 0-1,1 2 1,2 0-1,1 2 1,47-36-1,-47 47 17</inkml:trace>
  <inkml:trace contextRef="#ctx0" brushRef="#br0" timeOffset="1">1129 138 8778,'18'-12'1104,"2"-6"-688,1-5-272,-4 1 1153,2-2-2194,-4 4 921,-6 7-1512,-7 12 336,-1-4 568,-5 11-953,-4 7 1169,0 2 64,2-4-128,0-5 368,7-15 880,4-11-184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25.997"/>
    </inkml:context>
    <inkml:brush xml:id="br0">
      <inkml:brushProperty name="width" value="0.05" units="cm"/>
      <inkml:brushProperty name="height" value="0.05" units="cm"/>
    </inkml:brush>
  </inkml:definitions>
  <inkml:trace contextRef="#ctx0" brushRef="#br0">5 548 12587,'-1'1'100,"1"0"1,-1-1 0,1 1-1,-1 0 1,1 0-1,0 0 1,0-1 0,-1 1-1,1 0 1,0 0 0,0 0-1,0 0 1,0 0-1,0 0 1,0-1 0,0 1-1,0 0 1,0 0-1,1 0 1,-1 0 0,0 0-1,0 0 1,1-1 0,-1 1-1,1 0 1,-1 0-1,1-1 1,0 2 0,0-1-4,1 0 0,-1-1 1,1 1-1,-1-1 0,1 1 1,-1-1-1,1 0 1,-1 0-1,1 1 0,-1-1 1,1 0-1,-1 0 0,1 0 1,2-1-1,6-1 233,1 0 0,-1-1-1,18-8 1,21-15 519,0-1 0,82-65 0,-34 22-343,-81 60-482,236-153 576,-188 126-1051,2 3 1,73-27 0,-133 59 313,14-5-600,33-18 0,-43 20 174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26.623"/>
    </inkml:context>
    <inkml:brush xml:id="br0">
      <inkml:brushProperty name="width" value="0.05" units="cm"/>
      <inkml:brushProperty name="height" value="0.05" units="cm"/>
    </inkml:brush>
  </inkml:definitions>
  <inkml:trace contextRef="#ctx0" brushRef="#br0">825 0 14835,'-10'7'567,"0"0"-1,1 1 0,0 0 1,-9 12-1,-7 5-244,-59 62 266,-80 109 0,99-116-374,-271 351 1038,326-417-1220,-8 10 44,-27 49 1,42-68-72,0 1-1,0 1 1,1-1-1,0 0 0,0 1 1,0-1-1,1 1 1,0-1-1,0 1 1,0 0-1,1-1 1,0 1-1,0 0 1,2 8-1,-1-12-4,1 1 1,-1-1-1,1 1 0,-1-1 1,1 0-1,0 0 0,0 1 1,1-2-1,-1 1 1,0 0-1,1 0 0,0-1 1,0 1-1,0-1 0,0 0 1,0 0-1,0 0 0,0 0 1,1-1-1,-1 1 0,0-1 1,1 0-1,5 1 0,3 1 4,-1-2 0,0 1 0,0-2 0,1 0 0,-1 0 0,20-3 0,5-4-78,-1-1 0,0-1 0,57-25-1,93-57-297,-124 57 238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27.675"/>
    </inkml:context>
    <inkml:brush xml:id="br0">
      <inkml:brushProperty name="width" value="0.05" units="cm"/>
      <inkml:brushProperty name="height" value="0.05" units="cm"/>
    </inkml:brush>
  </inkml:definitions>
  <inkml:trace contextRef="#ctx0" brushRef="#br0">27 4 15299,'1'0'47,"-1"-1"-1,0 1 0,1 0 0,-1 0 1,0-1-1,1 1 0,-1 0 1,0 0-1,1 0 0,-1-1 1,1 1-1,-1 0 0,0 0 0,1 0 1,-1 0-1,1 0 0,-1 0 1,0 0-1,1 0 0,-1 0 1,1 0-1,-1 0 0,0 0 0,1 0 1,-1 0-1,1 0 0,-1 0 1,0 0-1,1 1 0,-1-1 1,1 0-1,-1 0 0,0 1 0,1-1 1,-1 0-1,0 0 0,0 1 1,1-1-1,-1 0 0,0 1 1,1-1-1,-1 0 0,0 1 0,0-1 1,0 0-1,1 1 0,-1-1 1,0 1-1,0-1 0,0 0 1,0 1-1,0-1 0,0 1 0,0-1 1,0 0-1,0 1 0,0 0 1,3 31 552,-3-26-255,-1 269 2758,7 107-1960,-2-353-841,-3-26 74,0-19-105,-6-76 141,-32-181-1,22 191-566,15 81 153,0 1 0,0-1 1,0 0-1,-1 1 1,1-1-1,0 0 1,0 1-1,0-1 0,0 0 1,0 1-1,0-1 1,0 0-1,1 1 0,-1-1 1,0 0-1,0 1 1,0-1-1,1 0 0,-1 1 1,0-1-1,1 1 1,-1-1-1,0 1 1,1-1-1,-1 0 0,1 1 1,-1-1-1,1 1 1,-1 0-1,2-1 0,20-1-55,-15 2 53,12 1 94,5 0-688,50-3 0,-67 1 476,0 0 1,0-1 0,0 1-1,0-1 1,0-1 0,0 1 0,-1-1-1,1-1 1,-1 1 0,0-1-1,8-6 1,6-11-335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28.342"/>
    </inkml:context>
    <inkml:brush xml:id="br0">
      <inkml:brushProperty name="width" value="0.05" units="cm"/>
      <inkml:brushProperty name="height" value="0.05" units="cm"/>
    </inkml:brush>
  </inkml:definitions>
  <inkml:trace contextRef="#ctx0" brushRef="#br0">280 55 13507,'1'-2'178,"-1"1"0,1-1-1,-1 0 1,0 0 0,0 0 0,0 1 0,0-1 0,0 0-1,0 0 1,0 0 0,-1 1 0,1-1 0,-1 0 0,1 0-1,-1 1 1,0-1 0,0 0 0,1 1 0,-1-1 0,0 1-1,0-1 1,-1 1 0,1-1 0,0 1 0,0 0 0,-1 0-1,1-1 1,-1 1 0,1 0 0,-1 0 0,1 1 0,-1-1-1,0 0 1,1 0 0,-1 1 0,0-1 0,0 1 0,1 0-1,-1-1 1,-3 1 0,0 0-74,0 0-1,0 0 1,0 0 0,0 0-1,0 1 1,0 0 0,0 0-1,1 1 1,-1-1 0,0 1-1,1 0 1,-1 0-1,1 1 1,-6 3 0,2 2-71,-1 0-1,2 0 1,-1 1 0,1 0 0,0 1 0,1-1-1,0 1 1,-8 20 0,-29 94 106,32-88-90,2-9-9,1 1 0,2 0 0,0 0 0,2 0 1,0 51-1,4-76-34,0 0 0,0 0 0,1 0 0,-1 0 1,1 0-1,0 0 0,0 0 0,0 0 0,0 0 0,0-1 0,0 1 1,1 0-1,0-1 0,-1 1 0,5 3 0,-5-4 3,1-1 0,0 0-1,0 1 1,0-1 0,0 0-1,0 0 1,0 0 0,0-1-1,1 1 1,-1 0 0,0-1-1,0 0 1,1 1 0,-1-1-1,0 0 1,0 0 0,1 0 0,-1 0-1,0-1 1,1 1 0,2-1-1,4-2 48,-1 0-1,1-1 1,-1 1 0,0-1-1,0-1 1,0 0-1,0 0 1,-1-1-1,0 1 1,0-1 0,0-1-1,-1 0 1,0 0-1,0 0 1,-1 0-1,0-1 1,0 0 0,6-15-1,-2 3 106,-2 0 0,0 0 0,-1-1 0,-1 0-1,0 0 1,2-43 0,-6 46-45,-1-1 0,-3-19 0,3 34-98,-1 0 0,1-1 0,-1 1 0,0 0 0,0 0 0,-1 0 0,1 1 0,-1-1 0,0 0 0,0 0 0,0 1 0,0-1 0,-1 1 0,1 0 0,-6-5 0,7 7-17,1 1-1,0 0 0,0-1 0,-1 1 1,1 0-1,0 0 0,-1-1 1,1 1-1,-1 0 0,1 0 0,0 0 1,-1 0-1,1 0 0,-1-1 1,1 1-1,0 0 0,-1 0 0,1 0 1,-1 0-1,1 0 0,-1 0 1,1 0-1,0 0 0,-1 1 1,1-1-1,-1 0 0,1 0 0,0 0 1,-1 0-1,1 0 0,0 1 1,-1-1-1,1 0 0,0 0 0,-1 1 1,1-1-1,-8 14-35,6-9 1,2-5 20,0 0 1,0 0-1,0 0 1,1 0-1,-1 0 1,0 0-1,0 0 1,0 0 0,0 0-1,0 0 1,0 0-1,0 0 1,0 0-1,0 0 1,0 0-1,0 0 1,0 0 0,0 0-1,0 0 1,0 0-1,0 0 1,0 0-1,0 0 1,1 0-1,-1 0 1,0 0-1,0 0 1,0 0 0,0 0-1,0 0 1,0 0-1,0 0 1,0 1-1,0-1 1,0 0-1,0 0 1,0 0 0,0 0-1,0 0 1,0 0-1,0 0 1,0 0-1,0 0 1,0 0-1,0 0 1,0 0-1,0 0 1,0 0 0,0 0-1,0 0 1,0 0-1,0 0 1,0 1-1,0-1 1,0 0-1,0 0 1,0 0 0,0 0-1,0 0 1,4-6-925,1-20 238,-2 10 256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29.133"/>
    </inkml:context>
    <inkml:brush xml:id="br0">
      <inkml:brushProperty name="width" value="0.05" units="cm"/>
      <inkml:brushProperty name="height" value="0.05" units="cm"/>
    </inkml:brush>
  </inkml:definitions>
  <inkml:trace contextRef="#ctx0" brushRef="#br0">19 44 14435,'7'-37'2652,"-7"30"-1046,-4 26-89,-6 41-924,3-1 1,2 1-1,6 105 0,-1-151-576,2 1-1,0-1 0,0-1 0,7 20 0,-8-30 2,-1 0-1,1 0 1,0-1-1,1 1 1,-1 0-1,0-1 1,1 1 0,0-1-1,-1 1 1,1-1-1,0 0 1,0 0-1,0 0 1,1 0-1,-1 0 1,0 0 0,1-1-1,-1 1 1,1-1-1,0 1 1,-1-1-1,1 0 1,0 0-1,0 0 1,0-1 0,0 1-1,3 0 1,0-2 23,0 0 1,0 0 0,0 0 0,0-1-1,0 0 1,0 0 0,-1 0 0,1-1-1,-1 0 1,0 0 0,1 0 0,-1 0-1,-1-1 1,1 0 0,-1 0 0,5-5-1,8-10 137,-1 0-1,21-32 0,-18 22 31,-1-1 0,20-49 0,-30 59-159,0 0-1,-2 0 1,-1 0 0,0-1 0,2-30-1,-8 23-20,1 28-27,0-1-1,0 1 1,0 0-1,0 0 1,0-1-1,0 1 1,0 0-1,0 0 1,0 0-1,0-1 1,0 1-1,0 0 0,0 0 1,0 0-1,0-1 1,0 1-1,-1 0 1,1 0-1,0 0 1,0-1-1,0 1 1,0 0-1,-1 0 1,1 0-1,0 0 0,0 0 1,0-1-1,0 1 1,-1 0-1,1 0 1,0 0-1,0 0 1,0 0-1,-1 0 1,1 0-1,0 0 1,0 0-1,-1 0 1,1 0-1,0 0 0,0 0 1,0 0-1,-1 0 1,1 0-1,0 0 1,0 0-1,-1 0 1,1 0-1,0 0 1,0 0-1,0 0 1,-1 1-1,1-1 1,0 0-1,0 0 0,0 0 1,0 0-1,-1 0 1,1 1-1,-9 11 11,-1 14-9,1-1-1,1 2 1,2-1-1,0 1 1,-1 28-1,5-39 5,0-1 0,1 1 0,1 0 0,0-1-1,5 28 1,-4-39-31,0 1 0,0-1 0,1 1 0,-1-1 1,1 0-1,0 0 0,0 0 0,1 0 0,-1 0 0,1 0 0,0-1 0,0 1 0,0-1 0,0 0 0,0 0 1,1 0-1,0 0 0,-1 0 0,1-1 0,0 0 0,0 0 0,1 0 0,-1 0 0,5 1 0,25 5-1271,39 4 0,-42-7 934,3-1-280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29.925"/>
    </inkml:context>
    <inkml:brush xml:id="br0">
      <inkml:brushProperty name="width" value="0.05" units="cm"/>
      <inkml:brushProperty name="height" value="0.05" units="cm"/>
    </inkml:brush>
  </inkml:definitions>
  <inkml:trace contextRef="#ctx0" brushRef="#br0">186 254 15211,'-1'0'83,"1"-1"-1,-1 1 1,1-1-1,-1 1 1,1-1-1,-1 1 1,0-1-1,1 1 1,-1 0-1,1-1 1,-1 1-1,0 0 0,1 0 1,-1 0-1,0-1 1,1 1-1,-1 0 1,0 0-1,0 0 1,1 0-1,-1 0 1,0 0-1,1 0 1,-1 0-1,-1 1 1,-18 9 789,-14 23 630,34-33-1492,-12 13 306,2 2-1,0-1 1,0 1 0,1 1-1,-11 26 1,9-11-180,0-1 0,-6 38 0,16-62-118,0-1-1,0 1 1,0-1-1,1 1 1,0 8 0,0-14-15,1 1 0,-1-1 0,0 1 0,0 0 0,0-1 0,0 1 0,0-1 0,1 1 0,-1-1 0,0 1 0,0-1 0,1 1 0,-1-1 0,0 1 0,1-1 0,-1 1 0,1-1 0,-1 1 0,1-1 0,-1 0 0,0 1 0,2 0 0,-1-1-1,0 0 0,0 0 0,0 0 0,0 0-1,0 0 1,0-1 0,0 1 0,0 0-1,0 0 1,0-1 0,-1 1 0,1 0-1,0-1 1,0 1 0,0-1 0,0 1-1,0-1 1,-1 0 0,2 0 0,12-12 6,-1 0 0,0-1 0,0 0 0,-2-1 0,17-26 0,12-16-6,-34 49-4,0 1-11,0 0 1,0 0-1,0 0 1,9-7-1,-15 14 12,1 0-1,-1 0 0,0-1 1,1 1-1,-1 0 1,0 0-1,1 0 1,-1-1-1,0 1 0,1 0 1,-1 0-1,1 0 1,-1 0-1,0 0 1,1 0-1,-1 0 0,0 0 1,1 0-1,-1 0 1,1 0-1,-1 0 1,0 0-1,1 0 1,-1 0-1,1 0 0,-1 0 1,0 0-1,1 0 1,-1 1-1,0-1 1,1 0-1,4 13-26,-6 20 13,1-31 15,-22 167 35,-4 45 143,19-93-66,-7 98 105,8-159-43,-24 94 1,28-146-149,-12 38 137,13-44-145,0 0 0,0 0 0,0 0 0,0 0 0,0 0 0,0 0 0,0 0 0,-1-1 0,1 1 0,-1 0 0,1-1 0,-1 1 0,1-1 0,-1 1 0,0-1 0,0 0 0,-3 2 0,5-3-10,-1 0-1,0 0 1,1 0-1,-1 0 1,0 0-1,1 0 1,-1 0-1,0-1 1,1 1-1,-1 0 1,0 0-1,1 0 1,-1-1 0,1 1-1,-1 0 1,1-1-1,-1 1 1,0 0-1,1-1 1,-1 1-1,1-1 1,0 1-1,-1-1 1,1 1-1,-1-1 1,1 1-1,-1-2 1,-8-18 113,5 1-63,0-1-1,1 1 1,1-1-1,2-34 1,2 18-17,12-67 0,2 36-139,4 0 0,2 0 0,3 2 0,46-84 0,158-238-621,-69 126 326,-122 188 422,-66 131 265,-25 58-60,42-88-187,-18 53 69,27-73-91,0 1 0,0-1 0,0 1-1,1 0 1,1 0 0,0 16-1,0-24-19,0 0-1,0 0 0,0 0 0,0 0 0,1 0 1,-1 0-1,0 0 0,0-1 0,1 1 0,-1 0 1,1 0-1,-1 0 0,1 0 0,-1 0 0,1-1 1,0 1-1,-1 0 0,1 0 0,0-1 1,-1 1-1,1-1 0,0 1 0,0-1 0,0 1 1,0-1-1,-1 1 0,1-1 0,0 1 0,0-1 1,0 0-1,0 0 0,0 0 0,0 1 0,0-1 1,0 0-1,0 0 0,0 0 0,0 0 1,0-1-1,0 1 0,0 0 0,0 0 0,0-1 1,0 1-1,1-1 0,5-2 11,-1 1 1,0-1 0,1 0-1,-1-1 1,5-4-1,25-19 53,-24 16-44,0 2 0,1-1 0,0 2 0,17-9 0,-29 17-23,-1-1-1,1 1 1,0 0-1,0-1 1,0 1-1,-1 0 1,1-1-1,0 1 1,0 0-1,0 0 1,0 0 0,0 0-1,0 0 1,-1 0-1,1 0 1,0 0-1,0 0 1,0 0-1,0 0 1,0 1-1,-1-1 1,1 0-1,0 1 1,0-1-1,0 1 1,-1-1 0,1 0-1,0 1 1,-1 0-1,1-1 1,0 1-1,-1-1 1,1 1-1,-1 0 1,1-1-1,-1 1 1,1 0-1,-1 0 1,1 0-1,-1-1 1,0 1 0,1 0-1,-1 0 1,0 1-1,1 4 5,0 0 0,0 0 1,-1 1-1,0-1 0,0 7 0,-1-8 0,-11 104 72,2-32 28,10-59-65,2-11-185,3-12-416,2-15-233,0 1-1,5-26 1,0-1 296,3-1-194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30.371"/>
    </inkml:context>
    <inkml:brush xml:id="br0">
      <inkml:brushProperty name="width" value="0.05" units="cm"/>
      <inkml:brushProperty name="height" value="0.05" units="cm"/>
    </inkml:brush>
  </inkml:definitions>
  <inkml:trace contextRef="#ctx0" brushRef="#br0">141 0 17700,'0'14'1672,"-12"23"-976,-6 9-232,-5 10 841,1 5-305,1 10-304,3-1-120,4-2-144,3-6-104,10-14-256,4-7-88,9-13-248,0-10-160,2-15-544,1-9-256,1-19 880,0-5-240,4-5-105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30.776"/>
    </inkml:context>
    <inkml:brush xml:id="br0">
      <inkml:brushProperty name="width" value="0.05" units="cm"/>
      <inkml:brushProperty name="height" value="0.05" units="cm"/>
    </inkml:brush>
  </inkml:definitions>
  <inkml:trace contextRef="#ctx0" brushRef="#br0">23 9 15491,'-7'24'1342,"3"-13"-923,1 1 0,0 0 0,1 0 0,0 0 0,0 22 0,2-33-376,0 0 1,0 0 0,0 0-1,0 0 1,1 1 0,-1-1-1,0 0 1,0 0 0,1 0-1,-1 0 1,1 0 0,-1 0-1,1 0 1,0 0-1,-1 0 1,1 0 0,0 0-1,0 0 1,-1 0 0,1 0-1,0 0 1,0-1 0,0 1-1,0 0 1,0-1-1,0 1 1,0-1 0,0 1-1,0-1 1,1 0 0,-1 1-1,0-1 1,0 0 0,0 0-1,0 0 1,1 0 0,-1 0-1,0 0 1,0 0-1,0 0 1,0 0 0,1 0-1,-1-1 1,0 1 0,2-1-1,3-1-2,1 0 1,0-1-1,-1 0 0,0 0 0,0-1 0,10-6 0,5-8-50,0-2 0,-1 0 1,-1-1-1,17-25 0,-44 63 96,0 1 0,1-1 0,1 1 0,1 1 0,0-1 0,2 1 0,0-1 0,1 1 0,0 0-1,2 0 1,0 0 0,5 28 0,-1-26-51,0 0 0,2 0 0,0-1 0,1 0 0,1 0 0,1 0 0,1-1 0,1-1 0,0 0 0,27 32 0,-21-31-66,-3-3-24,0 0 0,-1 1 0,15 26 0,-26-39 45,1 1-1,-1 0 0,0 0 1,0 0-1,0 0 1,-1 1-1,0-1 1,0 0-1,0 1 1,-1-1-1,1 1 1,-1-1-1,-1 0 1,1 1-1,-1-1 0,0 1 1,0-1-1,-3 8 1,-1-2 47,-1 0 0,0-1 0,0 0-1,-1 0 1,-1 0 0,1-1 0,-2 0 0,1 0 0,-18 12 0,22-18-8,0 0 0,0 0 1,0-1-1,-1 0 0,1 0 1,-1 0-1,1 0 0,-1-1 1,0 0-1,0 0 0,-9 1 1,11-2-11,0 0 1,0-1-1,-1 1 1,1-1-1,0 0 1,0 0-1,-1 0 1,1 0-1,0 0 0,0-1 1,1 0-1,-1 1 1,0-1-1,0 0 1,1 0-1,-1 0 1,1-1-1,0 1 1,-3-4-1,0-1-7,1 1 0,0-1-1,0 0 1,1 0 0,0-1-1,0 1 1,1-1 0,0 1 0,0-1-1,1 0 1,0 0 0,0 0-1,1 0 1,0 0 0,0 0 0,1 1-1,1-10 1,1 0-30,1 0-1,1 0 1,0 0-1,1 1 1,0 0-1,17-28 1,-2 15-182,1 1 1,1 0-1,1 2 1,34-28 0,-18 16 118,14-11-119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38.359"/>
    </inkml:context>
    <inkml:brush xml:id="br0">
      <inkml:brushProperty name="width" value="0.05" units="cm"/>
      <inkml:brushProperty name="height" value="0.05" units="cm"/>
    </inkml:brush>
  </inkml:definitions>
  <inkml:trace contextRef="#ctx0" brushRef="#br0">34 41 15755,'26'-41'3608,"-26"52"-1068,-21 106-1736,4 0-1,6 1 0,5 160 0,7-260-780,-1-7-1,0-1-1,1 1 1,0 0 0,1-1-1,0 1 1,0-1-1,6 15 1,-8-25-18,0 0 1,0 0-1,0 1 0,1-1 0,-1 0 1,0 1-1,0-1 0,0 0 1,0 1-1,1-1 0,-1 0 0,0 0 1,0 1-1,0-1 0,1 0 0,-1 0 1,0 1-1,0-1 0,1 0 1,-1 0-1,0 0 0,1 0 0,-1 0 1,0 1-1,1-1 0,-1 0 0,0 0 1,0 0-1,1 0 0,-1 0 0,0 0 1,1 0-1,-1 0 0,0 0 1,1 0-1,-1 0 0,0 0 0,1 0 1,-1 0-1,0 0 0,1-1 0,-1 1 1,0 0-1,1 0 0,-1 0 1,0 0-1,0-1 0,1 1 0,-1 0 1,0 0-1,0-1 0,1 1 0,-1 0 1,0 0-1,0-1 0,0 1 1,1 0-1,-1 0 0,0-1 0,0 1 1,0 0-1,0-1 0,0 1 0,0 0 1,0-1-1,0 1 0,0 0 1,0-1-1,7-23 145,-2-9-62,-3 1 0,-1-1-1,-1 1 1,-1-1 0,-2 1-1,-14-63 1,15 87-95,2 6 4,0 0 0,0 1 1,-1-1-1,1 0 0,-1 0 1,1 0-1,-1 1 1,0-1-1,1 0 0,-1 1 1,0-1-1,0 0 0,0 1 1,0-1-1,0 1 1,-1 0-1,1-1 0,-2-1 1,2 3 1,1 0 1,0 0 0,-1 0-1,1 0 1,0 0-1,-1 0 1,1 0 0,0 0-1,0 0 1,-1 0 0,1 0-1,0 0 1,-1 0 0,1 0-1,0 0 1,0 0-1,-1 0 1,1 0 0,0 1-1,-1-1 1,1 0 0,0 0-1,0 0 1,-1 0 0,1 1-1,0-1 1,0 0 0,0 0-1,-1 0 1,1 1-1,0-1 1,0 0 0,0 0-1,0 1 1,0-1 0,-1 0-1,1 1 1,0-1 0,0 0-1,0 0 1,0 1-1,0-1 1,-2 16-25,2-14 20,-1 5-8,1 0 0,1 0-1,-1-1 1,1 1 0,0 0 0,1-1 0,0 1 0,0-1-1,0 1 1,6 10 0,-6-14 8,0 0-1,0 1 1,0-1-1,1 0 1,-1 0-1,1 0 1,0-1-1,-1 1 1,2-1-1,-1 1 1,0-1-1,0 0 1,1 0-1,-1-1 1,1 1-1,-1-1 1,1 1-1,0-1 1,-1 0-1,7 0 1,-3-1 1,0 0-1,0 0 1,0-1 0,0 0 0,0 0 0,0-1-1,-1 0 1,1 0 0,0-1 0,-1 0 0,0 0-1,0 0 1,0-1 0,0 0 0,9-8 0,2-2 2,-1-1 1,-1 0 0,25-34 0,-23 25 20,-1 0 0,-1-1 0,-1-1-1,-1 0 1,-2 0 0,0-2 0,-2 1 0,-1-1 0,-1-1 0,-2 1 0,2-34 0,-6 57-13,-2-27 19,1 31-23,0 0 0,-1 0 0,1 0 0,0-1 0,-1 1 1,1 0-1,-1 0 0,1 0 0,-1 0 0,0 0 0,1 0 1,-1 0-1,0 0 0,0 0 0,1 0 0,-1 1 0,0-1 1,0 0-1,0 0 0,0 1 0,-2-2 0,2 2 0,0 0 0,0-1 0,0 1 0,0 0 1,0 0-1,0 0 0,0 0 0,0 0 0,0 0 0,0 0 0,0 0 0,0 0 0,0 0 0,0 0 0,0 1 0,0-1 0,0 0 0,1 1 0,-1-1 1,0 1-1,0-1 0,0 1 0,0-1 0,-1 2 0,-16 21 3,17-22-4,-14 23 1,2 0-1,0 1 1,2 1 0,1 0 0,1 0-1,1 1 1,1 0 0,-5 43 0,11-62-7,1 0 1,0 0 0,0 0-1,0 0 1,1 0-1,0 0 1,3 12 0,-3-18 2,0 1-1,0-1 1,0 0 0,1 1-1,-1-1 1,0 0 0,1 1 0,0-1-1,-1 0 1,1 0 0,0-1-1,0 1 1,0 0 0,0 0 0,0-1-1,1 1 1,-1-1 0,0 0-1,1 0 1,-1 0 0,1 0 0,-1 0-1,1 0 1,-1-1 0,6 1 0,2-1-10,1 0 1,0 0 0,19-5-1,-20 3 2,0 1 1,0 0-1,0 0 0,0 1 0,19 2 0,-27-1 11,1-1-1,-1 1 0,1 0 0,-1 0 1,0 0-1,1 0 0,-1 0 0,0 1 1,0-1-1,0 1 0,0 0 1,0-1-1,0 1 0,0 0 0,0 0 1,-1 0-1,1 0 0,-1 0 0,1 1 1,-1-1-1,0 0 0,0 1 1,0-1-1,0 1 0,-1-1 0,1 1 1,0 2-1,1 14 8,0-1 0,-1 1 0,-1-1 0,-3 30 0,1-24-33,2 45 0,-1-68-2,1-1 1,0 1 0,0-1 0,0 1 0,0-1 0,0 1 0,0-1 0,0 1 0,1-1 0,-1 1-1,0-1 1,0 1 0,0-1 0,0 1 0,1-1 0,-1 1 0,0-1 0,0 0 0,1 1 0,-1-1-1,0 1 1,1-1 0,-1 0 0,0 1 0,1-1 0,-1 0 0,1 1 0,-1-1 0,0 0 0,1 0-1,-1 1 1,1-1 0,-1 0 0,1 0 0,0 0 0,1 0-52,-1 0 0,1-1 0,-1 1 1,0-1-1,1 0 0,-1 1 0,0-1 0,1 0 1,-1 0-1,0 0 0,0 0 0,2-1 0,3-4-165,0-1-1,0 1 1,8-14 0,3-15-331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2.839"/>
    </inkml:context>
    <inkml:brush xml:id="br0">
      <inkml:brushProperty name="width" value="0.05" units="cm"/>
      <inkml:brushProperty name="height" value="0.05" units="cm"/>
    </inkml:brush>
  </inkml:definitions>
  <inkml:trace contextRef="#ctx0" brushRef="#br0">1 20 14443,'0'-1'132,"0"0"1,0 0-1,1 0 0,-1 0 1,1 0-1,-1 0 0,1 0 1,-1 0-1,1 0 0,-1 0 1,1 1-1,0-1 0,-1 0 1,1 0-1,0 1 0,0-1 1,0 0-1,0 1 0,-1-1 1,1 1-1,0-1 0,0 1 1,0-1-1,1 1 0,-1 0-13,0 0-1,0 1 0,0-1 1,0 1-1,0-1 1,0 1-1,0-1 0,-1 1 1,1 0-1,0-1 0,0 1 1,-1 0-1,1 0 0,0 0 1,-1-1-1,1 1 0,-1 0 1,1 0-1,0 2 1,4 9 643,-1 1 1,6 22 0,-9-30-680,15 79 1285,10 133 0,-11-66-922,-15-147-472,1-1 0,-1 1 0,1 0-1,0-1 1,1 1 0,-1-1 0,1 1-1,2 3 1,-4-6-2,0-1 0,1 0 0,-1 1 0,0-1 0,1 1 0,-1-1-1,0 0 1,1 1 0,-1-1 0,1 0 0,-1 0 0,0 1 0,1-1 0,-1 0 0,1 0 0,-1 1-1,1-1 1,-1 0 0,1 0 0,-1 0 0,1 0 0,-1 0 0,1 0 0,-1 0 0,2 0-1,-1-1-53,0 1 0,0-1-1,0 1 1,0-1 0,0 0-1,0 0 1,0 1 0,0-1-1,0 0 1,0 0-1,0 0 1,0 0 0,-1 0-1,1 0 1,0-2 0,4-7-33,-2 1 0,1-1 0,-1-1-1,-1 1 1,0 0 0,0 0 0,-1-1 0,-1 1 0,0-1 0,-1-13 0,-2-30-346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38.760"/>
    </inkml:context>
    <inkml:brush xml:id="br0">
      <inkml:brushProperty name="width" value="0.05" units="cm"/>
      <inkml:brushProperty name="height" value="0.05" units="cm"/>
    </inkml:brush>
  </inkml:definitions>
  <inkml:trace contextRef="#ctx0" brushRef="#br0">0 301 17820,'7'0'319,"-1"-1"1,0 1 0,1-1-1,-1 0 1,0-1-1,0 0 1,0 0-1,0 0 1,0 0 0,-1-1-1,1 0 1,-1 0-1,9-7 1,6-5 649,34-36 0,-53 50-949,14-13 82,0-1 0,-1 0-1,-1-2 1,-1 1 0,0-2 0,-1 1 0,11-25 0,-15 11-23,-7 31-75,0-1-1,0 1 1,0-1-1,0 0 1,1 1-1,-2-1 1,1 1-1,0-1 1,0 1-1,0-1 1,0 0-1,0 1 1,0-1-1,0 1 1,-1-1-1,1 1 0,0-1 1,-1 1-1,1-1 1,0 1-1,-1-1 1,1 1-1,0-1 1,-1 1-1,1 0 1,-1-1-1,1 1 1,-1 0-1,1-1 1,-1 1-1,1 0 1,-1-1-1,1 1 1,-1 0-1,1 0 0,-1 0 1,0 0-1,1-1 1,-1 1-1,1 0 1,-1 0-1,1 0 1,-1 0-1,0 0 1,1 1-1,-1-1 1,1 0-1,-1 0 1,1 0-1,-1 0 1,0 1-1,1-1 1,-1 0-1,0 1 0,-8 3 31,1 0-1,0 1 1,-1 0-1,2 1 1,-1 0-1,1 0 1,0 0-1,-8 9 1,-51 65 228,60-73-237,-11 16 69,1 0 1,-15 29 0,26-44-70,1 1 0,1-1-1,-1 0 1,1 1 0,1 0-1,0-1 1,0 1 0,1 0-1,0 0 1,0 17 0,1-23-18,1-1 0,-1 1-1,1 0 1,0 0 0,0 0 0,0-1 0,0 1 0,0 0 0,0-1 0,1 1 0,-1-1 0,1 1 0,0-1 0,0 0 0,4 4 0,-2-3-66,0 0 1,0 0 0,0-1 0,0 0 0,1 0 0,-1 0 0,0 0 0,10 1-1,3 0-136,0-1-1,0 0 1,1-2 0,19-1-1,14-5-71,-1-7-73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39.835"/>
    </inkml:context>
    <inkml:brush xml:id="br0">
      <inkml:brushProperty name="width" value="0.05" units="cm"/>
      <inkml:brushProperty name="height" value="0.05" units="cm"/>
    </inkml:brush>
  </inkml:definitions>
  <inkml:trace contextRef="#ctx0" brushRef="#br0">41 20 15763,'11'-17'2009,"-11"17"-1969,0-1 0,0 1 0,0 0 0,0 0 0,1 0 0,-1 0-1,0 0 1,0 0 0,0 0 0,0-1 0,0 1 0,0 0 0,1 0 0,-1 0 0,0 0 0,0 0 0,0 0-1,0 0 1,0 0 0,1 0 0,-1 0 0,0 0 0,0 0 0,0 0 0,0 0 0,1 0 0,-1 0 0,0 0-1,0 0 1,0 0 0,0 0 0,0 0 0,1 0 0,-1 0 0,0 0 0,0 0 0,0 0 0,0 0 0,0 1-1,1-1 1,-1 0 0,0 0 0,0 0 0,0 0 0,0 0 0,0 0 0,0 1 0,2 3 271,-1 1 1,0 0-1,0-1 1,0 1-1,-1 8 1,-7 479 2859,-4-270-2284,11-212-818,0-3 249,0-10 124,0-32 206,-3-38-389,-2 1-1,-25-113 0,25 169-288,5 16 29,0 0 0,0 0 0,0 0 0,0 0 0,0 0 1,0 0-1,0 0 0,0 0 0,0 1 0,0-1 0,0 0 0,0 0 1,0 0-1,0 0 0,0 0 0,0 0 0,0 0 0,0 0 0,0 0 0,0 0 1,0 0-1,0 0 0,0 0 0,0 0 0,0 0 0,0 0 0,0 1 1,0-1-1,-1 0 0,1 0 0,0 0 0,0 0 0,0 0 0,0 0 0,0 0 1,0 0-1,0 0 0,0 0 0,0 0 0,0 0 0,0 0 0,0 0 1,0 0-1,0 0 0,-1 0 0,1 0 0,0 0 0,0 0 0,0 0 0,0 0 1,0 0-1,0 0 0,0 0 0,0 0 0,0 0 0,0 0 0,0-1 0,0 1 1,3 30-69,2-13 32,1 0 1,1-1 0,0 0 0,15 25 0,-20-36 29,1-1-1,0 0 0,-1 0 1,2 0-1,-1 0 1,0-1-1,1 0 1,-1 1-1,1-1 1,0 0-1,0-1 0,0 1 1,1-1-1,-1 1 1,0-1-1,1-1 1,0 1-1,-1-1 1,1 1-1,0-2 0,8 2 1,-9-3 5,0 1-1,0-1 1,0 0 0,0-1 0,0 1 0,0-1-1,0 0 1,0 0 0,-1 0 0,1 0 0,-1 0-1,1-1 1,-1 0 0,0 0 0,0 0 0,0 0-1,-1 0 1,1 0 0,2-4 0,5-9 13,0-1 0,13-30 0,11-36 43,-32 83-53,-1 8-1,-2 11-1,-1-5-8,0 7 4,0-1-1,1 1 0,3 35 0,-1-51 6,0 1 0,0-1 0,1 1 1,-1-1-1,1 0 0,0 0 0,1 0 0,3 5 1,-5-7-1,1 0 0,0-1 1,1 1-1,-1-1 1,0 0-1,1 1 0,0-1 1,-1-1-1,1 1 1,0 0-1,0-1 0,0 1 1,0-1-1,5 2 1,2-1 1,-1-1 0,0 0 0,1 0 0,-1-1 1,1 0-1,-1-1 0,1 0 0,-1 0 1,0-1-1,0 0 0,1-1 0,8-3 1,16-9 14,56-31 0,-67 34-15,-20 10-6,0 0 1,0 1-1,0-1 0,1 1 1,-1 0-1,6-2 0,-8 3 3,-1 0 0,1 0 0,0 0 0,0 0-1,-1 1 1,1-1 0,0 0 0,0 0 0,-1 0 0,1 1-1,0-1 1,-1 0 0,1 1 0,0-1 0,-1 0 0,1 1-1,-1-1 1,1 1 0,0-1 0,-1 1 0,1-1 0,-1 1-1,1 0 1,-1-1 0,0 1 0,1 0 0,-1-1 0,0 1-1,1 0 1,-1-1 0,0 1 0,0 0 0,1 1 0,2 9-7,-2-6 0,1 1-1,0 0 1,0-1 0,0 1 0,5 6 0,-6-11 6,0 1 1,0 0-1,1-1 1,-1 1-1,1-1 1,-1 0-1,1 1 1,0-1-1,-1 0 1,1 0-1,0 0 1,0 0-1,0-1 1,0 1-1,0 0 1,0-1-1,0 1 1,0-1-1,3 1 1,2-1-3,-1 0 0,1 0-1,-1-1 1,0 0 0,1 0 0,-1 0 0,0-1 0,11-4 0,48-27-79,-51 25 58,1 0-1,0 1 1,21-8-1,-35 15 18,0 0 0,0-1 0,0 1 0,0 0 0,0 0 0,-1 0 0,1-1 0,0 1 0,0 0 0,0 0 0,0 0 0,0 0-1,0 1 1,0-1 0,0 0 0,0 0 0,-1 0 0,1 1 0,0-1 0,0 1 0,0-1 0,0 0 0,-1 1 0,1-1 0,0 1-1,0 0 1,-1-1 0,1 1 0,0 0 0,-1-1 0,1 1 0,0 1 0,0 2-16,1 0-1,-1 0 1,0 0 0,0 0-1,0 0 1,0 5 0,-1-5 16,0-1 0,1 1 0,-1-1 0,1 1-1,0-1 1,0 0 0,0 0 0,0 1 0,1-1 0,-1 0 0,3 4 0,-2-5 8,1 0 1,-1-1-1,1 1 1,0 0-1,-1-1 1,1 0-1,0 1 1,0-1-1,0 0 1,0 0-1,0-1 1,0 1-1,0-1 1,0 1-1,0-1 1,1 0-1,4-1 1,4 0-3,-1-1-1,0 0 1,19-6 0,82-39-222,-28 11-191,-83 36 401,0-1-1,0 1 1,0-1-1,0 1 0,0 0 1,0-1-1,0 1 1,0 0-1,0 0 1,0 0-1,0 0 1,0 0-1,0 0 1,0 0-1,0 0 1,0 0-1,0 0 0,0 1 1,1 0-1,-1-1 6,-1 1-1,1-1 1,-1 1 0,0-1-1,1 1 1,-1-1-1,0 1 1,1 0-1,-1-1 1,0 1 0,0-1-1,0 1 1,0 0-1,1-1 1,-1 1-1,0 0 1,0-1 0,0 1-1,0 0 1,-1-1-1,1 1 1,0 1-1,-2 6-36,-1 0 0,0 0-1,-6 13 1,4-11 63,-10 21-557,12-30-174,1-6 527,1-9 70,1-16-160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0.269"/>
    </inkml:context>
    <inkml:brush xml:id="br0">
      <inkml:brushProperty name="width" value="0.05" units="cm"/>
      <inkml:brushProperty name="height" value="0.05" units="cm"/>
    </inkml:brush>
  </inkml:definitions>
  <inkml:trace contextRef="#ctx0" brushRef="#br0">1 0 16331,'0'5'1145,"0"4"-1193,0-1-184,11 1 528,4 0-192,17 2-120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0.702"/>
    </inkml:context>
    <inkml:brush xml:id="br0">
      <inkml:brushProperty name="width" value="0.05" units="cm"/>
      <inkml:brushProperty name="height" value="0.05" units="cm"/>
    </inkml:brush>
  </inkml:definitions>
  <inkml:trace contextRef="#ctx0" brushRef="#br0">0 294 19940,'1'1'97,"0"1"0,-1-1-1,1 0 1,0 0 0,0 0 0,-1 0-1,1-1 1,0 1 0,0 0-1,0 0 1,0 0 0,0-1 0,0 1-1,1 0 1,-1-1 0,0 1-1,0-1 1,0 0 0,1 1-1,-1-1 1,0 0 0,0 0 0,0 0-1,1 0 1,-1 0 0,0 0-1,1 0 1,-1 0 0,0 0 0,2-1-1,48-8 740,-45 7-509,32-8 336,-1-1 0,65-30 0,-79 29-619,-1 0 1,0-1 0,-1-1-1,-1-2 1,26-22 0,-41 33-48,0 0 0,0-1 0,-1 1 0,0-1 0,0 0 0,0 0 0,-1-1 0,4-8 0,-6 14 1,-1-1 1,1 0-1,-1 0 1,1 0-1,-1 0 1,0 0 0,0 1-1,0-1 1,0 0-1,0 0 1,0 0-1,0 0 1,0 0-1,-1 0 1,1 0 0,-1 1-1,0-1 1,1 0-1,-1 0 1,0 1-1,0-1 1,0 0 0,0 1-1,-1-1 1,1 1-1,0-1 1,0 1-1,-1 0 1,1 0-1,-1-1 1,1 1 0,-1 0-1,0 0 1,-2-1-1,-2 0 3,-1 0-1,1 0 1,-1 0-1,0 1 1,0 0-1,1 0 1,-1 0-1,0 1 1,0 0-1,0 1 1,0 0-1,1 0 1,-1 0-1,0 0 1,1 1-1,-11 4 1,-3 3 37,1 0 0,-1 0 0,-34 25 1,38-23 14,0 1-1,1 1 1,0 1 0,-20 22 0,31-32-37,1 1 1,-1 0-1,1 0 1,-1 0-1,2 0 1,-1 0-1,0 1 1,1-1-1,0 1 0,0 0 1,1-1-1,0 1 1,0 0-1,0 0 1,0 0-1,1 0 1,0 0-1,1 0 1,0 9-1,1-11-21,0 0 1,0 0-1,0 0 1,0 0-1,0 0 0,1 0 1,0 0-1,0-1 0,0 1 1,0-1-1,0 0 0,1 0 1,-1 0-1,1-1 0,0 1 1,0-1-1,0 0 0,0 0 1,8 3-1,7 1-295,0 0 0,0-1 1,26 3-1,-19-5 142,-1-1 0,1 0 0,40-4 0,7-8-236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1.275"/>
    </inkml:context>
    <inkml:brush xml:id="br0">
      <inkml:brushProperty name="width" value="0.05" units="cm"/>
      <inkml:brushProperty name="height" value="0.05" units="cm"/>
    </inkml:brush>
  </inkml:definitions>
  <inkml:trace contextRef="#ctx0" brushRef="#br0">24 0 17268,'-12'201'4104,"0"-20"-2807,45 361 363,-23-427-1004,-11-168 13,9-89-1,-6 123-623,13-139-549,54-234 0,-65 375 464,3-11-85,15-40 0,-19 61 103,0-1 1,0 1 0,1 0 0,0 0 0,1 0 0,0 1 0,0 0 0,0 0-1,12-11 1,-14 15 19,0 0 0,0 0 1,0 1-1,0-1 0,0 1 0,0-1 0,0 1 0,0 0 0,1 0 0,-1 0 0,0 1 0,1-1 0,-1 1 0,0 0 1,1 0-1,-1 0 0,4 1 0,0 0-1,-2 0 1,1 1-1,0 0 1,0 0-1,0 1 1,-1 0-1,0 0 0,1 0 1,4 4-1,1 2-6,-1-1-1,0 2 0,-1 0 1,1 0-1,-2 1 1,0 0-1,0 0 0,6 13 1,-11-20 8,-1 1 0,0-1 0,0 1 1,0-1-1,-1 1 0,1 0 1,-1 0-1,0 0 0,-1-1 1,1 1-1,-1 0 0,0 0 0,0 0 1,-1 0-1,1 0 0,-1 0 1,0 0-1,-1 0 0,1-1 0,-1 1 1,0-1-1,0 1 0,0-1 1,0 1-1,-1-1 0,0 0 0,0 0 1,0 0-1,0-1 0,-1 1 1,-6 4-1,-3 2 28,0-1 0,-1-1-1,0-1 1,-1 0 0,0 0 0,0-2 0,-16 5-1,18-6-88,0-1-1,0-1 0,-1 0 0,1-1 0,-1 0 1,1-1-1,-1-1 0,-23-3 0,34 3-53,-1 0 0,1 0-1,-1-1 1,1 1 0,0-1-1,-5-3 1,7 5 102,0-1 1,1 1-1,-1 0 0,1-1 1,-1 1-1,0-1 0,1 1 1,-1-1-1,1 1 0,-1-1 0,1 0 1,0 1-1,-1-1 0,1 1 1,0-1-1,-1 0 0,1 1 1,0-1-1,-1 0 0,1 1 1,0-1-1,0 0 0,0 0 1,0 1-1,0-1 0,0 0 1,0 0-1,0 1 0,0-1 0,0 0 1,0 1-1,1-1 0,-1 0 1,0 1-1,0-1 0,1 0 1,-1 1-1,0-1 0,1 0 1,15-9-390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1.979"/>
    </inkml:context>
    <inkml:brush xml:id="br0">
      <inkml:brushProperty name="width" value="0.05" units="cm"/>
      <inkml:brushProperty name="height" value="0.05" units="cm"/>
    </inkml:brush>
  </inkml:definitions>
  <inkml:trace contextRef="#ctx0" brushRef="#br0">108 395 18484,'4'-3'300,"0"0"0,0 0 0,0 0 0,0 0 1,-1-1-1,1 0 0,-1 1 0,0-1 0,0 0 0,0-1 0,-1 1 0,0 0 1,1-1-1,-1 1 0,-1-1 0,3-9 0,0-4 104,0-1-1,-1 1 1,0-21-1,-3 32-367,0-1 0,0 0 0,-1 0 1,0 0-1,0 1 0,-1-1 0,0 0 0,-3-7 0,5 13-34,-1 0 0,0 1 0,0-1 0,0 0 0,0 0 0,0 1 0,0-1 0,0 0 0,-1 1 1,1-1-1,0 1 0,-1 0 0,1-1 0,-1 1 0,0 0 0,0 0 0,1 0 0,-1 0 0,0 0 0,0 0 0,0 1 0,0-1 0,0 1 0,0-1 0,0 1 0,0 0 0,0 0 0,0 0 0,0 0 1,0 0-1,0 0 0,0 0 0,0 1 0,0-1 0,-3 2 0,0 0 1,-1 1 0,1-1 0,0 1 0,0 0 0,0 1 0,0-1 0,1 1 0,-1 0 0,1 0 0,0 1 0,0-1 0,1 1 0,-5 7 1,3-4-4,1-1 0,-1 1 0,2 0 0,-1 0 0,1 0 0,1 1 1,0-1-1,-2 13 0,3-19-1,1 0 0,0 0 0,0 0 0,0 0 0,0 0 0,0 0 0,0-1 0,0 1 0,1 0 0,-1 0 0,1 0 0,-1 0 0,1-1 0,0 1 0,0 0 0,0-1 0,0 1 0,0 0 0,0-1 0,0 1 0,0-1 0,1 0 0,-1 1 0,0-1 0,1 0 0,-1 0 0,1 0 0,0 0 0,-1 0 0,1 0 0,0 0 0,-1-1 0,1 1 0,0-1 0,0 1 0,0-1 0,0 0 0,2 1 0,7-1-5,0 1 0,0-2 0,0 0 0,0 0 0,13-3 0,39-11-4,-45 9 10,1 2-1,0 0 1,0 1 0,0 0-1,29 1 1,-45 3 2,0-1 0,1 1 0,-1 0 0,0-1 0,0 2 1,0-1-1,0 0 0,0 0 0,0 1 0,0 0 0,0 0 0,0-1 0,-1 2 0,1-1 0,-1 0 0,0 0 0,1 1 0,-1-1 0,0 1 0,0 0 0,2 5 1,-3-7 0,-1 0 2,1-1-1,-1 0 1,1 0-1,-1 1 0,1-1 1,-1 0-1,0 0 1,1 0-1,-1 0 0,1 1 1,-1-1-1,1 0 1,-1 0-1,1 0 1,-1 0-1,1 0 0,-1 0 1,1 0-1,-1 0 1,1-1-1,-1 1 0,1 0 1,-1 0-1,0 0 1,1 0-1,-1-1 0,1 1 1,-1 0-1,1 0 1,-1-1-1,0 1 0,1 0 1,-1-1-1,0 1 1,1-1-1,14-13 95,-15 14-99,23-29 105,-2 0 1,-2-2-1,0 0 0,18-45 1,-20 43-58,6-15-26,-16 87-51,-6-27 23,0 0 1,1-1-1,1 1 0,0-1 1,0 1-1,1-1 1,1 0-1,5 10 0,-8-18 6,-1 0 0,1 0-1,0-1 1,0 1-1,0-1 1,0 1 0,0-1-1,0 0 1,1 0 0,-1 0-1,1 0 1,0 0-1,-1 0 1,1-1 0,0 1-1,0-1 1,0 0-1,0 0 1,0 0 0,0 0-1,0-1 1,1 1 0,-1-1-1,0 0 1,0 0-1,0 0 1,0 0 0,1 0-1,-1-1 1,0 1-1,0-1 1,0 0 0,0 0-1,5-2 1,0-2 3,0 1 1,0-1-1,-1 0 1,1-1-1,-1 0 1,0 0-1,-1 0 1,1-1-1,-1 0 0,-1 0 1,6-9-1,-1 1 15,-1 0 1,-1-1-1,-1-1 0,10-28 0,-10 22-2,-9 28-17,-10 36-11,6-15-75,2 0 0,0 1 1,2-1-1,1 0 0,3 33 1,5-38-760,-7-20 813,0-1 1,1 0-1,-1 1 1,0-1-1,0 0 1,1 1-1,-1-1 1,0 0-1,1 1 1,-1-1-1,0 0 0,1 0 1,-1 0-1,0 1 1,1-1-1,-1 0 1,1 0-1,-1 0 1,1 0-1,-1 0 1,0 0-1,1 0 1,-1 0-1,1 0 0,-1 0 1,1 0-1,1-1-24,0 0 0,0 0-1,0 0 1,0-1 0,-1 1-1,1 0 1,0-1-1,-1 0 1,1 1 0,-1-1-1,0 0 1,0 0 0,1 0-1,-1 0 1,0-2 0,16-31-518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2.378"/>
    </inkml:context>
    <inkml:brush xml:id="br0">
      <inkml:brushProperty name="width" value="0.05" units="cm"/>
      <inkml:brushProperty name="height" value="0.05" units="cm"/>
    </inkml:brush>
  </inkml:definitions>
  <inkml:trace contextRef="#ctx0" brushRef="#br0">15 0 17244,'-8'13'1240,"4"3"-1328,2 3-296,4-1 632,5 1-112,7-1-160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2.845"/>
    </inkml:context>
    <inkml:brush xml:id="br0">
      <inkml:brushProperty name="width" value="0.05" units="cm"/>
      <inkml:brushProperty name="height" value="0.05" units="cm"/>
    </inkml:brush>
  </inkml:definitions>
  <inkml:trace contextRef="#ctx0" brushRef="#br0">152 47 16996,'-11'0'2298,"8"-1"-2096,0 1 0,0 0-1,-1 0 1,1 0 0,0 0 0,0 0-1,0 1 1,0-1 0,0 1 0,-1 0-1,1 0 1,0 0 0,1 1 0,-1-1-1,-4 3 1,-1 3-99,1 0 0,-1 0 0,1 1 1,1 0-1,-1 0 0,1 0 0,1 1 0,0 0 0,0 0 0,1 1 0,0-1 0,0 1 0,1 0 0,-4 19 0,6-23-102,1-1 0,-1 1 0,1 0 0,0-1-1,0 1 1,1 0 0,0 0 0,0-1 0,0 1 0,0 0-1,1-1 1,3 8 0,-3-10 12,1 1 0,-1 0 0,1-1 0,-1 0 0,1 0 1,0 0-1,1 0 0,-1 0 0,0 0 0,1-1 0,-1 1 0,1-1 0,0 0 0,0 0 0,0-1 1,0 1-1,0-1 0,5 1 0,-2-1 23,0 0 0,0 0 0,0-1 0,0 0 0,-1-1 0,1 0 0,0 0 0,0 0 0,0 0 0,-1-1 0,1-1 0,-1 1 0,0-1 0,0 0 0,1 0 0,-2-1 0,1 0 0,0 0 0,-1 0 0,0 0 0,9-10 0,-6 5 51,-1 1 1,0-1 0,0 0-1,-1 0 1,0-1 0,0 0-1,-1 0 1,-1 0-1,0-1 1,0 0 0,-1 0-1,4-19 1,-7 23-34,1 0 0,-1-1-1,0 1 1,-1 0 0,0-1 0,0 1 0,0 0-1,-1 0 1,0 0 0,-1 0 0,-4-10 0,5 14-57,1 0 1,-1 0 0,0 1 0,0-1 0,0 1 0,0 0 0,-1-1 0,1 1 0,-1 0 0,1 0 0,-1 0 0,0 1 0,1-1-1,-1 1 1,0-1 0,0 1 0,0 0 0,0 0 0,0 1 0,-1-1 0,1 0 0,0 1 0,0 0 0,0 0 0,-1 0 0,1 0 0,0 0-1,-5 2 1,1 0-198,-1 1 0,1 0 0,0 0 0,0 0 0,0 1 0,0 1 0,0-1 0,1 1-1,-9 8 1,10-9 142,-5 5-386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3.278"/>
    </inkml:context>
    <inkml:brush xml:id="br0">
      <inkml:brushProperty name="width" value="0.05" units="cm"/>
      <inkml:brushProperty name="height" value="0.05" units="cm"/>
    </inkml:brush>
  </inkml:definitions>
  <inkml:trace contextRef="#ctx0" brushRef="#br0">157 175 16628,'-3'-4'296,"0"0"0,0 0 0,-1 0 0,0 0 0,1 1 0,-1-1 1,-1 1-1,1 0 0,0 0 0,-1 1 0,-8-5 0,11 7-222,-1-1 0,1 1 0,-1 0 0,1-1 0,-1 1 0,1 0 0,-1 1 0,1-1 0,0 0 0,-1 1 0,1-1 0,-1 1 0,1 0 0,0 0 0,0 0 0,-1 0 0,1 0 0,0 0 0,0 1 0,0-1 0,0 1 0,0-1 0,1 1 0,-1 0 0,0 0 0,1 0 0,-1 0 0,0 2 0,-3 3 14,0 1-1,1 0 0,0 1 1,0-1-1,1 0 1,0 1-1,1 0 0,0 0 1,0 0-1,-1 11 0,2-10-39,1 0-1,0 1 0,0-1 1,1 0-1,0 1 0,1-1 1,0 0-1,6 19 0,-6-25-23,0-1-1,0 1 1,0 0-1,1-1 0,-1 1 1,1-1-1,0 0 1,0 1-1,0-1 0,0-1 1,1 1-1,-1 0 1,1-1-1,-1 0 0,1 0 1,0 0-1,0 0 1,0-1-1,0 1 0,0-1 1,0 0-1,1 0 1,-1-1-1,0 1 0,0-1 1,1 0-1,6 0 1,2-2 24,0 1 0,-1-1 0,1-1 0,-1-1 0,1 1 0,-1-2 0,0 0 1,13-7-1,-2-2 19,0-1 0,-1-1 0,-1 0 0,0-2 0,32-35 0,-39 37-45,0-1 1,-1-1 0,-1 0 0,-1-1-1,0 0 1,-2 0 0,12-34 0,-18 44-18,-1 1 1,0-1-1,0 0 1,-1 0 0,0-15-1,-1 23-4,0 1-1,0-1 0,0 0 1,0 1-1,0-1 1,0 1-1,0-1 1,-1 0-1,1 1 1,0-1-1,0 1 0,0-1 1,-1 0-1,1 1 1,0-1-1,0 1 1,-1-1-1,1 1 1,-1-1-1,1 1 0,0-1 1,-1 1-1,1-1 1,-1 1-1,1 0 1,-1-1-1,0 1 1,0 0-1,0 0 0,0 0 1,0 0-1,0 0 0,0 0 0,1 0 1,-1 1-1,0-1 0,0 0 1,0 1-1,0-1 0,1 0 1,-1 1-1,0-1 0,1 1 1,-2 1-1,-2 1 1,0 1 0,0 0 0,1 0 0,-1 0 0,-3 6 0,2 0-45,1 0 0,-1 0 0,2 0 0,-1 0 0,2 0 0,-1 1 0,1-1 0,1 1 0,0 0 0,0 0 0,1-1 0,1 1 0,0 0 0,0 0 0,6 19 0,-6-26 68,0-1-1,1 1 1,0-1 0,-1 0-1,1 0 1,1 0 0,-1 0-1,0 0 1,1 0 0,-1 0-1,1-1 1,0 0 0,0 1 0,0-1-1,0 0 1,0 0 0,1-1-1,-1 1 1,0-1 0,1 1-1,-1-1 1,1 0 0,0 0-1,3 0 1,27 2-63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3.810"/>
    </inkml:context>
    <inkml:brush xml:id="br0">
      <inkml:brushProperty name="width" value="0.05" units="cm"/>
      <inkml:brushProperty name="height" value="0.05" units="cm"/>
    </inkml:brush>
  </inkml:definitions>
  <inkml:trace contextRef="#ctx0" brushRef="#br0">134 301 17812,'8'-13'1847,"-8"12"-1812,0 1 0,0 0 0,0 0 0,0 0 0,0 0 0,0 0 0,0-1 0,0 1 1,0 0-1,0 0 0,0 0 0,0 0 0,0 0 0,0-1 0,0 1 0,0 0 0,-1 0 1,1 0-1,0 0 0,0 0 0,0 0 0,0-1 0,0 1 0,0 0 0,0 0 1,0 0-1,-1 0 0,1 0 0,0 0 0,0 0 0,0 0 0,0 0 0,0 0 0,-1 0 1,1 0-1,0 0 0,0 0 0,0 0 0,0 0 0,0 0 0,-1 0 0,1 0 0,0 0 1,0 0-1,0 0 0,-3 0 167,1 1-1,-1 0 1,1-1 0,0 1 0,-1 0 0,1 1-1,0-1 1,0 0 0,-4 3 0,-4 4-18,1 1 0,-1-1 0,2 2 0,-1-1 0,1 1 1,1 1-1,-9 13 0,11-15-171,1 0 0,0 0 0,0 0 0,0 0 1,1 1-1,1-1 0,0 1 0,0 0 0,1-1 0,0 11 0,0-17-10,1-1 0,0 0 0,0 0 0,0 1 0,0-1 0,1 0 0,-1 1 0,1-1 0,-1 0 0,1 0 0,0 0 0,0 1 0,0-1 0,0 0 0,0 0 0,0 0 0,1-1 0,-1 1 0,1 0 0,-1 0 0,1-1 0,-1 1 0,1-1 0,0 1 0,0-1 0,0 0 0,0 0 0,0 0 0,0 0 0,0 0 0,0 0 0,1 0 1,-1-1-1,0 1 0,0-1 0,1 0 0,-1 0 0,4 0 0,2 0 11,1-1 0,-1 0 1,0-1-1,0 0 1,0-1-1,0 1 0,-1-1 1,1-1-1,11-6 1,5-7 23,0-1 0,-2 0 0,0-2 0,-1-1 0,-1 0 0,-1-2 0,-1 0 0,-1-1 0,-1-1 0,-1 0 0,20-46 0,-29 56-61,-7 22-29,-3 21-23,4-22 66,0 0 0,1 0 0,-1 0 0,1-1 1,1 1-1,-1 0 0,1-1 0,0 1 0,4 8 0,-4-11 11,-1-1 0,1 0 0,0 1 0,0-1 0,0 0 0,0 0 0,0 0 0,0 0 0,0 0 0,1-1 0,-1 1 0,0-1 0,1 1 0,0-1 0,-1 0 0,1 0 0,0 0 0,0 0 0,-1-1 0,1 1 0,6-1 0,-1 0 11,1-1 0,0 0 0,0 0 0,-1-1 0,1 0 0,-1-1 0,0 0 0,0 0-1,0 0 1,0-1 0,0-1 0,-1 1 0,1-1 0,-1-1 0,-1 1 0,1-1 0,9-11 0,1-2 8,-1-1 0,-1-1 0,-1 0 0,22-43 0,-26 45-31,-4 8-29,0 1 1,-1-1-1,0-1 1,-1 1-1,0 0 1,-1-1 0,3-18-1,-11 36-27,0 0 1,1 1-1,0-1 1,-5 13-1,-5 16 82,2 0 0,0 2 0,3-1 0,1 1-1,2 1 1,1-1 0,2 1 0,2 0 0,1 0 0,9 66 0,6-33 43,24 72 0,-23-90-60,-1 0-1,-3 1 1,6 68 0,-17-107-9,-1 1-1,-4 26 1,4-38 21,-1 1 0,1-1 0,-1 0 0,-1 0 0,1 0 0,-1 0 0,1 0 0,-1 0 1,0 0-1,0 0 0,-1 0 0,1-1 0,-6 6 0,7-8 1,-1 0 1,1-1-1,0 1 0,0-1 0,0 1 1,0-1-1,-1 1 0,1-1 1,0 0-1,-1 1 0,1-1 0,0 0 1,0 0-1,-1 0 0,1 0 0,0 0 1,-1-1-1,1 1 0,0 0 1,0 0-1,-1-1 0,1 1 0,0-1 1,0 1-1,0-1 0,-1 0 0,1 1 1,0-1-1,0 0 0,0 0 1,0 0-1,0 0 0,0 0 0,1 0 1,-2-1-1,-5-6 59,0 0 0,1-1 0,-6-11 0,10 17-54,-13-24 41,0-1 1,2-1-1,1 0 0,1-1 0,2 0 1,1-1-1,1 0 0,2 0 0,-3-49 1,8 73-104,0 1-1,0 0 1,0-1 0,1 1 0,0 0 0,0 0 0,1-1 0,0 1 0,0 0-1,0 0 1,1 1 0,-1-1 0,1 0 0,1 1 0,-1 0 0,1 0-1,0 0 1,0 0 0,1 0 0,-1 1 0,1 0 0,0 0 0,0 0-1,1 1 1,8-5 0,76-31-416,-31 17 175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3.287"/>
    </inkml:context>
    <inkml:brush xml:id="br0">
      <inkml:brushProperty name="width" value="0.05" units="cm"/>
      <inkml:brushProperty name="height" value="0.05" units="cm"/>
    </inkml:brush>
  </inkml:definitions>
  <inkml:trace contextRef="#ctx0" brushRef="#br0">13 1 16067,'-1'2'168,"-1"0"-1,1 0 0,-1 1 1,1-1-1,0 1 0,0-1 0,0 1 1,0 0-1,1-1 0,-1 1 1,1 0-1,-1-1 0,1 1 0,0 0 1,0-1-1,1 6 0,-1 1 179,1 32 780,1 0-1,2 0 0,14 58 1,-1-31-299,31 78 0,-23-89-498,-23-54-496,-1 0 1,1 0-1,0 0 1,0-1-1,0 1 0,0 0 1,0-1-1,0 1 1,1-1-1,-1 0 1,1 0-1,0 0 1,0 0-1,0 0 0,3 1 1,4-3-810,-7 0 272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6.032"/>
    </inkml:context>
    <inkml:brush xml:id="br0">
      <inkml:brushProperty name="width" value="0.05" units="cm"/>
      <inkml:brushProperty name="height" value="0.05" units="cm"/>
    </inkml:brush>
  </inkml:definitions>
  <inkml:trace contextRef="#ctx0" brushRef="#br0">186 63 15347,'1'-1'173,"0"0"0,-1 0-1,1 0 1,0-1 0,0 1-1,-1 0 1,1 0 0,0-1 0,-1 1-1,0 0 1,1-1 0,-1 1-1,0 0 1,1-1 0,-1 1 0,0-1-1,0 1 1,0 0 0,0-1-1,0 1 1,-1-1 0,1 1-1,0 0 1,-1-1 0,1 1 0,-1 0-1,1-1 1,-1 1 0,0 0-1,-1-2 1,1 1 12,-1 0-1,0 1 1,1-1-1,-1 0 1,0 1-1,0 0 1,-1-1-1,1 1 1,0 0 0,0 0-1,0 0 1,-1 0-1,1 1 1,0-1-1,-1 0 1,-4 1-1,1 0-114,0 0-1,0 1 0,0 0 0,0 0 1,0 1-1,0 0 0,0 0 0,1 0 1,-1 0-1,1 1 0,-1 0 0,1 0 1,0 1-1,0-1 0,1 1 0,-1 0 1,-5 6-1,6-6-67,0 1 0,0-1 0,1 1 0,-1 0 0,1 0 0,0 0 0,0 0 0,0 0-1,1 1 1,0-1 0,0 1 0,0 0 0,1 0 0,0-1 0,0 1 0,0 0 0,1 11 0,0-15 1,0 0 0,1-1 0,-1 1 0,1 0 1,-1 0-1,1 0 0,0 0 0,0-1 0,0 1 0,0 0 0,0-1 0,0 1 0,0 0 0,0-1 0,1 0 1,-1 1-1,0-1 0,4 2 0,-3-1 4,1-1-1,0 1 1,0-1 0,1 0 0,-1 0 0,0 0 0,0-1-1,0 1 1,1-1 0,3 1 0,4-2 19,0 1 0,0-1 0,0-1 0,0 0 1,15-5-1,-6-1 36,0 0 0,-1-1 0,0-1 0,0-1 0,-1 0 1,-1-2-1,0 0 0,-1 0 0,15-18 0,-29 30-42,0-1 0,0 0 0,-1 0 0,0 0-1,1 0 1,-1-1 0,0 1 0,0 0 0,2-5 0,-3 7-18,0 0 0,0 0 0,0 0 0,0 0 0,0 0 1,0 0-1,0 0 0,0 0 0,0-1 0,0 1 1,0 0-1,0 0 0,0 0 0,0 0 0,0 0 0,0 0 1,0 0-1,0 0 0,0 0 0,0-1 0,0 1 0,0 0 1,0 0-1,0 0 0,0 0 0,0 0 0,0 0 1,0 0-1,0 0 0,-1 0 0,1 0 0,0 0 0,0-1 1,0 1-1,0 0 0,0 0 0,0 0 0,0 0 0,0 0 1,0 0-1,0 0 0,0 0 0,-1 0 0,1 0 0,0 0 1,0 0-1,0 0 0,0 0 0,0 0 0,0 0 1,0 0-1,0 0 0,0 0 0,-1 0 0,1 0 0,0 0 1,0 0-1,0 0 0,0 0 0,0 0 0,-12 11 77,7-5-69,0 0-1,1 1 1,0-1 0,0 1 0,1 0 0,-1 0 0,2 0 0,-1 1 0,1-1 0,-3 15 0,5-18-64,-1-1 1,1 1 0,-1 0-1,1 0 1,0-1 0,0 1 0,1 0-1,-1 0 1,1-1 0,0 1 0,0 0-1,0-1 1,0 1 0,1-1-1,0 1 1,-1-1 0,1 0 0,0 0-1,1 0 1,-1 0 0,0 0 0,1 0-1,0-1 1,4 5 0,-1-4-214,1 1-1,-1-1 1,1-1 0,0 1 0,-1-1 0,1 0 0,0-1 0,10 1-1,2 0-110,36-2 0,5-5-451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45.484"/>
    </inkml:context>
    <inkml:brush xml:id="br0">
      <inkml:brushProperty name="width" value="0.05" units="cm"/>
      <inkml:brushProperty name="height" value="0.05" units="cm"/>
    </inkml:brush>
  </inkml:definitions>
  <inkml:trace contextRef="#ctx0" brushRef="#br0">357 24 13899,'-2'-2'147,"1"0"1,-1 0-1,0 0 1,1 1-1,-1-1 1,0 0-1,0 1 1,0-1-1,-1 1 1,1 0-1,0 0 1,0 0-1,-1 0 0,1 0 1,-5-1-1,4 2-43,0 1 0,0-1 0,0 1-1,0-1 1,0 1 0,0 0-1,0 0 1,1 0 0,-1 0-1,0 1 1,1-1 0,-6 4-1,-20 13 357,1 2-1,1 0 0,0 2 0,2 0 1,-27 33-1,40-42-401,1 1 0,0 1 0,1-1 0,0 2-1,2-1 1,0 1 0,0 0 0,2 1 0,0-1 0,1 1 0,-4 33 0,6-16-52,1 1 1,2 0-1,1 0 1,2 0-1,1 0 1,14 44-1,-13-58-7,1 1-1,1-2 0,1 1 1,1-1-1,0 0 1,2-1-1,0 0 0,1-1 1,1-1-1,32 31 1,-40-42 5,1-1 0,-1 0 0,1 0 0,1-1 1,-1 0-1,1 0 0,-1-1 0,1 0 1,0 0-1,0-1 0,0 0 0,1 0 0,-1-1 1,0 0-1,1 0 0,-1-1 0,1 0 1,-1-1-1,0 0 0,1 0 0,-1-1 1,0 0-1,0 0 0,0-1 0,0 0 0,0-1 1,-1 1-1,1-1 0,-1-1 0,0 1 1,0-1-1,-1-1 0,1 1 0,5-8 1,5-7 38,0 0 1,-2-1 0,-1-1 0,0-1 0,-2 0 0,16-40 0,-14 26 35,-2-1-1,-2 0 1,9-69-1,-16 85-43,-2-1 0,0 1 0,-1-1 0,-2 1 0,0-1 0,-2 1 0,0 0 1,-12-35-1,12 47-4,0 0 1,-1 0 0,0 0-1,-1 1 1,0 0 0,0 0-1,-1 0 1,-12-11 0,13 14 15,-1 1 0,0 0-1,0 0 1,-1 0 0,1 1 0,-1 0 0,0 1 0,0-1 0,0 2 0,0-1 0,-17-2 0,11 4 37,0 0 0,-1 0 1,1 2-1,0-1 0,0 2 0,0 0 0,-22 6 0,27-5-105,0 0 0,-1 1 1,1-1-1,0 2 0,1-1 0,-1 1 0,1 0 0,0 1 1,0 0-1,1 1 0,-13 12 0,19-17-84,-1 0-1,1 1 1,0-1 0,0 0 0,0 1-1,0-1 1,0 1 0,1-1 0,-1 1-1,1-1 1,-1 1 0,1 0 0,0-1-1,0 1 1,0-1 0,1 1 0,-1 0-1,2 4 1,0 2-214,1 1 0,1 0 0,6 12 1,3-2-332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23.008"/>
    </inkml:context>
    <inkml:brush xml:id="br0">
      <inkml:brushProperty name="width" value="0.05" units="cm"/>
      <inkml:brushProperty name="height" value="0.05" units="cm"/>
    </inkml:brush>
  </inkml:definitions>
  <inkml:trace contextRef="#ctx0" brushRef="#br0">451 106 13155,'-3'-7'239,"0"1"0,0-1 0,-1 1 0,0 0-1,0 0 1,-1 0 0,0 0 0,0 1 0,0 0 0,-1 0 0,1 0 0,-1 1 0,0 0 0,-1 0 0,1 0 0,-1 1 0,1 0-1,-1 0 1,0 0 0,0 1 0,0 0 0,-1 1 0,1 0 0,0 0 0,-1 0 0,1 1 0,0 0 0,-8 1 0,3 0-127,0 1 0,0 0 0,1 1 1,-1 0-1,1 1 0,0 0 0,0 1 0,0 0 1,1 0-1,-1 1 0,1 1 0,1 0 1,-1 0-1,1 1 0,0 0 0,-13 17 0,11-9-66,1 0 1,1 1-1,1 0 0,0 0 0,1 1 0,1 0 0,0 0 0,2 1 0,0 0 0,1 0 0,0 26 0,2-12-24,1 0-1,2 0 1,1-1-1,2 1 0,15 56 1,-13-69-20,0 0-1,1 0 1,1-1 0,1 0 0,1-1 0,1 0 0,0 0-1,1-1 1,1-1 0,28 25 0,-32-32-4,0 0 0,1-1 0,1 0 0,-1-1 0,1 0 0,0-1 0,1-1 0,0 1 0,-1-2 0,2 0 0,-1-1 0,0 0 0,1-1 0,-1 0 0,1-1 0,0 0 0,22-3 0,-27 0 6,-1 1 0,0-1 0,0 0 0,0-1 0,0 0 0,0-1 0,0 1 0,-1-1 0,0-1 0,0 1 0,9-8 0,-7 3 12,-1 1 0,1-1-1,-2 0 1,0-1 0,0 0 0,0 0 0,6-14 0,-3-1 38,0 1 0,-2-2 0,-1 1 0,-1-1 0,-1-1 0,3-42 0,-6 35 26,-2-1-1,-1 0 1,-2 0 0,-1 0-1,-10-37 1,9 51-46,-1 1 1,-1 0 0,-1 0-1,0 1 1,-2 0 0,0 1-1,-1-1 1,-1 2 0,-24-27-1,32 38-38,-1 2-1,-1-1 0,1 0 1,-1 1-1,1 0 0,-1 0 1,0 1-1,-1 0 0,1 0 1,-1 0-1,-10-2 0,14 4-44,0 1 1,0-1-1,0 1 0,0 0 0,0 0 0,-1 0 0,1 1 1,0-1-1,0 1 0,0-1 0,0 1 0,0 0 0,1 0 1,-1 1-1,0-1 0,0 0 0,1 1 0,-1 0 0,1 0 1,-1 0-1,1 0 0,0 0 0,0 0 0,0 0 0,0 1 1,0-1-1,0 1 0,-2 4 0,-4 9-145,1 1 1,-7 22-1,12-35 142,-9 29-352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23.858"/>
    </inkml:context>
    <inkml:brush xml:id="br0">
      <inkml:brushProperty name="width" value="0.05" units="cm"/>
      <inkml:brushProperty name="height" value="0.05" units="cm"/>
    </inkml:brush>
  </inkml:definitions>
  <inkml:trace contextRef="#ctx0" brushRef="#br0">114 234 15523,'-5'0'158,"1"1"1,-1 0-1,0 0 0,1 1 0,-1-1 0,1 1 0,-1 0 0,1 0 0,0 1 0,0-1 0,0 1 1,0 0-1,0 0 0,1 0 0,-1 1 0,1-1 0,0 1 0,0-1 0,0 1 0,0 0 0,1 1 1,0-1-1,0 0 0,0 1 0,-2 4 0,0 7-42,-1 0-1,2 0 1,0 1-1,1-1 1,1 1-1,0 17 1,2-8-27,0 0 0,2 0 0,1-1 0,13 48 0,-12-58-63,0 0-1,1 0 1,1 0 0,1-1 0,0 0 0,0-1-1,1 1 1,1-2 0,13 15 0,-17-22 2,0 0 0,0 0 0,0 0 0,0-1 0,1 1 0,-1-2 0,1 1 0,0-1-1,0 0 1,1 0 0,-1-1 0,0 0 0,1 0 0,8 0 0,-6-1 30,-1-1-1,1-1 0,0 1 0,-1-2 1,1 1-1,-1-1 0,0-1 0,1 0 1,-1 0-1,9-5 0,2-3 99,-1 0-1,-1-1 1,0-1-1,0-1 1,-1-1-1,-1 0 1,-1-1-1,0 0 1,14-22-1,-13 16 89,-1-2 0,-1 0 0,-2 0 0,0-1-1,-1-1 1,-2 0 0,-1 0 0,0-1 0,6-53-1,-13 66-160,0 1-1,-1-1 0,0 0 0,-1 0 1,0 1-1,-2-1 0,1 0 0,-2 1 1,0 0-1,0 0 0,-1 0 0,-1 0 1,0 1-1,-1 0 0,0 0 0,0 1 1,-2 0-1,1 0 0,-1 1 0,-1 0 1,-18-15-1,20 19-73,-1 0 1,1 1-1,-1 0 1,-1 0-1,1 1 1,-1 0-1,1 0 1,-1 1-1,0 1 1,0 0-1,0 0 1,-1 1-1,1 0 1,0 1-1,-1 0 1,1 1-1,0 0 0,0 0 1,0 1-1,-17 5 1,19-4-139,-1 1-1,1-1 1,0 1 0,0 1 0,0 0 0,1 0-1,0 0 1,0 1 0,0 0 0,0 0 0,1 1-1,0 0 1,1 0 0,0 0 0,0 1 0,0-1-1,1 1 1,0 0 0,0 1 0,1-1 0,0 1-1,1-1 1,-3 17 0,3 2-367,3-12-115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00.027"/>
    </inkml:context>
    <inkml:brush xml:id="br0">
      <inkml:brushProperty name="width" value="0.05" units="cm"/>
      <inkml:brushProperty name="height" value="0.05" units="cm"/>
    </inkml:brush>
  </inkml:definitions>
  <inkml:trace contextRef="#ctx0" brushRef="#br0">15 4306 12619,'0'1'95,"0"0"0,0-1 0,0 1 0,-1 0 0,1-1 0,0 1 0,0-1 0,-1 1 0,1-1 0,0 1 0,-1-1 0,1 1 0,-1-1 0,1 1 0,0-1 0,-1 1 0,1-1 0,-1 0 0,0 1 0,-4-8 1074,2-23-248,14-56-125,28-113 1,-15 89-328,10-64 204,116-520 650,-102 516-1271,132-319 0,152-208-123,313-429 135,-470 886-58,-131 195-117,2 2 0,73-63-1,-118 114 34,0-1 35,0 1 0,0-1 0,0 0 0,0 1-1,-1-1 1,1 0 0,0 0 0,0 1 0,-1-1 0,1 0-1,0 0 1,-1 0 0,1 0 0,-1 0 0,1 0 0,-1 0-1,1 0 1,-1 0 0,0 0 0,0 0 0,0 0 0,1 0 0,-1-1-1,0 1 1,0-2 0,-7-7-325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00.906"/>
    </inkml:context>
    <inkml:brush xml:id="br0">
      <inkml:brushProperty name="width" value="0.05" units="cm"/>
      <inkml:brushProperty name="height" value="0.05" units="cm"/>
    </inkml:brush>
  </inkml:definitions>
  <inkml:trace contextRef="#ctx0" brushRef="#br0">1 0 13379,'5'0'401,"1"0"0,0 1 1,-1-1-1,1 1 0,-1 0 0,1 0 1,-1 1-1,0 0 0,1 0 0,-1 0 1,0 0-1,9 7 0,5 1 183,253 100 2020,-219-93-2534,1-2 0,0-3 0,70 7 0,-117-18-57,37 1 68,-41-2-46,1 0 0,-1-1 0,0 1-1,0-1 1,0 0 0,1 0 0,-1 0 0,0 0 0,0 0 0,0 0 0,2-3 0,-4 4-17,0-1-1,-1 1 1,1-1 0,-1 1 0,1-1 0,-1 1 0,1-1 0,-1 1 0,1-1 0,-1 1 0,0-1 0,1 0 0,-1 1 0,0-1 0,1 0 0,-1 1 0,0-1 0,0 0 0,0 0 0,0 1 0,0-1 0,0 0 0,0 1 0,0-1 0,0 0 0,0 0 0,0 1 0,0-1 0,0 0 0,0 1 0,-1-1 0,1 0 0,0 1 0,-1-1 0,1 0 0,0 1 0,-1-1 0,1 1 0,-1-1 0,1 0 0,-1 1 0,1-1 0,-1 0 0,-2-1 23,0 0-1,1 0 1,-1-1-1,0 1 1,0 1-1,0-1 1,0 0-1,-4-1 1,-25-5-33,-1 0 1,0 2-1,-48-2 0,14 1-33,-272-39 1,306 44 44,33 2-20,-1 0 1,1 0-1,-1 0 0,1 1 0,0-1 1,-1 0-1,1 0 0,-1 0 1,1 0-1,0 0 0,-1 1 1,1-1-1,0 0 0,-1 0 0,1 1 1,0-1-1,-1 0 0,1 0 1,0 1-1,-1-1 0,1 0 0,0 1 1,0-1-1,-1 1 0,1 0 0,0 0 1,0-1-1,1 1 0,-1 0 0,0 0 0,0-1 0,1 1 0,-1 0 0,0 0 0,1-1 0,-1 1 0,0 0 1,1-1-1,-1 1 0,1 0 0,-1-1 0,1 1 0,0 0 0,8 7-10,0-1 0,0 0 0,0 0 0,1-1 0,0 0 0,0 0 0,20 7 0,0-2-12,49 10 0,28-1-13,-92-18 29,-1 0 0,0-2 1,1 1-1,-1-2 0,21-3 1,-35 4 5,1 0 0,-1 0 0,0 0 0,1 0 0,-1 0 1,0 0-1,1 0 0,-1 0 0,1 0 0,-1-1 0,0 1 0,1 0 1,-1 0-1,0 0 0,1 0 0,-1-1 0,0 1 0,1 0 0,-1 0 1,0-1-1,0 1 0,1 0 0,-1 0 0,0-1 0,0 1 0,0 0 1,1-1-1,-1 1 0,0 0 0,0-1 0,-7-7 12,-18-4 8,-338-75 40,322 79-154,41 8 75,0 0-1,0 0 0,0 0 0,0 0 1,0-1-1,0 1 0,0 0 1,0 0-1,-1 0 0,1 0 0,0 0 1,0 0-1,0 0 0,0 0 0,0 0 1,0 0-1,0 0 0,-1 0 1,1 0-1,0 0 0,0 0 0,0 0 1,0 0-1,0 0 0,0 0 0,0 0 1,-1 0-1,1 0 0,0 0 1,0 0-1,0 0 0,0 0 0,0 0 1,0 0-1,0 0 0,-1 0 0,1 0 1,0 0-1,0 0 0,0 1 1,0-1-1,0 0 0,0 0 0,0 0 1,0 0-1,0 0 0,0 0 1,0 0-1,-1 0 0,1 1 0,0-1 1,0 0-1,0 0 0,0 0 0,0 0 1,0 0-1,7 7-549,15 7 127,3-2 73,3 1-133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05.226"/>
    </inkml:context>
    <inkml:brush xml:id="br0">
      <inkml:brushProperty name="width" value="0.05" units="cm"/>
      <inkml:brushProperty name="height" value="0.05" units="cm"/>
    </inkml:brush>
  </inkml:definitions>
  <inkml:trace contextRef="#ctx0" brushRef="#br0">316 11 15747,'1'0'82,"-1"-1"-1,0 1 1,1 0 0,-1 0-1,0 0 1,0-1-1,1 1 1,-1 0-1,0 0 1,0 0-1,0-1 1,1 1-1,-1 0 1,0-1-1,0 1 1,0 0 0,0 0-1,0-1 1,1 1-1,-1 0 1,0-1-1,0 1 1,0 0-1,0-1 1,0 1-1,0 0 1,0-1-1,0 1 1,0 0 0,0-1-1,0 1 1,0 0-1,-1-1 1,1 1-1,0-1 1,-1 1-10,1 0 1,-1 1 0,1-1-1,-1 0 1,0 0-1,1 0 1,-1 0 0,1 0-1,-1 1 1,1-1 0,-1 0-1,1 0 1,-1 1-1,1-1 1,-1 0 0,1 1-1,-1-1 1,1 1 0,-1-1-1,1 1 1,0-1-1,-1 1 1,0 0 0,-62 79 817,-69 116 1,71-101-712,10-15-152,87-121-45,294-357 33,-430 487 228,89-78-266,-6 4-269,2 0-1,0 1 0,1 1 1,-22 33-1,35-49 259,1 0-1,-1 0 1,1 0-1,-1 0 1,1 0 0,0 0-1,-1 0 1,1 1-1,0-1 1,0 0-1,0 0 1,0 0-1,0 0 1,0 0 0,0 0-1,0 2 1,9-7-344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08.184"/>
    </inkml:context>
    <inkml:brush xml:id="br0">
      <inkml:brushProperty name="width" value="0.05" units="cm"/>
      <inkml:brushProperty name="height" value="0.05" units="cm"/>
    </inkml:brush>
  </inkml:definitions>
  <inkml:trace contextRef="#ctx0" brushRef="#br0">27 66 16900,'-27'-62'2891,"27"62"-2869,1 0 0,-1 0 0,0 0 0,0 0 0,0 0 1,0 0-1,0 0 0,0 0 0,0 0 0,0 0 0,0 0 0,0 0 0,0 0 1,1 0-1,-1 0 0,0 0 0,0 0 0,0 0 0,0 0 0,0-1 0,0 1 0,0 0 1,0 0-1,0 0 0,0 0 0,0 0 0,0 0 0,0 0 0,0 0 0,1 0 1,-1 0-1,0 0 0,0 0 0,0 0 0,0 0 0,0 0 0,0-1 0,0 1 0,0 0 1,0 0-1,0 0 0,0 0 0,0 0 0,0 0 0,0 0 0,0 0 0,0 0 0,0 0 1,0 0-1,0-1 0,0 1 0,0 0 0,0 0 0,0 0 0,0 0 0,0 0 1,0 0-1,0 0 0,-1 0 0,1 0 0,0 0 0,0 0 0,0 0 0,0 0 0,0 0 1,0-1-1,8 8 546,10 11-202,195 224 312,-74-86-566,158 168 344,-288-314-457,-6-6-34,1 0 1,-1 0-1,1-1 1,0 1-1,0-1 0,0 0 1,0 0-1,1 0 1,-1 0-1,1-1 0,9 4 1,-14-6 11,1 0 1,-1 0-1,0 0 1,1 0-1,-1 0 1,1 0-1,-1 0 0,0 0 1,1 0-1,-1 0 1,1 0-1,-1 0 1,0 0-1,1 0 1,-1 0-1,1 0 0,-1 0 1,0-1-1,1 1 1,-1 0-1,0 0 1,1 0-1,-1-1 1,0 1-1,1 0 0,-1 0 1,0-1-1,1 1 1,-1 0-1,0-1 1,0 1-1,1 0 1,-1-2-1,-1-15-277,-6-6 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08.612"/>
    </inkml:context>
    <inkml:brush xml:id="br0">
      <inkml:brushProperty name="width" value="0.05" units="cm"/>
      <inkml:brushProperty name="height" value="0.05" units="cm"/>
    </inkml:brush>
  </inkml:definitions>
  <inkml:trace contextRef="#ctx0" brushRef="#br0">0 410 15019,'12'12'470,"-1"0"1,2 0-1,-1-1 0,2-1 1,-1 0-1,2-1 0,-1 0 0,1-1 1,0-1-1,23 8 0,-6-4 118,0-2 0,0-1 0,1-2 0,44 3 0,-65-8-444,0-1 1,0 0 0,0 0-1,0-1 1,0-1 0,20-5-1,-27 5-73,1 0-1,-1 0 0,0-1 0,0 1 1,0-1-1,0 0 0,0-1 0,-1 1 1,1-1-1,-1 0 0,0 0 0,0-1 1,-1 1-1,1-1 0,-1 1 0,4-8 1,1-6 122,0 0 0,-2-1 1,0 0-1,-1 0 1,5-36-1,2-102 60,-11 135-377,5-123-2065,-6 125 1675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1.081"/>
    </inkml:context>
    <inkml:brush xml:id="br0">
      <inkml:brushProperty name="width" value="0.05" units="cm"/>
      <inkml:brushProperty name="height" value="0.05" units="cm"/>
    </inkml:brush>
  </inkml:definitions>
  <inkml:trace contextRef="#ctx0" brushRef="#br0">64 256 13387,'-6'4'232,"1"0"1,-1 0-1,1 0 1,1 1-1,-1-1 1,1 1-1,0 0 1,0 1-1,0-1 1,-5 12-1,8-16-147,0 1 0,0 0-1,0 0 1,0 0 0,1 1-1,-1-1 1,1 0 0,-1 0-1,1 0 1,0 0 0,0 0-1,0 1 1,0-1 0,0 0-1,0 0 1,1 0 0,-1 0 0,1 0-1,0 1 1,-1-1 0,1 0-1,0 0 1,0-1 0,0 1-1,1 0 1,-1 0 0,0 0-1,1-1 1,-1 1 0,1-1-1,-1 1 1,1-1 0,0 1-1,-1-1 1,1 0 0,3 1-1,-2 0 50,1-1 0,0 1 0,0-1 0,0 0-1,0 0 1,0-1 0,1 1 0,-1-1 0,0 0-1,0 0 1,0 0 0,0 0 0,0-1 0,1 0-1,6-2 1,3-2 134,-1 0-1,0 0 0,17-11 0,2-4-57,-2-1-1,0-1 1,-2-1 0,0-2-1,-2-1 1,-1-1-1,-1-1 1,25-37-1,-48 63-205,23-39 49,-23 38-49,0 1 0,0-1-1,0 1 1,0-1 0,0 0-1,-1 1 1,0-1 0,1 0-1,-1 1 1,0-1 0,0 0-1,0 1 1,-1-1 0,0-4-1,0 6-1,1 0-1,-1 0 0,1 0 1,-1 0-1,0 0 0,0 0 1,0 0-1,1 0 1,-1 0-1,0 0 0,0 0 1,0 1-1,-1-1 0,1 0 1,0 1-1,0-1 0,0 1 1,0-1-1,-1 1 1,1-1-1,0 1 0,0 0 1,-1 0-1,1-1 0,0 1 1,-2 0-1,-4 0 1,0 1 0,0-1 0,1 1 0,-8 1 0,-12 5-3,0 2-1,1 0 1,0 1 0,0 2 0,1 0 0,1 2-1,0 0 1,1 2 0,0 0 0,1 1-1,-35 40 1,48-48 5,0 0-1,1 1 1,0 0 0,1 1-1,0 0 1,1-1-1,0 2 1,0-1 0,1 1-1,-3 16 1,6-23-14,1-1 1,-1 1-1,1 0 1,0 0-1,0-1 0,0 1 1,1 0-1,0 0 1,0-1-1,0 1 0,1-1 1,-1 1-1,1-1 1,0 1-1,0-1 0,0 0 1,1 0-1,0 0 1,0 0-1,0-1 0,0 1 1,0-1-1,1 0 1,-1 0-1,1 0 1,0 0-1,0 0 0,0-1 1,6 3-1,1-1-129,1 1 1,0-1-1,0-1 0,1 0 1,-1-1-1,0 0 0,1-1 1,0-1-1,-1 0 0,1 0 0,-1-1 1,1-1-1,-1 0 0,1-1 1,16-5-1,26-20-338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3.691"/>
    </inkml:context>
    <inkml:brush xml:id="br0">
      <inkml:brushProperty name="width" value="0.05" units="cm"/>
      <inkml:brushProperty name="height" value="0.05" units="cm"/>
    </inkml:brush>
  </inkml:definitions>
  <inkml:trace contextRef="#ctx0" brushRef="#br0">69 97 13091,'-2'1'158,"-1"0"0,1 0 0,-1 0 0,1 0 1,0 1-1,0-1 0,-1 1 0,1-1 0,0 1 0,0 0 1,1 0-1,-1 0 0,0 0 0,0 0 0,1 0 0,0 0 1,-1 1-1,1-1 0,0 1 0,0-1 0,-1 6 0,-3 7 627,0 1 0,-2 20-1,6-27-393,-1 0 17,-5 39 1022,7-46-1333,-1 0-1,1 1 1,0-1-1,0 0 0,1 0 1,-1 0-1,0 0 1,1 0-1,0 0 0,-1 0 1,1 0-1,0 0 1,0 0-1,0 0 0,0 0 1,0-1-1,0 1 1,3 2-1,-3-3-48,1 0-1,-1-1 1,1 1 0,-1 0-1,1-1 1,0 1 0,-1-1-1,1 0 1,0 1 0,-1-1-1,1 0 1,0 0 0,-1 0-1,1-1 1,0 1 0,0 0-1,-1 0 1,1-1 0,-1 1-1,1-1 1,0 0 0,-1 1-1,1-1 1,-1 0 0,1 0-1,-1 0 1,0 0 0,2-2-1,7-4 73,-1-1 0,16-16 0,-22 20-72,32-36 91,-3-1 1,-1-2 0,46-86-1,-70 117-140,-4 12-2,-6 24 1,-1-5 1,-29 204 317,31-198-228,2 1 0,0 0 0,2-1 0,1 1 0,1-1 0,13 46 0,6-6 36,-8-26-82,13 61 0,-25-87-39,-1-1-1,0 1 1,-1-1-1,-1 1 1,0 0 0,-1 0-1,0-1 1,-1 1 0,-4 15-1,5-23 4,-1-1 0,0 0 0,1 0 0,-1 0 0,0-1 0,-1 1 0,1 0 0,-1-1-1,0 1 1,0-1 0,0 0 0,0 0 0,-7 5 0,8-7 3,0 0 0,0 1 0,-1-1 0,1-1-1,0 1 1,0 0 0,-1-1 0,1 1 0,0-1 0,-1 1 0,1-1 0,0 0-1,-1 0 1,1 0 0,-1-1 0,1 1 0,0 0 0,-1-1 0,1 1 0,0-1-1,0 0 1,0 0 0,-1 0 0,1 0 0,0 0 0,0-1 0,0 1 0,-1-2-1,-6-5 23,0-1 0,1 0 0,0 0-1,1 0 1,0-1 0,0-1 0,1 1-1,1-1 1,0 0 0,-6-18 0,1-2-6,1 0 1,-7-57-1,12 56-71,1-1 0,2 1 1,3-36-1,-1 55-33,0 1 0,1-1 0,1 1 0,0 0 0,0 0 0,1 0 0,1 0 0,0 1 0,1-1 0,0 1 0,8-11 0,-10 18-64,0 0-1,0 0 0,0 0 1,0 0-1,1 1 0,0 0 1,-1 0-1,1 0 1,0 0-1,0 1 0,1 0 1,-1 0-1,1 0 0,-1 1 1,7-2-1,6 2-316,-1-1 1,1 2-1,26 2 0,-1 2-282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1.548"/>
    </inkml:context>
    <inkml:brush xml:id="br0">
      <inkml:brushProperty name="width" value="0.05" units="cm"/>
      <inkml:brushProperty name="height" value="0.05" units="cm"/>
    </inkml:brush>
  </inkml:definitions>
  <inkml:trace contextRef="#ctx0" brushRef="#br0">295 5 14323,'0'-1'164,"-1"1"0,1 0 0,-1-1 0,1 1 0,-1-1 0,1 1 0,-1 0 0,1 0 0,-1-1 0,1 1 0,-1 0 0,0 0 0,1 0 0,-1 0 0,0 0 0,1-1 0,-1 1 0,1 0 0,-1 1 0,0-1 0,1 0 0,-1 0 0,1 0 0,-1 0 0,0 0 0,1 0 0,-2 1 0,-19 4 1288,-3 5-1054,0 0 0,0 2 0,1 1 0,0 0 0,1 2 0,1 1 0,0 0 0,-22 24 0,38-35-380,1 0 0,0 0 0,0 0 0,-6 11 0,10-15-18,-1 0 1,1 0 0,-1-1-1,1 1 1,-1 0 0,1 0 0,0-1-1,-1 1 1,1 0 0,0 0-1,0 0 1,0 0 0,0 0-1,0-1 1,0 1 0,0 0-1,0 0 1,0 0 0,0 0-1,0 0 1,0 0 0,1-1-1,-1 1 1,0 0 0,1 0-1,-1 0 1,0-1 0,1 1-1,-1 0 1,1 0 0,-1-1-1,1 1 1,0-1 0,-1 1-1,1 0 1,0-1 0,-1 1-1,1-1 1,0 1 0,0-1-1,-1 0 1,1 1 0,0-1-1,0 0 1,0 0 0,0 1-1,13 1-19,0 0 0,0-2-1,0 1 1,0-2-1,-1 1 1,16-4-1,0 1-14,-1 0-3,-2 0-26,30 1 0,-50 2 47,0 0 1,0 0-1,1 1 0,-1 0 1,0 1-1,0-1 1,0 1-1,0 0 0,-1 1 1,9 4-1,-13-7 11,1 1 0,-1 1 0,1-1-1,-1 0 1,1 0 0,-1 1 0,0-1 0,0 0-1,0 1 1,0-1 0,0 1 0,0 0 0,0-1 0,0 1-1,-1 0 1,1-1 0,0 1 0,-1 0 0,1 3 0,-1-2 13,0 1 0,0-1 0,-1 0 0,1 0 0,-1 0 0,0 0 0,0 0 0,0 0 0,0 0 0,-3 5 0,-2 1 70,0 1 0,-1-1 1,0-1-1,-1 1 0,-12 10 1,8-9 48,-1 0 0,0 0 0,-1-2 1,1 1-1,-2-2 0,1 0 0,-1-1 1,0 0-1,-1-1 0,1-1 0,-1 0 1,0-1-1,0-1 0,-22 0 0,35-2-159,0 0-1,1 0 1,-1 0-1,1-1 0,-1 1 1,1-1-1,-1 0 1,1 0-1,-1 0 1,1 0-1,-1 0 0,1 0 1,0-1-1,0 1 1,0-1-1,-3-2 1,4 2-14,0 0 1,-1 1-1,1-1 0,0 0 1,0 0-1,1 0 1,-1 0-1,0 0 1,1 0-1,-1 0 1,1-1-1,0 1 1,-1 0-1,1 0 1,0 0-1,0 0 1,1 0-1,-1-1 1,0 1-1,1-2 1,2-7-70,1 1 0,-1 0 0,2 0 0,6-12 0,10-14-372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2.418"/>
    </inkml:context>
    <inkml:brush xml:id="br0">
      <inkml:brushProperty name="width" value="0.05" units="cm"/>
      <inkml:brushProperty name="height" value="0.05" units="cm"/>
    </inkml:brush>
  </inkml:definitions>
  <inkml:trace contextRef="#ctx0" brushRef="#br0">41 1 18884,'0'4'1458,"-13"135"1044,-5 84-1566,16-148-755,4 1 0,19 126 0,-15-176 73,-7-26-243,1 0 1,0 0-1,0 0 0,0 1 0,0-1 1,0 0-1,0 0 0,0 0 0,0 1 1,1-1-1,-1 0 0,0 0 0,0 0 1,0 0-1,0 1 0,0-1 0,0 0 1,0 0-1,0 0 0,0 0 0,0 1 1,1-1-1,-1 0 0,0 0 0,0 0 1,0 0-1,0 0 0,1 0 0,-1 0 1,0 1-1,0-1 0,0 0 0,0 0 1,1 0-1,-1 0 0,0 0 0,0 0 1,0 0-1,0 0 0,1 0 0,-1 0 1,0 0-1,4-9 241,0-14 12,-5-26 11,-1-1-1,-3 1 1,-17-77-1,19 116-278,3 5-4,-1 1 0,0 0 0,-1-1 0,1 1 0,-1 0 0,-2-4 0,1 6-44,2 9 20,3 11-13,0-10 33,0 0 0,1-1 0,0 0 0,0 1 1,1-1-1,0-1 0,0 1 0,1 0 0,0-1 0,0 0 1,0 0-1,8 6 0,-10-10 11,1 1-1,-1-1 1,1 0-1,-1 0 1,1 0-1,0 0 1,0-1 0,0 0-1,0 0 1,0 0-1,0 0 1,0 0-1,0-1 1,0 0 0,0 0-1,1 0 1,-1 0-1,0-1 1,0 1-1,0-1 1,0 0 0,0 0-1,0-1 1,0 1-1,4-3 1,3-3 6,-1 1 1,0-1-1,0-1 1,-1 1-1,0-2 0,-1 1 1,1-1-1,-1-1 1,-1 1-1,0-1 0,-1-1 1,0 1-1,0-1 1,-1 0-1,0 0 0,-1-1 1,3-12-1,-7 25-4,0-1-1,-1 0 1,1 0-1,0 0 1,0 0-1,0 0 0,0 0 1,-1 0-1,1 0 1,0 0-1,0 0 1,0 1-1,-1-1 1,1 0-1,0 0 1,0 0-1,0 0 0,-1 0 1,1-1-1,0 1 1,0 0-1,0 0 1,-1 0-1,1 0 1,0 0-1,0 0 0,0 0 1,0 0-1,-1 0 1,1 0-1,0 0 1,0-1-1,0 1 1,0 0-1,-1 0 1,1 0-1,0 0 0,0-1 1,0 1-1,0 0 1,0 0-1,0 0 1,0 0-1,0-1 1,0 1-1,-1 0 1,1 0-1,0 0 0,0-1 1,0 1-1,0 0 1,0 0-1,0 0 1,0-1-1,0 1 1,0 0-1,1 0 0,-1 0 1,0-1-1,0 1 1,0 0-1,0 0 1,-14 14 6,7-2-7,0 0 1,1 0-1,1 1 0,0 0 0,1 0 0,0 1 0,0-1 0,2 1 1,-2 18-1,4-30 1,0 1 1,0-1 0,0 1 0,0-1 0,0 1 0,0-1-1,1 1 1,0-1 0,-1 1 0,1-1 0,2 4-1,-3-5 2,1 0 0,0 0 0,0 1 0,0-1 0,0 0 0,0 0 0,0-1-1,1 1 1,-1 0 0,0 0 0,0-1 0,0 1 0,1 0 0,-1-1 0,0 1-1,1-1 1,-1 0 0,1 1 0,-1-1 0,0 0 0,1 0 0,-1 0-1,2 0 1,5-1 10,-1 1 0,0-2-1,1 1 1,-1-1 0,0 0 0,0-1-1,0 1 1,9-6 0,55-36 59,-52 31-53,26-17 22,-25 15-34,1 1 0,0 1 1,32-14-1,-51 26-9,0 0-1,0 1 1,0-1-1,0 1 1,-1-1-1,1 1 1,0 0 0,0-1-1,0 1 1,0 0-1,0 0 1,0 1-1,4 0 1,-5-1-1,0 1 1,0-1 0,0 1 0,0-1 0,0 1-1,0 0 1,0-1 0,-1 1 0,1 0 0,0 0 0,0 0-1,-1 0 1,1 0 0,0 0 0,-1 0 0,1 0-1,0 2 1,1 4-7,0 0 1,-1 0-1,0 1 0,-1-1 0,1 0 1,-2 9-1,4 24 8,-3-39 4,0-1 1,0 1-1,0-1 0,0 1 0,1-1 0,-1 1 0,0-1 0,0 1 0,1-1 1,-1 1-1,0-1 0,1 1 0,-1-1 0,0 1 0,1-1 0,-1 0 0,1 1 1,-1-1-1,1 0 0,-1 1 0,1-1 0,-1 0 0,1 0 0,-1 1 0,1-1 0,-1 0 1,2 0-1,15-5 61,16-22 25,-29 24-72,3-3 9,2-3-3,1 1 0,0 0-1,1 0 1,12-6-1,-21 13-25,0-1 0,0 1 0,0 0 0,1 0 0,-1 1 0,0-1-1,0 0 1,1 1 0,-1-1 0,1 1 0,-1 0 0,0 0-1,1 0 1,-1 0 0,1 0 0,-1 1 0,1-1 0,-1 1-1,0-1 1,1 1 0,-1 0 0,0 0 0,0 0 0,0 0-1,0 0 1,0 0 0,0 1 0,4 2 0,14 20-48,-15-18 43,0 0-1,1 0 1,-1 0-1,9 5 1,-12-9 12,0 0 0,1-1 1,0 0-1,-1 1 0,1-1 1,0 0-1,0-1 0,-1 1 1,1 0-1,0-1 0,0 1 0,0-1 1,0 0-1,0 0 0,5-1 1,3-1 3,0-2 0,1 1 0,-1-1 0,-1-1 1,1 0-1,0 0 0,-1-1 0,17-14 0,-18 14-91,0-1 0,0 1 0,1 0 0,0 1 0,0 0 0,1 1 0,-1 0-1,1 0 1,18-2 0,-28 5 51,0 1-1,-1 0 1,1 0-1,0 0 1,0 0-1,0 0 1,0 0 0,0 0-1,0 1 1,0-1-1,0 0 1,0 0-1,0 1 1,-1-1-1,1 0 1,0 1-1,0-1 1,0 1-1,0-1 1,-1 1-1,1 0 1,0-1 0,-1 1-1,1 0 1,0-1-1,-1 1 1,1 0-1,-1 0 1,1-1-1,-1 1 1,0 0-1,1 0 1,-1 0-1,0 0 1,1 1 0,-1-1 16,0 0 0,0-1 0,0 1 0,0 0 0,-1 0 0,1 0 0,0-1 0,0 1 1,-1 0-1,1 0 0,0-1 0,-1 1 0,1 0 0,-1 0 0,1-1 0,-1 1 0,1-1 1,-1 1-1,1 0 0,-1-1 0,0 1 0,1-1 0,-1 1 0,0-1 0,1 0 0,-1 1 1,0-1-1,0 0 0,1 1 0,-1-1 0,0 0 0,0 0 0,0 0 0,0 1 0,1-1 1,-1 0-1,0 0 0,-1-1 0,-12 0-103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2.821"/>
    </inkml:context>
    <inkml:brush xml:id="br0">
      <inkml:brushProperty name="width" value="0.05" units="cm"/>
      <inkml:brushProperty name="height" value="0.05" units="cm"/>
    </inkml:brush>
  </inkml:definitions>
  <inkml:trace contextRef="#ctx0" brushRef="#br0">31 33 22061,'-2'11'1616,"-4"-11"-1528,3-6-640,-3-5 992,0-1-120,-2-2-384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3.334"/>
    </inkml:context>
    <inkml:brush xml:id="br0">
      <inkml:brushProperty name="width" value="0.05" units="cm"/>
      <inkml:brushProperty name="height" value="0.05" units="cm"/>
    </inkml:brush>
  </inkml:definitions>
  <inkml:trace contextRef="#ctx0" brushRef="#br0">162 81 19052,'1'-3'185,"0"0"0,0 0 0,-1 0 1,0 0-1,1 0 0,-1 0 0,0 0 0,0 0 0,-1 0 0,1 0 1,-1 0-1,1 0 0,-1 0 0,0 0 0,0 0 0,0 0 0,-1 0 1,-1-2-1,2 3-86,0 0 1,0 1 0,-1-1 0,1 1 0,-1 0-1,1-1 1,-1 1 0,1 0 0,-1 0-1,0 0 1,1 0 0,-1 0 0,0 0-1,0 0 1,0 1 0,0-1 0,1 1 0,-1-1-1,0 1 1,0 0 0,0 0 0,0 0-1,0 0 1,0 0 0,0 0 0,0 0 0,0 1-1,0-1 1,-2 1 0,-1 2-58,0-1 0,0 0 1,1 1-1,-1 0 0,1 0 1,0 0-1,0 1 0,0 0 0,0-1 1,0 1-1,1 1 0,0-1 1,0 0-1,0 1 0,0-1 1,1 1-1,-3 6 0,-1 4-55,0 1-1,1 0 0,0 0 1,-2 20-1,6-7 6,1-28 9,0-1 0,0 1 0,0-1-1,0 0 1,0 1 0,1-1 0,-1 1-1,0-1 1,0 0 0,0 1 0,1-1-1,-1 0 1,0 1 0,0-1 0,1 0 0,-1 1-1,0-1 1,0 0 0,1 1 0,-1-1-1,1 0 1,0 1 0,-1-1 1,1 0 0,0 0 0,0 0 0,-1 0 1,1 0-1,0-1 0,-1 1 0,1 0 0,0 0 0,0 0 1,-1-1-1,1 1 0,0 0 0,-1-1 0,1 1 0,-1-1 1,1 1-1,0-1 0,8-7 15,0-1 1,-1 0-1,-1 0 0,0-1 1,0 0-1,0 0 0,6-16 1,17-24 35,-29 49-54,-1 0 0,1 0 0,0 0 0,-1 1 0,1-1 0,-1 0 1,1 0-1,0 1 0,0-1 0,0 0 0,-1 1 0,1-1 0,0 1 0,0-1 0,0 1 0,1-1 0,-1 1 0,-1 0 0,0 0 0,1 0 0,-1 1 0,1-1 0,-1 0 0,0 0 0,1 0 0,-1 1 0,0-1 0,1 0 0,-1 0 0,0 1 0,1-1 0,-1 0 0,0 0 0,0 1 0,1-1 0,-1 0 0,0 1 0,0-1 0,0 0 0,0 1 0,1-1 0,-1 1 0,0-1 0,0 1 0,4 38-50,-3-28 46,0-3-10,0 10 9,1 0 0,0 0-1,2 0 1,0 0 0,7 19 0,-10-34 0,1 0 0,-1 0 0,1 0 1,-1 0-1,1 0 0,0 0 1,0 0-1,0 0 0,0-1 1,1 1-1,-1-1 0,1 0 0,0 0 1,-1 0-1,1 0 0,0 0 1,0-1-1,0 1 0,0-1 0,1 1 1,-1-1-1,0 0 0,0-1 1,1 1-1,-1-1 0,0 1 1,1-1-1,-1 0 0,1 0 0,-1 0 1,0-1-1,1 1 0,-1-1 1,6-1-1,4-3-348,0 0 0,0-1 0,0 0 0,21-14 0,11-6-66,-11 9-12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4"/>
    </inkml:context>
    <inkml:brush xml:id="br0">
      <inkml:brushProperty name="width" value="0.05" units="cm"/>
      <inkml:brushProperty name="height" value="0.05" units="cm"/>
    </inkml:brush>
  </inkml:definitions>
  <inkml:trace contextRef="#ctx0" brushRef="#br0">1 57 12931,'0'-7'780,"0"3"-466,0 0 0,0 0-1,0 0 1,0 1 0,1-1 0,-1 0-1,1 1 1,0-1 0,0 0 0,2-4-1,-3 8-255,1 0 0,-1 0 0,0-1 0,0 1 0,0 0-1,1 0 1,-1-1 0,0 1 0,0 0 0,0 0 0,1 0 0,-1 0-1,0-1 1,1 1 0,-1 0 0,0 0 0,0 0 0,1 0 0,-1 0-1,0 0 1,1 0 0,-1 0 0,0 0 0,1-1 0,-1 2 0,0-1-1,1 0 1,-1 0 0,0 0 0,1 0 0,-1 0 0,0 0 0,0 0-1,1 0 1,-1 0 0,0 0 0,1 1 0,-1-1 0,0 0 0,0 0-1,1 0 1,-1 1 0,0-1 0,0 0 0,1 0 0,-1 1 0,0-1-1,0 0 1,0 0 0,0 1 0,0-1 0,1 0 0,-1 1 0,0-1-1,0 0 1,0 0 0,0 1 0,0 0 0,8 23 1205,27 241 2166,3 17-2261,-33-256-1089,-4-17-48,1 1 0,0-1 0,0 1 1,1-1-1,1 0 0,-1 0 0,8 13 0,-11-22-23,1 1 0,-1 0-1,0-1 1,1 1 0,-1 0-1,1-1 1,-1 1 0,1-1-1,-1 1 1,1-1 0,-1 1-1,1-1 1,0 0 0,-1 1-1,1-1 1,0 0 0,-1 1 0,1-1-1,1 0 1,-2 0 0,0 0 0,1 0 0,-1 0 0,1 0 0,-1 0 0,0-1 0,1 1 0,-1 0 0,0 0 0,1-1 0,-1 1 0,0 0 0,1 0 0,-1-1 0,0 1 0,0 0 0,0-1 0,1 1 0,-1 0 0,0-1 0,0 1 0,0-1 0,0 1 0,1-1 0,0-2 21,-1 0 0,1-1 0,0 1 1,-1 0-1,0-1 0,0 1 0,0-4 0,-3-17 76,-2 1 0,0-1 0,-2 1 1,-16-40-1,22 62-115,0-1 1,0 0-1,0 1 1,0-1 0,0 1-1,0-1 1,0 1 0,0 0-1,-1-1 1,-2-1-1,4 3 9,0 0-1,0 0 0,0 0 0,0 0 0,0 0 0,0 0 1,0 0-1,0 0 0,-1 0 0,1 0 0,0 0 0,0 0 0,0 0 1,0 0-1,0 0 0,0 0 0,0 0 0,0 0 0,-1 0 0,1 0 1,0 0-1,0 0 0,0 0 0,0 0 0,0 0 0,0 0 1,0 0-1,0 0 0,0 0 0,-1 0 0,1 0 0,0 0 0,0 0 1,0 0-1,0 0 0,0 0 0,0 0 0,0 0 0,0 1 0,0-1 1,0 0-1,0 0 0,0 0 0,0 0 0,0 0 0,0 0 1,-1 0-1,1 0 0,0 0 0,0 1 0,0-1 0,3 12-78,-1-6 65,0-1 0,1 0 0,0 0 0,-1 0 0,2 0 0,-1 0 0,0-1 0,1 1 0,0-1 0,0 0 0,0 0 0,0-1 0,1 1 0,0-1 0,0 0 0,-1 0 0,11 4 0,-8-5 17,0 0 0,0-1 0,0 0 1,0 0-1,0 0 0,0-1 0,0 0 1,0 0-1,0-1 0,0 0 0,0 0 1,0 0-1,0-1 0,9-4 1,-2 0 14,0-1 0,-1 0 0,0-1 1,22-18-1,3-1 3,-38 27-22,1-1 0,0 0-1,0 1 1,-1-1 0,1 1 0,0 0-1,0-1 1,0 1 0,-1 0 0,1-1-1,0 1 1,0 0 0,0 0 0,0 0-1,0 0 1,0 0 0,0 0 0,0 0-1,0 0 1,-1 0 0,1 0 0,0 0-1,0 1 1,0-1 0,0 0 0,0 1-1,-1-1 1,1 1 0,0-1 0,0 1-1,-1-1 1,2 2 0,1 1-11,0 1 1,0-1-1,-1 1 0,0 0 1,4 7-1,6 10-17,-10-18 33,0 0 0,0 0 0,1-1-1,0 1 1,-1-1 0,1 0 0,0 0 0,0 0 0,0 0-1,0 0 1,1-1 0,-1 1 0,0-1 0,1 0 0,-1 0-1,5 1 1,-2-2 10,0 1-1,0-1 0,-1-1 1,1 1-1,0-1 1,0 0-1,0 0 0,-1 0 1,7-3-1,7-4 36,-1-1 0,0-1 0,-1 0 0,28-21 0,-34 22-23,-3 3-18,-1 0-1,2 0 1,-1 1 0,13-7 0,-19 12-9,-1-1-1,1 0 1,0 1-1,0-1 1,-1 1-1,1-1 1,0 1-1,0 0 1,0 0-1,-1 0 1,1 0-1,0 0 1,0 0-1,0 0 1,-1 1-1,1-1 1,0 0-1,0 1 1,-1 0-1,1-1 1,0 1-1,-1 0 1,1 0-1,-1 0 1,1 0-1,-1 0 1,1 0-1,-1 1 1,3 2-1,3 6-42,-5-7 6,-1 0 0,1-1 0,0 1 0,0-1 0,0 0 0,0 1 1,0-1-1,1 0 0,-1 0 0,1-1 0,2 3 0,-5-4 8,1 0 1,-1 0-1,1 0 0,-1 0 1,1 0-1,-1-1 0,1 1 0,-1 0 1,0 0-1,1 0 0,-1 0 1,1-1-1,-1 1 0,0 0 0,1 0 1,-1-1-1,1 1 0,-1 0 1,0 0-1,1-1 0,-1 1 0,0-1 1,0 1-1,1 0 0,-1-1 1,0 1-1,0-1 0,0 1 0,1 0 1,-1-1-1,0 1 0,0-1 1,0 1-1,0-1 0,0 0 1,5-21-1080,-5 20 946,3-24-674,-2 0 1,-3-36-1,2 54 669,-3-44-752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4.421"/>
    </inkml:context>
    <inkml:brush xml:id="br0">
      <inkml:brushProperty name="width" value="0.05" units="cm"/>
      <inkml:brushProperty name="height" value="0.05" units="cm"/>
    </inkml:brush>
  </inkml:definitions>
  <inkml:trace contextRef="#ctx0" brushRef="#br0">1 1 16932,'0'10'1712,"1"7"-1128,1-2-240,4 2 656,0-3-455,8-6-145,1-4-128,3-5-248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4.807"/>
    </inkml:context>
    <inkml:brush xml:id="br0">
      <inkml:brushProperty name="width" value="0.05" units="cm"/>
      <inkml:brushProperty name="height" value="0.05" units="cm"/>
    </inkml:brush>
  </inkml:definitions>
  <inkml:trace contextRef="#ctx0" brushRef="#br0">1 1 15891,'4'37'1926,"-3"-30"-1573,-1 1 0,1-1 0,0 1 1,0-1-1,1 1 0,0-1 0,0 0 1,1 0-1,0 0 0,0-1 0,0 1 1,1 0-1,9 10 0,15 12-149,43 31 0,-40-34-202,39 39-1,-59-52 105,-1 0 1,0 1-1,-1 0 0,-1 0 0,0 1 1,-1 0-1,0 1 0,-1-1 1,-1 1-1,-1 0 0,0 1 1,-1-1-1,-1 1 0,0-1 1,-1 1-1,-1 0 0,-1 0 1,0-1-1,-1 1 0,-6 20 0,7-32-9,0-1 0,-1 0-1,0 1 1,0-1 0,0 0-1,0 0 1,-1 0 0,1 0-1,-1 0 1,-4 3 0,6-5-60,-1-1 0,1 0 0,-1 0 0,1 0 0,-1 0 0,1 0 0,-1-1 0,0 1 0,0 0 0,1-1 0,-1 1 0,0-1 0,0 0 0,0 0 0,1 1 0,-1-1 0,0 0 0,0 0 0,0-1 0,0 1 0,0 0 0,1-1 0,-1 1 0,0-1 0,0 1 0,1-1 0,-3-1 0,-6-4 27,1 1 1,0-2 0,1 1 0,0-1 0,0 0 0,0-1 0,1 0 0,0 0 0,0-1 0,-9-15 0,9 11-46,-1 0 0,2-1 1,0 0-1,0-1 0,2 1 1,-7-30-1,10 37-19,1 1 0,-1-1 0,1 1 0,0-1 0,1 1 0,0-1 0,0 1 0,0-1 0,1 1 0,-1 0 0,2 0 0,-1 0 0,1 0 0,0 0 0,0 0 0,0 1 0,1-1 0,0 1 0,0 0 0,0 0 0,1 1 0,0-1 0,0 1 0,6-5 0,57-40-374,-44 34 189,-1-2-1,-1 0 1,0-1-1,-2-2 1,20-22-1,-2-14-91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5.587"/>
    </inkml:context>
    <inkml:brush xml:id="br0">
      <inkml:brushProperty name="width" value="0.05" units="cm"/>
      <inkml:brushProperty name="height" value="0.05" units="cm"/>
    </inkml:brush>
  </inkml:definitions>
  <inkml:trace contextRef="#ctx0" brushRef="#br0">0 14 16676,'1'0'92,"-1"-1"1,0 0 0,0 0 0,1 1 0,-1-1 0,0 0-1,1 1 1,-1-1 0,1 0 0,-1 1 0,1-1 0,-1 0-1,1 1 1,0-1 0,-1 1 0,1-1 0,0 1 0,-1-1-1,1 1 1,0 0 0,0-1 0,0 1 0,0 0-28,0 0 0,-1 0 0,1 0 0,0 1 0,0-1 0,-1 0 0,1 0 0,0 1 0,-1-1 0,1 1 0,0-1 0,-1 0 0,1 1 0,-1-1 0,1 1 0,-1-1 0,1 1 0,-1 0 0,1 0 0,4 7 262,0-1 0,-1 1 0,4 12 0,-3-9 32,185 474 2782,-189-484-3100,-1 0 0,0 0 0,0 0 0,0 0 0,1 0 1,-1 0-1,0 0 0,1 0 0,-1-1 0,1 1 0,-1 0 1,1 0-1,0 0 0,-1-1 0,1 1 0,0 0 0,1 1 1,-2-3-18,1 1 1,-1-1-1,1 1 1,-1-1-1,0 1 1,1-1-1,-1 1 1,0-1-1,0 1 1,1-1-1,-1 0 1,0 1-1,0-1 1,0 1-1,0-1 1,0 0-1,0 1 1,0-1-1,0 0 1,0-43 495,-11-9-46,-2 0 0,-39-102 1,51 153-473,-1-3 6,-1-4-9,0 0 0,-1-1 1,0 1-1,-1 1 1,0-1-1,0 1 1,-9-11-1,10 18-85,4 7 41,3 10 1,0-4 10,2-1 0,-1 1 0,1-1 0,1 1-1,0-1 1,14 19 0,-16-26 27,-1 0 1,1-1-1,0 1 0,0-1 1,0 0-1,0 0 1,0 0-1,1-1 0,0 0 1,-1 0-1,1 0 0,0 0 1,0-1-1,0 0 0,0 0 1,0 0-1,0 0 0,0-1 1,9 0-1,-7-1-9,-1 1 0,1-2 0,-1 1 1,1-1-1,-1 0 0,0 0 0,1 0 0,-1-1 0,-1 0 0,1 0 0,0-1 0,-1 0 0,1 0 0,-1 0 0,0 0 0,6-8 0,-7 8-179,-4 4 152,0 0 1,0 0-1,0 0 0,1 0 1,-1 0-1,0 0 1,0 0-1,0 0 0,0 0 1,1 0-1,-1 0 1,0-1-1,0 1 0,0 0 1,0 0-1,1 0 1,-1 0-1,0 0 0,0 0 1,0-1-1,0 1 1,0 0-1,0 0 1,0 0-1,1 0 0,-1-1 1,0 1-1,0 0 1,0 0-1,0 0 0,0-1 1,0 1-1,0 0 1,0 0-1,0 0 0,0-1 1,0 1-1,0 0 1,0 0-1,0 0 0,0 0 1,0-1-1,0 1 1,0 0-1,-1 0 0,1 0 1,0-1-1,0 1 1,0 0-1,0 0 0,0 0 1,0 0-1,0 0 1,-1-1-1,1 1 0,0 0 1,0 0-1,0 0 1,0 0-1,-1 0 0,1 0 1,-11-11-436,6 3 213,5 3-87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6.052"/>
    </inkml:context>
    <inkml:brush xml:id="br0">
      <inkml:brushProperty name="width" value="0.05" units="cm"/>
      <inkml:brushProperty name="height" value="0.05" units="cm"/>
    </inkml:brush>
  </inkml:definitions>
  <inkml:trace contextRef="#ctx0" brushRef="#br0">6 11 12755,'-5'-11'6447,"4"24"-4046,5 23-1474,82 345 619,-76-344-1488,-4-12-13,1 0 0,1-1 0,1 0 0,1 0 0,17 28 0,-27-51-36,1 0-1,0 0 1,0 0 0,-1 0 0,1 0-1,0 0 1,0 0 0,0 0 0,0 0 0,0 0-1,0 0 1,1-1 0,-1 1 0,0 0-1,0-1 1,0 1 0,1-1 0,-1 1-1,0-1 1,3 1 0,-2-2 3,-1 1 0,0 0 0,1-1-1,-1 1 1,0-1 0,1 0 0,-1 1 0,0-1 0,0 0 0,0 0 0,1 0-1,-1 0 1,0 0 0,0 0 0,0 0 0,-1 0 0,1 0 0,0 0 0,0-1-1,0 0 1,8-15 100,-1 1 0,-1-1 0,8-28 0,-11 31-59,0 0 1,1 0-1,0 1 0,2-1 0,-1 2 0,15-21 0,-21 32-53,1 0-1,-1 0 0,1 0 0,0 0 0,-1 0 0,1 1 0,0-1 0,-1 0 0,1 1 0,0-1 0,0 0 0,0 1 0,0-1 0,0 1 0,-1-1 0,1 1 0,0 0 0,0-1 1,0 1-1,0 0 0,0-1 0,0 1 0,0 0 0,1 0 0,-1 0 0,0 0 0,0 0 0,0 0 0,0 1 0,0-1 0,0 0 0,0 0 0,0 1 0,0-1 0,0 1 1,0-1-1,-1 0 0,1 1 0,0 0 0,0-1 0,0 1 0,0 0 0,-1-1 0,1 1 0,0 0 0,-1 0 0,1 0 0,0-1 0,0 2 0,3 6-11,0-1 0,0 1 0,0-1 0,3 15 0,-6-19 10,9 31-66,6 40-1,-8-34-510,-8-40 540,0 0-1,0 0 1,0 0 0,0-1-1,0 1 1,1 0 0,-1 0-1,0 0 1,0 0 0,0 0-1,0 0 1,0 0 0,0 0 0,1 0-1,-1 0 1,0 0 0,0 0-1,0 0 1,0 0 0,0 0-1,1 0 1,-1 0 0,0 0-1,0 0 1,0 0 0,0 0-1,0 0 1,1 0 0,-1 0-1,0 0 1,0 0 0,0 0-1,0 0 1,0 0 0,0 0-1,1 0 1,-1 0 0,0 0 0,0 1-1,0-1 1,0 0 0,0 0-1,0 0 1,0 0 0,0 0-1,0 0 1,0 0 0,1 1-1,2-16-179,-3-12-233,-1-4-169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6.488"/>
    </inkml:context>
    <inkml:brush xml:id="br0">
      <inkml:brushProperty name="width" value="0.05" units="cm"/>
      <inkml:brushProperty name="height" value="0.05" units="cm"/>
    </inkml:brush>
  </inkml:definitions>
  <inkml:trace contextRef="#ctx0" brushRef="#br0">1 137 12619,'3'3'261,"1"0"1,0-1 0,0 1 0,0-1 0,1 0-1,-1 0 1,0-1 0,1 1 0,-1-1-1,1 0 1,0 0 0,-1 0 0,1-1 0,0 0-1,-1 1 1,1-2 0,5 0 0,12-1 615,0-1 1,27-8-1,-40 8-610,-1 1-7,6-1 175,0 0 0,0-2 0,-1 1-1,18-10 1,-29 13-358,0 0-1,1 0 1,-1-1-1,0 1 1,0 0-1,0-1 1,-1 1-1,1-1 1,0 0 0,0 0-1,-1 1 1,1-1-1,-1 0 1,0 0-1,0-1 1,0 1-1,0 0 1,0 0-1,0 0 1,0-1 0,-1 1-1,1-1 1,-1 1-1,1 0 1,-1-1-1,0 1 1,0-1-1,0 1 1,0 0 0,-1-1-1,1 1 1,-1-1-1,-1-2 1,2 3-50,-1 0-1,0 0 1,0-1 0,0 2 0,0-1 0,-1 0-1,1 0 1,0 0 0,-1 0 0,0 1 0,1-1-1,-1 1 1,0-1 0,0 1 0,0 0 0,0 0 0,0-1-1,0 1 1,-2 0 0,0-1-13,-1 1 0,1 1 0,-1-1 0,1 0 0,-1 1 0,1 0 0,-1 0 0,1 0 1,-6 2-1,0-1-19,1 2 1,0-1-1,0 1 1,0 1-1,0-1 0,0 1 1,1 1-1,-14 9 1,18-11 3,-1 1 1,1 0-1,0 0 0,1 1 1,-1-1-1,1 1 0,-1 0 1,1 0-1,1 0 1,-1 0-1,1 0 0,0 1 1,0-1-1,0 1 0,1 0 1,0-1-1,0 1 0,1 0 1,-1 7-1,2-8 4,-1 0 0,1 0 0,0 0 0,0 0 0,0-1 0,1 1 0,-1 0 0,1-1 0,1 1 0,-1-1 0,0 0 0,1 0 0,0 0 0,0 0 0,0 0 0,1-1 0,-1 1 0,1-1 0,0 0 0,0 0 0,0 0 0,8 4 0,-3-3-4,0-1 0,-1 0 0,1 0 0,0-1 0,1 0 1,-1-1-1,0 0 0,0 0 0,1-1 0,-1 0 0,0-1 0,14-3 0,-3 1-39,-1-2 0,0-1 0,0 0 0,32-17 0,-20 5-14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2:58.439"/>
    </inkml:context>
    <inkml:brush xml:id="br0">
      <inkml:brushProperty name="width" value="0.05" units="cm"/>
      <inkml:brushProperty name="height" value="0.05" units="cm"/>
    </inkml:brush>
  </inkml:definitions>
  <inkml:trace contextRef="#ctx0" brushRef="#br0">199 94 12499,'1'-5'503,"1"1"1,-1-1 0,0 1 0,0-1-1,0 0 1,0 1 0,-1-1-1,0 0 1,0 0 0,0 1 0,-1-7-1,0 9-342,0 0 0,1 0-1,-1 0 1,0 1 0,0-1 0,0 1-1,0-1 1,0 0 0,-1 1-1,1 0 1,0-1 0,-1 1-1,1 0 1,-1 0 0,1 0 0,-1 0-1,0 0 1,1 0 0,-1 0-1,0 0 1,0 1 0,0-1-1,0 1 1,1-1 0,-1 1 0,0 0-1,0-1 1,0 1 0,0 0-1,-4 1 1,0 0-57,1-1 0,-1 1 0,0 1 0,0-1-1,0 1 1,1 0 0,-1 1 0,1-1 0,0 1 0,-1 0 0,1 0 0,1 1 0,-1-1-1,0 1 1,1 0 0,0 1 0,0-1 0,0 1 0,0-1 0,-2 7 0,-1-1-86,1 0 1,0 0-1,1 1 1,0 0-1,1 0 1,0 0 0,1 1-1,0 0 1,-2 13-1,5-21-17,-1 0-1,1 0 1,0 0-1,1 0 1,-1 0 0,1 0-1,-1 0 1,1 0-1,0 0 1,0 0-1,1-1 1,-1 1 0,4 4-1,-4-6-1,1 0 1,-1 0-1,1 0 0,-1-1 0,1 1 0,0-1 1,0 1-1,0-1 0,0 0 0,0 0 0,0 0 1,0 0-1,0 0 0,0 0 0,0-1 0,0 1 1,1-1-1,-1 1 0,0-1 0,1 0 0,-1 0 1,0 0-1,1 0 0,2-1 0,1 1 1,0-2-1,0 1 1,0-1-1,0 1 0,0-2 1,-1 1-1,1-1 1,-1 0-1,1 0 1,6-5-1,3-4 18,25-27-1,-5 5 27,-35 34-43,0-1 0,0 1 1,0 0-1,0 0 1,0-1-1,1 1 1,-1 0-1,0 0 1,0-1-1,0 1 1,0 0-1,1 0 0,-1 0 1,0 0-1,0-1 1,1 1-1,-1 0 1,0 0-1,0 0 1,0 0-1,1 0 1,-1 0-1,0-1 0,1 1 1,-1 0-1,0 0 1,0 0-1,1 0 1,-1 0-1,0 0 1,0 0-1,1 0 0,-1 0 1,0 0-1,1 1 1,-1-1-1,0 0 1,0 0-1,1 0 1,-1 0-1,0 0 1,0 0-1,0 0 0,1 1 1,-1-1-1,0 0 1,0 0-1,0 0 1,1 1-1,-1-1 1,0 0-1,0 0 1,0 0-1,0 1 0,1-1 1,-1 0-1,0 0 1,0 1-1,0-1 1,0 0-1,0 1 1,0 19 4,0-16-5,-28 578 36,28-580-36,-8 110 3,6-97 6,-1 0 1,0-1-1,-1 1 0,-1-1 0,-8 20 1,12-32 3,-1 1 0,1-1 0,0 1 0,-1-1 0,1 1 0,-1-1 0,0 0 0,0 0 1,0 0-1,0 0 0,0 0 0,0 0 0,0 0 0,-1-1 0,1 1 0,-1-1 0,1 0 1,-1 0-1,0 0 0,1 0 0,-5 1 0,5-2 3,-1-1 1,1 1-1,-1 0 0,1-1 1,-1 0-1,1 1 0,-1-1 1,1 0-1,-1 0 0,1-1 1,0 1-1,0 0 0,-1-1 1,1 1-1,0-1 0,0 0 0,1 0 1,-1 0-1,0 0 0,1 0 1,-1 0-1,1 0 0,-3-5 1,-2-5 31,0-1 0,0 0 1,2 0-1,-1 0 0,2 0 1,0-1-1,0 0 0,-1-24 1,3 6 4,2 0 1,7-57 0,-6 71-133,1 1 0,2 0 0,-1 0 0,2 0 0,0 1 0,1-1 0,1 2 0,0-1 0,2 1 0,-1 0 0,2 1 0,0 0 0,0 1 0,1 0 0,22-18 0,70-43-1082,-63 46 831,8-7-184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4.189"/>
    </inkml:context>
    <inkml:brush xml:id="br0">
      <inkml:brushProperty name="width" value="0.05" units="cm"/>
      <inkml:brushProperty name="height" value="0.05" units="cm"/>
    </inkml:brush>
  </inkml:definitions>
  <inkml:trace contextRef="#ctx0" brushRef="#br0">9 99 15811,'-6'68'3241,"3"114"0,8-108-2500,4 0 1,2 0-1,22 73 1,-28-129-635,-3-8 15,0 0 0,1 0 0,0-1-1,1 0 1,0 0 0,9 17 0,-12-65 631,-4-266-581,6 261-397,2-1 0,2 1-1,1 0 1,27-77 0,-30 107 127,0 1 0,1 0 0,1 0 0,0 1 0,1 0 0,0 0 0,16-17 0,-18 23 53,0 0 0,1 1 0,0 0 0,0 0 0,0 1 0,0 0 0,1 0 0,-1 1 1,1-1-1,0 2 0,0-1 0,0 1 0,0 0 0,12 0 0,-12 1 19,1 1 0,-1 0 0,0 0 0,0 1 0,0 0 0,0 0 0,11 4 0,-17-4 22,-1-1 1,0 1-1,1-1 0,-1 1 0,1 0 1,-1 0-1,0 0 0,0-1 1,1 1-1,-1 0 0,0 1 0,0-1 1,0 0-1,0 0 0,0 0 1,0 1-1,-1-1 0,2 3 1,-2-3 2,1 1 0,-1 0 1,0 0-1,0 0 0,0 0 1,-1 0-1,1 0 1,0 0-1,-1 0 0,1 0 1,-1-1-1,0 1 0,1 0 1,-1 0-1,0-1 1,0 1-1,0 0 0,0-1 1,-2 2-1,-5 6 2,1 0 0,-2-1 0,1 0 0,-1 0 0,0-1 0,-1 0 0,-18 10-1,4-5 3,-1-1 0,-34 11 0,55-21-27,-46 13-188,46-13 81,-1 0 0,1 0 0,-1-1 0,1 0 0,-1 0 0,1 0-1,-1 0 1,1-1 0,-5-1 0,9 2 99,-1 0-1,1 0 1,-1 0-1,1 0 1,0 0 0,-1 0-1,1-1 1,0 1-1,-1 0 1,1 0-1,0 0 1,-1-1-1,1 1 1,0 0-1,-1 0 1,1-1 0,0 1-1,0 0 1,-1-1-1,1 1 1,0 0-1,0-1 1,0 1-1,-1-1 1,1 1 0,0 0-1,0-1 1,0 1-1,0 0 1,0-1-1,6-12-378,18-7-74,8 0-163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17.654"/>
    </inkml:context>
    <inkml:brush xml:id="br0">
      <inkml:brushProperty name="width" value="0.05" units="cm"/>
      <inkml:brushProperty name="height" value="0.05" units="cm"/>
    </inkml:brush>
  </inkml:definitions>
  <inkml:trace contextRef="#ctx0" brushRef="#br0">15 65 11226,'-1'-2'238,"-1"0"0,0 0 0,1-1 0,0 1 0,-1 0 0,1-1 0,0 1 0,0-1 0,1 1 0,-1-1 0,0 0 0,1 1 0,0-1 0,-1 0 0,1 0 0,0 1 0,0-1 0,1 0 0,-1 1 0,0-1 0,2-4 0,-1 6-190,-1 1 0,0 0 0,0 0 0,0-1 0,0 1 0,0 0 0,1 0 0,-1-1 0,0 1 0,0 0 0,0 0 0,1 0 1,-1-1-1,0 1 0,0 0 0,0 0 0,1 0 0,-1 0 0,0 0 0,1 0 0,-1-1 0,0 1 0,0 0 0,1 0 0,-1 0 0,0 0 0,1 0 0,-1 0 0,0 0 0,0 0 0,1 0 0,-1 0 0,0 0 0,1 0 0,-1 1 0,0-1 0,0 0 0,1 0 0,-1 0 0,0 0 0,0 0 0,1 0 0,-1 1 0,0-1 0,0 0 0,1 0 0,-1 0 0,0 1 0,0-1 0,0 0 1,0 0-1,1 1 0,-1-1 0,10 17 1010,-9-16-928,18 46 1324,-1 1 0,22 95 0,-25-80-975,15 55 152,58 189 183,-87-304-765,0 1 0,1-1 1,0 1-1,-1-1 0,1 0 0,4 5 1,-6-8-44,0 0 0,0 0 0,0 0 0,0 0 0,0 0 1,0 0-1,0 0 0,0 0 0,0 1 0,0-1 0,1 0 1,-1 0-1,0 0 0,0 0 0,0 0 0,0 0 0,0 0 1,0 0-1,0 0 0,1 0 0,-1 0 0,0 0 0,0 0 1,0 0-1,0 0 0,0 0 0,0 0 0,0 0 0,0 0 1,1 0-1,-1 0 0,0 0 0,0 0 0,0 0 0,0-1 1,0 1-1,0 0 0,0 0 0,0 0 0,1 0 0,-1 0 0,0 0 1,0 0-1,0 0 0,0 0 0,0 0 0,0-1 0,0 1 1,0 0-1,0 0 0,0 0 0,0 0 0,0 0 0,0 0 1,0 0-1,0 0 0,0-1 0,0-17 301,-8-40 129,-4 0 0,-32-97 0,25 102-520,17 64-82,3 8 110,4 3-42,11 33 0,-13-47 87,0-1-1,0 0 0,0-1 0,1 1 0,0 0 1,0-1-1,1 0 0,6 7 0,-9-11 11,-1-1-1,1 0 0,0 1 0,0-1 0,-1 0 1,1 0-1,0 0 0,0 0 0,0 0 0,0-1 1,0 1-1,1 0 0,-1-1 0,0 0 0,0 1 1,0-1-1,0 0 0,0 0 0,3 0 0,-1-1 2,-1 0-1,1 0 1,-1 0-1,0-1 1,1 1-1,-1-1 1,0 0-1,0 0 1,0 0-1,4-4 1,2-2 0,-1-1 0,0 0 1,0 0-1,-1-1 0,11-19 0,-4 0 3,-1 0-1,-1-1 1,-2-1-1,7-31 0,-22 86-20,1 0 0,1 0-1,1 0 1,1 1-1,1-1 1,1 0 0,1 0-1,9 38 1,-10-59 17,0 1 0,0-1 0,1 0 0,-1 0 0,1 1 0,0-1 0,0 0 0,0 0 0,0 0 0,0-1 0,1 1 0,-1-1 0,1 1 0,0-1 0,3 3 0,-4-4 1,1 0 1,0 0-1,-1 0 1,1 0-1,-1 0 1,1-1-1,0 1 1,0-1-1,-1 1 1,1-1-1,0 0 1,0 0-1,-1-1 1,1 1-1,0-1 1,-1 1 0,1-1-1,0 0 1,-1 0-1,5-2 1,0-1 3,0 0-1,0-1 1,-1 1 0,0-2 0,0 1 0,0-1 0,0 0 0,-1 0 0,0 0 0,0-1-1,6-12 1,0-1 14,-1 0-1,14-42 0,-20 51-15,-1 0-1,-1 0 1,1-1 0,-2 1-1,1-14 1,-14 101-70,9-41 51,0-13 8,2 0 1,0 0-1,3 24 1,-2-45 8,0 0-1,0 0 1,0 0 0,0 0 0,0 1-1,0-1 1,1 0 0,-1 0-1,1 0 1,-1 0 0,0 0-1,1 0 1,0 0 0,-1 0 0,1 0-1,0 0 1,-1 0 0,1 0-1,0 0 1,0-1 0,0 1-1,0 0 1,2 1 0,-2-2 0,0 0 1,1 0 0,-1 0-1,1 0 1,-1 0-1,0 0 1,1 0-1,-1 0 1,1-1-1,-1 1 1,0 0-1,1-1 1,-1 1 0,0-1-1,0 0 1,3-1-1,4-4 6,1 0 0,-1 0 0,-1-1 0,8-9 0,6-7 12,-7 6-4,23-20 1,-35 34-16,1 0 0,1 1 1,-1-1-1,0 1 1,1 0-1,-1 0 1,1 0-1,0 0 1,-1 1-1,1-1 0,0 1 1,0 0-1,8-1 1,-9 2-2,-1 1 1,1-1-1,-1 1 0,1 0 1,-1 0-1,0 0 1,1 0-1,-1 0 1,0 0-1,0 1 1,0-1-1,0 1 1,0 0-1,0-1 0,0 1 1,0 0-1,-1 0 1,2 2-1,29 47-18,-19-30 10,-9-14 9,0 0 3,0-1 0,0 0 0,1 0 0,7 7 0,-11-12 2,-1 0 0,1-1 0,-1 1 0,1-1-1,0 1 1,-1 0 0,1-1 0,0 0 0,0 1 0,0-1 0,-1 1 0,1-1 0,0 0 0,0 0 0,0 1 0,0-1 0,-1 0 0,1 0 0,0 0 0,0 0 0,0 0 0,0 0 0,0 0 0,0 0 0,-1 0 0,1-1 0,0 1 0,0 0 0,0-1 0,-1 1 0,1 0 0,0-1 0,0 1 0,0-1 0,-1 1 0,1-1 0,0 1 0,-1-1 0,1 0 0,-1 1 0,1-1 0,-1 0 0,1 1 0,-1-1 0,1-1 0,3-6 33,0 0 0,-1 0 1,0 0-1,0 0 0,-1-1 0,0 1 1,0-1-1,-1 1 0,-1-1 1,1-10-1,-2-11 78,-6-47 1,-9 8-524,16 70 359,0-1 1,1 0-1,-1 1 0,0-1 1,0 0-1,1 0 0,-1 0 1,0 1-1,1-1 0,-1 0 0,1 0 1,-1 0-1,0 1 0,1-1 1,-1 0-1,0 0 0,1 0 1,-1 0-1,1 0 0,-1 0 1,0 0-1,1 0 0,-1 0 0,1 0 1,-1 0-1,0 0 0,1 0 1,-1 0-1,0-1 0,1 1 1,13-7-771,-7-4 401,-2-7-81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0.007"/>
    </inkml:context>
    <inkml:brush xml:id="br0">
      <inkml:brushProperty name="width" value="0.05" units="cm"/>
      <inkml:brushProperty name="height" value="0.05" units="cm"/>
    </inkml:brush>
  </inkml:definitions>
  <inkml:trace contextRef="#ctx0" brushRef="#br0">0 38 15907,'1'1'133,"-1"-1"-1,1 1 0,-1-1 0,1 1 0,-1-1 0,0 1 0,1-1 0,-1 1 0,0 0 1,1-1-1,-1 1 0,0-1 0,0 1 0,1 0 0,-1-1 0,0 1 0,0 0 1,0-1-1,0 1 0,0 0 0,0 0 0,3 24 409,-3-22-169,40 280 2927,-39-278-3221,0 0-1,0 0 0,0-1 1,1 1-1,3 6 1,-5-11-63,0 1 1,1-1 0,-1 1-1,0-1 1,1 1 0,-1-1-1,0 1 1,1-1 0,-1 1-1,1-1 1,-1 0 0,0 1-1,1-1 1,-1 0 0,1 1 0,-1-1-1,1 0 1,-1 1 0,1-1-1,0 0 1,-1 0 0,1 0-1,-1 1 1,1-1 0,0 0-1,-1 0 1,1 0 0,-1 0-1,1 0 1,0 0 0,-1 0-1,1-1 1,-1 1 0,1 0 0,-1 0-1,1 0 1,0 0 0,-1-1-1,1 1 1,-1 0 0,1-1-1,-1 1 1,1 0 0,-1-1-1,0 1 1,1-1 0,-1 1-1,1 0 1,-1-1 0,0 1-1,1-1 1,-1 1 0,0-1-1,1 0 1,7-12 131,0-1 0,-1 1 0,0-1 0,-2 0 0,7-22 0,1 1 35,40-114 165,-53 148-347,0 0 0,1 0 0,-1 0 1,0 0-1,1 0 0,-1 0 0,1 0 0,-1 0 0,1 0 0,-1 0 0,1 1 0,0-1 0,-1 0 1,1 0-1,0 0 0,0 1 0,1-2 0,-1 2 0,-1 0 0,1 0 0,-1 1 0,0-1-1,1 0 1,-1 0 0,1 1 0,-1-1 0,0 0 0,1 0 0,-1 1 0,0-1-1,1 0 1,-1 1 0,0-1 0,1 1 0,-1-1 0,0 0 0,0 1 0,1-1 0,-1 1-1,0-1 1,0 1 0,0-1 0,0 1 0,0 0 0,9 46-21,-8-41 15,4 36-9,-3-23 2,0-1 0,1 1 0,1 0 0,9 25 0,-13-43 13,1 0 0,-1-1 0,0 1 0,0 0 0,0-1 0,0 1 0,1-1 0,-1 1 0,0-1 0,1 1 0,-1-1 0,0 1 0,1-1 0,-1 1 0,1-1 0,-1 1 0,1-1 0,-1 1 0,1-1 0,-1 0 0,1 1 0,-1-1 0,1 0 0,-1 0 0,1 1 0,0-1 0,-1 0 0,1 0 0,-1 0 0,1 0 0,0 0 0,1 0 0,-1 0 0,0-1 0,1 0 0,-1 0 1,0 0-1,0 0 0,0 0 0,0 0 1,1 0-1,-1 0 0,0 0 0,-1 0 1,1 0-1,1-2 0,5-9 4,-1 0 0,5-16-1,-10 27-2,59-169 44,-60 169-46,0 1 1,0-1-1,0 0 0,0 1 1,1-1-1,-1 1 0,0-1 1,1 0-1,-1 1 0,0-1 0,1 1 1,-1-1-1,0 1 0,1-1 1,-1 1-1,1-1 0,-1 1 0,1-1 1,0 1-1,-1 0 0,1-1 1,0 1-1,0 0 0,-1 0 1,0 1-1,1-1 1,-1 0 0,1 1-1,-1-1 1,0 1-1,1-1 1,-1 1-1,0-1 1,1 1-1,-1-1 1,0 1-1,0-1 1,1 1-1,-1-1 1,0 1-1,0-1 1,0 1-1,0 0 1,5 42-15,-4-35 9,1 17-8,-2-17 11,0 0 1,1-1 0,-1 1 0,2 0 0,-1-1-1,1 1 1,0-1 0,5 11 0,-6-17 3,-1-1 1,1 1 0,-1-1-1,1 0 1,-1 1 0,1-1-1,-1 1 1,1-1 0,0 0-1,-1 0 1,1 1 0,-1-1-1,1 0 1,0 0 0,-1 0-1,1 0 1,0 0 0,-1 0-1,1 0 1,0 0 0,-1 0-1,1 0 1,0 0 0,-1 0-1,1 0 1,-1 0-1,1-1 1,0 1 0,-1 0-1,1-1 1,-1 1 0,1 0-1,-1-1 1,1 1 0,-1 0-1,1-1 1,-1 1 0,1-1-1,20-20 33,-19 20-29,38-45 70,-19 21-36,2 0 0,43-37 0,-64 60-41,1 0 1,0 0 0,0 0 0,0 0 0,0 1 0,0-1 0,0 1 0,0 0 0,0 0-1,1 0 1,-1 0 0,0 1 0,1-1 0,-1 1 0,0 0 0,4 0 0,-4 0-2,0 1 0,0 0 0,-1 0 0,1 0 0,-1 0 0,1 0 1,-1 1-1,1-1 0,-1 1 0,0-1 0,0 1 0,0 0 0,0 0 1,0 0-1,0 0 0,0 1 0,-1-1 0,1 0 0,1 4 1,2 3-5,-2-3 2,0 0 1,1-1-1,-1 0 0,1 0 1,0 0-1,5 4 0,-8-8 6,0 0-1,0 0 0,0 0 0,0-1 0,0 1 0,1 0 0,-1-1 0,0 1 0,1-1 0,-1 0 1,0 1-1,1-1 0,-1 0 0,0 0 0,1 0 0,-1 0 0,1 0 0,-1 0 0,0 0 0,1 0 0,-1-1 1,0 1-1,1 0 0,-1-1 0,0 1 0,1-1 0,-1 0 0,0 1 0,0-1 0,0 0 0,0 0 0,2-1 1,7-6-302,-1 1 1,-1-2 0,1 1-1,-2-1 1,1 0 0,-1-1-1,0 0 1,-1 0 0,0 0-1,7-19 1,-11 18-313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0.453"/>
    </inkml:context>
    <inkml:brush xml:id="br0">
      <inkml:brushProperty name="width" value="0.05" units="cm"/>
      <inkml:brushProperty name="height" value="0.05" units="cm"/>
    </inkml:brush>
  </inkml:definitions>
  <inkml:trace contextRef="#ctx0" brushRef="#br0">0 10 18780,'0'-3'2096,"0"1"-1463,3-1 1327,3 1-1536,0 2-784,-3 5 392,-6 3-168,-9 1-144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0.984"/>
    </inkml:context>
    <inkml:brush xml:id="br0">
      <inkml:brushProperty name="width" value="0.05" units="cm"/>
      <inkml:brushProperty name="height" value="0.05" units="cm"/>
    </inkml:brush>
  </inkml:definitions>
  <inkml:trace contextRef="#ctx0" brushRef="#br0">101 0 17236,'-4'0'158,"0"0"0,1 0 0,-1 1 0,1-1 0,-1 1 0,1 0 0,-1 0 0,1 0 0,-1 0 0,1 0 1,0 1-1,0-1 0,0 1 0,0 0 0,0 0 0,0 0 0,0 1 0,0-1 0,1 1 0,-1-1 0,1 1 0,0 0 1,0 0-1,0 0 0,-2 5 0,1-3-59,0 0-1,0 0 1,1 0 0,0 1 0,0-1 0,1 1 0,0 0 0,-1-1 0,2 1-1,-1 0 1,1 0 0,0 0 0,0-1 0,0 1 0,2 7 0,-1-12-88,-1 1 1,0-1 0,0 1-1,1-1 1,-1 0 0,1 1-1,0-1 1,-1 0 0,1 0-1,0 1 1,0-1-1,-1 0 1,1 0 0,0 0-1,0 0 1,0 0 0,1 0-1,-1 0 1,0 0 0,0-1-1,0 1 1,1 0 0,-1-1-1,0 1 1,1-1 0,-1 1-1,0-1 1,1 0 0,-1 1-1,1-1 1,-1 0 0,0 0-1,1 0 1,-1 0 0,1 0-1,-1-1 1,0 1 0,1 0-1,-1-1 1,1 1 0,-1 0-1,0-1 1,1 0 0,-1 1-1,2-2 1,5-2 10,-1-1-1,1 0 1,-1 0 0,0-1 0,12-12-1,37-50 51,-44 56-69,-11 12-3,-1 0 0,0 0 0,0 0 0,0 0 0,1 0 0,-1 0 0,0 0-1,0 0 1,0 0 0,1 0 0,-1 0 0,0 0 0,0 0 0,0 0 0,1 0 0,-1 0 0,0 0 0,0 0-1,0 0 1,1 0 0,-1 0 0,0 0 0,0 0 0,0 0 0,1 1 0,-1-1 0,0 0 0,0 0 0,0 0-1,0 0 1,1 0 0,-1 1 0,0-1 0,0 0 0,0 0 0,5 28-13,-5-22 12,82 551-38,-78-538 51,16 99-5,-18-100 64,0 0 1,-2 0 0,0 0 0,-4 26-1,4-41-37,-1-1-1,1 0 1,-1 0-1,0 0 0,1 0 1,-1 0-1,0 1 0,0-2 1,0 1-1,0 0 0,-1 0 1,1 0-1,-1 0 0,1-1 1,-3 3-1,2-3-3,1 0 0,0-1 0,0 1 0,0-1 0,-1 1 0,1-1 0,0 0 0,-1 1 0,1-1 0,0 0 0,-1 0 0,1 0 0,-1 0 0,1 0 0,0 0 0,-1 0 0,1-1 0,0 1 0,-1 0 0,1-1 0,0 1 0,0-1-1,-1 1 1,1-1 0,0 0 0,-2-1 0,-4-3 57,1 0 0,0-1-1,0 0 1,0 0 0,1 0-1,0-1 1,0 0 0,0 0-1,-4-10 1,-4-10 115,-12-36 0,16 36-169,0 0 1,2 0-1,1-1 0,2 0 0,0-1 0,1-50 0,3 66-107,1 0 1,1 0-1,0 0 0,0 1 0,2-1 1,-1 1-1,2 0 0,-1 0 1,2 0-1,-1 0 0,2 1 1,-1 0-1,2 0 0,-1 1 1,1 0-1,1 1 0,12-12 0,15-7-174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1.789"/>
    </inkml:context>
    <inkml:brush xml:id="br0">
      <inkml:brushProperty name="width" value="0.05" units="cm"/>
      <inkml:brushProperty name="height" value="0.05" units="cm"/>
    </inkml:brush>
  </inkml:definitions>
  <inkml:trace contextRef="#ctx0" brushRef="#br0">0 33 16428,'3'14'655,"0"1"1,-1 0 0,0 29 0,-1-7 7,36 308 1856,-6-64-1412,-30-253-923,-1-18 59,-1-12 461,-13-97-386,4 0 0,5-1 1,11-158-1,-6 249-317,14-110 8,-12 108-11,0-1 0,1 1 0,1 0 1,0 0-1,0 0 0,1 0 0,12-17 0,-16 25-1,0 1 0,1 0 0,-1 0 1,1 1-1,-1-1 0,1 0 0,0 0 0,-1 1 1,1-1-1,0 1 0,0 0 0,0-1 0,1 1 1,-1 0-1,0 0 0,0 0 0,1 0 0,-1 1 1,0-1-1,1 1 0,-1-1 0,0 1 0,1 0 0,-1 0 1,1 0-1,-1 0 0,0 1 0,1-1 0,-1 0 1,1 1-1,-1 0 0,0-1 0,0 1 0,1 0 1,-1 0-1,0 1 0,0-1 0,0 0 0,0 1 1,0-1-1,2 3 0,1 1-4,-1-1-1,0 0 1,0 1-1,0 0 1,-1 0 0,1 0-1,-1 0 1,0 1-1,-1-1 1,1 1 0,-1 0-1,0 0 1,-1 0 0,1 0-1,0 9 1,-3-8 5,1 1 0,-1-1 0,-1 1 0,0-1 0,0 1 0,0-1 1,-1 0-1,0 0 0,0 0 0,-1 0 0,1-1 0,-2 1 0,-5 6 0,5-6-30,-1 0 0,0-1 0,0 0-1,0 0 1,-1 0 0,0-1 0,0 0-1,-1 0 1,1-1 0,-1 0 0,-11 4-1,17-7-81,-1-1 0,1 1 0,-1-1 0,1 1 0,0-1 0,-1 0 0,1 0-1,-1 0 1,1-1 0,-1 1 0,1 0 0,0-1 0,-1 0 0,-2 0 0,4 0 45,1 1 0,-1-1 0,1 1 0,-1 0 1,0-1-1,1 1 0,-1-1 0,1 1 0,-1-1 1,1 1-1,-1-1 0,1 0 0,0 1 0,-1-1 1,1 0-1,0 1 0,-1-1 0,1 0 0,0 1 1,-1-2-1,1 1 15,0-1 1,1 1 0,-1-1-1,0 1 1,0 0 0,1-1-1,-1 1 1,0 0 0,1-1-1,-1 1 1,1 0 0,0 0-1,-1-1 1,3-1 0,10-11-764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2.210"/>
    </inkml:context>
    <inkml:brush xml:id="br0">
      <inkml:brushProperty name="width" value="0.05" units="cm"/>
      <inkml:brushProperty name="height" value="0.05" units="cm"/>
    </inkml:brush>
  </inkml:definitions>
  <inkml:trace contextRef="#ctx0" brushRef="#br0">154 34 15811,'0'-2'88,"0"1"0,0 0 0,0 0-1,0 0 1,0-1 0,0 1 0,0 0-1,-1 0 1,1 0 0,0 0 0,-1 0-1,1-1 1,-1 1 0,1 0 0,-1 0-1,0 0 1,1 0 0,-1 0 0,0 0-1,0 1 1,0-1 0,0 0 0,1 0 0,-1 1-1,0-1 1,0 0 0,-1 1 0,1-1-1,0 1 1,0-1 0,0 1 0,0-1-1,0 1 1,0 0 0,-1 0 0,1 0-1,0 0 1,0 0 0,0 0 0,-1 0-1,1 0 1,0 0 0,0 0 0,0 0-1,0 1 1,-2 0 0,-3 0 99,1 1-1,0-1 1,0 1 0,0 1 0,0-1-1,0 1 1,1 0 0,-1 0 0,-4 3-1,3 1-100,0 0-1,1 0 1,-1 0-1,1 0 1,1 1-1,-1 0 0,1 0 1,1 0-1,-1 1 1,-2 12-1,4-14-83,0 0 1,1 0-1,0 1 0,0-1 1,1 0-1,0 0 0,0 1 1,1-1-1,0 0 0,0 0 1,0 1-1,1-1 0,4 9 1,-5-14 7,-1 0 0,1 0 0,1 0 0,-1 0 1,0 0-1,0 0 0,1 0 0,-1 0 1,1-1-1,-1 1 0,1-1 0,0 1 1,-1-1-1,1 0 0,0 1 0,0-1 0,0 0 1,0 0-1,0 0 0,0-1 0,1 1 1,-1 0-1,0-1 0,0 1 0,1-1 0,-1 0 1,0 0-1,0 0 0,1 0 0,-1 0 1,0 0-1,0-1 0,1 1 0,-1-1 1,0 0-1,0 1 0,0-1 0,0 0 0,3-2 1,3-1 69,0-1 0,-1 0 0,0 0 0,0-1 0,0 1 0,-1-1 0,0-1 0,0 1 0,6-10 0,-6 6 60,0-1 0,0 0 0,-1 0 0,0 0 0,-1-1 0,4-17 0,-7 25-100,0 0 0,0 0 0,-1 0 0,1 0 0,-1 0 0,0 0 0,0-1 0,0 1 0,-1 0 0,1 0 0,-1 0 0,0 0 0,0 0 0,-1 0 0,1 0 0,-1 0 0,0 0 0,0 1 0,0-1 0,0 0 0,-1 1 1,-2-4-1,4 6-36,-1 0 1,1 0 0,0 0 0,-1 0 0,1 0 0,-1 0 0,1 1 0,-1-1 0,0 0 0,1 1-1,-1-1 1,1 1 0,-1 0 0,0-1 0,1 1 0,-1 0 0,0 0 0,0 0 0,1 0 0,-1 0 0,0 1-1,1-1 1,-1 0 0,0 1 0,1-1 0,-1 1 0,1 0 0,-1-1 0,1 1 0,-1 0 0,1 0 0,-1 0-1,1 0 1,0 0 0,0 0 0,-1 1 0,1-1 0,-2 3 0,1-1-8,-1 1-1,1-1 1,0 1-1,0-1 1,0 1 0,0 0-1,0-1 1,1 1 0,0 0-1,0 0 1,0 0-1,0 0 1,1 1 0,-1-1-1,1 6 1,0-10 3,0 1 0,0-1 0,1 1 0,-1-1 0,0 1 0,0-1 0,0 1 0,0-1 0,1 1 0,-1-1 0,0 1 0,0-1 0,1 0 0,-1 1 0,0-1 1,1 1-1,-1-1 0,0 0 0,1 1 0,-1-1 0,0 0 0,1 0 0,-1 1 0,1-1 0,-1 0 0,1 0 0,-1 0 0,1 1 0,0-1 0,17-3-16,19-16-323,-34 18 263,15-11-527,-11 7 287,1 0 1,0 0 0,0 1 0,0 0 0,13-4-1,-11 7-225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3.091"/>
    </inkml:context>
    <inkml:brush xml:id="br0">
      <inkml:brushProperty name="width" value="0.05" units="cm"/>
      <inkml:brushProperty name="height" value="0.05" units="cm"/>
    </inkml:brush>
  </inkml:definitions>
  <inkml:trace contextRef="#ctx0" brushRef="#br0">0 6 15851,'1'-1'148,"-1"1"0,0 0-1,0-1 1,0 1 0,1 0 0,-1-1-1,0 1 1,1 0 0,-1 0-1,0-1 1,1 1 0,-1 0-1,0 0 1,1-1 0,-1 1 0,0 0-1,1 0 1,-1 0 0,1 0-1,-1-1 1,0 1 0,1 0-1,-1 0 1,1 0 0,-1 0-1,1 0 1,-1 0 0,0 0 0,1 0-1,-1 0 1,1 1 0,-1-1-1,1 0 1,6 16 1270,-1 12-658,3 33 0,-6-39-628,0 0 0,12 41 0,-15-62-124,1 0 1,-1 0-1,0 0 1,1 0-1,-1-1 1,0 1-1,1 0 1,-1 0 0,1 0-1,-1-1 1,1 1-1,-1 0 1,1-1-1,0 1 1,-1 0-1,1-1 1,0 1 0,0-1-1,-1 1 1,1-1-1,0 1 1,0-1-1,0 0 1,-1 1 0,1-1-1,2 0 1,-2 0 0,1 0 1,-1 0 0,1-1 0,-1 1 0,1 0-1,-1-1 1,1 0 0,-1 1 0,0-1 0,1 0-1,-1 0 1,0 0 0,0 0 0,2-1 0,4-5 31,0 0 0,0-1 0,8-13 1,-13 19-33,19-28 91,34-45 154,-55 74-249,1 0 0,0 0 0,0 0 0,0 0 0,0 0 0,0 0 0,0 0 0,0 0-1,0 1 1,1-1 0,-1 0 0,0 1 0,0-1 0,2 0 0,-2 1-3,-1 0 0,1 0 1,-1 1-1,1-1 0,-1 0 0,1 0 1,-1 0-1,1 0 0,-1 0 0,1 1 1,-1-1-1,1 0 0,-1 0 0,1 1 1,-1-1-1,0 0 0,1 1 0,-1-1 1,1 0-1,-1 1 0,0-1 0,1 1 1,-1-1-1,1 1 0,1 5 10,0 0 0,0-1 0,0 1 0,-1 0 0,2 8 0,4 15 16,-7-28-26,0 0-1,1-1 1,-1 1 0,1-1 0,-1 1 0,1-1 0,-1 1 0,1-1 0,-1 1-1,1-1 1,-1 0 0,1 1 0,-1-1 0,1 0 0,0 1 0,-1-1 0,1 0-1,-1 0 1,1 0 0,0 0 0,-1 1 0,1-1 0,0 0 0,-1 0-1,1 0 1,0 0 0,-1 0 0,1 0 0,0-1 0,-1 1 0,1 0 0,0 0-1,-1 0 1,1-1 0,-1 1 0,1 0 0,0-1 0,-1 1 0,1 0 0,-1-1-1,1 1 1,0-1 0,27-24 52,-22 18-38,-5 6-13,6-5 12,1 0 0,-1 0-1,1 0 1,10-5 0,-17 10-15,0 0 0,1 1 1,-1-1-1,0 0 0,0 1 1,1-1-1,-1 1 0,0-1 1,1 1-1,-1 0 0,1 0 1,-1 0-1,0-1 0,1 1 1,-1 1-1,1-1 0,-1 0 1,0 0-1,1 0 0,-1 1 1,0-1-1,1 1 0,-1-1 1,0 1-1,1-1 0,-1 1 1,0 0-1,0 0 0,0-1 1,0 1-1,0 0 0,0 0 1,0 0-1,0 0 0,0 0 1,0 1-1,0-1 0,0 2 1,2 3-91,-1 0 1,1 0-1,-2 0 1,1 1-1,1 8 1,-3-12-2,1-1 1,-1 1 0,0-1-1,0 1 1,0 0-1,0-1 1,0 1 0,-1-1-1,1 1 1,-1-1-1,1 1 1,-1-1 0,0 0-1,0 1 1,0-1-1,-3 4 1,-6 0-237,-1-5-114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3.495"/>
    </inkml:context>
    <inkml:brush xml:id="br0">
      <inkml:brushProperty name="width" value="0.05" units="cm"/>
      <inkml:brushProperty name="height" value="0.05" units="cm"/>
    </inkml:brush>
  </inkml:definitions>
  <inkml:trace contextRef="#ctx0" brushRef="#br0">13 42 18948,'-9'-9'2113,"7"-3"-1497,1 1-264,1 2 1112,1 9-976,4 4-616,-2 7 160,3-2-144,2 2-136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4.671"/>
    </inkml:context>
    <inkml:brush xml:id="br0">
      <inkml:brushProperty name="width" value="0.05" units="cm"/>
      <inkml:brushProperty name="height" value="0.05" units="cm"/>
    </inkml:brush>
  </inkml:definitions>
  <inkml:trace contextRef="#ctx0" brushRef="#br0">0 28 15035,'6'-4'615,"-1"0"0,1 0 0,0 1 0,0 0-1,0 0 1,10-2 0,-14 4-501,0 1 0,0 0 0,0 0-1,0 0 1,1 0 0,-1 0 0,0 1 0,0-1 0,0 0 0,0 1-1,0 0 1,0-1 0,-1 1 0,1 0 0,0 0 0,0 0 0,0 0 0,-1 0-1,1 1 1,-1-1 0,1 0 0,-1 1 0,1-1 0,-1 1 0,2 2-1,5 8 149,-1-1 0,0 1 0,0 0 0,-2 1 0,7 18 0,17 70 224,-26-90-432,46 255 367,-31-150-406,-17-111-25,5 23-15,-6-27 17,0 0-1,0 0 1,1 0-1,-1 0 1,0 0 0,1 0-1,-1 0 1,1 0-1,-1 0 1,1 0-1,-1-1 1,1 1-1,0 0 1,-1 0-1,1 0 1,0-1-1,0 1 1,-1-1 0,1 1-1,2 1 1,-3-3-16,1 1 1,-1-1-1,1 1 0,-1-1 1,1 0-1,-1 1 1,1-1-1,-1 1 1,0-1-1,1 0 1,-1 1-1,0-1 1,0 0-1,1 0 0,-1 1 1,0-1-1,0 0 1,0 0-1,0 1 1,0-1-1,0 0 1,0 1-1,0-3 1,0-17-539,-1 12 309,0 0 1,0 0-1,0 1 1,-1-1-1,-1 1 1,1-1 0,-1 1-1,0 0 1,-1 0-1,0 0 1,0 1-1,0-1 1,-1 1-1,0 0 1,0 0 0,-8-6-1,-16-7-519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5.079"/>
    </inkml:context>
    <inkml:brush xml:id="br0">
      <inkml:brushProperty name="width" value="0.05" units="cm"/>
      <inkml:brushProperty name="height" value="0.05" units="cm"/>
    </inkml:brush>
  </inkml:definitions>
  <inkml:trace contextRef="#ctx0" brushRef="#br0">0 103 14691,'9'-5'1921,"5"4"-1113,8-2-176,5-2 992,8 2-424,5 1-119,6-2-313,0-1-88,0-1-400,-6-2-328,-5-2-848,-6-3 848,-5-5-184,-2-2-120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4.627"/>
    </inkml:context>
    <inkml:brush xml:id="br0">
      <inkml:brushProperty name="width" value="0.05" units="cm"/>
      <inkml:brushProperty name="height" value="0.05" units="cm"/>
    </inkml:brush>
  </inkml:definitions>
  <inkml:trace contextRef="#ctx0" brushRef="#br0">116 72 18420,'-1'-1'72,"1"1"-1,0 0 1,-1-1 0,1 1-1,-1 0 1,1-1 0,-1 1-1,1 0 1,-1 0 0,1-1 0,-1 1-1,1 0 1,-1 0 0,1 0-1,-1 0 1,1 0 0,-1 0-1,1-1 1,-1 1 0,1 0-1,-1 0 1,1 1 0,-1-1 0,1 0-1,-1 0 1,1 0 0,-1 0-1,1 0 1,-1 1 0,1-1-1,-2 1 1,-17 7 341,13-4-249,0 1 0,0-1 0,0 1 0,1 1-1,0-1 1,0 1 0,0 0 0,1 0 0,-1 0 0,1 1 0,1-1-1,0 1 1,0 0 0,0 0 0,0 0 0,1 0 0,1 1 0,-1-1-1,1 1 1,0-1 0,1 13 0,0-19-148,0 1 1,0 0-1,0-1 0,0 1 1,0 0-1,1-1 1,-1 1-1,1-1 0,-1 1 1,1-1-1,-1 1 0,1-1 1,0 1-1,0-1 0,0 1 1,0-1-1,0 0 1,0 0-1,0 1 0,1-1 1,-1 0-1,0 0 0,1 0 1,-1 0-1,0 0 1,1-1-1,-1 1 0,1 0 1,0-1-1,-1 1 0,1-1 1,-1 1-1,1-1 0,0 0 1,3 0-1,-2 0 2,1-1 0,0 1-1,-1-1 1,1 0 0,-1 0-1,1 0 1,-1-1 0,0 1-1,1-1 1,-1 0 0,0 0-1,0 0 1,0 0 0,0 0-1,4-5 1,-1-1 6,0 0 0,0 0 0,-1-1 0,0 0 0,0 0 0,-1 0 0,0 0 0,-1-1 0,0 1 0,3-18-1,-5 22-33,0 0-1,0-1 0,-1 1 0,0 0 0,0 0 0,0 0 0,0-1 0,-1 1 1,0 0-1,0 0 0,-1 0 0,1 0 0,-1 0 0,0 0 0,0 0 1,0 1-1,-1-1 0,0 1 0,0 0 0,0-1 0,0 1 0,-6-4 0,8 7-48,0 0-1,-1 0 1,1 0 0,-1 0-1,1 0 1,-1 0-1,0 1 1,1-1-1,-1 0 1,0 1-1,1-1 1,-1 1-1,0 0 1,0 0-1,1 0 1,-1 0-1,0 0 1,0 0-1,1 0 1,-1 0-1,0 1 1,0-1-1,1 1 1,-1-1-1,0 1 1,1 0-1,-1-1 1,1 1-1,-1 0 1,1 0-1,-1 0 1,1 0-1,0 1 1,-1-1-1,1 0 1,-2 3-1,2-2-49,-1-1-1,1 1 0,0 0 0,0 0 0,0 0 1,0-1-1,0 1 0,1 0 0,-1 0 0,0 0 1,1 0-1,0 0 0,-1 0 0,1 0 0,0 0 0,0 1 1,0-1-1,0 0 0,0 0 0,1 0 0,-1 0 1,1 0-1,-1 0 0,1 0 0,0 0 0,0 0 1,0-1-1,0 1 0,0 0 0,2 2 0,10 6-682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5.549"/>
    </inkml:context>
    <inkml:brush xml:id="br0">
      <inkml:brushProperty name="width" value="0.05" units="cm"/>
      <inkml:brushProperty name="height" value="0.05" units="cm"/>
    </inkml:brush>
  </inkml:definitions>
  <inkml:trace contextRef="#ctx0" brushRef="#br0">148 47 16428,'0'-2'329,"0"-1"1,1 1 0,-1-1 0,0 1-1,0-1 1,0 1 0,-1-1 0,1 1-1,-1-1 1,1 1 0,-1 0 0,0-1 0,0 1-1,0 0 1,-2-3 0,3 4-244,0 1-1,-1-1 1,1 1 0,-1 0 0,1-1 0,-1 1-1,1 0 1,-1-1 0,1 1 0,-1 0 0,1-1-1,-1 1 1,1 0 0,-1 0 0,1 0 0,-1 0-1,0 0 1,1-1 0,-1 1 0,1 0 0,-1 0-1,0 0 1,1 1 0,-1-1 0,-1 0 21,0 1 0,0 0 1,1 0-1,-1 0 0,1-1 0,-1 2 1,1-1-1,-1 0 0,1 0 1,-1 0-1,-1 3 0,-11 13 19,1 1 0,0 0 0,2 1-1,0 1 1,1 0 0,1 0 0,-11 36 0,20-53-124,-4 20-22,4-23 19,0 1 0,0 0 0,0-1 0,1 1 1,-1-1-1,0 1 0,0-1 0,1 1 0,-1-1 1,0 0-1,1 1 0,-1-1 0,1 1 0,-1-1 1,1 0-1,-1 1 0,0-1 0,1 0 0,-1 1 1,1-1-1,0 0 0,-1 0 0,1 0 1,-1 1-1,1-1 0,-1 0 0,1 0 0,-1 0 1,1 0-1,0 0 0,-1 0 0,1 0 0,-1 0 1,1 0-1,-1 0 0,1-1 0,0 1 0,0 0 1,15-2 3,20-3-34,48 1-1,-73 4 11,-1 1 1,0 0-1,0 0 0,0 1 0,0 0 1,0 1-1,-1 0 0,1 1 1,14 7-1,-22-10 15,0 0-1,-1 0 1,1 0 0,0 0 0,-1 0 0,1 0-1,-1 0 1,0 1 0,1-1 0,-1 1 0,0-1-1,0 1 1,0-1 0,0 1 0,0 0 0,0-1-1,0 1 1,-1 0 0,1 0 0,-1 0 0,1 2 0,-1-1 11,0-1 1,-1 0 0,1 0-1,-1 1 1,0-1 0,1 0 0,-1 0-1,0 0 1,0 0 0,-1 0-1,1 0 1,0 0 0,-1 0 0,1-1-1,-1 1 1,0-1 0,-2 3 0,-8 6 45,0-1-1,0 0 1,-1-1 0,0 0 0,0-1 0,-1 0 0,0-2 0,0 1 0,0-2 0,-1 0 0,0 0 0,-16 1 0,31-5-52,-2 0-149,1 0 1,0 0 0,-1 0 0,1 0-1,0 0 1,0 0 0,-1 0-1,1 0 1,0 0 0,-1-1 0,1 1-1,0 0 1,0-1 0,-1 1-1,1-1 1,0 0 0,0 1 0,0-1-1,-2-1 1,3 2 122,0-1 0,0 1 0,0 0-1,0 0 1,0 0 0,0 0 0,0 0 0,0 0 0,1-1-1,-1 1 1,0 0 0,0 0 0,0 0 0,0 0 0,0 0 0,0 0-1,0 0 1,0 0 0,1-1 0,-1 1 0,0 0 0,0 0-1,0 0 1,0 0 0,0 0 0,1 0 0,-1 0 0,0 0-1,0 0 1,0 0 0,0 0 0,0 0 0,1 0 0,-1 0 0,0 0-1,0 0 1,0 0 0,0 0 0,0 0 0,0 0 0,1 0-1,-1 1 1,1-1-121,6 0-736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7.005"/>
    </inkml:context>
    <inkml:brush xml:id="br0">
      <inkml:brushProperty name="width" value="0.05" units="cm"/>
      <inkml:brushProperty name="height" value="0.05" units="cm"/>
    </inkml:brush>
  </inkml:definitions>
  <inkml:trace contextRef="#ctx0" brushRef="#br0">1 3 17980,'6'-3'1640,"6"9"-976,-1 10-208,4 10 721,2 4-201,4 10-352,1 6-120,2 3-96,-2-2-168,-2-5-600,-3-7-272,-2-15-576,-1-9-377,-7-18 1177,-5-11-344,-4-9-296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7.427"/>
    </inkml:context>
    <inkml:brush xml:id="br0">
      <inkml:brushProperty name="width" value="0.05" units="cm"/>
      <inkml:brushProperty name="height" value="0.05" units="cm"/>
    </inkml:brush>
  </inkml:definitions>
  <inkml:trace contextRef="#ctx0" brushRef="#br0">23 57 19044,'-4'-24'1888,"-1"15"-1263,-1-1-265,3 7 808,0 0-120,1 3-1328,2 2-888,3-2 256,1-3 560,0 0-265,4 0-223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7.802"/>
    </inkml:context>
    <inkml:brush xml:id="br0">
      <inkml:brushProperty name="width" value="0.05" units="cm"/>
      <inkml:brushProperty name="height" value="0.05" units="cm"/>
    </inkml:brush>
  </inkml:definitions>
  <inkml:trace contextRef="#ctx0" brushRef="#br0">151 1 15763,'1'0'95,"-1"0"0,0 0-1,0 0 1,0 0 0,0 0-1,1 0 1,-1 0 0,0 0-1,0 0 1,0 1 0,1-1-1,-1 0 1,0 0 0,0 0-1,0 0 1,0 0 0,0 1-1,1-1 1,-1 0 0,0 0-1,0 0 1,0 0 0,0 1-1,0-1 1,0 0 0,0 0-1,0 0 1,0 1 0,0-1-1,0 0 1,0 0 0,0 0 0,0 1-1,0-1 1,0 0 0,0 0-1,0 0 1,0 1 0,0-1-1,0 0 1,-9 10 2164,-23 10-495,20-13-1163,4-1-381,-48 36 508,52-39-718,1 0-1,-1 0 1,1 1 0,0-1 0,0 1-1,0 0 1,0 0 0,1 0-1,0 1 1,0-1 0,-3 9-1,5-12-17,-1 0-1,1 1 0,0-1 0,0 0 0,0 0 0,1 0 1,-1 1-1,0-1 0,0 0 0,1 0 0,-1 0 1,0 0-1,1 1 0,-1-1 0,1 0 0,0 0 0,-1 0 1,1 0-1,0 0 0,-1 0 0,1 0 0,0-1 0,0 1 1,0 0-1,0 0 0,0-1 0,0 1 0,0 0 1,0-1-1,0 1 0,0-1 0,1 0 0,-1 1 0,0-1 1,0 0-1,0 1 0,2-1 0,7 2-93,0-1-1,0 0 0,16-1 1,-19 0 39,24-1-178,-14 0 23,-1 1 0,30 3 0,-41-2 179,-1 0-1,1 0 0,-1 0 1,1 0-1,-1 1 0,0 0 1,0 0-1,0 0 0,0 0 1,0 1-1,-1-1 1,1 1-1,-1 0 0,7 7 1,-9-8 36,1-1 0,-1 1 0,0 0 1,0 0-1,0 0 0,0 0 1,0 0-1,0 0 0,-1 0 0,1 1 1,-1-1-1,1 0 0,-1 0 0,0 0 1,0 1-1,0-1 0,0 0 1,0 0-1,-1 5 0,-1-3 48,1-1-1,0 1 1,-1 0-1,0-1 1,0 1 0,0-1-1,0 0 1,-1 1-1,1-1 1,-6 5 0,4-5-80,1 1 1,-1-1 0,0 0-1,-1 0 1,1 0 0,0-1 0,-1 1-1,1-1 1,-1 0 0,0 0-1,0-1 1,0 1 0,0-1-1,0 0 1,0-1 0,0 1 0,-10-1-1,14 0 18,0-1 0,-1 1-1,1-1 1,0 1 0,0-1-1,0 1 1,0-1 0,0 0-1,0 0 1,0 1 0,0-1-1,0 0 1,0 0-1,0 0 1,0 0 0,1 0-1,-1 0 1,0 0 0,1 0-1,-1 0 1,1 0 0,-1-1-1,0-1 1,-2-16-280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8.658"/>
    </inkml:context>
    <inkml:brush xml:id="br0">
      <inkml:brushProperty name="width" value="0.05" units="cm"/>
      <inkml:brushProperty name="height" value="0.05" units="cm"/>
    </inkml:brush>
  </inkml:definitions>
  <inkml:trace contextRef="#ctx0" brushRef="#br0">0 18 14187,'1'7'445,"0"-1"1,0 0-1,1 0 0,-1 0 1,1 0-1,1 0 0,4 9 0,3 9 787,53 162 2050,33 86-1551,-96-272-1711,0 1-1,0 0 0,0-1 0,0 1 0,0 0 0,0-1 0,1 1 0,-1 0 0,0-1 0,0 1 0,1 0 0,-1-1 0,1 1 0,-1-1 0,0 1 0,1-1 0,-1 1 1,1-1-1,-1 1 0,1-1 0,0 1 0,-1-1 0,1 0 0,-1 1 0,1-1 0,1 1 0,-2-3 8,1 1 0,-1 0 0,0 0 0,1 0 0,-1 0 0,0 0 0,0-1 0,0 1-1,0 0 1,0 0 0,0 0 0,0-1 0,0 1 0,-1 0 0,0-2 0,-6-34 153,-3 0 0,-1 0 0,-1 1 0,-33-64 0,38 89-208,8 16-10,9 18-13,-6-18 36,0 1 0,0-1-1,0 0 1,1 0 0,0-1 0,-1 1 0,2-1 0,-1 0 0,0 0-1,1-1 1,0 0 0,0 0 0,9 4 0,-12-6 9,1-1 1,0 1 0,-1 0-1,1-1 1,0 0 0,-1 0-1,1 0 1,0 0 0,-1-1-1,1 1 1,-1-1 0,1 0-1,-1 0 1,1 0 0,-1-1-1,1 1 1,-1-1 0,0 0-1,0 0 1,0 0 0,0 0-1,0 0 1,0-1 0,-1 1-1,5-6 1,1-2 14,-2 1 0,1-1 0,-1-1 1,-1 1-1,0-1 0,-1 0 0,1 0 0,-2 0 0,0 0 0,3-19 0,-4 8 46,0 0 0,-1 0 0,-1 0 0,-5-38 0,5 60-54,-9-43 93,9 41-88,-1 1 0,1-1-1,-1 1 1,0-1 0,1 1-1,-1-1 1,0 1 0,0-1 0,0 1-1,0 0 1,0-1 0,0 1-1,0 0 1,0 0 0,-1 0 0,1 0-1,0 0 1,-1 0 0,1 0-1,-1 0 1,1 1 0,-3-2 0,3 2-4,0 0 0,0 0 0,0 0 0,1 0 0,-1 0 0,0 0 1,0 0-1,1 1 0,-1-1 0,0 0 0,0 0 0,1 1 1,-1-1-1,0 0 0,1 1 0,-1-1 0,0 1 0,1-1 0,-1 1 1,1-1-1,-1 1 0,1-1 0,-1 1 0,0 1 0,-9 18 6,9-16-5,-8 26-1,1 1 0,1 0 0,2 0 0,1 0 1,1 51-1,2-78-3,1 4-4,0-1 0,0 0-1,1 1 1,2 11 0,-3-17 4,1-1 1,-1 0-1,0 0 0,1 0 1,-1 0-1,1 1 1,-1-1-1,1 0 1,0 0-1,-1 0 1,1 0-1,0 0 1,0-1-1,0 1 1,-1 0-1,1 0 0,0 0 1,0-1-1,0 1 1,0 0-1,1-1 1,-1 1-1,0-1 1,0 1-1,0-1 1,0 0-1,0 0 0,1 1 1,-1-1-1,0 0 1,0 0-1,0 0 1,1 0-1,-1 0 1,2-1-1,8-1-6,0-1 0,-1 0-1,1-1 1,12-7 0,-13 7-18,-1 0 0,1 0 0,0 1 1,0 0-1,20-3 0,-25 6 0,0 0-1,0 0 1,0 1 0,0 0 0,0 0 0,0 1 0,0-1-1,0 1 1,0 0 0,-1 0 0,1 1 0,-1-1-1,1 1 1,-1 0 0,0 0 0,0 0 0,0 1-1,3 4 1,-3-5-72,-1 1 1,0 0-1,0 0 0,-1 0 0,1 0 1,-1 0-1,0 1 0,0-1 0,0 1 1,0-1-1,-1 1 0,0 0 0,0-1 1,0 1-1,-1 0 0,1 0 0,-1 0 1,0 0-1,-1 6 0,1-11 94,0 0 0,0 1 0,0-1 0,0 0 0,0 0 1,0 1-1,0-1 0,0 0 0,0 1 0,0-1 0,0 0 0,-1 0 0,1 1 0,0-1 0,0 0 1,0 0-1,0 0 0,0 1 0,0-1 0,-1 0 0,1 0 0,0 0 0,0 1 0,0-1 0,0 0 1,-1 0-1,1 0 0,0 0 0,0 1 0,-1-1 0,1 0 0,0 0 0,0 0 0,-1 0 0,1 0 1,0 0-1,0 0 0,-1 0 0,1 0 0,0 0 0,0 0 0,-1 0 0,1 0 0,0 0 0,0 0 1,-1 0-1,1 0 0,0 0 0,0 0 0,-1 0 0,1 0 0,0-1 0,0 1 0,-1 0 0,1 0 1,0 0-1,0 0 0,0 0 0,-1-1 0,1 1 0,0 0 0,-14-18 245,9 13-455,-8-12 36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9.105"/>
    </inkml:context>
    <inkml:brush xml:id="br0">
      <inkml:brushProperty name="width" value="0.05" units="cm"/>
      <inkml:brushProperty name="height" value="0.05" units="cm"/>
    </inkml:brush>
  </inkml:definitions>
  <inkml:trace contextRef="#ctx0" brushRef="#br0">1 252 17140,'4'-1'241,"1"1"1,-1-1 0,1 0 0,-1 0-1,0-1 1,1 1 0,-1-1-1,0 0 1,0 0 0,0-1-1,0 1 1,0-1 0,-1 0 0,1 0-1,-1 0 1,0 0 0,1-1-1,3-6 1,5-6 269,-1-1-1,16-33 1,-27 49-506,26-57 463,-24 54-427,-1 0 1,0 1-1,0-1 1,0 0-1,0 0 1,-1 0-1,1 1 0,-1-1 1,0 0-1,0 0 1,0 0-1,-1 0 1,-1-5-1,2 8-29,-1 1-1,1 0 1,-1-1-1,1 1 1,-1 0-1,1 0 1,-1-1-1,1 1 1,-1 0-1,1 0 1,-1 0-1,1-1 0,-1 1 1,0 0-1,1 0 1,-1 0-1,1 0 1,-1 0-1,0 0 1,1 0-1,-1 1 1,1-1-1,-1 0 1,1 0-1,-1 0 1,1 0-1,-1 1 1,0-1-1,1 0 1,-1 1-1,1-1 1,0 0-1,-1 1 1,1-1-1,-1 0 1,1 1-1,0-1 1,-1 1-1,1-1 0,-1 2 1,-8 8 71,1 0-1,0 1 1,1 0-1,0 0 1,1 1 0,-6 14-1,1 1-20,-14 51 1,22-66-116,1 1 0,0-1 0,0 0 0,2 1 0,-1-1 0,2 16 0,0-24 1,-1-1-1,1 1 0,-1 0 0,1-1 0,0 0 1,0 1-1,1-1 0,-1 1 0,1-1 0,0 0 1,-1 0-1,2 0 0,-1 0 0,0 0 0,0 0 1,1-1-1,-1 1 0,1-1 0,0 0 1,0 0-1,0 0 0,0 0 0,0 0 0,1 0 1,5 1-1,18 4-274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29.560"/>
    </inkml:context>
    <inkml:brush xml:id="br0">
      <inkml:brushProperty name="width" value="0.05" units="cm"/>
      <inkml:brushProperty name="height" value="0.05" units="cm"/>
    </inkml:brush>
  </inkml:definitions>
  <inkml:trace contextRef="#ctx0" brushRef="#br0">1 0 15163,'11'9'566,"0"1"0,-1 0 0,0 1 0,-1 0 0,0 0 0,11 20 0,35 79 1609,-46-92-1718,85 244 2294,-25-60-1910,-67-197-822,10 23 26,-12-28-42,1 1 1,-1 0 0,0 0-1,1 0 1,-1 0 0,1-1-1,-1 1 1,1 0 0,-1 0-1,1-1 1,-1 1 0,1 0-1,0-1 1,0 1 0,-1-1-1,1 1 1,0-1 0,0 1-1,-1-1 1,1 1 0,1-1-1,-9-20 71,-2 3-133,-2 0 0,0 0 0,-1 1 0,-24-25 0,-63-51-370,87 81 374,-101-80-442,113 91 497,0 0 0,0 0 0,0 0 1,-1 0-1,1 0 0,0 0 0,0 0 1,0 0-1,0 0 0,0-1 1,0 1-1,-1 0 0,1 0 0,0 0 1,0 0-1,0 0 0,0 0 1,0-1-1,0 1 0,0 0 0,0 0 1,0 0-1,0 0 0,0 0 1,0-1-1,0 1 0,-1 0 0,1 0 1,0 0-1,0 0 0,0-1 1,0 1-1,1 0 0,-1 0 0,0 0 1,0 0-1,0-1 0,0 1 0,0 0 1,0 0-1,7-3 16,11 1 19,56 4-847,113-11 0,-138 5 520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0.023"/>
    </inkml:context>
    <inkml:brush xml:id="br0">
      <inkml:brushProperty name="width" value="0.05" units="cm"/>
      <inkml:brushProperty name="height" value="0.05" units="cm"/>
    </inkml:brush>
  </inkml:definitions>
  <inkml:trace contextRef="#ctx0" brushRef="#br0">65 8 17164,'-10'18'923,"0"0"0,2 1 0,0 0 0,-8 32 0,13-35-737,-1 0 1,2 0-1,0 0 1,1 0 0,1 0-1,2 21 1,-2-34-176,0 0 0,1-1-1,-1 1 1,1 0 0,0-1 0,0 1 0,0 0 0,0-1 0,0 1-1,1-1 1,-1 0 0,3 3 0,-4-4-2,1-1-1,-1 0 1,1 1 0,-1-1 0,1 1-1,-1-1 1,1 0 0,-1 1 0,1-1-1,0 0 1,-1 0 0,1 0 0,0 1 0,-1-1-1,1 0 1,0 0 0,-1 0 0,1 0-1,0 0 1,0 0 0,1-1 6,-1 1 0,0-1 0,1 1 0,-1-1 0,0 0 1,1 0-1,-1 1 0,0-1 0,0 0 0,0 0 0,0 0 0,2-2 0,3-5 55,0 0-1,-1 0 1,0-1-1,0 0 1,-1 0-1,0 0 1,0 0-1,-1 0 1,-1-1-1,3-11 1,0-13 246,2-54 1,-7 82-296,0 0 10,1-1 0,-1 1 1,-1-1-1,1 0 0,-3-10 0,-2 9 38,0 12-13,-1 18 7,3 0-48,1 0 1,2 0-1,1 26 0,0-39-34,0 0 0,0-1-1,1 1 1,0 0-1,0 0 1,1-1 0,0 1-1,1-1 1,0 0-1,8 12 1,-10-17-46,0-1 1,0 0-1,0 0 0,0 0 1,1 0-1,-1 0 0,0-1 0,1 1 1,0-1-1,-1 0 0,1 1 1,0-1-1,0 0 0,0-1 0,-1 1 1,1 0-1,0-1 0,0 0 1,0 0-1,0 1 0,0-2 0,0 1 1,0 0-1,0-1 0,0 1 1,5-2-1,0-1-71,1 0 1,-1-1-1,0 0 1,0 0-1,0-1 1,0 0-1,10-9 1,17-18-421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0.458"/>
    </inkml:context>
    <inkml:brush xml:id="br0">
      <inkml:brushProperty name="width" value="0.05" units="cm"/>
      <inkml:brushProperty name="height" value="0.05" units="cm"/>
    </inkml:brush>
  </inkml:definitions>
  <inkml:trace contextRef="#ctx0" brushRef="#br0">124 1 15083,'-42'1'3574,"37"-2"-3022,0 1 1,-1 0-1,1 0 1,-1 0-1,1 1 1,-8 2 0,11-3-490,0 1 0,0 0 1,0 0-1,0 1 1,1-1-1,-1 0 0,0 0 1,1 1-1,-1-1 0,1 1 1,-1 0-1,1-1 1,0 1-1,0 0 0,-1 0 1,1-1-1,1 1 1,-1 0-1,0 0 0,-1 4 1,1-2-67,0 0 0,0 1 0,0-1 0,0 0-1,1 0 1,0 0 0,-1 0 0,2 1 0,-1-1 0,0 0 0,1 0 0,0 0 0,0 0 0,0 0 0,0 0 0,3 5 0,-2-6-55,-1-1 1,1 1 0,0-1-1,0 1 1,1-1 0,-1 0-1,0 0 1,1 0 0,0 0-1,-1 0 1,1 0 0,0-1-1,0 1 1,0-1 0,0 0-1,0 0 1,0 0 0,0 0-1,0-1 1,0 1 0,6-1-1,55 1-1487,-48-2 1035,0 1 0,1 1 0,-1 0 0,0 1 0,27 7 0,-41-9 539,-1 0 1,0 1-1,1-1 0,-1 1 1,1-1-1,-1 1 0,0-1 1,1 1-1,-1 0 0,0 0 1,0-1-1,0 1 0,0 0 0,1 0 1,-1 0-1,0 0 0,-1 1 1,1-1-1,0 0 0,0 0 1,0 0-1,-1 1 0,1-1 0,-1 1 1,1-1-1,-1 0 0,1 1 1,-1-1-1,0 1 0,0-1 1,0 1-1,1-1 0,-1 0 1,-1 1-1,1-1 0,0 1 0,0-1 1,-1 1-1,1-1 0,0 0 1,-1 1-1,0-1 0,1 1 1,-1-1-1,0 0 0,1 0 0,-3 2 1,-1 4 302,-1-1 0,0 0 0,0 0 0,-1 0 0,0 0-1,0-1 1,-8 6 0,2-4-224,1 0 0,-1-1 0,1 0 0,-2-1-1,1-1 1,0 1 0,-1-2 0,0 0 0,0 0-1,0-1 1,-21 0 0,33-2-172,0 0 1,0 0-1,1 0 1,-1 0-1,0 0 0,0 0 1,0 0-1,1 0 0,-1 0 1,0-1-1,0 1 1,1 0-1,-1 0 0,0-1 1,1 1-1,-1-1 1,0 1-1,1 0 0,-1-1 1,0 1-1,1-1 1,-1 1-1,1-1 0,-1 0 1,1 1-1,-1-1 1,1 0-1,0 1 0,-1-1 1,1 0-1,-1-1 0,1 1-2,0 0 0,0-1 0,1 1 0,-1 0-1,0-1 1,1 1 0,-1 0 0,1-1-1,-1 1 1,1 0 0,0 0 0,-1-1-1,1 1 1,0 0 0,0 0 0,0 0-1,0 0 1,1-1 0,17-14-785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0.874"/>
    </inkml:context>
    <inkml:brush xml:id="br0">
      <inkml:brushProperty name="width" value="0.05" units="cm"/>
      <inkml:brushProperty name="height" value="0.05" units="cm"/>
    </inkml:brush>
  </inkml:definitions>
  <inkml:trace contextRef="#ctx0" brushRef="#br0">24 11 17652,'-1'-11'1892,"-4"26"-906,-2 25-456,2-1 0,1 1 0,2 0 1,2 0-1,2 0 0,10 57 0,-11-90-457,0 0-1,1 0 0,0 0 1,0 0-1,1 0 1,6 11-1,-8-16-49,0-1-1,0 0 1,0 0-1,0 1 1,0-1-1,0 0 1,0 0 0,0 0-1,0 0 1,1 0-1,-1-1 1,0 1-1,1 0 1,-1 0 0,1-1-1,-1 1 1,1-1-1,-1 0 1,1 1-1,-1-1 1,1 0-1,-1 0 1,1 0 0,-1 0-1,1 0 1,-1 0-1,1 0 1,-1-1-1,1 1 1,-1 0 0,1-1-1,-1 1 1,1-1-1,-1 0 1,1 1-1,-1-1 1,2-2-1,7-3 74,0-1 0,-1 0-1,0-1 1,-1 0-1,1-1 1,9-12-1,40-64 275,-42 61-260,12-19-40,-1-1 0,-2-2 1,19-49-1,-44 95-85,0 0 0,0-1-1,0 1 1,1 0 0,-1 0-1,0 0 1,0-1 0,0 1 0,0 0-1,0 0 1,1 0 0,-1-1-1,0 1 1,0 0 0,0 0 0,0-1-1,0 1 1,0 0 0,0 0 0,0-1-1,0 1 1,0 0 0,0-1-1,0 1 1,0 0 0,0 0 0,0-1-1,0 1 1,0 0 0,0 0-1,-1-1 1,1 1 0,0 0 0,0 0-1,0 0 1,0-1 0,0 1 0,-1 0-1,1 0 1,0 0 0,0-1-1,0 1 1,-1 0 0,1 0 0,0 0-1,0 0 1,-1 0 0,1-1-1,0 1 1,0 0 0,-1 0 0,1 0-1,0 0 1,0 0 0,-1 0-1,1 0 1,0 0 0,0 0 0,-1 0-1,1 0 1,0 0 0,0 0 0,-1 0-1,-12 6-574,-62 33 475,43-27-200</inkml:trace>
  <inkml:trace contextRef="#ctx0" brushRef="#br0" timeOffset="1">278 249 16452,'37'32'1784,"-2"-4"-1048,0-2-280,-1 0 760,-6-3-247,-5-3 895,-4-2-1368,0-12-64,-2-12-40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5.027"/>
    </inkml:context>
    <inkml:brush xml:id="br0">
      <inkml:brushProperty name="width" value="0.05" units="cm"/>
      <inkml:brushProperty name="height" value="0.05" units="cm"/>
    </inkml:brush>
  </inkml:definitions>
  <inkml:trace contextRef="#ctx0" brushRef="#br0">271 12 16860,'-1'-1'62,"1"1"-1,0-1 1,0 1 0,0-1 0,-1 0 0,1 1 0,0-1 0,-1 1 0,1-1 0,0 1 0,-1-1 0,1 1 0,-1-1 0,1 1 0,-1-1-1,1 1 1,-1 0 0,1-1 0,-1 1 0,1 0 0,-1-1 0,0 1 0,1 0 0,-1 0 0,1 0 0,-1-1 0,0 1 0,1 0 0,-1 0-1,0 0 1,1 0 0,-1 0 0,1 0 0,-1 0 0,0 0 0,1 1 0,-1-1 0,0 0 0,-31 7 535,11 1-205,1 0 0,0 2-1,1 0 1,1 1-1,-1 1 1,2 1 0,-1 0-1,-18 20 1,32-28-364,0-1-1,0 1 1,0 0 0,1 0 0,-4 7-1,6-11-29,1 0 0,-1-1 0,1 1 0,-1 0 0,1 0-1,0 0 1,-1-1 0,1 1 0,0 0 0,0 0-1,-1 0 1,1 0 0,0 0 0,0 0 0,0-1-1,0 1 1,0 0 0,0 0 0,1 0 0,-1 0 0,0 0-1,0 0 1,1-1 0,-1 1 0,0 0 0,1 0-1,-1 0 1,1-1 0,-1 1 0,1 0 0,-1-1-1,1 1 1,-1 0 0,1-1 0,0 1 0,-1-1 0,1 1-1,0-1 1,0 1 0,0-1 0,-1 1 0,1-1-1,0 0 1,1 1 0,6 1-129,-1-1 0,1 0 0,0 0 0,-1-1 0,1 0 0,13-2 0,50-10-833,-37 5 527,-20 4 261,-1 0 8,1 1 1,0-1-1,0 2 0,0 0 1,0 1-1,0 0 0,16 3 1,-28-2 184,-1-1 1,0 0-1,0 0 1,0 0 0,0 1-1,0-1 1,0 1-1,0-1 1,0 1 0,0-1-1,0 1 1,0-1 0,0 1-1,0 0 1,0 0-1,0-1 1,-1 1 0,1 0-1,0 0 1,-1 0 0,1 0-1,0 0 1,-1 0-1,1 0 1,-1 0 0,0 0-1,1 0 1,-1 0 0,0 0-1,0 1 1,1-1-1,-1 0 1,0 0 0,0 0-1,0 0 1,-1 0-1,1 0 1,0 1 0,0-1-1,0 0 1,-1 0 0,1 0-1,-1 0 1,0 2-1,-1 2 116,-1-1 0,0 1-1,0 0 1,0-1-1,0 0 1,-1 1 0,-6 5-1,-6 3 257,0-1 1,0 0-1,-2-1 0,-23 11 0,33-18-347,-1 0 0,0-1-1,0 0 1,0 0 0,0-1 0,0 0-1,0 0 1,-1-1 0,1-1 0,-1 1 0,-12-3-1,20 2-48,1 0 0,-1 0 0,0-1 0,1 1 0,-1-1 0,0 1 0,1-1 0,-1 0-1,1 0 1,-1 1 0,1-1 0,-1 0 0,1-1 0,-1 1 0,1 0 0,0 0 0,-2-3-1,-2-10-149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1.749"/>
    </inkml:context>
    <inkml:brush xml:id="br0">
      <inkml:brushProperty name="width" value="0.05" units="cm"/>
      <inkml:brushProperty name="height" value="0.05" units="cm"/>
    </inkml:brush>
  </inkml:definitions>
  <inkml:trace contextRef="#ctx0" brushRef="#br0">153 347 16155,'1'-2'151,"0"-1"-1,-1 1 1,1 0-1,-1 0 0,0 0 1,1 0-1,-1 0 1,0 0-1,0 0 0,-1-1 1,1 1-1,0 0 1,-1 0-1,1 0 0,-1 0 1,0 0-1,1 0 1,-1 0-1,0 0 0,0 0 1,0 1-1,-1-1 1,1 0-1,0 0 0,-1 1 1,1-1-1,-1 1 1,0 0-1,1-1 1,-1 1-1,0 0 0,0 0 1,-3-2-1,2 2-20,0 1 0,0-1-1,0 1 1,0-1 0,0 1 0,1 0-1,-1 0 1,0 0 0,0 1 0,0-1 0,0 1-1,0-1 1,0 1 0,0 0 0,0 0-1,1 0 1,-1 1 0,0-1 0,1 1-1,-1-1 1,1 1 0,0 0 0,-1 0-1,-1 3 1,-3 2-39,2 1-1,-1-1 0,1 1 1,1 1-1,-1-1 0,1 1 0,1-1 1,0 1-1,0 0 0,-2 14 1,3-17-93,1 0 1,0 0 0,1 0-1,-1 0 1,1 0 0,0 0-1,1 1 1,-1-1 0,1 0-1,0 0 1,1 0 0,0 0-1,0-1 1,0 1 0,0 0-1,7 10 1,-7-14-1,-1 0 0,1-1 0,0 1 0,-1 0 0,1 0 0,0-1 0,0 0 0,0 1 0,0-1 0,1 0 1,-1 0-1,0 0 0,0 0 0,1 0 0,-1 0 0,1-1 0,-1 0 0,0 1 0,1-1 0,-1 0 0,1 0 0,-1 0 0,1 0 0,-1 0 0,1-1 0,-1 1 0,1-1 0,-1 0 0,0 0 0,1 1 0,-1-1 0,0-1 0,0 1 0,0 0 0,4-3 0,2-2 16,-1 0-1,1 0 0,-1-1 0,0 0 0,0 0 0,-1-1 1,9-13-1,-3-2 60,-1 0 1,0 0-1,-2-1 1,7-25-1,-10 30-15,-2 0-1,0-1 1,-1 1-1,1-35 1,-4 64-91,0-1 0,1 0 0,1 0 0,-1 0 0,1 0 0,1 0 0,5 14 0,-8-23 31,0 1 1,1 0 0,-1-1-1,0 1 1,1 0 0,-1-1 0,1 1-1,-1 0 1,1-1 0,-1 1 0,1-1-1,0 1 1,-1-1 0,1 0-1,-1 1 1,1-1 0,0 1 0,-1-1-1,1 0 1,0 0 0,0 1 0,-1-1-1,1 0 1,0 0 0,0 0 0,-1 0-1,1 0 1,0 0 0,0 0-1,-1 0 1,1 0 0,0 0 0,0 0-1,-1 0 1,1-1 0,0 1 0,0 0-1,-1-1 1,1 1 0,0 0-1,-1-1 1,1 1 0,0-1 0,-1 1-1,1-1 1,-1 1 0,1-1 0,0 0-1,3-4 3,0 1-1,0-1 1,0 0-1,5-10 1,5-12 32,-2-1 0,0-1 1,13-56-1,-2 9-8,-22 117-159,-1 6 60,0 35 26,15 137 0,-11-193 62,1 0 0,2 0 0,0 0-1,2-1 1,0 0 0,2-1-1,1 0 1,1 0 0,21 28 0,-7-20-4,-20-26-8,-1 1-1,0 0 1,0 0-1,-1 0 1,0 1-1,0-1 1,5 14-1,-10-20 1,1-1-1,-1 1 1,0-1 0,0 1-1,1 0 1,-1-1-1,0 1 1,0 0 0,0-1-1,0 1 1,0 0-1,0-1 1,0 1 0,0 0-1,0-1 1,0 1-1,0-1 1,0 1 0,-1 0-1,1-1 1,0 1-1,0 0 1,-1-1-1,1 1 1,0-1 0,-1 1-1,1-1 1,-1 1-1,1-1 1,-1 2 0,0-2 2,-1 0 0,1 1 1,0-1-1,0 0 0,-1 0 0,1 0 1,0 0-1,-1 0 0,1 0 1,0 0-1,0 0 0,-1-1 1,1 1-1,-2-1 0,-3-1 16,-1-1-1,1 1 1,0-1-1,0-1 0,-7-4 1,2-1 5,1-1-1,0-1 1,1 1 0,0-2 0,1 1 0,0-1-1,-13-25 1,14 20-15,0 1 1,1-2-1,0 1 0,2-1 1,-5-32-1,8 44-66,1 0 0,-1 0 0,2 0 0,-1 0 0,1 0 0,-1 0 0,2 0 0,-1 0 0,1 1 0,0-1 0,0 0 0,0 1 0,1-1-1,0 1 1,0 0 0,0 0 0,1 0 0,0 0 0,5-5 0,4-1-143,0 0-1,1 1 1,0 1-1,1 0 1,26-12-1,21-6-216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2.181"/>
    </inkml:context>
    <inkml:brush xml:id="br0">
      <inkml:brushProperty name="width" value="0.05" units="cm"/>
      <inkml:brushProperty name="height" value="0.05" units="cm"/>
    </inkml:brush>
  </inkml:definitions>
  <inkml:trace contextRef="#ctx0" brushRef="#br0">87 62 20756,'-2'-1'159,"0"-1"0,0 1-1,1 0 1,-1 0-1,0 0 1,0 0-1,0 0 1,0 1 0,0-1-1,0 1 1,-1-1-1,1 1 1,0 0 0,0-1-1,0 1 1,0 1-1,-1-1 1,-2 0-1,3 1-81,0 1-1,1-1 0,-1 0 1,0 0-1,0 1 1,1-1-1,-1 1 0,0 0 1,1-1-1,0 1 0,-1 0 1,1 0-1,0 0 0,0 0 1,0 0-1,0 0 0,0 0 1,0 3-1,-3 6-22,1 1 0,0 0-1,-2 15 1,4-23-59,0-1 0,1 1-1,0 0 1,0 0 0,0-1-1,0 1 1,1 0 0,-1-1 0,1 1-1,0 0 1,0-1 0,0 1 0,1-1-1,2 6 1,-3-8 2,0 0 0,0 0 1,0 0-1,0-1 0,0 1 0,0 0 0,1-1 0,-1 1 0,0-1 1,1 1-1,-1-1 0,0 1 0,1-1 0,-1 0 0,0 0 1,1 0-1,-1 1 0,0-2 0,1 1 0,-1 0 0,1 0 0,-1 0 1,0 0-1,1-1 0,-1 1 0,0-1 0,0 1 0,1-1 1,-1 0-1,0 1 0,0-1 0,2-1 0,4-2 0,-1 0 0,1-1 0,-1 0 0,7-7 0,1-4 41,-1 0-1,-1-1 1,0-1 0,11-21 0,22-33 434,-45 72-469,0 0 1,0 0-1,0-1 0,0 1 1,0 0-1,0 0 0,0 0 0,0 0 1,0 0-1,0 0 0,0 0 1,0 0-1,0 0 0,1 0 0,-1 0 1,0 0-1,0 0 0,0 0 1,0 0-1,0 0 0,0 0 0,0-1 1,0 1-1,0 0 0,0 0 1,0 0-1,0 0 0,1 0 0,-1 0 1,0 0-1,0 0 0,0 0 1,0 0-1,0 0 0,0 0 0,0 0 1,0 0-1,0 0 0,0 0 1,0 0-1,0 1 0,1-1 0,-1 0 1,0 0-1,0 0 0,0 0 1,0 0-1,0 0 0,0 0 0,0 0 1,0 0-1,0 0 0,0 0 1,0 0-1,0 0 0,0 0 0,0 0 1,0 0-1,0 1 0,0-1 1,0 0-1,0 0 0,0 0 0,2 9 87,-2 11-10,-2 7-20,0-7-35,1 1-1,1 0 1,1 0-1,4 25 1,-1-35-20,2-8-3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2.805"/>
    </inkml:context>
    <inkml:brush xml:id="br0">
      <inkml:brushProperty name="width" value="0.05" units="cm"/>
      <inkml:brushProperty name="height" value="0.05" units="cm"/>
    </inkml:brush>
  </inkml:definitions>
  <inkml:trace contextRef="#ctx0" brushRef="#br0">104 1 18516,'-3'0'213,"-1"0"0,1-1 0,-1 1 0,0 1 1,1-1-1,-1 0 0,1 1 0,-1 0 0,1 0 0,-1 0 0,1 0 0,0 0 1,0 1-1,-1 0 0,1-1 0,0 1 0,0 0 0,1 1 0,-1-1 0,0 0 1,1 1-1,-1 0 0,-1 2 0,1-1-163,0 0 0,0 0 0,1 0 0,0 0 0,0 1 0,0-1 0,0 0 0,0 1 0,1 0 0,0-1 0,0 1 0,1 0 0,-1-1 0,1 1 0,0 0 0,1 8 0,-1-11-56,0-1 0,0 0 0,0 0 0,1 0-1,-1 0 1,0 0 0,1 0 0,-1 0 0,0 0 0,1 0-1,0 0 1,-1-1 0,1 1 0,-1 0 0,1 0 0,0 0 0,0-1-1,-1 1 1,1 0 0,0-1 0,0 1 0,0 0 0,0-1-1,0 1 1,0-1 0,0 0 0,0 1 0,0-1 0,0 0-1,0 0 1,0 1 0,1-1 0,4 0-15,0-1 0,-1 1 0,1-1 0,0-1 0,7-1 1,-10 1 15,1 1 1,0 0 0,0 0-1,0 1 1,0-1 0,0 1-1,0 0 1,0 0-1,4 0 1,-4 2 5,0 0-1,0 0 0,0 1 1,0-1-1,0 1 1,-1 0-1,1 0 1,-1 0-1,0 0 0,0 0 1,0 1-1,0 0 1,3 5-1,5 9-3,12 30-1,-18-39 4,12 29 14,-2 1 1,14 54-1,-24-71 45,-1-1 1,0 1-1,-2-1 0,-1 1 0,0 0 0,-4 28 0,3-44-17,-1 0 1,0-1-1,-1 1 0,1-1 0,-1 1 0,0-1 0,0 0 1,-1 0-1,0 0 0,-5 8 0,7-11-18,-1-1-1,0 1 1,0 0-1,1-1 1,-1 1 0,0-1-1,0 0 1,0 0-1,-1 0 1,1 0-1,0 0 1,0 0 0,-1 0-1,1-1 1,0 1-1,-1-1 1,1 1 0,0-1-1,-1 0 1,1 0-1,-1 0 1,1 0 0,0-1-1,-1 1 1,1-1-1,0 1 1,-3-2-1,-5-2 24,1 0-1,0-1 0,0 0 0,0-1 1,0 1-1,1-2 0,0 1 0,0-1 1,1 0-1,0-1 0,0 1 0,-6-11 0,7 10-80,1-1 0,-1 0-1,1 0 1,1 0 0,0 0-1,0-1 1,1 0 0,0 0-1,0 0 1,1 0 0,1 0 0,-1-13-1,3 17-42,0 0 0,0 0-1,0 0 1,1 1-1,0-1 1,0 0 0,1 1-1,0-1 1,0 1 0,0 0-1,0 0 1,1 0 0,0 0-1,8-7 1,6-6 69,2 2 0,23-17 0,-38 29-92,41-28-199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3.424"/>
    </inkml:context>
    <inkml:brush xml:id="br0">
      <inkml:brushProperty name="width" value="0.05" units="cm"/>
      <inkml:brushProperty name="height" value="0.05" units="cm"/>
    </inkml:brush>
  </inkml:definitions>
  <inkml:trace contextRef="#ctx0" brushRef="#br0">101 164 18412,'0'0'70,"0"-1"0,-1 0-1,1 1 1,-1-1 0,1 1 0,-1-1 0,0 1 0,1-1-1,-1 1 1,0-1 0,1 1 0,-1-1 0,0 1 0,1 0-1,-1 0 1,0-1 0,0 1 0,1 0 0,-1 0 0,0 0-1,0 0 1,0 0 0,1-1 0,-1 2 0,0-1 0,0 0-1,1 0 1,-1 0 0,0 0 0,0 0 0,1 1 0,-1-1-1,0 0 1,0 1 0,1-1 0,-1 0 0,0 1 0,1-1-1,-1 1 1,0 0 0,-27 23 1313,23-18-1278,0 1 0,0-1 1,1 1-1,0 0 0,1 1 0,-1-1 0,1 1 0,1-1 0,-1 1 0,1 0 0,1 0 1,-1 0-1,1 0 0,1 0 0,0 0 0,0 12 0,0-19-104,0 0-1,0 1 0,1-1 1,-1 1-1,0-1 1,0 0-1,1 1 0,-1-1 1,1 0-1,-1 1 1,1-1-1,-1 0 0,1 0 1,0 1-1,0-1 1,0 0-1,0 0 0,0 0 1,0 0-1,0 0 0,0 0 1,0 0-1,0-1 1,0 1-1,0 0 0,1 0 1,-1-1-1,0 1 1,1-1-1,-1 1 0,0-1 1,1 0-1,-1 0 1,0 1-1,1-1 0,-1 0 1,1 0-1,-1 0 1,1 0-1,-1-1 0,0 1 1,1 0-1,1-1 1,2-1 12,1 0 1,-1 0-1,1-1 1,-1 1 0,0-1-1,0 0 1,-1-1-1,1 1 1,5-7 0,0 1 32,-1-1 0,0-1 1,-1 1-1,8-14 1,-14 19-95,1 0 1,-1 0-1,1 0 1,-1 0-1,-1-1 1,1 1-1,-1 0 1,0-1-1,0 0 1,-1 1-1,1-1 1,-2-8-1,1 13 13,0 1 1,1 0-1,-1-1 0,0 1 0,0-1 0,0 1 1,-1-1-1,1 1 0,0 0 0,0-1 1,0 1-1,0-1 0,0 1 0,0 0 0,-1-1 1,1 1-1,0-1 0,0 1 0,0 0 0,-1-1 1,1 1-1,0 0 0,-1-1 0,1 1 1,0 0-1,-1 0 0,1-1 0,0 1 0,-1 0 1,1 0-1,-1 0 0,1-1 0,0 1 1,-1 0-1,1 0 0,-1 0 0,1 0 0,-1 0 1,1 0-1,0 0 0,-1 0 0,1 0 0,-1 0 1,1 0-1,-1 0 0,1 0 0,-1 0 1,0 1-87,-1 0 0,1-1 1,0 1-1,0 0 1,-1 0-1,1 0 1,0 0-1,0 0 1,0 0-1,0 0 1,0 0-1,-1 2 0,1-2 28,1 0 0,-1 1 0,0-1 0,1 0 0,-1 0 0,1 1 0,-1-1 0,1 0 0,0 1 0,0-1 0,-1 0-1,1 1 1,0-1 0,0 0 0,0 1 0,0-1 0,1 0 0,-1 1 0,0-1 0,0 0 0,1 1 0,-1-1 0,1 0 0,-1 0-1,1 1 1,0-1 0,-1 0 0,1 0 0,0 0 0,0 0 0,1 1 0,0 0-3,0-1 1,0 1 0,0-1-1,1 0 1,-1 0-1,0 0 1,0 0-1,1 0 1,-1-1 0,1 1-1,-1-1 1,0 0-1,1 1 1,-1-1-1,1 0 1,4-1 0,6-2-43,0 0 1,0 0 0,0-2 0,0 0 0,-1 0-1,0-1 1,0 0 0,0-1 0,19-16 0,-14 9 353,-1 0 0,0-1 0,-1-1 0,0 0 1,16-26-1,-28 38 18,0-1 0,-1 1 0,1-1 1,-1 1-1,0-1 0,0 0 0,1-8 1,-3 13-201,0 0 1,0 0 0,1 0-1,-1 0 1,0-1 0,0 1-1,0 0 1,0 0 0,0 0-1,0-1 1,0 1 0,0 0-1,0 0 1,0 0 0,0-1-1,0 1 1,0 0 0,0 0-1,0 0 1,0 0 0,0-1-1,0 1 1,0 0 0,-1 0-1,1 0 1,0-1 0,0 1-1,0 0 1,0 0 0,0 0-1,0 0 1,-1 0-1,1-1 1,0 1 0,0 0-1,0 0 1,0 0 0,-1 0-1,1 0 1,0 0 0,0 0-1,0 0 1,-1 0 0,-8 5 782,-6 12 29,5-3-460,1 1-1,0 1 0,1-1 0,-6 20 1,10-27-343,2 0 1,-1 1-1,2-1 1,-1 0-1,1 1 0,0 0 1,0-1-1,1 1 1,1-1-1,1 13 1,-2-19-39,1 0 0,-1 0 1,0 0-1,1 0 0,0-1 0,-1 1 1,1 0-1,0 0 0,0-1 0,0 1 1,0 0-1,1-1 0,-1 1 0,0-1 1,0 0-1,1 1 0,2 1 0,-3-3 2,1 1 1,-1 0-1,1-1 0,-1 0 0,1 1 0,0-1 0,-1 0 0,1 0 1,-1 0-1,1 0 0,0 0 0,-1 0 0,1 0 0,-1 0 1,1-1-1,2 0 0,2-1 27,-1-1 1,1 1-1,-1-1 1,0 0 0,0-1-1,0 1 1,-1-1-1,1 0 1,7-9-1,-7 6 35,-1 1 0,0-1 0,0 0 1,0 0-1,-1 0 0,0-1 0,2-8 0,-4 14-43,0-1 1,-1 1 0,1 0-1,-1-1 1,1 1-1,-1-1 1,0 1-1,0-1 1,0 1-1,0-1 1,0 1 0,0-1-1,-1 1 1,1 0-1,-1-1 1,0 1-1,0 0 1,0-1-1,0 1 1,0 0 0,0 0-1,0 0 1,-1 0-1,1 0 1,-1 0-1,-2-3 1,2 5-44,0-1 0,0 0 0,1 0 0,-1 1 0,0-1 0,0 1 0,0-1 0,0 1 0,0 0 0,0 0-1,0 0 1,0 0 0,0 0 0,0 1 0,0-1 0,0 0 0,0 1 0,0 0 0,0-1 0,0 1 0,0 0 0,-2 2 0,1-2-153,1 0 0,-1 1 0,1-1 0,0 1 0,0 0 0,0-1 0,0 1 0,0 0 0,0 0 0,1 1 0,-1-1 0,1 0 0,-1 0 0,1 1 0,0-1 0,-2 5 0,3-7 109,0 1 0,0 0 0,0 0 1,0-1-1,0 1 0,0 0 0,0 0 1,0 0-1,0-1 0,0 1 0,1 0 0,-1 0 1,0-1-1,0 1 0,1 0 0,-1 0 1,0-1-1,1 1 0,-1 0 0,1-1 0,-1 1 1,1-1-1,-1 1 0,1-1 0,0 1 1,-1-1-1,1 1 0,0-1 0,-1 1 0,1-1 1,0 0-1,-1 1 0,1-1 0,0 0 0,0 0 1,-1 1-1,1-1 0,0 0 0,0 0 1,0 0-1,-1 0 0,1 0 0,0 0 0,0 0 1,-1 0-1,3-1 0,17-4-867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3.839"/>
    </inkml:context>
    <inkml:brush xml:id="br0">
      <inkml:brushProperty name="width" value="0.05" units="cm"/>
      <inkml:brushProperty name="height" value="0.05" units="cm"/>
    </inkml:brush>
  </inkml:definitions>
  <inkml:trace contextRef="#ctx0" brushRef="#br0">75 186 15291,'0'-1'177,"1"-1"0,-1 1 0,1-1-1,-1 0 1,0 1 0,1-1 0,-1 1-1,0-1 1,0 0 0,0 1 0,-1-4-1,1 5-133,0 0-1,-1 0 1,1 0-1,0-1 1,0 1-1,0 0 1,-1 0-1,1 0 1,0 0 0,0 0-1,0 0 1,-1-1-1,1 1 1,0 0-1,0 0 1,-1 0-1,1 0 1,0 0-1,0 0 1,-1 0-1,1 0 1,0 0-1,0 0 1,-1 0-1,1 0 1,0 0-1,0 0 1,-1 0-1,1 0 1,0 0-1,0 1 1,0-1-1,-1 0 1,1 0-1,0 0 1,0 0-1,-1 0 1,1 1-1,0-1 1,0 0-1,-4 3 223,1 0 0,0 0 0,0 0 0,0 0 0,0 1 0,0-1 0,-2 6 0,-2 3-109,2-1 0,-1 1 0,2 0 0,-1 1 0,2-1 0,0 1 0,0-1 0,1 1 0,1 0 0,0 0 0,0 0-1,2 0 1,2 19 0,-3-29-143,0-1 0,0 1 0,1-1 0,0 0 0,-1 0 0,1 1 0,0-1 0,0 0 0,0 0 0,0 0 1,0 0-1,0 0 0,1 0 0,-1 0 0,1 0 0,0-1 0,-1 1 0,1-1 0,0 1 0,0-1 0,0 1 0,0-1 0,0 0 0,0 0 0,0 0 0,0 0 0,1 0 0,-1-1 0,0 1 0,0-1 0,5 1 0,-2-1 6,0-1 1,-1 0-1,1 1 1,0-2-1,-1 1 0,1 0 1,-1-1-1,1 0 1,-1 0-1,0-1 1,0 1-1,0-1 1,0 0-1,6-5 0,5-8 55,0-1 0,0 0-1,-2-1 1,0 0 0,-1-2-1,-1 1 1,-1-1-1,-1-1 1,-1 1 0,0-2-1,-2 1 1,0-1 0,-1 0-1,3-43 1,-8 56-46,0 0-1,-1 1 1,-1-13 0,2 19-24,-1 0-1,1 1 1,-1-1 0,1 0-1,-1 1 1,0-1 0,0 1-1,1-1 1,-1 1 0,-2-3-1,2 3-3,1 1 1,-1-1-1,0 1 0,1 0 1,-1-1-1,0 1 0,1 0 0,-1-1 1,0 1-1,1 0 0,-1 0 1,0-1-1,0 1 0,1 0 0,-1 0 1,0 0-1,0 0 0,1 0 0,-1 0 1,0 0-1,0 0 0,1 1 1,-1-1-1,0 0 0,0 1 0,-2 0-7,1 0 0,0 1 0,0-1 0,0 1-1,0 0 1,0 0 0,0 0 0,0 0-1,0 0 1,1 0 0,-1 0 0,1 0 0,0 1-1,0-1 1,-1 1 0,2-1 0,-1 1-1,0-1 1,0 1 0,1-1 0,-1 1-1,1 0 1,0 4 0,-1 5-230,1 1 0,0-1 0,4 21 0,-4-28 147,0-1-1,1 1 1,0-1 0,0 1-1,1-1 1,-1 1 0,1-1-1,0 0 1,0 1 0,0-1-1,0 0 1,1-1 0,0 1-1,0 0 1,0-1 0,0 1-1,7 5 1,21 2-395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5.094"/>
    </inkml:context>
    <inkml:brush xml:id="br0">
      <inkml:brushProperty name="width" value="0.05" units="cm"/>
      <inkml:brushProperty name="height" value="0.05" units="cm"/>
    </inkml:brush>
  </inkml:definitions>
  <inkml:trace contextRef="#ctx0" brushRef="#br0">174 35 18348,'0'-3'168,"0"1"0,-1 0-1,1-1 1,0 1 0,-1 0 0,0 0 0,1 0 0,-1-1 0,0 1-1,-2-3 1,3 4-136,-1 1 1,1-1-1,-1 1 0,0-1 0,0 1 0,1-1 0,-1 1 0,0-1 1,1 1-1,-1 0 0,0 0 0,0-1 0,0 1 0,0 0 0,1 0 1,-1 0-1,0 0 0,0 0 0,0 0 0,0 0 0,1 0 0,-1 0 1,0 0-1,0 0 0,0 0 0,0 1 0,1-1 0,-1 0 0,0 1 1,0-1-1,1 1 0,-1-1 0,0 1 0,0 0 0,-3 2 107,0 0 1,1 0-1,-1 0 0,1 1 0,0-1 1,0 1-1,1 0 0,-1-1 0,1 1 1,0 0-1,0 1 0,0-1 0,0 0 1,1 1-1,-2 7 0,-1 6 67,1-1 0,-1 35 0,4-17-160,2 1-1,1-1 1,2 0-1,12 44 1,48 137 141,-61-203-170,16 45 105,39 79 0,-41-114-18,-18-23-100,0 0-1,0 0 1,0 0-1,1 1 1,-1-1-1,0 0 1,0 0-1,0 0 1,0 0-1,1 0 1,-1 0-1,0 1 1,0-1-1,0 0 1,1 0-1,-1 0 1,0 0-1,0 0 1,1 0-1,-1 0 1,0 0-1,0 0 1,0 0-1,1 0 1,-1 0-1,0 0 1,0 0-1,0 0 1,1 0-1,-1 0 1,0 0-1,0 0 1,1 0-1,-1-1 1,-1-13 168,-4-1-105,0 1 0,-1-1-1,-1 2 1,0-1 0,-1 1 0,-14-19 0,-65-70 137,75 89-185,-106-105 109,118 118-130,0 0 0,-1 0-1,1-1 1,-1 1 0,1 0 0,0-1 0,-1 1-1,1 0 1,0-1 0,-1 1 0,1 0 0,0-1-1,-1 1 1,1-1 0,0 1 0,0-1 0,0 1 0,-1 0-1,1-1 1,0 1 0,0-1 0,0 1 0,0-1-1,0 1 1,0-1 0,0 1 0,0-1 0,0 1-1,0-1 1,0 0 0,1 0-10,0 1 1,-1-1-1,1 0 0,0 1 1,0-1-1,0 1 1,-1-1-1,1 1 0,0-1 1,0 1-1,0 0 0,0-1 1,0 1-1,1 0 0,44-4-488,-38 4 355,185-4-4342,14 0-1593,-197 3 5898,0 0 0,1-1 0,-1 0-1,0-1 1,11-4 0,-18 6 258,-1 0 0,1-1 1,-1 1-1,1 0 0,-1-1 0,0 0 0,0 0 1,0 1-1,0-1 0,3-4 0,-4 4 58,0 1-1,0-1 1,-1 1-1,1-1 1,0 1-1,-1-1 1,0 1-1,1-1 1,-1 1-1,0-1 1,0 0-1,0 1 1,0-1-1,0 1 1,0-1-1,0 0 1,0 1-1,-1-1 1,1 1-1,-2-3 1,2 2 19,-1 1 0,1-1-1,-1 0 1,0 1 0,0-1 0,0 0 0,0 1-1,0-1 1,0 1 0,0 0 0,0-1 0,0 1-1,-1 0 1,1 0 0,-1-1 0,1 1 0,-1 0-1,1 1 1,-1-1 0,0 0 0,1 0 0,-1 1-1,0-1 1,0 1 0,1-1 0,-1 1 0,0 0-1,0 0 1,0 0 0,0 0 0,1 0 0,-4 0-1,1 1 9,0 0 0,0 0 0,0 1 0,0-1 0,1 1 0,-1-1 0,1 1 0,-1 1-1,1-1 1,-1 0 0,1 1 0,0 0 0,-5 5 0,3-2-120,0 1-1,0 0 1,1 0 0,0 0 0,0 0 0,1 1-1,0 0 1,0-1 0,0 1 0,1 0 0,1 0-1,-1 1 1,1-1 0,1 0 0,0 0 0,0 14-1,1-21-41,-1-1 0,0 1 0,0 0 0,0 0 0,1 0 0,-1 0 0,0-1 0,1 1 0,-1 0 0,1 0 0,-1 0 0,1-1 0,-1 1 0,1 0 0,-1-1 0,1 1 0,0-1 0,-1 1 0,1 0 0,0-1 0,0 1 0,-1-1 0,1 0 0,0 1 0,0-1 0,0 0 0,-1 1 0,1-1 0,0 0 0,0 0 0,0 0 0,0 0 0,0 0 0,0 0 0,-1 0 0,1 0 0,0 0 0,0 0 0,0 0 0,0-1 0,1 1 0,5-3-1,-1 1-1,0-1 1,0 0 0,8-5 0,-10 6 1,67-49 3,-59 40 12,1 1-1,0 0 1,1 1-1,0 1 1,0 0-1,1 1 1,29-11-1,-46 18 60,-1 0-1,1 0 0,-1 0 0,1 0 1,-1-1-1,1 0 0,-1 1 0,1-1 1,0 0-1,-1 0 0,1 0 0,0 0 1,0-1-1,0 1 0,0-1 0,0 1 1,0-1-1,-3-3 0,1 2-1,1-1 0,0 0 0,0 1 0,0-1 0,0 0 0,1-1 0,-1 1 0,1 0 0,0-1 0,-2-8 0,4 12-70,-1 0 0,1 1-1,0-1 1,0 0 0,0 0-1,0 1 1,-1-1 0,1 0 0,0 0-1,1 1 1,-1-1 0,0 0-1,0 0 1,0 0 0,0 1-1,1-1 1,-1 0 0,0 0 0,0 1-1,1-1 1,-1 0 0,1 1-1,-1-1 1,1 1 0,-1-1-1,1 0 1,-1 1 0,1-1 0,-1 1-1,1-1 1,0 1 0,-1 0-1,1-1 1,0 1 0,0-1-1,-1 1 1,1 0 0,0 0 0,0 0-1,-1-1 1,1 1 0,0 0-1,1 0 1,4 0-53,0 0 1,1 0-1,-1 1 0,10 2 0,-10-2 21,28 5-183,1-2-1,0-2 1,-1 0-1,37-5 0,-58 3 172,0-2 1,1 0-1,-1-1 0,-1 0 0,1 0 0,0-2 1,-1 1-1,0-2 0,0 0 0,0 0 0,-1-1 1,0 0-1,18-16 0,-25 18 66,1 0-1,-1 0 1,-1 0 0,1-1-1,-1 1 1,0-1-1,4-9 1,-7 14-6,1-1 1,0 0-1,-1 1 1,1-1 0,-1 1-1,0-1 1,1 0-1,-1 1 1,0-1-1,0 1 1,0-1-1,0 0 1,0 1-1,-1-1 1,1 0-1,0 1 1,-1-1-1,1 1 1,-1-1-1,1 0 1,-1 1-1,0 0 1,0-1-1,0 1 1,0-1-1,0 1 1,0 0-1,0 0 1,0-1-1,0 1 1,-1 0-1,1 0 1,-3-1-1,2 1 6,-1 0-1,1 1 0,0-1 1,-1 1-1,1 0 0,0 0 1,-1 0-1,1 0 0,0 0 1,-1 0-1,1 1 0,0-1 1,-1 1-1,1-1 0,0 1 1,0 0-1,-1 0 0,1 0 1,0 0-1,-4 3 0,-2 2 34,0 0 1,0 1-1,-11 10 0,12-8-38,0-1 0,0 1 0,1 1-1,0-1 1,1 1 0,0 0 0,0 0 0,-4 17 0,8-22-30,-1 1 0,1 0 0,0 0 0,1 0 0,-1 0 0,1-1 0,2 13 0,-2-15-20,1 0 1,0 0-1,-1 0 0,2 0 0,-1 0 0,0 0 0,0 0 0,1-1 0,0 1 0,0 0 0,-1-1 0,1 0 0,1 1 0,-1-1 0,4 3 0,-2-2-32,0-1 0,0 0 1,0 0-1,0-1 0,0 1 0,1-1 0,-1 0 0,0 0 0,1-1 0,-1 1 0,0-1 0,1 0 0,-1 0 0,1 0 0,-1-1 0,6-1 0,21-5-248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5.573"/>
    </inkml:context>
    <inkml:brush xml:id="br0">
      <inkml:brushProperty name="width" value="0.05" units="cm"/>
      <inkml:brushProperty name="height" value="0.05" units="cm"/>
    </inkml:brush>
  </inkml:definitions>
  <inkml:trace contextRef="#ctx0" brushRef="#br0">182 0 17236,'-14'0'4778,"-14"7"-3094,17-2-1402,0 1 1,0-1-1,1 2 0,0 0 0,0 0 0,0 1 0,-8 8 0,13-11-264,1 0 0,-1 1-1,1-1 1,0 1 0,0-1-1,1 1 1,-1 1 0,1-1-1,1 0 1,-1 1 0,1-1 0,0 1-1,-1 12 1,2-16-24,1-1-1,0 1 1,0 0 0,1 0 0,-1 0-1,0 0 1,1-1 0,0 1 0,-1 0-1,1 0 1,0-1 0,1 1-1,-1-1 1,0 1 0,1-1 0,-1 1-1,1-1 1,0 0 0,0 0 0,0 0-1,0 0 1,0 0 0,0 0 0,1-1-1,-1 1 1,0-1 0,1 1-1,0-1 1,-1 0 0,1 0 0,0 0-1,-1 0 1,4 0 0,5 1-210,-1 0-1,1-1 1,0 0 0,0-1 0,-1 0-1,1 0 1,17-4 0,-7-1-168,1 0 0,-1-1 0,0-2 0,-1 0 1,27-15-1,4-7-360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6.203"/>
    </inkml:context>
    <inkml:brush xml:id="br0">
      <inkml:brushProperty name="width" value="0.05" units="cm"/>
      <inkml:brushProperty name="height" value="0.05" units="cm"/>
    </inkml:brush>
  </inkml:definitions>
  <inkml:trace contextRef="#ctx0" brushRef="#br0">120 96 18100,'-3'0'195,"1"1"0,-1-1 1,0 1-1,0 0 0,1 0 0,-1 0 1,0 0-1,1 0 0,-1 0 0,1 1 1,0-1-1,-1 1 0,1 0 0,-4 4 1,-25 32 1265,24-28-1062,0 2 0,1-1 0,1 0 1,-8 24-1,11-30-353,0 0 0,1 0 1,0 0-1,0 0 0,1 0 0,-1 0 1,1 0-1,0 0 0,0 0 1,1 1-1,-1-1 0,1 0 0,1 0 1,2 8-1,-3-11-36,-1-1 0,1 1 0,0-1 0,0 0-1,0 1 1,0-1 0,0 0 0,1 0 0,-1 1 0,0-1 0,0 0 0,1 0-1,-1-1 1,1 1 0,-1 0 0,1 0 0,-1-1 0,1 1 0,2 0 0,-1-1 3,0 1 1,0-1-1,0 0 0,0 0 1,0 0-1,0-1 1,0 1-1,1-1 1,4-1-1,0-2 14,0 1 1,0-1-1,0 0 1,-1 0-1,1-1 1,8-8-1,-2-1 71,0 0 1,-1-1-1,-1 0 0,-1-1 0,0 0 0,-1-1 1,0 0-1,-2-1 0,0 0 0,6-22 0,-32 80 169,15-29-382,0 1 0,0 0 0,1-1 0,0 1 0,1 0 0,1 24 0,0-35 39,1 0 0,-1 0 1,0 1-1,0-1 0,1 0 1,-1 0-1,0 0 0,1 1 1,0-1-1,-1 0 1,1 0-1,-1 0 0,1 0 1,0 0-1,0 0 0,0 0 1,0-1-1,0 1 0,-1 0 1,1 0-1,1-1 0,0 2 1,0-1-72,0-1 0,0 1 0,1-1 0,-1 0 1,0 0-1,0 0 0,0 0 0,0 0 0,0 0 1,0 0-1,0-1 0,3 0 0,5-2-280,-1-1 1,0 0-1,1-1 1,10-6-1,4-5-675,-1-1-1,-1-1 0,25-24 0,54-68-815,-94 102 2335,-5 6-212,0-1 0,0 1 0,0 0 0,0-1 0,0 1 0,-1-1 0,1 0 0,-1 1-1,0-1 1,2-3 0,-47 51 4734,38-38-4546,-3 3-163,0 1-1,1 0 1,0 0 0,1 0 0,0 1 0,1 0 0,-6 15 0,12-26-228,0-1 1,0 0-1,0 1 0,0-1 0,0 0 1,0 1-1,0-1 0,0 1 0,0-1 1,0 0-1,1 1 0,-1-1 0,0 0 1,0 1-1,0-1 0,1 0 0,-1 0 0,0 1 1,0-1-1,1 0 0,-1 1 0,0-1 1,0 0-1,1 0 0,-1 0 0,0 1 1,1-1-1,-1 0 0,0 0 0,1 0 1,-1 0-1,1 0 0,-1 0 0,0 0 1,1 0-1,-1 0 0,0 0 0,1 0 1,0 0-1,17 1-6,-16-2 5,65-4-238,-37 2 13,32 0 0,-52 4 161,0 0-1,0 0 1,1 0-1,-2 1 1,1 1-1,0 0 1,10 5 0,-18-8 65,0 1 0,0 0 0,-1-1 0,1 1 0,0 0 0,-1 0 0,1 0 0,-1 0 0,1 1 0,-1-1 0,0 0 0,1 1 0,-1-1 0,0 1 0,0-1 0,0 1 0,0-1 0,0 1 0,0 0 0,-1 0 0,1-1 0,0 4 0,-1-3 26,0 1 0,0-1-1,0 1 1,-1-1 0,1 0-1,-1 1 1,0-1 0,0 1-1,0-1 1,0 0 0,0 0-1,0 0 1,0 1 0,-3 2-1,-5 5 121,0 0-1,0-1 0,-1 0 1,0 0-1,-13 7 0,13-9-21,-1 0-1,0-1 0,0 0 1,-24 7-1,31-11-169,0-1 0,0 0 0,0 0 0,1-1 0,-1 1 1,0-1-1,0 1 0,0-1 0,0-1 0,0 1 0,0 0 0,0-1 1,0 0-1,0 0 0,0 0 0,0-1 0,0 1 0,1-1 0,-5-2 0,5 2 78,1 0 0,0 0 1,0 0-1,0-1 0,1 1 0,-1 0 0,1-1 0,-1 1 0,1-1 0,0 0 0,0 1 0,0-1 0,0 0 0,0 0 0,1 1 0,-1-5 0,0-6-87,0 1 1,2-20 0,-1 31 51,6-56-213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6.920"/>
    </inkml:context>
    <inkml:brush xml:id="br0">
      <inkml:brushProperty name="width" value="0.05" units="cm"/>
      <inkml:brushProperty name="height" value="0.05" units="cm"/>
    </inkml:brush>
  </inkml:definitions>
  <inkml:trace contextRef="#ctx0" brushRef="#br0">1 1 14387,'3'4'312,"-1"0"0,1 0 0,-1 0 0,0 1 0,0-1 0,0 1 0,-1-1 0,0 1 0,0 0 0,0-1 0,0 1 0,-1 0 0,1 0 0,-2 7 0,3 9 1165,8 72 69,4-2 0,28 100-1,-42-189-1533,2 4 45,-1 1-1,1-1 0,1 0 0,-1 0 1,1 0-1,0 0 0,0-1 0,0 1 1,1-1-1,4 6 0,-7-11-50,-1 0-1,0 1 1,1-1-1,-1 0 1,0 1-1,1-1 1,-1 0-1,1 1 0,-1-1 1,0 0-1,1 0 1,-1 1-1,1-1 1,-1 0-1,1 0 1,-1 0-1,1 0 1,-1 0-1,1 0 1,-1 0-1,1 0 1,-1 0-1,1 0 1,-1 0-1,1 0 1,-1 0-1,1 0 1,-1 0-1,1 0 1,-1 0-1,0-1 1,1 1-1,-1 0 1,1 0-1,-1-1 0,1 1 1,-1 0-1,0 0 1,1-1-1,-1 1 1,0-1-1,1 1 1,-1 0-1,0-1 1,1 1-1,-1-1 1,0 1-1,0 0 1,0-1-1,1 1 1,-1-1-1,0 1 1,0-1-1,0 1 1,0-1-1,0 0 1,4-30 139,-4 19-112,0 0 0,-1-1 0,0 1 0,-1 0 0,0 0 0,-1 0 0,-1 0 0,0 1 0,0-1 0,-1 1 0,-1 0 0,-7-11 0,13 22-33,0 0 0,0 0 0,0 0 0,0 0 1,0 0-1,0 0 0,0 1 0,0-1 0,0 0 0,0 0 0,0 0 0,-1 0 0,1 0 1,0 0-1,0 0 0,0 0 0,0 0 0,0 0 0,0 0 0,0 0 0,0 0 0,-1 0 1,1 0-1,0 0 0,0 0 0,0 0 0,0 0 0,0 0 0,0 0 0,0 0 0,0 0 1,-1 0-1,1 0 0,0 0 0,0 0 0,0 0 0,0 0 0,0 0 0,0 0 0,0 0 1,0 0-1,-1 0 0,1 0 0,0 0 0,0 0 0,0 0 0,0 0 0,0-1 0,0 1 1,0 0-1,0 0 0,0 0 0,0 0 0,0 0 0,0 0 0,0 0 0,0 0 0,0 0 1,0-1-1,-1 1 0,1 0 0,0 0 0,0 0 0,0 0 0,0 0 0,0 0 0,0 0 1,1-1-1,1 9-13,1-4 8,0-1 1,0 0 0,0 0-1,1 0 1,-1-1 0,1 1-1,0-1 1,-1 0 0,1 0-1,0 0 1,0-1 0,1 1 0,-1-1-1,0 0 1,1 0 0,-1 0-1,0-1 1,1 1 0,-1-1-1,1 0 1,-1-1 0,0 1-1,1-1 1,5-1 0,2-1-9,0 0 1,0-1-1,0 0 1,0-1-1,-1 0 1,0-1-1,15-10 1,-12 6 28,-1 0 1,-1-1-1,22-23 1,-29 28-9,0 0 1,0 0-1,-1-1 1,0 1-1,0-1 1,-1 0 0,0 0-1,0-1 1,0 1-1,1-12 1,-3 18-5,-1 0-1,0 0 1,1 0 0,-1 0 0,0 0 0,0 0 0,0-1 0,0 1 0,0 0 0,0 0 0,0 0-1,0 0 1,-1 0 0,1 0 0,0 0 0,-1 0 0,1 0 0,0 0 0,-1 0 0,0 0-1,1 0 1,-1 0 0,-1-1 0,1 2-1,0-1 0,0 1 0,0 0 0,0 0 0,0 0 0,0-1 1,0 1-1,0 0 0,0 1 0,0-1 0,0 0 0,0 0 0,0 0 0,0 0 0,0 1 0,0-1 0,0 1 0,0-1 0,-1 1 0,-5 3 8,1 0 1,0 0-1,0 1 0,0-1 0,-9 10 0,5-2-4,0 1 1,1 0-1,0 0 0,1 0 1,1 1-1,0 1 0,-10 29 1,16-43-8,1 1 1,0 0-1,-1 0 0,1 0 1,0-1-1,0 1 1,0 0-1,0 0 0,0 0 1,0 0-1,0 0 0,1-1 1,-1 1-1,1 0 1,-1 0-1,1 0 0,0-1 1,-1 1-1,1-1 1,0 1-1,0 0 0,1-1 1,-1 1-1,0-1 1,0 0-1,1 1 0,-1-1 1,0 0-1,1 0 1,0 0-1,-1 0 0,1 0 1,-1 0-1,1-1 1,0 1-1,0 0 0,-1-1 1,1 1-1,2-1 1,8 2-1,-1 0 0,0-1 1,0-1-1,1 0 1,10-1-1,76-10 21,-68 6-18,1 1 1,-1 2-1,1 1 0,40 4 1,-65-2-7,1 1 1,-1-1-1,0 1 1,10 5-1,-15-7 11,0 0-1,0 1 0,0-1 1,0 0-1,0 1 0,-1-1 1,1 1-1,0-1 0,0 1 1,0-1-1,-1 1 0,1 0 1,0-1-1,-1 1 0,1 0 1,0-1-1,-1 1 0,1 0 1,-1 0-1,1 0 0,-1-1 1,0 1-1,1 0 0,-1 0 1,0 0-1,0 0 0,1 0 1,-1 0-1,0 0 0,0 0 1,0 0-1,0 0 0,0 0 1,0-1-1,-1 1 0,1 0 1,0 0-1,0 0 0,-1 0 1,1 1-1,-1-2 7,1 1 1,0-1-1,-1 0 0,1 1 1,0-1-1,-1 0 1,1 1-1,0-1 0,-1 0 1,1 0-1,0 1 1,-1-1-1,1 0 0,-1 0 1,1 0-1,0 1 0,-1-1 1,1 0-1,-1 0 1,1 0-1,-1 0 0,1 0 1,-1 0-1,1 0 1,0 0-1,-1 0 0,1 0 1,-1 0-1,1-1 1,-1 1-1,1 0 0,-1 0 1,1 0-1,0 0 0,-1-1 1,1 1-1,0 0 1,-1 0-1,1-1 0,0 1 1,-1 0-1,1-1 1,0 1-1,-1 0 0,1-1 1,0 1-1,0-1 1,-1 0-1,-13-21 452,-7-30-285,3-2 0,1 0 1,-12-77-1,29 110-263,0 20 28,0 1 1,0-1-1,0 1 0,0-1 0,1 0 1,-1 1-1,0-1 0,1 1 0,-1-1 1,0 1-1,1 0 0,-1-1 0,0 1 1,1-1-1,-1 1 0,1 0 1,-1-1-1,0 1 0,2-1 0,0 1-245,0-1 0,1 1 0,-1 0 0,0 0 0,1 0-1,-1 0 1,0 0 0,1 0 0,-1 1 0,4 0 0,19 3-1314,-2-7 709,1-1-197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37.905"/>
    </inkml:context>
    <inkml:brush xml:id="br0">
      <inkml:brushProperty name="width" value="0.05" units="cm"/>
      <inkml:brushProperty name="height" value="0.05" units="cm"/>
    </inkml:brush>
  </inkml:definitions>
  <inkml:trace contextRef="#ctx0" brushRef="#br0">17 1021 13323,'-17'1'1837,"26"-8"-352,30-9 282,175-32 900,-133 32-2153,-32 6-273,919-210 1578,619-183-1847,-887 272 683,-123 25 209,-534 98-816,-17 4 16,-2-2 0,31-9 0,-55 15-63,0 0 1,0 0-1,-1 0 0,1 0 1,0 0-1,0-1 0,0 1 0,0 0 1,0 0-1,-1 0 0,1 0 1,0 0-1,0 0 0,0 0 1,0 0-1,0 0 0,0 0 0,-1 0 1,1 0-1,0-1 0,0 1 1,0 0-1,0 0 0,0 0 0,0 0 1,0 0-1,0 0 0,0-1 1,0 1-1,-1 0 0,1 0 1,0 0-1,0 0 0,0 0 0,0 0 1,0-1-1,0 1 0,0 0 1,0 0-1,0 0 0,0 0 0,0-1 1,0 1-1,0 0 0,1 0 1,-1 0-1,0 0 0,0 0 1,0 0-1,0-1 0,0 1 0,0 0 1,0 0-1,0 0 0,0 0 1,0 0-1,1 0 0,-1 0 0,0-1 1,0 1-1,0 0 0,0 0 1,0 0-1,0 0 0,1 0 1,-1 0-1,0 0 0,0 0 0,-13-4-531,0 1-1,0 1 0,-14-2 1,11 2-739,-22-1-165,23-4 494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5.408"/>
    </inkml:context>
    <inkml:brush xml:id="br0">
      <inkml:brushProperty name="width" value="0.05" units="cm"/>
      <inkml:brushProperty name="height" value="0.05" units="cm"/>
    </inkml:brush>
  </inkml:definitions>
  <inkml:trace contextRef="#ctx0" brushRef="#br0">253 0 16355,'-19'5'902,"-1"0"-1,1 1 1,1 1-1,-1 1 0,-17 10 1,24-11-685,1 1 1,-1 0 0,1 0 0,1 1 0,-1 0 0,2 1 0,-18 22-1,25-29-202,0-1 0,0 1 1,0 0-1,1 0 0,-1 0 0,1 0 0,0 0 0,-1 0 0,1 0 0,1 0 0,-1 1 0,0-1 0,1 0 0,0 0 0,0 6 0,0-7-13,1 1 0,0-1 0,0 0 0,0 0-1,0 0 1,0 0 0,1 0 0,-1 0 0,1 0 0,-1 0-1,1 0 1,0-1 0,-1 1 0,1-1 0,0 1 0,0-1 0,0 0-1,0 1 1,0-1 0,0 0 0,5 1 0,11 4-15,0-1 1,1 0-1,-1-1 0,28 2 1,29 5-69,-73-11 78,-1 0-1,1 1 1,-1-1 0,0 1 0,1-1 0,-1 1-1,1-1 1,-1 1 0,0 0 0,0 0 0,1-1 0,-1 1-1,0 0 1,0 0 0,2 2 0,-3-2 3,0 0-1,0 0 1,1-1 0,-1 1 0,0 0 0,0 0-1,0 0 1,0 0 0,0-1 0,0 1-1,0 0 1,-1 0 0,1 0 0,0 0 0,0-1-1,-1 1 1,1 0 0,0 0 0,-1-1 0,1 1-1,-1 0 1,1-1 0,-1 1 0,1 0-1,-1-1 1,1 1 0,-1 0 0,0-1 0,0 1-1,-9 7-23,1-1 0,-1 0-1,0-1 1,-1 0-1,1-1 1,-1 0-1,0-1 1,0 0 0,-1 0-1,1-1 1,-1-1-1,-21 2 1,13-5 286,10-2-127,9 3-135,1-1-1,0 1 1,0 0-1,0 0 1,0 0-1,0 0 0,-1 0 1,1 0-1,0-1 1,0 1-1,0 0 0,0 0 1,0 0-1,0 0 1,0-1-1,0 1 0,0 0 1,0 0-1,0 0 1,0 0-1,0-1 1,-1 1-1,1 0 0,0 0 1,1 0-1,-1-1 1,0 1-1,0 0 0,0 0 1,0 0-1,0 0 1,0-1-1,0 1 0,0 0 1,0 0-1,0 0 1,0 0-1,0-1 1,0 1-1,1 0 0,11-10-36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6:48.995"/>
    </inkml:context>
    <inkml:brush xml:id="br0">
      <inkml:brushProperty name="width" value="0.05" units="cm"/>
      <inkml:brushProperty name="height" value="0.05" units="cm"/>
    </inkml:brush>
  </inkml:definitions>
  <inkml:trace contextRef="#ctx0" brushRef="#br0">2520 204 9746,'-60'-18'724,"-2"3"0,0 2 0,0 3 0,-94-4 0,0 15-504,-1 6 0,1 7 0,0 7 1,-156 42-1,78 14-139,6 20 53,135-57-80,35-15-4,-92 54 0,132-67-47,0 0 1,1 2-1,0-1 1,2 2-1,-1 0 1,2 1-1,0 1 1,-21 32-1,5 9-1,2 1 1,-29 89-1,1 0-9,38-104 17,2-1-1,-20 89 1,31-103 1,2 0 0,0 0 1,2 0-1,1 1 0,7 53 0,3-31 1,3-1 0,1-1 0,3 0 0,2-1 0,36 67 0,-41-89-10,1-1 0,2 0 1,0-1-1,2-1 0,0-1 0,2 0 0,1-2 0,0 0 0,2-2 0,0 0 0,45 25 1,3-9 7,1-3 0,124 37 1,161 20 11,-258-69-19,172 14 1,-194-31 0,-1-3 1,143-19 0,-104 1 32,316-33 789,-369 50-733,120-9 104,-153 7-166,-1-2 0,0-1 0,0-1 0,34-15 1,-1-6 122,103-66 0,-102 56 43,88-40 0,-61 40-43,1 2 24,147-84 0,-146 69-139,31-20-13,-109 62-23,-1-1 0,0-1 0,-1 0-1,0 0 1,-1-1 0,15-21 0,112-208 96,-106 179-65,-22 44-25,-2 0 0,0 0 0,-1 0 0,-1-1 0,-1 0-1,0 0 1,-1-1 0,-2 1 0,0-1 0,-1 0 0,0 1-1,-4-30 1,-50-243 159,50 274-156,-2 1-1,0-1 1,-12-25-1,13 36-8,1 1 0,-1-1-1,0 1 1,-1 0-1,1 0 1,-1 1 0,0-1-1,-1 1 1,1 0-1,-1 0 1,-10-6 0,-12-3 2,0 0 0,-1 2 1,0 1-1,-45-10 1,-129-17 22,150 29-26,-62-11-138,0-5 1,-147-54-1,204 57 48,2-2 0,0-3 0,1-3 0,2-1 0,2-3 0,-57-49 0,53 35-307,-53-62-1,74 68 145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7:55.174"/>
    </inkml:context>
    <inkml:brush xml:id="br0">
      <inkml:brushProperty name="width" value="0.05" units="cm"/>
      <inkml:brushProperty name="height" value="0.05" units="cm"/>
    </inkml:brush>
  </inkml:definitions>
  <inkml:trace contextRef="#ctx0" brushRef="#br0">680 40 9738,'-28'-8'644,"-4"-1"572,0 2 1,-64-8-1,86 15-1054,-1 0-1,1 0 0,0 1 0,-1 0 1,1 1-1,0 0 0,0 1 0,0 0 1,0 0-1,1 1 0,-1 0 0,1 1 1,-15 10-1,4 0-12,1 2 0,1 0 0,0 1 0,1 1 0,1 0-1,-22 36 1,15-17-68,1 2-1,-30 78 0,30-55-79,4 0 0,2 1-1,2 0 1,4 2 0,2-1 0,4 1 0,2 0 0,13 129 0,-5-158-16,2 0 1,1 0 0,2-1 0,17 38-1,-19-53-3,1 0 1,1-1-1,1 0 0,0-1 0,2-1 0,0 0 0,33 32 0,-40-44 9,-1-1 0,1 0 1,0 0-1,0-1 0,1 1 0,-1-2 1,1 1-1,0-1 0,0 0 0,0-1 0,0 0 1,0 0-1,1 0 0,-1-1 0,0-1 1,1 1-1,-1-2 0,1 1 0,-1-1 0,1 0 1,-1-1-1,0 1 0,12-6 0,1-2-5,1 0-1,-1-2 1,-1-1-1,38-28 0,66-69-6,-72 57 35,-3-3 1,-2-1-1,62-97 0,-55 64 136,79-183-1,-74 115 51,-51 130-129,-1-1 1,-2 0 0,4-49 0,-9 68-53,0 1 1,-1-1 0,0 0 0,0 0 0,-1 1 0,0-1 0,-1 1 0,0 0 0,0-1 0,-1 1 0,0 1 0,0-1 0,-1 0 0,0 1 0,0 0 0,-1 0 0,0 1 0,0 0 0,-1 0 0,1 0 0,-16-9 0,-3-1 28,0 2 0,-1 1 0,-1 1 0,0 1-1,-37-9 1,12 5-1,0 3-1,-57-6 0,83 15-100,-1 1 0,0 1 0,0 2 0,0 0-1,0 2 1,-28 7 0,49-9 5,0 0-1,0 1 1,0 0-1,0 0 1,1 1-1,-1-1 1,1 1-1,-1 0 0,1 1 1,0-1-1,0 1 1,1 0-1,-8 8 1,2 1-139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8:23.835"/>
    </inkml:context>
    <inkml:brush xml:id="br0">
      <inkml:brushProperty name="width" value="0.05" units="cm"/>
      <inkml:brushProperty name="height" value="0.05" units="cm"/>
    </inkml:brush>
  </inkml:definitions>
  <inkml:trace contextRef="#ctx0" brushRef="#br0">531 1 12411,'-50'3'952,"30"-3"-434,0 2 1,-36 7-1,49-8-388,0 2 0,0-1 0,1 1 0,-1 0 0,1 0 0,-1 1 0,1 0 0,0 0 0,0 0 0,0 1 0,-7 8 0,-10 16 101,2 1-1,0 0 1,2 2 0,-16 35-1,13-24-155,-5 10-38,2 2-1,2 0 0,3 2 0,3 0 1,-15 81-1,25-97-25,3 1-1,0 1 1,3-1 0,2 0-1,1 0 1,3 1 0,1-2-1,16 57 1,-17-80 1,1 0 1,1-1 0,0 0-1,2 0 1,0-1 0,0 0-1,18 21 1,-23-31-3,1-1 0,0 0 0,0 0-1,0 0 1,1-1 0,0 1 0,0-1 0,0-1 0,0 1 0,1-1 0,-1 0 0,1 0 0,0-1-1,0 0 1,0 0 0,0-1 0,0 0 0,0 0 0,0-1 0,0 0 0,14-1 0,-4-2 5,-1-1 0,0 0 1,-1-2-1,1 0 0,-1 0 1,0-1-1,22-15 0,4-6-3,45-40-1,-46 33-9,-3-1 0,-1-1-1,-2-3 1,-1 0 0,-2-3 0,32-58 0,-45 67 42,-1 0-1,-1-1 1,-2-1 0,-2-1 0,-1 1 0,-2-2-1,-2 0 1,-1 0 0,1-47 0,-8 73-14,1-1 0,-2 1 0,1 0 0,-2-1 1,1 1-1,-2 0 0,0 0 0,0 1 0,-1-1 0,0 1 1,-12-17-1,12 20-66,-1 0 1,0 0 0,-1 1-1,1 0 1,-2 0 0,1 0-1,-1 1 1,0 0 0,0 1-1,0-1 1,-1 2 0,0-1-1,0 1 1,-19-5 0,24 8-44,0 0 1,-1 0 0,1 1 0,0-1 0,-1 1-1,1 0 1,-1 0 0,1 1 0,-1-1-1,1 1 1,0 0 0,-1 0 0,1 0 0,0 1-1,0 0 1,0 0 0,0 0 0,0 0 0,0 0-1,1 1 1,-1 0 0,-5 5 0,-12 12-318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7.277"/>
    </inkml:context>
    <inkml:brush xml:id="br0">
      <inkml:brushProperty name="width" value="0.05" units="cm"/>
      <inkml:brushProperty name="height" value="0.05" units="cm"/>
    </inkml:brush>
  </inkml:definitions>
  <inkml:trace contextRef="#ctx0" brushRef="#br0">171 101 16355,'6'-22'1121,"-3"13"-687,0-1 1,-1 1-1,0-1 0,-1 0 0,1-15 1,-2 25-404,0 0 1,0 0 0,0-1-1,0 1 1,0 0 0,0 0 0,0 0-1,0 0 1,0 0 0,0 0 0,0-1-1,0 1 1,0 0 0,0 0-1,0 0 1,0 0 0,0 0 0,0-1-1,0 1 1,0 0 0,0 0-1,0 0 1,0 0 0,0 0 0,0 0-1,0-1 1,0 1 0,0 0-1,0 0 1,0 0 0,0 0 0,0 0-1,-1 0 1,1 0 0,0 0-1,0-1 1,0 1 0,0 0 0,0 0-1,0 0 1,0 0 0,-1 0-1,1 0 1,0 0 0,0 0 0,0 0-1,0 0 1,0 0 0,0 0 0,-1 0-1,1 0 1,0 0 0,0 0-1,-5 9 850,-5 21-80,-11 81 164,-11 170 1,25 118-246,8-351-571,14 84 1,-25-216 346,5 59-441,-14-71-79,-49-144 1,64 228-16,3 8 21,0 1 0,0 0 0,-1 0 0,1 0 0,-1 0 0,1 0 0,-1 0 0,0 0 1,0 1-1,-2-3 0,2 6-140,3 8 99,4 11 13,-1-12 32,0-1 1,1 1-1,0-1 0,0 1 1,1-1-1,-1-1 0,1 1 1,1-1-1,-1 0 0,1-1 1,0 1-1,1-1 0,-1-1 0,13 6 1,-14-7 17,-1-1 0,1 0 0,0-1 0,0 0 0,0 0 0,0 0 1,0 0-1,0-1 0,0 0 0,0 0 0,0-1 0,0 0 0,0 0 0,0 0 0,0 0 1,-1-1-1,1 0 0,0-1 0,-1 1 0,0-1 0,1 0 0,5-5 0,-3 2 25,0-1 0,-1 0-1,0 0 1,-1 0-1,0-1 1,0 0 0,0 0-1,-1-1 1,7-14-1,-5 7 35,-1-1-1,0 0 0,-2 0 0,5-25 1,-9 29-30,-5 20-37,-6 23-27,7-11 19,1 1-1,1 0 0,0-1 0,2 1 0,2 32 0,-2-50 13,0 0 0,1 1 0,-1-1 0,0 1 1,1-1-1,0 0 0,-1 0 0,1 1 0,0-1 0,0 0 0,0 0 0,1 0 0,-1 0 0,0 0 0,1 0 0,0 0 1,-1-1-1,1 1 0,0 0 0,0-1 0,0 1 0,0-1 0,0 0 0,0 0 0,0 0 0,0 0 0,0 0 1,1 0-1,-1 0 0,0-1 0,0 1 0,1-1 0,-1 0 0,1 0 0,-1 0 0,0 0 0,1 0 0,4-1 0,2-1 3,0 0 0,0 0 0,-1-1 0,1-1 0,-1 1 0,1-1-1,-1-1 1,0 1 0,7-7 0,8-9 12,-1 0-1,-1-1 1,-1-1-1,-1-1 0,-1-1 1,27-48-1,-45 72-14,0 0 0,0 1-1,0-1 1,0 0-1,0 0 1,0 0-1,0 0 1,0 0-1,0 0 1,0 0 0,0 0-1,0 0 1,0 0-1,0 0 1,0 0-1,0 1 1,0-1 0,0 0-1,0 0 1,0 0-1,0 0 1,0 0-1,0 0 1,0 0-1,0 0 1,0 0 0,0 0-1,0 0 1,0 0-1,0 0 1,1 0-1,-1 1 1,0-1-1,0 0 1,0 0 0,0 0-1,0 0 1,0 0-1,0 0 1,0 0-1,0 0 1,0 0 0,0 0-1,0 0 1,0 0-1,0 0 1,1 0-1,-1 0 1,0 0-1,0 0 1,0 0 0,0 0-1,0 0 1,0 0-1,0 0 1,0 14-10,-5 18-2,3-23-28,-11 70 17,13-72-115,-1 0 0,1-1 0,0 1 0,1-1-1,-1 1 1,2 0 0,-1-1 0,0 1 0,5 9-1,-5-14 63,0 0-1,1 0 1,-1-1-1,1 1 0,-1-1 1,1 1-1,0-1 1,-1 1-1,1-1 0,0 0 1,0 0-1,0 0 1,0 0-1,0 0 0,0 0 1,0 0-1,0-1 0,0 1 1,1-1-1,-1 0 1,0 1-1,0-1 0,1 0 1,-1 0-1,0-1 1,4 0-1,21-2-571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7.724"/>
    </inkml:context>
    <inkml:brush xml:id="br0">
      <inkml:brushProperty name="width" value="0.05" units="cm"/>
      <inkml:brushProperty name="height" value="0.05" units="cm"/>
    </inkml:brush>
  </inkml:definitions>
  <inkml:trace contextRef="#ctx0" brushRef="#br0">0 0 15747,'3'6'347,"0"1"0,-1-1 0,0 0 0,0 0-1,0 1 1,-1-1 0,0 1 0,-1-1 0,1 1 0,-2 13-1,2 4 575,2 77 842,8 113 67,-10-204-1831,1 1 1,0 0 0,0-1-1,5 14 1,-6-23-24,-1 1 0,0-1-1,1 0 1,-1 0 0,1 0 0,-1 1-1,1-1 1,0 0 0,-1 0 0,1 0-1,0 0 1,0 0 0,0 0 0,0 0 0,0 0-1,0 0 1,0-1 0,0 1 0,0 0-1,0 0 1,1-1 0,-1 1 0,0-1 0,0 1-1,0-1 1,1 0 0,-1 1 0,0-1-1,1 0 1,-1 0 0,0 0 0,1 0 0,-1 0-1,0 0 1,1 0 0,-1-1 0,0 1-1,0 0 1,1-1 0,-1 1 0,0-1-1,0 1 1,0-1 0,1 0 0,0 0 0,3-3-99,-1 1 1,1-1-1,-1 0 1,0 0 0,0-1-1,0 1 1,0-1-1,-1 0 1,3-5 0,25-52-733,-23 43 596,35-90-792,30-117 0,-61 196 1112,-4 16 786,-17 100 303,-5 116 696,14-179-1736,2-1 1,0 1-1,1-1 1,1 0-1,1 0 1,15 41-1,-10-44-240,-8-15 112,0-1 0,0 1 1,0-1-1,0 1 0,0 0 0,-1 0 1,0 0-1,0 0 0,0 0 0,0 0 1,-1 0-1,1 0 0,-1 7 0,-7-2-131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8.423"/>
    </inkml:context>
    <inkml:brush xml:id="br0">
      <inkml:brushProperty name="width" value="0.05" units="cm"/>
      <inkml:brushProperty name="height" value="0.05" units="cm"/>
    </inkml:brush>
  </inkml:definitions>
  <inkml:trace contextRef="#ctx0" brushRef="#br0">63 1 16788,'1'0'77,"-1"0"0,0 0 0,1 0 1,-1 1-1,1-1 0,-1 0 0,0 1 0,1-1 1,-1 0-1,1 1 0,-1-1 0,0 0 1,0 1-1,1-1 0,-1 0 0,0 1 1,0-1-1,1 1 0,-1-1 0,0 1 0,0-1 1,0 1-1,0-1 0,0 1 0,0-1 1,0 1-1,0-1 0,0 0 0,0 2 1,1 19 354,-1-18-219,-12 114 2730,2-42-2128,4-15-353,1-29-241,2 0 0,1 1 0,3 47-1,-1-76-208,1 0-1,-1-1 0,1 1 0,-1 0 1,1 0-1,0-1 0,0 1 0,0-1 1,0 1-1,1-1 0,-1 1 1,1-1-1,2 4 0,-3-5-9,1 0 1,-1-1-1,0 1 0,0 0 0,0-1 1,0 1-1,1-1 0,-1 1 1,0-1-1,0 1 0,1-1 0,-1 0 1,0 0-1,1 0 0,-1 0 0,0 0 1,1 0-1,-1 0 0,0 0 1,3-1-1,4-2-15,1-1 0,-1 0-1,1 0 1,-1-1 0,0 0 0,10-9 0,7-3-47,-14 10 27,-7 4 15,0 0-1,0 0 1,0 1 0,0-1-1,0 1 1,1 0 0,-1 1-1,1-1 1,-1 1 0,1 0 0,0 0-1,7-1 1,-11 3 13,0-1-1,0 0 1,0 1 0,0-1 0,0 1-1,0-1 1,0 1 0,0-1-1,0 1 1,-1 0 0,1-1 0,0 1-1,-1 0 1,1 0 0,0 0 0,-1 0-1,1-1 1,-1 1 0,1 0-1,-1 0 1,1 0 0,-1 0 0,0 0-1,0 0 1,1 0 0,-1 0 0,0 0-1,0 0 1,0 2 0,-1 32-38,1-35 43,-2 13 11,-1 0 0,0-1 0,-1 1 1,0-1-1,-1 0 0,0 0 1,-1-1-1,-1 1 0,0-1 0,0-1 1,-10 12-1,11-16 15,1 0 1,-2 0-1,1 0 0,0-1 0,-1 0 1,0 0-1,0-1 0,-10 4 0,12-6-8,0 0 0,0 0 0,0-1-1,-1 0 1,1 0 0,-1 0 0,1-1-1,-1 1 1,1-1 0,-1-1-1,1 1 1,-1-1 0,-6-1 0,10 1-72,0 1 0,-1-1 0,1 1 0,0-1 0,0 0 1,0 0-1,0 0 0,0 0 0,0 0 0,0-1 0,1 1 0,-1-1 1,0 1-1,1-1 0,-1 1 0,1-1 0,-1 0 0,1 0 0,0 0 1,0 0-1,0 0 0,0 0 0,0 0 0,0 0 0,1 0 0,-1 0 1,0 0-1,1-1 0,0 1 0,0 0 0,0 0 0,0 0 0,0-4 1,1 0-87,0 1 0,0 0 0,1 0 1,-1-1-1,1 1 0,0 0 0,1 1 1,-1-1-1,1 0 0,0 1 0,0-1 1,1 1-1,4-5 0,18-15-643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8.934"/>
    </inkml:context>
    <inkml:brush xml:id="br0">
      <inkml:brushProperty name="width" value="0.05" units="cm"/>
      <inkml:brushProperty name="height" value="0.05" units="cm"/>
    </inkml:brush>
  </inkml:definitions>
  <inkml:trace contextRef="#ctx0" brushRef="#br0">0 82 18036,'5'5'576,"-2"1"0,1-1 1,-1 1-1,1 0 0,-2 0 1,5 11-1,-5-10-260,1 0 0,0 0 0,0 0-1,1-1 1,-1 1 0,6 5 0,-7-10-302,-1-1 1,1 0-1,-1 1 1,1-1-1,-1 0 1,1 0-1,0 0 0,-1 0 1,1-1-1,0 1 1,0 0-1,0-1 1,0 1-1,-1-1 1,1 0-1,0 1 0,0-1 1,0 0-1,0 0 1,0 0-1,0-1 1,0 1-1,0 0 1,0-1-1,0 1 0,0-1 1,2-1-1,2-1-8,0 0 0,0 0 0,0-1 0,0 1 0,-1-1 0,0-1 0,0 1 0,0-1 0,0 0 0,-1 0 0,0 0 0,5-9 0,0-1 21,0 0-1,-2 0 1,11-28-1,-10 0 37,-8 43-62,0 0 0,0 0 0,0 0 0,0 0 0,0 1 0,0-1 0,-1 0-1,1 0 1,0 0 0,0 0 0,0 0 0,0 0 0,0 0 0,0 0 0,-1 0 0,1 0 0,0 0 0,0 0 0,0 0 0,0 0 0,0 0 0,0 0-1,-1 0 1,1 0 0,0 0 0,0 0 0,0-1 0,0 1 0,0 0 0,0 0 0,0 0 0,-1 0 0,1 0 0,0 0 0,0 0 0,0 0 0,0 0-1,0 0 1,0-1 0,0 1 0,0 0 0,0 0 0,0 0 0,0 0 0,0 0 0,0 0 0,0-1 0,-1 1 0,1 0 0,-3 8 2,-1 0 0,2 0 0,-1 0 0,1 1 0,-2 12 0,-4 12-5,4-18-5,-4 12 1,0 1 1,2-1-1,1 1 0,2 0 0,-1 33 0,4-58-54,0-1 0,0 0 0,1 0 0,-1 0 0,0 0 0,1 0 0,0 0 0,-1 0 1,1 0-1,0 0 0,0 0 0,0 0 0,0 0 0,0-1 0,1 1 0,-1 0 0,0-1 0,1 1 0,-1-1 0,1 1 0,0-1 0,-1 0 0,1 0 0,0 0 0,0 0 0,0 0 0,4 1 0,-2-1-82,0 0 0,0 0 0,0-1 0,0 0-1,0 0 1,0 0 0,0 0 0,0-1 0,0 1 0,0-1 0,0 0 0,0 0 0,6-3 0,13-9-539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9.370"/>
    </inkml:context>
    <inkml:brush xml:id="br0">
      <inkml:brushProperty name="width" value="0.05" units="cm"/>
      <inkml:brushProperty name="height" value="0.05" units="cm"/>
    </inkml:brush>
  </inkml:definitions>
  <inkml:trace contextRef="#ctx0" brushRef="#br0">246 44 18444,'0'-2'162,"0"0"1,0 0-1,0 0 0,0 0 1,-1 0-1,1 0 0,-1 0 1,1 0-1,-1 0 0,0 0 1,0 0-1,1 0 1,-2 0-1,1 0 0,-2-2 1,2 3-86,-1 0 0,1 0 0,0 0 0,-1 0 0,1 0 0,-1 1 0,1-1 0,-1 1 0,1-1 0,-1 1 0,1-1 0,-1 1 0,1 0 0,-1 0 0,0 0 1,1 0-1,-1 0 0,1 0 0,-1 0 0,0 0 0,-2 2 0,-4 0 127,0 1 0,-1 0 0,1 1 0,0 0 0,1 0 0,-1 1 0,1 0 0,0 0 0,-7 6 0,-7 9-51,-26 30 0,41-43-151,1-3-15,1 1 1,0 0 0,0-1-1,0 1 1,1 1-1,0-1 1,0 0-1,0 1 1,0 0-1,-2 9 1,5-15 4,0 1-1,0 0 1,0-1 0,0 1 0,0-1-1,0 1 1,0 0 0,0-1 0,1 1-1,-1 0 1,0-1 0,0 1 0,0-1-1,1 1 1,-1 0 0,0-1 0,1 1-1,-1-1 1,0 1 0,1-1 0,-1 1-1,1-1 1,-1 0 0,1 1 0,-1-1-1,1 1 1,-1-1 0,1 0 0,-1 1-1,1-1 1,0 0 0,-1 0 0,1 0-1,-1 1 1,1-1 0,0 0-1,-1 0 1,1 0 0,0 0 0,0 0-1,32-2-280,-25 1 230,2 0-10,38-3-268,56 1 1,-90 4 301,-1 0 1,0 0-1,1 1 0,-1 1 0,0 0 1,0 1-1,0 1 0,-1 0 0,14 7 1,-23-10 30,-1-1 1,1 1 0,-1-1-1,1 1 1,-1 0 0,0 0-1,0 0 1,0 0 0,0 0-1,0 1 1,-1-1 0,1 0-1,0 1 1,-1 0 0,0-1 0,2 4-1,-3-4 10,0 1-1,1-1 0,-1 1 1,0-1-1,0 0 0,0 1 1,-1-1-1,1 1 0,-1-1 1,1 0-1,-1 1 0,0-1 1,0 0-1,0 0 1,-2 4-1,-3 3 49,0-1 0,-1 1-1,0-2 1,-1 1 0,0-1 0,0 0 0,-12 8 0,-1 0 121,-1-1 0,-24 11 0,38-21-135,-1 0 0,0 0 0,-1-1 0,1-1 0,0 1 0,-1-1 0,0-1 0,-15 1 0,24-2-73,-1 0 1,1 0-1,0 0 0,0 0 0,0 0 1,-1-1-1,1 1 0,0 0 0,0-1 1,0 1-1,-1 0 0,1-1 0,0 0 0,0 1 1,0-1-1,0 0 0,0 1 0,0-1 1,0 0-1,0 0 0,1 0 0,-1 0 0,-1-1 1,1 0 35,1 0 0,-1 1 1,1-1-1,0 0 1,-1 0-1,1 0 0,0 0 1,0 1-1,0-1 0,0 0 1,0 0-1,1 0 1,-1 0-1,1-1 0,3-10 57,1 1-1,0 1 0,12-20 0,-13 23-232,25-39-67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49.819"/>
    </inkml:context>
    <inkml:brush xml:id="br0">
      <inkml:brushProperty name="width" value="0.05" units="cm"/>
      <inkml:brushProperty name="height" value="0.05" units="cm"/>
    </inkml:brush>
  </inkml:definitions>
  <inkml:trace contextRef="#ctx0" brushRef="#br0">79 268 17852,'-5'39'1872,"-8"11"-1080,-3 5-320,1 3 865,3 1-169,3-7-440,1-8-192,8-16-368,5-12-240,5-16-616,-1-12-424,1-20 896,-1-15-192,-3-16-128</inkml:trace>
  <inkml:trace contextRef="#ctx0" brushRef="#br0" timeOffset="1">58 1 18420,'0'0'1504,"0"1"-1112,-4 4-136,4-1-80,0 2 249,5 7-281,0-3-112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1.015"/>
    </inkml:context>
    <inkml:brush xml:id="br0">
      <inkml:brushProperty name="width" value="0.05" units="cm"/>
      <inkml:brushProperty name="height" value="0.05" units="cm"/>
    </inkml:brush>
  </inkml:definitions>
  <inkml:trace contextRef="#ctx0" brushRef="#br0">21 0 15507,'1'0'116,"0"0"0,0 0 0,0 0-1,-1 0 1,1 1 0,0-1 0,0 0-1,0 0 1,0 1 0,0-1 0,0 1-1,-1-1 1,1 1 0,0-1 0,0 1-1,-1-1 1,1 1 0,0 0 0,-1-1-1,1 1 1,-1 0 0,1-1 0,-1 1-1,1 0 1,0 1 0,0 1 98,0 0 1,0 0 0,0 1-1,0-1 1,-1 0-1,0 0 1,1 6 0,-2 6 332,0 1 1,-5 20-1,6-33-417,-14 63 688,6-31-528,1 1 0,-2 45 0,9-78-285,0-1 0,0 0-1,0 0 1,0 0 0,1 0-1,-1 0 1,1 0 0,-1 0-1,1 0 1,-1 0 0,1 0 0,2 2-1,-3-3-3,1-1-1,0 1 0,-1-1 0,1 1 1,0 0-1,0-1 0,-1 0 1,1 1-1,0-1 0,0 1 1,0-1-1,0 0 0,0 0 1,0 1-1,0-1 0,-1 0 0,1 0 1,0 0-1,0 0 0,0 0 1,0 0-1,0 0 0,0 0 1,0-1-1,0 1 0,0 0 1,0 0-1,-1-1 0,1 1 0,0-1 1,1 0-1,5-2 0,-1-1 0,0 0 0,0 0 0,0-1 0,0 0 0,-1 0 0,10-11 0,32-48 6,-36 49-1,53-87 93,-36 55 8,-27 46-101,-1 0 1,1 0-1,-1 0 1,1 0-1,0 0 1,-1 0-1,1 0 1,0 0-1,0 0 1,0 0-1,0 0 0,-1 0 1,1 1-1,0-1 1,0 0-1,1 1 1,-1-1-1,0 1 1,1-1-1,-1 1 0,0 0-1,-1 1 0,1-1 1,-1 0-1,1 1 0,-1-1 1,1 1-1,-1-1 0,1 0 1,-1 1-1,0-1 1,1 1-1,-1-1 0,0 1 1,1 0-1,-1-1 0,0 1 1,0-1-1,1 1 0,-1 0 1,0-1-1,0 1 0,0-1 1,0 2-1,2 8 48,-1 0 0,-1 19-1,-8 81 185,0 18-18,11-99-1366,4-20 64,-6-9 1062,-1 0-1,1 0 1,-1 0 0,1-1-1,-1 1 1,1 0 0,-1 0 0,1 0-1,-1-1 1,1 1 0,-1 0 0,1 0-1,-1-1 1,1 1 0,-1-1-1,1 1 1,-1 0 0,0-1 0,1 1-1,-1-1 1,0 1 0,1-1 0,-1 1-1,0-1 1,12-21-519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5.834"/>
    </inkml:context>
    <inkml:brush xml:id="br0">
      <inkml:brushProperty name="width" value="0.05" units="cm"/>
      <inkml:brushProperty name="height" value="0.05" units="cm"/>
    </inkml:brush>
  </inkml:definitions>
  <inkml:trace contextRef="#ctx0" brushRef="#br0">0 1 16756,'5'23'1824,"-1"7"-936,2 4-296,2 9 785,0 1-161,-1 2-248,3-4-128,-3-6-448,2-4-368,-1-10-920,0-5 1872,-2-14-1040,-3-5-32,-2-16-48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1.421"/>
    </inkml:context>
    <inkml:brush xml:id="br0">
      <inkml:brushProperty name="width" value="0.05" units="cm"/>
      <inkml:brushProperty name="height" value="0.05" units="cm"/>
    </inkml:brush>
  </inkml:definitions>
  <inkml:trace contextRef="#ctx0" brushRef="#br0">1 204 14899,'2'2'319,"1"-1"-1,-1 1 0,1-1 1,-1 0-1,1 0 0,0 0 1,0 0-1,0 0 0,-1 0 1,1-1-1,0 1 1,0-1-1,0 0 0,0 0 1,0 0-1,0 0 0,0-1 1,0 1-1,0-1 0,0 0 1,3-1-1,8-3 366,-1-1 0,0 0 0,14-9 1,-15 8-436,11-7 229,38-27 0,-54 36-453,-1 0-1,0-1 0,-1 0 1,1 0-1,-1 0 1,0 0-1,0-1 0,-1 0 1,0 0-1,4-10 1,-7 16-25,-1 1 1,1-2 0,-1 1-1,1 0 1,-1 0 0,0 0-1,0 0 1,0 0 0,1 0-1,-1 0 1,0 0 0,0 0-1,0 0 1,-1 0 0,1-1-1,0 1 1,0 0 0,-1 0-1,1 0 1,0 0 0,-1 0-1,1 0 1,-1 0 0,1 0-1,-1 0 1,0 0 0,1 1-1,-1-1 1,0 0 0,0 0-1,1 1 1,-1-1-1,0 0 1,0 1 0,0-1-1,0 0 1,0 1 0,0 0-1,0-1 1,-2 0 0,-1 0-1,-1 0 0,1 1 1,-1-1-1,1 1 1,-1 0-1,1 0 0,-1 1 1,1-1-1,-6 2 0,-2 2 3,1-1 0,0 2 0,0 0 0,0 0 0,1 1 0,0 0-1,0 0 1,0 2 0,1-1 0,0 1 0,0 0 0,1 1 0,-12 16 0,12-16-28,1 1 1,1 1 0,0-1 0,0 1 0,1 0 0,1 0 0,0 1 0,0-1-1,1 1 1,0 0 0,1 0 0,1 0 0,-1 17 0,2-25-63,1-1 0,-1 0 0,0 1 1,1-1-1,0 0 0,-1 1 0,1-1 0,0 0 0,1 0 1,-1 0-1,1 0 0,-1 0 0,1 0 0,0 0 1,0-1-1,0 1 0,0-1 0,1 1 0,2 2 0,-1-3-3,-1 0-1,1-1 0,-1 1 1,1-1-1,-1 1 0,1-1 1,0 0-1,0-1 0,-1 1 1,1-1-1,0 1 0,0-1 1,0 0-1,0-1 0,0 1 1,6-2-1,44-14-500,10-10-182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1.839"/>
    </inkml:context>
    <inkml:brush xml:id="br0">
      <inkml:brushProperty name="width" value="0.05" units="cm"/>
      <inkml:brushProperty name="height" value="0.05" units="cm"/>
    </inkml:brush>
  </inkml:definitions>
  <inkml:trace contextRef="#ctx0" brushRef="#br0">279 9 19364,'0'0'95,"-1"-1"0,0 0 0,0 0 0,1 1 0,-1-1-1,0 0 1,0 1 0,0-1 0,0 1 0,0-1 0,0 1 0,0-1 0,0 1 0,0 0 0,0 0-1,0-1 1,0 1 0,0 0 0,0 0 0,0 0 0,0 0 0,0 0 0,0 0 0,0 0-1,-1 1 1,0-1 0,-32 9 345,31-8-275,-22 7 318,0 2-1,1 0 0,0 2 0,1 0 0,0 2 1,-29 22-1,51-35-488,-1 0-1,1 0 1,-1 1 0,1-1-1,0 0 1,-1 1 0,1-1 0,0 1-1,0 0 1,0-1 0,0 1 0,0 0-1,1-1 1,-1 1 0,0 3-1,1-5-2,0 1-1,0-1 1,0 1-1,0-1 1,0 1-1,0-1 1,0 0-1,0 1 1,1-1-1,-1 1 1,0-1-1,0 0 1,1 1-1,-1-1 1,0 1-1,0-1 1,1 0-1,-1 1 1,0-1-1,1 0 1,-1 0-1,0 1 1,1-1-1,17 4-223,6-5-134,0 0-1,44-10 0,-49 7 247,0 1 0,0 0 0,0 2 0,0 0 0,33 3 0,-50-2 120,1 0 1,-1 1 0,1-1-1,-1 1 1,0-1 0,1 1-1,-1 0 1,0 0 0,0 0-1,1 1 1,-1-1 0,0 0-1,0 1 1,0 0 0,0-1-1,-1 1 1,1 0 0,2 3-1,-3-3 20,-1 0 0,1 0-1,0 0 1,-1 0 0,1 0 0,-1 0-1,0 0 1,0 1 0,0-1-1,0 0 1,0 0 0,0 0 0,0 0-1,-1 1 1,1-1 0,-1 0-1,0 0 1,1 0 0,-1 0 0,0 0-1,0 0 1,-2 2 0,-6 10 136,-1 1 1,0-2 0,-1 1 0,-1-2-1,0 1 1,-1-1 0,0-1-1,-1-1 1,0 0 0,0 0-1,-23 9 1,35-17-179,-1-1-1,1 0 1,-1-1 0,0 1-1,1 0 1,-1-1 0,0 1-1,0-1 1,1 0 0,-1 0-1,0 0 1,0 0-1,-5-2 1,7 2-40,0-1 0,0 0 0,0 1-1,0-1 1,0 0 0,0 1 0,0-1 0,0 0 0,0 0-1,0 0 1,0 0 0,0 0 0,1 0 0,-1 0 0,0 0-1,1 0 1,-1 0 0,1-1 0,-1 1 0,1 0 0,0 0-1,-1 0 1,1-1 0,0 1 0,0 0 0,0 0 0,0-1-1,0 1 1,0 0 0,0-1 0,1 0 0,0-6-84,1 1 0,-1-1 0,2 1 0,-1-1 0,1 1 0,6-12 0,14-17-567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2.275"/>
    </inkml:context>
    <inkml:brush xml:id="br0">
      <inkml:brushProperty name="width" value="0.05" units="cm"/>
      <inkml:brushProperty name="height" value="0.05" units="cm"/>
    </inkml:brush>
  </inkml:definitions>
  <inkml:trace contextRef="#ctx0" brushRef="#br0">307 0 18572,'-9'1'355,"1"0"0,-1 1 0,0 0 0,1 1 1,-1 0-1,1 0 0,0 1 0,-10 6 0,-7 1 414,-14 7-72,0 1 0,-55 37 0,92-55-688,-1 1 0,1-1 0,0 1 0,1 0 0,-1-1 0,0 1 0,0 0 0,1 0 0,-1 0 0,1 0 0,-2 4 0,3-6-9,0 0 0,0 1-1,0-1 1,0 0 0,0 1-1,0-1 1,0 0-1,0 1 1,0-1 0,0 1-1,0-1 1,0 0 0,0 1-1,0-1 1,0 0 0,0 0-1,0 1 1,1-1-1,-1 0 1,0 1 0,0-1-1,0 0 1,1 0 0,-1 1-1,0-1 1,0 0-1,1 0 1,-1 1 0,0-1-1,20 4-67,14-4-147,40-6 0,-47 2 89,-1 2 0,0 1 0,39 4-1,-62-3 125,0 0 0,1 1-1,-1-1 1,1 1-1,-1 0 1,0 0 0,0 1-1,0-1 1,0 1-1,1-1 1,-2 1 0,1 0-1,0 0 1,0 0-1,-1 1 1,1-1 0,-1 0-1,4 6 1,-5-5 29,1-1 0,-2 1 0,1 0 0,0 0 0,0-1 0,-1 1 0,1 0 0,-1 0 0,0 0 1,0 0-1,0 0 0,-1-1 0,1 1 0,0 0 0,-1 0 0,0 0 0,0-1 0,0 1 0,0 0 0,0-1 0,0 1 0,-1-1 0,-1 4 1,-5 6 100,-1-1 0,0 1 0,0-1 0,-1-1 0,-1 0 0,1 0 0,-2-1 0,1-1 0,-1 0 0,-1 0 0,1-1 0,-1 0 0,0-2 0,-1 1 0,-17 3 0,28-8-202,-1 0 0,0-1 0,0 1 0,0-1-1,0 0 1,1-1 0,-1 1 0,0-1 0,0 1 0,0-1 0,1 0 0,-5-2 0,6 2 41,1 0 1,-1 1 0,1-1 0,-1 0 0,1-1-1,-1 1 1,1 0 0,0 0 0,-1-1-1,1 1 1,0 0 0,0-1 0,0 1-1,0-1 1,1 0 0,-1 1 0,0-1 0,0 1-1,1-1 1,-1 0 0,1 0 0,0 1-1,0-1 1,-1 0 0,1 0 0,0 0-1,1-2 1,5-23-424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2.880"/>
    </inkml:context>
    <inkml:brush xml:id="br0">
      <inkml:brushProperty name="width" value="0.05" units="cm"/>
      <inkml:brushProperty name="height" value="0.05" units="cm"/>
    </inkml:brush>
  </inkml:definitions>
  <inkml:trace contextRef="#ctx0" brushRef="#br0">452 23 15219,'1'0'164,"19"-7"1886,-13 2-919,-7 5-1097,0-1 1,0 1-1,0 0 1,0 0 0,0-1-1,0 1 1,0 0-1,0 0 1,0 0-1,0-1 1,-1 1-1,1 0 1,0 0 0,0 0-1,0-1 1,0 1-1,0 0 1,0 0-1,-1 0 1,1 0 0,0-1-1,0 1 1,0 0-1,-1 0 1,1 0-1,0 0 1,0 0 0,0 0-1,-1 0 1,1-1-1,0 1 1,0 0-1,-1 0 1,1 0 0,-5-1 307,0 0 1,0 0-1,1 0 1,-1 1 0,0 0-1,0-1 1,0 2-1,0-1 1,0 1-1,0-1 1,-7 4 0,-6 1 256,-30 13 0,26-8-500,2 1 1,-1 1 0,1 1 0,1 1 0,0 0-1,1 2 1,1 0 0,-27 33 0,25-25-81,1 1 1,1 0-1,2 2 1,0 0-1,2 1 1,-13 37 0,22-52-11,0 1 0,0-1-1,2 1 1,-3 26 0,5-36-9,0-1 0,0 1-1,0-1 1,0 1-1,0 0 1,1-1-1,0 1 1,0-1 0,0 1-1,0-1 1,0 0-1,1 1 1,-1-1-1,1 0 1,0 0 0,0 0-1,0 0 1,0 0-1,1-1 1,-1 1 0,1-1-1,-1 1 1,7 3-1,-3-4-70,1 1 1,-1-1-1,1 0 0,0-1 0,-1 1 0,1-1 0,0-1 0,0 0 0,0 1 1,0-2-1,0 1 0,8-3 0,3 0 29,0-1 0,0-1 0,25-10 0,-19 4 2,-1 0 1,-1-2 0,26-18-1,8-13-196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3.423"/>
    </inkml:context>
    <inkml:brush xml:id="br0">
      <inkml:brushProperty name="width" value="0.05" units="cm"/>
      <inkml:brushProperty name="height" value="0.05" units="cm"/>
    </inkml:brush>
  </inkml:definitions>
  <inkml:trace contextRef="#ctx0" brushRef="#br0">71 3 14595,'-1'-1'119,"0"1"0,0 0 0,0 0 0,0-1-1,1 1 1,-1 0 0,0 0 0,0 0 0,0 0 0,0 0 0,0 0 0,0 0-1,0 0 1,0 0 0,0 1 0,0-1 0,0 0 0,0 1 0,0-1 0,0 1 0,0-1-1,1 1 1,-1-1 0,0 1 0,0-1 0,1 1 0,-1 0 0,0-1 0,1 1-1,-1 0 1,0 0 0,1 0 0,-1-1 0,1 1 0,0 0 0,-1 0 0,0 1-1,-2 6 229,0 0 0,0 0 0,-3 12 0,5-14-148,-7 25 547,-4 31-1,11-54-605,0 0-1,0 0 0,1 0 0,0 0 0,0 0 0,1 0 0,0 0 0,1 0 0,4 13 0,-6-19-114,1-1 0,-1 0 0,1 0 0,0 0 0,-1 0 0,1 0 1,0 0-1,-1 0 0,1 0 0,0 0 0,0 0 0,0-1 0,0 1 0,0 0 0,0 0 0,0-1 0,0 1 0,0-1 1,0 1-1,1-1 0,-1 1 0,1-1 0,0 0 4,1 0-1,-1 0 1,0 0 0,0 0-1,0 0 1,0-1 0,0 1 0,0-1-1,1 0 1,-1 1 0,3-3-1,4-2 36,0-1-1,0 0 0,-1 0 0,9-9 1,9-11 117,0-2 1,42-61-1,-21 26 15,-47 63-196,0 0 0,0-1 0,0 1 1,0 0-1,0 0 0,0 0 0,0 0 0,0 0 1,0 0-1,0 0 0,0 0 0,0 0 0,0-1 1,0 1-1,0 0 0,0 0 0,0 0 0,1 0 1,-1 0-1,0 0 0,0 0 0,0 0 1,0 0-1,0 0 0,0 0 0,0 0 0,0-1 1,0 1-1,0 0 0,0 0 0,1 0 0,-1 0 1,0 0-1,0 0 0,0 0 0,0 0 0,0 0 1,0 0-1,0 0 0,0 0 0,1 0 0,-1 0 1,0 0-1,0 0 0,0 0 0,0 0 0,0 0 1,0 0-1,0 0 0,0 0 0,0 1 0,0-1 1,1 0-1,-1 0 0,0 0 0,0 0 0,0 0 1,0 0-1,0 0 0,0 0 0,0 0 0,0 0 1,0 0-1,0 0 0,0 1 0,0 9 3,-6 19-5,-57 279 16,55-249 87,3-1 1,3 1-1,7 83 0,8-36 62,5 71 77,-18-168-194,0-1 0,-1 1 0,0-1 0,0 0 0,-4 15 0,4-22-32,1 0 0,0 0 0,-1 1 0,1-1 0,-1 0 0,1 0 0,-1 0-1,1 0 1,-1 0 0,0 0 0,0 0 0,0 0 0,1 0 0,-1 0 0,0 0 0,0 0 0,0 0 0,0-1-1,0 1 1,-1 0 0,1-1 0,0 1 0,0-1 0,0 1 0,-1-1 0,1 0 0,0 1 0,0-1-1,-1 0 1,1 0 0,0 0 0,0 0 0,-1 0 0,1 0 0,0 0 0,0-1 0,-1 1 0,1 0 0,0-1-1,0 1 1,0-1 0,-1 1 0,1-1 0,0 1 0,0-1 0,0 0 0,0 0 0,-1-1 0,-5-3 31,1 0 1,0-1-1,1 0 1,-1 0-1,1 0 0,1 0 1,-1-1-1,1 0 1,-4-9-1,-4-10 41,-12-36 0,15 35-151,2 0-1,-7-44 1,12 58-71,1-1 0,1 0 0,0 0 1,0 0-1,2 0 0,-1 1 0,6-18 0,-5 26-43,0 0 0,0 0 0,1 0 0,-1 0 0,1 0 0,0 1 0,1-1-1,-1 1 1,1 0 0,0 0 0,0 0 0,0 1 0,1-1 0,7-4 0,5-2-391,1 1 1,31-11 0,-48 20 568,47-17-719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3.887"/>
    </inkml:context>
    <inkml:brush xml:id="br0">
      <inkml:brushProperty name="width" value="0.05" units="cm"/>
      <inkml:brushProperty name="height" value="0.05" units="cm"/>
    </inkml:brush>
  </inkml:definitions>
  <inkml:trace contextRef="#ctx0" brushRef="#br0">204 0 18892,'-5'1'232,"1"0"0,0 0 1,-1 1-1,1-1 0,0 1 0,0 0 0,0 0 0,0 0 1,0 1-1,-3 3 0,-35 31 775,39-33-791,-10 9 136,0 2 1,1 0 0,1 0-1,-18 33 1,24-39-305,0 1 1,1-1 0,0 1-1,1 1 1,0-1-1,1 0 1,0 1 0,0-1-1,1 1 1,1 14 0,0-21-40,0 0 0,1-1 0,-1 1 0,1 0 0,0-1 0,0 1 0,0-1 0,0 0 0,1 1 0,0-1 0,-1 0 0,1 0 0,0 0 0,0 0 0,1 0 0,-1 0 1,1-1-1,3 4 0,-2-3-64,0-1 1,1 0 0,-1 1 0,0-2-1,1 1 1,0 0 0,-1-1 0,1 0-1,0 0 1,0 0 0,-1-1 0,8 0-1,0 0-133,0-1-1,1 0 1,-1-2 0,0 1-1,0-1 1,0-1-1,-1 0 1,1-1 0,-1 0-1,12-7 1,19-20-239,-6-3-150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4.304"/>
    </inkml:context>
    <inkml:brush xml:id="br0">
      <inkml:brushProperty name="width" value="0.05" units="cm"/>
      <inkml:brushProperty name="height" value="0.05" units="cm"/>
    </inkml:brush>
  </inkml:definitions>
  <inkml:trace contextRef="#ctx0" brushRef="#br0">65 1 18548,'-5'24'1784,"-2"11"-1088,-3 5-271,-2 11 887,3 7-336,0 6-216,0 1-136,7-4-296,0-2-80,2-11-127,5-5-153,3-17-449,1-11-263,2-16-2048,1-13 2408,2-17-393,1-4-247</inkml:trace>
  <inkml:trace contextRef="#ctx0" brushRef="#br0" timeOffset="1">225 313 14875,'8'3'437,"-1"-1"0,1 0 0,-1-1 0,1 0 0,-1 0 0,1 0 0,-1-1 0,1 0 1,0-1-1,-1 0 0,12-2 0,11-4 990,41-15-1,-65 20-1266,16-6 546,34-16 0,-50 20-596,1 1-1,-1-1 1,0-1 0,0 1-1,0-1 1,0 0 0,-1 0-1,0 0 1,6-8-1,-10 12-95,-1 0-1,1 0 0,0 0 1,0-1-1,-1 1 0,1 0 0,0 0 1,-1 0-1,1 0 0,-1-1 1,0 1-1,1 0 0,-1 0 0,0-1 1,0 1-1,0 0 0,0-1 0,0 1 1,0 0-1,0 0 0,0-1 1,-1 1-1,1 0 0,0 0 0,-1-1 1,1 1-1,-1 0 0,1 0 0,-1 0 1,0 0-1,1-1 0,-1 1 1,0 0-1,0 0 0,0 1 0,0-1 1,0 0-1,0 0 0,0 0 0,0 1 1,0-1-1,0 0 0,0 1 1,0-1-1,-1 1 0,1-1 0,0 1 1,0 0-1,-2-1 0,-4-1 17,0 1 0,0-1 0,0 1 0,0 1 0,-1-1 0,1 1-1,-13 2 1,10 0-18,0 0-1,0 1 0,0 0 0,0 1 1,1 0-1,-1 1 0,1 0 0,1 0 0,-1 1 1,1 0-1,0 0 0,0 1 0,0 0 1,1 0-1,-9 13 0,10-13-4,1 0 1,1 1-1,0-1 0,0 1 0,0 0 1,1 0-1,0 1 0,0-1 0,1 0 1,0 1-1,1-1 0,0 1 0,0 0 1,1 0-1,0-1 0,0 1 0,1 0 1,3 14-1,-2-18-39,-1 0 1,1 0-1,0 0 0,0 0 1,0-1-1,1 1 0,0-1 1,0 0-1,0 1 1,0-1-1,1-1 0,0 1 1,-1 0-1,1-1 1,1 0-1,-1 0 0,0 0 1,1 0-1,-1-1 0,1 0 1,0 0-1,8 3 1,-6-4-58,1 1 1,0-1-1,0 0 0,0 0 1,0-1-1,0 0 1,0-1-1,0 0 1,-1 0-1,1-1 1,0 1-1,0-2 1,-1 1-1,10-5 1,27-17-322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6.027"/>
    </inkml:context>
    <inkml:brush xml:id="br0">
      <inkml:brushProperty name="width" value="0.05" units="cm"/>
      <inkml:brushProperty name="height" value="0.05" units="cm"/>
    </inkml:brush>
  </inkml:definitions>
  <inkml:trace contextRef="#ctx0" brushRef="#br0">1 2 17836,'12'-1'1896,"-9"8"-1296,-3 10-240,-3 5 961,0 5-561,0 7-200,1 4-232,1-1-112,-1-3-320,2-2-248,2-8-520,-1-5-192,-1-26 303,-4-14 97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6.443"/>
    </inkml:context>
    <inkml:brush xml:id="br0">
      <inkml:brushProperty name="width" value="0.05" units="cm"/>
      <inkml:brushProperty name="height" value="0.05" units="cm"/>
    </inkml:brush>
  </inkml:definitions>
  <inkml:trace contextRef="#ctx0" brushRef="#br0">0 1 18484,'5'0'1656,"-4"9"-1128,1 2-216,1 4 785,6 2-409,0-2-704,4-1-560,2-3 584,9-1-152,7-7-144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6.818"/>
    </inkml:context>
    <inkml:brush xml:id="br0">
      <inkml:brushProperty name="width" value="0.05" units="cm"/>
      <inkml:brushProperty name="height" value="0.05" units="cm"/>
    </inkml:brush>
  </inkml:definitions>
  <inkml:trace contextRef="#ctx0" brushRef="#br0">176 0 16043,'0'1'195,"-1"0"0,0-1-1,0 1 1,0-1 0,0 0-1,0 1 1,0-1 0,0 0-1,0 1 1,0-1 0,0 0-1,0 0 1,0 0 0,0 0 0,0 0-1,-1 0 1,-4 1 264,-10 1 509,0 2 0,1 0 0,-20 9 1,29-11-922,1 0 1,0 1 0,-1 0 0,1 0 0,0 0 0,0 0-1,1 1 1,-1 0 0,1 0 0,0 0 0,0 1 0,-4 4 0,8-8-51,-1 0 0,1 0 1,-1 0-1,1 0 1,-1 0-1,1 0 0,0 0 1,-1 0-1,1 0 0,0 0 1,0 0-1,0 0 1,0 0-1,0 0 0,0 0 1,0 0-1,0 0 1,1 0-1,-1 0 0,0 0 1,0 0-1,1 0 1,-1 0-1,1 0 0,-1 0 1,1 0-1,-1 0 1,1 0-1,0 0 0,-1-1 1,1 1-1,0 0 1,0 0-1,0-1 0,-1 1 1,1-1-1,0 1 1,2 0-1,3 3-36,1-1 0,0-1 0,0 1-1,10 2 1,-11-4 6,24 7-109,117 38-380,-131-40 465,-1 1 0,0 1-1,0 0 1,0 1 0,-1 0 0,25 23 0,-37-30 60,1 1 1,-1 0-1,1 0 1,-1 0-1,0 0 1,0 0 0,0 0-1,0 1 1,-1-1-1,1 1 1,1 5-1,-3-7 9,0-1 1,0 1-1,0 0 0,0 0 0,0-1 0,0 1 0,0 0 0,0-1 0,-1 1 0,1 0 0,-1-1 1,1 1-1,-1 0 0,0-1 0,0 1 0,1-1 0,-1 1 0,0-1 0,0 0 0,-1 1 0,1-1 0,0 0 1,0 0-1,0 0 0,-1 0 0,-2 2 0,-2 0 53,0 0 1,-1 0-1,1 0 1,-1-1-1,0 0 1,0-1-1,0 1 1,0-1-1,0 0 1,0-1-1,0 0 1,-10-1-1,8 0-80,1 0-1,-1 0 1,1-1 0,0 0 0,0 0-1,0-1 1,0 0 0,0 0-1,1-1 1,-9-5 0,14 8 34,1 0 0,0 0 0,-1 0 0,1 0 0,0-1 0,-1 1 0,1 0 0,0 0 0,0-1 0,0 1 0,0-1 0,0 1 0,1-1 0,-1 1 0,0-1 0,1 0 0,-1 1 0,1-1 0,-1 0 0,1 1 0,0-1 0,0 0 0,0 1 0,0-1 0,0 0 0,0-2 0,4-9-83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6.332"/>
    </inkml:context>
    <inkml:brush xml:id="br0">
      <inkml:brushProperty name="width" value="0.05" units="cm"/>
      <inkml:brushProperty name="height" value="0.05" units="cm"/>
    </inkml:brush>
  </inkml:definitions>
  <inkml:trace contextRef="#ctx0" brushRef="#br0">2 1 16139,'2'10'604,"0"0"0,-1 1 0,0-1-1,-1 0 1,0 1 0,0-1-1,-3 15 1,0 13 545,2 179 1481,3-172-2374,3 1 1,17 76-1,-22-118-240,1-1-1,1 1 0,-1 0 0,0-1 1,1 0-1,0 1 0,0-1 0,0 0 1,3 4-1,-5-6-9,1-1 0,0 1-1,0 0 1,0-1 0,-1 1 0,1-1 0,0 1-1,0-1 1,0 1 0,0-1 0,0 0 0,0 1 0,0-1-1,0 0 1,0 0 0,0 0 0,0 0 0,0 0-1,0 0 1,0 0 0,0 0 0,0 0 0,0 0-1,0-1 1,0 1 0,0 0 0,0-1 0,0 1 0,0-1-1,0 1 1,0-1 0,-1 1 0,1-1 0,0 0-1,0 1 1,-1-1 0,2-1 0,11-11 45,0 0 0,-1-1 0,-1-1 0,0 0 0,14-27 0,-12 19-95,30-37 1,-42 59 36,0 0 1,-1 0 0,1 0-1,0 0 1,0 0 0,0 1-1,0-1 1,0 0 0,0 1-1,0-1 1,0 1 0,0-1-1,0 1 1,0-1 0,2 0-1,-2 1 3,0 1-1,-1-1 0,1 0 1,0 0-1,0 0 0,-1 0 0,1 0 1,0 1-1,-1-1 0,1 0 0,-1 1 1,1-1-1,0 0 0,-1 1 1,1-1-1,-1 1 0,1-1 0,-1 1 1,1 0-1,2 3-15,0 1 1,-1-1-1,1 1 1,-1-1-1,2 10 1,-1-7 14,6 15-18,-2-1 0,0 2 0,-1-1 0,-1 1 0,3 40-1,-9-60 22,1 0 0,-1 1 0,1-1 0,-1 0 0,0 0 0,0 0 0,0 0 0,-1 0-1,1 0 1,-1 0 0,1-1 0,-1 1 0,0 0 0,0-1 0,0 0 0,0 1-1,-1-1 1,1 0 0,-1 0 0,1 0 0,-1 0 0,0-1 0,0 1 0,0-1-1,1 1 1,-1-1 0,-6 1 0,-5 2-1,1 0-1,-1-2 1,0 1-1,0-2 1,-16 1-1,23-2-121,0 0-1,0-1 0,0 1 0,0-1 0,1-1 0,-14-3 0,18 4 59,0 1 0,1-1-1,-1 0 1,0 0-1,1 0 1,-1 0-1,1 0 1,-1 0-1,1 0 1,0 0 0,-1-1-1,1 1 1,0-1-1,0 1 1,0-1-1,0 1 1,0-1-1,0 1 1,0-1 0,1 0-1,-1 1 1,0-1-1,1 0 1,0 0-1,-1 0 1,1 0-1,0 1 1,0-1 0,0 0-1,0 0 1,1-2-1,5-22-443,5-5-187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8.499"/>
    </inkml:context>
    <inkml:brush xml:id="br0">
      <inkml:brushProperty name="width" value="0.05" units="cm"/>
      <inkml:brushProperty name="height" value="0.05" units="cm"/>
    </inkml:brush>
  </inkml:definitions>
  <inkml:trace contextRef="#ctx0" brushRef="#br0">32 157 17572,'-2'1'161,"1"-1"0,-1 0-1,1 0 1,-1 0 0,1 0 0,-1 0 0,1 0 0,-1 0 0,1-1 0,-1 1 0,1 0 0,0-1 0,-1 1 0,1-1-1,0 0 1,-1 1 0,-1-3 0,2 2-96,1 0-1,-1 1 1,1-1-1,0 0 1,-1 0-1,1 0 1,0 0-1,0 0 1,-1 0 0,1 0-1,0 0 1,0 0-1,0 0 1,0 0-1,0 1 1,0-1-1,1 0 1,-1 0-1,0 0 1,0 0-1,1 0 1,-1 0 0,0 0-1,1 0 1,-1 1-1,1-1 1,-1 0-1,1 0 1,0 1-1,0-2 1,7-10 223,1 1 0,0 1 0,1-1 1,19-15-1,-22 20-282,0 1 1,0 0-1,0 0 0,1 1 0,0 0 1,0 1-1,0-1 0,17-3 0,-23 6-4,0 1-1,0 0 1,1 0 0,-1 0-1,0 0 1,0 0-1,0 0 1,0 1-1,1-1 1,-1 1-1,0 0 1,0-1-1,0 1 1,0 0-1,0 0 1,0 0-1,0 0 1,3 3-1,1 2 6,-1 0 0,1 0-1,8 13 1,12 13 33,-19-26-13,0 0-1,1-1 0,0 0 0,-1 0 1,1-1-1,1 0 0,-1 0 0,1-1 1,14 4-1,3-2 483,52 4 0,-27-5 634,-49-4-1109,0 0 1,0 0 0,0-1 0,-1 1-1,1-1 1,0 1 0,0-1-1,-1 0 1,1 0 0,-1 0 0,1 1-1,-1-1 1,1-1 0,1 0-1,20-20 188,-22 21-214,19-19 135,-11 12-139,-1 0 0,0 0 0,0-1 0,-1 0 0,0 0 0,0 0 0,-1-1 0,6-13 0,-13 15-511,1 8 501,0 0 1,0-1-1,0 1 0,0 0 0,0 0 1,0 0-1,0 0 0,0 0 0,0 0 0,-1 0 1,1 0-1,0 0 0,0 0 0,0 0 1,0 0-1,0 0 0,0 0 0,0 0 1,0 0-1,0 0 0,-1 0 0,1 0 1,0 0-1,0 0 0,0 0 0,0 0 1,0 0-1,0 0 0,0 0 0,0 0 1,-1 0-1,1 0 0,0 0 0,0 0 1,0 0-1,0 0 0,0 0 0,0 0 1,0 0-1,0 0 0,0 0 0,0 0 1,-1 1-1,1-1 0,0 0 0,0 0 1,0 0-1,0 0 0,0 0 0,0 0 1,0 0-1,0 0 0,0 0 0,0 1 1,0-1-1,0 0 0,0 0 0,0 0 1,0 0-1,0 0 0,0 0 0,0 0 1,0 0-1,0 1 0,0-1 0,-2 8-220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9.287"/>
    </inkml:context>
    <inkml:brush xml:id="br0">
      <inkml:brushProperty name="width" value="0.05" units="cm"/>
      <inkml:brushProperty name="height" value="0.05" units="cm"/>
    </inkml:brush>
  </inkml:definitions>
  <inkml:trace contextRef="#ctx0" brushRef="#br0">12 69 16259,'0'0'152,"0"-1"0,-1 1-1,1 0 1,0-1-1,0 1 1,-1-1-1,1 1 1,0 0 0,-1-1-1,1 1 1,0 0-1,-1 0 1,1-1-1,-1 1 1,1 0 0,0 0-1,-1-1 1,1 1-1,-1 0 1,1 0-1,-1 0 1,1 0-1,-1 0 1,1 0 0,-1 0-1,1 0 1,-1 0-1,0 0 1,2 0-11,0 1 0,-1 0 0,1-1 0,0 1 0,0 0 0,-1-1 0,1 1 0,0-1 0,0 1 0,0-1 0,0 0 0,0 1 0,0-1 0,0 0 0,0 0 0,1 1 0,18 2 247,0-1 0,0 0 0,-1-2 1,1 0-1,25-4 0,98-21 165,-61 5-375,42-8-59,-122 28-117,-1 0 1,1-1-1,-1 1 0,1 0 1,-1 0-1,1 0 0,-1 0 1,1 0-1,-1 0 0,0 1 1,1-1-1,-1 0 0,1 1 1,-1-1-1,1 1 0,-1-1 1,0 1-1,0 0 0,2 0 1,-2 1 1,0-1 0,0 1 1,-1-1-1,1 0 1,0 1-1,-1-1 1,0 1-1,1 0 0,-1-1 1,0 1-1,1-1 1,-1 1-1,0 0 1,0-1-1,0 1 0,-1-1 1,1 1-1,-1 2 1,-3 20 62,-2-1 1,0 0 0,-16 36 0,-37 66 230,45-96-223,-56 102 298,29-57-41,-34 85 0,71-149-309,1 0-1,-1 0 1,2 1-1,0-1 1,0 1-1,0-1 1,1 15-1,1-24-32,0 0 0,0-1 0,0 1 0,0 0 0,0-1 0,0 1-1,0 0 1,0 0 0,0-1 0,0 1 0,0 0 0,1-1 0,-1 1 0,0-1-1,0 1 1,1 0 0,-1-1 0,1 1 0,-1-1 0,0 1 0,1-1 0,-1 1-1,1-1 1,-1 1 0,1-1 0,-1 1 0,1-1 0,0 0 0,-1 1 0,1-1-1,-1 0 1,1 1 0,1-1 0,-1 0-41,0 0 0,0-1-1,0 1 1,-1 0 0,1-1 0,0 1 0,0 0-1,0-1 1,0 1 0,-1-1 0,1 0 0,0 1-1,0-1 1,-1 1 0,1-1 0,-1 0 0,1 0-1,0 1 1,-1-1 0,1 0 0,-1 0 0,0 0-1,1 0 1,-1-1 0,3-5-357,-1-1 1,-1 0-1,1 0 0,-2 0 1,1 1-1,-1-1 1,0 0-1,0 0 0,-1 0 1,0 0-1,-1 0 0,1 1 1,-2-1-1,-4-12 0,-11-19-896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4:59.704"/>
    </inkml:context>
    <inkml:brush xml:id="br0">
      <inkml:brushProperty name="width" value="0.05" units="cm"/>
      <inkml:brushProperty name="height" value="0.05" units="cm"/>
    </inkml:brush>
  </inkml:definitions>
  <inkml:trace contextRef="#ctx0" brushRef="#br0">0 60 19436,'7'0'1865,"5"2"-1097,5 1-248,10-3 896,8 0-312,10-3-359,4 0-113,6-5-384,0 0-224,-3-2-752,0-3-593,-11 6 1073,-5-1-240,-12 4-160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0.168"/>
    </inkml:context>
    <inkml:brush xml:id="br0">
      <inkml:brushProperty name="width" value="0.05" units="cm"/>
      <inkml:brushProperty name="height" value="0.05" units="cm"/>
    </inkml:brush>
  </inkml:definitions>
  <inkml:trace contextRef="#ctx0" brushRef="#br0">1 19 21477,'1'2'1904,"9"-2"-1312,5 0-240,8-2 664,6-1-215,5 0-409,1 0-288,5-2-1000,-4 1 343,6 4 353,-6 0-200,4 0-128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0.617"/>
    </inkml:context>
    <inkml:brush xml:id="br0">
      <inkml:brushProperty name="width" value="0.05" units="cm"/>
      <inkml:brushProperty name="height" value="0.05" units="cm"/>
    </inkml:brush>
  </inkml:definitions>
  <inkml:trace contextRef="#ctx0" brushRef="#br0">2 843 16948,'-2'13'1800,"14"-24"-622,-9 8-1145,63-67 1119,-3-2 0,-3-3 0,81-134 0,-43 24-889,-82 151-216,-2-2-1,-1 1 1,11-52-1,-20 54-24,-6 28-8,-4 18-6,-5 32-2,1 1 0,3 0 1,-2 62-1,8-96-2,-5 107-110,14 194-1,-7-307-28,3 23-331,-4-28 455,0-1 0,0 1 1,1 0-1,-1-1 0,0 1 1,0-1-1,1 1 0,-1-1 0,0 1 1,1 0-1,-1-1 0,0 1 1,1-1-1,-1 1 0,1-1 0,-1 0 1,1 1-1,-1-1 0,1 1 1,-1-1-1,1 0 0,-1 0 1,1 1-1,0-1 0,-1 0 0,1 0 1,-1 1-1,1-1 0,0 0 1,-1 0-1,1 0 0,0 0 0,-1 0 1,1 0-1,-1 0 0,1 0 1,0 0-1,-1-1 0,2 1 0,16-10-286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1.037"/>
    </inkml:context>
    <inkml:brush xml:id="br0">
      <inkml:brushProperty name="width" value="0.05" units="cm"/>
      <inkml:brushProperty name="height" value="0.05" units="cm"/>
    </inkml:brush>
  </inkml:definitions>
  <inkml:trace contextRef="#ctx0" brushRef="#br0">157 29 17348,'-11'20'490,"-87"187"2875,88-181-3036,1 0 0,1 1 0,2 0 1,1 0-1,1 1 0,-1 31 1,5-52-210,0 0-1,0-1 1,1 1 0,0 0 0,0 0 0,0-1 0,5 13-1,-5-17-75,0 0-1,0 0 0,1 0 1,-1 0-1,0 0 0,1 0 1,-1-1-1,1 1 0,-1 0 1,1-1-1,0 1 0,0-1 1,0 0-1,0 0 0,0 0 1,0 0-1,0 0 0,0 0 1,0 0-1,0-1 0,1 1 1,-1-1-1,0 1 0,0-1 0,1 0 1,3 0-1,1-1 29,0 0 0,0 0 0,0-1 0,-1 0 0,1 0 0,-1-1 0,1 0 0,-1 0 0,0 0 1,0-1-1,0 0 0,-1 0 0,1 0 0,-1-1 0,0 0 0,8-10 0,0-1 34,-1 0 0,0-1 0,-1-1 0,12-27 0,-12 20-76,-1-1 0,-1-1 0,-1 0 1,5-31-1,-11 44-95,0-1 1,0 0 0,-2 0 0,0 0-1,-1 0 1,0 1 0,-1-1 0,0 0-1,-8-20 1,9 30-73,-1 1 0,1 0-1,-1 0 1,-1 0 0,1 0 0,0 1-1,-1-1 1,0 0 0,0 1 0,0 0-1,0 0 1,-1 0 0,1 0 0,-1 0-1,-5-3 1,5 5-41,1-1-1,-1 1 1,0 0 0,1 0-1,-1 0 1,0 1-1,0-1 1,1 1 0,-1 0-1,0 0 1,0 0 0,0 1-1,1-1 1,-1 1-1,0 0 1,1 0 0,-1 0-1,-5 3 1,-10 5-844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1.482"/>
    </inkml:context>
    <inkml:brush xml:id="br0">
      <inkml:brushProperty name="width" value="0.05" units="cm"/>
      <inkml:brushProperty name="height" value="0.05" units="cm"/>
    </inkml:brush>
  </inkml:definitions>
  <inkml:trace contextRef="#ctx0" brushRef="#br0">0 118 17500,'23'49'2255,"24"44"636,-42-84-2645,2 0 1,-1 0 0,1 0 0,1-1 0,-1 0-1,1 0 1,10 7 0,-15-13-225,1 0 1,-1 0-1,1 0 0,-1 0 1,1 0-1,0-1 0,0 0 1,-1 0-1,1 0 0,0 0 1,0-1-1,0 1 0,0-1 1,0 0-1,0 0 0,0-1 1,0 1-1,0-1 0,0 0 1,0 0-1,0 0 0,-1 0 1,1-1-1,0 1 0,-1-1 1,1 0-1,-1 0 0,0-1 1,1 1-1,3-4 0,2-3-12,0 0 0,0 0-1,-1-1 1,0 0-1,0 0 1,-2 0 0,1-1-1,6-17 1,-4 11-20,-2-1 0,-1 0 0,0-1 0,-1 1 0,-1-1 0,-1 0 0,0 0 0,-1-24 0,-2 41 7,0 0-1,0 0 1,-1 0-1,1 0 1,0 0-1,-1 0 0,1 1 1,-1-1-1,0 0 1,1 0-1,-1 0 1,-2-3-1,2 5 3,1 0-1,0-1 0,-1 1 1,1 0-1,-1 0 1,1-1-1,-1 1 1,1 0-1,-1 0 1,1 0-1,-1-1 1,1 1-1,-1 0 1,1 0-1,-1 0 1,1 0-1,-1 0 1,1 0-1,-1 0 1,1 0-1,-1 0 1,1 0-1,-1 1 1,1-1-1,-1 0 1,1 0-1,-1 0 1,1 1-1,-1-1 0,0 0 1,-3 4-4,0-1 0,1 0-1,-1 1 1,1 0 0,-1 0 0,1 0 0,0 0 0,-3 6-1,-24 44 84,2 2-1,2 0 0,3 2 1,3 0-1,2 1 0,2 1 1,4 1-1,-10 112 1,20-33 88,-2 10-2797,4-150 2600,0 0 0,0 0 0,0 0-1,0 1 1,0-1 0,0 0 0,-1 0 0,1 0 0,0 0 0,0 0 0,0 1-1,0-1 1,-1 0 0,1 0 0,0 0 0,0 0 0,0 0 0,0 0 0,-1 0-1,1 0 1,0 0 0,0 0 0,0 1 0,-1-1 0,1 0 0,0 0-1,0 0 1,0 0 0,-1 0 0,1 0 0,0-1 0,0 1 0,0 0 0,0 0-1,-1 0 1,1 0 0,0 0 0,0 0 0,0 0 0,-1 0 0,1 0-1,0 0 1,0-1 0,0 1 0,0 0 0,0 0 0,-1 0 0,1 0 0,0 0-1,0-1 1,0 1 0,0 0 0,0 0 0,0 0 0,0 0 0,0-1-1,0 1 1,0 0 0,-1 0 0,1 0 0,0-1 0,0 1 0,0 0 0,0 0-1,0 0 1,1-1 0,-7-24-738,2-15-197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1.906"/>
    </inkml:context>
    <inkml:brush xml:id="br0">
      <inkml:brushProperty name="width" value="0.05" units="cm"/>
      <inkml:brushProperty name="height" value="0.05" units="cm"/>
    </inkml:brush>
  </inkml:definitions>
  <inkml:trace contextRef="#ctx0" brushRef="#br0">139 222 17756,'0'-1'149,"-1"1"0,1 0-1,0 0 1,-1 0 0,1 0 0,-1 0 0,1 0 0,-1 0 0,1 0-1,0 1 1,-1-1 0,1 0 0,-1 0 0,1 0 0,0 0 0,-1 0 0,1 1-1,0-1 1,-1 0 0,1 0 0,0 1 0,-1-1 0,1 0 0,0 1 0,-1-1-1,1 1 1,0-1-70,0 0-1,0 1 0,1-1 0,-1 0 1,0 1-1,0-1 0,1 0 0,-1 0 1,0 0-1,1 1 0,-1-1 0,0 0 1,0 0-1,1 0 0,-1 0 0,0 0 1,1 0-1,-1 0 0,1 1 0,-1-1 1,0 0-1,1 0 0,-1 0 0,0 0 1,1-1-1,-1 1 0,0 0 0,1 0 1,-1 0-1,0 0 0,1 0 0,-1 0 1,1-1-1,8-1 205,1-1 1,0 0-1,-1 0 1,0-1-1,0 0 1,0-1-1,16-12 1,-11 7-172,0-1 0,-1-1 0,20-22 0,-25 24-76,0 0 0,-1-1 0,8-13 0,-14 21-33,1 0-1,-1 0 1,0-1 0,0 1 0,0-1-1,0 1 1,0-6 0,-1 8-4,0 0 0,0 0 0,0-1 1,0 1-1,0 0 0,0 0 0,-1 0 0,1-1 1,-1 1-1,1 0 0,0 0 0,-1 0 1,0 0-1,1 0 0,-1 0 0,0 0 0,1 0 1,-1 0-1,0 0 0,0 0 0,-1-1 0,-1 1-2,1 0 0,-1 0 0,0 0 0,1 0 0,-1 0-1,0 1 1,0-1 0,1 1 0,-1 0 0,0-1 0,0 1-1,0 1 1,0-1 0,0 0 0,1 1 0,-1-1 0,0 1-1,0 0 1,1 0 0,-1 0 0,1 0 0,-1 1-1,-4 2 1,-8 5-22,1 0 0,-21 19-1,8-5-44,0 2-1,2 0 0,1 2 0,1 1 0,1 0 0,-23 42 0,43-67-16,1 0-1,-1 0 1,1 1-1,-1-1 1,1 0-1,0 0 0,0 1 1,0-1-1,1 1 1,-1-1-1,1 1 1,0 6-1,1-9 34,-1 0 1,1 1-1,-1-1 1,1 1-1,0-1 1,0 0-1,0 1 1,-1-1-1,1 0 1,0 0-1,1 0 1,-1 0-1,0 0 0,0 0 1,0 0-1,1 0 1,-1 0-1,0-1 1,1 1-1,-1 0 1,1-1-1,-1 1 1,0-1-1,1 0 0,-1 1 1,1-1-1,0 0 1,-1 0-1,3 0 1,32 1-422,9-3-177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2.666"/>
    </inkml:context>
    <inkml:brush xml:id="br0">
      <inkml:brushProperty name="width" value="0.05" units="cm"/>
      <inkml:brushProperty name="height" value="0.05" units="cm"/>
    </inkml:brush>
  </inkml:definitions>
  <inkml:trace contextRef="#ctx0" brushRef="#br0">213 49 13627,'-10'-14'1581,"9"14"-1487,1-1-1,0 1 1,0 0 0,0-1-1,-1 1 1,1-1 0,0 1 0,0 0-1,0-1 1,0 1 0,0-1-1,0 1 1,0 0 0,0-1 0,0 1-1,0-1 1,0 1 0,0 0 0,0-1-1,0 1 1,0-1 0,0 1-1,0 0 1,0-1 0,1 1 0,-1-1-1,0 1 1,0 0 0,0-1-1,1 1 1,13-6 1164,-13 6-1114,0 0 0,0 0-1,0-1 1,0 1-1,0 0 1,0-1-1,0 1 1,0-1 0,0 1-1,-1-1 1,1 1-1,0-1 1,0 0-1,0 1 1,-1-1 0,1 0-1,0 0 1,-1 1-1,1-1 1,-1 0 0,2-1-1,-2 1 57,-13-1 698,3 6-743,0 0 1,0 1-1,0 1 1,0-1 0,1 2-1,0-1 1,0 1-1,-13 14 1,4-5-21,1-1-33,0 1-1,-14 18 1,27-28-78,-1 0 1,1 0-1,0 0 0,0 0 0,0 1 1,1-1-1,0 1 0,1 0 0,-1 0 1,-1 9-1,4-14-19,0-1-1,-1 0 1,1 0 0,0 0-1,0 0 1,1 0 0,-1 0 0,0 0-1,0 0 1,0 0 0,1 0 0,-1 0-1,0 0 1,1 0 0,-1 0-1,1 0 1,-1 0 0,1 0 0,0 0-1,-1 0 1,1 0 0,0-1 0,0 1-1,0 0 1,-1 0 0,1-1-1,0 1 1,0-1 0,0 1 0,0-1-1,0 1 1,0-1 0,0 0 0,0 1-1,0-1 1,0 0 0,0 0-1,0 0 1,1 1 0,-1-1 0,0 0-1,0-1 1,0 1 0,0 0 0,0 0-1,1-1 1,6 0 8,-1 0 1,0-1-1,0 0 1,0 0-1,12-6 1,-4 1 3,-1-1 1,0-1 0,0-1 0,19-18 0,44-50 31,-49 48-66,-19 22-2,-5 11-22,-7 18-33,2-14 71,1-6 0,-4 21-33,-2 38 0,6-54 33,0 0 0,1 0 1,-1 0-1,1 0 1,0 0-1,1 0 1,0 0-1,0 0 1,0 0-1,0-1 1,4 7-1,-5-11 3,0 0-1,-1 0 0,1 0 1,0-1-1,-1 1 0,1 0 1,0-1-1,0 1 0,0-1 1,-1 1-1,1-1 0,0 1 1,0-1-1,0 0 1,0 1-1,0-1 0,0 0 1,0 0-1,0 0 0,0 0 1,0 0-1,0 0 0,0 0 1,0 0-1,0 0 0,0 0 1,0 0-1,-1 0 1,1-1-1,0 1 0,0 0 1,0-1-1,0 1 0,0-1 1,0 1-1,-1-1 0,1 1 1,0-1-1,0 0 0,0 0 1,5-4-4,-1 1 0,0-1 0,-1 0 0,7-8 0,-3 2 9,-1 0 0,0-1 0,-1 0 0,0 0 1,5-15-1,-8 19-2,-1 0 1,1-1-1,-2 1 1,1-1 0,-1 0-1,-1 1 1,1-1-1,-1 0 1,-2-9-1,2 18-3,0 0 0,0 0 0,0 1 0,0-1 0,0 0 0,0 0 0,-1 0 0,1 0 0,0 0 0,0 0 0,0 1 0,0-1 0,0 0 0,0 0-1,-1 0 1,1 0 0,0 0 0,0 0 0,0 0 0,0 0 0,-1 0 0,1 0 0,0 0 0,0 0 0,0 0 0,0 0 0,-1 0 0,1 0 0,0 0 0,0 0 0,0 0 0,0 0 0,-1 0-1,1 0 1,0 0 0,0 0 0,0 0 0,0 0 0,0 0 0,-1 0 0,1 0 0,0-1 0,0 1 0,0 0 0,0 0 0,0 0 0,0 0 0,-1 0 0,1 0 0,0-1 0,0 1 0,0 0 0,0 0-1,0 0 1,0 0-1,-1 1 0,1 0-1,0 0 1,0 0 0,0 0-1,0 0 1,0 0 0,0 0-1,0 0 1,0 0 0,0 0-1,0 0 1,0 0 0,0-1 0,1 1-1,-1 0 1,0 0 0,1 0-1,-1 0 1,1 0 0,0 1-1,2 0-124,0 0-1,0 0 0,0 0 0,0 0 1,0 0-1,1-1 0,-1 1 1,0-1-1,1 0 0,-1 0 1,1 0-1,0-1 0,-1 1 0,1-1 1,0 0-1,-1 0 0,1 0 1,-1 0-1,1-1 0,0 1 1,-1-1-1,1 0 0,-1 0 1,1 0-1,3-3 0,13-6-486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3.073"/>
    </inkml:context>
    <inkml:brush xml:id="br0">
      <inkml:brushProperty name="width" value="0.05" units="cm"/>
      <inkml:brushProperty name="height" value="0.05" units="cm"/>
    </inkml:brush>
  </inkml:definitions>
  <inkml:trace contextRef="#ctx0" brushRef="#br0">253 17 19652,'-1'-1'168,"-1"-1"-1,1 1 0,0 0 1,0-1-1,-1 1 1,1 0-1,-1 0 1,1 0-1,-1 0 1,1 0-1,-1 1 0,0-1 1,1 0-1,-1 1 1,0-1-1,0 1 1,1 0-1,-1 0 0,0-1 1,0 1-1,0 0 1,-2 1-1,-4-1 207,0 1 1,1 0-1,-1 0 0,-7 2 1,3 1-61,-1 1-1,1 0 1,0 0 0,-20 14 0,26-16-274,1 1-1,-1 1 1,1-1 0,0 1 0,0 0 0,0 0 0,1 0-1,-1 1 1,1-1 0,-5 12 0,8-16-38,0 1 1,1 0-1,-1 0 1,1 0-1,0 0 1,-1-1-1,1 1 1,0 0-1,0 0 1,0 0-1,0 0 1,0 0-1,1 0 1,-1 0-1,1 0 1,-1-1-1,1 1 1,-1 0-1,1 0 1,0-1-1,0 1 1,0 0-1,0-1 1,0 1-1,0-1 1,1 1-1,-1-1 1,0 0-1,1 1 1,-1-1-1,1 0 1,0 0-1,-1 0 1,1 0-1,2 1 1,8 4-16,1-1 0,-1 0-1,1-1 1,13 3 0,-8-2-10,3 1-16,4 2-36,29 11 1,-47-16 52,-1 0 1,0 0-1,0 1 1,0 0 0,-1 0-1,1 0 1,-1 0-1,0 1 1,7 9-1,-10-13 20,-1 0 0,0 1-1,0 0 1,0-1 0,-1 1-1,1 0 1,0-1-1,0 1 1,-1 0 0,1 0-1,-1 0 1,0-1 0,1 1-1,-1 0 1,0 0-1,0 0 1,0 0 0,-1 0-1,1 0 1,0-1 0,-1 1-1,1 0 1,-1 0 0,1 0-1,-1-1 1,0 1-1,0 0 1,0-1 0,0 1-1,0-1 1,0 1 0,0-1-1,-1 1 1,1-1-1,0 0 1,-2 1 0,-6 5 22,0 0 1,0-1 0,0-1 0,-19 9-1,26-13-16,-17 7-162,-1 0 0,0-1 0,-1-1 0,1-1 0,-1-1 0,0 0 0,0-2 0,-34 0-1,36-2-149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6.784"/>
    </inkml:context>
    <inkml:brush xml:id="br0">
      <inkml:brushProperty name="width" value="0.05" units="cm"/>
      <inkml:brushProperty name="height" value="0.05" units="cm"/>
    </inkml:brush>
  </inkml:definitions>
  <inkml:trace contextRef="#ctx0" brushRef="#br0">9 1 13363,'-4'154'6619,"4"-65"-3975,-2-42-1637,-1-3-547,3 1-1,8 73 1,-1-87-1271,-6-30 681,-1 1 0,0-1 0,1 0-1,-1 0 1,1 1 0,-1-1 0,1 0-1,0 0 1,-1 1 0,1-1-1,0 0 1,0 0 0,0 0 0,0 0-1,0 0 1,0 0 0,0 0 0,0-1-1,0 1 1,1 1 0,-1-2 90,-1-1 1,1 1-1,-1 0 1,1 0-1,-1 0 1,1 0-1,-1 0 1,1-1-1,-1 1 1,0 0-1,1-1 1,-1 1-1,1 0 1,-1 0-1,0-1 1,1 1-1,-1-1 1,0 1-1,0 0 1,1-1-1,-1 1 1,0-1-1,0 1 1,1-1-1,-1 1 1,0 0-1,0-1 1,0 0-1,1-1-130,5-10-672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5:03.658"/>
    </inkml:context>
    <inkml:brush xml:id="br0">
      <inkml:brushProperty name="width" value="0.05" units="cm"/>
      <inkml:brushProperty name="height" value="0.05" units="cm"/>
    </inkml:brush>
  </inkml:definitions>
  <inkml:trace contextRef="#ctx0" brushRef="#br0">92 431 14795,'-91'35'2347,"128"-42"339,361-73 363,8 32-2304,-333 41-610,599-57 241,146-15-268,-5-32-78,-703 92-23,201-28-247,-309 47 231,8-2-82,-1 1 0,1 1 0,0 0 0,0 0 1,11 3-1,-21-3 61,1 0 0,-1 0-1,1 0 1,-1 0 0,1 0 0,-1 0 0,1 0 0,-1 0 0,1 0 0,-1 0 0,0 0 0,1 1 0,-1-1 0,1 0 0,-1 0-1,0 1 1,1-1 0,-1 0 0,1 1 0,-1-1 0,0 0 0,1 1 0,-1-1 0,0 0 0,0 1 0,1-1 0,-1 1 0,0-1-1,0 0 1,0 1 0,0-1 0,1 1 0,-1-1 0,0 1 0,0-1 0,0 1 0,0-1 0,0 1 0,0-1 0,0 1 0,0-1-1,0 1 1,0-1 0,-1 0 0,1 1 0,0-1 0,0 1 0,0-1 0,0 1 0,-1-1 0,1 0 0,0 1 0,-1 0 0,0 1-57,-1-1 0,1 1 0,-1-1 0,1 1 0,-1-1 0,0 0 1,0 1-1,1-1 0,-5 2 0,-8-2-412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10.804"/>
    </inkml:context>
    <inkml:brush xml:id="br0">
      <inkml:brushProperty name="width" value="0.05" units="cm"/>
      <inkml:brushProperty name="height" value="0.05" units="cm"/>
    </inkml:brush>
  </inkml:definitions>
  <inkml:trace contextRef="#ctx0" brushRef="#br0">0 438 13043,'8'1'130,"0"0"0,-1 0 0,1-1 0,-1-1 0,1 1 0,0-1 0,7-2 0,11-1 10,513-62 941,168-13-407,-140 39-480,-5-40 163,-439 56-275,335-52 157,-439 75-233,83-6 15,-91 7-16,0 1-1,0 0 1,0 0-1,0 1 1,0 0-1,17 7 1,-26-8-2,0-1 1,0 1-1,0 0 0,0 0 1,0 0-1,0 1 0,-1-1 1,1 0-1,0 1 0,-1-1 1,1 1-1,-1-1 0,1 1 1,-1 0-1,0 0 0,0-1 1,0 1-1,0 0 0,0 0 1,0 0-1,0 0 0,0 0 1,-1 0-1,1 1 0,-1-1 1,0 3-1,0-3 2,0 0 1,-1 0-1,1 0 0,-1 0 1,1 0-1,-1 0 0,0 0 1,0 0-1,0 0 1,0 0-1,0 0 0,-1 0 1,1-1-1,0 1 0,-1 0 1,0-1-1,1 1 0,-1-1 1,0 0-1,1 0 1,-1 1-1,0-1 0,0 0 1,0-1-1,-4 2 0,-16 4 16,-1-1 0,0-1 0,0-1 0,0-1 1,-37-1-1,30-1-12,-178 3 21,-440 25-552,193 28 86,-114 11 391,422-54 67,-419 49 75,540-58-97,6 0-3,1-1 0,-21 0 1,197 7-197,-72-11 181,133-20 0,83-32 30,-229 39-7,183-37 13,350-58 29,-165 67-251,-167 18 64,-251 22 107,-10 2 5,0-1 1,0-1-1,0 0 0,-1 0 0,13-5 0,-47 4 30,-472 43 514,311-18-410,-892 73 40,590-55-115,446-37-33,-172 21-50,190-17-39,23-7 88,-1 0 0,0 1 0,0-1 0,1 0 0,-1 1 0,0-1 0,1 0 0,-1 1 0,0-1 0,1 0 0,-1 0 0,0 0 0,1 1 0,-1-1 0,1 0 1,-1 0-1,0 0 0,1 0 0,-1 0 0,1 0 0,-1 0 0,1 1 0,-1-1 0,1-1 0,0 1 0,47 4-97,30-6 30,0-3-1,0-3 1,77-19-1,228-71 2,-375 96 67,183-54-53,291-70-478,-445 119 366,1 2 0,45-1 0,-79 6 133,0 0-1,0 0 0,1 1 1,-1-1-1,0 1 0,0 0 1,1 0-1,-1 0 0,0 1 1,0 0-1,0-1 0,5 5 1,-8-5 22,0 0 0,0 0 0,0 0 0,0 0 0,0 0 0,-1 1 0,1-1 1,0 0-1,0 1 0,-1-1 0,1 1 0,-1-1 0,1 1 0,-1-1 0,0 1 0,1-1 1,-1 1-1,0-1 0,0 1 0,0-1 0,0 1 0,0-1 0,-1 1 0,1-1 0,0 1 1,-1-1-1,1 1 0,-1-1 0,0 0 0,1 1 0,-1-1 0,0 0 0,0 1 0,0-1 1,-1 2-1,-3 4 16,-1 1 0,-1-1 1,1 0-1,-1-1 0,0 0 1,0 0-1,-1 0 0,0-1 1,0 0-1,-13 5 0,-15 7 156,-45 12-1,53-19-69,-57 16 326,0-3 0,-2-4 0,0-3 0,-150 6 0,-252-30-114,460 6-392,14 0 87,0 1 0,0 1 0,0 0 1,0 1-1,-19 4 0,33-4 23,0-1-21,0-1-1,1 1 0,-1 0 1,0 1-1,0-1 0,0 0 1,1 0-1,-1 0 0,0 0 1,0 1-1,1-1 0,-1 0 1,0 1-1,1-1 0,-1 0 1,0 1-1,1-1 1,-1 1-1,0-1 0,1 1 1,-1 0-1,1-1 0,-1 1 1,1-1-1,0 1 0,-1 0 1,1-1-1,-1 1 0,1 0 1,0 0-1,0-1 0,-1 1 1,1 0-1,0 1 1,4 7-11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2.400"/>
    </inkml:context>
    <inkml:brush xml:id="br0">
      <inkml:brushProperty name="width" value="0.05" units="cm"/>
      <inkml:brushProperty name="height" value="0.05" units="cm"/>
    </inkml:brush>
  </inkml:definitions>
  <inkml:trace contextRef="#ctx0" brushRef="#br0">12 91 15747,'-3'-9'645,"1"-1"-1,0 0 1,0 0-1,1 1 1,0-1-1,1 0 1,1-12-1,11 47 1386,-1 13-1813,42 132-111,87 192 0,-140-361-182,0-1-1,1 1 1,-1-1-1,0 1 1,0-1-1,1 1 1,-1-1-1,0 1 1,0-1-1,0 1 1,0-1 0,0 1-1,0 0 1,0-1-1,0 1 1,0-1-1,0 1 1,0-1-1,0 1 1,0-1-1,0 1 1,0-1-1,-1 2 1,-10-1-416,-21-15 578,25 10-531,-17-5 93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2.795"/>
    </inkml:context>
    <inkml:brush xml:id="br0">
      <inkml:brushProperty name="width" value="0.05" units="cm"/>
      <inkml:brushProperty name="height" value="0.05" units="cm"/>
    </inkml:brush>
  </inkml:definitions>
  <inkml:trace contextRef="#ctx0" brushRef="#br0">3 239 12387,'-1'3'289,"0"1"1,1-1 0,0 1 0,0 0-1,0-1 1,0 1 0,0-1 0,1 1-1,-1-1 1,1 1 0,0-1-1,0 0 1,0 1 0,1-1 0,-1 0-1,1 0 1,-1 0 0,1 0 0,0 0-1,4 4 1,1 2 216,0 0 1,1-1-1,0 0 0,0-1 0,12 9 1,-17-14-394,1 1 1,0-1-1,0 0 1,0 1 0,0-2-1,0 1 1,0 0-1,1-1 1,-1 0 0,0 0-1,1 0 1,-1-1-1,1 1 1,-1-1 0,1 0-1,-1-1 1,9 0-1,-8-1-59,-1 0-1,1 0 0,-1 0 0,1 0 1,-1-1-1,0 1 0,0-1 0,0 0 1,0 0-1,-1-1 0,1 1 0,-1-1 1,0 0-1,0 0 0,0 0 0,3-6 1,4-10-50,0 0 1,-1-1-1,-1 0 1,-1 0 0,-1-1-1,-1 0 1,-1 0-1,-1 0 1,-1-1 0,-1-38-1,-6 30-130,-4 4-76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3.525"/>
    </inkml:context>
    <inkml:brush xml:id="br0">
      <inkml:brushProperty name="width" value="0.05" units="cm"/>
      <inkml:brushProperty name="height" value="0.05" units="cm"/>
    </inkml:brush>
  </inkml:definitions>
  <inkml:trace contextRef="#ctx0" brushRef="#br0">196 111 15579,'1'-2'156,"-1"0"-1,1 0 0,-1 0 0,1 1 0,-1-1 0,0 0 1,0 0-1,0 0 0,0 0 0,0 0 0,0 0 1,-1 0-1,1 0 0,-1 0 0,1 0 0,-1 0 0,0 0 1,0 0-1,0 1 0,0-1 0,0 0 0,0 1 1,0-1-1,-1 1 0,1-1 0,0 1 0,-1-1 1,1 1-1,-1 0 0,0 0 0,1 0 0,-1 0 0,0 0 1,-2-1-1,1 1-27,-1 0 0,1 1 0,0-1 0,-1 1 0,1-1 0,0 1 0,-1 0 0,1 0 0,0 1 0,-1-1 0,1 1 0,0-1 0,-1 1 0,1 0 0,0 0 1,0 1-1,0-1 0,0 1 0,0-1 0,-3 3 0,-1 3-54,-1-1 0,1 1 0,0 1 0,1-1 0,-1 1 0,2 0 1,-1 1-1,1-1 0,0 1 0,1 0 0,-4 13 0,2-6-52,2-1 1,0 0-1,1 1 0,1 0 1,0 0-1,1 21 0,1-34-19,0-1 0,0 0-1,0 1 1,0-1 0,0 0 0,1 0-1,-1 1 1,1-1 0,0 0 0,-1 0-1,1 0 1,0 0 0,0 0 0,1 0-1,-1 0 1,0 0 0,3 3-1,-3-4 1,0-1-1,0 0 0,-1 1 0,1-1 0,0 0 0,0 1 0,0-1 0,-1 0 0,1 0 1,0 0-1,0 0 0,0 0 0,0 0 0,0 0 0,0 0 0,-1 0 0,1 0 0,1 0 1,1-1 1,-1 0 0,1 0 0,-1 0 0,1-1 0,-1 1 0,0-1 0,0 1 0,3-3 0,9-9 20,0-1 0,-1-1 0,0 0 1,-2 0-1,19-32 0,39-91 133,-60 119-127,16-37 46,-22 60-33,-3 8-33,-4 52 14,-7 187 18,11-175-7,12 98 0,-11-166-40,0-3-4,-1-1 1,1 1-1,0-1 1,0 1-1,0-1 0,4 8 1,-5-13-17,0 1 0,0 0 1,0 0-1,0 0 0,-1 0 0,1 0 1,0 0-1,0 0 0,0 0 0,0 0 1,0 0-1,0 0 0,0 0 0,0 0 1,0 0-1,0 0 0,0 0 0,-1 0 1,1 0-1,0 0 0,0 0 0,0 0 1,0 1-1,0-1 0,0 0 0,0 0 1,0 0-1,0 0 0,0 0 0,0 0 1,0 0-1,0 0 0,0 0 0,0 0 1,0 0-1,0 0 0,-1 0 0,1 0 1,0 0-1,0 0 0,0 1 0,0-1 1,0 0-1,0 0 0,0 0 0,0 0 1,0 0-1,0 0 0,0 0 0,0 0 1,0 0-1,0 0 0,0 1 0,-6-8-1204,-5-26 213,4 3 360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3.958"/>
    </inkml:context>
    <inkml:brush xml:id="br0">
      <inkml:brushProperty name="width" value="0.05" units="cm"/>
      <inkml:brushProperty name="height" value="0.05" units="cm"/>
    </inkml:brush>
  </inkml:definitions>
  <inkml:trace contextRef="#ctx0" brushRef="#br0">10 15 13235,'5'-14'2827,"-4"18"-836,-7 32 182,2-6-1328,3-21-610,-4 93 1144,5-92-1277,1 0 1,0-1-1,0 1 0,1-1 1,1 1-1,-1-1 1,1 0-1,6 12 0,-8-20-83,-1 0 0,1 0 0,-1 0 0,1 0-1,-1 0 1,1 0 0,0 0 0,0 0-1,-1 0 1,1 0 0,0 0 0,0 0 0,0-1-1,0 1 1,0 0 0,0-1 0,0 1 0,0-1-1,0 1 1,1-1 0,-1 0 0,0 1-1,0-1 1,0 0 0,0 0 0,1 0 0,0 0-1,1 0 9,-1-1-1,1 0 0,-1 0 0,0 0 1,0 0-1,0 0 0,0 0 0,0-1 1,0 1-1,0-1 0,0 1 0,3-4 1,2-4 49,1 0 1,-2 0-1,1-1 1,7-16-1,-4 3 13,-1 0-1,-1-1 1,-2 0-1,5-29 1,-11 70-66,0 0-1,3 24 1,-2-35-47,0 1 1,0 0-1,1-1 1,0 1-1,0-1 0,1 0 1,-1 0-1,1 1 0,4 4 1,-6-10-73,0 0-1,-1 0 1,1 0 0,0 0 0,-1 0 0,1-1-1,0 1 1,0 0 0,-1-1 0,1 1 0,0-1 0,0 1-1,0-1 1,0 1 0,0-1 0,0 1 0,0-1 0,0 0-1,0 0 1,0 1 0,0-1 0,0 0 0,0 0 0,0 0-1,0 0 1,1 0 0,-1-1 0,0 1 0,0 0-1,0 0 1,1-1 0,2-1-337,0 0 1,-1-1-1,1 1 0,-1-1 0,1 0 1,3-4-1,-4 3 414,12-10-1110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4.362"/>
    </inkml:context>
    <inkml:brush xml:id="br0">
      <inkml:brushProperty name="width" value="0.05" units="cm"/>
      <inkml:brushProperty name="height" value="0.05" units="cm"/>
    </inkml:brush>
  </inkml:definitions>
  <inkml:trace contextRef="#ctx0" brushRef="#br0">50 75 17484,'0'0'55,"0"0"1,0 0-1,0 0 1,0-1 0,0 1-1,0 0 1,0 0-1,0 0 1,0 0-1,0 0 1,0-1 0,0 1-1,0 0 1,0 0-1,0 0 1,0 0-1,0-1 1,0 1 0,0 0-1,0 0 1,-1 0-1,1 0 1,0 0-1,0-1 1,0 1 0,0 0-1,0 0 1,0 0-1,0 0 1,-1 0-1,1 0 1,0 0 0,0 0-1,0 0 1,0 0-1,0-1 1,-1 1-1,1 0 1,0 0 0,-8 4 972,-4 9 98,8-5-1075,0 1 0,0-1 0,1 1 0,0-1 0,1 1 0,0 0 0,0 0 0,1 1 0,0-1 0,1 0 0,0 0 0,0 0 0,1 1 0,0-1 0,0 0 0,4 10 0,-5-18-46,1 0 1,-1 0-1,1 0 1,-1 0-1,1 0 1,-1 0 0,1 0-1,0 0 1,-1 0-1,1 0 1,0 0-1,0 0 1,0-1 0,0 1-1,0 0 1,0-1-1,0 1 1,0 0-1,0-1 1,0 1 0,0-1-1,0 0 1,0 1-1,1-1 1,0 0 6,0 0 1,0 0-1,0 0 1,0-1-1,1 1 0,-1-1 1,-1 1-1,1-1 1,0 0-1,0 1 1,0-1-1,3-2 0,2-2 29,1-1-1,-1 0 0,0 0 1,-1 0-1,8-9 0,1-8 108,0 1 0,-1-2 0,-1 0 0,-2-1 0,0 0-1,13-46 1,-24 71-144,0 0 0,-1 0-1,1 0 1,0 0 0,0 0 0,0 0-1,0 0 1,0 0 0,0 0 0,0 0-1,0 0 1,0 0 0,0 0 0,0 0-1,0 0 1,0 0 0,-1 0 0,1 0-1,0 0 1,0 0 0,0 0-1,0 0 1,0 0 0,0 0 0,0 0-1,0 0 1,0 0 0,0 0 0,0 0-1,0 0 1,0 0 0,0 0 0,0 0-1,-1-1 1,1 1 0,0 0 0,0 0-1,0 0 1,0 0 0,0 0 0,0 0-1,0 0 1,0 0 0,0 0 0,0 0-1,0 0 1,0 0 0,0 0-1,0-1 1,0 1 0,0 0 0,0 0-1,0 0 1,0 0 0,-5 6 68,-1 8-34,0 0 1,1 0-1,1 1 1,0 0-1,1 0 1,-1 24 0,0-10-29,3-24-18,-3 35 49,4-39-47,0 0 1,0 0 0,0 0 0,0 0 0,0 0-1,0 0 1,0 0 0,0 0 0,1 0 0,-1 0-1,0 0 1,1 0 0,-1 0 0,0 0-1,1-1 1,-1 1 0,1 0 0,0 0 0,-1 0-1,1-1 1,-1 1 0,1 0 0,0-1 0,0 1-1,-1 0 1,1-1 0,0 1 0,0-1 0,0 1-1,0-1 1,0 0 0,-1 1 0,3-1 0,-2 0-39,0 0 1,0 0 0,1-1-1,-1 1 1,0-1 0,1 1-1,-1-1 1,0 1 0,0-1-1,0 1 1,0-1 0,0 0 0,0 0-1,0 0 1,0 0 0,0 1-1,0-1 1,0 0 0,0-1-1,0 0 1,15-25-981,-15 26 988,14-32-990,19-64 1,-16 38 259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5.056"/>
    </inkml:context>
    <inkml:brush xml:id="br0">
      <inkml:brushProperty name="width" value="0.05" units="cm"/>
      <inkml:brushProperty name="height" value="0.05" units="cm"/>
    </inkml:brush>
  </inkml:definitions>
  <inkml:trace contextRef="#ctx0" brushRef="#br0">4 0 15051,'-2'54'3661,"1"-31"-2536,2 46 0,26 89-163,-16-105-419,-2 1-1,3 82 1,-12-175-86,-2 0 0,-8-51 0,12 87-398,4 5-31,11 9-22,-11-8-3,-4-1-5,0-1 0,1 1 0,-1-1 0,1 0 1,-1 0-1,1 0 0,0-1 0,-1 1 0,1-1 0,0 1 1,-1-1-1,1 0 0,0 0 0,0 0 0,-1 0 0,1-1 1,0 1-1,4-2 0,-4 1 11,-1 0 0,0-1 0,0 1 0,0-1 0,0 1 0,0-1 0,0 0 0,-1 0 0,1 0 0,0 0 0,-1 0 0,0 0 0,1 0 0,-1 0 0,0-1 0,0 1 0,0 0 0,-1-1 0,1 1 0,0-5 0,0-15 132,-3 13-54,1 9-85,1 0 0,0 0 0,0 0 0,-1 0 0,1 0 0,0 0 0,-1 0 0,1 0 1,0 0-1,0 1 0,-1-1 0,1 0 0,0 0 0,-1 0 0,1 0 0,0 0 0,0 1 0,0-1 0,-1 0 0,1 0 1,0 0-1,0 1 0,0-1 0,-1 0 0,1 0 0,0 1 0,0-1 0,0 0 0,0 1 0,0-1 0,0 0 0,-1 1 0,-4 9 0,1 0 0,-1 1 0,2-1 0,-1 1 0,1 0 0,1 0 0,-2 17 0,4-27-1,0-1-1,0 1 1,0 0-1,0-1 0,0 1 1,0 0-1,0-1 1,1 1-1,-1 0 1,0-1-1,0 1 0,0 0 1,1-1-1,-1 1 1,0 0-1,1-1 0,-1 1 1,1-1-1,-1 1 1,1-1-1,-1 1 0,1-1 1,-1 1-1,1-1 1,-1 0-1,1 1 0,-1-1 1,1 0-1,0 1 1,-1-1-1,1 0 1,0 0-1,-1 1 0,1-1 1,0 0-1,-1 0 1,1 0-1,0 0 0,-1 0 1,1 0-1,0 0 1,-1 0-1,1 0 0,0 0 1,-1-1-1,1 1 1,0 0-1,0-1 0,36-13 21,-34 13-20,1-1 1,28-13 12,48-16 1,-72 28-9,1 1 1,0 0-1,0 0 1,1 1-1,-1 0 1,0 0-1,0 1 1,0 1-1,1-1 1,16 4-1,-13 1-24,-5-2 669,-12-14-109,-23-33-34,-55-67-1,82 111-510,0-1 0,0 1 0,0 0-1,1 0 1,-1-1 0,0 1 0,0 0 0,0 0-1,1 0 1,-1-1 0,0 1 0,0 0 0,1 0-1,-1 0 1,0 0 0,0 0 0,1 0 0,-1 0-1,0-1 1,0 1 0,1 0 0,-1 0 0,0 0 0,0 0-1,1 0 1,-1 0 0,0 0 0,1 0 0,-1 0-1,0 0 1,0 1 0,1-1 0,-1 0 0,0 0-1,0 0 1,1 0 0,-1 0 0,0 1-1,27 1-232,4 0-191,-21-1 320,0-1-1,0-1 1,0 0-1,0 0 1,0-1 0,0 0-1,-1-1 1,1 0-1,-1 0 1,0-1 0,0 0-1,10-7 1,12-11-267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5.864"/>
    </inkml:context>
    <inkml:brush xml:id="br0">
      <inkml:brushProperty name="width" value="0.05" units="cm"/>
      <inkml:brushProperty name="height" value="0.05" units="cm"/>
    </inkml:brush>
  </inkml:definitions>
  <inkml:trace contextRef="#ctx0" brushRef="#br0">1 0 18460,'3'11'707,"1"0"0,-2 0 0,0 0-1,0 0 1,0 14 0,3 20 610,1-14-1019,1 0-1,1 0 0,2-1 0,1 0 0,23 44 1,-32-71-291,-1 0 0,1-1 0,0 1 1,0-1-1,0 1 0,0-1 1,1 0-1,-1 0 0,0 0 1,1 0-1,0 0 0,-1 0 0,1-1 1,0 1-1,0-1 0,0 0 1,3 1-1,-3-2-2,0 1-1,-1-1 1,1 0-1,0 0 1,-1 0 0,1-1-1,-1 1 1,1-1-1,0 1 1,-1-1 0,1 0-1,-1 0 1,1 0-1,-1 0 1,0-1 0,1 1-1,-1-1 1,0 1-1,0-1 1,3-3 0,4-4 9,-1-1 0,0 0 0,0 0 0,-1-1 0,0 0 0,5-13 0,29-74 99,-30 67-74,8-30-3,-15 53-34,-1 12-2,0 13 0,-2 30 4,-1-29 1,0-1 1,1 0-1,1 0 0,0 0 1,1 0-1,1 0 0,9 24 0,-12-40-5,-1 0 1,1 0-1,-1 0 0,1 0 0,0 0 0,-1 0 0,1 0 0,0 0 0,0 0 0,0 0 1,0 0-1,0 0 0,0-1 0,0 1 0,0 0 0,0-1 0,0 1 0,0-1 0,0 1 1,0-1-1,1 0 0,-1 1 0,0-1 0,0 0 0,2 0 0,0 0-13,0 0-1,0-1 1,0 1-1,-1-1 1,1 0-1,0 0 1,0 0-1,-1-1 1,1 1-1,4-3 1,5-6-99,1 0 1,-1-1-1,12-14 1,-19 20 63,5-6-49,26-26-237,-34 35 298,1 1 0,-1-1 0,1 0 0,-1 0 0,1 1 0,0 0 0,0-1 0,-1 1 0,1 0 1,0 0-1,0 1 0,0-1 0,4 0 0,-5 1 27,-1 0 0,1 1 0,-1-1 0,0 0 0,1 1 0,-1-1 0,1 1 1,-1 0-1,0-1 0,1 1 0,-1 0 0,0 0 0,0 0 0,0 0 0,0 0 0,0 0 0,0 0 1,0 0-1,0 0 0,0 0 0,0 1 0,0-1 0,-1 0 0,1 2 0,13 39 68,-10-30-34,-3-5-7,6 18 108,1 1 0,1-1 0,0 0 0,2-1 1,19 30-1,-8-23 42,28 27 0,-28-33-90,35 51 0,-53-70-56,-1 0 0,0 0 0,0 0-1,0 0 1,-1 1 0,0-1 0,0 1 0,-1-1 0,0 1 0,0 0 0,-1 0-1,1-1 1,-2 13 0,0-16 16,0 1-1,1-1 0,-1 1 0,-1-1 1,1 0-1,0 1 0,-1-1 1,0 0-1,0 0 0,0 0 1,0 0-1,0 0 0,-1-1 1,1 1-1,-1-1 0,1 1 0,-1-1 1,0 0-1,0 0 0,0 0 1,0 0-1,-1-1 0,1 1 1,0-1-1,-1 0 0,-5 1 0,1 0 43,-1-1-1,1-1 1,-1 0-1,0 0 0,1 0 1,-1-1-1,1 0 0,-1-1 1,1 0-1,0 0 1,-1-1-1,1 0 0,1 0 1,-16-9-1,9 4 5,0-1-1,1-1 1,0 0-1,1 0 1,0-2-1,-20-23 1,28 30-75,0 0 1,0 0-1,1-1 1,0 1-1,0-1 1,0 0-1,1 0 1,0 0-1,0 0 1,0 0-1,1 0 1,0-1-1,0-10 1,1 11-19,1 1-1,-1 0 1,1-1-1,1 1 1,-1 0-1,1 0 1,0 0 0,0 0-1,0 0 1,1 1-1,0-1 1,0 1 0,0-1-1,0 1 1,1 0-1,6-7 1,86-66-1694,-61 51 803,51-50-1,-41 26 237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7.128"/>
    </inkml:context>
    <inkml:brush xml:id="br0">
      <inkml:brushProperty name="width" value="0.05" units="cm"/>
      <inkml:brushProperty name="height" value="0.05" units="cm"/>
    </inkml:brush>
  </inkml:definitions>
  <inkml:trace contextRef="#ctx0" brushRef="#br0">118 372 17644,'-5'-8'963,"1"1"-377,-1 0 0,0 0 1,0 0-1,-9-7 0,14 13-514,-1 0-1,0 0 1,0 0 0,0 1-1,1-1 1,-1 0-1,0 1 1,0-1-1,0 1 1,0-1 0,-1 1-1,1-1 1,0 1-1,0 0 1,0-1-1,0 1 1,0 0 0,0 0-1,0 0 1,-1 0-1,1 0 1,0 0-1,0 0 1,0 0 0,0 1-1,0-1 1,-1 0-1,1 1 1,0-1-1,0 1 1,0-1 0,0 1-1,0-1 1,0 1-1,0 0 1,1-1-1,-1 1 1,0 0 0,-1 2-1,-3 3-11,1 1 0,0-1 0,0 1 0,1 0 0,0 1 0,0-1 0,1 1 0,0-1 0,0 1-1,-1 10 1,1 2 47,0 0 0,3 39 0,-1-52-109,1 0 0,1 1-1,-1-1 1,1 0 0,0 1-1,1-1 1,-1-1 0,1 1-1,6 9 1,-8-14 1,0-1 1,0 0-1,0 0 1,0 1-1,0-1 0,1 0 1,-1 0-1,0 0 0,1 0 1,-1 0-1,0 0 0,1-1 1,-1 1-1,1 0 1,-1-1-1,1 1 0,0-1 1,-1 0-1,3 1 0,-1-1 1,-1-1 1,1 1-1,-1-1 0,1 0 0,-1 1 0,0-1 0,1 0 0,-1-1 0,0 1 0,0 0 0,0-1 0,0 1 0,0-1 0,0 1 1,0-1-1,0 0 0,1-2 0,9-11 23,-1 0 0,0 0 0,-1-1 0,-1-1 0,0 1 0,-2-2-1,11-32 1,-3-3 188,12-77 0,-24 109-139,12-85 276,-14 92-256,0 0-1,-1 0 1,-1 0 0,0 0-1,-5-19 1,6 33-85,0-1 1,0 1-1,0-1 0,0 1 1,0-1-1,0 1 0,0 0 1,0-1-1,0 1 1,-1-1-1,1 1 0,0-1 1,0 1-1,0 0 1,-1-1-1,1 1 0,0 0 1,0-1-1,-1 1 1,1 0-1,0-1 0,-1 1 1,1 0-1,-1 0 0,1-1 1,0 1-1,-1 0 1,-5 9 114,-3 25-19,3 15-104,2 0 0,2 0 0,2 0 1,11 91-1,-9-133-138,-1 0-1,1 0 1,0 0 0,0-1 0,1 1 0,0-1-1,0 1 1,7 8 0,-9-14 36,0 0 0,0 0 0,0 1 0,0-1 0,1 0 1,-1 0-1,0 0 0,1 0 0,-1 0 0,1 0 0,-1-1 0,1 1 0,-1 0 0,1-1 0,0 1 0,2-1 1,-2 0 17,0 0 1,0 0-1,0 0 1,0-1-1,1 1 1,-1-1-1,0 1 1,0-1-1,0 0 1,0 0-1,0 0 1,0 0-1,-1 0 1,1 0-1,0-1 1,1-1 0,13-13-751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7.233"/>
    </inkml:context>
    <inkml:brush xml:id="br0">
      <inkml:brushProperty name="width" value="0.05" units="cm"/>
      <inkml:brushProperty name="height" value="0.05" units="cm"/>
    </inkml:brush>
  </inkml:definitions>
  <inkml:trace contextRef="#ctx0" brushRef="#br0">824 273 12723,'7'-1'1152,"-1"1"1,0-1-1,1 0 1,-1-1-1,0 0 1,0 0-1,10-4 1,-15 6-1079,1-1 1,-1 0-1,1 1 1,0-1-1,-1 0 1,0 0-1,1 0 1,-1 0-1,0 0 0,1 0 1,-1-1-1,0 1 1,0 0-1,0 0 1,0-1-1,0 1 1,0-1-1,0 1 1,-1-1-1,1 1 0,0-1 1,-1 0-1,1 1 1,-1-1-1,0 0 1,1 1-1,-1-1 1,0 0-1,0 1 1,0-1-1,-1 0 0,1-2 1,-1 2-62,0 1-1,0 0 1,0-1 0,0 1-1,0 0 1,0 0 0,0-1-1,0 1 1,0 0 0,-1 0 0,1 0-1,0 1 1,-1-1 0,1 0-1,-1 0 1,1 1 0,-1-1-1,1 1 1,-1-1 0,0 1 0,1 0-1,-1-1 1,1 1 0,-1 0-1,0 0 1,1 0 0,-1 1-1,0-1 1,1 0 0,-3 1 0,-3 0-7,0 0 1,-1 1-1,1 0 1,0 0 0,-10 5-1,6 0-8,-1 0-1,2 1 1,-1 0-1,1 1 1,0 0-1,1 1 1,0 0-1,1 0 1,0 1 0,0 0-1,1 0 1,1 1-1,0 0 1,0 0-1,1 0 1,1 1-1,0 0 1,1 0-1,0 0 1,-2 23-1,5-30 3,0-1 0,0 0-1,0 1 1,1-1 0,0 0-1,0 1 1,0-1 0,0 0-1,1 0 1,0 0 0,4 8-1,-4-11-21,-1 0 0,1 0 0,-1 1 0,1-1 0,0-1 0,0 1 0,0 0 0,0 0 0,0-1 0,1 1 0,-1-1 0,0 0 0,1 1 0,-1-1 0,1 0 0,-1-1 0,1 1 0,0 0 0,-1-1 0,1 1 0,0-1 0,-1 0 0,1 0 0,4-1 0,0 1-117,-1-2 1,1 1-1,-1-1 1,1 0-1,-1 0 1,0-1-1,0 1 1,0-2-1,-1 1 1,1 0-1,-1-1 1,0 0 0,0-1-1,0 1 1,0-1-1,6-8 1,4-11-410</inkml:trace>
  <inkml:trace contextRef="#ctx0" brushRef="#br0" timeOffset="1">2 69 18260,'-1'-5'1736,"11"2"-1160,6-3-312,1 0 553,1-2-841,2-2 192,0-4-168,-3-3-288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7.591"/>
    </inkml:context>
    <inkml:brush xml:id="br0">
      <inkml:brushProperty name="width" value="0.05" units="cm"/>
      <inkml:brushProperty name="height" value="0.05" units="cm"/>
    </inkml:brush>
  </inkml:definitions>
  <inkml:trace contextRef="#ctx0" brushRef="#br0">120 11 18508,'-8'3'515,"1"1"0,-1 1 0,1-1 0,0 2 0,1-1 0,-1 0-1,1 1 1,0 1 0,0-1 0,1 1 0,0-1 0,0 2 0,-5 9 0,6-10-414,0 1 0,1-1-1,0 1 1,0 0 0,0-1 0,1 1 0,1 1 0,-1-1-1,1 0 1,1 0 0,-1 0 0,2 1 0,0 12-1,0-20-99,-1 1 0,0-1-1,0 1 1,1-1 0,-1 1-1,1-1 1,-1 0 0,1 1-1,0-1 1,-1 0 0,1 1-1,0-1 1,0 0 0,0 0-1,0 0 1,0 0 0,0 0-1,0 0 1,0 0 0,1 0-1,-1 0 1,2 1 0,-1-2-1,0 0 1,0 1 0,0-1-1,-1 0 1,1 0 0,0 0-1,0 0 1,0-1 0,0 1-1,0 0 1,-1-1-1,1 0 1,0 1 0,0-1-1,2-1 1,3-2 3,0 0 0,0-1 0,0 0 1,-1 0-1,1-1 0,8-9 0,3-8 36,0-1 0,-1-1 0,-2 0 0,0-1 0,20-53 0,-35 79-40,0 1 0,0-1 0,0 0 0,1 0 0,-1 0 0,0 0 0,0 0 0,0 0 0,0 0 0,0 0 0,0 0 0,0 0 0,0 0 1,0 1-1,1-1 0,-1 0 0,0 0 0,0 0 0,0 0 0,0 0 0,0 0 0,0 0 0,0 0 0,0 0 0,1 0 0,-1 0 0,0 0 0,0 0 0,0 0 0,0 0 0,0 0 0,0 0 0,0 0 0,1 0 0,-1 0 0,0-1 0,0 1 0,0 0 0,0 0 0,0 0 0,0 0 0,0 0 0,0 0 0,0 0 0,1 0 0,-1 0 0,0 0 0,0 0 0,0-1 0,0 1 0,0 0 0,0 0 0,0 0 0,0 0 0,0 0 1,0 0-1,0 0 0,0 0 0,0-1 0,0 1 0,0 0 0,0 0 0,0 0 0,0 0 0,4 15-13,-1 23-18,4 41-54,-5-70-88,-1 0 0,2 0 0,-1 0 0,1 0 0,1 0 0,5 10 1,-8-17 53,0-1 0,-1 0 0,1 1 1,0-1-1,0 0 0,0 0 0,0 0 0,0 0 1,0 0-1,1 0 0,-1 0 0,0-1 1,0 1-1,1 0 0,-1-1 0,0 1 1,1 0-1,-1-1 0,1 0 0,-1 1 1,1-1-1,-1 0 0,2 0 0,1 0-6,-1 0 0,1-1 0,-1 0-1,0 1 1,0-1 0,1-1 0,-1 1 0,0 0 0,4-3-1,18-13-861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8.062"/>
    </inkml:context>
    <inkml:brush xml:id="br0">
      <inkml:brushProperty name="width" value="0.05" units="cm"/>
      <inkml:brushProperty name="height" value="0.05" units="cm"/>
    </inkml:brush>
  </inkml:definitions>
  <inkml:trace contextRef="#ctx0" brushRef="#br0">0 14 17404,'2'-13'2713,"4"23"-1014,3 25-149,26 172 509,17 72-1144,-41-250-726,-11-29-186,0 0 0,0 0 1,0 1-1,0-1 0,0 0 0,0 0 1,1 0-1,-1 0 0,0 0 0,0 1 1,0-1-1,0 0 0,0 0 0,0 0 1,0 0-1,0 0 0,0 0 0,1 1 1,-1-1-1,0 0 0,0 0 0,0 0 1,0 0-1,0 0 0,0 0 1,1 0-1,-1 0 0,0 0 0,0 0 1,0 0-1,0 0 0,1 0 0,-1 0 1,0 0-1,0 0 0,0 0 0,0 0 1,0 0-1,1 0 0,-1 0 0,0 0 1,0 0-1,2-15 100,-6-15-46,-1 0 0,-1 0 0,-1 0-1,-2 1 1,-1 0 0,-14-28 0,22 53-57,-12-25-5,13 27-1,0 1 1,1 0 0,-1-1-1,0 1 1,0 0 0,0-1-1,0 1 1,0 0 0,0 0-1,0 0 1,-1 0-1,1 0 1,0 0 0,-1 1-1,-1-2 1,3 2 1,0 1-1,-1-1 1,1 0-1,0 1 1,0-1-1,-1 0 1,1 1-1,0-1 1,0 0-1,0 1 1,0-1-1,0 1 1,0-1-1,0 0 1,-1 1-1,1-1 1,0 1-1,0-1 0,0 1 1,1-1-1,-1 0 1,0 1-1,0-1 1,0 1-1,0-1 1,0 0-1,0 1 1,1-1-1,-1 0 1,0 1-1,0-1 1,1 0-1,-1 1 1,0-1-1,8 18-212,-6-15 103,0-1-1,-1 1 1,1-1-1,0 0 1,0 1-1,0-1 0,1 0 1,-1 0-1,1 0 1,-1-1-1,1 1 0,-1-1 1,1 1-1,0-1 1,0 0-1,0 0 1,0 0-1,-1 0 0,1-1 1,0 1-1,1-1 1,-1 0-1,0 0 1,0 0-1,5 0 0,2-3-130,-1 1 0,0-1 0,0 0 0,0-1 0,0 0 0,-1-1 0,10-6 0,21-15-620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9:38.476"/>
    </inkml:context>
    <inkml:brush xml:id="br0">
      <inkml:brushProperty name="width" value="0.05" units="cm"/>
      <inkml:brushProperty name="height" value="0.05" units="cm"/>
    </inkml:brush>
  </inkml:definitions>
  <inkml:trace contextRef="#ctx0" brushRef="#br0">72 1 13651,'-2'13'951,"-1"1"0,-1-1 0,0 0-1,0 0 1,-9 16 0,-6 20 1267,18-45-2051,-17 61 1591,16-60-1644,2-1 0,-1 1-1,1 0 1,-1-1 0,1 1 0,0 0-1,1 0 1,-1-1 0,1 1 0,0-1-1,3 9 1,-4-12-95,1 0 1,0 0-1,0 0 0,0 0 0,0 0 1,0 0-1,0 0 0,0 0 1,0 0-1,0 0 0,1-1 0,-1 1 1,0 0-1,0-1 0,1 1 0,-1-1 1,0 1-1,1-1 0,-1 0 1,1 0-1,-1 1 0,0-1 0,1 0 1,-1 0-1,1-1 0,-1 1 1,0 0-1,1 0 0,-1-1 0,0 1 1,1 0-1,-1-1 0,0 1 1,3-2-1,2-1 9,1 0 1,-1 0 0,0-1-1,0 0 1,8-6 0,-1-2 29,-1 0 1,-1 0 0,0-1-1,-1 0 1,0-1 0,14-28-1,-18 30 6,0-1-1,0 0 0,-2 0 0,0-1 1,0 1-1,-1-1 0,-1 0 1,1-21-1,-13 110 104,10-51-183,1-1 1,8 43-1,-7-54-57,1 0 1,0 0-1,1 0 0,1-1 1,0 1-1,0-1 0,8 11 1,-12-20 59,1 1 0,0-1 1,0 0-1,-1 0 1,1 0-1,1 0 0,-1 0 1,0 0-1,0-1 1,1 1-1,-1-1 0,1 1 1,-1-1-1,1 0 1,0 0-1,-1 0 0,1-1 1,0 1-1,4 0 1,-4-1-10,1-1 1,-1 0 0,1 0 0,0 0 0,-1 0 0,4-2 0,-7 3 21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04.311"/>
    </inkml:context>
    <inkml:brush xml:id="br0">
      <inkml:brushProperty name="width" value="0.05" units="cm"/>
      <inkml:brushProperty name="height" value="0.05" units="cm"/>
    </inkml:brush>
  </inkml:definitions>
  <inkml:trace contextRef="#ctx0" brushRef="#br0">666 114 13091,'-4'-5'244,"0"1"1,0-1 0,-1 1-1,1 0 1,-1 0-1,0 0 1,0 1 0,-1-1-1,1 1 1,-1 1-1,1-1 1,-1 1-1,0 0 1,0 0 0,0 1-1,0-1 1,0 1-1,-1 1 1,-10-1 0,-11 1 378,0 2 0,0 0 0,-28 7 1,52-8-584,-20 3 164,0 1-1,1 1 0,-1 1 0,2 2 0,-1 0 1,-30 18-1,39-19-168,0 1 0,1 1 0,1 0 0,0 1 0,0 0 0,1 1 0,0 1 0,1-1-1,1 2 1,-14 22 0,12-13-18,1 0-1,0 1 0,2-1 0,1 2 0,-6 37 0,8-25 1,1 1-1,2 0 1,4 40-1,8 19 27,44 184 1,23 5-3,-55-221-29,3-1 1,43 79 0,-53-116-10,1-1 0,1-1 1,1 0-1,28 28 0,-37-44-1,0 0-1,1 0 0,0-1 0,0-1 1,1 0-1,0 0 0,0-1 0,0 0 1,1-1-1,0 0 0,0-1 1,24 5-1,-29-8 0,0-1 0,0 1-1,0-1 1,0-1 0,0 1 0,0-1 0,-1 0 0,1-1 0,0 0 0,-1 0 0,1 0-1,7-5 1,-5 2 5,0 0-1,0-1 1,-1-1-1,0 1 1,0-1-1,-1 0 0,9-12 1,4-9 18,-2 0-1,-1 0 1,-2-2 0,13-31-1,269-715 724,-297 775-746,52-172 188,-42 129-118,-1 0-1,4-47 0,-12 68-34,0-1 1,-2 1-1,0 0 0,-1 0 1,-10-37-1,8 44-12,-1 0-1,-2 0 1,1 0-1,-2 1 1,0 0-1,0 0 1,-2 1-1,-17-22 1,16 24-22,0 1-1,-1 1 1,0 0 0,-1 0-1,0 1 1,0 1 0,-1 0-1,0 1 1,0 0 0,-1 1-1,0 1 1,0 0 0,0 1-1,0 1 1,-1 0 0,1 1-1,-1 1 1,-19 1 0,11 0-157,1 2-1,-1 1 1,0 2 0,1 0 0,0 1 0,0 1 0,1 1 0,0 1 0,0 1-1,1 1 1,-27 18 0,11 0-214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15.339"/>
    </inkml:context>
    <inkml:brush xml:id="br0">
      <inkml:brushProperty name="width" value="0.05" units="cm"/>
      <inkml:brushProperty name="height" value="0.05" units="cm"/>
    </inkml:brush>
  </inkml:definitions>
  <inkml:trace contextRef="#ctx0" brushRef="#br0">678 78 12819,'0'-1'135,"0"-1"0,0 1-1,-1-1 1,1 0 0,-1 1 0,1-1 0,-1 1 0,1-1 0,-1 1 0,0-1 0,0 1 0,0 0 0,0-1 0,0 1-1,0 0 1,0 0 0,0 0 0,0 0 0,0 0 0,-1 0 0,1 0 0,0 0 0,-1 0 0,1 0 0,-1 1 0,-2-2-1,-5-1 494,0 1-1,0-1 0,-15-1 0,2 0 138,18 3-647,-29-7 690,-1 1-1,-42-3 0,65 9-771,0 1-1,0 0 0,0 1 1,0 0-1,1 1 0,-1 0 1,0 1-1,1 0 0,-1 1 1,1 0-1,-12 7 1,4-1-16,0 2 0,0 0 0,1 1 1,1 1-1,0 1 0,1 0 0,1 1 1,0 0-1,1 1 0,1 1 0,1 0 1,0 0-1,2 1 0,0 1 0,-10 29 1,4 2 82,1 2 1,3 0 0,2 1-1,3-1 1,0 94 0,8-100-61,2 1 0,2-2 1,2 1-1,1-1 0,3 0 1,33 81-1,-35-105-27,0 0-1,1-1 1,2-1-1,0 0 1,1 0-1,28 28 1,-36-41-2,0-1 1,0-1-1,1 1 1,0-1-1,0 0 1,0-1-1,1 0 0,-1 0 1,1 0-1,0-1 1,0-1-1,0 1 1,1-1-1,-1 0 1,0-1-1,1 0 1,-1 0-1,1-1 1,-1 0-1,1-1 0,15-2 1,-7-2 25,-1 0 1,-1-1 0,1-1-1,-1 0 1,0-1-1,0-1 1,-1 0-1,-1-1 1,18-16 0,5-8 89,59-75 1,-57 60-71,-3-1 0,-2-2 0,-2-1 1,-2-1-1,22-63 0,-36 77-22,-1-1 0,-3 0 0,-1-1 1,-3-1-1,-1 1 0,-1-1 0,-3 0 0,-4-47 0,1 70-27,-2 0 1,0 0 0,-1 1-1,-2-1 1,0 1 0,0 0-1,-2 1 1,-18-33-1,21 43-7,0-1-1,-1 1 0,-1 0 1,1 1-1,-1 0 0,-1 0 1,1 0-1,-1 1 0,0 0 1,0 0-1,-1 1 0,0 0 0,0 1 1,0 0-1,0 0 0,-1 1 1,1 0-1,-1 1 0,-16-2 1,12 3-23,0 1 1,-1 1 0,1 0 0,0 1 0,0 0 0,0 1 0,0 1 0,0 1 0,1-1 0,-15 9 0,16-8-188,0 2 0,1-1-1,0 2 1,0-1 0,0 1 0,1 1 0,0 0 0,1 1 0,0 0 0,-15 21 0,10-4-181,7-3-137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20.214"/>
    </inkml:context>
    <inkml:brush xml:id="br0">
      <inkml:brushProperty name="width" value="0.05" units="cm"/>
      <inkml:brushProperty name="height" value="0.05" units="cm"/>
    </inkml:brush>
  </inkml:definitions>
  <inkml:trace contextRef="#ctx0" brushRef="#br0">635 46 12755,'-1'-2'119,"0"1"1,0-1 0,0 1-1,0-1 1,-1 1 0,1 0-1,0 0 1,-1-1 0,1 1-1,-1 0 1,1 0 0,-1 0-1,1 0 1,-1 1 0,0-1-1,1 0 1,-1 1 0,0-1-1,0 1 1,0 0 0,-3-1-1,-46 1 1560,28 0-911,-7-1-38,-62 1 820,81 1-1449,0 0 0,0 1 0,-1 1 1,2 0-1,-1 0 0,-12 6 0,6 0-47,1-1 1,0 2 0,1 0-1,0 1 1,0 1 0,1 0 0,1 1-1,-14 17 1,11-10 10,1 1 0,1 1 0,1 0 0,0 1 0,-11 31 0,8-8 27,3 1-1,1 0 1,2 1-1,2 0 0,-2 88 1,9-70-28,3 0 0,12 82 0,-10-119-48,2 0 0,1 0 0,2-1-1,0 1 1,2-2 0,1 0 0,22 36-1,-28-52 1,1-1 0,1-1 0,-1 1 0,2-1 0,-1-1 0,1 0 0,0 0 0,1 0 0,0-1-1,0-1 1,17 8 0,-19-10 10,2-1 0,-1 0 1,0-1-1,0 0 0,1 0 0,-1-1 0,1 0 0,0-1 0,-1 0 0,1 0 0,-1-1 0,1-1 0,-1 0 0,1 0 1,9-4-1,2-2 32,-1 0 1,1-2 0,-2-1-1,0 0 1,0-2 0,33-28-1,-15 7 61,-1-1 0,31-43-1,-29 30-5,-2-2-1,-2-1 0,-3-1 0,44-101 1,-62 121-77,-1-1 1,-2-1-1,-1 0 0,-2 0 1,-1-1-1,-1 1 1,-3-1-1,0-1 1,-7-62-1,2 78-27,-1 1 0,0 0 0,-1 0 0,-2 0 0,0 0 0,0 1 0,-2 0 0,0 1 0,-1 0 0,-1 1 0,-25-30 0,28 37-78,-1 0 0,1 1 0,-2 1 1,1 0-1,-1 0 0,0 0 0,-1 2 0,1-1 0,-1 1 1,0 1-1,0 0 0,-1 0 0,1 1 0,-1 1 0,0 0 1,0 0-1,1 1 0,-1 1 0,0 0 0,-22 3 0,20 0-129,1 0 0,0 1 0,0 0 0,1 1 0,-1 0 0,1 1 0,0 0-1,-22 17 1,0 3-364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24.524"/>
    </inkml:context>
    <inkml:brush xml:id="br0">
      <inkml:brushProperty name="width" value="0.05" units="cm"/>
      <inkml:brushProperty name="height" value="0.05" units="cm"/>
    </inkml:brush>
  </inkml:definitions>
  <inkml:trace contextRef="#ctx0" brushRef="#br0">817 111 11971,'0'-6'215,"0"0"0,0 0 0,-1 0 0,0 1 0,0-1 0,0 0 0,-4-9 0,4 13-114,-1-1 0,0 0 1,1 0-1,-1 1 1,0-1-1,0 1 0,-1 0 1,1-1-1,0 1 0,-1 0 1,1 0-1,-1 1 0,0-1 1,0 1-1,-5-3 1,-3 0 263,-1 0 0,1 1 1,-1 1-1,0 0 1,0 0-1,1 1 0,-22 1 1,-86 13 1368,68-6-1218,17-3-235,0 2 0,0 1 0,1 2 1,-38 15-1,55-18-215,0 2 0,1 0-1,0 0 1,0 2 0,1 0 0,0 1 0,1 0 0,0 1 0,0 0 0,-11 17 0,9-9-28,2 1 0,1 0 0,1 1 0,0 1 0,2 0 0,1 0 0,0 1 1,2 0-1,1 0 0,1 0 0,1 1 0,1-1 0,1 1 0,2 26 0,2-14-11,1 0-1,2-1 1,1 0-1,2 0 1,2 0-1,1-2 0,1 1 1,33 57-1,-36-75-21,0-1 1,1-1-1,1 0 0,0 0 0,1-2 0,0 1 0,19 12 0,-20-17-1,1 0 0,0-2-1,0 1 1,1-2 0,-1 0 0,2-1 0,-1 0-1,0-1 1,24 4 0,-17-5 0,0-2-1,0 0 1,0-1 0,0-1-1,0-1 1,0-1 0,0 0-1,23-8 1,-18 2 15,0-1-1,0-1 1,-1-2 0,0 0-1,34-25 1,-16 4 45,-1-2 1,-2-2-1,-2-1 0,-1-2 1,55-81-1,-57 72 54,34-69-1,-57 94-63,-1 0 0,-1-1 0,-1 0 0,-2 0 0,6-33 0,-11 49-28,-1 0 1,0-1-1,-1 1 1,0 0-1,-1 0 1,0 0-1,0 0 1,-1 0-1,-6-17 1,6 21-11,-1 1 0,0-1 0,0 0 0,-1 1 0,1-1 0,-1 1-1,0 0 1,-1 0 0,1 1 0,-1-1 0,0 1 0,0 0 0,0 0 0,-1 1 0,1-1 0,-8-2 0,-1 0 9,0 1 0,-1 1 0,1 0-1,-1 1 1,0 0 0,0 1 0,0 1 0,0 1 0,-20 1 0,-19 4-189,-67 16 1,28-4-747,-62-1-812,113-12 1146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27.748"/>
    </inkml:context>
    <inkml:brush xml:id="br0">
      <inkml:brushProperty name="width" value="0.05" units="cm"/>
      <inkml:brushProperty name="height" value="0.05" units="cm"/>
    </inkml:brush>
  </inkml:definitions>
  <inkml:trace contextRef="#ctx0" brushRef="#br0">754 270 14443,'-1'-13'226,"-1"1"-1,-1-1 1,0 1 0,-1 0-1,0 0 1,-1 0-1,0 0 1,0 1 0,-2 0-1,1 0 1,-2 0 0,1 1-1,-1 0 1,-1 1-1,0 0 1,0 0 0,-15-11-1,12 12-124,-1 1 1,1 0-1,-1 0 0,0 1 0,-1 1 0,1 0 0,-1 1 1,0 1-1,0 0 0,0 0 0,0 2 0,-1 0 0,1 0 1,-1 1-1,-17 3 0,16 0-35,0 0 0,0 1-1,0 0 1,1 1 0,-1 1 0,2 0 0,-1 2 0,1-1-1,0 2 1,0 0 0,1 0 0,-20 20 0,17-14-8,1 2 0,1 0 0,1 1 0,1 0 0,0 1 1,1 0-1,1 1 0,-14 40 0,9-11-20,2 0 0,2 1 0,3 1 0,2-1 0,2 1 0,2 0-1,2 0 1,13 90 0,-9-116-39,1 0-1,1-1 1,1 0-1,1 0 1,1 0-1,24 41 1,-27-54-7,1 0 0,0-1 0,1 1 1,1-2-1,-1 1 0,2-1 0,-1 0 1,1-1-1,0-1 0,1 1 0,0-1 1,0-1-1,0 0 0,1-1 0,17 6 1,-18-8-3,1 0 1,-1-1 0,0-1 0,1 0 0,-1 0 0,1-1 0,-1-1-1,1 0 1,-1 0 0,19-5 0,-15 1 9,-1 0 1,0-1-1,0 0 0,-1-1 1,1-1-1,-1 0 0,16-13 1,-9 3 34,0-1 1,0-1 0,-2-1-1,-1 0 1,-1-2 0,0 0-1,-2 0 1,19-41-1,-18 28 52,-2-1-1,-1 0 1,-2-1-1,-1 0 0,5-61 1,-12 68-22,-1 0 0,-1 0 0,-2 1 1,-1-1-1,-1 1 0,-2 0 0,-15-48 1,16 65-68,0 0 1,-1 0-1,0 1 1,-1 0-1,0 0 1,-1 0-1,0 1 1,-20-19 0,22 24-69,-1 0 1,-1 1 0,1-1-1,-1 1 1,0 1 0,0 0 0,0 0-1,-1 0 1,1 1 0,-1 0-1,0 1 1,0 0 0,0 1 0,-13-2-1,6 3-90,1 1-1,-1 1 0,1 0 1,-1 1-1,1 0 0,0 1 0,0 1 1,0 1-1,-14 7 0,-13 8-339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29.891"/>
    </inkml:context>
    <inkml:brush xml:id="br0">
      <inkml:brushProperty name="width" value="0.05" units="cm"/>
      <inkml:brushProperty name="height" value="0.05" units="cm"/>
    </inkml:brush>
  </inkml:definitions>
  <inkml:trace contextRef="#ctx0" brushRef="#br0">1441 244 11242,'-1'-6'125,"0"0"-1,0 0 0,-1 1 0,0-1 1,-1 0-1,1 1 0,-1-1 0,0 1 1,0 0-1,-1 0 0,1 0 0,-1 0 1,0 1-1,-1-1 0,-4-3 0,-8-7 177,-1 1-1,-34-20 0,28 20-233,0 1 0,-1 1 1,-1 2-1,1 0 0,-2 2 0,1 1 0,-1 1 1,0 1-1,-31-1 0,26 5-17,1 1 0,-1 2 0,1 1 0,0 1 0,0 2 0,0 1 0,-53 20 0,40-9 39,1 2-1,2 2 0,0 2 0,2 2 1,0 1-1,2 2 0,-41 40 1,36-26 21,1 2 0,3 2 0,1 2 0,3 0 0,-34 66 0,53-83-81,1 1-1,1 1 1,2 0 0,1 0-1,2 1 1,1 0-1,2 0 1,1 1 0,2 0-1,2-1 1,1 1-1,1 0 1,9 40 0,2-14-103,3 0 0,2-1 0,3-1 1,3-1-1,2-1 0,51 83 0,-46-92-108,58 72-1,-72-100 106,2-1-1,1 0 1,0-2 0,1 0-1,34 21 1,-46-34 64,-1 0 0,2-1-1,-1 0 1,0 0 0,1-1 0,0-1 0,-1 1 0,1-1 0,0-1 0,0 0 0,0-1 0,0 1 0,0-2 0,0 0 0,0 0 0,0-1 0,0 0 0,0 0-1,-1-1 1,1-1 0,11-5 0,1-2 21,-1-2 0,1 0 0,-2-2-1,0 0 1,-1-1 0,-1-1 0,23-27-1,23-32 176,104-164 0,21-102 183,-27-24 10,-137 294-332,-3-1 0,-3 0-1,12-94 1,-22 51-93,-9 102 27,-1-1 1,0 1 0,-1 0 0,-1-1 0,-7-23 0,9 33 4,-1 1 0,0 0 0,0-1 0,0 1 0,0 0-1,-1 0 1,1 0 0,-1 0 0,0 0 0,-1 1 0,1-1 0,0 1 0,-1 0 0,0 0-1,0 0 1,0 1 0,0-1 0,-7-2 0,2 2-36,1 1-1,-1 0 1,0 1-1,0 0 1,0 0 0,0 1-1,0 0 1,0 0 0,-10 2-1,-4 2-25,1 1-1,-1 0 1,1 2-1,-31 12 1,-19 14-96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43.709"/>
    </inkml:context>
    <inkml:brush xml:id="br0">
      <inkml:brushProperty name="width" value="0.05" units="cm"/>
      <inkml:brushProperty name="height" value="0.05" units="cm"/>
    </inkml:brush>
  </inkml:definitions>
  <inkml:trace contextRef="#ctx0" brushRef="#br0">45 175 11322,'-4'-1'645,"-21"-8"1027,24 8-1464,0 1-1,0 0 0,0-1 1,1 1-1,-1-1 1,0 1-1,0-1 0,0 1 1,0-1-1,1 1 1,-1-1-1,0 0 0,1 1 1,-1-1-1,0 0 1,1 0-1,-1 0 0,1 1 1,-1-1-1,1-1 1,24 6 1252,70 2-1053,-1-3-1,119-13 1,-53 2-351,284 5 4,208-11-8,-544 5-44,503-16 81,-588 26-116,62 1 118,-74-3-149,-1 0-1,0 0 1,1-1-1,-1 0 1,0-1 0,15-5-1,-23 6 96,1 1 0,0 0-1,-1 0 1,1-1 0,0 1 0,-1-1-1,0 0 1,1 1 0,-1-1 0,0 0-1,0 0 1,0 0 0,0 0 0,0 1-1,0-1 1,-1-1 0,1 1 0,-1 0-1,1 0 1,-1 0 0,0 0 0,0 0-1,0 0 1,0 0 0,0-1 0,-1-1-1,0-24 46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07.651"/>
    </inkml:context>
    <inkml:brush xml:id="br0">
      <inkml:brushProperty name="width" value="0.05" units="cm"/>
      <inkml:brushProperty name="height" value="0.05" units="cm"/>
    </inkml:brush>
  </inkml:definitions>
  <inkml:trace contextRef="#ctx0" brushRef="#br0">44 0 18508,'-5'5'468,"1"0"0,0 0 0,0 1 0,0-1 1,1 1-1,-1 0 0,1 0 0,1 0 0,-1 1 0,1-1 0,-2 11 1,3-14-461,1-1 0,-1 0 0,1 1 0,0-1 0,0 1 0,0-1 0,1 0 0,-1 1 0,0-1 0,1 0 0,0 0 0,-1 1 0,1-1 0,0 0 1,0 0-1,0 0 0,0 0 0,1 0 0,-1 0 0,1 0 0,-1 0 0,1 0 0,-1-1 0,1 1 0,0-1 0,0 1 0,0-1 0,0 0 0,0 0 1,0 0-1,0 0 0,0 0 0,1 0 0,-1 0 0,4 0 0,3 1-121,0 0-1,0-1 1,1 0 0,-1-1-1,1 0 1,-1 0 0,1-1-1,-1 0 1,0-1 0,0 0-1,0-1 1,0 1 0,0-2 0,0 1-1,0-1 1,-1-1 0,0 1-1,0-2 1,0 1 0,-1-1-1,0 0 1,0 0 0,0-1-1,-1 0 1,0 0 0,9-13 0,-10 4-106,-5 16 216,0 0 0,0-1 1,0 1-1,0 0 0,0 0 1,0-1-1,0 1 0,-1 0 0,1 0 1,0 0-1,0-1 0,0 1 1,0 0-1,0 0 0,0-1 0,-1 1 1,1 0-1,0 0 0,0 0 1,0 0-1,0-1 0,-1 1 0,1 0 1,0 0-1,0 0 0,0 0 1,-1 0-1,1 0 0,0-1 0,0 1 1,-1 0-1,0 0 6,0 0 0,0 1 0,0-1 0,0 0 0,0 0 0,0 1-1,0-1 1,0 1 0,0-1 0,0 1 0,0-1 0,0 1 0,0-1 0,1 1 0,-1 0 0,0 0 0,0-1 0,1 1-1,-1 0 1,0 0 0,0 1 0,-6 9 2,1-1 0,1 1 0,-7 17 0,10-23-110,0 0 0,0 0 0,1 1 0,0-1 0,0 0 0,1 1 0,0-1 0,-1 1 0,2-1 0,0 7 0,2-3-159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0:44.673"/>
    </inkml:context>
    <inkml:brush xml:id="br0">
      <inkml:brushProperty name="width" value="0.05" units="cm"/>
      <inkml:brushProperty name="height" value="0.05" units="cm"/>
    </inkml:brush>
  </inkml:definitions>
  <inkml:trace contextRef="#ctx0" brushRef="#br0">47 260 11170,'-1'1'153,"-30"2"1512,31-3-1616,-1 0 1,1 0-1,-1 0 0,1 0 1,0 0-1,-1 0 0,1 0 0,-1 0 1,1 0-1,-1 0 0,1 0 1,-1 0-1,1 0 0,-1 0 1,1 0-1,-1-1 0,1 1 0,0 0 1,-1 0-1,1-1 0,-1 1 1,1 0-1,0 0 0,-1-1 1,1 1-1,0-1 0,-1 1 0,1 0 1,0-1-1,-1 1 0,1-1 1,0 1-1,0 0 0,0-1 0,-1 1 1,1-1-1,0 1 0,0-1 1,0 1-1,0-1 0,0 1 1,0-1-1,0 1 0,0-1 0,0 1 1,0-1-1,0 1 0,0 0 1,0-1-1,1 1 0,-1-1 1,0 1-1,0-1 0,0 1 0,1-1 1,-1 1-1,1-2 52,1 0-1,-1 1 1,0-1 0,1 1-1,-1 0 1,1-1 0,-1 1 0,1 0-1,-1 0 1,1 0 0,0 0-1,0 0 1,0 0 0,1 0-1,31-8 573,-31 8-585,386-57 1588,-279 46-1531,1150-104 592,-1114 113-730,-146 3-77,0 0 1,1 0-1,-1 1 1,0-1-1,1 0 1,-1 0-1,1 0 1,-1 0-1,0 0 1,1 0-1,-1 0 1,1-1-1,-1 1 1,0 0 0,1 0-1,-1 0 1,1 0-1,-1 0 1,0-1-1,1 1 1,-1 0-1,0 0 1,1-1-1,-1 1 1,0 0-1,0 0 1,1-1-1,-1 1 1,0 0-1,0-1 1,1 1-1,-1 0 1,0-1-1,0 1 1,0 0-1,0-1 1,0 1-1,1-1 1,-1 1 0,0 0-1,0-1 1,0 1-1,0-1 1,0 1-1,0 0 1,0-1-1,0 1 1,-1-1-1,1 1 1,0 0-1,0-2 1,0-9-759,1 6 110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1.526"/>
    </inkml:context>
    <inkml:brush xml:id="br0">
      <inkml:brushProperty name="width" value="0.05" units="cm"/>
      <inkml:brushProperty name="height" value="0.05" units="cm"/>
    </inkml:brush>
  </inkml:definitions>
  <inkml:trace contextRef="#ctx0" brushRef="#br0">4 571 13251,'-1'7'593,"-1"12"763,6-15-608,9-10 240,6-10-613,0-1 1,-1-1-1,-1-1 0,19-26 1,-19 24-189,256-364 1706,-238 332-1593,-18 32 2,-16 27-47,-4 14-52,-29 160 474,28-149-632,2 0 0,1 0-1,6 59 1,-5-84-126,1 1 1,1-1 0,-1 0-1,1 0 1,0 0-1,0-1 1,1 1 0,6 10-1,-8-14 59,0 0 0,1-1 0,-1 1 0,1-1 0,-1 1 0,1-1 0,0 0-1,-1 0 1,1 0 0,0 0 0,0 0 0,0 0 0,0 0 0,0 0 0,0-1 0,0 1 0,0-1 0,0 0 0,0 1-1,0-1 1,0 0 0,0 0 0,1 0 0,-1 0 0,0-1 0,0 1 0,0-1 0,3-1 0,23-12-258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2.782"/>
    </inkml:context>
    <inkml:brush xml:id="br0">
      <inkml:brushProperty name="width" value="0.05" units="cm"/>
      <inkml:brushProperty name="height" value="0.05" units="cm"/>
    </inkml:brush>
  </inkml:definitions>
  <inkml:trace contextRef="#ctx0" brushRef="#br0">1 223 16251,'0'-2'106,"1"-1"0,0 0 0,0 1 0,0-1 0,0 0 0,0 1 0,1 0 0,-1-1 0,1 1 0,0 0 0,-1 0 0,1-1 0,0 2 0,0-1 0,1 0 0,-1 0 0,0 1 0,4-3 0,-3 2-19,33-25 519,1 2-1,76-38 1,-89 51-510,1 2-1,0 1 0,0 1 1,0 1-1,1 1 0,36-3 0,-56 9-70,0-1 0,0 1 1,0 0-1,0 1 0,0-1 0,0 1 0,0 0 0,0 1 0,0-1 0,0 1 0,0 0 0,-1 1 0,12 6 0,-15-7-5,1 1 0,0-1 1,-1 1-1,1 0 1,-1 0-1,0 0 0,0 1 1,0-1-1,0 0 0,-1 1 1,0-1-1,1 1 0,-1 0 1,0-1-1,-1 1 0,1 0 1,-1-1-1,1 1 1,-1 0-1,0 0 0,0 0 1,-1-1-1,-1 8 0,-1 7 55,-2 0 0,0-1 1,-1 1-1,-1-1 0,0 0 0,-2 0 0,-17 26 0,-7 4 206,-47 52 0,10-21-21,69-78-257,0 1-1,0 0 1,0 0-1,0 0 1,0-1-1,0 1 0,0 0 1,0 0-1,1 1 1,-1-1-1,0 0 1,1 0-1,-1 0 1,1 0-1,0 0 0,-1 2 1,26-12-155,26-13-238,1 2 1,66-16-1,-58 21 128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4.009"/>
    </inkml:context>
    <inkml:brush xml:id="br0">
      <inkml:brushProperty name="width" value="0.05" units="cm"/>
      <inkml:brushProperty name="height" value="0.05" units="cm"/>
    </inkml:brush>
  </inkml:definitions>
  <inkml:trace contextRef="#ctx0" brushRef="#br0">0 83 14779,'18'-13'1087,"0"2"1,1-1-1,21-8 0,-28 15-670,-1 1 0,1 0 0,-1 0 0,1 1 0,0 1 0,23-2 0,-32 3-375,0 1 0,0 0 0,1 0 0,-1 0-1,0 1 1,0-1 0,0 1 0,0 0-1,0 0 1,0 0 0,0 0 0,0 0 0,0 1-1,0-1 1,-1 1 0,1 0 0,-1 0 0,1 0-1,-1 0 1,0 0 0,1 0 0,-1 1 0,0-1-1,-1 1 1,1-1 0,0 1 0,-1 0-1,1 0 1,-1 0 0,0 0 0,0 0 0,0 0-1,0 0 1,-1 0 0,1 0 0,-1 5 0,1 4 24,-1 0 0,-1 1 0,0-1 0,-1 0 0,0 1 1,0-1-1,-2 0 0,-4 13 0,-27 50 324,17-39-193,18-35-195,0 0-1,-1 0 1,1 0-1,0 1 1,0-1-1,-1 0 1,1 0 0,0 0-1,0 1 1,0-1-1,1 0 1,-1 0-1,0 0 1,0 0 0,1 1-1,-1-1 1,0 0-1,1 0 1,-1 0-1,1 0 1,0 0 0,-1 0-1,1 0 1,0 0-1,0 0 1,-1 0 0,1 0-1,0-1 1,0 1-1,0 0 1,1 0-1,6 5-29,-1-2 0,1 1 0,11 4 0,-1 0-9,-1 2-11,1 0 1,-2 2-1,24 22 0,-33-29 41,-1 1 1,1 0-1,-2 0 1,1 0-1,-1 1 0,0 0 1,-1 0-1,0 0 0,0 1 1,3 12-1,-6-18 26,0 0 0,-1 1 0,0-1-1,0 0 1,0 1 0,0-1 0,0 1-1,0-1 1,-1 0 0,0 1 0,0-1 0,0 0-1,0 0 1,-3 5 0,1-2 48,0-1 1,-1 0-1,0 0 0,0 0 1,0 0-1,0-1 1,-8 6-1,-2 1 195,-2-1 0,1-1-1,-2 0 1,-22 9 0,-30 6 670,62-22-873,1 0-1,0-1 0,-1 0 0,1-1 0,-1 1 0,1-1 0,0 0 0,-1-1 1,-7-1-1,14 2-66,-1 0 0,0 0 0,1 0 0,-1 0 0,0 0 0,1 0-1,-1-1 1,1 1 0,-1 0 0,1 0 0,-1-1 0,0 1 0,1 0 0,-1-1 0,1 1 0,-1-1 0,1 1 0,-1-1 0,1 1 0,0-1 0,-1 1 0,1-1 0,0 1 0,-1-1 0,1 1 0,0-1 0,0 0 0,-1 1 0,1-1 0,0 0 0,0 1 0,0-1 0,0 1 0,0-1 0,0 0 0,0 0 0,0-1-3,1 0 1,0 0 0,0 0-1,0 1 1,0-1-1,0 0 1,0 1 0,0-1-1,0 1 1,0-1-1,1 1 1,2-2 0,21-18-193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4.954"/>
    </inkml:context>
    <inkml:brush xml:id="br0">
      <inkml:brushProperty name="width" value="0.05" units="cm"/>
      <inkml:brushProperty name="height" value="0.05" units="cm"/>
    </inkml:brush>
  </inkml:definitions>
  <inkml:trace contextRef="#ctx0" brushRef="#br0">1 46 17844,'55'-43'3550,"-54"43"-3517,-1 0-1,0 0 1,0 0 0,0-1-1,0 1 1,1 0 0,-1 0-1,0 0 1,0 0 0,0 0-1,1 0 1,-1-1 0,0 1-1,0 0 1,0 0 0,1 0-1,-1 0 1,0 0 0,0 0-1,1 0 1,-1 0 0,0 0-1,0 0 1,0 0 0,1 0-1,-1 0 1,0 0 0,0 0-1,1 0 1,-1 0 0,0 0-1,0 1 1,0-1 0,1 0 0,-1 0-1,0 0 1,0 0 0,0 0-1,1 0 1,-1 1 0,0-1-1,0 0 1,0 0 0,0 0-1,0 1 1,1-1 0,-1 0-1,0 0 1,0 0 0,0 1-1,0-1 1,0 0 0,0 0-1,0 1 1,0-1 0,0 0-1,0 0 1,0 0 0,0 1-1,0-1 1,0 0 0,0 0-1,0 1 1,0-1 0,-2 22 838,1-18-724,-27 121 1167,19-94-1224,1 0 0,2 1-1,1 0 1,1 0 0,1 32-1,3-60-83,0 0 0,1-1 0,-1 1 0,1-1 0,0 0 1,0 1-1,0-1 0,0 1 0,1-1 0,-1 0 0,1 0 0,0 0 0,0 0 0,0 0 0,4 5 0,-2-6-3,-1 1 0,1-1 0,-1 0 0,1 1 0,0-2-1,0 1 1,-1 0 0,1-1 0,1 0 0,-1 0 0,0 0 0,8 1 0,-4-1-126,0-1-1,0 0 1,0 0 0,0-1-1,0 0 1,0 0 0,0-1-1,0 0 1,-1 0 0,1-1-1,-1 0 1,1 0 0,-1-1-1,0 0 1,0 0 0,-1-1-1,1 0 1,-1 0 0,0 0-1,0-1 1,-1 0 0,1 0-1,-1 0 1,-1-1 0,1 0-1,6-14 1,7-22-505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5.339"/>
    </inkml:context>
    <inkml:brush xml:id="br0">
      <inkml:brushProperty name="width" value="0.05" units="cm"/>
      <inkml:brushProperty name="height" value="0.05" units="cm"/>
    </inkml:brush>
  </inkml:definitions>
  <inkml:trace contextRef="#ctx0" brushRef="#br0">22 1 18372,'-10'44'1776,"3"-1"-1136,2 0-303,5-3 831,5-1-360,5-5-1136,4-3 584,1-8-296,2-3-104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6.053"/>
    </inkml:context>
    <inkml:brush xml:id="br0">
      <inkml:brushProperty name="width" value="0.05" units="cm"/>
      <inkml:brushProperty name="height" value="0.05" units="cm"/>
    </inkml:brush>
  </inkml:definitions>
  <inkml:trace contextRef="#ctx0" brushRef="#br0">198 0 19756,'-6'19'1017,"-13"31"-1,11-32-757,-10 37-1,11-24 87,-4 34-1,10-54-296,0 0-1,1 0 1,0-1-1,1 1 1,0 0-1,1 0 1,3 10 0,-5-18-47,1-1 1,1 1-1,-1 0 1,0-1-1,1 1 1,-1-1 0,1 0-1,0 1 1,-1-1-1,1 0 1,0 0-1,0 0 1,1 0-1,-1-1 1,0 1-1,1-1 1,-1 1 0,1-1-1,-1 0 1,1 0-1,0 0 1,-1 0-1,1 0 1,0-1-1,3 1 1,7 0-3,0 0 0,0-1-1,0 0 1,17-4 0,-9 2 4,-7 0 2,1 1 0,-1 1 0,1 0 0,-1 1 0,24 4 0,-34-5 6,-1 1 0,1 1 0,-1-1 0,1 0 0,-1 1 0,0-1-1,0 1 1,0 0 0,0 0 0,0 0 0,0 1 0,0-1 0,-1 1 0,1 0-1,-1-1 1,0 1 0,0 0 0,0 0 0,0 0 0,0 1 0,-1-1-1,0 0 1,1 1 0,-1-1 0,0 1 0,-1-1 0,2 7 0,-2 0 41,0-1 0,0 0 0,-1 0 0,0 0 0,-1-1 0,1 1 0,-2 0 0,1 0 0,-2-1 0,1 0-1,-1 1 1,0-1 0,0 0 0,-7 8 0,-2 1 144,1 0 0,-2-1-1,0-1 1,-1 0 0,-18 13-1,18-17-62,0 0-1,-1 0 1,0-2-1,-1 0 0,0-1 1,0 0-1,-21 5 0,32-11-158,-1-1 0,0 1 0,0-2 0,0 1 0,1-1 0,-1 0 0,0 0 0,0-1-1,-12-2 1,14 1-52,0 0 0,0 1-1,1-2 1,-1 1 0,1-1-1,-1 1 1,1-1 0,0 0-1,0-1 1,0 1-1,1-1 1,-1 1 0,1-1-1,-5-8 1,5 7 20,-1 0 0,2-1 0,-1 0 0,0 1 0,-2-12 0,-7-51-433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6.515"/>
    </inkml:context>
    <inkml:brush xml:id="br0">
      <inkml:brushProperty name="width" value="0.05" units="cm"/>
      <inkml:brushProperty name="height" value="0.05" units="cm"/>
    </inkml:brush>
  </inkml:definitions>
  <inkml:trace contextRef="#ctx0" brushRef="#br0">0 4 21397,'6'-2'1728,"-6"7"-1304,5 1-224,7-2 680,10 1-384,16-5-576,9-2-472,15-2 456,5-1-104,8-5-112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07.076"/>
    </inkml:context>
    <inkml:brush xml:id="br0">
      <inkml:brushProperty name="width" value="0.05" units="cm"/>
      <inkml:brushProperty name="height" value="0.05" units="cm"/>
    </inkml:brush>
  </inkml:definitions>
  <inkml:trace contextRef="#ctx0" brushRef="#br0">354 6 16347,'-2'-1'143,"1"0"0,-1 0-1,1 1 1,-1-1-1,1 1 1,-1 0-1,1-1 1,-1 1 0,0 0-1,1 0 1,-1 0-1,1 0 1,-1 0-1,0 0 1,1 0 0,-1 0-1,1 1 1,-1-1-1,1 1 1,-3 1-1,-29 16 469,33-18-604,-19 15 578,1 0 1,0 1 0,1 1-1,-19 23 1,10-6-153,-33 56 0,41-58-277,0 2-1,-14 42 1,26-61-129,1 1 0,1-1 0,1 1 0,0 0 0,1 0 0,0 1 0,2 25 0,0-37-22,1 0 0,-1 0-1,1-1 1,0 1 0,0 0 0,0-1 0,1 1 0,0-1-1,-1 0 1,2 1 0,-1-1 0,0 0 0,1 0 0,0 0 0,0-1-1,0 1 1,0-1 0,1 1 0,-1-1 0,1 0 0,0 0-1,0-1 1,0 1 0,0-1 0,0 0 0,1 0 0,-1 0 0,1-1-1,4 2 1,5 0 4,0-1-1,-1-1 1,1 0 0,0 0-1,0-2 1,0 1-1,0-2 1,20-4 0,-16 2 35,-1-1 0,0-1 1,0 0-1,0-1 1,-1-1-1,17-11 0,-27 15-4,-1 0-1,0 0 0,0-1 0,0 1 0,-1-1 0,1 0 1,3-7-1,-7 11-28,0 1 1,-1-1-1,1 0 0,0 0 1,-1 0-1,1 0 1,-1 0-1,1 0 1,-1-1-1,1 1 1,-1 0-1,0 0 1,0 0-1,0 0 0,1 0 1,-1 0-1,0-1 1,0 1-1,-1 0 1,1 0-1,0 0 1,0 0-1,0 0 0,-1-1 1,1 1-1,-1 0 1,1 0-1,-1 0 1,1 0-1,-1 0 1,1 0-1,-1 0 0,0 0 1,0 1-1,0-1 1,1 0-1,-1 0 1,0 1-1,0-1 1,0 0-1,0 1 1,0-1-1,0 1 0,0-1 1,0 1-1,0-1 1,-3 1-1,-5-2 14,0 0 0,0 0 0,0 2 0,0-1 0,0 1 0,0 0 0,0 1-1,0 0 1,-14 3 0,13-2-198,0 1 0,1-1-1,-1 2 1,1-1 0,0 1-1,0 1 1,0 0 0,-12 9-1,18-12 129,1 0-1,0 1 1,0-1 0,0 1-1,0-1 1,1 1-1,-1 0 1,1 0-1,-1-1 1,1 1 0,0 0-1,0 0 1,0 0-1,0 1 1,0 3-1,5 13-455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32.160"/>
    </inkml:context>
    <inkml:brush xml:id="br0">
      <inkml:brushProperty name="width" value="0.05" units="cm"/>
      <inkml:brushProperty name="height" value="0.05" units="cm"/>
    </inkml:brush>
  </inkml:definitions>
  <inkml:trace contextRef="#ctx0" brushRef="#br0">1 1 9346,'3'10'814,"0"0"1,1 1-1,0-1 0,1-1 1,0 1-1,0-1 0,1 0 0,0 0 1,10 10-1,55 72 791,-30-36-1392,2-2 0,75 71 1,203 114 946,-144-114-389,-49-12-218,-68-57 85,-46-45-429,-14-9-192,0-1-1,1 0 0,-1 0 1,0 0-1,0 1 1,0-1-1,1 0 1,-1 0-1,0 0 0,0 0 1,1 0-1,-1 0 1,0 0-1,0 1 0,1-1 1,-1 0-1,0 0 1,0 0-1,1 0 1,-1 0-1,0 0 0,0 0 1,1 0-1,-1 0 1,0 0-1,0-1 1,1 1-1,-1 0 0,0 0 1,0 0-1,1 0 1,-1 0-1,0 0 0,0 0 1,0-1-1,1 1 1,-1 0-1,0 0 1,0 0-1,0-1 0,0 1 1,1 0-1,-1 0 1,0 0-1,0-1 1,0 1-1,0 0 0,0 0 1,0-1-1,0 1 1,1 0-1,-1 0 0,0-1 1,0 1-1,0 0 1,0-1-1,-19-9 80,-14-14-508,-58-55-1,32 26 45,-168-124-440,-40-34 643,246 191 171,1-1-1,0 0 1,2-2-1,-20-30 1,28 38-10,1-1 1,1 1 0,0-2 0,2 1-1,0-1 1,0 0 0,-5-35 0,15 65-31,0 1 1,1-1-1,11 19 0,32 58 51,-14-35 12,2-2 0,2-1 0,3-2 0,63 61 0,-64-74 18,1-2 1,2-2-1,1-1 0,1-3 0,80 38 0,-38-26 91,-101-52-63,-1 0-1,-19-21 1,0 0-39,-495-416-90,521 442-57,10 10 73,15 12 6,331 268-219,42 34-559,-366-296 697,-11-10-131,0 1 0,2-2 0,-1 0 0,1 0-1,1-2 1,23 12 0,-25-18-47,-8-5-41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35.662"/>
    </inkml:context>
    <inkml:brush xml:id="br0">
      <inkml:brushProperty name="width" value="0.05" units="cm"/>
      <inkml:brushProperty name="height" value="0.05" units="cm"/>
    </inkml:brush>
  </inkml:definitions>
  <inkml:trace contextRef="#ctx0" brushRef="#br0">0 115 12547,'2'1'86,"-1"0"-1,0-1 1,1 1 0,-1-1 0,1 0 0,-1 0 0,1 1-1,-1-1 1,1 0 0,-1 0 0,1 0 0,-1-1 0,1 1-1,-1 0 1,1-1 0,-1 1 0,1-1 0,-1 1 0,1-1-1,-1 1 1,0-1 0,3-2 0,29-26 802,-11 8-375,-19 18-469,1 1 0,0-1-1,0 1 1,0 0 0,0 0 0,0 1-1,0-1 1,1 1 0,-1 0 0,0 0 0,1 0-1,7 0 1,0 1 6,-1 1 0,0 0 1,17 5-1,-16-3-12,1-1-1,21 1 1,-30-3-6,0 0 0,0-1 0,0 0 0,-1 0 0,1 0 0,0 0 0,-1-1-1,1 1 1,-1-1 0,0 0 0,1 0 0,-1 0 0,0 0 0,0-1 0,3-3 0,-2 2 86,1 1 0,-1-1 0,1 1 0,0 0 0,8-4 0,-9 6-75,0 1 0,0-1 0,1 0 1,-1 1-1,0 0 0,0 0 0,1 0 0,-1 1 1,0-1-1,0 1 0,5 1 0,-4 0-31,0-1 0,0 0-1,1-1 1,-1 1 0,0-1 0,1 0-1,6-1 1,-5-1 6,-1 0 0,0 1 1,1 0-1,0 0 0,-1 1 0,1 0 0,-1 0 1,1 1-1,-1-1 0,1 1 0,-1 1 0,1-1 1,-1 1-1,0 1 0,0-1 0,9 5 0,-9-4 8,1 0 0,-1-1-1,1 0 1,0 0 0,0 0-1,0-1 1,0 0 0,1-1-1,-1 1 1,0-1 0,13-2-1,-15 2 12,-1 1-1,1-1 0,-1 1 1,1 0-1,-1 0 0,1 0 0,-1 1 1,1-1-1,-1 1 0,0 0 1,7 5-1,-7-5-18,0 1 1,0-1 0,1 0-1,-1 0 1,1-1-1,-1 1 1,1-1 0,0 0-1,7 1 1,-4-2-7,0 1 0,-1 1 0,1-1 0,-1 1 0,1 1-1,-1-1 1,0 1 0,11 6 0,-11-5-5,0-1 0,0 0 0,0 0 0,1 0 0,0-1 0,-1 0-1,1-1 1,12 2 0,-18-3-5,7-1 4,-1 1 0,0 0 0,1 1 0,-1 0 0,0 0 0,0 0 1,1 1-1,-1 1 0,15 6 0,-6-1 5,-8-2-4,0-1-1,0-1 0,1 0 1,0 0-1,-1-1 1,1 0-1,1-1 0,-1 0 1,0 0-1,11-1 0,100-4 0,54 1 6,-143 4-10,0 1-1,0 2 1,46 12-1,-37-3 0,0 3 0,-1 1 0,42 26 0,-39-19 2,90 35 0,431 103 3,-281-110-14,-163-35 5,-76-13 0,45 11 1,-71-10 3,0 1 0,0 0 0,-1 2-1,0 0 1,27 20 0,-27-17-1,1-1 1,1 0-1,-1-2 1,32 12-1,84 12-7,-93-26 7,-1 2 1,-1 3-1,54 21 1,-10 8 2,79 34 0,141 25-119,-153-53 6,-141-44 42,-2 0-49,1 0 1,0-1-1,-1 0 0,1 0 1,0-1-1,0 0 0,0-1 1,11 1-1,-3-7-115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34.851"/>
    </inkml:context>
    <inkml:brush xml:id="br0">
      <inkml:brushProperty name="width" value="0.05" units="cm"/>
      <inkml:brushProperty name="height" value="0.05" units="cm"/>
    </inkml:brush>
  </inkml:definitions>
  <inkml:trace contextRef="#ctx0" brushRef="#br0">1 20 11939,'6'-5'1000,"-3"4"-728,-2-1-200,1 1 376,1-1-472,0-1-856,3 3-88,-1-1 687,-2-1-207,0-1-224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3.410"/>
    </inkml:context>
    <inkml:brush xml:id="br0">
      <inkml:brushProperty name="width" value="0.05" units="cm"/>
      <inkml:brushProperty name="height" value="0.05" units="cm"/>
    </inkml:brush>
  </inkml:definitions>
  <inkml:trace contextRef="#ctx0" brushRef="#br0">10 31 19204,'-5'6'1224,"4"-3"-1480,-2 3-272,3-17 528,11-5-72,4-3-96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4.414"/>
    </inkml:context>
    <inkml:brush xml:id="br0">
      <inkml:brushProperty name="width" value="0.05" units="cm"/>
      <inkml:brushProperty name="height" value="0.05" units="cm"/>
    </inkml:brush>
  </inkml:definitions>
  <inkml:trace contextRef="#ctx0" brushRef="#br0">293 82 14051,'1'0'76,"29"-33"1781,-29 32-1767,0 0 0,0 0 0,0-1 0,0 1 0,-1 0 0,1 0 0,0-1 0,-1 1 0,1-1 0,-1 1 0,1-1 0,-1 1 0,0 0 0,1-1 0,-1 1 0,0-1 0,0 1 0,0-1 0,0 1 0,-1-1 0,1 1 0,0-1 1,0 1-1,-1-1 0,1 1 0,-2-3 0,1 3-5,0 1 1,0-1 0,0 0 0,0 0-1,0 1 1,0-1 0,0 0-1,0 1 1,-1-1 0,1 1 0,0-1-1,0 1 1,-1 0 0,1 0 0,0-1-1,0 1 1,-1 0 0,1 0-1,0 0 1,-1 0 0,1 1 0,0-1-1,-1 0 1,-1 1 0,-33 12 897,17-3-833,2 0 1,-1 0 0,1 2 0,1 0 0,0 1 0,1 1-1,0 0 1,1 1 0,1 1 0,0 0 0,-18 32-1,22-34-135,2 1 0,-1 0 0,2 1 0,0 0 0,1 0 0,0 0 0,1 0 0,1 1 0,1 0 0,0-1 0,1 1 0,1 0 0,1 0-1,4 29 1,-4-40-7,1 0 0,0 1 0,0-1 0,0 0-1,1 0 1,0 0 0,0-1 0,0 1 0,1-1-1,0 0 1,0 0 0,0 0 0,1 0 0,0-1-1,8 7 1,-9-8 11,0-1-1,-1 0 0,2 0 1,-1-1-1,0 1 1,0-1-1,0 0 0,1 0 1,-1 0-1,1 0 1,-1-1-1,0 0 1,1 0-1,-1 0 0,1 0 1,-1-1-1,1 0 1,-1 0-1,0 0 0,0 0 1,1-1-1,-1 1 1,5-4-1,-1 0 66,-1 0 0,1 0 0,-1-1 0,0 0-1,-1 0 1,1-1 0,-1 0 0,-1 0 0,1 0 0,-1-1 0,0 0-1,6-14 1,-9 17-21,0 0 0,-1 0 0,1 0 0,-1 0 0,0 0 0,0 0 0,-1 0 0,0 0 0,0 0 1,-1-9-1,1 11-26,-1-1 0,0 1 0,0 0 0,0 0 0,-1 0 1,1-1-1,-1 1 0,1 1 0,-1-1 0,0 0 0,0 0 1,-1 1-1,1-1 0,0 1 0,-1 0 0,0 0 1,-3-3-1,2 3-52,1 0 0,-1 1 0,1-1 0,-1 1 1,0 0-1,1 0 0,-1 0 0,0 1 0,0-1 1,0 1-1,1 0 0,-1 0 0,0 0 0,0 1 0,0-1 1,0 1-1,1 0 0,-6 2 0,6-2-96,0 0 0,0 0 0,0 0 0,0 1 0,0-1 0,0 1-1,0 0 1,1 0 0,-1 0 0,1 0 0,-1 1 0,1-1 0,0 0 0,0 1 0,0 0-1,0 0 1,0-1 0,1 1 0,-1 0 0,1 0 0,-2 4 0,3 8-388,5-6-177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4.932"/>
    </inkml:context>
    <inkml:brush xml:id="br0">
      <inkml:brushProperty name="width" value="0.05" units="cm"/>
      <inkml:brushProperty name="height" value="0.05" units="cm"/>
    </inkml:brush>
  </inkml:definitions>
  <inkml:trace contextRef="#ctx0" brushRef="#br0">2 11 22381,'0'-4'2256,"-2"2"-1416,2-1 393,5 3-1265,-1-1-776,3 1 728,3 1-249,4 7-215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5.348"/>
    </inkml:context>
    <inkml:brush xml:id="br0">
      <inkml:brushProperty name="width" value="0.05" units="cm"/>
      <inkml:brushProperty name="height" value="0.05" units="cm"/>
    </inkml:brush>
  </inkml:definitions>
  <inkml:trace contextRef="#ctx0" brushRef="#br0">15 1 14627,'-10'26'2225,"7"-2"-1265,2-9-392,1-2 1784,3-9-1495,1-4-369,4-10-136,3-7-80,3-5-312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5.780"/>
    </inkml:context>
    <inkml:brush xml:id="br0">
      <inkml:brushProperty name="width" value="0.05" units="cm"/>
      <inkml:brushProperty name="height" value="0.05" units="cm"/>
    </inkml:brush>
  </inkml:definitions>
  <inkml:trace contextRef="#ctx0" brushRef="#br0">417 90 13979,'5'-7'698,"0"0"0,0-1 0,0 0 0,4-12-1,-8 19-598,-1 0 0,1 0 0,-1 0 0,0 0-1,1 0 1,-1 0 0,0 0 0,1 0-1,-1-1 1,0 1 0,0 0 0,0 0-1,0 0 1,0 0 0,0 0 0,-1-1-1,1 1 1,0 0 0,-1 0 0,1 0-1,0 0 1,-1 0 0,1 0 0,-1 0-1,0 0 1,1 0 0,-1 0 0,0 0-1,1 0 1,-1 1 0,0-1 0,0 0-1,0 0 1,0 1 0,0-1 0,0 1-1,0-1 1,0 1 0,0-1 0,0 1 0,0-1-1,0 1 1,0 0 0,0 0 0,0 0-1,-3-1 1,-3 1 52,-1 0-1,0 0 0,1 1 1,-1 0-1,1 0 1,-1 1-1,1 0 1,-1 0-1,1 1 1,0 0-1,0 0 1,-9 6-1,-4 3-36,1 0 0,-34 30 0,30-20-99,0 1 1,2 0-1,1 2 1,1 0-1,-20 36 0,26-38-9,1 0 0,1 1-1,2 0 1,0 0 0,1 1-1,-7 47 1,13-64-14,2 0-1,-1 0 1,1 0-1,0 0 1,1 0 0,0 0-1,0 0 1,1 0 0,0-1-1,3 11 1,-3-14-45,0-1 1,0 1-1,0-1 1,0 1-1,1-1 1,-1 0-1,1 0 1,0 0-1,0 0 1,0 0-1,0-1 1,1 0-1,-1 1 1,1-1-1,-1 0 1,1-1-1,0 1 1,0 0-1,0-1 1,0 0-1,4 1 1,5-1-88,-1 0-1,0-1 1,0 0 0,1-1-1,-1 0 1,0-1 0,0 0-1,0-1 1,-1 0 0,1-1-1,-1-1 1,18-8 0,35-21-429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6.530"/>
    </inkml:context>
    <inkml:brush xml:id="br0">
      <inkml:brushProperty name="width" value="0.05" units="cm"/>
      <inkml:brushProperty name="height" value="0.05" units="cm"/>
    </inkml:brush>
  </inkml:definitions>
  <inkml:trace contextRef="#ctx0" brushRef="#br0">152 12 16468,'0'0'79,"0"-1"1,0 1 0,0 0 0,0-1-1,0 1 1,0-1 0,0 1 0,0-1 0,0 1-1,0-1 1,-1 1 0,1 0 0,0-1-1,0 1 1,0-1 0,-1 1 0,1 0 0,0-1-1,0 1 1,-1-1 0,1 1 0,0 0-1,-1-1 1,1 1 0,0 0 0,-1 0-1,1-1 1,0 1 0,-1 0 0,1 0 0,-1 0-1,1-1 1,0 1 0,-1 0 0,-18 4 1379,13 0-1083,1-1 0,-1 1 0,0 0 0,-4 5 0,0 1-136,1 1 0,0 0 0,1 0 0,0 1-1,0 0 1,2 1 0,0 0 0,0 0 0,-5 17-1,9-23-222,0 1-1,0 0 0,0 0 0,1 0 0,0 0 0,0 0 0,1 1 0,0-1 0,1 0 0,0 0 0,0 0 0,1 0 0,-1 0 0,2 0 1,-1 0-1,1-1 0,6 11 0,-8-15-6,1-1-1,-1 1 1,1 0 0,0-1 0,0 1-1,0-1 1,1 1 0,-1-1 0,0 0-1,1 0 1,0 0 0,-1 0 0,1 0-1,0-1 1,0 0 0,0 1 0,0-1-1,0 0 1,0 0 0,0 0 0,1-1-1,-1 1 1,0-1 0,0 0 0,1 0-1,-1 0 1,0 0 0,0 0 0,1-1 0,-1 0-1,0 1 1,0-1 0,0 0 0,4-2-1,-1-1 44,1 0-1,-1 0 0,1 0 1,-1-1-1,-1 0 1,1 0-1,-1 0 0,0-1 1,0 1-1,0-1 1,-1-1-1,0 1 0,6-13 1,-6 10 47,0-1 1,-1 0 0,0 0 0,-1-1-1,0 1 1,-1-1 0,1-20 0,-2 24-44,0 1 0,-1-1 1,0 1-1,0 0 0,-1-1 1,1 1-1,-1 0 0,-1 0 0,1 0 1,-1 0-1,0 0 0,0 0 1,-1 1-1,-4-6 0,7 10-39,0-1-1,-1 1 0,1 0 0,0 0 0,-1 0 0,1 0 1,-1 0-1,1 0 0,-1 0 0,0 0 0,1 0 0,-1 1 1,0-1-1,0 1 0,1-1 0,-4 1 0,5 0-16,0 0 0,0 0 0,0 0-1,1 0 1,-1 0 0,0 0 0,0 0 0,0 0-1,0 0 1,0 0 0,0 0 0,0 0-1,0 0 1,0 0 0,0 0 0,0 0 0,0 0-1,0 0 1,1 0 0,-1 0 0,0 0-1,0 1 1,0-1 0,0 0 0,0 0 0,0 0-1,0 0 1,0 0 0,0 0 0,0 0-1,0 0 1,0 0 0,0 0 0,0 0 0,0 1-1,0-1 1,0 0 0,0 0 0,0 0-1,0 0 1,0 0 0,0 0 0,0 0 0,0 0-1,0 0 1,0 0 0,0 1 0,0-1-1,0 0 1,0 0 0,-1 0 0,1 0 0,0 0-1,0 0 1,9 4-14,20-3-30,0 0 0,56-8 0,19 0-15,-92 7 48,1 1 0,0 0 0,-1 1 0,1 0 0,-1 1 1,12 5-1,-21-7 6,0 0 0,0 0 1,0 1-1,-1-1 1,1 1-1,-1 0 0,1-1 1,-1 1-1,1 1 1,-1-1-1,0 0 0,0 0 1,0 1-1,-1-1 1,1 1-1,2 4 0,-2-2-1,-1 0 0,1 0 0,-1 0 0,0 0-1,0 0 1,-1 0 0,1 0 0,-1 0 0,-1 7-1,-1 3-4,0 1 0,-1-1 0,-1 1-1,-1-1 1,-10 23 0,6-19 25,0-1 0,-1 0 0,-14 19 0,21-43 80,4-8-58,1 0 0,1 1 1,7-24-1,-2 7-2,2-12-10,4-11 10,7-59 1,-20 109-29,-1-5-1,0 8-4,0 0 0,0 0 0,0 0 1,0 1-1,0-1 0,0 0 0,-1 0 0,1 0 0,0 0 0,0 0 0,0 0 0,0 1 0,0-1 1,0 0-1,0 0 0,-1 0 0,1 0 0,0 0 0,0 0 0,0 0 0,0 0 0,0 0 1,-1 0-1,1 1 0,0-1 0,0 0 0,0 0 0,0 0 0,-1 0 0,1 0 0,0 0 1,0 0-1,0 0 0,0 0 0,-1 0 0,1 0 0,0-1 0,0 1 0,0 0 0,0 0 1,-1 0-1,1 0 0,0 0 0,0 0 0,0 0 0,0 0 0,-8-5 283,7-3-18,7 7-525,1 2 40,16 1-1607,-18-1 1516,1-1 0,0 0 0,-1 0 0,11-1 0,10-4-353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7.307"/>
    </inkml:context>
    <inkml:brush xml:id="br0">
      <inkml:brushProperty name="width" value="0.05" units="cm"/>
      <inkml:brushProperty name="height" value="0.05" units="cm"/>
    </inkml:brush>
  </inkml:definitions>
  <inkml:trace contextRef="#ctx0" brushRef="#br0">174 37 15731,'0'-2'139,"1"1"-1,-1 0 0,0 0 0,0 0 0,1 0 1,-1-1-1,0 1 0,0 0 0,-1 0 0,1 0 1,0 0-1,0-1 0,0 1 0,-1 0 0,1 0 1,-1 0-1,1 0 0,-1 0 0,1 0 0,-1 0 1,1 0-1,-1 0 0,0 0 0,0 0 0,1 0 1,-1 1-1,0-1 0,0 0 0,0 0 0,0 1 1,0-1-1,0 1 0,0-1 0,0 1 0,0-1 1,0 1-1,0-1 0,-1 1 0,-1 0 0,0 0 9,0 0 0,0 0 0,0 0 0,0 0 0,0 1 0,0 0 0,0-1 0,0 1 0,0 0 0,1 1 0,-1-1 0,0 0 0,1 1 0,-6 3 0,-1 4-85,-1 0 0,1 0 0,1 1 0,0 0 0,0 1 0,1-1 0,1 2 0,-1-1 1,2 1-1,0 0 0,0 0 0,1 0 0,0 1 0,1-1 0,-1 15 0,4-26-54,-1-1-1,1 1 1,0 0-1,0-1 1,0 1-1,0-1 1,0 1 0,0 0-1,0-1 1,0 1-1,0 0 1,0-1-1,1 1 1,-1-1-1,0 1 1,0 0-1,0-1 1,1 1-1,-1-1 1,0 1 0,1-1-1,-1 1 1,0-1-1,1 1 1,-1-1-1,1 1 1,-1-1-1,1 0 1,-1 1-1,1-1 1,-1 0-1,1 1 1,-1-1-1,1 0 1,0 0 0,-1 1-1,1-1 1,-1 0-1,1 0 1,0 0-1,-1 0 1,1 0-1,0 0 1,-1 0-1,1 0 1,-1 0-1,1 0 1,0 0 0,-1 0-1,1-1 1,-1 1-1,1 0 1,0-1-1,5-1 45,-1 0 1,0-1-1,1 0 0,5-5 0,59-43 291,-43 29-248,1 2 0,0 1 0,47-23 0,-70 40-90,0 0 0,0 0 0,1 1 0,-1-1 0,0 1 0,1 0 0,-1 1 0,1-1 0,10 1 0,-14 1-1,0-1 1,1 1 0,-1-1-1,0 1 1,0 0 0,0 0-1,1 0 1,-1 0 0,0 0-1,0 0 1,-1 0 0,1 1-1,0-1 1,0 1 0,-1-1-1,1 1 1,-1 0 0,1 0-1,-1 0 1,0 0 0,1 0-1,-1 0 1,0 0 0,0 0-1,0 3 1,0-3 0,-1 0 0,1 0 1,-1-1-1,1 1 0,0 0 0,0-1 0,0 1 1,0-1-1,0 1 0,0-1 0,0 1 1,0-1-1,1 0 0,-1 1 0,0-1 0,1 0 1,-1 0-1,1 0 0,-1 0 0,4 1 0,-2-1 3,0-1-1,0 0 0,0 0 0,0 0 0,0 0 0,0 0 1,0-1-1,0 1 0,0-1 0,0 0 0,0 0 0,3-1 1,23-9 11,-20 6-11,0 1 0,1 1-1,-1-1 1,1 2 0,0-1-1,-1 1 1,1 1-1,0 0 1,19 0 0,-27 2-10,1-1 0,-1 1 1,0 0-1,0 0 1,0 0-1,0 0 0,0 0 1,0 0-1,0 0 0,-1 1 1,1-1-1,0 1 1,-1 0-1,1-1 0,-1 1 1,1 0-1,-1 0 1,0 0-1,0 0 0,0 0 1,0 0-1,0 0 0,0 0 1,0 0-1,0 3 1,1 5-57,0 0 1,-1 0 0,0 0 0,-1 12 0,8-38-2485,-1 4 1995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7.772"/>
    </inkml:context>
    <inkml:brush xml:id="br0">
      <inkml:brushProperty name="width" value="0.05" units="cm"/>
      <inkml:brushProperty name="height" value="0.05" units="cm"/>
    </inkml:brush>
  </inkml:definitions>
  <inkml:trace contextRef="#ctx0" brushRef="#br0">229 21 16155,'1'0'65,"-1"-1"0,0 1 0,1 0 0,-1 0 0,0-1 0,0 1 0,0-1 0,1 1 0,-1 0 0,0-1 0,0 1 0,0-1 0,0 1 0,0 0 0,0-1 0,1 1 0,-1-1 0,0 1 0,0 0 0,0-1 0,0 1 0,-1-1 0,1 1 0,0-1 0,0 1 0,0 0 0,0-1 0,0 1 0,0-1 0,-1 1 0,1 0 0,0-1 0,0 1 0,-1 0 0,1-1 0,0 1 0,-1 0-1,1-1 1,-2 0 60,1 1-1,-1-1 0,0 0 1,1 1-1,-1-1 0,0 1 1,0 0-1,1-1 0,-1 1 1,-2 0-1,-2 0 217,-1 0 0,0 0 0,0 1 0,1 0 0,-8 2 0,3 2-158,-1 0 0,1 1 0,0 0-1,0 1 1,1 0 0,0 1-1,0 0 1,1 0 0,0 1-1,0 0 1,1 1 0,1 0 0,-1 0-1,1 1 1,-6 13 0,12-23-164,0 1 1,1 0-1,-1 0 1,1 0-1,-1 0 1,1 0-1,-1 0 1,1 0-1,0 0 1,0 0-1,0 0 0,0 0 1,1 0-1,-1 0 1,1 3-1,0-4-7,-1 0 0,1 0 0,-1 0 0,1 0-1,0 0 1,-1-1 0,1 1 0,0 0 0,0 0-1,0-1 1,0 1 0,-1 0 0,1-1 0,0 1 0,0-1-1,0 1 1,0-1 0,0 0 0,0 1 0,2-1-1,3 1 10,-1-1 0,1 0 0,-1 0 0,1-1 0,-1 0-1,1 0 1,-1 0 0,1 0 0,6-4 0,12-5 1,0-1 0,-1-2-1,-1 0 1,0-2 0,-1 0 0,0-1 0,23-25 0,-41 41-41,-4 8 11,-6 17 7,4-15-2,-7 47-400,9-51 301,1-1-1,0 0 0,0 0 1,1 1-1,-1-1 0,1 0 0,0 0 1,3 9-1,-3-13 90,-1 0-1,1 0 1,-1-1 0,1 1 0,0 0-1,-1 0 1,1 0 0,0 0 0,-1-1-1,1 1 1,0 0 0,0 0 0,0-1-1,0 1 1,2 0 0,17 4-246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8.284"/>
    </inkml:context>
    <inkml:brush xml:id="br0">
      <inkml:brushProperty name="width" value="0.05" units="cm"/>
      <inkml:brushProperty name="height" value="0.05" units="cm"/>
    </inkml:brush>
  </inkml:definitions>
  <inkml:trace contextRef="#ctx0" brushRef="#br0">285 72 17036,'9'-10'1008,"-6"8"-841,-1 0-1,0 0 1,1 0 0,-1 0 0,0 0 0,0 0-1,0-1 1,-1 1 0,1-1 0,-1 0-1,1 1 1,-1-1 0,0 0 0,0 0 0,0 0-1,0 0 1,0-4 0,-1 6-98,0 0 0,0 1-1,-1-1 1,1 0 0,0 1 0,0-1 0,-1 1 0,1-1 0,-1 1 0,1-1 0,0 1-1,-1-1 1,1 1 0,-1-1 0,1 1 0,-1-1 0,1 1 0,-1 0 0,1-1-1,-1 1 1,0 0 0,1-1 0,-1 1 0,1 0 0,-1 0 0,0 0 0,1-1-1,-1 1 1,0 0 0,1 0 0,-1 0 0,0 0 0,1 0 0,-1 0 0,0 0 0,0 1-1,-29 6 1077,12 0-989,0 2 1,1 0-1,0 0 1,0 2-1,1 0 1,0 1-1,1 0 1,1 1-1,-22 26 1,26-28-145,0 1 1,1 1-1,1 0 1,0 0-1,0 1 0,1 0 1,1 0-1,1 1 1,0 0-1,1 0 1,0 0-1,-2 28 1,6-37-51,0 1 1,0 0 0,0-1-1,1 1 1,0 0-1,1-1 1,0 1 0,0-1-1,0 1 1,1-1-1,-1 0 1,2 0 0,-1 0-1,1-1 1,5 9 0,-5-11 3,-1 0 1,0 0 0,1 0 0,0 0 0,-1 0 0,1 0 0,0-1-1,0 0 1,1 0 0,-1 0 0,0-1 0,1 1 0,-1-1 0,1 0-1,-1 0 1,1 0 0,0-1 0,-1 0 0,1 0 0,0 0-1,-1 0 1,1-1 0,5-1 0,31-12-214,0-8-93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2:58.950"/>
    </inkml:context>
    <inkml:brush xml:id="br0">
      <inkml:brushProperty name="width" value="0.05" units="cm"/>
      <inkml:brushProperty name="height" value="0.05" units="cm"/>
    </inkml:brush>
  </inkml:definitions>
  <inkml:trace contextRef="#ctx0" brushRef="#br0">164 0 16315,'-2'30'6717,"0"52"-5100,4 48-1065,32 203-1,-10-135-413,-23-184-119,1 2 60,0 1 1,-3 27-1,1-43-71,1-1 0,-1 0-1,0 1 1,0-1 0,0 0 0,0 1 0,0-1 0,-1 0-1,1 1 1,0-1 0,0 0 0,0 1 0,0-1 0,0 0-1,0 1 1,-1-1 0,1 0 0,0 1 0,0-1 0,0 0 0,-1 0-1,1 1 1,0-1 0,0 0 0,-1 0 0,1 1 0,0-1-1,-1 0 1,1 0 0,0 0 0,0 0 0,-1 1 0,0-1-1,-9-7 143,-9-17 31,-162-275 281,174 283-428,7 16-34,0 0 1,0-1 0,0 1-1,0 0 1,0 0-1,0 0 1,0-1-1,0 1 1,0 0-1,0 0 1,0 0-1,0-1 1,0 1 0,0 0-1,0 0 1,0 0-1,1 0 1,-1-1-1,0 1 1,0 0-1,0 0 1,0 0-1,0 0 1,0-1 0,1 1-1,-1 0 1,0 0-1,0 0 1,0 0-1,1 0 1,-1 0-1,0 0 1,0 0-1,0-1 1,0 1 0,1 0-1,25 6 12,-6 0-15,-8-4-171,0 0 0,1-1 1,-1 0-1,0-1 0,1-1 1,-1 0-1,0 0 0,1-1 1,18-6-1,-29 7 136,0 0 0,0 1 0,0-1 0,0 0 0,0 0 0,-1 0 0,1 0 0,0-1 0,0 1 0,-1 0 0,1-1 0,-1 1 0,1-1 0,-1 0 1,1 1-1,-1-1 0,0 0 0,2-4 0,7-17-400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55:08.703"/>
    </inkml:context>
    <inkml:brush xml:id="br0">
      <inkml:brushProperty name="width" value="0.05" units="cm"/>
      <inkml:brushProperty name="height" value="0.05" units="cm"/>
    </inkml:brush>
  </inkml:definitions>
  <inkml:trace contextRef="#ctx0" brushRef="#br0">0 1 9226,'5'30'504,"-3"1"-376,-7-11-48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8.965"/>
    </inkml:context>
    <inkml:brush xml:id="br0">
      <inkml:brushProperty name="width" value="0.05" units="cm"/>
      <inkml:brushProperty name="height" value="0.05" units="cm"/>
    </inkml:brush>
  </inkml:definitions>
  <inkml:trace contextRef="#ctx0" brushRef="#br0">4 105 14531,'-3'2'5726,"3"-2"-5641,0 0-7,0 0 1,0-1-1,0 1 0,0-1 1,0 1-1,0-1 1,0 1-1,0-1 0,0 1 1,0 0-1,0-1 0,1 1 1,-1-1-1,0 1 0,0-1 1,0 1-1,1 0 0,-1-1 1,0 1-1,1 0 0,-1-1 1,0 1-1,1 0 0,0-1 1,4-3 193,0 0-1,1 0 1,-1 0 0,1 1 0,0 0 0,0 0 0,0 1 0,1-1-1,-1 1 1,1 1 0,-1-1 0,8 0 0,-1 1-228,1 0 1,-1 0-1,1 1 1,-1 1-1,15 2 1,-25-3-42,0 1 0,0-1 0,0 1 0,0 0 0,-1 0 0,1 0 0,0 0 0,0 1 0,-1-1 0,1 1 0,-1-1 0,1 1 0,-1 0 0,0 0 0,0 0 0,1 0 0,-1 1 0,2 3 0,-2-2 1,0 0-1,-1-1 1,0 1 0,0 0 0,0 0 0,0 0 0,0 0-1,-1 0 1,0 0 0,0 0 0,0 0 0,-1 5-1,-2 10 28,-1 0-1,-2-1 1,1 0-1,-15 29 0,19-44-20,-4 6 258,9-23-122,11-33-4,-12 38-94,18-66 158,10-25-134,-31 100-72,0 0-1,0 0 0,0-1 1,0 1-1,0 0 0,1 0 0,-1 0 1,0 0-1,0-1 0,0 1 1,0 0-1,0 0 0,1 0 0,-1 0 1,0 0-1,0-1 0,0 1 1,0 0-1,1 0 0,-1 0 0,0 0 1,0 0-1,0 0 0,1 0 1,-1 0-1,0 0 0,0 0 0,1 0 1,-1 0-1,0 0 0,0 0 1,0 0-1,1 0 0,-1 0 0,0 0 1,0 0-1,0 0 0,1 0 1,-1 0-1,0 0 0,0 0 0,0 1 1,1-1-1,-1 0 0,0 0 1,0 0-1,0 0 0,0 0 0,0 1 1,1-1-1,-1 0 0,0 0 1,0 0-1,0 0 0,0 1 0,0-1 1,0 0-1,0 0 0,0 0 0,0 1 1,0-1-1,0 0 0,0 0 1,0 1-1,0-1 0,8 17-18,-7-15 13,1 2 7,0 0-1,0-1 0,0 1 1,1-1-1,-1 1 0,1-1 0,0 0 1,0 0-1,0 0 0,0-1 1,1 1-1,-1-1 0,1 0 0,-1 1 1,1-2-1,0 1 0,0 0 1,0-1-1,0 0 0,0 1 0,0-2 1,0 1-1,0 0 0,0-1 1,0 0-1,1 0 0,-1 0 0,0 0 1,0-1-1,0 0 0,0 0 1,0 0-1,6-2 0,1-1 12,0-1 0,0 0 0,-1 0 1,0-1-1,0 0 0,0-1 0,-1 0 0,0-1 0,0 0 0,15-17 0,-14 10-8,-8 10-20,-7 10-9,-3 9 15,0 0 1,1 1 0,1 0-1,0 0 1,1 0 0,0 1-1,1-1 1,-2 27 0,5-35 21,0-1 0,1 1 0,0-1-1,1 1 1,0-1 0,0 1 0,3 11 0,-4-17-46,1 1-1,-1-1 1,1 1 0,-1-1-1,1 0 1,0 1-1,-1-1 1,1 0 0,0 0-1,0 0 1,0 0 0,0 1-1,0-1 1,0 0 0,0-1-1,0 1 1,0 0-1,0 0 1,1 0 0,-1-1-1,0 1 1,1-1 0,-1 1-1,0-1 1,1 1-1,-1-1 1,1 0 0,-1 0-1,1 1 1,-1-1 0,0 0-1,1 0 1,-1-1-1,1 1 1,-1 0 0,1 0-1,-1-1 1,0 1 0,1-1-1,-1 1 1,2-2 0,1 0-95,-1 0 0,0 0 0,1-1 0,-1 1 1,0-1-1,0 0 0,0 0 0,-1 0 1,1-1-1,-1 1 0,1 0 0,-1-1 0,0 0 1,-1 1-1,3-6 0,4-21-531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9.398"/>
    </inkml:context>
    <inkml:brush xml:id="br0">
      <inkml:brushProperty name="width" value="0.05" units="cm"/>
      <inkml:brushProperty name="height" value="0.05" units="cm"/>
    </inkml:brush>
  </inkml:definitions>
  <inkml:trace contextRef="#ctx0" brushRef="#br0">5 1 16612,'2'0'1840,"-2"9"-1104,-5-1-336,4 1 1225,1 3-745,3-1-1120,3 0 184,3 7 0,4 0-128,9-1-152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49.819"/>
    </inkml:context>
    <inkml:brush xml:id="br0">
      <inkml:brushProperty name="width" value="0.05" units="cm"/>
      <inkml:brushProperty name="height" value="0.05" units="cm"/>
    </inkml:brush>
  </inkml:definitions>
  <inkml:trace contextRef="#ctx0" brushRef="#br0">176 1 19324,'-10'0'1015,"0"1"-1,-1 0 1,1 1-1,-19 6 1,10-2-630,1 2 1,0 0-1,-26 16 1,44-24-390,0 0 0,-1 0 1,1 0-1,0 0 0,-1 1 0,1-1 0,0 0 1,-1 0-1,1 0 0,0 0 0,0 1 1,-1-1-1,1 0 0,0 0 0,0 1 0,-1-1 1,1 0-1,0 0 0,0 1 0,0-1 1,0 0-1,-1 0 0,1 1 0,0-1 0,0 0 1,0 1-1,0-1 0,0 0 0,0 1 0,0-1 1,0 0-1,0 1 0,0-1 0,0 1 1,11 3-133,27-2-146,-34-1 210,2-1 17,17 0-167,1 1 0,-1 0 0,0 2-1,0 1 1,39 12 0,-60-15 226,0 0-1,0-1 1,-1 1 0,1 0-1,0 0 1,-1 0 0,1 0-1,0 0 1,-1 1 0,1-1-1,-1 0 1,0 1 0,0-1 0,1 1-1,-1-1 1,0 1 0,0 0-1,0-1 1,0 1 0,-1 0-1,1 0 1,0 0 0,-1 0-1,0 0 1,1-1 0,-1 1-1,0 0 1,0 0 0,0 0-1,0 0 1,0 0 0,0 0-1,-1 0 1,1 0 0,-1 0-1,1 0 1,-1-1 0,0 1-1,1 0 1,-3 3 0,-3 5 156,0 1 0,0-1 0,-1 0 0,-1-1 0,-11 13 0,9-12 52,-1 3 135,-1-1-1,-23 18 1,33-28-291,-1 1 0,0-1 0,0 0 0,0-1 0,-1 1 0,1 0 0,0-1 0,-1 0 0,1 0 0,-1 0 0,1 0 0,-1-1 0,1 1 0,-1-1 0,1 0 0,-1 0 1,0 0-1,-6-1 0,9 0-105,-1 1 0,1-1 1,-1 1-1,1-1 1,0 1-1,-1-1 0,1 0 1,0 0-1,0 0 1,0 0-1,0 0 0,-1 0 1,1 0-1,0 0 1,1 0-1,-1 0 0,0-1 1,0 1-1,0 0 1,1-1-1,-1 1 0,1 0 1,-1-1-1,1 1 1,0-1-1,-1 1 1,1-1-1,0 1 0,0-1 1,0 1-1,0-1 1,0 1-1,0-1 0,1 1 1,-1-1-1,0 1 1,1-1-1,-1 1 0,1 0 1,0-3-1,2-2-134,-1 0 1,1 0-1,0 1 0,1-1 1,-1 1-1,1 0 0,0-1 0,5-3 1,20-15-597</inkml:trace>
  <inkml:trace contextRef="#ctx0" brushRef="#br0" timeOffset="1">556 41 18196,'-3'13'2016,"-12"10"-1111,-4-1-401,2 4 1136,1 1-464,5-4-472,2-1-328,9-9-632,3-5-352,3-9-696,0-7 16,0-12 816,-1-6-297,1-9-215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1:50.267"/>
    </inkml:context>
    <inkml:brush xml:id="br0">
      <inkml:brushProperty name="width" value="0.05" units="cm"/>
      <inkml:brushProperty name="height" value="0.05" units="cm"/>
    </inkml:brush>
  </inkml:definitions>
  <inkml:trace contextRef="#ctx0" brushRef="#br0">1 16 17972,'6'-14'1856,"-4"13"-848,4 4 497,-2 6-521,10 0-1176,4 2-576,12 1 632,6 3-152,9 1-136</inkml:trace>
  <inkml:trace contextRef="#ctx0" brushRef="#br0" timeOffset="1">394 163 19964,'-111'58'5900,"111"-58"-5897,1 0-1,-1 0 0,0 0 1,1 0-1,-1 0 1,0 0-1,0 0 1,1 0-1,-1 0 1,0 0-1,0 1 0,1-1 1,-1 0-1,0 0 1,0 0-1,1 0 1,-1 0-1,0 1 0,0-1 1,1 0-1,-1 0 1,0 1-1,0-1 1,0 0-1,0 0 0,1 0 1,-1 1-1,0-1 1,0 0-1,0 1 1,0-1-1,0 0 0,0 0 1,0 1-1,0-1 1,0 0-1,0 1 1,0-1-1,0 0 1,0 0-1,0 1 0,0-1 1,0 0-1,0 1 1,0-1-1,0 0 1,0 0-1,0 1 0,-1-1 1,1 0-1,0 0 1,0 1-1,0-1 1,0 0-1,-1 0 0,1 0 1,0 1-1,0-1 1,0 0-1,-1 0 1,1 0-1,0 0 1,0 1-1,-1-1 0,1 0 1,0 0-1,-1 0 1,33 7-469,-21-5 361,16 4-144,72 19-368,-90-22 592,0 1 0,0-1 0,0 1 0,0 1 0,-1 0 0,0 0 0,0 1 0,8 8 0,-14-13 50,-1 0-1,1 1 1,-1-1 0,0 1 0,0-1 0,0 1 0,0 0-1,0-1 1,0 1 0,0 0 0,0 0 0,-1 0-1,1-1 1,-1 1 0,1 0 0,-1 0 0,0 0-1,0 0 1,0 0 0,0 0 0,0 0 0,0 0 0,0 0-1,-1 0 1,1 0 0,-1 0 0,1 0 0,-1-1-1,0 1 1,0 0 0,0 0 0,0-1 0,0 1-1,0 0 1,0-1 0,0 1 0,-1-1 0,-2 3 0,-4 3 159,0-1 1,0 1 0,-1-1 0,1-1 0,-1 0 0,-12 5 0,7-4 53,-1-1-1,1 0 1,-1-1 0,-15 2 0,22-5-232,0 0 0,0 0 0,0-1 0,0 0 0,0-1 0,0 1 0,0-2 0,0 1 0,-11-4 0,17 4 2,1 1 0,-1-1 0,0 0 0,1 0 0,-1 0 0,1 0-1,-1 0 1,1 0 0,0 0 0,-1 0 0,1-1 0,0 1 0,0 0 0,0-1 0,0 1-1,0-1 1,0 1 0,0-1 0,1 1 0,-1-1 0,0 0 0,1 1 0,0-1 0,-1 0-1,1 0 1,0 1 0,0-1 0,0 0 0,0 0 0,0 0 0,0 1 0,0-1 0,0 0-1,1-1 1,8-17-149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2.445"/>
    </inkml:context>
    <inkml:brush xml:id="br0">
      <inkml:brushProperty name="width" value="0.05" units="cm"/>
      <inkml:brushProperty name="height" value="0.05" units="cm"/>
    </inkml:brush>
  </inkml:definitions>
  <inkml:trace contextRef="#ctx0" brushRef="#br0">157 20 17524,'7'-19'2849,"-5"30"-548,-3 32-540,-4-1-1443,1-17-218,1 28 0,3-51-99,0-1-1,0 0 0,0 1 1,0-1-1,0 0 0,1 1 0,-1-1 1,0 0-1,1 1 0,0-1 1,-1 0-1,1 0 0,-1 0 1,1 0-1,0 0 0,0 1 0,0-1 1,0-1-1,0 1 0,0 0 1,0 0-1,0 0 0,0 0 1,0-1-1,0 1 0,0 0 0,1-1 1,1 1-1,4 1-12,0 0 0,0-1 0,0 0 0,11 0 0,19 4-103,-33-3 100,-1-1 0,0 0 0,1 1 0,-1 0 1,0 0-1,0 0 0,0 0 0,0 0 0,0 1 1,0-1-1,-1 1 0,1-1 0,-1 1 0,0 0 1,0 0-1,3 5 0,-2-1-6,-1-1 1,1 1-1,-1-1 1,-1 1-1,1 0 1,-1 0-1,0 0 1,-1 9-1,0 3 32,-2 0 0,0-1-1,-1 1 1,-1-1 0,-10 31 0,10-38 78,0-2 1,0 1-1,-1 0 1,0-1 0,0 0-1,-13 16 1,16-23-56,1 0-1,-1-1 1,0 1 0,0 0-1,0-1 1,0 1 0,0-1 0,0 0-1,0 1 1,0-1 0,0 0-1,-1 0 1,1 0 0,0-1-1,-1 1 1,1-1 0,-1 1-1,1-1 1,-1 0 0,1 0 0,0 0-1,-1 0 1,1 0 0,-1 0-1,1-1 1,-1 1 0,1-1-1,0 0 1,-1 0 0,1 0-1,0 0 1,0 0 0,-1 0 0,1 0-1,-2-2 1,-7-6 14,1 0 0,-1-1 1,2 0-1,-1-1 0,2 0 0,-14-21 0,-38-77-2431,57 103 2128,-4-8-802,4 10 812,0-1 0,1 0-1,-1 1 1,1-1 0,1 0-1,-1 0 1,1 0 0,0 0-1,0 0 1,0 0 0,0-8 0,4-4-937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2.847"/>
    </inkml:context>
    <inkml:brush xml:id="br0">
      <inkml:brushProperty name="width" value="0.05" units="cm"/>
      <inkml:brushProperty name="height" value="0.05" units="cm"/>
    </inkml:brush>
  </inkml:definitions>
  <inkml:trace contextRef="#ctx0" brushRef="#br0">0 95 18300,'31'-18'2136,"1"-1"-1431,6 4-329,7 3 1048,1 4-632,-1 2-472,-5 4-1128,-5 2 800,-2-6-240,-6-3-144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3.250"/>
    </inkml:context>
    <inkml:brush xml:id="br0">
      <inkml:brushProperty name="width" value="0.05" units="cm"/>
      <inkml:brushProperty name="height" value="0.05" units="cm"/>
    </inkml:brush>
  </inkml:definitions>
  <inkml:trace contextRef="#ctx0" brushRef="#br0">17 1 16652,'-3'30'2016,"-1"-4"-1336,-1-6-296,2-2 1257,2-5-1769,1-12 504,3 11-280,3-8-184</inkml:trace>
  <inkml:trace contextRef="#ctx0" brushRef="#br0" timeOffset="1.06">27 259 15915,'-3'11'1753,"3"-2"-1089,-2-3-280,2-3 808,0 0-552,0-6-432,3-1-304,2-2-128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6.835"/>
    </inkml:context>
    <inkml:brush xml:id="br0">
      <inkml:brushProperty name="width" value="0.05" units="cm"/>
      <inkml:brushProperty name="height" value="0.05" units="cm"/>
    </inkml:brush>
  </inkml:definitions>
  <inkml:trace contextRef="#ctx0" brushRef="#br0">0 29 10762,'1'-2'770,"4"-15"848,-5 16-1472,0 1-1,0-1 0,0 1 1,0 0-1,0-1 0,0 1 1,1-1-1,-1 1 0,0-1 1,0 1-1,1 0 0,-1-1 1,0 1-1,1 0 0,-1-1 1,0 1-1,1 0 0,-1-1 1,0 1-1,1 0 0,-1 0 1,1-1-1,-1 1 0,0 0 1,1 0-1,-1 0 0,1 0 1,0 1 94,0 0 0,0 1 0,0 0 0,0-1 0,0 1 0,-1-1 0,1 1 0,0 0 0,-1 0 0,0-1 0,1 1 0,-1 0 0,0 0 0,0 0 0,0 2 0,0 3 274,5 57 1229,-4 97 1,-2-29-1697,3-109-236,-2-22 127,0 0 1,0 0-1,0 0 0,0 0 1,0 0-1,0-1 1,0 1-1,0 0 1,1 0-1,-1 0 1,0 0-1,1 0 0,-1 0 1,0 0-1,1-1 1,-1 1-1,1 0 1,1 1-1,-2-3-31,0 1-1,1-1 1,-1 0 0,1 1-1,-1-1 1,0 0-1,1 1 1,-1-1 0,0 0-1,0 1 1,0-1 0,0 0-1,0 0 1,1 1-1,-1-1 1,0 0 0,0 1-1,-1-1 1,1 0-1,0 0 1,0 0 0,-4-22-483,4 21 508,-7-28-525,-7-8-109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7.216"/>
    </inkml:context>
    <inkml:brush xml:id="br0">
      <inkml:brushProperty name="width" value="0.05" units="cm"/>
      <inkml:brushProperty name="height" value="0.05" units="cm"/>
    </inkml:brush>
  </inkml:definitions>
  <inkml:trace contextRef="#ctx0" brushRef="#br0">15 11 14667,'-8'-1'2033,"2"1"-1225,6 1-240,4 2 1208,15 4-584,5-1-79,11 0-257,5-2-176,9 0-232,2-4-32,-1 0-88,-1-5-136,-6-1-480,-9-2-368,-8 0 552,-5 1-72,-7 1-112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7.652"/>
    </inkml:context>
    <inkml:brush xml:id="br0">
      <inkml:brushProperty name="width" value="0.05" units="cm"/>
      <inkml:brushProperty name="height" value="0.05" units="cm"/>
    </inkml:brush>
  </inkml:definitions>
  <inkml:trace contextRef="#ctx0" brushRef="#br0">1 41 16772,'13'0'2120,"6"1"-1328,5-1-240,1 0 945,10-1-433,2-4-136,1-1-360,-1-3-304,-2 3-864,-6-1-424,-8 1 832,1 5-168,-10 1-184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19.694"/>
    </inkml:context>
    <inkml:brush xml:id="br0">
      <inkml:brushProperty name="width" value="0.05" units="cm"/>
      <inkml:brushProperty name="height" value="0.05" units="cm"/>
    </inkml:brush>
  </inkml:definitions>
  <inkml:trace contextRef="#ctx0" brushRef="#br0">1 2219 9610,'1'-36'3234,"1"13"-2832,11-113 1297,-10 115-1475,2 1 1,0 0-1,1 0 1,14-31-1,52-136 75,3-5-236,-22 70-21,-29 65 0,44-79 1,-67 135-42,205-331 182,-195 312-101,-1 0 0,0-1 0,-2 0 0,-1 0 0,6-28 0,13-35 228,94-255-1710,-78 234 1179,-29 76 564,-1-1 1,15-57 0,-20 49-164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8.122"/>
    </inkml:context>
    <inkml:brush xml:id="br0">
      <inkml:brushProperty name="width" value="0.05" units="cm"/>
      <inkml:brushProperty name="height" value="0.05" units="cm"/>
    </inkml:brush>
  </inkml:definitions>
  <inkml:trace contextRef="#ctx0" brushRef="#br0">9 0 17980,'-4'61'2928,"2"-50"-2821,0 0 0,2 0 0,-1 0 0,1 0 1,1 0-1,0 0 0,0 0 0,1 0 0,1 0 0,4 15 0,-6-24-104,1 1 0,-1-1-1,0 0 1,0 0 0,1 0 0,-1 0 0,1 0-1,0-1 1,-1 1 0,1 0 0,0-1-1,0 1 1,0-1 0,0 0 0,1 0 0,-1 0-1,3 2 1,-1-2 1,1 0 0,-1-1 0,0 1 0,0-1 0,0 0 1,0 0-1,0 0 0,1 0 0,5-2 0,7-3 18,-1 0-1,0-1 1,30-15 0,-42 19-16,133-79 748,-110 64-444,-25 16-270,-1-1 0,1 1 0,0 0 0,0 0 0,-1 0 0,1 0-1,0 1 1,0-1 0,0 0 0,0 1 0,0 0 0,0-1 0,0 1 0,0 0-1,0 0 1,4 0 0,-5 1-16,0 0 0,1 0 1,-1-1-1,1 1 0,-1 0 0,0 1 0,0-1 0,0 0 0,0 0 0,0 0 0,0 1 1,0-1-1,0 1 0,0-1 0,0 0 0,-1 1 0,1-1 0,-1 1 0,1 0 0,0 2 1,-1-3-19,0 1 0,1-1 0,-1 0 0,1 1 0,-1-1 0,1 0 0,0 0 0,-1 1 0,1-1 0,0 0-1,0 0 1,0 0 0,0 0 0,0 0 0,0 0 0,0 0 0,0 0 0,0 0 0,1-1 0,-1 1 0,0 0 0,0-1 0,1 1 0,-1-1 0,0 0 0,1 1 0,-1-1 0,1 0 0,-1 0 0,0 1 0,1-1 0,-1 0 0,3-1 0,3 0 32,0-1 0,1 0-1,-1-1 1,0 1 0,9-6-1,4-1 4,-8 4-17,-1 1-1,1 1 1,0 0-1,0 0 0,0 1 1,20-1-1,-30 3-25,1 0 1,-1 0-1,1 0 1,-1 1-1,1-1 0,-1 1 1,1-1-1,-1 1 1,1 0-1,-1 0 0,0 0 1,0 0-1,1 0 1,-1 1-1,0-1 0,0 1 1,0-1-1,0 1 1,-1 0-1,1-1 0,0 1 1,-1 0-1,1 0 1,-1 0-1,0 1 0,1-1 1,-1 0-1,0 0 1,-1 1-1,1-1 0,0 1 1,-1-1-1,1 1 1,-1-1-1,0 1 0,1-1 1,-1 1-1,-1 4 1,1-7-37,0 0 0,1 1 0,-1-1 0,0 0 0,0 1 0,0-1 0,0 1 0,0-1 0,0 0 0,0 1 0,0-1 0,0 0 0,0 1 0,0-1 0,0 1 0,0-1 0,0 0 0,0 1-1,0-1 1,-1 0 0,1 1 0,0-1 0,0 0 0,0 1 0,-1-1 0,1 0 0,0 1 0,0-1 0,-1 0 0,1 0 0,0 1 0,0-1 0,-1 0 0,1 0 0,0 0 0,-1 1 0,1-1 0,-1 0 0,0-1-23,0 1-1,1-1 1,-1 0-1,0 0 1,0 0-1,1 0 1,-1 0-1,1 0 1,-1 0 0,1 0-1,-1 0 1,1-1-1,0 1 1,-1-2-1,-3-19-387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8.506"/>
    </inkml:context>
    <inkml:brush xml:id="br0">
      <inkml:brushProperty name="width" value="0.05" units="cm"/>
      <inkml:brushProperty name="height" value="0.05" units="cm"/>
    </inkml:brush>
  </inkml:definitions>
  <inkml:trace contextRef="#ctx0" brushRef="#br0">4 1 17804,'-2'4'1880,"1"4"-1376,1-2-240,0 2 833,4 3-1577,3-5 768,3 0-408,6-2-137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8.939"/>
    </inkml:context>
    <inkml:brush xml:id="br0">
      <inkml:brushProperty name="width" value="0.05" units="cm"/>
      <inkml:brushProperty name="height" value="0.05" units="cm"/>
    </inkml:brush>
  </inkml:definitions>
  <inkml:trace contextRef="#ctx0" brushRef="#br0">195 0 16500,'-3'1'215,"-7"0"194,1 1 1,-1 0-1,1 0 0,-1 1 0,1 0 0,0 1 1,0 0-1,1 1 0,-1-1 0,-11 10 1,11-6-213,0 1 0,0 0 0,0 0 0,-9 15 0,15-19-130,0 0-1,0-1 1,0 1 0,1 0-1,0 1 1,0-1-1,0 0 1,1 1-1,0-1 1,0 0-1,0 1 1,0 7 0,1-12-51,0 0 1,0 0-1,0 0 1,0-1-1,0 1 1,1 0 0,-1 0-1,0 0 1,0 0-1,1 0 1,-1 0 0,1-1-1,-1 1 1,1 0-1,-1 0 1,1 0-1,-1-1 1,1 1 0,0 0-1,-1-1 1,1 1-1,0-1 1,0 1-1,0 0 1,1 0 2,0-1 1,-1 1-1,1-1 0,0 0 0,0 1 1,-1-1-1,1 0 0,0 0 1,0 0-1,0 0 0,3-1 0,2-1 11,0 0 0,-1 0 0,1-1 0,0 0 0,8-5 0,3-4 18,-1-1 0,0 0-1,19-21 1,5-4 51,-41 41-76,0 0 1,0-1 0,0 1 0,-1 0 0,1-1 0,-1 1-1,0 3 1,-1-1-8,0 2 29,0 0 0,0 0 0,0 1 0,1-1 0,0 0-1,1 13 1,0-19-35,0 1-1,0-1 0,0 0 1,1 0-1,-1 0 0,0 0 1,1 0-1,-1 0 0,1 1 1,0-1-1,-1 0 0,1 0 1,0-1-1,-1 1 0,1 0 1,0 0-1,0 0 0,0 0 1,1 0-1,0 0 2,1 0 0,-1 0-1,0-1 1,0 1 0,1-1 0,-1 1 0,0-1-1,1 0 1,-1 0 0,0 0 0,1 0 0,-1 0 0,4-1-1,20-5 50,-1-1 0,0-2 0,34-15 0,-30 12-48,-1 1-1,34-8 1,-60 18-14,1 0 0,0 1 0,0-1 1,0 1-1,-1 0 0,1 0 0,0 0 0,0 0 0,0 1 0,0-1 0,4 2 1,-6-1-1,1-1 0,-1 1 1,0 0-1,0 0 0,0 0 1,1-1-1,-1 1 1,0 0-1,0 1 0,-1-1 1,1 0-1,0 0 1,0 0-1,0 1 0,-1-1 1,1 0-1,-1 0 0,1 1 1,-1-1-1,1 1 1,-1-1-1,0 0 0,0 3 1,1-2 2,-1-1 0,0 1 0,1 0 0,-1-1 1,1 1-1,0-1 0,-1 1 0,1-1 0,0 1 0,0-1 0,0 0 1,0 0-1,0 1 0,0-1 0,1 0 0,-1 0 0,0 0 1,0 0-1,1 0 0,-1 0 0,1 0 0,-1-1 0,1 1 1,-1 0-1,1-1 0,-1 1 0,1-1 0,0 0 0,-1 1 1,3-1-1,7 1-123,-1-1 0,1 0 1,19-4-1,-8 2-497,-11 1 173,-7 0 136,0 0 0,-1 1 0,1-1 0,0 1 1,0 0-1,0 0 0,0 1 0,0-1 0,0 1 0,0 0 0,5 1 0,-9-1 263,0-1-1,0 0 0,1 0 1,-1 0-1,0 0 0,0 1 1,0-1-1,0 0 0,0 0 1,0 0-1,0 1 0,0-1 1,0 0-1,0 0 0,0 0 1,0 0-1,0 1 0,0-1 1,0 0-1,0 0 0,0 0 1,0 1-1,0-1 0,0 0 1,-1 0-1,1 0 0,0 0 1,0 1-1,0-1 0,0 0 1,0 0-1,0 0 0,0 0 1,-1 1-1,-3 2-676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9.383"/>
    </inkml:context>
    <inkml:brush xml:id="br0">
      <inkml:brushProperty name="width" value="0.05" units="cm"/>
      <inkml:brushProperty name="height" value="0.05" units="cm"/>
    </inkml:brush>
  </inkml:definitions>
  <inkml:trace contextRef="#ctx0" brushRef="#br0">16 0 16508,'-8'0'2152,"5"5"-1400,-1-2-304,4 3 2257,0 0-2801,3 2 1608,7-7-1400,7 1 8,6-4-48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09.793"/>
    </inkml:context>
    <inkml:brush xml:id="br0">
      <inkml:brushProperty name="width" value="0.05" units="cm"/>
      <inkml:brushProperty name="height" value="0.05" units="cm"/>
    </inkml:brush>
  </inkml:definitions>
  <inkml:trace contextRef="#ctx0" brushRef="#br0">271 18 13883,'0'-1'113,"0"1"0,0 0 1,1-1-1,-1 1 0,0 0 0,0-1 1,0 1-1,0 0 0,0-1 1,0 1-1,0 0 0,-1-1 0,1 1 1,0-1-1,0 1 0,0 0 0,0-1 1,0 1-1,-1 0 0,1 0 0,0-1 1,0 1-1,0 0 0,-1-1 0,1 1 1,0 0-1,0 0 0,-1-1 0,1 1 1,0 0-1,-1 0 0,-15-6 2152,-17 4 660,21 4-2768,1 0 1,-1 0 0,1 1-1,-1 1 1,1 0-1,0 1 1,1 0-1,-1 0 1,1 1-1,0 0 1,0 1 0,1 0-1,0 1 1,0 0-1,1 0 1,0 1-1,0 0 1,1 0-1,0 1 1,-8 16 0,14-24-143,0 0 1,0 0 0,0 0-1,0 0 1,1 0 0,-1 0 0,1 0-1,0 1 1,-1-1 0,1 0-1,0 0 1,0 0 0,0 1 0,1-1-1,-1 0 1,1 0 0,-1 0-1,1 1 1,-1-1 0,3 3-1,-1-3 0,-1 0-1,1 0 1,0 0-1,0 0 0,0 0 1,0 0-1,1-1 0,-1 1 1,0-1-1,1 0 0,-1 0 1,1 0-1,-1 0 1,5 1-1,7 1-131,1-1 1,-1 0 0,1-1-1,-1-1 1,16-1-1,4-3-883,-1 0 0,1-3 0,-1 0 0,63-24 0,-56 14-48</inkml:trace>
  <inkml:trace contextRef="#ctx0" brushRef="#br0" timeOffset="1">587 55 16556,'-7'6'1808,"-2"3"-976,0 5-280,0-1 1009,-2 3-201,3 1-336,5-1-192,0 1-320,3-1-96,2-4-127,2-5-145,6-3-297,3-1-287,1-6-656,2-2-232,0-6 984,1 0-232,3-2-248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10.189"/>
    </inkml:context>
    <inkml:brush xml:id="br0">
      <inkml:brushProperty name="width" value="0.05" units="cm"/>
      <inkml:brushProperty name="height" value="0.05" units="cm"/>
    </inkml:brush>
  </inkml:definitions>
  <inkml:trace contextRef="#ctx0" brushRef="#br0">89 13 14731,'0'-1'208,"0"1"0,0-1 0,0 1 1,0-1-1,0 0 0,-1 1 0,1-1 0,0 1 0,0-1 0,0 1 0,-1-1 0,1 1 0,0 0 1,0-1-1,-1 1 0,1-1 0,0 1 0,-1-1 0,1 1 0,-1 0 0,1-1 0,0 1 0,-1 0 0,1 0 1,-1-1-1,1 1 0,-1 0 0,1 0 0,-1-1 0,1 1 0,-1 0 0,0 0 0,0 0 28,0 1-1,-1-1 1,1 1-1,0-1 0,0 1 1,0-1-1,0 1 1,0 0-1,0 0 0,0-1 1,1 1-1,-1 0 1,-1 1-1,-21 33 1829,16-20-1888,1-1 0,0 1 0,1 0 0,1 0 0,0 1 0,1-1 0,1 1 0,-1 31 0,7-32-656,-3-15 450,-1 0 0,0 1-1,0-1 1,1 0 0,-1 0-1,0 0 1,0 0 0,1 1-1,-1-1 1,0 0 0,0 0-1,1 0 1,-1 0 0,0 0-1,1 0 1,-1 0 0,0 0-1,0 0 1,1 0 0,-1 0-1,0 0 1,1 0 0,-1 0-1,0 0 1,0 0 0,1 0-1,-1 0 1,0-1 0,1 1-1,1-1-48,0-1-1,0 1 0,0-1 0,-1 0 0,1 0 0,0 1 0,-1-1 0,0 0 0,1 0 1,0-3-1,10-19-388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11.063"/>
    </inkml:context>
    <inkml:brush xml:id="br0">
      <inkml:brushProperty name="width" value="0.05" units="cm"/>
      <inkml:brushProperty name="height" value="0.05" units="cm"/>
    </inkml:brush>
  </inkml:definitions>
  <inkml:trace contextRef="#ctx0" brushRef="#br0">146 297 17076,'-2'-2'163,"0"1"0,0 0 0,0 0 0,0 0 0,-1 0 0,1 0 1,0 0-1,-1 0 0,1 1 0,-1-1 0,1 1 0,-1 0 0,1 0 1,0 0-1,-1 0 0,1 0 0,-1 0 0,1 1 0,-1-1 0,1 1 1,0 0-1,-1 0 0,1 0 0,0 0 0,0 0 0,-1 0 0,-3 3 1,0 1 105,-1 0 1,1 0 0,0 0 0,0 1 0,0 0 0,1 0 0,-7 9-1,9-10-190,0 0 0,0 0 0,1 0 0,-1 1 0,1-1 0,1 1 0,-1 0 0,1-1 0,-2 9 0,3-12-61,0-1 1,0 0 0,0 1 0,0-1-1,1 0 1,-1 1 0,0-1 0,0 0-1,1 1 1,-1-1 0,1 0 0,-1 0-1,1 1 1,0-1 0,-1 0 0,1 0 0,0 0-1,1 2 1,0-2-1,-1 0 0,1 0 0,0-1 0,-1 1 0,1 0 0,0-1 0,0 1 0,-1-1 0,1 1 0,0-1 0,0 0 0,0 0 0,-1 0 0,1 0 0,0 0 0,0 0 0,3-1 0,6-1 34,1-1 0,-1-1 0,1 0 0,-1 0 0,0-1 0,-1 0 0,1-1 0,12-9 1,-3 0 16,0-1 1,33-34 0,-47 44-50,0-1 0,-1 0 0,9-14 0,-13 15 31,-8 10-27,-8 7 6,4 1 8,0 1 0,1 0 0,-13 22 1,20-31-29,0 1 0,1-1 0,0 1 1,0 0-1,0 0 0,0 0 0,1 0 1,0 1-1,0-1 0,0 0 1,0 0-1,1 1 0,0-1 0,1 10 1,0-13-9,0 0 1,0 0-1,0 0 1,0 0 0,0 0-1,0-1 1,1 1-1,-1-1 1,1 1 0,-1-1-1,1 1 1,-1-1-1,1 0 1,0 1 0,0-1-1,0 0 1,0 0-1,-1-1 1,1 1 0,0 0-1,0-1 1,1 1-1,-1-1 1,0 1-1,0-1 1,0 0 0,0 0-1,3 0 1,4 0-37,0 0-1,0-1 1,0 0 0,0-1-1,10-2 1,-4-2-51,0 1 0,0-2 0,-1 0 0,0-1 1,0 0-1,-1-1 0,14-13 0,81-80-197,-108 102 283,17-18-2,-1 0 0,-1-1 0,0 0 0,14-27-1,-25 38 2,0 1-1,0 0 1,-1-1-1,0 0 0,0 0 1,-1 0-1,0 0 0,-1 0 1,0 0-1,0 0 1,-1-1-1,1 1 0,-2 0 1,1-1-1,-1 1 0,-3-9 1,4 15 0,-1 1 0,1-1 0,0 1 0,-1-1 0,0 1 0,1 0 1,-1-1-1,0 1 0,0 0 0,0-1 0,0 1 0,0 0 0,0 0 0,0 0 0,0 0 0,0 0 1,0 0-1,-1 0 0,-1-1 0,2 2 1,0 0 0,-1 0 0,1-1 1,0 1-1,-1 0 0,1 0 0,0 0 0,-1 0 1,1 1-1,0-1 0,-1 0 0,1 0 0,0 1 1,-1-1-1,1 1 0,0-1 0,-2 2 0,-2 1 10,0 1-1,0-1 1,1 1 0,-1 0-1,1 1 1,0-1-1,0 1 1,-5 7-1,-1 6 52,1-1 0,0 2-1,1-1 1,1 1 0,-6 29-1,9-33-9,1 0-1,1 1 1,0-1 0,1 1-1,1-1 1,1 1 0,3 24-1,-3-34-148,1-1-1,0 1 0,-1-1 1,2 0-1,-1 1 1,1-1-1,0 0 1,0-1-1,0 1 0,0 0 1,1-1-1,0 0 1,0 0-1,0 0 0,1 0 1,-1-1-1,1 1 1,0-1-1,0 0 0,0-1 1,0 1-1,0-1 1,1 0-1,-1 0 0,1-1 1,-1 0-1,10 1 1,17 1-418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11.635"/>
    </inkml:context>
    <inkml:brush xml:id="br0">
      <inkml:brushProperty name="width" value="0.05" units="cm"/>
      <inkml:brushProperty name="height" value="0.05" units="cm"/>
    </inkml:brush>
  </inkml:definitions>
  <inkml:trace contextRef="#ctx0" brushRef="#br0">249 31 18404,'1'-1'110,"-1"0"1,0 0-1,0 0 1,0-1-1,-1 1 1,1 0-1,0 0 1,0 0-1,-1-1 1,1 1 0,0 0-1,-1 0 1,1 0-1,-1 0 1,0 0-1,1 0 1,-1 0-1,0 0 1,0 0-1,0 0 1,1 0-1,-1 0 1,-2-1-1,1 2 11,0-1 0,1 0 0,-1 1 1,0-1-1,0 1 0,0 0 0,0 0 0,0 0 0,0 0 0,1 0 0,-1 0 1,0 0-1,-3 1 0,-4 1 182,1 1 0,0 0 0,-1 1 0,1-1 0,-10 8 1,6-3-235,0 1 0,0 0 0,1 1 0,0 0 0,1 1 0,0 0 0,1 1 0,0 0 0,1 0 0,0 1 0,1 0 1,1 1-1,0-1 0,-6 19 0,11-28-60,0-1 0,1 0 1,-1 0-1,1 0 0,-1 1 1,1-1-1,0 0 0,0 1 1,0-1-1,1 5 0,0-7-19,-1 1 0,1-1 0,-1 0 1,1 0-1,0 0 0,-1 0 0,1 0 0,0 0 0,0 0 0,0 0 0,-1 0 0,1 0 0,0 0 0,0-1 0,0 1 0,1 0 0,-1-1 0,0 1 0,0 0 0,0-1 0,0 0 0,1 1 0,-1-1 0,0 0 1,0 1-1,1-1 0,-1 0 0,0 0 0,2 0 0,8-1-94,-1-1-1,1 0 1,-1 0 0,1-1 0,-1 0 0,0-1 0,0 0 0,-1-1-1,1 0 1,14-10 0,11-9-164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12.470"/>
    </inkml:context>
    <inkml:brush xml:id="br0">
      <inkml:brushProperty name="width" value="0.05" units="cm"/>
      <inkml:brushProperty name="height" value="0.05" units="cm"/>
    </inkml:brush>
  </inkml:definitions>
  <inkml:trace contextRef="#ctx0" brushRef="#br0">53 61 15395,'12'-15'3119,"-12"15"-3075,0 0 1,0 0 0,0 0-1,0 0 1,1 0 0,-1 0-1,0-1 1,0 1 0,0 0-1,0 0 1,0 0 0,0 0-1,0 0 1,0 0 0,1 0-1,-1 0 1,0 0 0,0 0-1,0 0 1,0 0 0,0 0-1,0 0 1,0 0-1,0 0 1,1 0 0,-1 0-1,0 0 1,0 1 0,0-1-1,0 0 1,0 0 0,0 0-1,0 0 1,0 0 0,0 0-1,0 0 1,0 0 0,1 0-1,-1 0 1,0 0 0,0 0-1,0 1 1,0-1 0,0 0-1,0 0 1,0 0-1,0 0 1,0 0 0,0 0-1,0 0 1,0 0 0,0 1-1,0-1 1,0 0 0,0 0-1,0 0 1,0 0 0,0 0-1,0 0 1,0 0 0,0 0-1,0 0 1,0 1 0,0-1-1,-7 33 3012,5-25-3215,-19 67 1200,10-41-767,2 0 0,-9 66 0,18-98-258,0-1-1,0 1 0,0-1 1,0 0-1,0 1 0,0-1 0,0 0 1,1 1-1,-1-1 0,0 0 1,1 1-1,0 1 0,0-2-6,-1-1 0,0 0-1,0 1 1,1-1-1,-1 0 1,0 0 0,1 1-1,-1-1 1,0 0-1,1 0 1,-1 1 0,0-1-1,1 0 1,-1 0-1,1 0 1,-1 0 0,0 0-1,1 0 1,-1 0 0,1 0-1,-1 0 1,1 0-1,-1 0 1,0 0 0,1 0-1,0 0 1,1-1 12,0 0 1,0 1 0,0-2-1,0 1 1,-1 0 0,1 0-1,0 0 1,-1-1 0,1 1-1,-1-1 1,1 1 0,-1-1-1,2-3 1,4-8 20,-1 1 0,-1-1 0,0-1-1,-1 1 1,-1-1 0,0 0 0,0 0 0,-1 1 0,-1-2-1,-2-25 1,1 36-47,-1 0 0,0-1 0,0 1 0,0 0 0,0 0-1,-3-5 1,4 9 3,0-1 0,0 1 0,-1-1-1,1 1 1,0-1 0,-1 1 0,1 0-1,0-1 1,-1 1 0,1-1 0,0 1-1,-1 0 1,1-1 0,-1 1 0,1 0-1,-1-1 1,1 1 0,-1 0 0,1-1-1,-1 1 1,0 0 0,1 0-1,-1 0 0,1 1 0,-1-1 0,0 1 0,1-1 0,-1 0-1,1 1 1,-1-1 0,1 1 0,0-1 0,-1 1 0,1-1 0,-1 1 0,1-1 0,0 1 0,-1-1 0,1 1 0,0 0 0,0-1 0,-1 1 0,1 0 0,0-1 0,0 2-1,-1 1-11,-9 31-68,10-33 82,0 0 1,-1 0-1,1 0 0,0 0 0,0-1 0,0 1 0,-1 0 0,1 0 0,0 0 0,0 0 1,1 0-1,-1 0 0,0 0 0,0 0 0,0 0 0,0 0 0,1 0 0,-1-1 0,1 1 0,-1 0 1,0 0-1,1 0 0,-1 0 0,1-1 0,0 1 0,-1 0 0,1-1 0,1 2 0,-1-2 2,0 0-1,0 0 0,0 0 1,1 0-1,-1-1 0,0 1 1,0 0-1,0-1 0,0 1 1,0 0-1,0-1 0,0 0 1,0 1-1,0-1 0,0 1 1,0-1-1,0 0 0,-1 0 0,1 0 1,0 1-1,0-1 0,-1 0 1,1 0-1,-1 0 0,1 0 1,0 0-1,-1 0 0,0 0 1,1-2-1,13-32-283,-12 28-265,1 7-283,-3 0 790,1 1-1,-1-1 1,0 0 0,1 1 0,-1-1 0,1 0 0,-1 0-1,1 0 1,-1 1 0,1-1 0,-1 0 0,1 0 0,-1 0-1,1 0 1,-1 0 0,1 0 0,-1 0 0,1 0-1,-1 0 1,1 0 0,-1 0 0,1 0 0,-1 0 0,0-1-1,2 1 1,41-9-3205,-41 9 3433,-1 0 0,1 1 0,0-1 0,-1 1 0,1-1 0,-1 1 0,1-1 0,0 1 0,-1 0 0,1 0 0,-1 0 0,0 0 0,1 0 0,-1 0 0,1 2 0,17 9-25,-15-11-149,0 0 0,1-1 0,-1 1 0,0-1-1,0 0 1,1 0 0,-1-1 0,0 1 0,1-1 0,-1 0 0,0 0 0,0 0-1,0-1 1,0 1 0,0-1 0,0 0 0,-1 0 0,1-1 0,-1 1-1,1-1 1,5-5 0,1-1 14,0-1 0,0-1 0,-1 0 0,0 0-1,8-17 1,-13 23-5,9-16 37,-12 20-53,-1 0 0,0 1 0,1-1 0,-1 0 0,1 1 0,-1-1 0,0 0 0,1 0 0,-1 0 0,0 1 0,0-1 0,0 0 0,0 0 0,0 0 0,0 1 0,0-1 0,0 0 1,0 0-1,0-1 0,-15 23 146,-6 16-23,3 2 1,0 0 0,3 1-1,-12 49 1,25-83-95,1 0 0,0 0 0,1 0 0,-1 0 0,1 1 1,0-1-1,1 0 0,1 9 0,-2-14-41,0 1 1,1-1-1,-1 1 0,1-1 1,0 0-1,-1 1 0,1-1 1,0 0-1,0 1 1,0-1-1,0 0 0,0 0 1,0 0-1,0 0 0,0 0 1,0 0-1,0 0 0,0 0 1,1-1-1,-1 1 0,0 0 1,1-1-1,-1 1 0,1-1 1,-1 1-1,1-1 1,-1 0-1,1 1 0,-1-1 1,1 0-1,-1 0 0,1 0 1,-1 0-1,1-1 0,-1 1 1,0 0-1,1 0 0,1-2 1,3 1-129,-1-1 0,0 1 0,0-1 0,-1-1 1,1 1-1,0-1 0,-1 0 0,0 0 0,1 0 0,-1 0 0,0-1 1,5-6-1,-2 0 5,0 1 1,0-1-1,-1 0 0,8-18 1,10-27-395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12.955"/>
    </inkml:context>
    <inkml:brush xml:id="br0">
      <inkml:brushProperty name="width" value="0.05" units="cm"/>
      <inkml:brushProperty name="height" value="0.05" units="cm"/>
    </inkml:brush>
  </inkml:definitions>
  <inkml:trace contextRef="#ctx0" brushRef="#br0">55 1 16876,'-6'4'508,"0"1"0,1 0 0,0 0 0,0 1 0,0-1 0,0 1 0,1 0 0,-3 7 0,6-11-474,0 0 1,0 0 0,0 0 0,1 0-1,-1 0 1,1 0 0,-1 0 0,1 0-1,0 0 1,0 0 0,0 0 0,0 1-1,0-1 1,1 0 0,-1 0 0,0 0-1,1 0 1,0 0 0,-1 0 0,1 0-1,0 0 1,0 0 0,0-1 0,0 1-1,1 0 1,-1 0 0,0-1 0,1 1-1,-1-1 1,1 1 0,3 1-1,4 3-524,1 0 0,0-1 0,0 0 0,0-1 0,1 0 0,-1 0 0,1-1 0,0-1-1,17 2 1,5 3-459,-31-7 1006,-1 0-1,1 0 1,-1 0 0,0 0-1,1 1 1,-1-1 0,0 0-1,1 1 1,-1-1 0,0 1-1,0 0 1,0-1 0,1 1-1,-1 0 1,0 0 0,0 0-1,0 0 1,0 0 0,0 0-1,0 0 1,-1 0 0,1 0-1,0 0 1,0 0 0,-1 0-1,1 1 1,-1-1 0,1 0-1,-1 1 1,1-1 0,-1 0-1,0 1 1,0-1 0,0 0 0,0 1-1,0-1 1,0 0 0,0 1-1,0-1 1,0 1 0,0-1-1,-1 0 1,0 3 0,-3 5 469,0-1 0,-1 1 0,0-1 0,0 0 0,-8 9 0,5-6-278,-12 14 527,15-20-672,0 0 0,0 1 0,1 0 0,0-1 0,0 1 0,0 1 0,1-1 0,0 0 0,-4 14 0,7-19-127,0 0 0,0-1 0,1 1-1,-1 0 1,0 0 0,1-1 0,-1 1 0,0 0 0,1 0 0,-1-1 0,1 1 0,-1 0-1,1-1 1,-1 1 0,1-1 0,0 1 0,-1-1 0,1 1 0,0-1 0,-1 1 0,2 0-1,23 11-604,-11-5 203,-11-5 359,-1 0-1,1-1 1,-1 1-1,1 0 1,-1 0-1,0 0 1,0 1 0,0-1-1,0 0 1,0 1-1,0-1 1,-1 1-1,1 0 1,-1 0-1,0-1 1,0 1-1,1 6 1,-2-7 68,0 1 0,0-1 0,0 1 0,-1-1 0,1 1 0,-1-1 0,0 1 0,1-1 0,-1 1 0,-1-1 0,1 0 0,0 0 0,0 0 0,-1 1 0,1-1 0,-1 0 0,0-1 0,1 1 0,-1 0 0,0 0 0,0-1 0,-3 2 0,-4 4 204,0-1 0,-1 0-1,-14 7 1,20-11-148,0 0 1,0-1-1,-1 1 0,1-1 0,-1 0 1,1 0-1,-1-1 0,1 1 0,-1-1 0,1 0 1,-7-1-1,10 1-142,0 0 0,0-1 1,0 1-1,1 0 0,-1-1 0,0 1 1,0-1-1,0 0 0,0 1 0,1-1 1,-1 0-1,0 1 0,0-1 0,1 0 1,-1 0-1,1 1 0,-1-1 0,1 0 1,-1 0-1,1 0 0,-1 0 0,1 0 1,0 0-1,0 0 0,-1 0 0,1 0 1,0 0-1,0 0 0,0 0 0,0 0 1,0 0-1,0 0 0,0 0 0,1 0 1,-1 0-1,0 0 0,0 0 0,1 0 0,-1 0 1,1 0-1,-1 1 0,1-1 0,-1 0 1,1 0-1,-1 0 0,2-1 0,8-10-780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21.577"/>
    </inkml:context>
    <inkml:brush xml:id="br0">
      <inkml:brushProperty name="width" value="0.05" units="cm"/>
      <inkml:brushProperty name="height" value="0.05" units="cm"/>
    </inkml:brush>
  </inkml:definitions>
  <inkml:trace contextRef="#ctx0" brushRef="#br0">0 3902 8474,'17'-39'323,"4"-14"222,3 1 1,2 1 0,33-48 0,25-22 314,97-190 0,-28 19-545,16-31-50,-135 261-193,3 2 1,49-61-1,-42 63 38,65-117-1,-66 88-69,47-89 62,-63 130-54,55-73 0,106-105 39,38-49 88,-133 155-118,4 4 0,115-103 0,-167 175-29,249-217 479,-273 243-475,1 1 0,0 2 0,1 0 0,1 1 0,0 2 0,0 0 0,1 2 0,0 0 0,38-5 0,-40 8 59,0 0 0,-1-2 1,0 0-1,0-2 0,-1 0 0,0-1 0,0-1 1,-1-1-1,-1-1 0,0-1 0,-1-1 0,32-32 1,37-52 913,-86 99-1001,0-1 0,-1 0 0,1 0 0,0 1 0,-1-1 0,1 1 0,0-1 0,0 1 0,-1-1 0,1 1 0,0-1 0,0 1 0,0 0 0,0-1 0,0 1 0,-1 0 0,1 0 0,0-1 0,0 1 0,0 0 0,0 0 0,0 0 0,0 0 0,0 1 0,0-1 0,1 0 0,8 1-1470,-10-1 1447,0 0-1,0 0 0,1-1 1,-1 1-1,0 0 0,0 0 1,0 0-1,1 0 0,-1-1 0,0 1 1,0 0-1,0 0 0,1 0 1,-1-1-1,0 1 0,0 0 1,0 0-1,0-1 0,0 1 1,0 0-1,0-1 0,1 1 0,-1 0 1,0 0-1,0-1 0,0 1 1,0 0-1,0 0 0,0-1 1,-1 1-1,2-2-50,0-10-322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13.353"/>
    </inkml:context>
    <inkml:brush xml:id="br0">
      <inkml:brushProperty name="width" value="0.05" units="cm"/>
      <inkml:brushProperty name="height" value="0.05" units="cm"/>
    </inkml:brush>
  </inkml:definitions>
  <inkml:trace contextRef="#ctx0" brushRef="#br0">100 1 16035,'-5'12'2033,"1"5"-1209,-9 6-192,0 1 969,-3 7-441,-1 0-144,5 1-272,1-3-112,5-2-296,3-7-184,6-6-456,7-3-280,2-11-648,2-6 1008,-1-11-200,0-6-160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13.768"/>
    </inkml:context>
    <inkml:brush xml:id="br0">
      <inkml:brushProperty name="width" value="0.05" units="cm"/>
      <inkml:brushProperty name="height" value="0.05" units="cm"/>
    </inkml:brush>
  </inkml:definitions>
  <inkml:trace contextRef="#ctx0" brushRef="#br0">36 0 18332,'-10'10'2064,"0"-1"-1424,2 0-279,0 2 1119,8 1-672,2-3-304,6 2-888,1-4-464,5 0-1561,6-3 2049,4 1-392,4-1-272</inkml:trace>
  <inkml:trace contextRef="#ctx0" brushRef="#br0" timeOffset="1">325 189 17340,'0'2'175,"-1"-1"0,1 1 1,-1 0-1,0 0 0,1 0 1,-1 0-1,0-1 0,0 1 1,0 0-1,0-1 0,0 1 0,-1-1 1,1 1-1,0-1 0,-1 0 1,1 1-1,-1-1 0,-1 1 1,-39 23 1423,23-13-420,0-1-497,7-3-367,0 0 1,0 0-1,1 1 1,-16 16-1,26-25-315,1 1 0,-1 0 1,1-1-1,-1 1 0,1-1 0,-1 1 0,1 0 0,-1 0 0,1-1 1,0 1-1,0 0 0,-1 0 0,1-1 0,0 1 0,0 0 0,0 0 0,0-1 1,0 1-1,0 0 0,0 0 0,0 0 0,0-1 0,0 1 0,0 0 1,0 0-1,1 0 0,-1-1 0,0 1 0,1 0 0,-1-1 0,0 1 0,1 0 1,-1-1-1,1 1 0,-1 0 0,1-1 0,-1 1 0,1-1 0,-1 1 1,1-1-1,0 1 0,-1-1 0,1 1 0,0-1 0,0 0 0,-1 1 0,1-1 1,0 0-1,0 0 0,1 1 0,6 2-145,1-1 0,0 1 1,14 1-1,-13-3 14,34 7-374,56 14-558,-87-19 958,1 2 1,-1 0-1,0 0 1,0 2 0,12 7-1,-23-13 117,0 0 0,0 1 0,0-1-1,0 1 1,0 0 0,-1-1 0,1 1 0,-1 0 0,1 0-1,-1 0 1,0 0 0,0 0 0,0 0 0,2 4-1,-3-5 19,0 1 0,0-1 0,0 1 0,1 0-1,-1-1 1,-1 1 0,1 0 0,0-1-1,0 1 1,-1-1 0,1 1 0,-1-1-1,1 1 1,-1 0 0,0-1 0,1 0 0,-1 1-1,0-1 1,0 0 0,0 1 0,-2 1-1,-5 4 138,-1 0 1,1-1-1,-1 0 0,0 0 0,0-1 0,-1 0 0,1-1 0,-1 0 0,0 0 0,0-1 0,-1 0 1,1-1-1,-1 0 0,1-1 0,-1 0 0,-20-2 0,30 1-238,-1 0-1,1-1 1,-1 1 0,1-1-1,-1 1 1,1-1 0,-1 0-1,1 0 1,0 0-1,-1 1 1,1-1 0,0-1-1,-2-1 1,2 3 37,1-1 1,-1 1-1,1-1 1,0 1-1,-1-1 1,1 0-1,0 1 0,-1-1 1,1 0-1,0 1 1,0-1-1,0 0 0,0 1 1,0-1-1,-1 0 1,1 1-1,0-1 1,1 0-1,-1 0 0,0 1 1,0-1-1,0 0 1,0 1-1,0-1 1,1 0-1,-1 1 0,0-1 1,1 1-1,-1-1 1,0 0-1,1 1 0,0-2 1,8-6-466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23.029"/>
    </inkml:context>
    <inkml:brush xml:id="br0">
      <inkml:brushProperty name="width" value="0.05" units="cm"/>
      <inkml:brushProperty name="height" value="0.05" units="cm"/>
    </inkml:brush>
  </inkml:definitions>
  <inkml:trace contextRef="#ctx0" brushRef="#br0">114 7 14827,'-2'-7'3400,"7"24"-1088,-6 7-1710,-2 1 0,0 0 0,-1-1 0,-2 0-1,-14 41 1,4-13-188,-7 19-104,13-43-209,2 0 0,0 1 1,-6 48-1,14-75-88,0-1 1,-1 1 0,1-1-1,0 1 1,0 0 0,0-1-1,0 1 1,1-1 0,-1 1-1,0 0 1,1-1 0,-1 1 0,1-1-1,-1 1 1,1-1 0,0 0-1,-1 1 1,1-1 0,0 1-1,0-1 1,0 0 0,0 0-1,0 0 1,1 0 0,-1 1-1,0-2 1,0 1 0,1 0-1,-1 0 1,3 1 0,1-1 33,0 0 1,-1 0 0,1-1 0,0 1-1,0-1 1,0-1 0,0 1 0,0 0 0,5-2-1,15-4-38,0-1 1,0-2-1,0 0 0,-1-1 0,-1-2 0,28-17 0,-45 26-281,-1-1-1,0 1 1,0-1 0,0 0-1,8-9 1,-12 10 185,1 1 1,0 0-1,-1-1 0,1 0 1,-1 1-1,0-1 0,0 0 1,0 0-1,0 1 0,-1-1 1,1 0-1,-1 0 1,0 0-1,1-5 0,-5-19-602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23.460"/>
    </inkml:context>
    <inkml:brush xml:id="br0">
      <inkml:brushProperty name="width" value="0.05" units="cm"/>
      <inkml:brushProperty name="height" value="0.05" units="cm"/>
    </inkml:brush>
  </inkml:definitions>
  <inkml:trace contextRef="#ctx0" brushRef="#br0">68 0 18308,'-8'40'1680,"-1"3"-1192,0 3-184,1 4 481,0 2-121,2-3-128,0-3-224,2-8-640,1 1-392,0-13-1969,-1-5 2321,4-9-328,0-2-288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23.878"/>
    </inkml:context>
    <inkml:brush xml:id="br0">
      <inkml:brushProperty name="width" value="0.05" units="cm"/>
      <inkml:brushProperty name="height" value="0.05" units="cm"/>
    </inkml:brush>
  </inkml:definitions>
  <inkml:trace contextRef="#ctx0" brushRef="#br0">10 1 18436,'-5'10'2000,"4"3"-1392,-1-3-311,1 6 1447,1 1-1184,0 1-504,1 2-904,4-3 824,6-8-184,1-5-136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2:24.268"/>
    </inkml:context>
    <inkml:brush xml:id="br0">
      <inkml:brushProperty name="width" value="0.05" units="cm"/>
      <inkml:brushProperty name="height" value="0.05" units="cm"/>
    </inkml:brush>
  </inkml:definitions>
  <inkml:trace contextRef="#ctx0" brushRef="#br0">10 40 18788,'-8'0'1552,"8"-3"-1272,-1-5-344,1 1 104,3-4 368,6 5-311,3 1-234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25.445"/>
    </inkml:context>
    <inkml:brush xml:id="br0">
      <inkml:brushProperty name="width" value="0.05" units="cm"/>
      <inkml:brushProperty name="height" value="0.05" units="cm"/>
    </inkml:brush>
  </inkml:definitions>
  <inkml:trace contextRef="#ctx0" brushRef="#br0">19 3 18412,'0'0'45,"0"0"-1,0 0 1,0-1 0,0 1 0,0 0-1,0 0 1,0 0 0,0 0 0,0 0-1,0 0 1,0 0 0,0 0 0,0-1-1,1 1 1,-1 0 0,0 0 0,0 0-1,0 0 1,0 0 0,0 0 0,0 0-1,0 0 1,0 0 0,0 0 0,0 0-1,0-1 1,0 1 0,1 0 0,-1 0-1,0 0 1,0 0 0,0 0 0,0 0-1,0 0 1,0 0 0,0 0-1,0 0 1,0 0 0,1 0 0,-1 0-1,0 0 1,0 0 0,0 0 0,0 0-1,0 0 1,0 0 0,0 0 0,0 0-1,1 0 1,-1 0 0,0 0 0,0 0-1,0 1 1,0-1 0,0 0 0,0 0-1,0 0 1,0 0 0,0 0 0,0 0-1,0 0 1,1 0 0,-1 0 0,0 0-1,0 1 1,3 10 1140,0 16-463,-6 330 781,0-264-2141,0-75 208,-1-15 629,-2-12-281,-4-11-161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25.846"/>
    </inkml:context>
    <inkml:brush xml:id="br0">
      <inkml:brushProperty name="width" value="0.05" units="cm"/>
      <inkml:brushProperty name="height" value="0.05" units="cm"/>
    </inkml:brush>
  </inkml:definitions>
  <inkml:trace contextRef="#ctx0" brushRef="#br0">1 31 17156,'0'-1'117,"1"0"0,-1 0 1,1 0-1,0 0 0,-1 0 0,1 1 1,0-1-1,0 0 0,0 0 1,0 1-1,0-1 0,0 1 1,0-1-1,0 0 0,0 1 0,0 0 1,0-1-1,0 1 0,0 0 1,2-1-1,29-2 273,-22 2-51,315-11 3503,-270 14-3723,-1 3 1,0 1 0,104 29 0,-141-31-116,-1 2-1,0 0 1,0 1-1,-1 1 1,0 0-1,0 1 1,20 16 0,-31-21 0,1 0 0,-1 0 0,-1 0 0,1 0 0,0 1 1,-1-1-1,0 1 0,0 0 0,0 0 0,-1 0 1,0 0-1,0 0 0,0 1 0,-1-1 0,1 1 1,-1-1-1,0 1 0,-1-1 0,0 1 0,1 0 1,-2-1-1,1 1 0,-1 0 0,0-1 0,0 1 0,-2 5 1,-1 0 46,-1-1 0,0 1 0,0-1 0,-1 0 1,-1 0-1,0-1 0,0 0 0,-10 10 0,-3 1 161,-1 0-1,-27 17 1,28-22 2,-1-1 0,0-2 1,-1 0-1,-36 13 1,45-20-190,0-1 1,0 0-1,-1-1 1,1-1 0,-1 0-1,1-1 1,-1 0 0,0-1-1,-25-3 1,34 2-216,0-1-1,0 1 1,0-1 0,1 0 0,-1 0 0,0-1-1,-7-4 1,10 6 133,1 0 0,-1 0 0,1 0 0,0 0 0,0-1 0,-1 1 1,1 0-1,0 0 0,0-1 0,0 1 0,0-1 0,0 1 0,0-1 0,1 1 0,-1-1 0,0 0 0,1 1 0,0-1 0,-1 0 0,1 1 0,0-1 1,0 0-1,-1 0 0,1 1 0,1-4 0,8-9-658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26.513"/>
    </inkml:context>
    <inkml:brush xml:id="br0">
      <inkml:brushProperty name="width" value="0.05" units="cm"/>
      <inkml:brushProperty name="height" value="0.05" units="cm"/>
    </inkml:brush>
  </inkml:definitions>
  <inkml:trace contextRef="#ctx0" brushRef="#br0">132 397 16844,'0'-1'91,"0"-1"1,0 1-1,0 0 1,0 0-1,0 0 1,0 0-1,0 0 0,0 0 1,0 0-1,0 0 1,-1 0-1,1 0 1,0 0-1,-1 0 1,1 0-1,-1 0 1,1 0-1,-1 0 1,0 0-1,1 0 1,-1 0-1,0 1 1,1-1-1,-1 0 1,0 0-1,0 1 1,0-1-1,0 1 1,0-1-1,0 1 1,0-1-1,0 1 1,0-1-1,0 1 1,0 0-1,0 0 1,0-1-1,0 1 1,0 0-1,0 0 1,0 0-1,0 0 0,0 0 1,0 0-1,0 1 1,0-1-1,-1 0 1,0 1-1,-2 0 69,0 0-1,1 1 0,-1 0 0,0-1 0,1 1 1,-1 1-1,1-1 0,-1 0 0,1 1 1,0 0-1,-5 5 0,2 2-55,-1-1 0,2 1 0,0 0-1,0 1 1,1-1 0,0 1 0,0 0 0,-1 13 0,3-16-87,1-1 0,0 1 1,0 0-1,1-1 0,0 1 1,0 0-1,1 0 0,0-1 1,0 1-1,1-1 0,0 1 1,1-1-1,2 8 1,-4-13-9,0 0 0,0 0 0,0 0 0,0 0 0,0 0 0,1 0 0,-1 0 0,1-1 0,-1 1 0,1 0 0,0-1 0,-1 1 0,1-1 0,0 1 0,0-1 0,0 0 0,0 0 0,0 0 0,0 0 0,0 0 0,1-1 0,-1 1 0,0-1 0,0 1 0,1-1 0,-1 0 0,0 1 0,1-1 0,-1-1 0,0 1 0,0 0 0,1 0 0,-1-1 0,0 0 0,0 1 0,1-1 0,-1 0 0,0 0 0,0 0 0,0 0 0,2-2 1,3-2 41,1 0 1,-1-1 0,0 0 0,0-1 0,-1 1 0,0-1 0,0-1-1,-1 1 1,6-10 0,-4 2 49,1 0-1,-2 0 1,0-1-1,-1 0 1,0 0-1,-2-1 1,1 1-1,-2-1 1,-1 1-1,0-24 1,-1 39-97,0 1 0,0-1 0,0 0 1,0 0-1,0 0 0,0 0 0,0 0 1,0 1-1,-1-1 0,1 0 0,0 0 0,-1 0 1,1 1-1,-1-1 0,1 0 0,-1 0 1,1 1-6,-1 0 0,1 0 0,0 0 0,0 0 0,-1 0 0,1 0 0,0 0 0,-1 0 0,1 0 0,0 0 0,0 0 0,-1 0 0,1 0 0,0 0 0,0 0 0,-1 0 0,1 0 0,0 1 0,0-1 0,-1 0 0,1 0 0,0 0 1,0 1-1,0-1 0,-1 0 0,1 0 0,0 0 0,0 1 0,0-1 0,0 0 0,-13 27-239,11-22 76,1 1-1,0-1 1,1 1-1,-1 0 0,1-1 1,1 12-1,-1-16 107,0-1-1,0 1 1,0 0-1,1 0 1,-1 0-1,0-1 1,0 1-1,1 0 1,-1-1-1,0 1 1,1 0 0,-1-1-1,1 1 1,-1 0-1,1-1 1,-1 1-1,1-1 1,-1 1-1,1-1 1,0 1-1,-1-1 1,2 1-1,-1-1-14,1 0-1,-1 0 0,0 0 1,0 0-1,1 0 1,-1 0-1,0 0 1,1-1-1,-1 1 0,0-1 1,0 1-1,0-1 1,0 1-1,1-1 0,-1 0 1,0 1-1,0-1 1,0 0-1,1-1 0,11-9-714,0-1-1,-1-1 1,20-25-1,27-48-1216,-50 73 1734,93-148-1797,-41 53 3699,-74 138-995,1 0 1,2 0 0,1 1 0,1 1 0,2-1-1,1 1 1,0 38 0,5-42-423,0 0 0,2-1 1,2 1-1,7 30 0,-8-44-185,1 0 0,0-1-1,1 1 1,1-1-1,0-1 1,1 1 0,0-1-1,0 0 1,18 19 0,-24-29-46,0-1 0,0 0 0,0 0 1,1 0-1,-1 1 0,0-1 0,1-1 0,-1 1 1,0 0-1,1 0 0,-1 0 0,1-1 1,0 1-1,-1-1 0,1 1 0,-1-1 1,3 0-1,-4 0 4,1 0 0,-1 0 0,0 0 0,0 0 0,1 0 0,-1 0 0,0 0 0,0-1 0,1 1 0,-1 0 0,0 0 0,0 0 0,1-1 0,-1 1 0,0 0 0,0 0 0,0 0 0,1-1 0,-1 1 0,0 0 0,0 0 0,0-1 0,0 1 0,0 0 0,0-1 0,0 1 0,0 0 0,1 0 0,-1-1 0,0 1 0,-5-18-432,-7-8-44,-2 1 1,0 1-1,-2 0 1,-30-35-1,-85-80 585,114 122 224,-6-3 253,17 15-166,0 0 1,1 0-1,0 0 0,-9-12 1,14 17-379,0 0 0,0-1 0,0 1 0,0 0 1,0 0-1,0 0 0,-1 0 0,1 0 0,0-1 0,0 1 1,0 0-1,0 0 0,0 0 0,0 0 0,0-1 0,0 1 1,0 0-1,0 0 0,0 0 0,0 0 0,0-1 0,0 1 0,1 0 1,-1 0-1,0 0 0,0 0 0,0-1 0,0 1 0,0 0 1,0 0-1,0 0 0,0 0 0,0 0 0,1 0 0,-1-1 1,0 1-1,0 0 0,0 0 0,1 0 0,9-3 560,17 1-128,-23 1-339,64-1 379,231-17-938,-234 11 307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28.849"/>
    </inkml:context>
    <inkml:brush xml:id="br0">
      <inkml:brushProperty name="width" value="0.05" units="cm"/>
      <inkml:brushProperty name="height" value="0.05" units="cm"/>
    </inkml:brush>
  </inkml:definitions>
  <inkml:trace contextRef="#ctx0" brushRef="#br0">262 71 15035,'4'-3'478,"0"-1"1,0 0-1,-1-1 0,1 1 1,-1 0-1,3-7 0,-5 10-389,-1 1 0,1-1 0,-1 0 0,0 0 0,1 0 0,-1 1 0,0-1 0,1 0 0,-1 0 0,0 0 1,0 0-1,0 1 0,0-1 0,0 0 0,0 0 0,0 0 0,0 0 0,0 0 0,0 1 0,-1-1 0,1 0 0,0 0 0,0 0 0,-1 0 0,1 1 0,-1-1 0,1 0 0,-1 0 0,1 1 0,-1-1 0,1 0 0,-1 1 0,0-1 0,1 1 0,-1-1 0,0 1 0,1-1 1,-1 1-1,0-1 0,0 1 0,1 0 0,-1-1 0,0 1 0,0 0 0,0 0 0,0 0 0,-1-1 0,-3 0 73,0 0 0,0 1 0,0-1 0,0 1 0,0 0-1,0 0 1,0 1 0,0-1 0,0 1 0,0 0 0,0 0 0,-6 3 0,3 0-56,0-1 0,1 2 0,0-1 0,0 1 0,0 0 0,-11 10 0,4 0-14,0 0 0,2 1-1,0 0 1,1 1 0,-14 25 0,14-20 64,1 1-1,-14 46 1,22-62-130,0 1 1,0 0-1,1-1 0,0 1 0,1 0 1,-1 0-1,1 0 0,1-1 0,0 1 1,0 0-1,0 0 0,1-1 0,4 11 1,-5-15-52,1 0 0,0 0 0,0-1 0,0 1 0,1 0 0,-1-1 0,1 0 0,-1 1 1,1-1-1,0 0 0,0 0 0,0-1 0,0 1 0,0 0 0,0-1 0,0 0 0,1 0 0,-1 0 0,0 0 0,1 0 1,-1-1-1,1 0 0,-1 0 0,1 1 0,6-2 0,4 0-397,1-1 1,-1-1-1,1 0 1,23-8-1,-22 5 207,0-1 0,0 0 0,0-2 0,18-12-1,11-12-501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24.918"/>
    </inkml:context>
    <inkml:brush xml:id="br0">
      <inkml:brushProperty name="width" value="0.05" units="cm"/>
      <inkml:brushProperty name="height" value="0.05" units="cm"/>
    </inkml:brush>
  </inkml:definitions>
  <inkml:trace contextRef="#ctx0" brushRef="#br0">0 43 13507,'6'-39'2235,"-6"39"-2211,0 0-1,0 0 1,1 0 0,-1 1-1,0-1 1,0 0-1,0 0 1,0 0 0,0 0-1,0 0 1,1 1 0,-1-1-1,0 0 1,0 0-1,0 0 1,0 0 0,1 0-1,-1 0 1,0 0-1,0 0 1,0 0 0,0 0-1,1 0 1,-1 0 0,0 0-1,0 0 1,0 0-1,1 0 1,-1 0 0,0 0-1,0 0 1,0 0 0,1 0-1,-1 0 1,0 0-1,0 0 1,0 0 0,0 0-1,1 0 1,-1 0 0,0 0-1,0 0 1,0-1-1,0 1 1,1 0 0,-1 0-1,0 0 1,0 0 0,0 0-1,0-1 1,0 1-1,0 0 1,0 0 0,0 0-1,1 0 1,-1-1 0,0 1-1,0 0 1,0 0-1,0 0 1,0-1 0,0 1-1,0 0 1,0 0 0,0 0-1,0-1 1,0 1-1,7 17 1073,-6-12-1147,13 39 507,13 79-1,-14-54-388,14 58 4,118 581-1597,-144-700 1566,4 14-26,-1 0 0,-1 1-1,-1-1 1,-1 1 0,-3 29 0,-8-20-177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29.515"/>
    </inkml:context>
    <inkml:brush xml:id="br0">
      <inkml:brushProperty name="width" value="0.05" units="cm"/>
      <inkml:brushProperty name="height" value="0.05" units="cm"/>
    </inkml:brush>
  </inkml:definitions>
  <inkml:trace contextRef="#ctx0" brushRef="#br0">188 9 15963,'-8'-4'2477,"8"4"-2413,-1-1 1,1 1-1,0-1 1,-1 1-1,0 0 1,1-1-1,-1 1 1,1 0-1,-1 0 1,1-1 0,-1 1-1,0 0 1,1 0-1,-1 0 1,1 0-1,-1 0 1,0 0-1,1 0 1,-1 0-1,0 0 1,1 0 0,-1 0-1,1 0 1,-1 0-1,-1 1 1,-3 1 135,0 1 0,0-1 0,1 1 0,-1 0 0,0 1 0,1-1 0,0 1 0,-7 7 1,-29 40 623,34-44-675,-6 10 169,1 0 1,-16 30-1,24-40-239,0 0 0,0 0 0,1 0 0,0 0 0,0 1 0,0-1 0,1 1 0,0-1 0,1 0 0,0 12 0,0-17-69,0-1 0,1 1 0,-1 0 0,0 0-1,1-1 1,-1 1 0,1-1 0,-1 1 0,1 0 0,0-1 0,0 1 0,0-1-1,0 0 1,0 1 0,0-1 0,0 0 0,0 0 0,0 1 0,1-1 0,-1 0 0,1 0-1,-1 0 1,0 0 0,1-1 0,-1 1 0,1 0 0,0-1 0,-1 1 0,1-1 0,0 1-1,-1-1 1,1 0 0,0 0 0,-1 0 0,1 0 0,0 0 0,-1 0 0,1 0 0,0 0-1,0-1 1,1 0 0,6-1 4,0 0 1,-1-1-1,0 0 0,1-1 0,-1 0 1,11-7-1,11-11 59,-2-2-1,0 0 1,-2-2 0,36-44 0,-17 19 88,-44 50-152,19-18 78,-20 19-83,1-1 1,-1 1-1,1 0 0,-1-1 1,0 1-1,1 0 1,-1 0-1,1-1 0,-1 1 1,1 0-1,-1 0 1,1 0-1,-1 0 0,1-1 1,-1 1-1,1 0 1,-1 0-1,1 0 0,-1 0 1,1 0-1,-1 0 1,1 0-1,-1 0 0,1 1 1,-1-1-1,1 0 1,-1 0-1,1 0 0,-1 0 1,1 1-1,-1-1 1,0 0-1,1 1 0,-1-1 1,1 0-1,-1 1 0,0-1 1,1 0-1,-1 1 1,0-1-1,1 0 0,-1 1 1,0-1-1,0 1 1,1-1-1,-1 1 0,0 0 1,3 10 32,-2-1 0,1 1 0,-1 0 0,-1 0 0,0 0 0,-2 21 0,0 22 39,2-51-69,0 0 0,0 0 1,1 0-1,-1 0 0,1 0 0,0 0 1,0 0-1,0 0 0,0 0 1,0 0-1,0-1 0,3 5 0,-3-6-3,1 0 0,-1 0 0,0 0 0,0 0-1,1 0 1,-1-1 0,0 1 0,1 0 0,-1-1-1,1 1 1,-1-1 0,1 1 0,-1-1 0,1 0-1,0 1 1,-1-1 0,1 0 0,-1 0-1,1 0 1,0 0 0,-1-1 0,1 1 0,-1 0-1,1-1 1,1 0 0,12-4 18,0-1 0,0-1 0,-1 0 0,0-1 1,0 0-1,14-13 0,-10 8 0,1 1 1,24-12 0,-41 23-21,0 0 0,0 0 0,1 0 0,-1 1 0,0-1 0,1 0 0,-1 1 0,1 0 0,-1-1 0,1 1 1,2 0-1,-4 1 0,-1-1 1,1 0 0,0 1 0,0-1-1,-1 0 1,1 1 0,0-1-1,0 1 1,-1-1 0,1 1 0,-1 0-1,1-1 1,0 1 0,-1-1-1,1 1 1,-1 0 0,0 0 0,1-1-1,-1 1 1,0 0 0,1 0-1,-1 0 1,0-1 0,0 1 0,1 0-1,-1 0 1,0 0 0,0 0 0,0-1-1,0 1 1,0 0 0,-1 1-1,-7 80 401,8-82-391,0 1 0,0-1 0,0 1 1,-1 0-1,1-1 0,1 1 0,-1 0 0,0-1 0,0 1 0,0-1 0,0 1 0,0 0 0,1-1 0,-1 1 1,0-1-1,0 1 0,1-1 0,-1 1 0,0 0 0,1-1 0,-1 1 0,1-1 0,-1 0 0,0 1 0,1-1 0,0 1 1,1 0 0,-1-1 0,0 0 0,0 0 0,0 0 0,0 0 0,0 0 1,0 0-1,1 0 0,-1 0 0,0 0 0,0 0 0,0-1 0,0 1 1,1-1-1,7-2 40,-1-1 0,0 0-1,9-6 1,-12 6-8,17-9-6,60-33 143,-72 41-164,1 1 0,0-1-1,0 2 1,0 0-1,22-4 1,-31 7-26,0 0-1,0 0 1,0 0 0,0 0 0,1 0-1,-1 0 1,0 1 0,0-1-1,0 1 1,0-1 0,0 1 0,0 0-1,0 0 1,0 0 0,0 0-1,-1 0 1,1 0 0,2 3 0,0 0-87,0 1 0,-1-1 1,1 1-1,-1 0 1,3 6-1,-3-5-114,0-1-1,0 0 1,1 1-1,5 5 1,-4-11-3020,4-10 2413,-8 10 621,6-11-898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31.648"/>
    </inkml:context>
    <inkml:brush xml:id="br0">
      <inkml:brushProperty name="width" value="0.05" units="cm"/>
      <inkml:brushProperty name="height" value="0.05" units="cm"/>
    </inkml:brush>
  </inkml:definitions>
  <inkml:trace contextRef="#ctx0" brushRef="#br0">188 88 12939,'15'-7'1067,"-7"4"-275,0 0 0,0-1 0,0 0-1,0-1 1,0 0 0,-1 0 0,0 0 0,10-10 0,-17 14-699,0 1 0,1-1 0,-1 1 1,0 0-1,0-1 0,1 1 1,-1-1-1,0 1 0,0-1 1,1 1-1,-1-1 0,0 1 0,0-1 1,0 1-1,0-1 0,0 0 1,0 1-1,0-1 0,0 1 1,0-1-1,0 1 0,0-1 0,0 1 1,-1-1-1,1 1 0,0-1 1,0 1-1,-1-2 0,-14-7 1137,-22 2-415,25 7-749,0 1 1,0 0-1,1 0 1,-1 1-1,0 1 1,1 0-1,0 0 0,-1 1 1,1 1-1,1 0 1,-20 12-1,25-13-65,-1 0 0,1 0-1,-1 0 1,1 1 0,0 0 0,1 0-1,-1 0 1,1 1 0,0-1 0,1 1-1,-1 0 1,1 0 0,0 0-1,1 1 1,-1-1 0,1 1 0,0 0-1,1-1 1,0 1 0,0 0 0,0 11-1,1-14-40,1 0-1,-1-1 1,1 1-1,0 0 0,0 0 1,0-1-1,0 1 1,1 0-1,-1-1 0,1 1 1,0-1-1,0 0 1,0 0-1,1 0 0,-1 0 1,1 0-1,-1 0 1,1 0-1,0-1 0,0 0 1,0 1-1,1-1 0,-1 0 1,1-1-1,-1 1 1,1 0-1,-1-1 0,5 1 1,0 0-101,0 0 0,0 0 0,1-1 0,-1 0 0,0-1-1,0 0 1,0 0 0,1-1 0,-1 0 0,0 0 0,0-1 0,12-4 0,20-13-403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32.206"/>
    </inkml:context>
    <inkml:brush xml:id="br0">
      <inkml:brushProperty name="width" value="0.05" units="cm"/>
      <inkml:brushProperty name="height" value="0.05" units="cm"/>
    </inkml:brush>
  </inkml:definitions>
  <inkml:trace contextRef="#ctx0" brushRef="#br0">79 28 18148,'-2'1'220,"-1"-1"-1,1 1 1,-1 0 0,1 0 0,0 0-1,-1 1 1,1-1 0,0 0-1,0 1 1,0 0 0,0-1 0,0 1-1,0 0 1,0 0 0,1 0 0,-1 0-1,1 0 1,-1 0 0,1 1 0,0-1-1,-2 5 1,-2 4 295,0 1 1,1 0 0,-4 13-1,4-5-368,1-1 1,0 0-1,1 1 1,1 0-1,1-1 1,1 1-1,1-1 1,6 29-1,-8-47-144,0 0 0,0 0-1,0 0 1,1 0 0,-1 0 0,0 0 0,1 0 0,-1 0 0,1 0-1,-1 0 1,1 0 0,-1 0 0,1 0 0,0 0 0,0-1-1,-1 1 1,1 0 0,0 0 0,1 0 0,-1-1-1,0 0 1,-1 0-1,1 0 1,-1 0-1,1 0 1,-1 0-1,1-1 1,0 1-1,-1 0 1,1 0-1,-1-1 1,1 1-1,-1 0 1,1-1-1,-1 1 0,1 0 1,-1-1-1,0 1 1,1-1-1,-1 1 1,1-1-1,-1 1 1,0-1-1,1 0 1,3-6 11,-1 0 1,0 0 0,0 0-1,3-9 1,5-23 23,-1-1-1,-2 0 1,-1 0-1,0-42 1,-7 81-37,0-1-1,1 1 1,-1 0 0,-1-1-1,1 1 1,0-1 0,0 1-1,-1-1 1,1 1 0,0-1 0,-1 1-1,1 0 1,-2-2 0,2 3-2,0 0 1,-1 0 0,1 0 0,0-1 0,0 1 0,-1 0-1,1 0 1,0 0 0,-1 0 0,1 0 0,0 0 0,0 0-1,-1 0 1,1 0 0,0 1 0,-1-1 0,1 0 0,0 0-1,0 0 1,-1 0 0,1 0 0,0 0 0,0 0 0,-1 1-1,1-1 1,0 0 0,0 0 0,0 0 0,-1 1 0,1-1-1,0 0 1,0 0 0,0 1 0,0-1 0,-1 0 0,1 1-1,-2 2-1,0 1 0,0-1 0,0 1 0,0 0 0,1-1 0,-1 1 0,0 6 0,1-3-2,0-1 1,0 1-1,1 0 1,0 0-1,0 0 1,0-1-1,1 1 1,0 0-1,4 10 1,-4-15 2,0 0 1,0 0 0,0 0 0,0 0-1,1 0 1,-1 0 0,1 0-1,-1 0 1,1 0 0,0-1-1,0 1 1,0-1 0,0 1 0,0-1-1,0 0 1,0 0 0,0 0-1,0 0 1,1 0 0,-1 0-1,0 0 1,1-1 0,-1 0-1,0 1 1,1-1 0,-1 0 0,1 0-1,-1 0 1,5-1 0,3 0 0,0-1 0,0-1 0,0 1 0,-1-1 0,1-1 1,-1 0-1,0 0 0,0-1 0,0 0 0,12-10 0,8-8 16,39-39-1,-61 55-10,13-14 4,1-1-8,-15 17 4,-6 8 5,-8 13-3,0 1-1,2-1 0,0 2 1,1-1-1,1 1 1,0 0-1,2-1 0,0 2 1,0-1-1,2 0 0,1 0 1,3 29-1,-2-42-7,-1 0 1,1 0-1,0 0 0,0 0 1,0-1-1,0 1 1,1 0-1,0-1 0,6 8 1,-8-11-28,0 0 0,0 0 0,0 0 1,0 0-1,0 0 0,1-1 0,-1 1 1,0 0-1,0-1 0,0 1 0,1-1 1,-1 1-1,0-1 0,1 0 1,-1 1-1,0-1 0,1 0 0,-1 0 1,0 0-1,1 0 0,-1 0 0,1 0 1,-1 0-1,0-1 0,1 1 0,-1 0 1,0-1-1,0 1 0,1-1 0,-1 0 1,0 1-1,0-1 0,0 0 0,1 0 1,-1 1-1,0-1 0,0 0 1,0 0-1,-1 0 0,1 0 0,0-1 1,0 1-1,0-1 0,4-5-295,0-1 1,-1 1-1,0-1 0,0 0 0,-1 0 1,0 0-1,4-15 0,-2-3-274,3-35-1,-5 5-321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32.602"/>
    </inkml:context>
    <inkml:brush xml:id="br0">
      <inkml:brushProperty name="width" value="0.05" units="cm"/>
      <inkml:brushProperty name="height" value="0.05" units="cm"/>
    </inkml:brush>
  </inkml:definitions>
  <inkml:trace contextRef="#ctx0" brushRef="#br0">47 7 16580,'-14'-6'1816,"2"7"-1016,1 5-344,6 4 896,1 2-215,5-3-769,7 2-488,10-4 216,5-1-112,9-4-208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33.023"/>
    </inkml:context>
    <inkml:brush xml:id="br0">
      <inkml:brushProperty name="width" value="0.05" units="cm"/>
      <inkml:brushProperty name="height" value="0.05" units="cm"/>
    </inkml:brush>
  </inkml:definitions>
  <inkml:trace contextRef="#ctx0" brushRef="#br0">186 0 18804,'-120'61'5382,"73"-39"-3388,30-10-1459,17-12-534,0 0 0,-1 1 0,1-1 0,0 0 0,0 0 0,0 1 0,0-1 0,0 0 0,0 0-1,0 1 1,0-1 0,0 0 0,0 0 0,0 1 0,0-1 0,0 0 0,0 0 0,0 1 0,0-1 0,0 0 0,0 0 0,0 1 0,0-1 0,0 0 0,1 0 0,-1 1-1,0-1 1,0 0 0,0 0 0,0 0 0,1 0 0,-1 1 0,0-1 0,0 0 0,0 0 0,0 0 0,1 0 0,-1 1 0,5 1-110,-1-1 1,1 1-1,0-1 1,-1 1-1,1-1 1,5 0-1,24 4-503,84 16-1232,-101-16 1581,0 0 0,0 0 0,0 2 0,25 14 0,-38-20 266,-1 2 0,1-1 0,-1 0 1,0 1-1,0-1 0,0 1 0,0 0 1,0 0-1,-1 0 0,1 0 0,-1 1 1,0-1-1,0 1 0,2 5 0,-3-6 48,0 0 0,-1 0 0,1 0 0,-1 0 0,0 0 0,0 0 0,0 0 1,0 0-1,-1 0 0,1 0 0,-1 0 0,0 0 0,0 0 0,0-1 0,0 1 0,0 0 0,0 0 0,-1-1 0,0 1 0,-1 2 0,-4 3 218,0 1 0,0-1 0,0-1 1,-1 1-1,-1-1 0,1-1 0,-1 1 0,-16 7 0,20-11-180,1 0-1,-1-1 0,0 0 0,0 0 0,-1-1 1,1 1-1,0-1 0,0 0 0,-1-1 0,1 1 1,0-1-1,-1 0 0,1 0 0,-1-1 0,1 1 0,0-1 1,-1 0-1,1-1 0,-6-2 0,8 3-175,0-1 0,1 0-1,-1 0 1,1 0 0,-1 0-1,1 0 1,0-1 0,0 1 0,0-1-1,0 1 1,0-1 0,0 0-1,1 0 1,-1 0 0,1 0 0,0 0-1,0 0 1,0 0 0,1 0-1,-1 0 1,0 0 0,1 0-1,0-1 1,0 1 0,0 0 0,0 0-1,1 0 1,-1-1 0,1 1-1,0 0 1,0 0 0,0 0 0,0 0-1,3-6 1,16-14-620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33.440"/>
    </inkml:context>
    <inkml:brush xml:id="br0">
      <inkml:brushProperty name="width" value="0.05" units="cm"/>
      <inkml:brushProperty name="height" value="0.05" units="cm"/>
    </inkml:brush>
  </inkml:definitions>
  <inkml:trace contextRef="#ctx0" brushRef="#br0">5 1 17916,'3'4'1880,"-2"5"-1040,-1 5-303,0 8 967,-3 4-208,0 10-384,2 3-184,-1 3-287,2 1-161,0-3-408,3-6-425,3-13 513,0-10-64,-2-17-96,-1-8-80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33.891"/>
    </inkml:context>
    <inkml:brush xml:id="br0">
      <inkml:brushProperty name="width" value="0.05" units="cm"/>
      <inkml:brushProperty name="height" value="0.05" units="cm"/>
    </inkml:brush>
  </inkml:definitions>
  <inkml:trace contextRef="#ctx0" brushRef="#br0">419 36 19884,'-7'-5'562,"-1"1"-1,1 0 1,-1 1 0,0-1-1,0 2 1,0-1 0,0 1-1,0 0 1,-9-1-1,-2 1 244,0 1 0,-37 1 0,49 1-769,0-1-1,0 1 1,0 0 0,0 0-1,0 0 1,0 1-1,1 0 1,-1 1-1,0 0 1,1 0-1,-11 6 1,17-8-46,-1-1-1,1 0 1,-1 1 0,1-1-1,0 1 1,-1-1 0,1 1-1,-1-1 1,1 1 0,0-1-1,-1 1 1,1-1 0,0 1-1,0 0 1,-1-1 0,1 1-1,0-1 1,0 1 0,0 0-1,0-1 1,0 1 0,0 0-1,0-1 1,0 1 0,0-1-1,0 1 1,0 0 0,1 0-1,-1 0-15,1 1 0,0-1 0,0 0 0,0 0 0,0 0 0,0 0 0,0 0 0,0 0 0,0 0 0,1 0-1,-1-1 1,2 2 0,40 14-632,-40-16 593,81 19-993,-58-14 776,0 1 0,0 1 1,40 16-1,-62-21 279,0 0 1,-1 0-1,1 0 1,-1 1 0,1-1-1,-1 1 1,0 0-1,6 6 1,-8-8 18,0 0 0,0 1 0,-1-1 0,1 0 0,0 1-1,-1-1 1,1 1 0,-1-1 0,0 0 0,1 1 0,-1-1 0,0 1 0,0-1 0,0 1 0,0-1 0,0 1 0,0-1 0,0 1-1,0-1 1,-1 1 0,1-1 0,-1 1 0,1-1 0,-1 1 0,0-1 0,1 0 0,-2 3 0,-4 3 78,1 0 0,-1-1-1,0 1 1,-1-1 0,0 0 0,0 0 0,0-1 0,0 0 0,-14 6 0,0 0 146,0-2 1,-35 11-1,44-17-280,-1 1-1,0-2 0,0 1 1,0-2-1,-1 0 1,1 0-1,0-2 1,-22-2-1,26 1-47,-1 0-1,1-1 1,0 0-1,-1 0 1,1-1-1,1 0 1,-1-1-1,1 0 1,-1-1 0,2 1-1,-1-1 1,-9-10-1,-12-19-326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34.298"/>
    </inkml:context>
    <inkml:brush xml:id="br0">
      <inkml:brushProperty name="width" value="0.05" units="cm"/>
      <inkml:brushProperty name="height" value="0.05" units="cm"/>
    </inkml:brush>
  </inkml:definitions>
  <inkml:trace contextRef="#ctx0" brushRef="#br0">51 50 22557,'-5'12'1992,"-7"-11"-1392,1 2-304,4-3 433,2-4-945,-1-13 472,1-4-200,7-2-360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3:40.328"/>
    </inkml:context>
    <inkml:brush xml:id="br0">
      <inkml:brushProperty name="width" value="0.05" units="cm"/>
      <inkml:brushProperty name="height" value="0.05" units="cm"/>
    </inkml:brush>
  </inkml:definitions>
  <inkml:trace contextRef="#ctx0" brushRef="#br0">0 216 15195,'6'-1'223,"0"0"0,0-1 1,0 0-1,-1 0 0,1 0 0,-1 0 0,1-1 0,-1 0 0,0 0 0,5-5 0,11-5-120,39-16-98,1 1 0,1 4 0,1 2 0,86-18 0,-89 29 159,0 2 1,0 3-1,1 2 0,-1 3 1,1 3-1,63 10 0,358 85 1273,-177-28-1010,-52-27-370,3-10 0,1-12 0,346-16 0,-511-10-232,1-3 1,94-23-1,-122 16-120,-1-3-1,-1-2 1,96-47-1,-70 22-29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0.293"/>
    </inkml:context>
    <inkml:brush xml:id="br0">
      <inkml:brushProperty name="width" value="0.05" units="cm"/>
      <inkml:brushProperty name="height" value="0.05" units="cm"/>
    </inkml:brush>
  </inkml:definitions>
  <inkml:trace contextRef="#ctx0" brushRef="#br0">82 73 14011,'-1'0'177,"0"1"1,0-1-1,0 0 1,1 0-1,-1-1 1,0 1-1,0 0 1,0 0-1,0 0 0,0-1 1,0 1-1,1 0 1,-1-1-1,0 1 1,0 0-1,1-1 0,-1 1 1,0-1-1,0 0 1,1 1-1,-1-1 1,0 1-1,1-1 1,-1 0-1,0-1 0,1 1 12,1 0 0,-1 1 0,1-1 0,-1 0 0,0 0 0,1 0 0,0 0 0,-1 1 0,1-1 0,-1 0 0,1 0 0,0 1 0,0-1 0,-1 1 0,1-1 0,0 0 0,0 1 0,1-1 0,9-5 858,1 0 0,15-5 0,-24 10-939,64-19 1349,-61 18-1389,-1 1 0,1 1 0,0-1-1,-1 1 1,1 0 0,0 0 0,-1 0 0,1 1 0,0 0-1,5 1 1,-10-1-61,0-1-1,0 0 0,0 1 1,0-1-1,-1 0 0,1 1 1,0-1-1,0 1 0,0 0 1,0-1-1,-1 1 0,1 0 1,0-1-1,-1 1 0,1 0 1,0 0-1,-1-1 0,1 1 1,-1 0-1,1 0 0,-1 0 1,0 0-1,1 0 1,-1 0-1,0 0 0,1 2 1,-1-1 1,-1 0 1,1 1 0,0-1-1,-1 0 1,1 1 0,-1-1 0,0 0-1,0 1 1,0-1 0,-2 4 0,-3 3 21,-1 0 0,0 0 0,-14 15 0,6-10 24,0 0-1,-1-1 0,0 0 0,-1-2 0,0 1 1,-1-2-1,0-1 0,-20 8 0,31-16 0,8-5-25,9-4-6,-5 6-24,0-1 0,0 1 0,0 1 0,0-1 0,0 1 0,0 0 0,0 0 0,1 0 0,-1 1 0,0 0 0,1 0 0,-1 0 0,0 0 0,0 1 0,1 0 0,-1 0 0,0 1 0,0-1 0,0 1 0,0 0 0,0 1 0,-1-1 0,1 1 0,-1 0 0,0 0 0,1 0 0,-1 1 0,7 7 0,-4-3-10,0 0 0,-1 0 1,1 1-1,-2-1 0,1 1 1,-1 1-1,-1-1 0,0 1 1,0 0-1,-1 0 0,0 0 1,0 0-1,1 19 0,-4-20 43,0-1-1,-1 0 0,0 1 0,0-1 0,-1 0 0,0 0 0,0 0 0,-1 0 1,0 0-1,0 0 0,-1-1 0,0 1 0,0-1 0,-1 0 0,0-1 0,0 1 0,-6 5 1,6-7 38,0-1 1,0 1-1,0-1 1,0-1-1,-1 1 1,1-1-1,-1 0 1,0 0 0,0 0-1,0-1 1,-1 0-1,1 0 1,0-1-1,-1 0 1,1 0-1,-1 0 1,1-1-1,-1 0 1,1 0 0,-1-1-1,1 0 1,-11-2-1,10 1-53,0-1 0,0 1 0,-1-2 0,-7-4 0,13 7-246,-1-1 0,0 0 1,0 0-1,1 0 0,0 0 0,-1 0 0,1 0 0,0-1 0,0 1 0,0-1 0,0 0 0,0 1 0,-2-6 0,4 7 172,0 1-1,0 0 1,0-1 0,0 1 0,0 0-1,1-1 1,-1 1 0,0 0-1,0-1 1,0 1 0,0 0 0,0-1-1,0 1 1,1 0 0,-1-1 0,0 1-1,0 0 1,0 0 0,1-1-1,-1 1 1,0 0 0,0 0 0,1 0-1,-1-1 1,0 1 0,0 0 0,1 0-1,-1 0 1,0 0 0,1-1 0,-1 1-1,0 0 1,1 0 0,-1 0-1,0 0 1,1 0 0,-1 0 0,0 0-1,1 0 1,-1 0 0,0 0 0,1 0-1,-1 0 1,0 0 0,1 0-1,0 1 1,11-3-486,11-9-402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25.334"/>
    </inkml:context>
    <inkml:brush xml:id="br0">
      <inkml:brushProperty name="width" value="0.05" units="cm"/>
      <inkml:brushProperty name="height" value="0.05" units="cm"/>
    </inkml:brush>
  </inkml:definitions>
  <inkml:trace contextRef="#ctx0" brushRef="#br0">1 141 12139,'20'76'972,"4"-1"1,53 114 0,-76-186-949,5 10 115,1 1-1,1-1 1,0-1 0,11 14 0,-16-23-79,-1 0 1,1-1-1,0 1 1,0-1-1,0 0 1,0 0-1,0 0 1,0 0 0,0-1-1,4 2 1,-4-2-4,-1-1 0,0 1 1,0-1-1,1 0 0,-1 0 1,0 1-1,0-2 1,0 1-1,1 0 0,-1 0 1,0-1-1,0 0 0,0 1 1,1-1-1,-1 0 0,0 0 1,0 0-1,2-1 0,2-3 93,0 1-1,0-1 1,0-1-1,0 1 1,-1-1-1,0 0 0,5-7 1,30-51 723,-30 45-632,109-207 1076,-27 47-1647,-67 136 115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0.708"/>
    </inkml:context>
    <inkml:brush xml:id="br0">
      <inkml:brushProperty name="width" value="0.05" units="cm"/>
      <inkml:brushProperty name="height" value="0.05" units="cm"/>
    </inkml:brush>
  </inkml:definitions>
  <inkml:trace contextRef="#ctx0" brushRef="#br0">3 1 18172,'-1'7'2072,"-1"2"-1400,2-1-536,0 1 1577,2-1-1433,4 0-80,6-5-184</inkml:trace>
  <inkml:trace contextRef="#ctx0" brushRef="#br0" timeOffset="1">55 324 14971,'-9'36'2017,"6"-13"-1041,1-4-424,2-6 1544,2-3-911,3-4-441,-1-5-280,1-1-776,-5-6-488,4 5 648,1-6-136,1-5-145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2.469"/>
    </inkml:context>
    <inkml:brush xml:id="br0">
      <inkml:brushProperty name="width" value="0.05" units="cm"/>
      <inkml:brushProperty name="height" value="0.05" units="cm"/>
    </inkml:brush>
  </inkml:definitions>
  <inkml:trace contextRef="#ctx0" brushRef="#br0">130 77 15803,'2'-7'915,"0"0"-333,-1 1-1,1-1 1,-1 0 0,0 0-1,-1 0 1,0 0 0,-1-8-1,1 14-532,0 1 0,0 0 1,0 0-1,0-1 0,0 1 0,0 0 0,0 0 0,0-1 0,0 1 0,0 0 0,-1 0 0,1-1 0,0 1 1,0 0-1,0 0 0,0-1 0,-1 1 0,1 0 0,0 0 0,0 0 0,-1 0 0,1-1 0,0 1 0,0 0 1,-1 0-1,1 0 0,0 0 0,0 0 0,-1 0 0,1 0 0,0 0 0,-1 0 0,1 0 0,0 0 0,0 0 1,-1 0-1,1 0 0,0 0 0,0 0 0,-1 0 0,1 0 0,0 0 0,-1 0 0,1 0 0,0 0 0,0 1 1,-1-1-1,1 0 0,-11 9 591,1 4-531,1 0 1,1 1-1,1 0 0,0 0 0,0 1 0,-5 21 1,3-12-76,-26 77-19,32-87-7,0 1-1,0-1 1,1 1 0,1 0 0,1 17-1,0-28-1,0-1 0,1 0-1,-1 0 1,1 0 0,0 1-1,0-1 1,0 0 0,0 0-1,3 5 1,-3-7-1,0 0 0,-1 0 1,1 0-1,0-1 0,0 1 0,0 0 1,-1-1-1,1 1 0,0-1 0,0 1 1,0-1-1,0 1 0,0-1 0,0 0 1,0 1-1,0-1 0,0 0 0,1 0 1,-1 0-1,0 0 0,0 0 0,0 0 1,0 0-1,0 0 0,0 0 0,0 0 1,0-1-1,0 1 0,0 0 0,0-1 1,0 1-1,0-1 0,0 1 0,0-1 1,0 1-1,1-2 0,8-5 41,-1 0 0,1-1-1,-1 0 1,0 0 0,-1-1 0,0 0-1,8-12 1,46-77 291,-45 67-183,0-1 0,-2 0 0,-2-1 0,17-60-1,-31 91-49,-2 5-78,-3 9-14,-4 20-2,2 0 1,0 1 0,3-1-1,1 1 1,1 0 0,2 44-1,1-75-8,0 0 0,0 1-1,0-1 1,0 0 0,1 0-1,-1 0 1,1 0-1,-1 0 1,1-1 0,0 1-1,-1 0 1,1 0-1,0 0 1,0 0 0,1-1-1,-1 1 1,0-1-1,1 1 1,-1-1 0,1 1-1,-1-1 1,1 0-1,-1 1 1,1-1 0,0 0-1,0 0 1,0 0-1,-1-1 1,1 1 0,0 0-1,0-1 1,0 1-1,0-1 1,0 0 0,0 1-1,0-1 1,0 0-1,0 0 1,0-1 0,1 1-1,-1 0 1,0-1 0,2 0-1,5-1 11,0-1-1,0 0 1,0 0 0,-1-1-1,0 0 1,1-1 0,12-9-1,52-46 44,-52 42-44,44-43 24,23-19 41,-85 78-73,-1 0 0,1 0 0,-1 1 1,1-1-1,0 1 0,5-3 1,-7 4-4,-1 0 1,1 0-1,-1 0 0,0 0 1,1 0-1,-1 0 0,1 0 1,-1 0-1,1 0 0,-1 0 1,1 0-1,-1 1 1,1-1-1,-1 0 0,0 0 1,1 0-1,-1 1 0,1-1 1,-1 0-1,0 0 1,1 1-1,-1-1 0,0 0 1,1 1-1,-1-1 0,0 1 1,1-1-1,-1 0 0,0 1 1,0-1-1,0 1 1,1-1-1,-1 1 0,0-1 1,0 0-1,0 1 0,0-1 1,0 1-1,0-1 1,0 1-1,0-1 0,0 1 1,0-1-1,0 1 0,0-1 1,0 1-1,0-1 0,-1 1 1,0 20 2,-1 0-1,-8 36 1,-2 9 9,12-66-11,0 0 0,0 0 0,0 1 0,0-1 0,0 0 1,0 0-1,-1 1 0,1-1 0,0 0 0,0 0 0,0 1 0,0-1 0,0 0 0,0 0 0,0 1 1,1-1-1,-1 0 0,0 1 0,0-1 0,0 0 0,0 0 0,0 1 0,0-1 0,0 0 0,1 0 1,-1 0-1,0 1 0,0-1 0,0 0 0,0 0 0,1 0 0,-1 1 0,0-1 0,0 0 0,1 0 1,-1 0-1,0 1 0,11-7 26,15-22 5,-21 23-24,15-19 18,-6 8-17,-1 1 1,2 0-1,0 0 1,1 2-1,27-19 1,-42 31-12,-1 1 1,1 0-1,-1-1 1,1 1-1,-1 0 1,1 0-1,-1-1 1,1 1-1,-1 0 1,1 0-1,-1 0 1,1 0-1,-1-1 1,1 1-1,0 0 1,-1 0-1,1 0 1,-1 0-1,1 1 1,-1-1-1,1 0 1,0 0-1,-1 0 1,1 0-1,-1 0 1,1 1-1,-1-1 1,1 0-1,-1 0 1,1 1-1,-1-1 1,1 0-1,0 1 0,0 1 0,-1 0-1,1-1 0,0 1 1,-1-1-1,1 1 1,-1 0-1,0-1 0,1 1 1,-1 0-1,0 0 0,0 2 1,-1 11-9,0-1 1,-4 17 0,4-23 5,0 0 0,-5 25 8,2 1 0,0 42 0,4-75-1,0 0 0,0 0-1,0 0 1,0 0 0,0 0 0,0 0-1,0 0 1,0 0 0,1 0-1,-1 0 1,0 0 0,1-1 0,-1 1-1,1 0 1,-1 0 0,1 0-1,-1 0 1,1-1 0,-1 1 0,1 0-1,0 0 1,1 0 0,-1 0-1,-1-1 0,1 0 0,0 0 0,0 0 0,0 0 0,0 0 0,0 0 0,0 0 0,-1 0 1,1 0-1,0-1 0,0 1 0,0 0 0,0 0 0,-1-1 0,1 1 0,0-1 0,0 1 0,1-1 0,2-3 4,1 1-1,-1-1 1,0 0-1,0 0 0,0 0 1,4-6-1,2-8-52,0-1 0,-1 0 1,12-40-1,-12 30-264,16-30 0,-31 75 371,0 1 0,2 0 0,0 0 0,-3 22-1,4-10 221,0 0-1,3 39 0,6-32-143,-6-36-156,0 1 1,0-1-1,0 1 0,0-1 0,0 1 1,0-1-1,0 1 0,0-1 1,1 1-1,-1-1 0,0 1 1,0-1-1,1 0 0,-1 1 0,0-1 1,1 1-1,-1-1 0,0 0 1,1 1-1,-1-1 0,0 1 1,1-1-1,-1 0 0,1 0 0,-1 1 1,1-1-1,-1 0 0,1 0 1,-1 0-1,1 1 0,-1-1 0,1 0 1,-1 0-1,1 0 0,-1 0 1,1 0-1,-1 0 0,1 0 1,-1 0-1,1 0 0,-1 0 0,1 0 1,-1-1-1,1 1 0,-1 0 1,1 0-1,-1 0 0,1-1 1,-1 1-1,0 0 0,1 0 0,-1-1 1,1 1-1,-1 0 0,0-1 1,1 1-1,-1-1 0,0 1 1,1-1-1,3-5-517,0 0 0,-1-1 1,0 1-1,0-1 0,-1 1 1,0-1-1,0 0 0,0 0 1,0-9-1,4-8-105,2-11-647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2.881"/>
    </inkml:context>
    <inkml:brush xml:id="br0">
      <inkml:brushProperty name="width" value="0.05" units="cm"/>
      <inkml:brushProperty name="height" value="0.05" units="cm"/>
    </inkml:brush>
  </inkml:definitions>
  <inkml:trace contextRef="#ctx0" brushRef="#br0">7 16 20812,'-2'-4'2385,"1"-1"-1377,-2-1 4257,4 13-7465,1 3 1648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3.487"/>
    </inkml:context>
    <inkml:brush xml:id="br0">
      <inkml:brushProperty name="width" value="0.05" units="cm"/>
      <inkml:brushProperty name="height" value="0.05" units="cm"/>
    </inkml:brush>
  </inkml:definitions>
  <inkml:trace contextRef="#ctx0" brushRef="#br0">62 63 17028,'33'-63'4125,"-33"81"-1071,-24 92-1496,-18 106-1368,28-114-116,4 1 0,6 163 1,5-263 181,1-7-174,3-12 1,54-352 662,-48 276-740,-9 82-6,0-6-14,-1 21-13,2 31-7,-1-25 27,1 0 0,0 0 0,1 0 1,0 0-1,0 0 0,1-1 0,8 12 0,-11-19 13,-1-1-1,1 0 0,0 1 1,0-1-1,0 0 0,1 0 1,-1 0-1,0-1 0,1 1 1,-1 0-1,1-1 0,0 0 1,-1 0-1,1 1 0,0-1 1,0-1-1,0 1 1,-1 0-1,1-1 0,0 0 1,0 1-1,0-1 0,0 0 1,0-1-1,0 1 0,0 0 1,0-1-1,0 0 0,0 0 1,0 1-1,-1-2 0,1 1 1,3-2-1,3-2 33,1 0-1,-1-1 0,0-1 1,0 1-1,-1-1 0,15-16 1,41-57 210,-41 50-149,-22 28-90,56-78 200,-66 97-66,0 0-1,-9 26 0,15-35-106,0 0 0,1 0 0,1 0 1,-2 12-1,3-17-22,-1 0 0,1 0 0,1 0 0,-1 1 1,0-1-1,1 0 0,0 0 0,-1 0 0,1 0 1,0 0-1,1 0 0,-1-1 0,2 4 1,-2-5-48,-1 0 0,1 0 0,0 0 0,-1 0 0,1 0 0,0 0 0,0 0 1,0-1-1,0 1 0,0 0 0,0-1 0,0 1 0,0 0 0,0-1 1,0 1-1,0-1 0,0 0 0,0 1 0,0-1 0,0 0 0,0 0 1,1 0-1,-1 0 0,0 0 0,0 0 0,0 0 0,0 0 0,1 0 1,-1 0-1,0 0 0,0-1 0,0 1 0,0-1 0,0 1 0,0-1 0,0 1 1,0-1-1,0 1 0,2-2 0,0-1-249,1 0 1,-1-1-1,1 1 1,-1 0-1,0-1 0,0 0 1,-1 0-1,4-6 0,0-3-89,0-1 0,-1 0-1,5-24 1,0-15-655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3.907"/>
    </inkml:context>
    <inkml:brush xml:id="br0">
      <inkml:brushProperty name="width" value="0.05" units="cm"/>
      <inkml:brushProperty name="height" value="0.05" units="cm"/>
    </inkml:brush>
  </inkml:definitions>
  <inkml:trace contextRef="#ctx0" brushRef="#br0">27 1 19420,'-8'0'1937,"0"10"-1281,2 2-304,3 5 1000,2 0-528,2 2-1208,4-3 1104,-1 4-736,1 3-80,1 2-80</inkml:trace>
  <inkml:trace contextRef="#ctx0" brushRef="#br0" timeOffset="1">423 258 18284,'-9'2'1721,"-1"2"-1,1-1 1,-13 8 0,9-3-1018,0 0 0,-16 13 0,22-15-627,0 0-1,0 0 0,1 0 0,-1 1 1,2 0-1,-1 0 0,1 1 1,0 0-1,0 0 0,1 0 1,0 0-1,-4 15 0,7-21-64,1 0-1,-1 0 0,1 0 0,0 0 0,-1 0 1,1 0-1,0 0 0,0 0 0,1 0 1,-1 0-1,0 0 0,1 0 0,-1 0 0,1 0 1,-1-1-1,1 1 0,0 0 0,0 0 1,0 0-1,0-1 0,0 1 0,0 0 0,1-1 1,0 2-1,1-1-73,-1-1 0,0 0 0,1 1 0,-1-1 1,1 0-1,-1-1 0,1 1 0,-1 0 0,1-1 0,0 1 0,-1-1 1,1 0-1,0 0 0,-1 0 0,1 0 0,0-1 0,-1 1 0,6-2 1,10-5-520,-1 0 0,0 0 0,0-2 1,-1 0-1,0-1 0,19-17 0,-25 21 416,26-22-859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4.673"/>
    </inkml:context>
    <inkml:brush xml:id="br0">
      <inkml:brushProperty name="width" value="0.05" units="cm"/>
      <inkml:brushProperty name="height" value="0.05" units="cm"/>
    </inkml:brush>
  </inkml:definitions>
  <inkml:trace contextRef="#ctx0" brushRef="#br0">102 408 16211,'-3'1'291,"1"-1"0,-1 1-1,0 0 1,1 0 0,-1 0 0,1 0-1,-1 0 1,1 1 0,0-1-1,0 1 1,-1-1 0,1 1-1,0 0 1,-3 4 0,-24 30 2062,23-27-1896,1 1 0,0-1-1,-7 20 1,11-26-420,0-1-1,0 1 1,1-1 0,-1 1-1,1 0 1,-1-1-1,1 1 1,0 0 0,0-1-1,0 1 1,0 0-1,1-1 1,-1 1 0,1 0-1,-1-1 1,1 1-1,0-1 1,0 1 0,0-1-1,0 1 1,2 1-1,-1-2-44,-1-1 1,0 0-1,1 0 0,-1 0 0,0 0 0,1 0 0,0-1 0,-1 1 0,1 0 0,-1-1 0,1 1 0,0-1 0,-1 1 0,1-1 0,0 0 0,0 0 0,-1 0 0,1 0 0,0 0 0,-1 0 0,1 0 0,0-1 0,0 1 0,-1 0 0,1-1 0,-1 0 0,1 1 0,0-1 1,-1 0-1,3-1 0,2-2-82,1 0 0,-1 0 0,0-1 1,0 0-1,8-8 0,12-18-689,44-67 0,-55 75 438,-21 42 466,0 0 0,2 0 0,0 1 0,-2 28 0,6-47-111,0 1-1,0-1 1,0 1-1,0 0 1,0-1-1,1 1 1,-1 0 0,1-1-1,-1 1 1,1-1-1,-1 1 1,1-1-1,0 1 1,0-1-1,-1 1 1,1-1-1,0 0 1,1 1-1,-1-1 1,0 0-1,0 0 1,0 0-1,3 1 1,-2-1-6,0 0 0,0 0 1,1-1-1,-1 1 0,0-1 0,1 0 0,-1 0 1,0 0-1,1 0 0,-1 0 0,0 0 0,1-1 1,-1 1-1,4-2 0,4-1 1,0-1-1,0 0 1,0-1 0,-1 0-1,1-1 1,8-7-1,-2-1 10,0 0-1,-1-2 0,-1 1 0,0-2 0,-2 0 1,15-24-1,56-119 70,-79 151-82,13-25 118,-2-1 0,-1-1 1,18-74-1,-32 107 96,-4 7-34,-8 19 102,-12 34 128,3 5-177,3 1 1,3 1 0,2 0 0,-5 88 0,14-129-229,3-18 1,0-1 0,0 0 0,1 1 0,-1-1 0,1 1 0,0-1 0,1 0 0,-1 1 0,1 4 0,8-66 223,4-81-73,-10 126-150,2 15-7,7 23-5,-10-20 2,2 2-5,0 0 1,0 0-1,1 0 1,0-1-1,1 0 1,-1 0-1,1 0 1,1-1-1,-1 0 1,1 0-1,15 10 1,-17-13 2,1 0-1,0-1 1,0 1 0,0-1 0,0 0 0,0 0-1,0-1 1,0 0 0,1 0 0,-1-1-1,0 1 1,1-1 0,-1-1 0,0 1 0,1-1-1,-1 0 1,10-3 0,-3-1 9,-1 0-1,0-1 1,0 0 0,0-1 0,-1 0 0,0 0-1,0-2 1,-1 1 0,0-1 0,0-1 0,-1 0-1,14-19 1,-18 19-5,-12 14 6,-13 16 13,6-2 12,1 0 0,-16 28 0,24-37-49,1 0-1,0 0 1,0 0 0,1 0-1,0 1 1,1-1-1,0 1 1,-1 10 0,3-19-11,0-1 0,0 1 1,0 0-1,0 0 0,0 0 1,0 0-1,0 0 0,0 0 1,1-1-1,-1 1 0,0 0 1,0 0-1,1 0 0,-1 0 1,1-1-1,-1 1 0,1 1 1,-1-2-21,1 0 1,-1 0-1,0 0 1,1 1-1,-1-1 1,1 0-1,-1 0 0,0 0 1,1 0-1,-1 0 1,1 0-1,-1 0 1,0 0-1,1 0 1,-1 0-1,1 0 1,-1 0-1,0 0 0,1 0 1,-1 0-1,1 0 1,-1 0-1,0-1 1,1 1-1,0 0 1,1-2-84,1 1 1,-1-1-1,0 0 1,0 0 0,1 0-1,-1 0 1,0 0-1,-1 0 1,3-4 0,12-23-399,0-11-188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5.085"/>
    </inkml:context>
    <inkml:brush xml:id="br0">
      <inkml:brushProperty name="width" value="0.05" units="cm"/>
      <inkml:brushProperty name="height" value="0.05" units="cm"/>
    </inkml:brush>
  </inkml:definitions>
  <inkml:trace contextRef="#ctx0" brushRef="#br0">43 1 17756,'-9'17'1864,"-3"4"-1328,1 5-360,3 2 969,5 1-1089,3-5 216,8 2-264,4 0-128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5.445"/>
    </inkml:context>
    <inkml:brush xml:id="br0">
      <inkml:brushProperty name="width" value="0.05" units="cm"/>
      <inkml:brushProperty name="height" value="0.05" units="cm"/>
    </inkml:brush>
  </inkml:definitions>
  <inkml:trace contextRef="#ctx0" brushRef="#br0">132 1 17188,'-20'15'1860,"1"2"0,0 0 0,1 0 0,-29 39 0,46-55-1813,0 0 0,1 0 1,-1 0-1,0 0 0,0 0 0,1 0 0,-1 0 0,1 0 0,-1 0 0,1 0 0,-1 0 0,1 1 0,0-1 0,0 0 0,0 0 0,-1 1 0,1-1 0,0 0 0,0 0 1,1 0-1,-1 1 0,0-1 0,0 0 0,1 0 0,-1 2 0,1-2-37,1 0 1,-1 0-1,0 0 1,1-1-1,-1 1 1,0 0-1,1 0 1,-1-1-1,1 1 1,-1-1-1,1 1 1,-1-1-1,1 0 1,-1 0-1,1 1 1,0-1-1,-1 0 1,1-1-1,2 1 1,16-2-196,-1-1 0,1-1 0,-1-1 0,0 0 0,35-16 0,-34 12-20,1 2-1,-1 0 1,1 1 0,39-5 0,-58 10 213,-1 1 1,0 0 0,0 0-1,0 0 1,0 0 0,0 0-1,1 0 1,-1 0 0,0 0-1,0 0 1,0 1 0,0-1 0,0 0-1,0 1 1,0-1 0,0 1-1,0-1 1,0 1 0,0 0-1,0-1 1,0 1 0,1 1-1,-1 0 68,0 0-1,-1-1 0,1 1 0,0 0 0,-1 0 0,1 0 0,-1 0 0,0 0 0,0 4 0,1 6 229,-1-12-291,1 1 0,-1-1 0,0 1 0,1-1 0,-1 1 0,0-1-1,1 1 1,-1-1 0,0 1 0,1-1 0,-1 1 0,1-1 0,-1 0 0,1 1-1,-1-1 1,1 0 0,0 0 0,-1 1 0,1-1 0,-1 0 0,1 0-1,-1 0 1,1 1 0,0-1 0,-1 0 0,1 0 0,0 0 0,-1 0 0,1 0-1,-1 0 1,1-1 0,0 1 0,0 0 0,25-5-96,-23 5 62,28-8-245,-16 3 42,0 2 0,0-1 0,0 2 0,1 0 0,30 0 0,-46 2 206,1 0 1,0 0-1,-1 0 0,1 0 1,0 0-1,-1 1 0,1-1 0,0 0 1,-1 0-1,1 0 0,0 1 0,-1-1 1,1 0-1,0 0 0,-1 1 1,1-1-1,-1 1 0,1-1 0,-1 0 1,1 1-1,-1-1 0,1 1 0,-1-1 1,1 1-1,-1 0 0,0-1 1,1 1-1,-1-1 0,0 1 0,0 0 1,1-1-1,-1 1 0,0 0 0,0 0-7,0 0 0,-1-1-1,1 1 1,0 0-1,0-1 1,-1 1-1,1-1 1,-1 1-1,1-1 1,-1 1-1,1-1 1,-1 1-1,1-1 1,-1 1 0,1-1-1,-1 1 1,1-1-1,-1 0 1,0 0-1,1 1 1,-1-1-1,0 0 1,1 0-1,-1 1 1,0-1-1,1 0 1,-1 0 0,0 0-1,1 0 1,-1 0-1,0 0 1,0-1-1,-11 1-130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6.894"/>
    </inkml:context>
    <inkml:brush xml:id="br0">
      <inkml:brushProperty name="width" value="0.05" units="cm"/>
      <inkml:brushProperty name="height" value="0.05" units="cm"/>
    </inkml:brush>
  </inkml:definitions>
  <inkml:trace contextRef="#ctx0" brushRef="#br0">165 368 18124,'0'0'143,"1"-1"0,0 1-1,0-1 1,-1 1 0,1-1 0,0 0 0,-1 0 0,1 1 0,-1-1-1,1 0 1,-1 0 0,1 0 0,-1 1 0,0-1 0,1 0-1,-1 0 1,0 0 0,0 0 0,1 0 0,-1 0 0,0 0 0,0 0-1,0 0 1,0-1 0,-1 2-13,1-1 1,-1 0-1,0 1 0,1-1 1,-1 0-1,0 1 0,1-1 1,-1 1-1,0-1 0,0 1 1,1 0-1,-1-1 0,0 1 0,0 0 1,0 0-1,0-1 0,0 1 1,1 0-1,-3 0 0,-3-1 174,0 1-1,1 0 0,-1 1 0,0-1 1,1 1-1,-11 2 0,9 0-253,-1 0-1,2 0 1,-1 0-1,0 1 0,1 0 1,-1 0-1,1 1 1,0-1-1,1 1 1,-1 1-1,1-1 0,0 1 1,0 0-1,1 0 1,-1 0-1,-3 9 0,7-14-47,1 0 0,-1 0 0,1 0 0,-1 0 0,1-1 0,0 1 0,-1 0 0,1 0 0,0 0 0,0 0 0,0 0 0,-1 0 0,1 0 0,0 0 0,0 0 0,1 0 0,-1 0 0,0 0 0,0 0 0,0 0 0,1 0-1,-1 0 1,0 0 0,1 0 0,-1 0 0,1 0 0,-1-1 0,1 1 0,-1 0 0,1 0 0,0 0 0,-1-1 0,1 1 0,0 0 0,0-1 0,-1 1 0,1-1 0,0 1 0,0-1 0,0 1 0,0-1 0,0 1-1,0-1 1,0 0 0,0 0 0,0 1 0,0-1 0,0 0 0,0 0 0,0 0 0,0 0 0,2-1 0,3 1 7,1 0 0,0-1 0,0 0 0,0-1 0,-1 1 0,12-6 0,1-1 17,-1-1 0,-1-1 0,1-1 0,-2 0 0,23-20 0,-27 20-2,-1 0 0,0 0 0,0-1 0,-1-1 0,-1 0 0,0 0 0,10-22 0,-11 9 11,-7 25-35,-1 1 0,0 0 0,0-1 0,0 1 0,0 0 1,1-1-1,-1 1 0,0-1 0,0 1 0,0 0 0,0-1 0,0 1 0,0 0 0,0-1 1,0 1-1,0-1 0,0 1 0,0 0 0,0-1 0,0 1 0,-1 0 0,1-1 0,0 1 0,0 0 1,0-1-1,0 1 0,-1 0 0,1-1 0,0 1 0,0 0 0,0-1 0,-1 1 0,1 0 0,0 0 1,-1-1-1,1 1 0,0 0 0,-1 0 0,1 0 0,0 0 0,-1-1 0,1 1 0,0 0 0,-1 0 1,1 0-1,0 0 0,-1 0 0,1 0 0,-1 0 0,1 0 0,0 0 0,-1 0 0,1 0 0,0 0 1,-1 0-1,1 0 0,-1 0 0,1 0 0,0 1 0,-1-1 0,1 0 0,0 0 0,-1 0 0,1 1 1,-2 0-4,0 0 1,1 0-1,-1 1 1,0-1-1,1 0 1,0 1-1,-1-1 1,1 1-1,0 0 1,0-1-1,0 1 1,0 0-1,0 0 1,0-1-1,0 1 1,1 0-1,-1 0 1,1 0-1,-1 0 0,1 3 1,-1-4 3,1 0-1,0 0 1,0 0 0,0 0-1,0 1 1,0-1 0,0 0-1,0 0 1,1 0 0,-1 0-1,0 1 1,1-1 0,-1 0 0,1 0-1,-1 0 1,1 0 0,-1 0-1,1 0 1,0 0 0,-1 0-1,1 0 1,0-1 0,0 1-1,0 0 1,0 0 0,0-1-1,0 1 1,0 0 0,0-1-1,0 1 1,0-1 0,0 1 0,0-1-1,0 0 1,2 1 0,4-1 15,-1 0 1,1 0-1,-1-1 1,1 1-1,-1-1 1,0-1-1,1 1 1,-1-1-1,0 0 1,0-1-1,0 0 1,0 0-1,-1 0 1,1 0-1,-1-1 0,7-6 1,6-5 38,0-1 1,-2-1-1,17-21 0,-14 15-17,0-1 1,-2-1-1,-1 0 1,18-41-1,-96 196-75,36-79 32,-23 66 0,41-91 11,1 0-1,2 0 0,0 0 0,2 1 0,0 51 0,22 130 21,0-22-12,-19-180-14,0 1 0,-1-1-1,1 0 1,-1 0 0,0 1 0,-1-1-1,0 0 1,0 0 0,0 0 0,0-1-1,-6 9 1,7-12 1,0 0 1,0-1-1,0 1 1,-1-1-1,1 1 0,-1-1 1,1 0-1,-1 0 1,1 0-1,-1 1 0,0-1 1,0-1-1,1 1 0,-1 0 1,0 0-1,-2 0 1,1-1 1,1 0 1,-1 0-1,1 0 1,-1 0-1,1 0 1,0-1-1,-1 1 1,1-1-1,-1 0 1,1 0-1,0 0 1,0 0-1,0 0 1,-1 0-1,1 0 1,-2-3-1,-3-1 10,1 0-1,1-1 1,-1 0-1,1 0 0,0-1 1,0 1-1,1-1 1,0 0-1,0 0 1,1-1-1,0 1 1,0-1-1,-3-15 1,2 6 3,0-1 1,2 0-1,0 0 1,2 0-1,1-22 1,0 27-9,0 0 0,1 0 0,1 1 1,0-1-1,1 1 0,0 0 1,1 0-1,8-14 0,-9 18-61,1 1-1,0 0 1,0 0-1,1 0 0,0 1 1,0 0-1,0 0 1,1 1-1,0-1 1,0 2-1,1-1 1,-1 1-1,10-4 1,71-22-1054,-66 23 935,16-5-188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7.498"/>
    </inkml:context>
    <inkml:brush xml:id="br0">
      <inkml:brushProperty name="width" value="0.05" units="cm"/>
      <inkml:brushProperty name="height" value="0.05" units="cm"/>
    </inkml:brush>
  </inkml:definitions>
  <inkml:trace contextRef="#ctx0" brushRef="#br0">303 60 18692,'1'-4'346,"-1"0"-1,0 0 1,0 0-1,0 0 1,-1 0-1,0 0 1,1 0-1,-4-7 1,4 10-269,-1 0 0,0 0 1,1 0-1,-1 0 0,0 0 1,0 0-1,0 0 0,0 0 1,0 0-1,0 0 0,0 1 1,0-1-1,0 0 0,0 1 0,0-1 1,0 1-1,0-1 0,-1 1 1,1-1-1,0 1 0,0 0 1,-1 0-1,1-1 0,0 1 1,0 0-1,-1 0 0,1 0 1,0 1-1,0-1 0,-1 0 1,0 1-1,-5 1 168,0 0 0,0 0 0,0 1 0,1 0 0,-1 0 0,1 1 0,0 0-1,0 0 1,0 0 0,-9 10 0,-5 5 62,-23 32-1,25-28-219,0 1 0,-26 50-1,38-60-71,-1 1-1,2-1 0,0 1 1,0 0-1,1 0 0,1 0 1,-1 19-1,4-30-10,-1 0 1,1 0-1,1 0 0,-1 0 1,1 0-1,-1 0 1,1 0-1,0 0 0,0 0 1,1 0-1,-1 0 0,1 0 1,0-1-1,0 1 1,0-1-1,1 1 0,-1-1 1,1 0-1,0 0 0,0 0 1,4 4-1,-3-5 2,0 1 0,1-1-1,-1 0 1,0 0 0,1 0 0,-1-1 0,1 0-1,0 0 1,-1 0 0,1 0 0,0-1-1,0 1 1,-1-1 0,1-1 0,0 1-1,0-1 1,9-2 0,-6 1 2,0-1 0,1 0 0,-1-1 0,-1 1 0,1-2 0,0 1 0,-1-1 0,0 0 0,9-9 0,-12 11-5,0-1 1,-1 0-1,0 0 0,1 0 1,-1 0-1,-1 0 0,1 0 1,0-1-1,-1 1 0,0-1 1,0 0-1,-1 0 0,1 0 1,-1 0-1,0 0 0,0 0 1,0-6-1,-1 9-3,0 1 0,0 0 0,-1 0-1,1-1 1,0 1 0,0 0 0,-1-1 0,1 1 0,-1 0-1,1 0 1,-1 0 0,0-1 0,1 1 0,-1 0-1,0 0 1,0 0 0,0 0 0,1 0 0,-1 0 0,0 1-1,0-1 1,-2-1 0,0 1-1,1 0 1,-1 0-1,0 0 0,1 0 1,-1 0-1,0 1 0,1 0 0,-1-1 1,0 1-1,-4 0 0,-1 1 0,-1 0 0,1 1 0,0-1 0,-1 1 0,1 1 0,-9 3 0,6 0 4,0 0-1,-19 13 0,28-18-1,0 1 1,-1 0-1,1 0 0,0 0 1,0 0-1,0 0 0,0 0 1,0 0-1,1 0 0,-1 1 1,1-1-1,0 1 0,-1 0 1,1-1-1,0 1 0,0 0 1,1-1-1,-2 4 0,2-5 1,1 0-1,-1 0 1,0 0-1,0 0 1,0-1-1,0 1 1,1 0-1,-1 0 0,1 0 1,-1 0-1,0 0 1,1-1-1,-1 1 1,1 0-1,0 0 1,-1-1-1,1 1 0,-1 0 1,1-1-1,0 1 1,0-1-1,1 2 1,1-1 1,-1 0 1,1 1-1,0-1 1,0 0 0,0-1-1,7 2 1,1-1 7,1 0 1,20-2 0,1-4-2,-1 0-1,0-2 1,-1-2 0,49-20 0,-79 29-11,-1 0 0,1 0 0,-1 0 0,0-1 0,1 1 0,-1 0 0,0 0 0,1 0 0,-1 0 0,1-1 0,-1 1 0,0 0 0,1 0 0,-1 0 0,1 0 0,-1 0 0,1 0 0,-1 0 0,0 0 0,1 1 0,-1-1 0,1 0 0,-1 0 0,0 0 0,1 0 0,-1 1 0,-2 8-11,-19 18 8,17-23 2,-3 6-60,-3 1-65,1 1 0,0 0 0,1 0 0,0 1 0,-11 25 0,18-38 101,1 1 0,0-1 0,0 0 0,0 0 0,0 0 0,0 0 0,0 0 0,0 0 0,0 0 0,0 0 1,0 0-1,0 0 0,0 1 0,0-1 0,0 0 0,0 0 0,0 0 0,0 0 0,0 0 0,0 0 0,0 0 1,0 0-1,0 0 0,0 0 0,0 1 0,0-1 0,0 0 0,0 0 0,1 0 0,-1 0 0,0 0 0,0 0 0,0 0 1,0 0-1,0 0 0,0 0 0,0 0 0,0 0 0,0 0 0,0 0 0,0 0 0,0 0 0,1 1 0,-1-1 1,0 0-1,0 0 0,0 0 0,0 0 0,0 0 0,0 0 0,0 0 0,0 0 0,0 0 0,0 0 0,1 0 1,-1 0-1,0 0 0,0-1 0,0 1 0,0 0 0,0 0 0,0 0 0,0 0 0,0 0 0,0 0 0,8-3 84,-6 2-258,14-7-311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25.881"/>
    </inkml:context>
    <inkml:brush xml:id="br0">
      <inkml:brushProperty name="width" value="0.05" units="cm"/>
      <inkml:brushProperty name="height" value="0.05" units="cm"/>
    </inkml:brush>
  </inkml:definitions>
  <inkml:trace contextRef="#ctx0" brushRef="#br0">1 7 16363,'4'-6'1337,"-1"7"-961,5 7-160,4 13 416,1 11-80,3 13-176,3 5-168,1 13-448,-4 1-288,1 2 1256,-3-3-760,-8-14-32,-6-6-40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8.551"/>
    </inkml:context>
    <inkml:brush xml:id="br0">
      <inkml:brushProperty name="width" value="0.05" units="cm"/>
      <inkml:brushProperty name="height" value="0.05" units="cm"/>
    </inkml:brush>
  </inkml:definitions>
  <inkml:trace contextRef="#ctx0" brushRef="#br0">59 168 7650,'2'1'781,"0"0"0,0-1 1,0 1-1,0-1 0,0 1 0,0-1 1,0 1-1,1-1 0,-1 0 1,0 0-1,0 0 0,4-1 0,3-1 68,1-1 0,-1 1-1,0-2 1,0 1-1,0-1 1,0-1 0,-1 0-1,0 0 1,11-8-1,-14 8-736,1 1 0,-1-1 0,0 0 0,0 0-1,-1 0 1,0-1 0,0 1 0,0-1 0,0 0 0,-1 0-1,0-1 1,0 1 0,3-12 0,-6 17-108,0 0-1,1-1 1,-1 1 0,0 0-1,0 0 1,0 0 0,1 0 0,-1 0-1,-1 0 1,1-1 0,0 1-1,0 0 1,0 0 0,0 0 0,-1 0-1,1 0 1,-1 0 0,1 0-1,0 0 1,-1 0 0,0 0 0,1 0-1,-1 0 1,0 0 0,1 0-1,-1 0 1,0 0 0,0 1-1,0-1 1,0 0 0,0 1 0,0-1-1,0 1 1,0-1 0,0 1-1,0-1 1,0 1 0,0 0 0,0-1-1,0 1 1,0 0 0,0 0-1,-1 0 1,1 0 0,0 0-1,0 0 1,-2 0 0,-3 1 2,0 0 0,0 0 1,0 0-1,0 1 0,0-1 0,0 2 1,-8 3-1,-5 5-1,0 1 0,1 1 0,-19 17 0,28-23 1,1 1-1,1 0 1,0 0 0,0 1 0,0 0 0,1 0-1,1 0 1,-7 14 0,11-22-4,1-1-1,0 1 1,-1 0 0,1 0-1,0 0 1,0-1 0,0 1-1,-1 0 1,1 0 0,0 0-1,0 0 1,0 0 0,0-1-1,0 1 1,1 0 0,-1 0 0,0 0-1,0 0 1,0-1 0,1 1-1,-1 0 1,0 0 0,1 0-1,-1-1 1,1 1 0,-1 0-1,1-1 1,-1 1 0,1 0-1,0-1 1,-1 1 0,1-1-1,0 1 1,-1-1 0,1 1-1,0-1 1,0 1 0,-1-1-1,1 0 1,0 0 0,0 1-1,0-1 1,0 0 0,-1 0-1,1 0 1,0 0 0,1 0 0,6 1 8,0-1 0,-1 0 0,1 0 1,9-2-1,119-26 16,-89 16-92,69-8 1,-112 20 52,1 0 0,-1 0 0,1 0 1,-1 0-1,1 0 0,-1 1 0,6 1 0,-9-1 11,0-1-1,-1 0 0,1 1 0,0-1 1,-1 0-1,1 1 0,0-1 0,0 1 1,-1-1-1,1 1 0,-1-1 0,1 1 0,0-1 1,-1 1-1,1 0 0,-1-1 0,0 1 1,1 0-1,-1-1 0,1 1 0,-1 0 1,0 0-1,0-1 0,1 1 0,-1 0 1,0 0-1,0 0 0,0-1 0,0 1 0,0 0 1,0 0-1,0 0 0,0 0 0,0-1 1,-1 1-1,1 0 0,0 0 0,0-1 1,-1 1-1,1 0 0,0 0 0,-1-1 0,1 1 1,-1 0-1,-22 35-57,18-30 64,0 1 1,1 0-1,0 0 0,0 0 1,1 0-1,-4 10 1,7-17-3,0 0 1,0 1-1,0-1 1,0 1 0,0-1-1,0 0 1,0 1-1,0-1 1,0 1-1,1-1 1,-1 0 0,0 1-1,0-1 1,0 0-1,0 1 1,0-1-1,1 1 1,-1-1 0,0 0-1,0 0 1,1 1-1,-1-1 1,0 0-1,1 1 1,-1-1 0,0 0-1,1 0 1,-1 1-1,0-1 1,1 0-1,-1 0 1,0 0 0,1 0-1,-1 0 1,0 1-1,1-1 1,-1 0-1,1 0 1,-1 0 0,0 0-1,1 0 1,-1 0-1,1 0 1,-1 0-1,0 0 1,1-1 0,19-2 52,6-6-15,0-2 1,0 0-1,-1-2 1,0-1-1,29-22 1,16-9-80,-52 38-8,-18 7 46,0 0 0,1 0 0,-1 0 0,0 0 0,0 0 0,0 0 0,1 0 0,-1 0 0,0 0 0,0 0 0,0 0 0,1 0 0,-1 0 0,0 0 0,0 0 0,0 0 0,1 0 0,-1 0 0,0 1 0,0-1 0,0 0 0,0 0 0,1 0 0,-1 0 0,0 0 0,0 1 0,0-1 0,0 0 0,0 0 0,0 0 0,0 0 0,1 1 0,-1-1 0,0 0 0,0 0 0,0 0 0,0 1 0,0-1 0,0 4-4,-1-1 0,0 1-1,1-1 1,-1 0 0,-1 1 0,-1 4 0,1-4 13,0 0 1,1 0 0,0 0-1,0 0 1,0 0 0,0 5-1,1-8-3,0-1-1,1 1 0,-1 0 0,0 0 0,1-1 1,-1 1-1,1 0 0,-1-1 0,1 1 0,-1 0 1,1-1-1,-1 1 0,1-1 0,0 1 0,-1-1 1,1 1-1,0-1 0,-1 1 0,1-1 0,0 0 1,0 1-1,0-1 0,-1 0 0,1 0 0,0 0 0,0 1 1,0-1-1,-1 0 0,1 0 0,0 0 0,0 0 1,1-1-1,31-1 27,-29 1-30,23-4-68,0-1 1,42-16-1,20-6-381,-89 28 445,0 0 1,1 0-1,-1 0 1,0 0 0,1-1-1,-1 1 1,0 0-1,0 0 1,1 0-1,-1 0 1,0 0-1,1 0 1,-1 0-1,0 0 1,1 0-1,-1 0 1,0 0-1,1 0 1,-1 0-1,0 0 1,0 0-1,1 1 1,-1-1-1,0 0 1,1 0-1,-1 0 1,0 0-1,0 1 1,1-1-1,-1 0 1,0 0-1,0 0 1,0 1-1,1-1 1,-1 0-1,0 0 1,0 1-1,0-1 1,0 0-1,1 0 1,-1 1 0,0-1-1,0 0 1,0 1-1,0-1 1,0 0-1,0 1 1,0-1-1,0 0 1,0 0-1,0 1 1,0-1-1,0 0 1,0 1-1,0-1 1,0 0-1,0 1 1,0-1-1,-1 0 1,1 0-1,0 1 1,0-1-1,0 0 1,0 0-1,-1 1 1,1-1-1,-16 27 188,9-14-16,6-13-162,1 1 1,0-1-1,0 0 1,0 0 0,0 1-1,0-1 1,0 0 0,0 1-1,0-1 1,0 0-1,0 0 1,0 1 0,0-1-1,0 0 1,0 1-1,0-1 1,0 0 0,0 0-1,0 1 1,0-1-1,0 0 1,0 0 0,0 1-1,0-1 1,1 0-1,-1 0 1,0 1 0,0-1-1,0 0 1,1 0 0,-1 1-1,0-1 1,0 0-1,0 0 1,1 0 0,-1 0-1,1 1 1,14 0 62,16-9-379,-15 3 8,4-2-954,0 0 1,0-1 0,-1-1-1,28-17 1,-35 18 258,0 3-166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29.016"/>
    </inkml:context>
    <inkml:brush xml:id="br0">
      <inkml:brushProperty name="width" value="0.05" units="cm"/>
      <inkml:brushProperty name="height" value="0.05" units="cm"/>
    </inkml:brush>
  </inkml:definitions>
  <inkml:trace contextRef="#ctx0" brushRef="#br0">189 8 20652,'-5'-2'248,"0"1"0,0-1-1,0 1 1,0 1-1,0-1 1,0 1 0,0 0-1,-1 0 1,1 0 0,0 1-1,0 0 1,0 0-1,0 0 1,0 0 0,1 1-1,-1 0 1,0 0-1,1 0 1,-1 0 0,-4 4-1,2-1-83,0-1 0,1 1 0,-1 0 0,1 1 0,0-1 0,1 1 0,-1 0 0,1 1 0,0 0-1,1-1 1,-7 13 0,11-18-159,-1 0 1,0 1-1,1-1 0,-1 0 0,1 0 0,-1 0 1,1 1-1,0-1 0,-1 0 0,1 1 0,0-1 0,0 0 1,0 1-1,0-1 0,0 0 0,0 1 0,0-1 1,0 0-1,1 1 0,-1-1 0,1 0 0,-1 0 0,1 1 1,-1-1-1,1 0 0,-1 0 0,1 0 0,0 0 1,0 0-1,0 1 0,0-2 0,0 1 0,0 0 0,0 0 1,0 0-1,0 0 0,0-1 0,0 1 0,0 0 1,1-1-1,-1 1 0,0-1 0,0 1 0,1-1 0,-1 0 1,0 0-1,1 0 0,-1 1 0,0-1 0,3-1 1,4 2-33,0-1 0,0 0 0,0-1 0,-1 0 0,1 0 0,0-1 0,10-3 1,-5 0-20,0-1 1,0 0-1,-1-1 1,1 0-1,-2-1 1,1 0-1,-1-1 1,0-1-1,11-11 1,-22 20 44,1 1 0,0-1 0,-1 0 0,1 1 0,-1-1 0,1 0 1,-1 1-1,1-1 0,-1 0 0,1 0 0,-1 1 0,1-1 0,-1 0 0,0 0 0,0 0 0,1 1 1,-1-1-1,0 0 0,0 0 0,0-2 0,-1 3 5,1 0 1,-1 0-1,0 0 1,0 0-1,1 0 1,-1 0-1,0 0 1,0 0-1,1 0 1,-1 0-1,0 1 1,1-1-1,-1 0 1,0 0-1,1 1 1,-1-1-1,-1 1 1,-35 21 214,25-13-104,1 2 0,-14 15-1,22-23-84,0 1 0,0 0 0,0-1 0,1 1 0,-1 0 0,1 0 0,0 1 0,1-1 0,-1 0 0,1 0 0,-1 1 0,0 5 0,2-9-44,0 0 1,0 0-1,0 0 0,0 0 1,0 0-1,1-1 1,-1 1-1,0 0 0,0 0 1,0 0-1,1 0 1,-1 0-1,1-1 0,-1 1 1,0 0-1,1 0 1,-1 0-1,1-1 0,0 1 1,-1 0-1,1-1 1,0 1-1,-1-1 0,2 2 1,0-1-65,0-1 0,0 1 0,0 0 0,0-1 0,0 1 0,0-1 0,0 0 0,0 1 0,0-1 0,3 0 0,7-1-275,-1-1 0,0 0 1,13-4-1,-18 4 360,21-6-533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0.013"/>
    </inkml:context>
    <inkml:brush xml:id="br0">
      <inkml:brushProperty name="width" value="0.05" units="cm"/>
      <inkml:brushProperty name="height" value="0.05" units="cm"/>
    </inkml:brush>
  </inkml:definitions>
  <inkml:trace contextRef="#ctx0" brushRef="#br0">0 13 14419,'4'-2'739,"-1"0"0,1 0 0,-1 1-1,1-1 1,0 1 0,0 0 0,7-1 0,-11 2-616,1 0 1,-1 0 0,1 0-1,-1 0 1,1 1-1,-1-1 1,1 0 0,-1 0-1,1 0 1,-1 0-1,1 1 1,-1-1 0,1 0-1,-1 1 1,1-1-1,-1 0 1,1 1 0,-1-1-1,0 0 1,1 1-1,-1-1 1,0 1 0,1 0-1,0 0 78,-1 1 0,0-1-1,1 1 1,-1-1 0,0 1-1,1-1 1,-1 1 0,0 0-1,0-1 1,0 1 0,-1 3-1,-12 43 1881,10-40-1928,0 0 0,1 0 1,0 0-1,0 0 0,1 1 0,-1 11 0,2-19-145,1 0 0,-1 0 1,0 0-1,0-1 0,0 1 0,1 0 1,-1 0-1,1 0 0,-1-1 0,0 1 1,1 0-1,-1 0 0,1-1 0,0 1 0,-1 0 1,1-1-1,0 1 0,-1-1 0,1 1 1,0-1-1,0 1 0,-1-1 0,1 1 1,0-1-1,0 0 0,0 1 0,-1-1 1,1 0-1,0 0 0,0 0 0,0 0 1,0 0-1,0 0 0,0 0 0,-1 0 1,1 0-1,0 0 0,0 0 0,0 0 1,0-1-1,0 1 0,0-1 0,39-12 29,-39 12-35,17-8-103,0-1-1,-1-1 1,-1-1 0,29-27-1,-41 37 57,-3 2-196,-4 7 89,1-2 129,-1-1 0,1 1 0,1 0 0,-3 10 0,4-15 23,0 1 1,-1 0-1,1 0 0,0-1 0,0 1 0,0 0 0,0-1 1,0 1-1,0 0 0,1 0 0,-1-1 0,0 1 0,0 0 1,0-1-1,1 1 0,-1 0 0,0-1 0,1 1 1,-1 0-1,0-1 0,1 1 0,-1-1 0,1 1 0,-1-1 1,1 1-1,-1-1 0,1 1 0,-1-1 0,1 1 0,0-1 1,-1 0-1,1 1 0,0-1 0,-1 0 0,1 1 0,0-1 1,-1 0-1,1 0 0,0 0 0,0 0 0,-1 0 0,1 0 1,0 0-1,1 0 0,4-1-19,1 0 0,-1 0 1,0-1-1,0 0 0,0 0 0,0 0 1,0-1-1,0 0 0,-1 0 0,1-1 0,-1 1 1,7-7-1,-5 5-111,1-1 0,0 1-1,0 1 1,15-7 0,-23 11 122,0 0-1,0 0 0,0 0 1,1 1-1,-1-1 1,0 0-1,0 0 0,1 0 1,-1 0-1,0 0 1,0 0-1,0 1 0,0-1 1,1 0-1,-1 0 1,0 0-1,0 0 0,0 1 1,0-1-1,0 0 1,0 0-1,1 0 0,-1 1 1,0-1-1,0 0 1,0 0-1,0 1 1,0-1-1,0 0 0,0 0 1,0 1-1,0-1 1,0 0-1,0 0 0,0 0 1,0 1-1,0-1 1,0 0-1,0 0 0,-1 1 1,0 12-79,-9 12 63,6-17 46,1 0 0,0 1 1,0-1-1,1 1 0,-2 12 0,4-19-17,0-1 0,0 1-1,0 0 1,0 0 0,0 0-1,0-1 1,1 1 0,-1 0-1,1 0 1,-1-1 0,1 1 0,0 0-1,0-1 1,-1 1 0,1 0-1,0-1 1,1 1 0,-1-1 0,0 0-1,0 1 1,1-1 0,-1 0-1,0 0 1,1 0 0,-1 0 0,1 0-1,0 0 1,-1 0 0,1 0-1,0-1 1,-1 1 0,3 0-1,7 1-44,0 0 0,0-1 0,1 0 0,-1-1-1,12 0 1,15 0-153,-37 0 190,0 0-1,0 0 1,0 0 0,-1 0 0,1 0 0,0 0-1,0 0 1,-1 1 0,1-1 0,0 0 0,0 1 0,-1-1-1,1 0 1,0 1 0,-1-1 0,1 1 0,0-1 0,-1 1-1,1-1 1,-1 1 0,1 0 0,-1-1 0,1 1 0,-1 0-1,1-1 1,-1 1 0,0 0 0,1-1 0,-1 1-1,0 0 1,0 0 0,0 0 0,1-1 0,-1 1 0,0 0-1,0 0 1,0 0 0,0-1 0,0 1 0,0 0 0,-1 0-1,1-1 1,0 1 0,0 0 0,-1 0 0,1 0 0,-3 8 63,0-1 0,0 0 0,-7 13 1,3-7 27,-3 15 108,1 1-1,1 0 1,2 0 0,-5 60 0,-7 38-8,18-125-180,-1 0 0,0 0 0,0 0 0,0 0-1,0-1 1,0 1 0,-1 0 0,0-1 0,1 1 0,-4 3 0,4-5-2,1-1 0,-1 0 0,1 1 0,0-1 0,-1 0 0,1 1 0,-1-1 0,1 0 0,-1 0 0,1 1 0,-1-1 0,1 0 0,-1 0 0,1 0 0,-1 0 0,0 0 0,1 0 0,-1 0 0,1 0 0,-1 0 0,1 0 0,-2 0 0,1-1 5,0 1-1,0-1 0,0 1 0,0-1 1,0 0-1,0 0 0,0 1 0,1-1 0,-1 0 1,0 0-1,0 0 0,1 0 0,-1 0 1,1 0-1,-1-1 0,-4-7 40,2 0 0,-1 0 0,1-1 0,1 1 0,0-1 0,0 1 1,1-1-1,-1-14 0,2 6 8,1 1 1,1 0 0,6-33 0,-3 33-62,-1 1 1,2 0 0,0 0-1,2 1 1,-1-1 0,2 1-1,0 1 1,12-15 0,-14 20-168,1 0-1,0 0 1,1 1 0,0 1 0,0-1 0,1 2 0,0-1 0,0 1 0,0 1-1,1-1 1,0 2 0,16-5 0,38-4-705,-39 11 336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4.439"/>
    </inkml:context>
    <inkml:brush xml:id="br0">
      <inkml:brushProperty name="width" value="0.05" units="cm"/>
      <inkml:brushProperty name="height" value="0.05" units="cm"/>
    </inkml:brush>
  </inkml:definitions>
  <inkml:trace contextRef="#ctx0" brushRef="#br0">114 1 12035,'0'0'218,"1"0"0,-1 0-1,1 0 1,-1 0 0,1 0 0,-1 0 0,0 0 0,1 0 0,-1 0 0,1 0 0,-1 0 0,0 0 0,1 0 0,-1 0 0,1 0 0,-1 1 0,0-1 0,1 0 0,-1 0 0,0 0 0,1 1 0,-1-1 0,0 0 0,1 0 0,0 1 0,-6 12 2412,5-12-2667,-16 32 1771,-16 53 1,-17 99-957,47-175-696,-5 17-6,2 1-1,1 0 1,1 0-1,1 0 1,3 37-1,-1-64-59,0-1-1,0 1 1,0 0-1,0 0 1,1-1-1,-1 1 0,0 0 1,0 0-1,1-1 1,-1 1-1,0 0 1,1-1-1,-1 1 1,1 0-1,-1-1 1,1 1-1,-1-1 0,1 1 1,-1-1-1,1 1 1,0-1-1,-1 1 1,1-1-1,0 0 1,-1 1-1,1-1 0,0 0 1,0 0-1,-1 1 1,1-1-1,0 0 1,0 0-1,-1 0 1,1 0-1,0 0 0,0 0 1,-1 0-1,1 0 1,0 0-1,1-1 1,5 0 28,-1-1 1,1 0 0,12-5-1,-6 1-438,70-15-2715,-56 13 2328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6.267"/>
    </inkml:context>
    <inkml:brush xml:id="br0">
      <inkml:brushProperty name="width" value="0.05" units="cm"/>
      <inkml:brushProperty name="height" value="0.05" units="cm"/>
    </inkml:brush>
  </inkml:definitions>
  <inkml:trace contextRef="#ctx0" brushRef="#br0">105 136 14763,'0'-5'680,"0"0"0,-1 0 0,0 0 0,0 0 0,-2-6 0,3 10-592,0 1 0,0-1-1,-1 0 1,1 1 0,0-1-1,0 0 1,-1 1-1,1-1 1,0 0 0,-1 1-1,1-1 1,0 0 0,-1 1-1,1-1 1,-1 1 0,1-1-1,-1 1 1,1-1-1,-1 1 1,0 0 0,1-1-1,-1 1 1,1 0 0,-1-1-1,0 1 1,1 0-1,-1 0 1,0-1 0,0 1-1,1 0 1,-1 0 0,0 0-1,1 0 1,-1 0-1,0 0 1,1 0 0,-1 0-1,0 0 1,0 1 0,1-1-1,-1 0 1,0 0 0,1 1-1,-1-1 1,0 0-1,1 1 1,-1-1 0,1 0-1,-2 2 1,-2 2 82,-1 0 1,1 1-1,0-1 0,0 1 1,0 0-1,1 0 0,0 1 1,0-1-1,0 1 0,-3 10 1,-1 4-45,-6 38 1,10-48-118,1 1-1,1-1 1,0 1-1,0 0 1,1-1 0,0 1-1,1 0 1,3 13-1,-4-23-6,1 0 0,-1 0 0,1 1 0,-1-1 0,1 0 0,0 0 0,-1 0 0,1 1 0,0-1-1,0 0 1,0 0 0,0 0 0,0-1 0,0 1 0,0 0 0,0 0 0,1 0 0,-1-1 0,0 1-1,0-1 1,1 1 0,-1-1 0,0 1 0,1-1 0,-1 0 0,0 0 0,1 1 0,-1-1-1,0 0 1,1 0 0,-1 0 0,0-1 0,1 1 0,-1 0 0,1 0 0,-1-1 0,0 1 0,0-1-1,3 0 1,2-2 20,0 0-1,0 0 0,0-1 1,0 0-1,0 0 0,8-7 1,9-12 141,-1-1 0,-1 0 1,-2-2-1,0 0 0,-2-1 0,28-58 1,-46 87-74,-31 77 205,26-61-333,0-1-1,1 1 1,1 0 0,-2 21-1,6-38 27,0-1-1,-1 1 1,1-1-1,0 1 1,0-1 0,0 1-1,0 0 1,0-1-1,0 1 1,0-1 0,0 1-1,1-1 1,-1 1-1,0-1 1,0 1 0,0 0-1,1-1 1,-1 1-1,0-1 1,0 1-1,1-1 1,-1 0 0,0 1-1,1-1 1,-1 1-1,1-1 1,-1 0 0,0 1-1,1-1 1,-1 0-1,1 1 1,-1-1 0,2 0-1,-1 0-33,0 0 0,1 0 0,-1 0 0,1 0 0,-1-1 0,0 1 0,1-1 0,-1 1 0,0-1 0,0 1 0,1-1 0,-1 0 0,1 0-1,37-32-1346,111-138-4414,-84 92 582,-54 67 3943,-15 19 1767,-14 20 1195,4-12-266,-1-1 1,-1-1-1,0 0 1,0-1-1,-22 13 1,57-21 822,-8-4-2240,-1 2 1,1 0-1,12 3 1,-14 0-51,0 0 0,-1 0 0,1 1 1,-1 0-1,11 11 0,-16-15 21,-1 1 1,-1-1 0,1 1-1,0 0 1,-1 0-1,1 0 1,-1 0 0,0 0-1,0 1 1,0-1 0,0 1-1,-1-1 1,0 1-1,1 0 1,-1 0 0,-1-1-1,1 1 1,0 6 0,-2-6 33,0-1 0,0 1 1,0-1-1,-1 0 1,0 0-1,1 0 1,-1 0-1,0 0 1,0 0-1,-1-1 1,1 1-1,0 0 1,-1-1-1,0 0 1,1 0-1,-1 0 1,0 0-1,0 0 1,-7 2-1,-6 4 95,0-1 0,-26 7 0,32-11-201,1 0 0,-1-1 0,0-1-1,-19 2 1,27-3 71,0 0-1,0 0 1,-1 0-1,1 0 0,0-1 1,0 1-1,0-1 1,-1 1-1,1-1 0,0 0 1,0 0-1,0 0 0,0 0 1,0 0-1,0 0 1,1 0-1,-1-1 0,0 1 1,0-1-1,1 1 1,-1-1-1,1 0 0,0 1 1,-1-1-1,1 0 0,0 0 1,0 0-1,-1-3 1,-3-29-294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6.715"/>
    </inkml:context>
    <inkml:brush xml:id="br0">
      <inkml:brushProperty name="width" value="0.05" units="cm"/>
      <inkml:brushProperty name="height" value="0.05" units="cm"/>
    </inkml:brush>
  </inkml:definitions>
  <inkml:trace contextRef="#ctx0" brushRef="#br0">77 0 17132,'-6'30'2564,"-4"36"1,4 78-1345,6-139-1241,-1 12-193,1-1-1,1 1 1,0-1 0,1 1-1,1-1 1,9 28-1,-8-36-1170,-4-14 631,-5-16-495,-2 8-358,0 0 0,-12-18 0,12 21 2261,0-1 0,1 0 0,0 0 0,-5-16 0,10 28-525,1-1 1,0 0 0,0 1-1,0-1 1,0 0 0,0 0-1,0 0 1,0 1 0,0-1-1,0 0 1,0 0 0,0 1-1,1-1 1,-1 0 0,0 1 0,0-1-1,1 0 1,-1 0 0,0 1-1,1-1 1,-1 1 0,1-1-1,-1 0 1,1 1 0,-1-1-1,1 1 1,0-1 0,-1 1-1,1-1 1,-1 1 0,1 0-1,0-1 1,0 1 0,-1 0-1,1-1 1,0 1 0,-1 0-1,1 0 1,1 0 0,35-4 458,-29 4-575,12-1-17,0-3-83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7.156"/>
    </inkml:context>
    <inkml:brush xml:id="br0">
      <inkml:brushProperty name="width" value="0.05" units="cm"/>
      <inkml:brushProperty name="height" value="0.05" units="cm"/>
    </inkml:brush>
  </inkml:definitions>
  <inkml:trace contextRef="#ctx0" brushRef="#br0">85 13 14211,'0'0'125,"1"0"0,-1 0-1,0 0 1,1 0 0,-1 0 0,0-1-1,0 1 1,1 0 0,-1 0 0,0 0-1,0 0 1,1-1 0,-1 1 0,0 0-1,0 0 1,0-1 0,1 1 0,-1 0-1,0 0 1,0-1 0,0 1 0,0 0-1,0-1 1,0 1 0,0 0 0,1 0-1,-1-1 1,0 1 0,0 0 0,0-1-1,0 1 1,0 0 0,0-1 0,0 1-1,-1-1 1,1 1 18,0 0 1,-1-1-1,1 1 0,0 0 1,-1-1-1,1 1 1,0 0-1,-1 0 0,1 0 1,-1-1-1,1 1 0,0 0 1,-1 0-1,1 0 0,-1 0 1,1 0-1,-1 0 1,1 0-1,0 0 0,-1 0 1,1 0-1,-1 0 0,1 0 1,-1 0-1,1 0 0,0 0 1,-1 1-1,0-1 1,-4 2 81,0 1 0,1-1 0,-1 1 0,0 0 0,1 0 0,0 0 0,0 1 0,0 0 0,0 0 0,-6 7 0,8-8-296,-1 1 0,1-1 1,0 1-1,0-1 0,0 1 1,0-1-1,0 1 0,1 0 1,-1 0-1,1 0 0,0 0 1,1 0-1,-1 0 0,0 8 1,2-11 0,-1 1 0,1-1 0,0 1 1,-1-1-1,1 1 0,0-1 0,0 1 1,0-1-1,0 0 0,0 0 0,0 1 1,0-1-1,0 0 0,1 0 1,-1 0-1,0 0 0,1 0 0,-1 0 1,1-1-1,-1 1 0,1 0 0,-1-1 1,1 1-1,1 0 0,49 8-835,-30-5 597,-7-1 163,0 1 0,26 12 0,-35-14 159,0 1 0,-1 0-1,1 1 1,-1-1 0,0 1 0,0 0-1,0 1 1,0-1 0,6 9 0,-10-11 15,1-1 1,-1 1 0,0-1 0,-1 1-1,1 0 1,0-1 0,0 1 0,-1 0-1,1 0 1,-1-1 0,1 1 0,-1 0 0,0 0-1,0 0 1,0 0 0,0-1 0,0 1-1,0 0 1,-1 0 0,1 0 0,0 0 0,-2 2-1,1-1 43,-1 0-1,0 0 0,0 0 1,0 0-1,-1 0 1,1-1-1,-1 1 0,1-1 1,-1 1-1,-6 3 0,-4 2 197,0-1-1,-1 0 0,0-1 0,-20 6 0,26-10-320,0 0-1,0 0 0,0-1 0,-13 1 0,20-2 3,-1 1 1,1-1-1,-1 0 1,1 0-1,-1 0 0,1 0 1,-1-1-1,1 1 0,-1 0 1,1-1-1,-1 1 0,1-1 1,-1 1-1,1-1 1,0 0-1,-1 1 0,1-1 1,0 0-1,-1 0 0,1 0 1,0 0-1,0 0 0,0 0 1,0 0-1,0-1 1,0 1-1,0 0 0,1 0 1,-1-1-1,-1-2 0,0-16-387,3-5-163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7.576"/>
    </inkml:context>
    <inkml:brush xml:id="br0">
      <inkml:brushProperty name="width" value="0.05" units="cm"/>
      <inkml:brushProperty name="height" value="0.05" units="cm"/>
    </inkml:brush>
  </inkml:definitions>
  <inkml:trace contextRef="#ctx0" brushRef="#br0">88 0 19156,'-3'4'238,"1"0"0,0 0 0,0 1 0,0-1 0,0 1-1,1-1 1,-1 1 0,1 0 0,0-1 0,0 8 0,-1 0 255,-6 36-148,3 1 1,1-1-1,6 79 1,-2-120-337,0-1 0,0 1 0,1-1 0,0 1 0,1-1 0,-1 0 0,1 1 0,0-1 0,5 8 0,-7-14-8,0 1-1,0-1 0,0 0 0,0 0 0,0 0 0,0 0 1,0 0-1,0 0 0,1 1 0,-1-1 0,0 0 1,0 0-1,0 0 0,0 0 0,0 0 0,0 0 0,0 0 1,0 0-1,1 1 0,-1-1 0,0 0 0,0 0 1,0 0-1,0 0 0,0 0 0,1 0 0,-1 0 0,0 0 1,0 0-1,0 0 0,0 0 0,0 0 0,0 0 1,1 0-1,-1 0 0,0 0 0,0 0 0,0 0 0,0 0 1,0 0-1,1 0 0,-1-1 0,0 1 0,0 0 0,3-8-25,0-8-64,-5-3 38,0 0 0,-2 0 0,0 0 0,-1 0 0,0 1 0,-2 0 0,0 0 0,-1 0 0,-1 1 1,-17-24-1,29 43-57,0 0 0,-1 0 0,1-1 0,0 1 1,0-1-1,0 1 0,0-1 0,0 0 1,1 0-1,3 0 0,42 8-908,-19-8 542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7.971"/>
    </inkml:context>
    <inkml:brush xml:id="br0">
      <inkml:brushProperty name="width" value="0.05" units="cm"/>
      <inkml:brushProperty name="height" value="0.05" units="cm"/>
    </inkml:brush>
  </inkml:definitions>
  <inkml:trace contextRef="#ctx0" brushRef="#br0">158 20 18628,'-6'0'230,"0"0"0,1 0 0,-1 0 0,0 1 0,1 0 0,-1 0-1,1 0 1,-1 1 0,1 0 0,-1 0 0,1 0 0,0 1 0,0 0 0,0 0 0,0 0 0,1 0 0,-1 1 0,1 0 0,0 0 0,0 0-1,-6 8 1,6-6-172,-1-1 0,1 1 0,1 1-1,-1-1 1,1 0 0,0 1 0,0 0-1,1 0 1,0 0 0,0 0 0,0 0-1,1 0 1,1 0 0,-1 0-1,1 1 1,1 11 0,-1-16-50,1 0 1,-1-1-1,1 1 1,0 0-1,0-1 1,0 1-1,0-1 0,0 1 1,0-1-1,1 0 1,-1 0-1,1 1 1,0-1-1,0 0 1,0 0-1,0 0 0,0-1 1,0 1-1,0-1 1,0 1-1,1-1 1,-1 1-1,0-1 1,1 0-1,0 0 0,-1 0 1,1-1-1,-1 1 1,1-1-1,0 1 1,-1-1-1,1 0 1,0 0-1,4-1 0,2 1 20,-1-1-1,0-1 0,0 0 0,0 0 0,0-1 0,0 0 0,0 0 0,-1-1 0,0 1 0,10-8 0,-10 6-13,0 0-1,-1-1 0,0 0 1,1 0-1,-2 0 0,1-1 1,-1 0-1,0 0 0,0 0 1,-1-1-1,6-15 0,-8 19-78,-1 1-1,0-1 1,-1 0-1,1 1 0,-1-1 1,1 0-1,-1 0 0,0 1 1,-1-1-1,1 0 1,-1 1-1,1-1 0,-1 0 1,0 1-1,0-1 1,-1 1-1,1-1 0,-1 1 1,0 0-1,0-1 1,0 1-1,0 0 0,0 0 1,-1 1-1,1-1 0,-1 0 1,0 1-1,0 0 1,-6-4-1,-18-9-309,-6 4-122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8.630"/>
    </inkml:context>
    <inkml:brush xml:id="br0">
      <inkml:brushProperty name="width" value="0.05" units="cm"/>
      <inkml:brushProperty name="height" value="0.05" units="cm"/>
    </inkml:brush>
  </inkml:definitions>
  <inkml:trace contextRef="#ctx0" brushRef="#br0">165 48 17492,'14'-30'2625,"-13"29"-2553,-1 0 1,0 0 0,0 1-1,1-1 1,-1 0-1,0 0 1,0 0-1,0 0 1,0 1-1,0-1 1,0 0-1,0 0 1,0 0-1,0 0 1,-1-1-1,1 2 3,-1 0 0,1-1 1,-1 1-1,1 0 0,0 0 0,-1-1 0,1 1 0,-1 0 0,1 0 1,-1 0-1,1-1 0,-1 1 0,1 0 0,-1 0 0,1 0 0,-1 0 0,1 0 1,-1 0-1,1 0 0,-1 0 0,1 0 0,-1 0 0,1 0 0,-1 1 1,1-1-1,0 0 0,-1 0 0,1 0 0,-1 1 0,0-1 0,-4 3 73,0 0 0,0 0 0,0 0 0,0 0 0,0 1 0,0 0 0,1 0 0,0 0 0,0 1-1,-6 8 1,-4 6-156,-13 27-1,25-41-2,-1 0 0,1-1 0,0 1 0,0 0 0,-2 9 1,4-14 6,0 1 1,0 0 0,0 0 0,-1 0 0,1 0-1,1 0 1,-1 0 0,0 0 0,0 0 0,0 0 0,0-1-1,1 1 1,-1 0 0,0 0 0,1 0 0,-1 0 0,1 0-1,-1-1 1,1 1 0,-1 0 0,1-1 0,-1 1-1,1 0 1,0-1 0,-1 1 0,1 0 0,0-1 0,0 1-1,-1-1 1,1 1 0,0-1 0,0 0 0,0 1 0,0-1-1,-1 0 1,1 0 0,0 0 0,2 1 0,24 3-57,-13-2 38,0 0 1,-1 1 0,0 0-1,14 6 1,-24-8 15,0 0 1,0 1 0,-1-1-1,1 1 1,0 0-1,-1 0 1,1 0-1,-1 0 1,1 0-1,-1 0 1,0 1 0,0-1-1,0 1 1,0 0-1,0-1 1,-1 1-1,1 0 1,-1 0-1,0 0 1,0 0-1,0 0 1,1 5 0,-2-5 3,0 0-1,1 0 1,-1 0 0,-1 0 0,1-1 0,0 1 0,-1 0 0,1 0 0,-1 0 0,0 0 0,0 0 0,0-1-1,0 1 1,-3 4 0,0-2 15,1-1-1,-1 1 1,0-1-1,0 0 1,0 0-1,0 0 1,-6 3-1,-4 1 56,1 0 0,-2-1 1,1-1-1,-24 8 0,38-14-68,-6 3-71,0-1 0,-1 0 0,1-1 0,-1 0 0,1 1-1,-1-2 1,0 1 0,1-1 0,-9-1 0,14 1 36,0 0 0,1 0 0,-1-1 0,0 1 0,1 0 0,-1 0 0,1-1 0,-1 1 0,0 0 0,1-1 0,-1 1 0,1-1 0,-1 1 0,1-1 0,-1 1 0,1-1 0,-1 1 0,1-1 0,0 1 0,-1-1 0,1 0 0,0 1 0,-1-1 0,1 1 0,0-1 0,0 0 0,0 1 0,0-1 0,0 0 0,-1 0 0,1 1 0,0-1 0,0 0 0,1 1 0,-1-2 0,10-28-374,9-4-102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26.329"/>
    </inkml:context>
    <inkml:brush xml:id="br0">
      <inkml:brushProperty name="width" value="0.05" units="cm"/>
      <inkml:brushProperty name="height" value="0.05" units="cm"/>
    </inkml:brush>
  </inkml:definitions>
  <inkml:trace contextRef="#ctx0" brushRef="#br0">0 186 14523,'6'-11'239,"0"1"0,1 0 0,0 1 0,1-1 0,0 1 0,0 1 0,1 0 0,0 0 0,1 0 0,0 2 0,0-1 0,0 1 0,19-8 0,-1 2 48,0 1 0,1 2 1,0 1-1,37-5 0,-45 9-178,-1 2 0,24 0 0,-36 2-91,-1 0 1,0 1-1,0 0 1,0 1-1,0-1 0,0 1 1,0 1-1,0-1 1,8 5-1,-12-5-13,-1-1-1,1 1 1,-1 0-1,0 0 0,1 0 1,-1 0-1,0 0 1,0 0-1,-1 1 1,1-1-1,0 1 0,-1-1 1,0 1-1,1-1 1,-1 1-1,0 0 1,0 0-1,-1 0 0,1-1 1,0 1-1,-1 0 1,0 0-1,0 0 1,0 0-1,0 0 1,0 0-1,0 0 0,-1 0 1,-1 4-1,-2 6 14,0 0-1,-1 0 1,0-1 0,-2 1-1,-7 12 1,-24 32-20,-3-1 0,-77 82-1,114-131-387,9-6 175,10-5-45,-2 0 121,-1 1 1,1 0 0,-1 1-1,1 0 1,0 1-1,0 1 1,-1 0-1,1 1 1,0 0 0,0 0-1,-1 2 1,1 0-1,-1 0 1,21 9 0,-24-9 95,-1 1-1,1 0 1,-1 1 0,0 0 0,-1 0 0,1 1 0,-1 0 0,0 0 0,0 0 0,-1 1 0,0 0 0,0 0 0,0 1 0,-1 0 0,-1 0-1,1 0 1,-1 1 0,0-1 0,-1 1 0,5 18 0,-7-22 128,-1 1 0,1-1-1,-1 1 1,0-1 0,0 1 0,0-1-1,-1 1 1,0-1 0,0 0 0,-1 1-1,1-1 1,-1 0 0,0 0 0,-5 9-1,3-7 102,-1-1 0,0 0 0,0 0 0,0 0 0,-1-1 0,1 0 0,-1 0 0,-1 0 0,-10 6 0,3-4 16,0-1-1,0 0 1,0-1 0,-1 0 0,1-1 0,-1 0 0,0-2 0,0 0 0,-1 0 0,-18-2 0,28 0-375,0 0-1,0-1 1,0 0 0,0-1-1,-11-3 1,16 5 92,-1-1 1,1 1-1,0-1 0,0 1 1,0-1-1,0 1 0,0-1 0,1 1 1,-1-1-1,0 0 0,0 1 0,0-1 1,0 0-1,1 0 0,-1 0 1,0 0-1,1 0 0,-1 0 0,1 0 1,-1 0-1,1 0 0,-1 0 0,1 0 1,0 0-1,-1 0 0,1 0 0,0 0 1,0 0-1,0 0 0,0 0 1,0-1-1,0 1 0,0 0 0,0 0 1,1 0-1,-1 0 0,0 0 0,1 0 1,0-2-1,0 2 10,-1-1 1,1 1-1,0 0 0,0-1 1,0 1-1,0 0 0,0 0 1,0 0-1,0 0 0,1 0 1,1-2-1,26-11-1027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9.058"/>
    </inkml:context>
    <inkml:brush xml:id="br0">
      <inkml:brushProperty name="width" value="0.05" units="cm"/>
      <inkml:brushProperty name="height" value="0.05" units="cm"/>
    </inkml:brush>
  </inkml:definitions>
  <inkml:trace contextRef="#ctx0" brushRef="#br0">133 2 17996,'0'19'633,"0"-1"0,-1 0 0,-1 1 0,-1-1 0,-1 0 0,-10 32 0,1-1 493,4-10-583,-78 309 993,94-391-1226,2 12-255,69-214 131,-62 203-190,2 0 1,2 2-1,41-64 0,-57 99-7,0 0 0,0 0 0,0 1 0,0-1 1,1 1-1,0 0 0,0 0 0,0 1 0,8-5 0,-12 8 5,1-1 0,-1 0 0,0 1 0,1 0 0,-1-1 0,0 1 0,1 0 0,-1 0 0,0 0 0,1 0 0,-1 0 0,0 0 0,1 0 0,-1 0 0,0 0 0,1 1 0,-1-1 0,0 0 0,2 2 0,-1-1-1,0 0-1,-1 1 0,1-1 0,-1 1 0,0-1 0,0 1 0,1 0 0,-1-1 0,0 1 1,0 0-1,0 0 0,-1 0 0,1 0 0,0 0 0,-1 0 0,1 0 0,-1 2 1,1 5-12,0 0 1,-1-1-1,0 1 1,-1 0 0,0-1-1,0 1 1,-1 0 0,0-1-1,0 0 1,-1 1 0,0-1-1,-1 0 1,0 0-1,0-1 1,-6 9 0,6-9-8,0-1 0,-1 1-1,0-1 1,0 0 0,-1 0 0,0-1 0,0 0 0,0 0 0,0 0 0,-1-1 0,0 0 0,0 0-1,0 0 1,0-1 0,-1 0 0,-12 3 0,18-6-58,-1 1-1,0-1 1,0 1 0,1-1 0,-1 0-1,0 0 1,1-1 0,-1 1 0,0 0-1,1-1 1,-1 0 0,0 1 0,1-1-1,-1 0 1,1 0 0,-1-1-1,1 1 1,0 0 0,-1-1 0,1 0-1,0 1 1,0-1 0,0 0 0,0 0-1,1 0 1,-1 0 0,0 0 0,-1-4-1,1 1-36,0 1 1,1 0-1,-1-1 0,1 0 0,1 1 0,-1-1 0,0 0 1,1 1-1,0-1 0,0 0 0,1 1 0,-1-1 1,1 0-1,0 1 0,2-9 0,12-19-654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9.461"/>
    </inkml:context>
    <inkml:brush xml:id="br0">
      <inkml:brushProperty name="width" value="0.05" units="cm"/>
      <inkml:brushProperty name="height" value="0.05" units="cm"/>
    </inkml:brush>
  </inkml:definitions>
  <inkml:trace contextRef="#ctx0" brushRef="#br0">41 144 16428,'2'1'174,"0"-1"1,0 1-1,0-1 1,0 1-1,0-1 1,0 1-1,0-1 1,0 0 0,0 0-1,0 0 1,0 0-1,0-1 1,0 1-1,0-1 1,0 1 0,1-1-1,-2 1 1,1-1-1,0 0 1,0 0-1,0 0 1,0 0 0,-1 0-1,4-3 1,6-5 536,0 0 1,14-14-1,-19 18-429,5-6 17,-1 2-107,0 0 0,-1-1 0,-1 0 0,12-17 0,-19 26-184,-1 1 1,0 0 0,1-1 0,-1 1 0,0-1 0,0 1-1,1 0 1,-1-1 0,0 1 0,0-1 0,0 1 0,0-1 0,0 1-1,0 0 1,0-1 0,0 1 0,0-1 0,0 1 0,0-1 0,0 1-1,0-1 1,0 1 0,0-1 0,0 1 0,0-1 0,-10 0 215,-16 13 22,10-2-208,1 1 0,0 1 1,0 1-1,1 0 0,1 1 0,0 0 1,1 1-1,0 0 0,2 1 0,0 1 1,0-1-1,-9 25 0,18-38-50,0 1-1,0-1 1,0 0 0,0 1-1,1-1 1,-1 1-1,1-1 1,0 1-1,0-1 1,0 1 0,0-1-1,1 0 1,0 1-1,1 3 1,-2-5-45,1-1-1,0 1 1,0-1 0,0 0 0,0 1-1,0-1 1,0 0 0,1 0 0,-1 0-1,0 0 1,0 0 0,1 0-1,-1 0 1,1 0 0,-1-1 0,1 1-1,-1 0 1,1-1 0,0 1-1,-1-1 1,1 0 0,0 1 0,-1-1-1,1 0 1,0 0 0,-1 0 0,1 0-1,0-1 1,-1 1 0,4-1-1,1 0-32,0-1 1,0 0-1,0 0 0,0 0 0,0-1 0,0 0 0,-1 0 0,7-5 0,20-14-438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39.896"/>
    </inkml:context>
    <inkml:brush xml:id="br0">
      <inkml:brushProperty name="width" value="0.05" units="cm"/>
      <inkml:brushProperty name="height" value="0.05" units="cm"/>
    </inkml:brush>
  </inkml:definitions>
  <inkml:trace contextRef="#ctx0" brushRef="#br0">101 11 15699,'-6'3'266,"0"0"0,0 1 0,0 0-1,1 0 1,-1 1 0,1-1 0,0 1-1,0 0 1,1 1 0,-1-1 0,1 1-1,-5 9 1,5-7-73,0 0 0,0 1-1,0 0 1,1-1 0,1 1-1,-1 0 1,1 1 0,-1 15-1,3-23-145,0 0-1,0-1 1,0 1-1,0-1 1,0 1-1,1-1 1,-1 1-1,0 0 1,1-1-1,-1 1 1,1-1-1,0 0 1,-1 1-1,1-1 1,0 1-1,0-1 1,0 0-1,0 0 1,0 1-1,0-1 1,0 0-1,0 0 1,2 1-1,0-1-40,-1 1-1,1-1 0,0 0 1,0 0-1,0-1 0,0 1 1,0 0-1,0-1 0,0 0 1,0 0-1,5 0 0,2-1-262,0 0 0,0-1 0,-1 0 0,1-1 0,0 0-1,14-7 1,-13 5 30,-1-2 0,0 1-1,13-12 1,-3-3-456</inkml:trace>
  <inkml:trace contextRef="#ctx0" brushRef="#br0" timeOffset="1">243 0 14491,'-1'15'6743,"-1"21"-5595,1 36-464,-1-27-451,6 57 1,-4-100-245,0-1 0,0 0-1,0 0 1,0 1 0,1-1 0,-1 0 0,0 0-1,1 1 1,-1-1 0,1 0 0,-1 0 0,1 0-1,0 1 1,0-1-33,-1-1 0,0 0-1,1 0 1,-1 0 0,0 0-1,0 0 1,1 0 0,-1 0 0,0 0-1,0 0 1,1 0 0,-1 0-1,0 0 1,1 0 0,-1 0-1,0 0 1,0 0 0,1 0 0,-1 0-1,0 0 1,0 0 0,1 0-1,-1 0 1,0-1 0,0 1-1,1 0 1,-1 0 0,0 0 0,0 0-1,0-1 1,1 1 0,-1 0-1,0 0 1,0-1 0,3-3-230,0 1 0,-1-1-1,0 0 1,0 0 0,0 0 0,2-6 0,4-21-324,0-4-203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0.347"/>
    </inkml:context>
    <inkml:brush xml:id="br0">
      <inkml:brushProperty name="width" value="0.05" units="cm"/>
      <inkml:brushProperty name="height" value="0.05" units="cm"/>
    </inkml:brush>
  </inkml:definitions>
  <inkml:trace contextRef="#ctx0" brushRef="#br0">2 8 20284,'1'-3'2241,"-4"-2"1120,6 7-3313,0 1-1169,-1-2-71,2 4 864,-1 1-240,7 2-240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0.756"/>
    </inkml:context>
    <inkml:brush xml:id="br0">
      <inkml:brushProperty name="width" value="0.05" units="cm"/>
      <inkml:brushProperty name="height" value="0.05" units="cm"/>
    </inkml:brush>
  </inkml:definitions>
  <inkml:trace contextRef="#ctx0" brushRef="#br0">75 1 17380,'-5'9'1024,"0"0"0,0 1 0,1 0 0,-3 10 0,-12 55 362,-3 81-908,15 19 309,8-146-662,1 1-1,2-1 1,13 53-1,-2-44-38,-15-38-79,0 1 0,0 0 0,1-1 0,-1 1 0,0 0 0,1-1 0,-1 1 0,0-1 0,1 1 0,-1 0-1,1-1 1,-1 1 0,1-1 0,-1 1 0,1-1 0,-1 0 0,1 1 0,0-1 0,-1 0 0,1 1 0,-1-1 0,1 0 0,0 1 0,-1-1-1,1 0 1,0 0 0,0 0 0,-1 0 0,1 0 0,0 0 0,-1 0 0,1 0 0,0 0 0,0 0 0,-1 0 0,1 0 0,0-1-1,-1 1 1,1 0 0,0 0 0,-1-1 0,1 1 0,-1 0 0,1-1 0,0 1 0,-1-1 0,1 1 0,-1-1 0,1 0 0,3-5 34,-1 0 0,0 0 0,0 0 0,0 0 0,-1-1 0,0 0 0,0 1 0,-1-1 0,0 0 0,0-6 0,2-5 32,12-64 80,-3-1 0,0-94-1,-12 182-164,0 0 0,1-1-1,-1 1 1,1 0-1,0-1 1,1 1-1,-1 0 1,1-1 0,0 0-1,0 1 1,5 6-1,-6-9 12,0-1 0,1 1 0,-1 0 0,1-1 0,-1 1 0,1-1 0,0 1 1,-1-1-1,1 0 0,0 0 0,0 0 0,0 0 0,0 0 0,0 0 0,0 0 0,0-1 0,1 1 0,-1-1 0,0 0 0,0 1 0,0-1 0,0 0 0,1 0 0,-1 0 0,0-1 0,0 1 0,0-1 0,3 0 0,6-3 6,0 0 0,0-1 0,-1-1 0,0 1 0,0-2-1,18-13 1,-7 1 26,33-35-1,-45 44-2,-19 24 7,-3 5-10,8-9-10,0 0-1,0 1 1,-2 11 0,5-18-6,1 1 0,0 0 1,0-1-1,0 1 0,1 0 0,0-1 0,0 1 0,0 0 0,2 9 0,-2-13-30,0-1-1,0 1 0,1 0 0,-1 0 0,0 0 0,1 0 0,-1-1 0,0 1 0,1 0 0,-1 0 0,1-1 0,-1 1 0,1 0 0,-1-1 0,1 1 0,0 0 0,-1-1 0,1 1 0,0-1 0,0 1 0,-1-1 0,1 1 0,0-1 0,0 0 1,0 1-1,-1-1 0,1 0 0,0 0 0,0 0 0,0 0 0,0 0 0,0 1 0,-1-1 0,1-1 0,0 1 0,0 0 0,0 0 0,0 0 0,0 0 0,-1-1 0,1 1 0,0 0 0,0-1 0,0 1 0,3-2-97,-1 0 0,0 1 0,0-1-1,0 0 1,0-1 0,-1 1 0,1 0-1,0-1 1,3-4 0,8-17-245,3-4-131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1.151"/>
    </inkml:context>
    <inkml:brush xml:id="br0">
      <inkml:brushProperty name="width" value="0.05" units="cm"/>
      <inkml:brushProperty name="height" value="0.05" units="cm"/>
    </inkml:brush>
  </inkml:definitions>
  <inkml:trace contextRef="#ctx0" brushRef="#br0">8 0 16732,'-3'3'1816,"-1"10"-1288,4-1-200,0 0 856,7 3-1216,2-2 368,11 3-280,5 1-136</inkml:trace>
  <inkml:trace contextRef="#ctx0" brushRef="#br0" timeOffset="1">250 133 18740,'-14'7'2056,"-4"0"-1167,-5 2-361,5 4 1192,-1 0-384,6 6-591,2-1-249,8-1-240,3 1-104,10-4-152,6-2-88,2-4-288,5-3-304,3-5-577,2-8 1017,4-1-208,0-2-160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1.572"/>
    </inkml:context>
    <inkml:brush xml:id="br0">
      <inkml:brushProperty name="width" value="0.05" units="cm"/>
      <inkml:brushProperty name="height" value="0.05" units="cm"/>
    </inkml:brush>
  </inkml:definitions>
  <inkml:trace contextRef="#ctx0" brushRef="#br0">39 3 13811,'0'0'106,"0"-1"0,-1 1 0,1 0 0,0 0-1,-1 0 1,1-1 0,0 1 0,-1 0 0,1 0 0,0 0 0,-1 0 0,1 0 0,-1 0 0,1 0-1,0 0 1,-1 0 0,1 0 0,-1 0 0,1 0 0,0 0 0,-1 0 0,1 0 0,-1 0 0,1 0 0,0 0-1,-1 1 1,1-1 0,0 0 0,-1 0 0,1 0 0,0 1 0,-1-1 0,1 0 0,0 0 0,-1 1-1,1-1 1,0 0 0,0 1 0,0-1 0,-1 0 0,1 1 0,0-1 0,0 0 0,0 1 0,0-1-1,0 1 1,-1-1 0,1 1 0,-5 25 2181,4-18-1588,-15 99 2931,15-92-3527,0 0-1,1 0 1,1-1-1,1 1 1,3 18-1,5-13-1384,-3-18 271,-2-12 1002,-4 2-179,-1 0 1,1 1-1,-2-15 0,-3-6-297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2.004"/>
    </inkml:context>
    <inkml:brush xml:id="br0">
      <inkml:brushProperty name="width" value="0.05" units="cm"/>
      <inkml:brushProperty name="height" value="0.05" units="cm"/>
    </inkml:brush>
  </inkml:definitions>
  <inkml:trace contextRef="#ctx0" brushRef="#br0">347 23 17316,'-2'-2'250,"1"0"0,-1 0 0,0 1 0,1-1 0,-1 0 0,0 1-1,0 0 1,0-1 0,-1 1 0,1 0 0,0 0 0,0 0 0,-1 0 0,1 1 0,0-1 0,-1 0 0,1 1 0,-1 0 0,1 0 0,-1 0 0,1 0 0,-1 0 0,1 0 0,-5 1 0,-6 2 162,0 0 1,0 0-1,-15 7 1,25-9-397,-18 7 129,0 1 1,0 1-1,-33 22 1,43-25-77,1 1 1,1-1-1,0 2 1,0-1-1,0 1 0,1 1 1,1 0-1,-11 17 1,16-25-50,1 0 0,0 1 0,0-1 1,-1 0-1,2 1 0,-1 0 1,0-1-1,0 1 0,1-1 0,-1 1 1,1 0-1,0-1 0,0 1 0,0 0 1,0-1-1,1 1 0,-1 0 0,1-1 1,1 5-1,-1-4-7,1 0 1,0-1-1,0 1 1,0-1-1,0 0 1,0 0-1,1 0 0,-1 0 1,0 0-1,1 0 1,0 0-1,-1-1 0,1 1 1,0-1-1,0 0 1,6 2-1,9 2-242,1-1-1,0-1 1,1-1 0,-1 0-1,0-1 1,1-1-1,-1-1 1,0-1 0,1-1-1,-1 0 1,28-9 0,-13 1-325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2.546"/>
    </inkml:context>
    <inkml:brush xml:id="br0">
      <inkml:brushProperty name="width" value="0.05" units="cm"/>
      <inkml:brushProperty name="height" value="0.05" units="cm"/>
    </inkml:brush>
  </inkml:definitions>
  <inkml:trace contextRef="#ctx0" brushRef="#br0">4 35 14107,'8'-15'11796,"-19"186"-10176,11-162-1601,-1-2-8,1 0-1,0-1 1,1 1 0,0 0-1,0 0 1,0 0 0,3 8-1,-4-15-9,0 0 0,0 0 0,0 0 0,1 1 0,-1-1 0,0 0 0,0 0 0,0 0 0,0 0 0,0 1 0,0-1 0,0 0 0,0 0 0,0 0 0,0 0 0,1 0 0,-1 1 0,0-1 0,0 0 0,0 0 0,0 0 0,0 0 0,1 0 0,-1 0 0,0 0 0,0 0 0,0 0 0,0 0 0,0 1 0,1-1 0,-1 0 0,0 0 0,0 0 0,0 0 1,1 0-1,-1 0 0,0 0 0,0 0 0,0 0 0,0 0 0,1-1 0,-1 1 0,0 0 0,0 0 0,6-8 26,2-15 3,-4 5-36,0-1 1,-2 1-1,1-25 1,-2 20-38,5-31 0,-4 57 42,0 1-1,0 0 1,1-1 0,-1 0 0,6 6 0,-6-7 0,2 3 5,1-1 0,0 1 0,0-1 0,0 0 0,0-1 0,1 1-1,0-1 1,0 0 0,-1 0 0,1-1 0,1 0 0,-1 0 0,0-1 0,1 1 0,-1-1 0,0 0 0,1-1 0,-1 0 0,1 0 0,-1 0 0,11-3 0,-10 2 4,0 0 1,0-1 0,0 0 0,0-1 0,0 0-1,-1 0 1,1 0 0,-1-1 0,0 0 0,0 0-1,0 0 1,0-1 0,-1 0 0,0 0 0,0 0-1,0-1 1,-1 1 0,0-1 0,5-9 0,-8 13-8,0 0 1,0-1-1,0 1 1,0 0 0,-1 0-1,1 0 1,-1-1-1,1 1 1,-1 0-1,0-4 1,0 5-3,0 0 1,0 0-1,-1 0 0,1 0 1,0 1-1,0-1 0,-1 0 1,1 0-1,0 0 0,-1 1 0,1-1 1,-1 0-1,1 0 0,-1 1 1,1-1-1,-1 0 0,0 1 1,1-1-1,-2 0 0,0 0-1,0 0 0,0 1 0,0-1-1,0 1 1,0 0 0,0-1 0,0 1-1,0 0 1,0 0 0,0 0 0,0 1-1,0-1 1,0 0 0,0 1 0,0-1-1,0 1 1,0 0 0,0 0 0,0-1-1,1 1 1,-1 1 0,-2 1 0,-3 1-5,1 1 0,0-1 0,0 1 0,0 1 0,1-1 0,0 1 0,0 0 0,-5 9 0,7-10 5,0-1 1,1 1-1,0 0 0,0-1 1,0 1-1,1 0 1,-1 0-1,1 1 0,0-1 1,1 0-1,-1 0 0,1 0 1,1 7-1,-1-10-7,0 0 0,1 0 0,-1 0 0,1 1-1,0-1 1,-1 0 0,1 0 0,0 0 0,0-1-1,1 1 1,-1 0 0,0 0 0,0 0 0,1-1 0,-1 1-1,1-1 1,0 1 0,-1-1 0,1 0 0,0 0 0,0 1-1,0-1 1,0 0 0,0-1 0,0 1 0,0 0 0,0-1-1,0 1 1,0-1 0,1 1 0,-1-1 0,0 0-1,3 0 1,0 0-202,-1 0 0,1 0-1,0-1 1,0 0 0,-1 0-1,1 0 1,0 0 0,-1-1-1,1 1 1,-1-1 0,1 0-1,-1-1 1,0 1 0,4-4-1,26-30-1135,-20 17 454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3.015"/>
    </inkml:context>
    <inkml:brush xml:id="br0">
      <inkml:brushProperty name="width" value="0.05" units="cm"/>
      <inkml:brushProperty name="height" value="0.05" units="cm"/>
    </inkml:brush>
  </inkml:definitions>
  <inkml:trace contextRef="#ctx0" brushRef="#br0">2 1 19332,'-1'8'436,"0"1"0,1-1-1,0 0 1,1 1 0,0-1 0,0 0-1,1 0 1,-1 0 0,2 0 0,3 10 0,-4-14-636,1 0 0,-1 0 0,0 0 0,1-1 0,0 1 1,0-1-1,0 1 0,0-1 0,1 0 0,-1 0 1,1-1-1,0 1 0,0-1 0,0 0 0,0 0 1,0 0-1,0 0 0,0-1 0,1 0 0,6 2 1,50 4-5907,-53-7 5562,1 0 0,0-1 0,-1 0 0,16-3 0,-28 7 4366,-22 12-449,-13-1-758,28-11-2070,-1 1-1,1 0 1,0 1-1,0 0 0,1 1 1,-20 13-1,30-18-537,-1-1 1,1 0-1,0 0 0,-1 0 0,1 1 0,0-1 1,0 0-1,-1 1 0,1-1 0,0 0 1,0 0-1,-1 1 0,1-1 0,0 0 0,0 1 1,0-1-1,0 0 0,0 1 0,0-1 0,0 0 1,-1 1-1,1-1 0,0 0 0,0 1 0,0-1 1,0 1-1,0-1 0,1 0 0,-1 1 0,0-1 1,0 0-1,0 1 0,0-1 0,0 0 0,0 1 1,0-1-1,1 0 0,-1 1 0,0-1 0,0 0 1,1 0-1,-1 1 0,0-1 0,0 0 0,1 0 1,-1 1-1,0-1 0,1 0 0,-1 0 0,0 0 1,1 1-1,-1-1 0,0 0 0,1 0 0,-1 0 1,0 0-1,1 0 0,24 6-87,-22-6 70,48 8-264,-31-7 138,0 2 1,0 0 0,0 2-1,-1 0 1,28 11-1,-46-15 132,0-1 0,1 1-1,-1-1 1,0 1 0,0-1-1,0 1 1,0 0 0,0 0-1,0-1 1,0 1 0,0 0-1,0 0 1,0 0 0,-1 0-1,1 0 1,0 0 0,0 0-1,-1 0 1,1 1 0,-1-1-1,1 0 1,-1 0-1,0 0 1,1 2 0,-1-1 10,-1-1-1,1 1 1,-1-1 0,1 1 0,-1-1 0,1 0-1,-1 1 1,0-1 0,0 0 0,0 1 0,0-1 0,0 0-1,0 0 1,0 0 0,0 0 0,0 0 0,-1 1-1,-7 4 64,0 0 0,-1-1-1,1 0 1,-15 5-1,17-7-69,-32 10 271,37-13-334,0 1 0,0-1 0,-1 1 0,1-1 0,0 0 0,0 0 0,-1 0 0,1 0 0,0 0 0,0 0 0,-1-1 0,1 1 0,0-1 0,-3-1 0,5 2 21,-1 0 0,0-1 0,1 1 0,-1-1-1,1 1 1,-1-1 0,1 0 0,-1 1 0,1-1-1,-1 1 1,1-1 0,0 0 0,-1 1-1,1-1 1,0 0 0,0 0 0,-1 1 0,1-1-1,0 0 1,0 0 0,0 1 0,0-1 0,0 0-1,0 0 1,0 1 0,0-1 0,0 0 0,0 0-1,1 0 1,10-22-385,7 2-113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26.749"/>
    </inkml:context>
    <inkml:brush xml:id="br0">
      <inkml:brushProperty name="width" value="0.05" units="cm"/>
      <inkml:brushProperty name="height" value="0.05" units="cm"/>
    </inkml:brush>
  </inkml:definitions>
  <inkml:trace contextRef="#ctx0" brushRef="#br0">104 6 16147,'0'0'72,"-1"-1"-1,1 0 1,-1 1-1,0-1 1,1 1-1,-1 0 0,0-1 1,1 1-1,-1 0 1,0-1-1,0 1 1,1 0-1,-1 0 0,0-1 1,0 1-1,1 0 1,-1 0-1,0 0 1,0 0-1,0 0 1,1 0-1,-1 0 0,0 0 1,-1 1-1,0 0-17,0 0-1,0 0 0,0 0 1,0 0-1,1 0 1,-1 1-1,0-1 0,1 0 1,-3 3-1,-1 3 148,-1 0-1,1 0 1,-8 15-1,7-10-145,1 1 0,0 0 0,0 0 0,1 1 0,1-1 0,1 1 0,-1 0 0,2-1 0,0 1 0,1 0 0,0 0-1,1 0 1,1 0 0,0 0 0,1-1 0,8 24 0,-10-33-52,1-1-1,0 1 1,0 0-1,0-1 1,0 1-1,1-1 1,-1 0-1,1 0 1,0 0-1,0 0 1,0 0-1,1-1 1,-1 1 0,1-1-1,-1 0 1,1 0-1,0 0 1,-1 0-1,1-1 1,0 0-1,0 1 1,7 0-1,-5-2 37,0 0-1,0 0 0,0 0 0,0-1 0,0 0 1,-1 0-1,1 0 0,0-1 0,0 1 0,-1-2 1,1 1-1,-1-1 0,0 1 0,0-1 0,8-6 0,-7 4 67,1-1-1,-1 1 0,1-1 0,-2-1 0,1 1 1,-1-1-1,0 0 0,0 0 0,-1-1 0,0 1 0,0-1 1,-1 0-1,0 0 0,0 0 0,-1-1 0,0 1 1,-1-1-1,1 1 0,-1-15 0,-1 15-28,-1 0 0,0 1 0,0-1-1,-1 0 1,1 1 0,-2-1 0,1 1 0,-1 0-1,0 0 1,-1 0 0,0 0 0,0 0 0,0 1-1,-1-1 1,0 1 0,0 1 0,0-1 0,-1 1 0,0 0-1,0 0 1,-13-8 0,12 9-109,-1 1 0,1-1 0,-1 1 0,-10-2 0,16 4-56,-1 0 0,1 0 0,0 1-1,0 0 1,0-1 0,0 1-1,-1 0 1,1 0 0,0 0 0,0 0-1,-1 0 1,1 1 0,0-1 0,0 1-1,0-1 1,0 1 0,0 0 0,-1 0-1,1 0 1,-2 1 0,4-1 39,0-1-1,0 0 1,-1 1 0,1-1-1,0 0 1,0 1 0,-1-1 0,1 0-1,0 1 1,0-1 0,0 0-1,-1 1 1,1-1 0,0 1-1,0-1 1,0 1 0,0-1 0,0 0-1,0 1 1,0-1 0,0 1-1,0-1 1,0 1 0,0-1 0,0 0-1,0 1 1,1-1 0,-1 1-1,0-1 1,0 0 0,0 1 0,1-1-1,-1 1 1,0-1 0,0 0-1,1 1 1,-1-1 0,0 0 0,1 0-1,-1 1 1,0-1 0,1 0-1,-1 0 1,0 1 0,1-1 0,0 0-1,19 8-770,8-7 6,9-6-94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3.425"/>
    </inkml:context>
    <inkml:brush xml:id="br0">
      <inkml:brushProperty name="width" value="0.05" units="cm"/>
      <inkml:brushProperty name="height" value="0.05" units="cm"/>
    </inkml:brush>
  </inkml:definitions>
  <inkml:trace contextRef="#ctx0" brushRef="#br0">33 163 14907,'0'13'1841,"-5"9"-849,-1-1-352,0 1 1248,-1 2-575,3-2-393,0-3-168,4-5-496,3-5-336,3-7-816,2-4-985,2-10 1545,1-3-288,-2-8-256</inkml:trace>
  <inkml:trace contextRef="#ctx0" brushRef="#br0" timeOffset="0.54">62 0 18020,'-11'0'1976,"-1"5"-1392,5 3-264,3 1 985,4 5-625,0-1-376,8 0-920,0 0-240,4-2 664,-1 1-184,4 2-153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3.840"/>
    </inkml:context>
    <inkml:brush xml:id="br0">
      <inkml:brushProperty name="width" value="0.05" units="cm"/>
      <inkml:brushProperty name="height" value="0.05" units="cm"/>
    </inkml:brush>
  </inkml:definitions>
  <inkml:trace contextRef="#ctx0" brushRef="#br0">132 0 13795,'0'1'190,"0"-1"1,0 1 0,0 0-1,0-1 1,-1 1-1,1-1 1,0 1-1,0-1 1,0 1-1,-1-1 1,1 1-1,0-1 1,-1 1-1,1-1 1,0 1-1,-1-1 1,1 1-1,-1-1 1,1 1-1,-1-1 1,1 0 0,-1 1-1,1-1 1,-1 0-1,1 0 1,-1 1-1,1-1 1,-2 0-1,-22 12 1595,16-9-1351,-73 40 851,81-43-1274,0 0 1,-1 0 0,1 0-1,-1 0 1,1 1 0,-1-1-1,1 0 1,0 1 0,-1-1 0,1 0-1,0 0 1,-1 1 0,1-1-1,0 1 1,-1-1 0,1 0-1,0 1 1,0-1 0,0 1 0,-1-1-1,1 0 1,0 2 0,7 3 188,25-1 39,-25-3-194,38 3-6,-24-2-137,0 0-1,0 1 1,0 1-1,41 14 1,-61-18 85,1 0 1,-1 1 0,1 0 0,-1-1-1,1 1 1,-1 0 0,0-1 0,1 1 0,-1 0-1,0 0 1,0 0 0,0 0 0,1 1-1,-1-1 1,0 0 0,0 0 0,-1 1 0,1-1-1,0 0 1,0 1 0,1 2 0,-3-3 21,1 1 0,0-1 1,0 0-1,-1 1 0,1-1 0,-1 0 1,1 0-1,-1 0 0,1 1 1,-1-1-1,0 0 0,1 0 0,-1 0 1,0 0-1,0 0 0,0 0 1,0 0-1,0-1 0,0 1 1,-1 1-1,-8 4 170,1-1 1,-1 0-1,0 0 0,-19 6 0,27-10-170,-15 4 555,-34 7 1,47-11-602,0 0 0,0-1 1,0 0-1,0 1 0,1-1 1,-1-1-1,0 1 1,0-1-1,0 1 0,0-1 1,0 0-1,1-1 0,-1 1 1,0-1-1,-5-3 0,8 5-22,0-1-1,1 1 1,-1-1 0,0 1-1,1-1 1,-1 1-1,1-1 1,-1 0-1,1 0 1,-1 1 0,1-1-1,-1 0 1,1 0-1,0 1 1,-1-1-1,1 0 1,0 0-1,0 0 1,0 0 0,-1 1-1,1-1 1,0 0-1,0 0 1,0 0-1,0 0 1,0 0 0,1 1-1,-1-1 1,0 0-1,0 0 1,1-1-1,7-4-586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4.553"/>
    </inkml:context>
    <inkml:brush xml:id="br0">
      <inkml:brushProperty name="width" value="0.05" units="cm"/>
      <inkml:brushProperty name="height" value="0.05" units="cm"/>
    </inkml:brush>
  </inkml:definitions>
  <inkml:trace contextRef="#ctx0" brushRef="#br0">1 1 16668,'0'2'321,"1"1"1,0-1-1,-1 1 1,1 0-1,-1 0 1,0-1-1,0 1 1,0 0-1,-1-1 1,1 1 0,-1 3-1,0 3 899,1-6-1048,-1 3 292,1 0-1,0 0 0,0 0 0,1 0 1,2 12-1,-2-16-424,-1-1 0,1 1-1,-1-1 1,1 0 0,0 1 0,0-1 0,-1 0 0,1 0-1,0 1 1,0-1 0,0 0 0,1 0 0,-1 0 0,0 0-1,0-1 1,1 1 0,-1 0 0,0 0 0,1-1 0,-1 1-1,0-1 1,1 1 0,-1-1 0,1 1 0,-1-1 0,1 0-1,-1 0 1,1 0 0,2 0 0,5 0 7,-1-1-1,1 0 1,-1-1-1,0 0 1,0 0 0,0 0-1,9-5 1,53-29 77,-9 5-111,-61 30-13,0 1 0,0 0 0,0 0 0,0-1 1,1 1-1,-1 0 0,0 0 0,0 0 0,1 0 0,-1-1 0,0 1 0,0 0 0,1 0 1,-1 0-1,0 0 0,0 0 0,1 0 0,-1 0 0,0 0 0,0 0 0,1 0 1,-1 0-1,0 0 0,1 0 0,-1 0 0,0 0 0,0 0 0,1 0 0,-1 0 0,0 0 1,0 0-1,1 0 0,-1 0 0,0 1 0,0-1 0,1 0 0,-1 0 0,0 0 0,0 0 1,0 1-1,1-1 0,-1 0 0,0 0 0,0 0 0,0 1 0,0-1 0,1 0 1,-1 0-1,0 1 0,0-1 0,0 1 0,-5 18-32,-1 5 27,6-24 7,0 1 0,0-1 1,0 1-1,0-1 0,0 1 0,0-1 0,0 1 0,0-1 0,0 1 0,0-1 1,0 1-1,0-1 0,0 1 0,1-1 0,-1 1 0,0-1 0,0 1 0,1-1 1,-1 1-1,0-1 0,0 0 0,1 1 0,-1-1 0,0 1 0,1-1 0,-1 0 1,1 0-1,-1 1 0,0-1 0,1 0 0,-1 0 0,1 1 0,-1-1 0,2 0 1,6 1-8,1 0 1,0-1 0,-1-1 0,1 1-1,0-1 1,-1-1 0,1 0 0,11-4-1,29-4-381,-42 9 247,41-2-739,-45 3 596,1 0 0,-1 1 0,0-1 0,1 1 1,-1-1-1,0 1 0,0 0 0,1 0 0,-1 1 1,0-1-1,5 4 0,-7-4-269,-1 1-106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4.958"/>
    </inkml:context>
    <inkml:brush xml:id="br0">
      <inkml:brushProperty name="width" value="0.05" units="cm"/>
      <inkml:brushProperty name="height" value="0.05" units="cm"/>
    </inkml:brush>
  </inkml:definitions>
  <inkml:trace contextRef="#ctx0" brushRef="#br0">16 39 17740,'-7'0'1880,"2"0"-1168,2 0 1113,9-1-1113,0-5-272,-1-7-96,-1-5-304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6.341"/>
    </inkml:context>
    <inkml:brush xml:id="br0">
      <inkml:brushProperty name="width" value="0.05" units="cm"/>
      <inkml:brushProperty name="height" value="0.05" units="cm"/>
    </inkml:brush>
  </inkml:definitions>
  <inkml:trace contextRef="#ctx0" brushRef="#br0">340 82 16059,'1'-4'252,"1"0"0,-1 1 0,0-1-1,0 0 1,0 0 0,-1 0 0,1 0 0,-1 0-1,0 0 1,0 0 0,0 0 0,-1-5-1,0 7-172,1 1-1,-1-1 0,1 1 0,-1 0 1,0-1-1,1 1 0,-1 0 0,0 0 1,0 0-1,0-1 0,0 1 0,0 0 1,0 0-1,0 0 0,0 0 0,-1 1 1,1-1-1,0 0 0,0 0 0,-1 1 1,1-1-1,-1 1 0,1-1 0,0 1 0,-1 0 1,1-1-1,-1 1 0,1 0 0,-1 0 1,1 0-1,-1 0 0,1 0 0,-1 0 1,1 1-1,-1-1 0,-1 1 0,-3 1 53,0 0 0,0 0 0,0 0 1,0 1-1,0 0 0,1 0 0,-1 1 0,1 0 0,0 0 0,0 0 0,0 0 0,-7 9 0,-5 8 29,-24 36 0,39-54-144,-33 52 106,-35 70 0,60-104-79,0 2 1,2-1-1,0 1 0,2 0 1,0 0-1,-3 39 1,8-58-30,1 0 0,0 0 0,0 0 0,0 0 0,1 0 0,-1 0 0,1 0 0,0 0 0,0 0 0,1 0 0,-1-1 0,1 1 0,0 0 0,-1-1 0,5 5 0,-4-5-2,1-1 0,0 1 0,0-1 0,0 1 0,0-1 0,0 0 0,0-1 0,0 1 1,1 0-1,-1-1 0,1 0 0,-1 0 0,1 0 0,0 0 0,-1 0 0,6-1 0,3 1 23,0 0 0,-1-2 0,1 1 0,-1-2 0,1 1 0,-1-1 0,15-5 0,-20 5 10,-1 0-1,0 0 0,1 0 1,-1-1-1,0 0 1,0 0-1,-1 0 0,1 0 1,-1-1-1,1 1 1,-1-1-1,0 0 0,-1-1 1,1 1-1,-1-1 1,6-9-1,-8 12-16,0 0 0,0 0 0,-1 0-1,1 0 1,-1 0 0,1 0 0,-1 0 0,1 0 0,-1 0 0,0 0 0,0-1-1,0 1 1,0 0 0,-1 0 0,1 0 0,-1 0 0,1 0 0,-1 0 0,1 0-1,-2-2 1,0 1 8,0 1-1,0-1 1,0 1-1,0 0 1,0-1-1,-1 1 1,1 1-1,0-1 1,-1 0-1,0 0 1,1 1-1,-5-2 1,-3-1 17,1 1 0,0 0 1,-1 1-1,0 0 0,1 1 1,-1 0-1,-17 0 1,21 2-44,-1 0 1,1 0 0,0 0 0,0 0 0,-9 5 0,13-6-11,0 1 1,1-1-1,-1 1 0,0 0 1,1 0-1,-1 0 1,1 0-1,0 0 0,-1 0 1,1 0-1,0 0 1,-1 1-1,1-1 0,0 0 1,0 1-1,0-1 1,0 1-1,1-1 0,-1 1 1,0-1-1,0 1 0,1 0 1,-1 2-1,1-3 0,0 0-1,0 0 0,0 0 1,0 0-1,1 0 1,-1 0-1,0 0 0,1-1 1,-1 1-1,0 0 1,1 0-1,-1 0 0,1-1 1,0 1-1,-1 0 1,1 0-1,-1-1 0,1 1 1,0 0-1,0-1 1,-1 1-1,1-1 0,0 1 1,0-1-1,0 0 1,-1 1-1,1-1 0,0 0 1,0 1-1,0-1 0,1 0 1,30 4-3,-31-4 3,16 0-3,0-1 1,0-1 0,0-1-1,-1 0 1,18-6 0,79-32-5,-59 20 20,-53 20-14,1 1 1,-1-1 0,1 0 0,0 1 0,-1-1-1,1 1 1,0-1 0,-1 1 0,1 0 0,0 0 0,-1 0-1,1 0 1,0 0 0,0 0 0,-1 1 0,3 0-1,-3-1 1,0 1-1,0 0 0,-1 0 1,1 0-1,-1 0 0,1 0 0,-1 0 1,1 0-1,-1 0 0,0 0 1,0 0-1,1 0 0,-1 1 1,0-1-1,0 0 0,0 0 1,0 0-1,0 0 0,0 0 0,0 0 1,-1 0-1,1 0 0,0 0 1,-1 1-1,1 0 0,-7 24 14,-21 50-1,-1 8 9,28-79-1093,5-12 373,4-12 236,-2-5 76,-1-8-120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7.068"/>
    </inkml:context>
    <inkml:brush xml:id="br0">
      <inkml:brushProperty name="width" value="0.05" units="cm"/>
      <inkml:brushProperty name="height" value="0.05" units="cm"/>
    </inkml:brush>
  </inkml:definitions>
  <inkml:trace contextRef="#ctx0" brushRef="#br0">25 182 15203,'11'0'553,"-1"1"-1,1-1 1,-1-1-1,1 0 1,-1-1-1,0 0 1,1 0-1,-1-1 1,0 0-1,12-6 1,-18 7-372,0-1 0,0 1 0,0 0 0,-1-1 0,1 0 0,-1 0 0,0 0 0,0 0 0,0 0 0,0-1 1,0 1-1,-1-1 0,1 0 0,-1 0 0,0 0 0,0 0 0,-1 0 0,1 0 0,-1-1 0,0 1 0,0 0 0,0-1 0,-1 1 0,0-1 0,0 1 1,0-6-1,0 7-147,0 1 1,-1-1 0,1 1-1,0-1 1,-1 1 0,0 0-1,0-1 1,1 1 0,-1 0-1,-1 0 1,1-1 0,0 1-1,0 0 1,-1 0 0,1 0-1,-1 1 1,0-1 0,0 0-1,1 0 1,-1 1 0,0-1-1,0 1 1,0 0 0,-1 0-1,1 0 1,0 0 0,0 0-1,-1 0 1,1 0 0,0 1 0,-1-1-1,1 1 1,-1 0 0,1-1-1,-1 1 1,1 0 0,-1 1-1,1-1 1,-1 0 0,1 1-1,0-1 1,-1 1 0,-3 1-1,-4 4-27,1 0 0,-1 1 0,1 0 0,1 0 0,-1 1 0,1 0 0,1 0 0,-1 1 0,2 0 0,-1 0 0,1 1-1,0-1 1,1 1 0,-7 18 0,10-21-8,0 0-1,0-1 1,-1 14 0,3-19 0,0 1 1,0 0 0,0-1 0,0 1 0,0-1 0,0 1 0,0 0-1,0-1 1,1 1 0,-1-1 0,1 1 0,-1-1 0,1 1-1,0-1 1,-1 0 0,1 1 0,0-1 0,0 0 0,0 1 0,0-1-1,0 0 1,0 0 0,3 2 0,-1-2 0,1 1 0,-1-1 0,1 0 0,-1 0 0,1-1 0,0 1 0,-1-1 0,1 1 0,0-1 0,-1-1 0,1 1 0,0 0 0,0-1 0,-1 0 0,1 0 0,-1 0 0,5-2 0,8-3-3,0 0 1,20-13 0,41-32-10,-51 33-47,43-24 1,-68 41 54,1 0 0,-1 1 1,0-1-1,1 0 0,-1 1 1,1-1-1,0 1 0,-1 0 0,1 0 1,-1-1-1,1 1 0,0 0 0,-1 0 1,3 1-1,-3-1 1,0 0 1,-1 1-1,1-1 0,0 0 0,-1 1 1,1-1-1,0 1 0,0-1 1,-1 1-1,1-1 0,-1 1 0,1 0 1,-1-1-1,1 1 0,-1 0 1,1-1-1,-1 1 0,1 0 0,-1 0 1,1 0-1,0 6-8,0-1 0,0 0 0,0 0 0,-1 1 0,0-1 1,0 7-1,0 15 17,0-28-4,0 0 0,0 1-1,1-1 1,-1 0 0,0 1-1,0-1 1,0 1 0,0-1-1,1 0 1,-1 1 0,0-1-1,0 0 1,1 0 0,-1 1-1,0-1 1,1 0 0,-1 0 0,0 1-1,1-1 1,-1 0 0,0 0-1,1 0 1,-1 1 0,0-1-1,1 0 1,-1 0 0,1 0-1,-1 0 1,0 0 0,1 0-1,-1 0 1,0 0 0,1 0-1,-1 0 1,1 0 0,-1 0 0,0 0-1,1 0 1,-1 0 0,1-1-1,-1 1 1,0 0 0,1 0-1,-1 0 1,0-1 0,1 1-1,-1 0 1,22-14 49,-19 12-47,14-10 21,0 1 0,34-15 0,-47 23-33,0 2 0,0-1 0,1 0-1,-1 1 1,1 0 0,-1 0 0,0 0 0,1 1-1,0-1 1,-1 1 0,1 0 0,-1 1-1,1-1 1,-1 1 0,1 0 0,-1 0 0,1 0-1,-1 0 1,5 3 0,-6-2-1,-1 0 1,0-1-1,0 1 1,0 0-1,0 0 0,-1 0 1,1 1-1,-1-1 1,1 0-1,-1 0 1,0 1-1,1-1 0,-1 1 1,-1-1-1,1 1 1,1 5-1,-1-4 4,0-1 0,0 1 0,0 0 1,1-1-1,0 1 0,3 4 0,-5-7 8,1-1-1,0 1 1,0 0 0,0-1 0,0 1 0,0-1 0,0 1-1,0-1 1,0 0 0,0 1 0,0-1 0,1 0 0,-1 0-1,0 0 1,0 0 0,0 0 0,0 0 0,0 0-1,0 0 1,0 0 0,1-1 0,-1 1 0,0 0 0,0-1-1,0 1 1,0 0 0,1-2 0,31-16 59,-30 16-56,35-24 48,24-15-10,-57 38-53,1 1 0,-1-1 0,1 1 0,0 0 0,0 0 0,0 0 0,0 1 0,0 0 0,8 0 0,-13 1 4,1 0 0,-1 0 0,0 0 0,0 1 0,1-1 0,-1 0 0,0 1 0,0-1 0,0 1 0,1-1 0,-1 1 0,0-1 0,0 1 0,0 0 0,0 0 0,0 0 0,0-1 0,0 1 0,0 0 0,0 0 0,-1 0 0,1 0 0,0 0 0,-1 1 0,1-1-1,0 0 1,-1 0 0,0 0 0,1 1 0,-1-1 0,0 0 0,1 0 0,-1 2 0,1 3-2,-1-1-1,0 0 0,0 0 0,0 0 0,-1 1 0,-2 9 0,17-30 51,-11 9-351,1 1 0,0-1 0,0 1 0,1 0 0,0 0 0,-1 0 0,2 0 0,-1 1 0,0 0 0,1 0 0,10-5 0,-5 7-429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48.049"/>
    </inkml:context>
    <inkml:brush xml:id="br0">
      <inkml:brushProperty name="width" value="0.05" units="cm"/>
      <inkml:brushProperty name="height" value="0.05" units="cm"/>
    </inkml:brush>
  </inkml:definitions>
  <inkml:trace contextRef="#ctx0" brushRef="#br0">237 43 15323,'0'-1'85,"0"1"0,0-1 0,0 1 0,0-1 0,0 1 0,0-1 1,0 1-1,0-1 0,0 1 0,-1-1 0,1 1 0,0-1 0,0 1 0,0-1 0,-1 1 0,1-1 0,0 1 0,-1 0 0,1-1 0,0 1 0,-1 0 0,1-1 0,-1 1 0,1 0 0,-1-1 0,1 1 0,0 0 0,-1 0 0,1-1 0,-1 1 0,1 0 0,-1 0 1,1 0-1,-1 0 0,1 0 0,-1 0 0,1 0 0,-1 0 0,1 0 0,-1 0 0,0 0 0,1 0 0,-1 0 0,-28 4 1524,14 0-1218,1 2 1,0 0 0,1 1 0,-1 0 0,1 1-1,1 0 1,0 1 0,0 1 0,0 0-1,1 0 1,-18 24 0,11-1-72,17-33-312,1 1 0,-1-1 0,1 1 0,0-1 0,-1 1 0,1 0 1,0-1-1,0 1 0,-1 0 0,1-1 0,0 1 0,0 0 0,0-1 0,0 1 0,0 0 0,0-1 0,0 1 0,0 0 0,0-1 0,0 1 0,1 0 0,-1-1 0,0 1 0,0 0 0,1-1 0,-1 1 1,0 0-1,1-1 0,-1 1 0,0-1 0,1 1 0,-1-1 0,1 1 0,-1-1 0,1 1 0,-1-1 0,1 1 0,0-1 0,-1 0 0,1 1 0,-1-1 0,1 0 0,0 0 0,-1 1 0,1-1 0,0 0 1,0 0-1,4 0 6,1 0 1,-1-1 0,1 0-1,-1 0 1,0 0 0,1-1 0,-1 1-1,0-1 1,0 0 0,0-1-1,0 1 1,8-7 0,5-4 19,29-27-1,44-65-271,-106 135 168,7-14 86,-1 1 0,2-1-1,0 2 1,-7 29 0,14-45-8,-1-1 0,1 1 1,0-1-1,0 1 0,-1 0 1,1-1-1,0 1 0,1-1 0,-1 1 1,0 0-1,0-1 0,1 1 0,-1-1 1,1 1-1,-1-1 0,1 1 1,-1-1-1,1 1 0,0-1 0,0 0 1,0 1-1,2 1 0,-2-2 3,1 0-1,0 0 1,0-1-1,-1 1 1,1 0 0,0-1-1,0 1 1,0-1-1,0 0 1,0 0-1,-1 1 1,1-1-1,0-1 1,0 1-1,0 0 1,0 0 0,0-1-1,3 0 1,15-6-2,0-1 1,0-1 0,-1 0 0,0-2 0,-1 0 0,28-22-1,-18 13-131,39-22 0,-47 36-9,-19 6 127,-1 0 0,0 0 0,1 0 0,-1 0 0,1 0 0,-1 0 0,0 0 0,1 0 0,-1 1 1,0-1-1,1 0 0,-1 0 0,1 0 0,-1 1 0,0-1 0,0 0 0,1 0 0,-1 1 0,0-1 1,1 0-1,-1 1 0,0-1 0,0 0 0,0 1 0,1-1 0,-1 0 0,0 1 0,1 2-8,-1 1-1,0-1 0,0 0 0,0 1 1,0-1-1,0 0 0,-1 1 1,-1 3-1,0 22 76,2-28-58,1 0 1,-1-1-1,0 1 1,1 0 0,-1-1-1,0 1 1,1-1-1,-1 1 1,1-1 0,-1 1-1,1-1 1,-1 0 0,1 1-1,-1-1 1,1 1-1,0-1 1,-1 0 0,1 1-1,0-1 1,-1 0-1,1 0 1,-1 0 0,1 0-1,0 1 1,0-1-1,-1 0 1,1 0 0,0 0-1,-1 0 1,1 0 0,0-1-1,-1 1 1,1 0-1,0 0 1,-1 0 0,1-1-1,-1 1 1,1 0-1,0 0 1,0-2 0,31-14 119,-28 14-112,57-37 30,-42 25-157,1 1 1,1 0-1,0 2 1,27-10 0,-47 20 97,0 1 0,0-1 1,0 1-1,0 0 1,0-1-1,0 1 1,0 0-1,0 0 0,1 0 1,-1 0-1,0 0 1,0 0-1,0 0 1,0 0-1,0 0 0,0 1 1,0-1-1,1 0 1,-1 1-1,0-1 1,1 1-1,-1 0 4,-1 0-1,1 0 1,0 0-1,-1 0 1,1 1 0,-1-1-1,1 0 1,-1 0-1,0 0 1,1 0 0,-1 1-1,0-1 1,0 0-1,0 0 1,0 0 0,0 1-1,0-1 1,0 0 0,0 0-1,-1 2 1,-1 8-16,1-4 21,0-1 0,0 1 0,1 0 0,0 8 0,0-13 9,0-1-1,1 0 1,-1 1-1,0-1 1,0 0-1,1 1 1,-1-1-1,1 0 1,-1 0 0,1 1-1,0-1 1,-1 0-1,1 0 1,0 0-1,0 0 1,0 0-1,0 0 1,0 0-1,0 0 1,0 0-1,0 0 1,0 0-1,0-1 1,1 1-1,-1 0 1,3 0-1,1 0 0,1 0-1,-1-1 1,1 0-1,0 0 0,-1 0 1,1-1-1,0 1 0,-1-1 1,1-1-1,-1 1 1,1-1-1,8-4 0,-5 3-48,0 0 1,0 1-1,10-2 0,-19 4 41,1 0 0,0 0 0,-1 0 0,1 0 0,-1 0 0,1 0 0,-1 0 0,1 0 0,0 0 0,-1 0 0,1 0 0,-1 0 0,1 1 0,-1-1 0,1 0 0,-1 1 0,1-1 0,-1 0 0,1 1 0,-1-1 0,0 0 0,1 1 0,-1-1 0,1 1 0,-1-1 0,0 1 0,1-1 0,-1 0 0,0 1 0,0 0 0,1-1 1,-1 1-1,0-1 0,0 1 0,0-1 0,0 2 0,0 24-143,0-18 116,-5 72 184,1 52 751,4-121-832,0 1 0,-1-1 0,0 0 0,0 0 0,-1 0 0,-1 0 0,-3 11 0,4-17-53,0-1 0,0 1-1,-1-1 1,1 1-1,-1-1 1,0 0 0,0 0-1,0 0 1,-1 0 0,0-1-1,1 1 1,-1-1-1,0 0 1,-1 0 0,1-1-1,0 1 1,-8 2 0,10-4 9,0 0 0,0 0 0,1 0 0,-1-1 0,0 1 0,-1-1 0,1 1 0,0-1 1,0 0-1,0 0 0,0 0 0,0 0 0,0 0 0,0 0 0,0 0 0,0-1 0,0 1 0,0-1 1,0 0-1,-4-1 0,5 1 4,-1-1-1,1 1 1,-1-1 0,1 0 0,0 1 0,-1-1 0,1 0 0,0 0 0,0 0 0,0 0 0,1 0-1,-1 0 1,0 0 0,1 0 0,-1 0 0,0-4 0,1-3 40,-1-1 0,1 0 0,1 0 0,0 1 0,0-1-1,1 0 1,4-12 0,-2 10-98,1 0 0,0 0 0,1 1 0,0-1 0,1 1 0,1 0 0,-1 1 0,2 0 0,-1 0 0,2 1 0,15-13 0,-5 7-462,1 1-1,1 0 0,0 2 1,1 1-1,25-10 0,-11 4-60,-2-5-104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58.309"/>
    </inkml:context>
    <inkml:brush xml:id="br0">
      <inkml:brushProperty name="width" value="0.05" units="cm"/>
      <inkml:brushProperty name="height" value="0.05" units="cm"/>
    </inkml:brush>
  </inkml:definitions>
  <inkml:trace contextRef="#ctx0" brushRef="#br0">177 7 22741,'-11'-6'291,"14"6"-79,0 2-159,0-1 0,0 1 0,0-1 0,-1 1 0,1 0 0,4 4-1,-4-3-11,-1 0-1,1 0 1,-1 0-1,0 0 1,0 1-1,0-1 1,0 1 0,-1-1-1,1 1 1,-1 0-1,0 0 1,0-1-1,0 1 1,0 6-1,-1-3-13,0 0 0,-1-1 0,0 1 0,0-1 0,0 0-1,-1 1 1,0-1 0,-3 7 0,-2 3 3,-2 0-1,0-1 1,-1 0-1,0 0 1,-19 20-1,-15 8 83,31-31-54,0 0 1,1 1 0,1 0 0,-15 21 0,25-31-47,-1 0 0,1 0 0,-1 0 0,1 0 0,0 0 0,0 0 0,0 0 0,0 0 0,1 1 0,-1-1 0,1 0 0,0 1 0,0-1 0,0 0 0,0 1 0,1-1 0,-1 0 0,2 4 0,-1-5-13,0 1-1,1-1 1,-1 0 0,0 1-1,1-1 1,-1 0 0,1 0-1,0 0 1,0 0 0,0-1-1,0 1 1,0 0 0,0-1-1,0 0 1,1 1-1,-1-1 1,0 0 0,1 0-1,-1 0 1,1 0 0,0-1-1,-1 1 1,4 0 0,2 0-1,-1-1 0,1 1 1,-1-1-1,1 0 0,-1-1 1,1 0-1,-1 0 0,1 0 1,-1-1-1,1 0 0,-1-1 1,0 0-1,0 0 0,0 0 1,-1-1-1,1 0 0,-1 0 1,0-1-1,7-6 0,15-17-26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5:00.012"/>
    </inkml:context>
    <inkml:brush xml:id="br0">
      <inkml:brushProperty name="width" value="0.05" units="cm"/>
      <inkml:brushProperty name="height" value="0.05" units="cm"/>
    </inkml:brush>
  </inkml:definitions>
  <inkml:trace contextRef="#ctx0" brushRef="#br0">32 71 10418,'-4'-3'4594,"9"-2"-2041,10-4 14,3-1-1747,0 1 0,1 0 0,34-9 0,-46 16-818,1 0 1,-1 1-1,0 0 0,0 0 1,1 0-1,-1 1 0,1 0 1,-1 1-1,0 0 1,1 0-1,-1 0 0,0 1 1,12 5-1,-17-7 6,0 1-1,0 0 1,0 0-1,-1 0 1,1 1-1,0-1 1,-1 0-1,1 1 1,-1-1-1,0 0 1,1 1-1,-1 0 1,0-1-1,0 1 1,0 0-1,0 0 1,0-1-1,0 1 1,-1 0-1,1 2 1,0 0 23,-1 0-1,0-1 1,0 1 0,0 0 0,0-1 0,0 1-1,-1 0 1,0-1 0,0 1 0,-2 4-1,-3 8 133,-2-1-1,0 0 0,-18 25 0,22-35-133,-47 69 133,-4-2 0,-70 71 0,115-132-162,22-19 4,6-4 22,-8 7-1,0 0-1,0 1 1,0 0 0,1 1 0,-1 0 0,1 1 0,0 0 0,0 0 0,0 1-1,0 1 1,0 0 0,0 0 0,0 1 0,0 1 0,0 0 0,18 5-1,-26-6-12,0 0 0,0 0 0,0-1 0,0 1-1,0-1 1,0 0 0,0 0 0,0 0-1,0 0 1,0-1 0,0 1 0,3-2-1,18-1-922,-34-26-699,1 6 1154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26.889"/>
    </inkml:context>
    <inkml:brush xml:id="br0">
      <inkml:brushProperty name="width" value="0.05" units="cm"/>
      <inkml:brushProperty name="height" value="0.05" units="cm"/>
    </inkml:brush>
  </inkml:definitions>
  <inkml:trace contextRef="#ctx0" brushRef="#br0">69 305 10834,'-6'3'785,"0"1"0,0 0 0,0 1-1,1-1 1,-1 1 0,1 0 0,1 0 0,-1 1-1,1-1 1,-1 1 0,2 0 0,-5 7-1,14-16 3108,24-27-2901,101-140 6,-17 20-787,-112 148-208,-1 0 0,1 0 0,0 0 1,0 0-1,0 0 0,0 0 0,0 1 1,1-1-1,-1 1 0,0-1 0,4 0 1,-5 2-3,-1 0 0,1-1 0,-1 1 1,0 0-1,1 0 0,-1 0 1,1 0-1,-1 0 0,1 1 1,-1-1-1,1 0 0,-1 0 1,0 0-1,1 0 0,-1 0 1,1 1-1,-1-1 0,0 0 0,1 0 1,-1 0-1,0 1 0,1-1 1,-1 0-1,0 1 0,1 0 1,0 0-1,0 0 0,-1 1 1,1-1-1,0 1 0,-1-1 1,1 1-1,-1-1 0,0 1 0,0 0 1,1-1-1,-1 3 0,0 14 4,-1 1 0,0 0-1,-2-1 1,-8 36 0,-29 73 131,29-95-66,6-16-94,-17 56 284,20-65-348,1 1 0,0 0 0,0 0 0,0 0 0,1 0 0,1 0 1,0 9-1,-1-17-5,1 1 0,-1 0 0,0-1 0,0 1 0,0 0 0,1-1 0,-1 1 0,0 0 0,0-1 0,1 1 1,-1-1-1,1 1 0,-1-1 0,1 1 0,-1-1 0,1 1 0,-1-1 0,1 1 0,0 0 0,-1-1 56,0 0-1,1 0 1,-1 0 0,0 0-1,1 0 1,-1 0 0,0 0-1,1 0 1,-1 0-1,0 0 1,1 0 0,-1 0-1,0-1 1,1 1 0,-1 0-1,0 0 1,0 0-1,1 0 1,-1 0 0,0-1-1,0 1 1,1 0-1,-1 0 1,0-1 0,0 1-1,1 0 1,-1 0 0,0-1-1,0 1 1,0 0-1,0 0 1,0-1 0,1 1-1,-1 0 1,0-1 0,0 1-1,0 0 1,0-1-1,3-9-746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27.402"/>
    </inkml:context>
    <inkml:brush xml:id="br0">
      <inkml:brushProperty name="width" value="0.05" units="cm"/>
      <inkml:brushProperty name="height" value="0.05" units="cm"/>
    </inkml:brush>
  </inkml:definitions>
  <inkml:trace contextRef="#ctx0" brushRef="#br0">55 284 14771,'-10'27'2336,"-11"43"0,18-48-2028,-1 30 1,3-43-265,2-1-1,-1 0 1,1 0 0,0 0 0,1 0-1,-1 0 1,4 8 0,-4-15-28,-1 1 0,1-1 0,-1 1 0,1-1 0,-1 0 0,1 1 0,0-1 0,0 1 0,0-1 0,-1 0 0,1 0 0,1 0 0,-1 0 0,0 1 0,0-1 0,0-1 0,0 1 0,1 0 0,-1 0 0,0 0 0,1-1 0,-1 1 0,1 0 0,-1-1 0,1 0 0,-1 1 0,1-1 0,-1 0 0,1 0 0,-1 0 0,1 0 0,0 0 1,-1 0-1,1 0 0,1-1 0,1 0 30,-1-1 0,0 1 0,0-1 1,1 0-1,-1 0 0,-1 0 0,1-1 1,0 1-1,0-1 0,-1 1 1,0-1-1,1 0 0,-1 0 0,2-4 1,2-3 119,-1-1 1,-1 1 0,1-1-1,-1 0 1,-1 0 0,3-20-1,-5 23-54,0 0 0,0 0 0,-1 0 0,0-1-1,0 1 1,-1 0 0,0 0 0,-1 0 0,0 0-1,-4-10 1,5 15-94,0 1 0,0 0-1,0 0 1,0 0 0,-1 0 0,1 0-1,-1 0 1,1 1 0,-1-1 0,0 0-1,1 1 1,-1-1 0,0 1 0,0 0-1,0 0 1,0 0 0,0 0-1,-1 0 1,1 0 0,0 0 0,0 0-1,-1 1 1,1 0 0,0-1 0,-1 1-1,1 0 1,0 0 0,-1 0 0,1 0-1,0 1 1,-1-1 0,-2 1 0,-1 1-25,0 0 1,1 0-1,-1 0 1,0 0-1,1 1 1,0 0-1,0 0 1,0 1 0,0-1-1,0 1 1,-7 7-1,11-7-192,8-8 73,11-9-37,-9 4 79,120-94-539,-114 92 603,0 2 0,0 0 0,1 1 0,0 1 0,0 0 0,1 1 0,21-5 0,-32 10 21,-1 0 0,0 1-1,0-1 1,1 1 0,-1 0-1,0 0 1,1 1 0,-1-1-1,0 1 1,0 1 0,1-1-1,-1 1 1,0-1 0,6 5-1,-7-4 2,-1 0 0,1 1 0,-1 0 0,0-1 0,0 1-1,0 0 1,-1 1 0,1-1 0,-1 0 0,0 1 0,0-1-1,0 1 1,0 0 0,0 0 0,-1 0 0,0-1-1,0 1 1,0 0 0,0 5 0,1 5 5,-2-10-2,0 0 0,1 1 0,0-1 0,0 1 0,0-1 0,2 6 0,-3-9-4,1-1-1,-1 1 0,1 0 1,-1-1-1,1 1 0,-1 0 1,1-1-1,0 1 1,-1 0-1,1-1 0,0 1 1,0-1-1,-1 1 0,1-1 1,0 0-1,0 1 0,0-1 1,-1 0-1,1 0 0,0 1 1,0-1-1,0 0 0,0 0 1,0 0-1,-1 0 0,1 0 1,0 0-1,0 0 1,0 0-1,0-1 0,0 1 1,0 0-1,-1 0 0,1-1 1,0 1-1,0 0 0,0-1 1,0 0-1,19-9 7,-1-2 0,-1 0 1,1-1-1,17-16 0,23-17 12,-57 45-19,53-33 34,-51 32-27,-1 0 0,1 1 0,-1-1-1,1 1 1,-1 0 0,1 0 0,-1 0-1,1 1 1,0-1 0,0 1 0,-1 0-1,1 0 1,0 0 0,5 2 0,-7-2-2,0 2 0,0-1 0,0 0 0,0 0 0,0 1 1,0-1-1,0 1 0,-1-1 0,1 1 0,-1 0 0,1 0 0,-1-1 0,0 1 1,0 0-1,0 0 0,0 0 0,0 1 0,0-1 0,0 0 0,0 3 1,0-3 3,0 1 0,0 0 0,0-1 0,0 1 1,0-1-1,1 1 0,-1-1 0,1 0 1,0 1-1,3 2 0,-4-4-5,0-1-1,0 1 1,-1-1-1,1 0 1,0 0-1,0 1 1,0-1-1,0 0 1,0 0-1,-1 0 1,1 0 0,0 0-1,0 0 1,0 0-1,0 0 1,0 0-1,-1 0 1,1-1-1,0 1 1,0 0-1,0 0 1,0-1 0,-1 1-1,1-1 1,1 0-1,19-16 49,-19 15-44,49-53 94,-41 42-90,1 1 1,-1 0-1,2 1 1,0 0-1,0 1 1,1 0-1,17-9 0,-29 18-11,0 1 0,0-1 0,0 1 0,0 0 0,0-1 0,0 1 0,0 0 0,0-1 0,0 1 0,0 0 0,0 0 0,0 0 0,0 0 0,0 0 0,0 0 0,0 0 0,0 0 0,0 0 0,0 1 0,0-1 0,0 0 0,0 1 0,0-1 0,0 1 0,-1-1 0,1 1 0,0-1 0,0 1 0,0-1 0,0 1 0,-1 0 0,1 0 0,0-1 0,-1 1 0,1 0 0,-1 0 0,1 0 0,0 0 0,-1 0 0,0 0 0,1 0 0,-1 0 0,0 0 0,1 0 0,-1 1 0,2 8 14,0 0 0,-1-1 0,0 1 0,-1 11 0,0-6 15,2 2 39,-1-12-159,0-1 0,0 0 0,-1 1 0,1-1 0,-1 1 0,0-1 0,-1 1 0,0 6 0,1-11 87,-1 0 1,1 0 0,0 0 0,0 0-1,0 0 1,0 0 0,0 0 0,0 0-1,0 0 1,0 0 0,0 1 0,0-1-1,0 0 1,-1 0 0,1 0 0,0 0-1,0 0 1,0 0 0,0 0-1,0 0 1,0 0 0,0 0 0,-1 0-1,1 0 1,0 0 0,0 0 0,0 0-1,0 0 1,0 0 0,0 0 0,0 0-1,-1 0 1,1 0 0,0 0 0,0 0-1,0 0 1,0 0 0,0-1 0,0 1-1,0 0 1,0 0 0,0 0 0,-1 0-1,1 0 1,0 0 0,0 0-1,0 0 1,0 0 0,0 0 0,0-1-1,0 1 1,0 0 0,0 0 0,0 0-1,0 0 1,0 0 0,0 0 0,0 0-1,-7-18-186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27.278"/>
    </inkml:context>
    <inkml:brush xml:id="br0">
      <inkml:brushProperty name="width" value="0.05" units="cm"/>
      <inkml:brushProperty name="height" value="0.05" units="cm"/>
    </inkml:brush>
  </inkml:definitions>
  <inkml:trace contextRef="#ctx0" brushRef="#br0">12 0 21485,'-3'0'1656,"0"2"-1264,0 2-296,0 1 64,3-4-784,0 1 680,3 2-152,0 3-336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27.712"/>
    </inkml:context>
    <inkml:brush xml:id="br0">
      <inkml:brushProperty name="width" value="0.05" units="cm"/>
      <inkml:brushProperty name="height" value="0.05" units="cm"/>
    </inkml:brush>
  </inkml:definitions>
  <inkml:trace contextRef="#ctx0" brushRef="#br0">6 43 19932,'-4'12'1753,"2"-9"-1241,2-1-296,3-7 456,2-4-584,-1-2-1912,3-2 1760,-3 2-489,-1 0-207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28.488"/>
    </inkml:context>
    <inkml:brush xml:id="br0">
      <inkml:brushProperty name="width" value="0.05" units="cm"/>
      <inkml:brushProperty name="height" value="0.05" units="cm"/>
    </inkml:brush>
  </inkml:definitions>
  <inkml:trace contextRef="#ctx0" brushRef="#br0">65 1 14547,'-7'176'6452,"2"-107"-5722,3 0 0,11 116 0,-8-183-703,3 21 108,-4-22-124,0 0 1,0 0-1,0-1 0,0 1 0,0 0 1,1 0-1,-1-1 0,0 1 0,1 0 0,-1-1 1,0 1-1,1 0 0,-1-1 0,1 1 1,-1 0-1,1-1 0,-1 1 0,1-1 1,-1 1-1,1-1 0,1 1 0,-2-1-24,0-1 0,1 1 0,-1-1 0,0 1 0,1-1-1,-1 0 1,0 1 0,0-1 0,0 1 0,0-1 0,1 0-1,-1 1 1,0-1 0,0 0 0,0 1 0,0-1 0,0 0 0,0 1-1,-1-1 1,1 1 0,0-1 0,0 0 0,0 1 0,-1-2-1,-5-18-611,-4-5-124,-26-43 1,13 31 245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28.905"/>
    </inkml:context>
    <inkml:brush xml:id="br0">
      <inkml:brushProperty name="width" value="0.05" units="cm"/>
      <inkml:brushProperty name="height" value="0.05" units="cm"/>
    </inkml:brush>
  </inkml:definitions>
  <inkml:trace contextRef="#ctx0" brushRef="#br0">7 155 16107,'-6'-7'1977,"9"-3"-993,4 0-328,10-6 1337,3 1-425,11-5-400,4-1-208,3 2-367,5 1-81,-3 9-312,0 1-240,-7 7-832,-4 1-505,-10 4 1105,-6-4-232,-11 0-208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29.311"/>
    </inkml:context>
    <inkml:brush xml:id="br0">
      <inkml:brushProperty name="width" value="0.05" units="cm"/>
      <inkml:brushProperty name="height" value="0.05" units="cm"/>
    </inkml:brush>
  </inkml:definitions>
  <inkml:trace contextRef="#ctx0" brushRef="#br0">1 291 16828,'3'3'2184,"9"-1"-1288,9-4-280,2-1 1281,8-3-713,0 0-176,2 0-456,-1 0-336,-1 2-968,-3 3-392,-7 2 920,-1 6-256,-5-1-176</inkml:trace>
  <inkml:trace contextRef="#ctx0" brushRef="#br0" timeOffset="1">559 204 17556,'0'23'1808,"-6"-2"-1328,-6 8-232,3 5 953,3-3-793,0-2-296,4-6-608,2-5-241,6-9-231,3-4-88,2-13 584,-2-7-304,-3-10 0</inkml:trace>
  <inkml:trace contextRef="#ctx0" brushRef="#br0" timeOffset="2">556 0 16612,'-7'0'1904,"-2"9"-1136,-2 4-328,3 0 1321,5 0-841,3-1-1272,3 0 56,8-6 216,0-4-184,5-4-169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0.118"/>
    </inkml:context>
    <inkml:brush xml:id="br0">
      <inkml:brushProperty name="width" value="0.05" units="cm"/>
      <inkml:brushProperty name="height" value="0.05" units="cm"/>
    </inkml:brush>
  </inkml:definitions>
  <inkml:trace contextRef="#ctx0" brushRef="#br0">4 223 18276,'-1'-3'226,"0"0"1,0 0-1,1 0 1,0 0-1,-1 0 1,1 0-1,0 0 0,1 0 1,-1 0-1,0 0 1,1 1-1,0-1 1,-1 0-1,1 0 1,0 0-1,1 1 1,-1-1-1,0 0 0,1 1 1,-1-1-1,4-3 1,-3 3-121,1 0 0,-1 0 0,1 0 0,-1 0 0,1 0 1,0 0-1,0 1 0,0-1 0,1 1 0,-1 0 0,0 0 0,1 0 1,0 1-1,-1-1 0,9-1 0,-11 3-101,0 0-1,1 0 1,-1 0-1,0 1 1,1-1-1,-1 0 1,1 1-1,-1-1 1,0 1-1,0-1 1,1 1-1,-1 0 1,0-1-1,0 1 1,0 0 0,0 0-1,0 0 1,0 0-1,0 0 1,0 0-1,0 0 1,0 0-1,0 0 1,-1 1-1,1-1 1,0 0-1,-1 1 1,1-1-1,-1 0 1,0 1 0,1-1-1,-1 0 1,0 2-1,2 6-7,-1 0 1,0 0-1,0 15 1,-1-23 2,-1 19 96,-6 33-1,4-32 384,20-53 1348,-7 7-1561,-1 0 1,-1 0 0,-1-1-1,-1 0 1,-2 0 0,2-48 0,-7 67-332,-1 9-109,-2 11-440,4-11 496,0-1-1,0 0 1,0 1-1,0-1 1,0 0-1,0 0 0,1 1 1,-1-1-1,0 0 1,1 0-1,-1 0 0,1 0 1,-1 1-1,1-1 1,0 0-1,-1 0 1,1 0-1,0 0 0,0 0 1,0-1-1,0 1 1,1 1-1,0-1-86,0 0-1,0 0 1,0-1-1,0 1 0,0 0 1,0-1-1,0 0 1,0 1-1,1-1 1,-1 0-1,0 0 1,2 0-1,9-2-917,-1 0-1,1-1 1,19-7-1,-20 6 383,137-48-3816,-141 51 6706,-13 6-709,-12 8 648,-33 25 1755,45-34-3643,0 0 0,1 1 0,0 0 0,0-1 0,0 1 0,1 1 0,-6 10 0,8-15-198,1-1-1,0 1 1,0 0-1,0 0 1,0 0 0,0 0-1,0 0 1,0 0 0,0 0-1,1-1 1,-1 1 0,0 0-1,0 0 1,1 0-1,-1 0 1,0 0 0,1-1-1,-1 1 1,1 0 0,-1 0-1,1-1 1,0 1 0,-1 0-1,1-1 1,-1 1-1,1-1 1,0 1 0,0-1-1,-1 1 1,1-1 0,0 1-1,0-1 1,0 0-1,1 1 1,34 12-216,-29-11 146,74 19-658,-56-16 482,-1 2 1,1 0-1,-1 2 0,33 16 0,-55-24 245,0 0 0,0 1-1,0-1 1,0 0 0,0 1-1,0 0 1,0 0 0,0-1 0,0 1-1,-1 0 1,1 0 0,1 4 0,-3-5 17,1 0 0,-1 0 0,0 0 0,0 1 0,0-1 0,0 0 0,0 0 0,0 0 0,0 0 0,0 1 0,0-1 0,0 0 0,-1 0 1,1 0-1,0 0 0,-1 0 0,1 0 0,-1 0 0,0 0 0,1 0 0,-1 0 0,0 0 0,1 0 0,-1 0 0,0 0 0,0 0 0,0-1 1,-1 2-1,-7 4 94,1 0 0,-1 0 0,1-1 0,-1-1 1,-1 0-1,1 0 0,-1 0 0,0-1 1,1-1-1,-1 0 0,0 0 0,-1-1 0,1 0 1,0 0-1,-10-2 0,13 1-187,1 0-1,-1-1 1,1 0-1,0 0 1,0-1-1,-1 0 1,1 0-1,0 0 1,1 0-1,-1-1 1,0 0-1,1 0 1,-1-1-1,1 0 1,0 0 0,0 0-1,1 0 1,-1-1-1,1 0 1,0 0-1,0 0 1,1 0-1,-1 0 1,1-1-1,-2-6 1,-5-26-497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0.534"/>
    </inkml:context>
    <inkml:brush xml:id="br0">
      <inkml:brushProperty name="width" value="0.05" units="cm"/>
      <inkml:brushProperty name="height" value="0.05" units="cm"/>
    </inkml:brush>
  </inkml:definitions>
  <inkml:trace contextRef="#ctx0" brushRef="#br0">144 0 17348,'-5'17'1512,"5"14"-1088,4 4-192,0 12 720,4 5-376,6 10-255,1 2-105,3-1-136,1-2-168,-4-9-64,0-5-144,-3-11-361,-1-9-207,-8-12 648,-3-13-176,-4 1-168</inkml:trace>
  <inkml:trace contextRef="#ctx0" brushRef="#br0" timeOffset="1">34 386 15723,'-20'-20'1849,"6"2"-1177,16 8-176,7 3 976,15 4-431,5 6-145,14-2-328,6-1-360,9-3-488,2-4 408,-8-16-136,2-3-136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1.304"/>
    </inkml:context>
    <inkml:brush xml:id="br0">
      <inkml:brushProperty name="width" value="0.05" units="cm"/>
      <inkml:brushProperty name="height" value="0.05" units="cm"/>
    </inkml:brush>
  </inkml:definitions>
  <inkml:trace contextRef="#ctx0" brushRef="#br0">223 117 19716,'1'-7'278,"0"1"0,-1-1 0,0 1 0,0-1 0,0 0 0,-1 1 0,0-1 0,-1 1 0,1 0 0,-5-12 0,5 16-218,0 0 0,0 0 1,1 0-1,-2 0 0,1 0 0,0 1 1,0-1-1,0 0 0,-1 1 0,1-1 1,-1 1-1,1-1 0,-1 1 1,0 0-1,0 0 0,1 0 0,-1 0 1,0 0-1,0 0 0,0 0 0,0 0 1,0 1-1,0-1 0,0 1 1,0 0-1,-1 0 0,1-1 0,0 1 1,0 0-1,0 1 0,0-1 0,0 0 1,0 1-1,0-1 0,0 1 0,0-1 1,-3 3-1,-1-1-26,1 1 1,-1 1-1,1-1 1,0 1-1,0 0 1,0 0-1,1 1 0,-1-1 1,1 1-1,0 0 1,0 0-1,1 0 1,-4 7-1,-2 6-28,0 1-1,-11 33 1,10-24-18,2-1 0,2 1 0,0 0 1,2 0-1,1 1 0,1 51 0,2-75 18,1 1 0,0 0 0,0 0 0,0-1-1,1 1 1,0 0 0,0-1 0,0 0 0,1 1 0,3 5 0,-4-9 5,-1 0 1,0-1-1,1 1 0,0 0 1,-1-1-1,1 1 1,0-1-1,0 0 1,0 0-1,0 1 0,0-1 1,0 0-1,0-1 1,0 1-1,0 0 1,1-1-1,-1 1 0,0-1 1,0 0-1,1 1 1,-1-1-1,0 0 1,1-1-1,-1 1 0,0 0 1,0-1-1,1 1 1,1-1-1,5-3 53,0 1-1,0-1 0,-1-1 1,1 1-1,-1-1 0,0-1 1,-1 0-1,1 0 0,-1 0 1,0-1-1,0 0 1,9-14-1,-5 5 71,0 0 0,-1-1 0,-1 0-1,-1-1 1,9-24 0,-11 21-9,-1 1-1,0-1 0,2-33 1,-6 42-101,0 1 1,-1 0 0,-1-1-1,0 1 1,-1 0-1,0-1 1,0 1-1,-6-13 1,7 21-53,0 0-1,-1 0 1,1 0 0,-1 0 0,0 0-1,0 1 1,0-1 0,0 1-1,0-1 1,0 1 0,-1 0 0,1 0-1,-1 0 1,0 0 0,1 0-1,-5-2 1,5 4-45,0-1 1,0 1-1,0-1 0,0 1 0,0 0 0,0 0 0,0 0 1,0 0-1,0 0 0,0 0 0,0 0 0,0 1 0,0-1 1,0 1-1,0 0 0,0-1 0,0 1 0,0 0 0,1 0 1,-1 0-1,0 0 0,1 1 0,-1-1 0,0 0 0,1 1 1,-3 2-1,-2 4-205,0 1 0,1 0 0,0 0 1,1 0-1,0 1 0,0 0 0,1-1 0,0 1 1,-2 18-1,-4 21-602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1.871"/>
    </inkml:context>
    <inkml:brush xml:id="br0">
      <inkml:brushProperty name="width" value="0.05" units="cm"/>
      <inkml:brushProperty name="height" value="0.05" units="cm"/>
    </inkml:brush>
  </inkml:definitions>
  <inkml:trace contextRef="#ctx0" brushRef="#br0">64 379 17372,'-2'0'144,"0"0"1,1 1-1,-1-1 0,1 1 1,-1 0-1,1-1 1,-1 1-1,1 0 0,-1 0 1,1 0-1,0 0 1,-1 0-1,1 0 0,0 1 1,0-1-1,0 0 1,0 0-1,0 1 0,0-1 1,0 1-1,1-1 1,-2 2-1,-14 38 1935,16-41-2075,-4 16 290,0 0 0,0 1 0,2-1 0,-1 18 0,2-27-286,1-1 0,0 0 1,0 1-1,1-1 1,0 0-1,0 1 1,1-1-1,-1 0 1,1 0-1,1 0 1,-1 0-1,1-1 0,6 11 1,-7-14-12,0 1 0,1-1 0,0 0 0,-1 1 1,1-1-1,0 0 0,0-1 0,0 1 0,0 0 0,0-1 0,1 0 1,-1 0-1,0 0 0,1 0 0,-1 0 0,0-1 0,1 1 0,-1-1 1,1 0-1,-1 0 0,1 0 0,-1-1 0,1 1 0,-1-1 0,1 0 1,5-2-1,-2 1-49,0-1 0,1 0 0,-1-1 0,-1 0 0,1 0 0,-1 0-1,1-1 1,-1 1 0,-1-2 0,11-10 0,-6 2-209,-1 0 0,0 0-1,-1-1 1,-1-1-1,0 1 1,6-22-1,20-105-1877,-16 63 1097,4-2 417,16-77 3976,-36 140-1554,-1 18-1778,0 0 0,0 0 0,0 0 1,0 0-1,0-1 0,0 1 0,0 0 0,0 0 1,0 0-1,0 0 0,0 0 0,0 0 1,0-1-1,0 1 0,0 0 0,0 0 0,0 0 1,-1 0-1,1 0 0,0 0 0,0 0 0,0 0 1,0 0-1,0-1 0,0 1 0,0 0 0,0 0 1,-1 0-1,1 0 0,0 0 0,0 0 1,0 0-1,0 0 0,0 0 0,0 0 0,-1 0 1,1 0-1,0 0 0,0 0 0,0 0 0,0 0 1,0 0-1,0 0 0,-1 0 0,1 0 0,0 0 1,0 0-1,0 0 0,0 0 0,0 1 0,-2 0 30,0 1-1,1 0 0,-1-1 0,1 1 0,0 0 0,-1 0 0,1 0 0,0 0 0,-1 4 1,-15 39-35,2 0 0,-9 49 1,-10 94 95,33-186-107,-1 14 11,-4 14 25,1 1 0,2-1 0,1 1 0,4 52 0,-2-80-80,1 1-1,-1-1 1,1 0-1,0 0 1,0 1-1,1-1 1,-1 0 0,1 0-1,-1 0 1,1 0-1,0-1 1,3 4-1,-5-5-1,1 0 0,0-1-1,-1 1 1,1-1 0,0 1-1,-1-1 1,1 0 0,0 1-1,0-1 1,0 1 0,0-1-1,-1 0 1,1 0-1,0 0 1,0 0 0,0 1-1,0-1 1,0 0 0,1-1-1,-1 1 1,1 0 0,-1-1 0,0 1 0,1-1 0,-1 0 0,1 0 0,-1 1 0,0-1 0,0 0 0,1 0 0,-1 0 0,0 0 0,0 0 0,1-2 0,6-9-345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2.274"/>
    </inkml:context>
    <inkml:brush xml:id="br0">
      <inkml:brushProperty name="width" value="0.05" units="cm"/>
      <inkml:brushProperty name="height" value="0.05" units="cm"/>
    </inkml:brush>
  </inkml:definitions>
  <inkml:trace contextRef="#ctx0" brushRef="#br0">6 12 19948,'-5'-7'1945,"5"6"-1449,0-1-392,6 1 720,2 1-1120,-1 3 512,9 9-368,2 2-160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2:06.462"/>
    </inkml:context>
    <inkml:brush xml:id="br0">
      <inkml:brushProperty name="width" value="0.05" units="cm"/>
      <inkml:brushProperty name="height" value="0.05" units="cm"/>
    </inkml:brush>
  </inkml:definitions>
  <inkml:trace contextRef="#ctx0" brushRef="#br0">1 0 13251,'6'27'3034,"11"27"0,22 44-1714,55 103-1368,85 127 347,-18-34-237,-22 11-47,-63-93 6,40 102-1,-83-237-10,85 143-1,-78-158-8,18 29 31,67 136-1,-106-185-57,-1 1 0,11 45-1,-40-110-377,-2-1 296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2.677"/>
    </inkml:context>
    <inkml:brush xml:id="br0">
      <inkml:brushProperty name="width" value="0.05" units="cm"/>
      <inkml:brushProperty name="height" value="0.05" units="cm"/>
    </inkml:brush>
  </inkml:definitions>
  <inkml:trace contextRef="#ctx0" brushRef="#br0">303 82 18324,'1'-3'228,"-1"0"0,0 0 0,0 0 0,0 0 0,0 0-1,-1 0 1,1 0 0,-1 0 0,0 0 0,0 0 0,0 1 0,0-1 0,0 0 0,-1 0 0,1 1 0,-1-1 0,1 1-1,-1-1 1,0 1 0,0 0 0,0 0 0,-1 0 0,1 0 0,0 0 0,-1 0 0,1 0 0,-6-1 0,4 1-110,0 0 1,0 1-1,0 0 1,0 0-1,0 0 0,-1 1 1,1 0-1,0-1 1,0 1-1,-1 1 1,1-1-1,0 1 1,0-1-1,0 1 1,0 0-1,-1 1 1,1-1-1,1 1 1,-6 2-1,-4 4-93,1 1 0,0 0 1,1 0-1,0 1 0,0 1 0,1 0 0,1 0 0,0 1 0,-11 17 0,12-14-35,-1 0 0,2 0 0,0 1 0,1-1 0,1 2 0,0-1 0,-4 32 0,8-42-24,0-1 1,1 1 0,0-1-1,0 1 1,1-1-1,-1 0 1,1 1-1,1-1 1,2 9-1,-3-11-36,0-1 0,1 1-1,-1-1 1,1 0 0,0 1-1,-1-1 1,1 0-1,0 0 1,1 0 0,-1 0-1,0-1 1,0 1-1,1 0 1,-1-1 0,1 0-1,-1 1 1,1-1 0,0 0-1,-1 0 1,4 0-1,2 0-1,0 0 0,0 0 0,0-1 0,0 0 0,0 0 0,0-1 0,0 0 0,0 0 0,0-1 0,0 0 0,8-4 0,21-9-452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3.189"/>
    </inkml:context>
    <inkml:brush xml:id="br0">
      <inkml:brushProperty name="width" value="0.05" units="cm"/>
      <inkml:brushProperty name="height" value="0.05" units="cm"/>
    </inkml:brush>
  </inkml:definitions>
  <inkml:trace contextRef="#ctx0" brushRef="#br0">90 2 14635,'-1'10'726,"-1"1"0,0 0-1,0-1 1,-1 1 0,0-1-1,-8 16 1,-4 14 1016,-7 56 327,16-66-1471,-16 54-1,28-97-59,2 0-1,15-23 0,7-9-194,-11 12-149,-2 7 79,-2-2 0,22-55 0,-39 90-246,1 0 1,0 0 0,0 1 0,0-1-1,1 0 1,0 0 0,1 1 0,1 8-1,-2-14-27,0 0 0,0-1-1,0 1 1,1 0 0,-1 0 0,1 0-1,0 0 1,-1-1 0,1 1 0,0 0-1,0 0 1,0-1 0,0 1-1,0-1 1,0 1 0,1-1 0,-1 0-1,1 1 1,-1-1 0,1 0 0,-1 0-1,1 0 1,-1 0 0,1 0-1,0 0 1,0 0 0,-1-1 0,1 1-1,0-1 1,0 1 0,0-1-1,0 0 1,0 1 0,0-1 0,-1 0-1,1 0 1,0-1 0,0 1 0,3-1-1,3-1 4,0-1 0,0 0 0,0-1 0,0 0-1,0 0 1,-1 0 0,0-1 0,0 0 0,0-1 0,0 0 0,-1 0-1,10-13 1,5-7-120,31-54 0,-51 79 110,-16 32-83,2 1 0,1 1 0,1 0 0,2 1 0,-8 52 0,17-83 100,-1 1 1,1-1-1,0 0 0,0 1 1,1-1-1,-1 0 1,1 1-1,0-1 0,-1 0 1,1 0-1,1 0 0,-1 0 1,0 0-1,1 0 0,-1 0 1,1 0-1,3 3 0,-3-5-7,-1 1 1,1-1-1,0 0 0,0 1 0,1-1 0,-1 0 1,0 0-1,0 0 0,0-1 0,1 1 0,-1-1 1,0 1-1,1-1 0,-1 0 0,0 1 0,1-1 1,-1 0-1,0-1 0,1 1 0,-1 0 1,1-1-1,-1 1 0,0-1 0,0 0 0,4-1 1,-1-1-110,1 1 0,0-1 0,-1-1 0,1 1 0,-1-1 0,0 0 0,0 0 0,-1 0 0,1-1 0,-1 1 0,0-1 0,0 0 0,0-1 0,-1 1 0,0-1 0,0 1 0,0-1 0,-1 0 0,2-6 0,1-6-197,0 0-1,-2-1 1,0 1-1,-1-1 0,-1-22 1,-1-17-468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3.628"/>
    </inkml:context>
    <inkml:brush xml:id="br0">
      <inkml:brushProperty name="width" value="0.05" units="cm"/>
      <inkml:brushProperty name="height" value="0.05" units="cm"/>
    </inkml:brush>
  </inkml:definitions>
  <inkml:trace contextRef="#ctx0" brushRef="#br0">10 28 21989,'0'-8'2040,"-1"-1"-1408,-1 2-304,1 4 1033,-1 3-441,1 3-936,1 4-520,-2 7-849,2 4-231,2 4 1144,1 5-328,9 4-312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4"/>
    </inkml:context>
    <inkml:brush xml:id="br0">
      <inkml:brushProperty name="width" value="0.05" units="cm"/>
      <inkml:brushProperty name="height" value="0.05" units="cm"/>
    </inkml:brush>
  </inkml:definitions>
  <inkml:trace contextRef="#ctx0" brushRef="#br0">195 12 20716,'-1'-1'94,"1"1"-1,0-1 1,-1 0-1,1 1 0,-1-1 1,1 0-1,-1 1 1,1-1-1,-1 1 0,1-1 1,-1 1-1,1 0 0,-1-1 1,0 1-1,1-1 1,-1 1-1,0 0 0,0 0 1,1-1-1,-1 1 1,0 0-1,1 0 0,-1 0 1,0 0-1,0 0 1,-1 0-1,-23-1 319,17 1-268,0 1-1,0 1 0,-1 0 1,1 0-1,0 0 0,0 1 1,1 0-1,-1 1 0,1-1 1,-1 2-1,1-1 0,0 1 1,1 0-1,-1 0 0,1 1 1,0 0-1,0 0 0,-7 11 1,12-16-155,0 1 0,0-1 1,1 0-1,-1 0 1,1 1-1,-1-1 0,1 1 1,-1-1-1,1 0 1,0 1-1,0-1 0,0 1 1,-1-1-1,1 1 1,1-1-1,-1 1 0,0-1 1,0 1-1,1-1 0,-1 0 1,0 1-1,2 1 1,-1-1-25,1 0 1,-1 0 0,1 0-1,0 0 1,-1-1 0,1 1-1,0-1 1,0 1 0,0-1-1,0 0 1,1 1 0,2 0-1,9 3-191,0-1 0,0 0 0,26 2 0,-26-4 104,-5 0 37,84 17-766,-82-16 740,1 1 1,-1 0 0,0 0 0,-1 1 0,18 10 0,-27-14 119,-1-1 1,1 1-1,0-1 0,0 1 1,0 0-1,0-1 1,-1 1-1,1 0 1,0 0-1,-1-1 1,1 1-1,0 0 1,-1 0-1,1 0 0,-1 0 1,0 0-1,1 0 1,-1 0-1,0-1 1,1 1-1,-1 0 1,0 0-1,0 0 1,0 1-1,0 0 1,0 0 17,-1-1 0,1 0 0,-1 1 0,0-1 1,0 0-1,0 1 0,0-1 0,0 0 0,0 0 1,0 1-1,0-1 0,0 0 0,0 0 0,-3 1 1,-6 4 208,0-1 1,0 0-1,-18 6 1,23-9-125,-13 5 176,-1-1 0,0-1 1,0 0-1,-1-2 0,1 0 0,-1-1 1,-33-1-1,51-1-352,0 0 1,0 0-1,1 0 1,-1-1-1,0 1 1,0 0-1,0-1 0,1 0 1,-1 1-1,0-1 1,1 0-1,-1 0 1,1 1-1,-1-1 1,1 0-1,-1-1 1,1 1-1,-1 0 0,1 0 1,0-1-1,0 1 1,0-1-1,0 1 1,0-1-1,0 1 1,0-1-1,-1-3 1,1 1-57,1-1 0,-1 1 1,1 0-1,0-1 0,0 1 1,1-1-1,-1 1 0,1 0 1,0-1-1,2-5 0,7-20-601</inkml:trace>
  <inkml:trace contextRef="#ctx0" brushRef="#br0" timeOffset="1">467 24 18732,'-3'32'1960,"0"3"-1143,-3 1-345,3 2 920,1-1-248,2-5-472,2-3-312,1-11-712,2-2-376,1-13-656,1-3 832,-2-14 128,-2-8-280,2-22-185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4.415"/>
    </inkml:context>
    <inkml:brush xml:id="br0">
      <inkml:brushProperty name="width" value="0.05" units="cm"/>
      <inkml:brushProperty name="height" value="0.05" units="cm"/>
    </inkml:brush>
  </inkml:definitions>
  <inkml:trace contextRef="#ctx0" brushRef="#br0">28 1 18324,'-8'0'2160,"2"3"-1423,-2 9-337,4 2 1376,2 6-864,2-2-440,6 2-1096,2-2 1536,10-8-912,5-3-32,3-4-48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6:34.805"/>
    </inkml:context>
    <inkml:brush xml:id="br0">
      <inkml:brushProperty name="width" value="0.05" units="cm"/>
      <inkml:brushProperty name="height" value="0.05" units="cm"/>
    </inkml:brush>
  </inkml:definitions>
  <inkml:trace contextRef="#ctx0" brushRef="#br0">114 1 17652,'-13'21'2005,"-28"34"0,28-38-762,0 0 1,-17 30-1,29-46-1224,1 0 0,0 0 0,-1 0 1,1-1-1,-1 1 0,1 0 0,0 0 0,0 0 0,-1 0 0,1 0 0,0-1 0,0 1 1,0 0-1,0 0 0,0 0 0,0 0 0,0 0 0,0 0 0,1 0 0,-1 0 1,0-1-1,0 1 0,1 0 0,-1 0 0,1 0 0,-1 0 0,1-1 0,-1 1 0,1 0 1,-1-1-1,1 1 0,0 0 0,-1-1 0,1 1 0,0 0 0,-1-1 0,1 1 1,0-1-1,0 0 0,0 1 0,-1-1 0,1 0 0,1 1 0,5 1-104,0 0 0,0-1 0,0 0 0,12 1 0,-8-1 77,131 20-816,-121-16 713,-1 0 1,0 1 0,-1 1-1,36 17 1,-54-23 123,0-1 0,0 1-1,0-1 1,0 1 0,0-1 0,0 1 0,0 0 0,0-1-1,0 1 1,0 0 0,0 0 0,-1 0 0,1 0 0,0-1 0,0 1-1,-1 0 1,1 0 0,-1 0 0,1 0 0,-1 1 0,0-1-1,1 0 1,-1 0 0,0 2 0,0-2 21,0 1 0,-1-1 0,1 0 0,-1 1 0,0-1 0,1 0 0,-1 0 0,0 0 0,0 0 0,0 0 0,0 0 1,0 0-1,0 0 0,0 0 0,0 0 0,0-1 0,-2 2 0,-8 4 275,0-1 0,0 0 1,-18 5-1,27-10-273,-26 9 447,0-2 0,0 0-1,-1-2 1,0-1 0,-40-1 0,36-7-1170,32 3 609,0 1-1,0 0 1,0 0-1,1-1 1,-1 1 0,0 0-1,0-1 1,0 1-1,1-1 1,-1 1 0,0-1-1,1 0 1,-1 1-1,0-1 1,1 0-1,-1 1 1,1-1 0,-1 0-1,1 0 1,-1 1-1,1-1 1,0 0 0,-1 0-1,1 0 1,0 1-1,0-1 1,-1 0-1,1 0 1,0 0 0,0 0-1,0 0 1,0 0-1,1-1 1,0-1-676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58.696"/>
    </inkml:context>
    <inkml:brush xml:id="br0">
      <inkml:brushProperty name="width" value="0.05" units="cm"/>
      <inkml:brushProperty name="height" value="0.05" units="cm"/>
    </inkml:brush>
  </inkml:definitions>
  <inkml:trace contextRef="#ctx0" brushRef="#br0">25 1 20740,'-9'3'1665,"2"2"-1273,2 1-296,2 0 472,3-2-1440,3-1 776,6 2-160,3-3-200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4:59.084"/>
    </inkml:context>
    <inkml:brush xml:id="br0">
      <inkml:brushProperty name="width" value="0.05" units="cm"/>
      <inkml:brushProperty name="height" value="0.05" units="cm"/>
    </inkml:brush>
  </inkml:definitions>
  <inkml:trace contextRef="#ctx0" brushRef="#br0">10 17 16820,'-5'17'1480,"4"-9"-1064,-2-5-160,3-5 312,0-4-400,1-5 88,1-1-128,1-2-192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5.199"/>
    </inkml:context>
    <inkml:brush xml:id="br0">
      <inkml:brushProperty name="width" value="0.05" units="cm"/>
      <inkml:brushProperty name="height" value="0.05" units="cm"/>
    </inkml:brush>
  </inkml:definitions>
  <inkml:trace contextRef="#ctx0" brushRef="#br0">334 17 20228,'-1'-2'160,"-1"1"-1,0-1 0,0 1 1,0-1-1,0 1 0,0 0 1,0 0-1,0 0 0,0 0 1,0 0-1,0 1 0,-1-1 1,1 1-1,0-1 0,0 1 1,-1 0-1,1 0 0,0 0 1,-1 0-1,1 0 0,0 1 0,-1-1 1,-2 1-1,0 1 6,-1-1 0,0 1-1,1 0 1,-1 1 0,1-1 0,0 1-1,0 0 1,-6 5 0,5-4-115,0 1 0,0 1 0,1-1 0,0 1 0,0 0 1,0 0-1,1 1 0,0-1 0,0 1 0,1 0 0,-1 0 0,-1 9 0,4-12-48,0 1 0,0 0 0,0 0 0,1 0-1,0 0 1,0-1 0,0 1 0,0 0 0,1 0-1,0 0 1,0 0 0,0 0 0,1-1 0,-1 1-1,1-1 1,0 1 0,1-1 0,-1 0 0,1 1-1,3 3 1,33 33-82,-32-35 65,0 0 0,0 1 0,0 0 0,-1 0 0,0 0-1,-1 1 1,0 0 0,6 11 0,-10-16 19,-1-1-1,1 0 1,-1 0-1,1 1 1,-1-1-1,1 0 1,-1 1-1,0-1 1,0 0-1,0 1 1,-1-1-1,1 0 1,0 0-1,-1 1 1,0-1-1,1 0 1,-1 0-1,0 0 1,0 1-1,-2 1 1,1 0 30,-1-1 1,0 0-1,0 0 1,-1 0 0,1 0-1,-1 0 1,1-1-1,-1 1 1,0-1 0,-4 2-1,-6 2 134,0-1 1,-1 0-1,0-1 0,1-1 0,-21 3 0,20-4-148,0-1 0,0 0 0,0 0-1,0-2 1,0 0 0,-26-5 0,41 6-75,0 0 0,0 0 0,0 0-1,0 0 1,0 0 0,1 0 0,-1 0 0,0 0 0,0 0 0,0 0 0,0 0 0,0 0 0,0 0-1,1-1-605,-1 1 606,0 0 0,0 0 0,0 0 0,0 0 0,0-1-1,0 1 1,0 0 0,0 0 0,0 0 0,0 0 0,0 0 0,0 0 0,0 0 0,0 0-1,0 0 1,0 0 0,0 0 0,0-1 0,0 1 0,-1 0 0,1 0 0,0 0 0,0 0 0,0 0-276,15-4-627,21 0 282,0 3-265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5.616"/>
    </inkml:context>
    <inkml:brush xml:id="br0">
      <inkml:brushProperty name="width" value="0.05" units="cm"/>
      <inkml:brushProperty name="height" value="0.05" units="cm"/>
    </inkml:brush>
  </inkml:definitions>
  <inkml:trace contextRef="#ctx0" brushRef="#br0">68 119 16684,'50'-4'2966,"-19"3"-2107,1-1-1,-2-2 1,1-1-1,0-2 1,45-15-1,-71 19-786,0 1-1,0-1 1,0 0-1,0-1 1,-1 1-1,7-6 0,-11 8-49,1 1-1,0-1 0,-1 1 1,1-1-1,0 0 0,-1 1 0,1-1 1,-1 0-1,1 0 0,-1 1 1,1-1-1,-1 0 0,0 0 0,1 0 1,-1 0-1,0 1 0,1-1 1,-1 0-1,0 0 0,0 0 0,0 0 1,0 0-1,0 0 0,0 0 1,0 1-1,0-1 0,-1 0 0,1 0 1,0 0-1,0 0 0,-1 0 1,1 1-1,-1-1 0,1 0 0,-1 0 1,1 0-1,-1 1 0,1-1 1,-1 0-1,1 1 0,-1-1 0,0 1 1,0-1-1,1 0 0,-1 1 1,0-1-1,0 1 0,1 0 0,-1-1 1,0 1-1,-1 0 0,-3-2 56,-1 0 0,1 0-1,-1 1 1,1 0-1,-1 0 1,0 1 0,1 0-1,-1 0 1,0 0-1,1 0 1,-7 2 0,-64 15 415,76-17-489,-28 8 133,1 1 0,-32 16 0,45-18-80,1 0 0,0 1 0,0 1 0,0 0 0,-20 20 0,31-27-56,0-1-1,1 1 0,-1 0 1,1 0-1,-1 0 0,1 1 1,0-1-1,0 0 0,-1 0 1,2 1-1,-1-1 0,0 0 1,0 1-1,1-1 0,-1 1 1,1 4-1,0-5-35,0 0 1,1-1-1,-1 1 0,1 0 0,-1-1 1,1 1-1,0 0 0,0-1 0,0 1 0,0-1 1,0 1-1,0-1 0,0 0 0,0 1 1,0-1-1,1 0 0,-1 0 0,1 0 1,-1 0-1,1 0 0,-1 0 0,1 0 0,-1 0 1,3 0-1,7 3-147,0-1-1,0-1 1,0 0 0,0 0 0,0-1 0,0 0-1,20-2 1,-16 1 30,40 0-357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00.503"/>
    </inkml:context>
    <inkml:brush xml:id="br0">
      <inkml:brushProperty name="width" value="0.05" units="cm"/>
      <inkml:brushProperty name="height" value="0.05" units="cm"/>
    </inkml:brush>
  </inkml:definitions>
  <inkml:trace contextRef="#ctx0" brushRef="#br0">51 312 12451,'-2'5'732,"-9"28"1637,11-32-2223,0 0-1,-1 0 0,1 0 0,0 0 0,0 0 1,0 0-1,-1 0 0,1 0 0,0 0 0,0 0 0,1 0 1,-1 0-1,0 0 0,0 0 0,0 0 0,1 0 0,-1 0 1,0 0-1,1-1 0,-1 1 0,1 0 0,-1 0 0,1 0 1,-1 0-1,1 0 0,1 0 0,-1 0-63,0-1 0,0 0 1,0 0-1,0 0 0,0 0 0,0 0 0,0-1 0,0 1 0,0 0 0,0 0 0,0-1 1,0 1-1,0 0 0,0-1 0,0 1 0,0-1 0,-1 1 0,1-1 0,0 0 1,0 1-1,-1-1 0,1 0 0,0 0 0,0 1 0,0-2 0,18-23 644,-8 5-332,0-1 0,-2 0 0,0 0 1,10-40-1,-8 17 141,7-65-1,-17 100-449,0 6-54,-1 1 0,1-1 0,-1 0-1,1 1 1,-1-1 0,0 0-1,0 1 1,0-1 0,-1 0-1,0-3 1,1 6-29,-1-1 0,0 1 0,1 0-1,-1 0 1,0 0 0,1 0 0,-1 0 0,0-1-1,1 1 1,-1 0 0,0 1 0,1-1 0,-1 0-1,0 0 1,1 0 0,-1 0 0,0 0 0,1 1-1,-1-1 1,1 0 0,-1 1 0,0-1 0,1 0 0,-1 1-1,1-1 1,-1 1 0,1-1 0,-1 0 0,0 2-1,-22 17-18,18-14 15,-32 23-13,24-18 20,0 0 0,1 0 0,0 1 0,1 1 0,-12 14 0,22-22-4,5-6 10,9-6 25,-13 8-36,0 0 1,0 0-1,1 0 1,-1 0-1,0 0 1,0 0-1,1 0 1,-1 0-1,0 0 1,0 1-1,1-1 1,-1 0-1,0 0 1,0 0-1,1 0 1,-1 1-1,0-1 1,0 0-1,0 0 1,0 0-1,1 1 1,-1-1-1,0 0 1,0 0-1,0 0 1,0 1-1,0-1 1,0 0-1,0 1 1,1-1-1,-1 0 1,0 0-1,0 1 1,0-1-1,0 0 1,0 0-1,0 1 1,0-1-1,0 0 1,-1 0 0,1 1-1,0-1 1,0 0-1,0 0 1,0 1-1,0-1 1,-1 16 15,-11 110-7,6-95 14,1 0 1,2 0-1,1 40 0,2-69-17,0 0 0,0 0 0,0 0 0,1 0 0,-1 0 0,0 0 0,1 0 0,0 0 0,-1 0 0,1 0 0,0 0 0,0 0 0,0-1 0,0 1 0,0 0 0,0-1 0,1 1 0,-1-1 0,1 1 0,2 1 0,-2-2 13,0 0 0,-1 0 0,1-1 0,0 1 0,1-1 0,-1 1 0,0-1 0,0 0 0,0 0 0,0 0 0,0 0 0,0 0 1,0 0-1,0-1 0,0 1 0,4-2 0,3-1 63,-1-1 0,1 0 0,-1 0 0,1-1 0,-1-1 0,-1 1 0,12-11 0,18-22 209,42-55 0,6-8-64,-69 84-177,1 1 0,0 1 0,31-21 0,-43 32-44,1 1 0,-1 0 0,1 1 0,0-1-1,0 1 1,0 0 0,1 0 0,6 0 0,-11 1-5,0 1-1,0 0 1,0 0 0,0 0 0,1 0 0,-1 0 0,0 0 0,0 1 0,0-1 0,0 1 0,0-1 0,0 1-1,0 0 1,0 0 0,0 0 0,-1 0 0,1 0 0,0 0 0,0 0 0,-1 1 0,1-1 0,-1 0 0,1 1-1,-1 0 1,0-1 0,0 1 0,1 0 0,0 2 0,1 3-2,-1 0-1,1 0 1,-1 0-1,-1 0 1,1 0 0,-1 0-1,-1 1 1,1-1 0,-2 14-1,-2 6-8,-9 36 0,-2 14 12,14-77 0,0 0 0,0 0-1,0 0 1,0 1 0,0-1 0,0 0-1,0 0 1,0 0 0,0 0 0,0 0 0,-1 0-1,1 1 1,0-1 0,0 0 0,1 0-1,-1 0 1,0 0 0,0 0 0,0 1-1,0-1 1,0 0 0,0 0 0,0 0 0,0 0-1,0 0 1,0 0 0,0 0 0,0 1-1,0-1 1,0 0 0,0 0 0,1 0 0,-1 0-1,0 0 1,0 0 0,0 0 0,0 0-1,0 0 1,0 0 0,0 0 0,1 0 0,-1 0-1,0 1 1,0-1 0,0 0 0,0 0-1,0 0 1,0 0 0,1 0 0,-1 0-1,0 0 1,0 0 0,0 0 0,0-1 0,0 1-1,0 0 1,1 0 0,-1 0 0,0 0-1,0 0 1,11-8 88,8-14 31,-7 5-68,0-1 1,-2-1-1,0 0 0,10-28 1,20-83 163,-37 117-225,3-4-34,-1 17 19,2 9 9,-5-6 11,0-1 0,0 1-1,0-1 1,1 1 0,-1-1-1,1 0 1,-1 0 0,1 0-1,0 0 1,0 0 0,0-1 0,0 1-1,0-1 1,0 0 0,0 0-1,0 0 1,1 0 0,-1-1-1,0 1 1,0-1 0,1 0 0,-1 0-1,0 0 1,1 0 0,2-1-1,11-2-1,-1 0 0,0-2-1,-1 0 1,16-7-1,10-3-12,-36 14 15,0-1 0,0 1-1,0 0 1,1 0-1,-1 1 1,0-1-1,0 1 1,1 1-1,-1-1 1,7 2 0,-10-2 1,1 1 0,-1 0 1,1 0-1,-1 0 1,0 1-1,1-1 0,-1 0 1,0 1-1,0 0 1,0-1-1,0 1 0,0 0 1,-1 0-1,1 0 1,0 0-1,-1 0 0,0 0 1,1 1-1,-1-1 1,0 0-1,0 1 0,1 3 1,5 37-22,-1 1 14,-5-41 11,0 0 1,0-1-1,0 1 1,0 0-1,0 0 0,0-1 1,1 1-1,-1-1 1,1 1-1,3 3 0,-3-4 2,0-1-1,-1 0 1,1 0-1,0-1 0,-1 1 1,1 0-1,0 0 0,0-1 1,0 1-1,-1-1 0,1 0 1,0 1-1,0-1 1,0 0-1,0 0 0,0 0 1,0 0-1,0-1 0,0 1 1,0 0-1,-1-1 0,4 0 1,3-2 10,1-1 1,-1 0-1,11-6 0,60-45 66,-56 37-68,0 2 1,30-16 0,-52 31-15,-1 1 0,1-1 1,0 1-1,-1-1 0,1 1 1,0 0-1,-1-1 0,1 1 1,0 0-1,-1 0 1,1-1-1,0 1 0,-1 0 1,1 0-1,0 0 0,0 0 1,-1 0-1,1 0 1,0 0-1,0 0 0,-1 0 1,1 0-1,0 0 0,0 1 1,-1-1-1,1 0 1,0 1-1,-1-1 0,1 0 1,0 1-1,-1-1 0,2 1 1,-1 1-5,0 0 1,-1 1-1,1-1 0,0 0 1,-1 0-1,0 0 1,1 1-1,-1-1 0,0 3 1,4 20-27,-3-24 32,-1 0 0,0 0 0,1-1 0,-1 1 1,1 0-1,-1 0 0,1-1 0,-1 1 0,1 0 0,-1 0 0,1-1 0,0 1 0,-1-1 1,1 1-1,0-1 0,0 1 0,0-1 0,-1 1 0,1-1 0,0 0 0,0 1 0,0-1 1,0 0-1,1 0 0,3 1 5,0-1 0,0 0-1,0 0 1,0-1 0,0 0 0,0 0 0,0 0 0,9-3 0,40-21-62,-20 9-96,-16 7 45,-13 6 31,0 1 0,0-1 1,1 1-1,-1 0 0,0 0 1,1 1-1,-1-1 0,8 0 1,-12 3 52,0-1 1,0 0-1,-1 1 1,1-1-1,0 0 1,-1 1-1,1-1 1,-1 1-1,1-1 1,-1 1 0,1 0-1,-1-1 1,1 1-1,-1-1 1,1 1-1,-1 0 1,1-1-1,-1 1 1,0 0-1,0 0 1,1-1-1,-1 1 1,0 0 0,0 0-1,0-1 1,0 1-1,0 0 1,0 0-1,0-1 1,0 1-1,0 0 1,0 0-1,0-1 1,0 1 0,-1 0-1,1 0 1,-1 0-1,-7 31-825,8-31 808,-22 47-3148,27-62 2560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2:07.193"/>
    </inkml:context>
    <inkml:brush xml:id="br0">
      <inkml:brushProperty name="width" value="0.05" units="cm"/>
      <inkml:brushProperty name="height" value="0.05" units="cm"/>
    </inkml:brush>
  </inkml:definitions>
  <inkml:trace contextRef="#ctx0" brushRef="#br0">1 1 13155,'13'64'1787,"12"2"-1453,2 0 0,61 104 0,94 114-65,-32-55-28,-61-79 295,-6 4 0,77 201-1,-124-260-303,115 281 1149,-117-302-1613,4-1 0,89 126 1,-121-191-248,19 24-976,-23-31 1386,0 1-1,-1-1 1,1 1-1,0-1 0,0 0 1,0 0-1,0 1 1,0-1-1,0-1 1,0 1-1,0 0 1,0 0-1,0-1 1,3 1-1,5-2-665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6.120"/>
    </inkml:context>
    <inkml:brush xml:id="br0">
      <inkml:brushProperty name="width" value="0.05" units="cm"/>
      <inkml:brushProperty name="height" value="0.05" units="cm"/>
    </inkml:brush>
  </inkml:definitions>
  <inkml:trace contextRef="#ctx0" brushRef="#br0">187 10 15755,'0'0'130,"0"-1"0,0 1 0,1 0 0,-1 0 0,0 0-1,1 0 1,-1 0 0,0-1 0,0 1 0,0 0 0,1 0 0,-1 0-1,0-1 1,0 1 0,0 0 0,0 0 0,1-1 0,-1 1 0,0 0-1,0-1 1,0 1 0,0 0 0,0 0 0,0-1 0,0 1 0,0 0-1,0-1 1,0 1 0,0 0 0,0-1 0,0 1 0,0 0 0,0 0-1,0-1 1,0 1 0,-11 0 2118,-18 9-810,18-3-1245,-1-1 1,1 2-1,1 0 1,-1 0 0,1 1-1,0 0 1,1 0-1,0 1 1,0 1-1,1 0 1,0 0-1,1 0 1,0 1 0,-5 12-1,11-22-183,0 1 0,0-1-1,1 1 1,-1-1 0,1 1-1,-1-1 1,1 1 0,-1-1 0,1 1-1,0 0 1,0-1 0,0 1-1,0-1 1,0 1 0,0-1 0,0 1-1,1 0 1,-1-1 0,1 1-1,-1-1 1,1 1 0,-1-1-1,3 3 1,-2-3-21,0 0-1,1 0 1,-1-1-1,0 1 0,1-1 1,-1 1-1,1-1 1,0 1-1,-1-1 1,1 0-1,-1 1 0,1-1 1,-1 0-1,1 0 1,0 0-1,-1-1 1,1 1-1,-1 0 0,1-1 1,-1 1-1,1-1 1,-1 1-1,1-1 1,1-1-1,14-5-250,-2-1-1,1-1 0,-1-1 1,15-12-1,-18 12 81,1 1-1,-1 1 0,1 0 1,1 1-1,-1 0 1,27-9-1,-27 13 147,1 0 0,0 1 0,0 0 1,19 1-1,-29 1 66,-1 0 1,1 0 0,0 0 0,0 1-1,0-1 1,0 1 0,-1 0-1,1 0 1,0 1 0,-1-1-1,1 1 1,-1-1 0,1 1-1,-1 0 1,0 0 0,0 1 0,0-1-1,0 1 1,0 0 0,3 4-1,1 11 325,-6-17-335,-1 0 0,0 0-1,0-1 1,0 1-1,0 0 1,1 0-1,-1 0 1,0 0 0,1 0-1,-1-1 1,0 1-1,1 0 1,-1 0-1,1-1 1,0 1 0,-1 0-1,1-1 1,-1 1-1,1 0 1,0-1-1,0 1 1,-1-1 0,1 1-1,0-1 1,0 1-1,0-1 1,-1 0-1,1 0 1,0 1 0,0-1-1,0 0 1,0 0-1,0 0 1,0 0-1,0 0 1,0 0 0,-1 0-1,1 0 1,0 0-1,2-1 1,16-2 77,1-2 1,21-7-1,-31 7-84,1 1 0,1 1-1,-1 0 1,1 1 0,-1 0-1,1 0 1,-1 1 0,1 1 0,0 0-1,11 2 1,-10 1 61,-11-2-190,-1-1-1,0 1 1,1-1-1,-1 1 1,1-1-1,-1 0 1,1 0-1,-1 0 1,1 0-1,-1 0 1,1 0-1,-1 0 1,0 0-1,1-1 1,-1 1-1,1 0 1,-1-1-1,0 1 1,1-1-1,-1 0 1,0 1 0,1-1-1,-1 0 1,0 0-1,0 0 1,0 0-1,1-1 1,12-9-398,1 1-191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6.547"/>
    </inkml:context>
    <inkml:brush xml:id="br0">
      <inkml:brushProperty name="width" value="0.05" units="cm"/>
      <inkml:brushProperty name="height" value="0.05" units="cm"/>
    </inkml:brush>
  </inkml:definitions>
  <inkml:trace contextRef="#ctx0" brushRef="#br0">177 248 15811,'2'-1'216,"-1"-1"-1,1 1 1,-1-1-1,0 0 1,0 0 0,0 1-1,0-1 1,0 0-1,0 0 1,0 0-1,-1 0 1,1 0-1,-1 0 1,1 0-1,-1 0 1,0-1-1,0 1 1,0 0-1,0 0 1,0 0-1,-1-3 1,1 5-118,0-1 1,-1 0 0,1 1-1,-1-1 1,1 0-1,0 1 1,-1-1-1,1 0 1,-1 1-1,0-1 1,1 1-1,-1-1 1,1 1-1,-1-1 1,0 1 0,1 0-1,-1-1 1,0 1-1,0 0 1,1-1-1,-3 1 1,1 0 22,0-1 0,0 1 0,0 0 0,-1 0 0,1 1 0,0-1 0,0 0 0,0 1 0,0-1 0,0 1 0,-3 1 0,-6 3-28,0 0 0,1 1 0,0 0 0,0 1 0,0 0 0,1 0 0,0 1 0,0 0 0,1 1 0,0 0 0,1 0 0,0 1 0,0 0 0,1 0 0,-6 14 0,11-22-82,0 0-1,1-1 0,-1 1 0,1 0 0,-1 0 0,1-1 0,0 1 0,0 0 0,-1 0 0,1 0 0,1-1 0,-1 1 0,0 0 0,0 0 0,1 0 0,-1-1 0,1 1 0,0 2 0,0-3 0,0 1 0,0-1 0,0 0 0,0 0 0,1 0 0,-1 0 0,0 0 0,0 0 1,1 0-1,-1-1 0,0 1 0,1 0 0,-1-1 0,1 1 0,-1-1 0,1 1 0,1-1 0,4 1 13,-1 0 1,1-1-1,0 0 0,0 0 1,0-1-1,-1 0 0,1 0 1,9-3-1,0-2 0,1-1 0,-1-1 0,-1 0 0,1 0 0,-2-2 0,1 0 0,-1-1 0,-1 0 1,0-1-1,16-18 0,-8 4 1,0 0 1,-2-2 0,0 0 0,20-45-1,-34 62-17,0 0 0,-1 0 0,0-1 0,3-12 0,-7 23-6,0 1 0,0 0 0,0 0 0,0-1 0,0 1 0,0 0-1,0-1 1,1 1 0,-1 0 0,0-1 0,0 1 0,0 0 0,0-1 0,0 1 0,-1 0 0,1-1 0,0 1-1,0 0 1,0 0 0,0-1 0,0 1 0,0 0 0,0-1 0,-1 1 0,1 0 0,0 0 0,0-1 0,0 1-1,-1 0 1,1 0 0,0-1 0,-1 1 0,-6 5 37,-1 7-4,1 0 0,1 0 1,0 0-1,1 1 0,-7 23 0,4-9 32,-6 54-1,13-70-304,0 0-1,0 0 1,1-1-1,1 1 1,2 15-1,-2-24 139,-1 1-1,1-1 1,-1 1 0,1 0-1,0-1 1,0 1 0,0-1-1,1 0 1,-1 1-1,0-1 1,1 0 0,0 0-1,-1 0 1,1 0-1,0 0 1,0 0 0,0 0-1,0-1 1,1 1 0,-1-1-1,0 1 1,1-1-1,-1 0 1,1 0 0,-1 0-1,1 0 1,2 0 0,18-2-726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7.261"/>
    </inkml:context>
    <inkml:brush xml:id="br0">
      <inkml:brushProperty name="width" value="0.05" units="cm"/>
      <inkml:brushProperty name="height" value="0.05" units="cm"/>
    </inkml:brush>
  </inkml:definitions>
  <inkml:trace contextRef="#ctx0" brushRef="#br0">150 141 16924,'1'-4'332,"1"-1"0,-1 1 1,0-1-1,-1 1 1,1 0-1,-1-1 0,0-5 1,0 9-277,0 0 0,0 1 0,0-1 0,0 0 0,0 0 0,0 1 0,0-1 1,0 0-1,-1 0 0,1 1 0,0-1 0,-1 0 0,1 1 0,0-1 0,-1 0 1,1 1-1,-1-1 0,1 1 0,-1-1 0,1 1 0,-1-1 0,0 1 0,1-1 1,-1 1-1,0-1 0,1 1 0,-1 0 0,0-1 0,1 1 0,-1 0 0,0 0 0,0-1 1,1 1-1,-1 0 0,0 0 0,0 0 0,1 0 0,-1 0 0,0 0 0,0 0 1,0 0-1,1 1 0,-1-1 0,0 0 0,0 0 0,1 0 0,-1 1 0,0-1 0,1 1 1,-1-1-1,-1 1 0,-4 3 103,0-1 1,0 1-1,1 0 1,-1 1-1,1-1 1,0 1-1,0 0 1,0 0-1,1 1 1,-1 0-1,-5 10 1,1 0-40,1 0 0,1 0 0,-9 26 0,11-27-26,1 1 1,-4 32-1,7-43-65,1 0 0,0 0 0,0 0 0,0 0 0,0 0 0,1 0 0,0-1 0,0 1 0,0 0 0,1 0 0,0-1 0,0 1 0,4 7 0,-4-10-6,0 0-1,-1 0 1,1 0 0,0 0-1,0-1 1,0 1 0,0-1-1,0 1 1,1-1 0,-1 0-1,0 0 1,1 0 0,-1 0-1,0 0 1,1-1 0,-1 1-1,1-1 1,-1 0 0,1 1-1,-1-1 1,1 0 0,0-1-1,-1 1 1,5-1 0,0-1 22,0 1 0,0-1 0,-1-1 0,1 1 0,-1-1 0,0 0 0,0-1 0,7-4 0,1-4 40,0 0-1,0-1 1,-1-1 0,-1 0-1,0-1 1,-1 0-1,0 0 1,-1-1-1,-1-1 1,-1 0 0,0 0-1,-2-1 1,0 1-1,0-2 1,-2 1-1,4-35 1,-7 46-66,-1 1-1,0 0 1,-1-1 0,1 1-1,-1 0 1,-1 0 0,1-1 0,-3-5-1,3 11-25,1-1-1,-1 1 1,0-1 0,1 1-1,-1 0 1,0 0-1,0-1 1,0 1-1,0 0 1,0 0 0,0 0-1,0 0 1,0 0-1,-1 0 1,1 0-1,0 0 1,0 1 0,-1-1-1,1 0 1,-1 1-1,1-1 1,-1 1-1,1-1 1,-1 1 0,1 0-1,-1 0 1,1 0-1,-1 0 1,1 0-1,-1 0 1,1 0 0,-1 0-1,1 0 1,-1 1-1,1-1 1,-1 1-1,1-1 1,-2 2 0,-3 1-163,0 0 0,0 1 0,1 0 0,-1 0 0,1 0-1,0 1 1,1 0 0,-1 0 0,1 0 0,0 0 0,0 1 0,-4 7 0,1-2-95,1 1 0,1 0-1,0 0 1,0 0 0,-3 17-1,5 5-455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7.791"/>
    </inkml:context>
    <inkml:brush xml:id="br0">
      <inkml:brushProperty name="width" value="0.05" units="cm"/>
      <inkml:brushProperty name="height" value="0.05" units="cm"/>
    </inkml:brush>
  </inkml:definitions>
  <inkml:trace contextRef="#ctx0" brushRef="#br0">60 16 19100,'15'-16'2663,"-13"17"-1480,-4 3-134,-18 32 1279,13-24-2468,0 0 193,0-1-1,2 1 1,-1 0 0,1 1-1,1-1 1,0 1 0,1 0-1,0 0 1,-1 20 0,4-32-46,0 1 1,0-1 0,0 1 0,1-1-1,-1 1 1,0-1 0,1 1 0,-1-1-1,1 1 1,0-1 0,-1 1-1,1-1 1,0 0 0,0 1 0,0-1-1,0 0 1,0 0 0,0 0 0,0 0-1,0 0 1,2 2 0,0-2-21,-1 0-1,1 0 1,0 0 0,-1 0 0,1 0 0,0-1 0,0 1 0,-1-1 0,1 0-1,0 0 1,4 0 0,2-1-256,0 0 0,0-1 1,-1 0-1,1 0 0,0-1 0,13-6 0,-6 1-12,-1-1 0,23-17 0,-2-6-263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8.222"/>
    </inkml:context>
    <inkml:brush xml:id="br0">
      <inkml:brushProperty name="width" value="0.05" units="cm"/>
      <inkml:brushProperty name="height" value="0.05" units="cm"/>
    </inkml:brush>
  </inkml:definitions>
  <inkml:trace contextRef="#ctx0" brushRef="#br0">17 5 21261,'-6'-4'1920,"1"4"-1384,1 0-232,2 0 776,4 3-456,-2 0-1392,0 0 800,0 3-248,4 2-136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8.612"/>
    </inkml:context>
    <inkml:brush xml:id="br0">
      <inkml:brushProperty name="width" value="0.05" units="cm"/>
      <inkml:brushProperty name="height" value="0.05" units="cm"/>
    </inkml:brush>
  </inkml:definitions>
  <inkml:trace contextRef="#ctx0" brushRef="#br0">102 15 16155,'-3'-15'2755,"-2"23"-537,-6 26 144,-68 474 1771,78-502-4163,-1 22 32,2-27-49,0 0 0,0 0 1,0 0-1,0 0 0,0 0 1,0 0-1,0 0 0,0 0 1,0 0-1,1 0 1,-1 0-1,0 0 0,1-1 1,-1 1-1,1 0 0,-1 0 1,1 0-1,-1 0 0,2 1 1,-1-2-76,-1 0 0,1 0 0,0 0 1,-1-1-1,1 1 0,-1 0 0,1 0 0,0-1 1,-1 1-1,1 0 0,-1-1 0,1 1 1,-1 0-1,1-1 0,-1 1 0,1-1 0,-1 1 1,1-1-1,-1 1 0,0-1 0,1 1 1,-1-2-1,12-15-823,-10 14 845,12-20-698,2-7-232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9.050"/>
    </inkml:context>
    <inkml:brush xml:id="br0">
      <inkml:brushProperty name="width" value="0.05" units="cm"/>
      <inkml:brushProperty name="height" value="0.05" units="cm"/>
    </inkml:brush>
  </inkml:definitions>
  <inkml:trace contextRef="#ctx0" brushRef="#br0">343 116 17300,'1'-7'560,"0"1"-1,-1-1 1,0 1 0,0-1 0,0 1 0,-1-1-1,1 1 1,-4-11 0,3 14-400,0 1 0,0-1 0,-1 1 0,1-1 1,-1 1-1,1-1 0,-1 1 0,0 0 0,0 0 0,0 0 0,0 0 0,0 0 0,0 0 0,-1 1 0,1-1 1,-1 1-1,1 0 0,-1-1 0,1 1 0,-1 0 0,0 0 0,-4 0 0,-1 0-77,-1 0 0,0 0 0,1 1 0,-1 0 0,0 1 0,1 0-1,-1 0 1,1 1 0,-1 0 0,1 0 0,0 1 0,0 0 0,0 1 0,0 0 0,0 0 0,1 0-1,-12 10 1,6-4-70,1 0 0,0 1 0,0 1 0,1-1 0,1 2 0,0-1 0,0 2 0,-12 24 0,19-33-5,1 1 1,-1 0-1,1 0 1,1-1 0,-1 1-1,1 0 1,0 0 0,0 8-1,1-12-5,0 0 0,0 1-1,0-1 1,1 1-1,-1-1 1,1 0 0,-1 1-1,1-1 1,0 0 0,0 0-1,0 0 1,0 0 0,0 0-1,1 0 1,-1 0 0,1 0-1,-1 0 1,1 0 0,0-1-1,-1 1 1,1-1 0,0 1-1,4 1 1,2 1-149,1-1 0,0 0 0,0 0 0,0-1-1,0 0 1,1 0 0,-1-1 0,0-1 0,19-1 0,-3 0-503,0-2 0,38-9 1,-13-3 85,-3-3-192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9.485"/>
    </inkml:context>
    <inkml:brush xml:id="br0">
      <inkml:brushProperty name="width" value="0.05" units="cm"/>
      <inkml:brushProperty name="height" value="0.05" units="cm"/>
    </inkml:brush>
  </inkml:definitions>
  <inkml:trace contextRef="#ctx0" brushRef="#br0">5 31 10322,'0'0'832,"0"-5"-608,2 1-80,-1-1 489,-1 2-417,-6-3-961,5-2 545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39.918"/>
    </inkml:context>
    <inkml:brush xml:id="br0">
      <inkml:brushProperty name="width" value="0.05" units="cm"/>
      <inkml:brushProperty name="height" value="0.05" units="cm"/>
    </inkml:brush>
  </inkml:definitions>
  <inkml:trace contextRef="#ctx0" brushRef="#br0">79 7 13619,'2'-6'6409,"-10"26"-3661,-63 301 1825,70-303-4519,1-18-53,0 0 1,0 0-1,0 0 1,0 0-1,0 0 1,0 0-1,0 0 1,0 1-1,0-1 1,0 0-1,0 0 1,0 0-1,0 0 1,0 0-1,0 0 1,0 0-1,0 0 1,0 1-1,0-1 1,0 0-1,1 0 1,-1 0-1,0 0 1,0 0-1,0 0 1,0 0-1,0 0 1,0 0-1,0 0 1,0 0-1,1 0 1,-1 0-1,0 0 1,0 0-1,0 0 1,0 0-1,0 0 1,0 0-1,0 0 1,1 0-1,-1 0 1,0 0-1,0 0 1,0 0-1,0 0 1,0 0-1,0 0 1,0 0-1,1 0 1,-1 0-1,0 0 1,0 0-1,0 0 1,0 0-1,2-2 10,0 0 1,-1 0-1,1-1 0,-1 1 0,1 0 0,-1 0 0,0-1 1,1-3-1,20-56-76,-4 0 0,17-103 0,-36 174 20,1 1-1,0 0 1,0 0 0,1 0-1,0-1 1,1 1 0,0 0-1,6 17 1,-7-23 44,0 0 1,1-1 0,-1 1 0,1 0-1,0-1 1,0 1 0,0-1 0,1 1-1,-1-1 1,1 0 0,-1 0-1,1 0 1,0-1 0,1 1 0,-1-1-1,0 1 1,1-1 0,-1 0 0,1 0-1,-1-1 1,1 1 0,0-1-1,0 0 1,0 0 0,0 0 0,0 0-1,8 0 1,-5-2 3,0 0-1,1 0 1,-1-1 0,0 0-1,0 0 1,0-1-1,0 1 1,0-2 0,0 1-1,-1-1 1,0 0 0,0 0-1,7-6 1,0-2 13,-1 0 0,0 0-1,0-1 1,14-23 0,-23 32-9,0-1-1,0 1 1,-1-1 0,1 0-1,-1 0 1,2-7 0,-5 7 21,-5 10 2,-7 14 20,11-15-39,-14 28 127,-15 39-1,28-63-105,0 0 1,1 1-1,0-1 0,0 0 0,1 1 0,0-1 0,0 1 0,1-1 1,0 1-1,3 17 0,-2-23-30,0 1 0,1-1 0,0 1 0,0-1 0,0 1 1,0-1-1,0 0 0,1 0 0,-1 0 0,1 0 0,0 0 0,0-1 0,0 1 0,0-1 0,0 0 1,0 0-1,1 0 0,-1 0 0,1-1 0,-1 1 0,1-1 0,0 0 0,0 0 0,0 0 0,-1-1 1,1 1-1,5-1 0,-1 1-212,0-1 0,1 0 0,-1 0 0,1-1 1,-1 0-1,0-1 0,0 0 0,1 0 0,-1-1 0,0 0 1,11-6-1,-13 5 102,0 0 1,-1 0-1,0-1 0,0 1 1,0-1-1,0-1 0,-1 1 1,1 0-1,3-8 1,14-29-615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40.323"/>
    </inkml:context>
    <inkml:brush xml:id="br0">
      <inkml:brushProperty name="width" value="0.05" units="cm"/>
      <inkml:brushProperty name="height" value="0.05" units="cm"/>
    </inkml:brush>
  </inkml:definitions>
  <inkml:trace contextRef="#ctx0" brushRef="#br0">5 0 19100,'-5'0'2177,"5"2"-1481,3 0-320,2-1 1256,6 1-1088,-1 1-496,2 1-1112,1 1 1000,2 1-288,2 2-168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38.849"/>
    </inkml:context>
    <inkml:brush xml:id="br0">
      <inkml:brushProperty name="width" value="0.05" units="cm"/>
      <inkml:brushProperty name="height" value="0.05" units="cm"/>
    </inkml:brush>
  </inkml:definitions>
  <inkml:trace contextRef="#ctx0" brushRef="#br0">0 1 11803,'2'0'80,"-1"0"0,1 1 0,-1-1 0,0 1 0,1-1 0,-1 1 0,0 0 0,0 0 0,1-1 0,-1 1 0,0 0 0,0 0 0,0 0 0,0 0 0,1 2 0,17 21 282,-11-14-156,126 128 897,-67-74-872,-31-30 151,3-1 0,59 39 0,-26-29-106,-44-27-131,43 30 0,92 99 330,-79-67-381,-40-37-60,39 33-5,-70-64-23,0-1-1,0-1 1,1 0 0,1-1 0,16 6 0,264 94 90,-254-91-13,0 1 0,-2 2 1,65 42-1,-69-41-51,2-1 0,43 17-1,2-1-1,-49-21-8,59 16 0,21 8 4,158 54 10,-231-80-40,10 0 4,58 7-1,-59-11 5,68 19 0,174 82-1,-178-63-4,163 43 0,-51-33 2,467 104 6,-435-121-16,-156-27 2,171 43-1,118 40 8,-343-86 4,0 2 1,-1 3-1,0 1 1,62 30 0,-45-16-7,1-3 1,76 19 0,1 1 13,-76-24-29,87 36-516,-130-50 188,-15-7 177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40.744"/>
    </inkml:context>
    <inkml:brush xml:id="br0">
      <inkml:brushProperty name="width" value="0.05" units="cm"/>
      <inkml:brushProperty name="height" value="0.05" units="cm"/>
    </inkml:brush>
  </inkml:definitions>
  <inkml:trace contextRef="#ctx0" brushRef="#br0">249 0 16628,'-1'1'240,"0"1"0,0-1 1,-1 0-1,1 1 1,-1-1-1,1 0 1,-1 0-1,1 0 0,-1-1 1,0 1-1,0 0 1,1-1-1,-1 1 1,0-1-1,0 1 0,-3-1 1,-1 2 358,-24 7 2231,-51 21 0,72-26-2726,0 1-1,0 0 1,1 0 0,0 0-1,0 1 1,0 1-1,0-1 1,1 1-1,-11 14 1,17-20-120,0 1-1,0-1 1,0 1-1,0 0 1,1-1 0,-1 1-1,0 0 1,1 0-1,-1 0 1,1-1 0,-1 1-1,1 0 1,0 0-1,0 0 1,0 0 0,0 0-1,0 0 1,0-1-1,1 1 1,-1 0 0,1 0-1,-1 0 1,1 0-1,-1-1 1,1 1 0,0 0-1,0-1 1,0 1-1,0-1 1,0 1 0,0-1-1,1 1 1,-1-1-1,0 0 1,1 1 0,-1-1-1,1 0 1,1 1-1,7 4-169,-1 0-1,1-1 0,0 0 0,0 0 0,12 2 1,36 10-664,26 9-272,-76-22 1008,0-1 0,0 1 0,-1 0 0,1 1 0,-1-1 0,0 2 0,10 9 0,-16-14 127,1 0-1,-1 0 0,0 0 1,-1 0-1,1 0 0,0 1 1,0-1-1,0 0 0,-1 0 1,1 1-1,-1-1 0,1 1 1,-1-1-1,1 0 0,-1 1 0,0-1 1,0 1-1,1-1 0,-1 1 1,0-1-1,-1 1 0,1-1 1,0 1-1,-1 2 0,0-2 56,-1 1 0,1-1-1,-1 1 1,1-1-1,-1 1 1,0-1 0,0 0-1,0 0 1,0 0 0,-1 0-1,-3 3 1,-8 2 380,1 1 1,-1-2 0,-24 9-1,-42 9 1224,69-22-1532,1 0 1,-1 0-1,0-1 0,1-1 1,-19-1-1,28 1-186,0 0 0,1 0 0,-1 0-1,1 0 1,-1 0 0,1 0 0,-1 0 0,0 0-1,1 0 1,-1 0 0,1-1 0,-1 1 0,1 0 0,-1 0-1,1-1 1,-1 1 0,1 0 0,-1-1 0,1 1-1,-1-1 1,1 1 0,-1 0 0,1-1 0,0 1 0,-1-1-1,1 1 1,0-1 0,0 1 0,-1-1 0,1 0-1,0 0 1,0 0-150,0-1-1,0 1 1,1 0 0,-1 0-1,0-1 1,1 1-1,0 0 1,-1 0-1,1 0 1,-1 0 0,1 0-1,0-1 1,1 0-1,30-27-3072,-7 10 1948,5 1-275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42.404"/>
    </inkml:context>
    <inkml:brush xml:id="br0">
      <inkml:brushProperty name="width" value="0.05" units="cm"/>
      <inkml:brushProperty name="height" value="0.05" units="cm"/>
    </inkml:brush>
  </inkml:definitions>
  <inkml:trace contextRef="#ctx0" brushRef="#br0">15 2 18364,'2'-1'2515,"-2"5"-802,0 13-20,-5 22-501,-6 66 143,10-89-1299,1 0 0,1-1 0,0 1 0,6 26 0,-6-41-98,-1 1 0,0-1 0,0 0 0,1 1 0,-1-1-1,1 0 1,0 0 0,-1 1 0,1-1 0,0 0 0,-1 0-1,1 0 1,0 0 0,0 0 0,0 0 0,0 0-1,0 0 1,0 0 0,0-1 0,1 1 0,-1 0 0,0-1-1,2 2 1,-2-2-4,0 0 1,0-1-1,0 1 0,1 0 0,-1 0 0,0-1 0,0 1 1,0-1-1,0 1 0,0-1 0,0 1 0,0-1 1,-1 0-1,1 1 0,0-1 0,0 0 0,0 0 0,-1 1 1,1-1-1,0 0 0,-1 0 0,1 0 0,-1 0 0,1 0 1,-1 0-1,1 0 0,-1 0 0,1 0 0,-1 0 1,0-2-1,8-27-542,0-7-175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42.831"/>
    </inkml:context>
    <inkml:brush xml:id="br0">
      <inkml:brushProperty name="width" value="0.05" units="cm"/>
      <inkml:brushProperty name="height" value="0.05" units="cm"/>
    </inkml:brush>
  </inkml:definitions>
  <inkml:trace contextRef="#ctx0" brushRef="#br0">52 10 20332,'-10'-5'2273,"-4"4"-1305,1-2-392,6 3 1241,-1 3-449,8 0-584,3 1-384,6 1-728,7 1-520,5-1-833,2-1 1337,6 2-296,2-1-240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43.220"/>
    </inkml:context>
    <inkml:brush xml:id="br0">
      <inkml:brushProperty name="width" value="0.05" units="cm"/>
      <inkml:brushProperty name="height" value="0.05" units="cm"/>
    </inkml:brush>
  </inkml:definitions>
  <inkml:trace contextRef="#ctx0" brushRef="#br0">214 1 15139,'0'0'148,"1"1"0,-1-1-1,1 1 1,-1-1-1,0 1 1,1-1 0,-1 1-1,0 0 1,1-1 0,-1 1-1,0 0 1,1-1 0,-1 1-1,0 0 1,0-1 0,0 1-1,0 0 1,0 0-1,0-1 1,0 1 0,0 0-1,0-1 1,0 1 0,0 0-1,0 0 1,-1-1 0,1 1-1,0 0 1,0-1 0,-1 2-1,-20 10 3557,16-10-3394,4-2-272,-23 11 934,0 1 0,-30 19 0,49-28-957,0 1 0,0-1 1,0 1-1,0 0 0,1 0 0,0 1 0,0-1 0,0 1 0,0 0 0,1 0 0,0 0 0,0 0 0,0 1 0,1-1 0,0 1 0,-3 11 0,5-15-15,0 1 1,0 0-1,0 0 0,0 0 0,1 0 0,-1-1 0,1 1 0,0 0 0,0-1 0,0 1 0,0 0 0,1-1 0,-1 1 0,1-1 0,-1 0 0,1 1 0,0-1 0,0 0 0,0 0 0,0 0 0,0 0 0,0-1 0,3 3 0,7 4-30,0-1 0,0 0 0,18 6-1,-29-12 26,76 28-226,-51-21 28,-1 2 1,46 24-1,-69-33 195,-1-1 0,1 1 0,-1 0 0,0 0 0,1 0 0,-1 0-1,0 0 1,0 0 0,1 0 0,-1 0 0,0 1 0,0-1 0,0 0 0,-1 0 0,1 1 0,0-1-1,0 1 1,-1-1 0,1 1 0,-1-1 0,1 3 0,-1-2 19,-1 0 0,1-1 0,-1 1 0,0-1 1,1 1-1,-1-1 0,0 0 0,0 1 0,0-1 0,0 0 0,0 0 1,0 1-1,0-1 0,-1 0 0,1 0 0,0 0 0,-1 0 0,1-1 1,0 1-1,-1 0 0,-1 0 0,-14 7 240,0 0 0,-1-2 0,1 0 0,-35 6 1,-76 3 948,122-14-1154,-30-1-276,35 1 142,-1-1 1,1 0 0,0 0-1,-1-1 1,1 1 0,0 0 0,-1 0-1,1-1 1,0 1 0,-1-1-1,1 1 1,0-1 0,0 1 0,0-1-1,-1 0 1,1 0 0,0 1-1,0-1 1,0 0 0,-1-1 0,3 1 28,0 0 1,0 0 0,0 0 0,0 0 0,0 0 0,1 1 0,-1-1-1,0 1 1,0-1 0,0 1 0,1-1 0,-1 1 0,0-1-1,1 1 1,-1 0 0,0 0 0,2 0 0,25-5-644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55.966"/>
    </inkml:context>
    <inkml:brush xml:id="br0">
      <inkml:brushProperty name="width" value="0.05" units="cm"/>
      <inkml:brushProperty name="height" value="0.05" units="cm"/>
    </inkml:brush>
  </inkml:definitions>
  <inkml:trace contextRef="#ctx0" brushRef="#br0">7 60 12923,'0'-3'477,"0"-1"0,1 1 0,0-1 0,0 1 0,0-1 0,0 1 1,1 0-1,2-5 0,6-17 1803,-15 59-1284,2-1-1,2 45 0,1-38-761,14 595 235,1-74-351,-15-398-19,-2 276 243,2-427-353,1-9-5,-1 0 0,0 0 0,0 0 0,0 0 0,0 0 0,0 0 0,-1 0-1,0 0 1,1 0 0,-1-1 0,0 1 0,0 0 0,-2 4 0,2-7-3,1 0 0,0 0 0,0 0 1,-1 0-1,1 0 0,0 0 0,0 0 0,0 0 0,-1 0 0,1-1 0,0 1 1,0 0-1,-1 0 0,1 0 0,0 0 0,0 0 0,0 0 0,-1 0 0,1-1 1,0 1-1,0 0 0,0 0 0,0 0 0,-1 0 0,1-1 0,0 1 0,0 0 0,0 0 1,0 0-1,0-1 0,0 1 0,0 0 0,-1 0 0,1-1 0,0 1 0,0 0 1,0 0-1,0-1 0,-4-12-446,4 12 351,-7-28-473,2 0 1,-4-51-1,9 72 492,-7-75-528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7:56.449"/>
    </inkml:context>
    <inkml:brush xml:id="br0">
      <inkml:brushProperty name="width" value="0.05" units="cm"/>
      <inkml:brushProperty name="height" value="0.05" units="cm"/>
    </inkml:brush>
  </inkml:definitions>
  <inkml:trace contextRef="#ctx0" brushRef="#br0">1 397 13187,'0'0'121,"0"1"1,-1 0 0,1-1-1,0 1 1,0 0-1,0-1 1,0 1 0,0-1-1,0 1 1,1 0-1,-1-1 1,0 1 0,0-1-1,0 1 1,1 0-1,-1-1 1,0 1 0,0-1-1,1 1 1,-1-1-1,1 1 1,-1-1 0,0 1-1,1-1 1,-1 0-1,1 1 1,-1-1 0,1 1-1,-1-1 1,1 0-1,0 1 1,1-1 77,-1 0-1,1-1 1,-1 1 0,1 0-1,-1-1 1,1 1 0,-1-1-1,0 1 1,1-1-1,-1 1 1,0-1 0,1 0-1,-1 0 1,2-1 0,8-8 177,1 0 0,-1 0 0,-1-1 0,0 0 0,-1-1 0,12-18 1,41-82 240,-61 111-609,82-184 326,-82 184-333,-1 1 0,0-1 0,1 0 0,-1 1 0,0-1-1,1 0 1,-1 1 0,1-1 0,-1 1 0,1-1 0,-1 0 0,1 1-1,0-1 1,-1 1 0,1 0 0,0-1 0,-1 1 0,1-1-1,0 1 1,0 0 0,-1 0 0,1-1 0,0 1 0,0 0-1,-1 0 1,1 0 0,0 0 0,0 0 0,0 0 0,-1 0 0,1 0-1,0 0 1,0 0 0,-1 1 0,1-1 0,0 0 0,0 0-1,-1 1 1,1-1 0,0 0 0,-1 1 0,1-1 0,0 1 0,0 0-1,5 4-12,0 0-1,-1 0 0,0 0 0,5 7 1,-2-2-20,9 10-79,0 0 0,-2 1 0,0 1-1,-1 1 1,12 30 0,42 123-1907,-16-34 1917,-42-122-14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09.069"/>
    </inkml:context>
    <inkml:brush xml:id="br0">
      <inkml:brushProperty name="width" value="0.05" units="cm"/>
      <inkml:brushProperty name="height" value="0.05" units="cm"/>
    </inkml:brush>
  </inkml:definitions>
  <inkml:trace contextRef="#ctx0" brushRef="#br0">228 38 14275,'1'-2'323,"0"0"0,0 1 1,-1-1-1,1 0 0,-1 0 0,0 0 0,1 0 1,-1 0-1,0 0 0,0 0 0,0 0 0,-1-3 1,1 4-231,0 0 1,-1 1 0,1-1 0,-1 1-1,1-1 1,0 1 0,-1-1 0,1 1-1,-1-1 1,1 1 0,-1-1 0,0 1-1,1 0 1,-1-1 0,1 1 0,-1 0-1,0-1 1,1 1 0,-1 0 0,0 0 0,1 0-1,-1-1 1,0 1 0,1 0 0,-1 0-1,0 0 1,1 0 0,-1 0 0,0 0-1,1 1 1,-1-1 0,0 0 0,1 0-1,-1 0 1,0 1 0,1-1 0,-1 0 0,0 1-1,1-1 1,-2 1 0,-11 7 146,-1 0 0,1 0 0,0 1 0,1 1 0,0 0 0,-10 12 0,12-12-151,-11 9 11,9-9-41,1 0 0,0 1-1,0 1 1,1 0 0,-9 14 0,19-25-59,-1 0 0,1 0 0,0-1 0,-1 1 0,1 0 0,0 0 1,0 0-1,0 0 0,0-1 0,0 1 0,0 0 0,0 0 1,0 0-1,0 0 0,0 0 0,0-1 0,1 1 0,-1 0 0,0 0 1,1 0-1,-1-1 0,0 1 0,1 0 0,-1 0 0,1-1 0,-1 1 1,1 0-1,0-1 0,-1 1 0,1-1 0,0 1 0,-1 0 1,1-1-1,0 0 0,-1 1 0,1-1 0,0 1 0,0-1 0,0 0 1,0 0-1,-1 1 0,3-1 0,6 3-19,0 0-1,1-1 1,9 2-1,-8-3 9,5 3-19,-1-1 0,1 2 0,-1 0 0,-1 1 0,1 0 1,-1 1-1,26 18 0,-36-22 35,0 0-1,0 1 1,0 0 0,0-1 0,-1 1 0,1 1 0,-1-1 0,0 1-1,-1-1 1,1 1 0,-1 0 0,1 0 0,-2 0 0,1 0 0,0 0-1,-1 0 1,0 0 0,0 1 0,-1-1 0,1 0 0,-1 1 0,0-1-1,-1 0 1,1 1 0,-1-1 0,-3 11 0,1-7 96,-1 1-1,0-1 1,0 0 0,-1 0 0,0-1 0,0 1-1,-1-1 1,-1 0 0,1 0 0,-13 10-1,13-12-6,0-1 0,0 0 0,-1 0 0,1-1 0,-1 0 0,0 0 0,0-1 0,-1 0 0,1 0-1,-1 0 1,1-1 0,-1 0 0,-14 1 0,20-3-135,0 0 1,0 0-1,0 0 0,0 0 1,0 0-1,0 0 0,0-1 1,1 1-1,-1-1 0,0 1 1,0-1-1,0 0 0,0 1 0,1-1 1,-1 0-1,0 0 0,1-1 1,-1 1-1,1 0 0,-1 0 1,1-1-1,0 1 0,-1-1 1,1 1-1,0-1 0,-2-3 1,2 2-54,0-1 1,0 1 0,1-1 0,-1 1 0,1-1 0,-1 1 0,1-1 0,0 1 0,1-1-1,-1 1 1,1-1 0,-1 1 0,1-1 0,2-4 0,9-23-430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09.489"/>
    </inkml:context>
    <inkml:brush xml:id="br0">
      <inkml:brushProperty name="width" value="0.05" units="cm"/>
      <inkml:brushProperty name="height" value="0.05" units="cm"/>
    </inkml:brush>
  </inkml:definitions>
  <inkml:trace contextRef="#ctx0" brushRef="#br0">63 0 19116,'-1'16'1038,"0"-1"-1,-7 27 1,5-26-662,0-1 0,0 23 0,4-12-336,1 0-1,1 0 1,2 0-1,0 0 1,2 0 0,1-1-1,1 0 1,1-1-1,1 0 1,1-1 0,1 0-1,27 35 1,-35-54-1,-9-15 22,-13-16 65,-2 2 0,-1 0 0,-30-29 0,32 35 33,-29-30 438,47 49-594,0 0 0,1 0 0,-1 0 0,0 0 0,0 0 1,0 0-1,0 0 0,0 0 0,0 0 0,1 0 0,-1 0 0,0 0 0,0 0 0,0 0 0,0 0 0,0 0 0,0 0 0,1 0 0,-1 0 1,0 0-1,0 0 0,0 0 0,0 0 0,0-1 0,0 1 0,0 0 0,1 0 0,-1 0 0,0 0 0,0 0 0,0 0 0,0 0 1,0 0-1,0-1 0,0 1 0,0 0 0,0 0 0,0 0 0,0 0 0,0 0 0,0 0 0,0-1 0,0 1 0,0 0 0,0 0 0,0 0 1,0 0-1,0 0 0,0 0 0,0-1 0,0 1 0,0 0 0,0 0 0,0 0 0,0 0 0,0 0 0,0 0 0,0-1 0,0 1 1,0 0-1,0 0 0,-1 0 0,1 0 0,0 0 0,0 0 0,0 0 0,12 1-202,19 3-352,0-1 0,0-1 0,1-2 1,56-7-1,-48 2 87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0.261"/>
    </inkml:context>
    <inkml:brush xml:id="br0">
      <inkml:brushProperty name="width" value="0.05" units="cm"/>
      <inkml:brushProperty name="height" value="0.05" units="cm"/>
    </inkml:brush>
  </inkml:definitions>
  <inkml:trace contextRef="#ctx0" brushRef="#br0">84 311 16428,'0'0'67,"0"0"0,1-1 0,-1 1 0,0 0 1,0 0-1,0 0 0,0 0 0,0 0 0,0-1 1,0 1-1,0 0 0,0 0 0,0 0 0,0 0 1,0-1-1,0 1 0,0 0 0,0 0 0,0 0 0,0 0 1,0 0-1,0-1 0,0 1 0,0 0 0,0 0 1,0 0-1,0 0 0,0 0 0,0-1 0,0 1 1,-1 0-1,1 0 0,0 0 0,0 0 0,0 0 1,0 0-1,0 0 0,0-1 0,0 1 0,-1 0 1,1 0-1,0 0 0,-8 2 1460,-9 11 466,10-4-1783,0 1 1,1 0 0,0 0-1,1 0 1,0 1 0,1 0-1,0 0 1,0 0-1,1 0 1,1 1 0,0-1-1,-1 17 1,3-27-205,0-1 1,0 1-1,0-1 1,0 0 0,0 1-1,0-1 1,0 1-1,0-1 1,0 1-1,1-1 1,-1 0-1,0 1 1,0-1-1,0 1 1,0-1-1,1 0 1,-1 1 0,0-1-1,0 0 1,1 1-1,-1-1 1,0 0-1,1 1 1,-1-1-1,0 0 1,1 1-1,-1-1 1,0 0 0,1 0-1,0 1 1,13-6 131,20-24 22,-26 21-116,-1 3-15,0-3-10,2 1 1,-1 1 0,1 0 0,15-9 0,-22 14-19,-1 1 1,1-1-1,0 0 1,-1 0-1,1 1 1,0-1-1,0 1 1,-1 0-1,1-1 1,0 1-1,0 0 1,0 0-1,-1 0 1,1 0-1,0 1 1,0-1-1,-1 0 1,1 1-1,0-1 1,0 1-1,-1 0 1,1-1-1,0 1 1,-1 0-1,1 0 1,-1 0-1,1 0 1,-1 0-1,0 1 1,1-1-1,-1 0 1,0 0-1,0 1 1,2 2-1,1 4 1,0 0 0,0 1 1,-1-1-1,0 1 0,2 10 0,8 22 183,-13-41-178,0 0 0,0 0 0,0 0 0,0 0 0,0 0 0,0 1 0,0-1 0,0 0 0,0 0 0,0 0 0,0 0 0,0 0 1,0 0-1,0 0 0,0 0 0,0 1 0,0-1 0,0 0 0,0 0 0,0 0 0,0 0 0,0 0 0,0 0 0,1 0 0,-1 0 0,0 0 1,0 0-1,0 1 0,0-1 0,0 0 0,0 0 0,0 0 0,0 0 0,0 0 0,1 0 0,-1 0 0,0 0 0,0 0 0,0 0 0,0 0 0,0 0 1,0 0-1,0 0 0,1 0 0,-1 0 0,0 0 0,0 0 0,0 0 0,0 0 0,0 0 0,0 0 0,0 0 0,0-1 0,0 1 0,1 0 0,-1 0 1,0 0-1,0 0 0,0 0 0,0 0 0,0 0 0,0 0 0,0 0 0,0 0 0,0 0 0,0-1 0,4-11 267,1-15 82,-5-86 816,-1 47-744,2 68-479,0 0 0,0 0 0,0 0 0,1 0 0,-1 0 0,1 0 0,0 0 0,-1 0 1,1-1-1,0 1 0,0-1 0,0 1 0,0-1 0,0 0 0,2 1 0,0 1-19,-1-1 0,1-1 0,0 1-1,-1 0 1,1-1 0,0 0 0,0 0 0,0 0 0,0 0 0,0-1 0,7 1 0,-3-3 11,-1 0 1,1 0-1,-1 0 1,0-1-1,1 0 1,-1-1-1,-1 1 1,1-2-1,0 1 1,-1-1-1,0 1 1,0-2-1,0 1 1,-1-1-1,0 0 1,6-8-1,0-1 50,-1-1 0,0 0 0,-2 0 0,0-1 0,10-30 0,-10 18 34,-2 0-1,3-35 0,-8 55-29,-1 9 5,0 0 0,0 0-1,0 0 1,1-1 0,-1 1-1,0 0 1,0 0 0,0 0-1,0-1 1,0 1 0,0 0-1,0 0 1,0 0 0,0 0-1,0-1 1,0 1-1,0 0 1,0 0 0,0 0-1,0-1 1,0 1 0,0 0-1,0 0 1,0 0 0,0-1-1,0 1 1,-1 0 0,1 0-1,0 0 1,0 0 0,0-1-1,0 1 1,0 0 0,0 0-1,-1 0 1,1 0 0,0 0-1,0 0 1,0-1 0,0 1-1,0 0 1,-1 0 0,1 0-1,0 0 1,0 0 0,0 0-1,-1 0 1,1 0-1,0 0 1,0 0 0,0 0-1,-1 0 1,1 0 0,0 0-1,0 0 1,0 0 0,0 0-1,-1 0 1,1 0 0,0 0-1,0 0 1,0 0 0,-1 0-1,1 1 1,0-1 0,0 0-1,0 0 1,0 0 0,-1 0-1,-1 6 0,-1-1-1,1 0 1,0 1-1,1 0 1,-1-1-1,1 1 1,0 0-1,0 11 1,-1-1 4,-1 4 25,1-1 0,1 1 0,1-1 0,3 25 0,-2-36-13,0 0 0,1 0 1,0 0-1,0 0 0,1-1 1,0 1-1,0-1 0,1 1 1,0-1-1,0 0 0,1-1 1,0 1-1,6 6 0,-1-3-28,2-1-1,-1 1 0,1-2 1,0 0-1,1 0 0,0-1 1,0 0-1,1-1 0,0-1 0,28 7 1,-41-12 2,-1 0 0,0 1 1,1-1-1,-1 0 1,0 0-1,1 0 0,-1 0 1,0 0-1,1 0 0,-1 0 1,0 0-1,1 0 0,-1 0 1,0 0-1,1 0 1,-1 0-1,0 0 0,1 0 1,-1 0-1,0 0 0,1-1 1,-1 1-1,0 0 0,1 0 1,-1 0-1,0 0 1,1-1-1,-1 1 0,0-1 1,-6-6-177,-17-10-32,22 17 210,-146-83-562,13 9 1508,133 74-908,0-1 1,0 1-1,0 0 0,0-1 1,0 1-1,1-1 1,-1 0-1,0 1 1,0-1-1,0 0 1,1 1-1,-1-1 0,0 0 1,1 0-1,-1 0 1,0 1-1,1-1 1,-1 0-1,1 0 1,-1 0-1,1 0 0,0 0 1,0 0-1,-1 0 1,1-1-1,1 1 2,0-1 1,0 1-1,0 0 0,0 1 0,0-1 0,0 0 1,0 0-1,0 0 0,0 1 0,0-1 0,1 0 1,-1 1-1,0-1 0,0 1 0,1-1 0,-1 1 1,1 0-1,-1 0 0,2-1 0,166-28-291,-153 27-47,-3 0-112,0 1 0,0 0 0,1 1 0,-1 0-1,22 5 1,-7-1-233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1.660"/>
    </inkml:context>
    <inkml:brush xml:id="br0">
      <inkml:brushProperty name="width" value="0.05" units="cm"/>
      <inkml:brushProperty name="height" value="0.05" units="cm"/>
    </inkml:brush>
  </inkml:definitions>
  <inkml:trace contextRef="#ctx0" brushRef="#br0">109 270 19924,'-1'-2'126,"1"1"0,-1-1 0,0 1 0,1-1 0,-1 1 0,0-1 0,0 1 0,0 0 0,0-1 0,0 1 0,0 0 0,0 0 0,-1 0 0,1 0 0,0 0 0,-1 0-1,1 0 1,0 0 0,-1 1 0,1-1 0,-1 0 0,0 1 0,1-1 0,-1 1 0,1 0 0,-1 0 0,0-1 0,1 1 0,-1 0 0,1 0 0,-4 1 0,3-1-33,-1 0 0,0 1 0,0 0 0,1-1 0,-1 1 0,0 0 0,1 0-1,-1 1 1,1-1 0,-1 0 0,1 1 0,0-1 0,-1 1 0,1 0 0,0 0 0,0 0 0,-3 4 0,2-1-82,1 0 1,-1 1-1,1-1 0,0 0 0,1 0 0,-1 1 1,1-1-1,0 1 0,1 0 0,-1-1 0,1 1 1,0-1-1,1 10 0,-1-13-13,1 0 0,-1 0 1,1 1-1,-1-1 0,1 0 1,0 0-1,-1 0 0,1 0 0,0 0 1,1 0-1,-1 0 0,0 0 1,0 0-1,1 0 0,-1-1 0,1 1 1,0 0-1,-1-1 0,1 0 0,0 1 1,0-1-1,0 0 0,0 0 1,0 0-1,0 0 0,0 0 0,0 0 1,1-1-1,-1 1 0,0-1 0,0 0 1,1 1-1,-1-1 0,0 0 1,3-1-1,2 0 25,-1 0 0,1 0 0,-1-1 0,0 0 0,0-1 0,0 1 0,0-1 0,0 0 0,0-1 0,-1 1 0,0-1 0,1 0 0,-1-1 0,-1 1 0,1-1 1,-1 0-1,0 0 0,0 0 0,4-8 0,0 0 83,-1 1 0,0-2 0,-1 1 1,0-1-1,-1 0 0,-1 0 1,4-24-1,-7 36-80,1-21 122,-2 23-142,0-1 1,0 0 0,0 0-1,0 1 1,0-1-1,0 0 1,0 1 0,0-1-1,0 0 1,-1 0 0,1 1-1,0-1 1,0 0 0,-1 1-1,1-1 1,0 1 0,-1-1-1,1 0 1,-1 1 0,1-1-1,-1 1 1,1-1 0,-1 1-1,0-2 1,0 2-6,1 1 0,-1-1 1,1 0-1,-1 0 0,1 0 0,0 0 1,-1 0-1,1 1 0,-1-1 1,1 0-1,0 0 0,-1 1 0,1-1 1,-1 0-1,1 1 0,0-1 0,-1 0 1,1 1-1,0-1 0,0 1 0,-1-1 1,1 0-1,0 1 0,0-1 1,0 1-1,0-1 0,-1 1 0,1-1 1,0 1-1,0-1 0,0 1 0,-4 16-6,4-17 5,-1 5-17,1 0 0,0 0 0,-1-1 0,2 1 0,-1 0 0,0 0 0,2 4 0,-2-8 10,1 0 1,-1 0 0,0 0-1,0 0 1,1 0-1,-1 0 1,1 0 0,-1 0-1,1 0 1,-1 0-1,1 0 1,-1 0 0,1 0-1,0-1 1,0 1-1,-1 0 1,1-1-1,0 1 1,0 0 0,0-1-1,0 1 1,0-1-1,0 1 1,-1-1 0,1 0-1,0 1 1,0-1-1,1 0 1,-1 0 0,0 0-1,0 1 1,0-1-1,0 0 1,0-1-1,0 1 1,0 0 0,0 0-1,0 0 1,1-1-1,2 0-4,0-1-1,-1 0 1,1 0-1,0-1 0,-1 1 1,1-1-1,-1 1 1,0-1-1,0 0 0,0 0 1,-1-1-1,1 1 1,2-4-1,5-8 5,13-28 0,-15 25 65,-1 0 0,0-1 0,-1 0 0,-2 0 0,4-22 0,-8 29 72,-5 20-74,-5 22-28,4 7-42,1 1-1,1-1 1,2 1 0,2-1-1,2 1 1,1 0 0,1-1-1,3 0 1,1 0-1,1 0 1,24 57 0,-16-56-95,14 34-147,-29-63 202,1-1 0,-1 1 0,0-1-1,0 1 1,-1 0 0,0 11 0,-1-19 49,0 0 1,0 0-1,0 1 1,0-1 0,0 0-1,0 0 1,0 0-1,0 0 1,-1 1-1,1-1 1,0 0 0,-1 0-1,1 0 1,-1 0-1,1 0 1,-1 0-1,1 0 1,-1 0 0,0 0-1,0 0 1,1 0-1,-1 0 1,0 0-1,0-1 1,0 1 0,0 0-1,0-1 1,0 1-1,0-1 1,0 1-1,0-1 1,0 1 0,0-1-1,-1 0 1,1 1-1,0-1 1,0 0-1,0 0 1,0 0 0,-1 0-1,1 0 1,0 0-1,0 0 1,0 0-1,-1-1 1,1 1 0,0 0-1,0-1 1,0 1-1,0-1 1,-2 0-1,-4-2 26,1 0 1,0-1-1,0 1 0,0-1 0,0 0 0,1-1 0,-8-7 0,2 0 48,1-1 0,0 0-1,1 0 1,-11-23 0,17 30-39,0-1 0,0 1 0,0-1 0,1 0 0,0 0 0,1 0 0,0 0 0,0 0 0,0-1 0,1 1 0,0 0 0,1-12 0,1 15-69,-1 0 0,1 0 1,-1 0-1,1 0 0,1 1 0,-1-1 1,0 1-1,1-1 0,0 1 1,-1 0-1,1 0 0,1 0 0,-1 0 1,0 1-1,5-3 0,8-6-712,36-16-1,-35 19 672,29-13-300,3-1-126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0.852"/>
    </inkml:context>
    <inkml:brush xml:id="br0">
      <inkml:brushProperty name="width" value="0.05" units="cm"/>
      <inkml:brushProperty name="height" value="0.05" units="cm"/>
    </inkml:brush>
  </inkml:definitions>
  <inkml:trace contextRef="#ctx0" brushRef="#br0">1 1140 11146,'2'4'120,"0"0"-1,1 1 0,0-1 0,0-1 0,0 1 0,1 0 0,-1-1 0,1 1 1,0-1-1,7 5 0,-4-4-51,1-1 0,0 0 1,0 0-1,0 0 0,13 2 1,300 43 954,-152-27-602,-132-17-312,1-2 0,0-1 0,55-6 1,112-25 324,-6 0-119,-165 27-283,37-4 5,108-23 0,-44-8-24,-73 18-4,1 3 1,0 3-1,82-7 0,-55 19 0,-54 2-1,0-1 0,-1-2 0,65-14 0,-70 8 21,0-1-1,48-25 1,51-38 116,-123 69-137,17-10 14,-1-1 1,-1-1-1,0-2 0,26-28 1,62-85-1,3-4-4,-92 117-16,1 0-1,0 1 1,34-19 0,-29 19-3,0-1 1,23-22-1,-31 20-2,0-1-1,-2 0 1,26-44 0,-16 24 8,-25 38 0,126-183-422,-114 169 334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2.095"/>
    </inkml:context>
    <inkml:brush xml:id="br0">
      <inkml:brushProperty name="width" value="0.05" units="cm"/>
      <inkml:brushProperty name="height" value="0.05" units="cm"/>
    </inkml:brush>
  </inkml:definitions>
  <inkml:trace contextRef="#ctx0" brushRef="#br0">1 1 22589,'4'6'1664,"-4"10"-1344,0 6-152,-1 9 544,-1 2-191,2 4-409,2 1-176,2-1-345,1-2-207,3-7-472,1-5-264,-2-8-1761,0-1 2377,-4-7-448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2.525"/>
    </inkml:context>
    <inkml:brush xml:id="br0">
      <inkml:brushProperty name="width" value="0.05" units="cm"/>
      <inkml:brushProperty name="height" value="0.05" units="cm"/>
    </inkml:brush>
  </inkml:definitions>
  <inkml:trace contextRef="#ctx0" brushRef="#br0">210 372 17236,'-4'5'1600,"8"-2"-1000,7-2-192,9-1 704,6-4-191,6-1-289,3-3-232,5-1-560,0-1-320,-7-3-528,-2-2-1281,-14-3 1809,-8 2-360,-14 0-360</inkml:trace>
  <inkml:trace contextRef="#ctx0" brushRef="#br0" timeOffset="1">20 26 19732,'-20'3'2265,"30"-3"-1921,16-3 776,7-3-272,12 0-320,5 0-328,5 0-640,2 4-432,-8 2 768,-3 2-168,-16 4-144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2.911"/>
    </inkml:context>
    <inkml:brush xml:id="br0">
      <inkml:brushProperty name="width" value="0.05" units="cm"/>
      <inkml:brushProperty name="height" value="0.05" units="cm"/>
    </inkml:brush>
  </inkml:definitions>
  <inkml:trace contextRef="#ctx0" brushRef="#br0">0 1 18140,'7'35'1572,"-1"-4"-156,11 34 0,-14-56-1252,1 1-1,0-1 1,0-1 0,1 1 0,0-1 0,0 0 0,13 15-1,-17-22-150,0 1 0,-1-1-1,1 0 1,0-1-1,0 1 1,0 0-1,0 0 1,0 0 0,0 0-1,0-1 1,0 1-1,0 0 1,0-1-1,0 1 1,0-1-1,1 0 1,-1 1 0,0-1-1,0 0 1,1 0-1,1 1 1,-3-2 7,1 1 0,0-1 0,-1 0 0,1 1 0,-1-1 0,1 1 0,-1-1 1,1 0-1,-1 0 0,1 1 0,-1-1 0,0 0 0,1 0 0,-1 1 0,0-1 0,0 0 0,1 0 0,-1 0 0,0 0 1,0 1-1,0-1 0,0-2 0,0-6 125,-1 0 0,1 0 0,-2 0 0,-2-12-1,2 11-46,-1 1 0,0-1 0,-1 1 1,1 0-1,-2 0 0,1 0 0,-1 1 0,-1-1 0,-9-10 0,15 19-95,0-1 0,0 1 0,0 0 0,0 0 0,0 0 1,0-1-1,0 1 0,-1 0 0,1 0 0,0 0 0,0-1 0,0 1 1,0 0-1,-1 0 0,1 0 0,0 0 0,0-1 0,-1 1 1,1 0-1,0 0 0,0 0 0,0 0 0,-1 0 0,1 0 0,0 0 1,0 0-1,-1 0 0,1 0 0,0 0 0,0 0 0,-1 0 0,1 0 1,0 0-1,0 0 0,-1 0 0,1 0 0,0 0 0,0 0 1,-1 0-1,1 1 0,0-1 0,0 0 0,0 0 0,-1 0 0,1 0 1,0 0-1,0 1 0,0-1 0,-1 0 0,1 1-6,0 0 0,0-1 0,0 1 1,0 0-1,0-1 0,0 1 0,0 0 0,0-1 0,1 1 0,-1 0 0,0-1 0,0 1 0,0 0 1,1-1-1,-1 1 0,0-1 0,2 2 0,0 0-70,0 0-1,0 0 1,1 0-1,0 0 1,-1 0-1,1-1 1,0 1-1,-1-1 1,1 0-1,0 0 1,0 0 0,0 0-1,0 0 1,0-1-1,1 1 1,-1-1-1,0 0 1,0 0-1,0 0 1,0 0-1,4-1 1,8-1-18,0-1 0,28-8 1,-3-2-300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3.269"/>
    </inkml:context>
    <inkml:brush xml:id="br0">
      <inkml:brushProperty name="width" value="0.05" units="cm"/>
      <inkml:brushProperty name="height" value="0.05" units="cm"/>
    </inkml:brush>
  </inkml:definitions>
  <inkml:trace contextRef="#ctx0" brushRef="#br0">83 0 18884,'-18'22'1477,"-23"32"460,38-49-1693,0 1 0,0-1 0,0 0 1,1 1-1,0 0 0,0-1 0,0 1 1,-1 10-1,3-16-232,0 1 0,0-1-1,0 1 1,0-1 0,0 1 0,0 0 0,0-1-1,0 1 1,0-1 0,0 1 0,0 0 0,0-1 0,0 1-1,0-1 1,1 1 0,-1-1 0,0 1 0,0-1-1,1 1 1,-1-1 0,1 1 0,-1-1 0,0 1 0,1-1-1,-1 0 1,1 1 0,-1-1 0,1 1 0,-1-1-1,1 0 1,-1 0 0,1 1 0,-1-1 0,1 0 0,-1 0-1,1 0 1,-1 1 0,1-1 0,-1 0 0,1 0 0,0 0-1,-1 0 1,1 0 0,-1 0 0,1 0 0,0 0-1,-1-1 1,1 1 0,-1 0 0,1 0 0,0-1 0,4 0-3,-1 0 1,1-1 0,-1 0 0,0 0 0,6-4-1,27-19-22,32-19-62,-60 39 53,-1 1 0,0 0 0,1 1 0,0 0 0,-1 0 0,16-2 0,-22 5 17,0 0 0,0-1 1,0 1-1,1 0 1,-1 1-1,0-1 0,0 0 1,0 0-1,0 1 0,0-1 1,0 1-1,0 0 0,0 0 1,0 0-1,0 0 1,-1 0-1,1 0 0,0 0 1,0 0-1,-1 1 0,1-1 1,-1 1-1,1-1 0,-1 1 1,0-1-1,3 5 1,-1 1 32,1 1 0,-1 0-1,-1 1 1,1-1 0,1 12 0,2 5 168,-6-24-179,0-1 0,0 1 0,0 0 0,1 0 0,-1 0 0,0 0 0,1 0 0,-1-1 0,1 1 0,-1 0 0,1 0 0,-1-1 0,1 1 0,-1 0 0,1-1 0,0 1 0,-1-1 0,1 1 0,0 0 0,-1-1 0,1 0 0,0 1 0,0-1 0,0 1 0,-1-1 0,1 0 0,0 0 0,0 1 0,0-1 0,0 0 0,0 0 0,0 0 0,-1 0 0,1 0 0,0 0 0,0 0 0,0 0 0,0 0 0,0-1 0,0 1 0,-1 0 0,1-1 0,0 1 0,0 0 0,0-1 0,-1 1 0,1-1 0,0 1-1,-1-1 1,2 0 0,5-4 93,0-1 0,0 0 0,11-12-1,-14 14-73,13-16 112,-12 14-124,0 0 0,0 1-1,0-1 1,1 1 0,0 0 0,9-6-1,-15 11-23,0 0 0,1 0 0,-1 0 0,1-1 0,-1 1 0,0 0 0,1 0 0,-1 0-1,0 0 1,1 0 0,-1 0 0,1 0 0,-1 0 0,0 0 0,1 0 0,-1 0 0,1 1 0,-1-1 0,0 0-1,1 0 1,-1 0 0,0 0 0,1 1 0,-1-1 0,0 0 0,1 0 0,-1 1 0,0-1 0,1 0-1,-1 0 1,0 1 0,0-1 0,1 0 0,-1 1 0,0-1 0,0 0 0,0 1 0,1-1 0,-1 1-1,0-1 1,0 0 0,0 1 0,0-1 0,0 1 0,0-1 0,0 0 0,0 1 0,0 0-1,1 23-27,-1-22 20,-6 47-771,6-46 698,-1 0 0,1 0 1,-1-1-1,0 1 0,0 0 0,-1-1 0,1 1 0,0-1 0,-1 1 1,1-1-1,-1 0 0,0 1 0,0-1 0,0 0 0,-2 2 1,-5 1-310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3.720"/>
    </inkml:context>
    <inkml:brush xml:id="br0">
      <inkml:brushProperty name="width" value="0.05" units="cm"/>
      <inkml:brushProperty name="height" value="0.05" units="cm"/>
    </inkml:brush>
  </inkml:definitions>
  <inkml:trace contextRef="#ctx0" brushRef="#br0">1 0 20124,'0'8'1721,"1"7"-1217,-1 7-208,0 11 808,0 10-336,2 12-328,0 8-184,-2 8-88,3 0-16,0-3-32,1-5-96,2-13-256,2-9-240,0-16-656,1-10 2000,0-16-1000,0-8-88,-1-7-152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4.132"/>
    </inkml:context>
    <inkml:brush xml:id="br0">
      <inkml:brushProperty name="width" value="0.05" units="cm"/>
      <inkml:brushProperty name="height" value="0.05" units="cm"/>
    </inkml:brush>
  </inkml:definitions>
  <inkml:trace contextRef="#ctx0" brushRef="#br0">188 1 18172,'10'17'1968,"-1"4"-1400,-5 5-272,-3 5 1417,2 7-1201,3 3-136,-1 4-168,-1-1-120,3 2-232,-1-3-224,1-3-616,1-7 1456,-2-8-600,-1-5-80,-2-10-96</inkml:trace>
  <inkml:trace contextRef="#ctx0" brushRef="#br0" timeOffset="1">1 480 15339,'18'11'1585,"11"-7"-873,6-4-240,11-6 752,5-5-216,6-7-207,-2-5-169,-5-3-504,-7-6-320,-12-5-497,-8 2 617,-14-5-184,-6 0-96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4.555"/>
    </inkml:context>
    <inkml:brush xml:id="br0">
      <inkml:brushProperty name="width" value="0.05" units="cm"/>
      <inkml:brushProperty name="height" value="0.05" units="cm"/>
    </inkml:brush>
  </inkml:definitions>
  <inkml:trace contextRef="#ctx0" brushRef="#br0">0 53 16540,'0'6'2208,"6"-6"-1096,8-5-424,7-3 1641,9-1-849,6 0-520,4-2-327,6 2-801,0 2-465,-5 7 561,-1 0-168,-5 4-128</inkml:trace>
  <inkml:trace contextRef="#ctx0" brushRef="#br0" timeOffset="1">459 293 18876,'-1'21'848,"0"0"0,2 21 0,0-36-655,0 0 1,0 1-1,0-1 0,0 0 0,1 0 0,0 0 0,1 0 0,-1 0 0,1 0 0,0 0 0,4 4 0,-6-9-181,-1 0 0,1-1-1,-1 1 1,0 0 0,1-1 0,0 1-1,-1-1 1,1 1 0,-1-1 0,1 1-1,0-1 1,-1 0 0,1 1 0,0-1-1,-1 0 1,1 1 0,0-1 0,-1 0-1,1 0 1,0 1 0,0-1 0,1 0 0,-2 0-6,1-1 1,-1 1-1,1 0 1,0-1 0,-1 1-1,1-1 1,-1 1 0,1 0-1,-1-1 1,1 1-1,-1-1 1,1 1 0,-1-1-1,0 0 1,1 1 0,-1-1-1,0 1 1,1-1 0,-1-1-1,2-2 32,-1-1 1,0 0-1,0 0 0,0 1 0,0-10 0,-1-8 135,-2 0-1,0 0 1,-1 0 0,-1 0-1,-2 1 1,-13-37-1,18 72-205,4 13-480,-3-25 420,1 0-1,-1 0 1,1-1 0,0 1 0,-1 0 0,1-1-1,0 1 1,0 0 0,0-1 0,1 1 0,-1-1 0,0 0-1,0 1 1,1-1 0,-1 0 0,1 0 0,-1 0 0,1 0-1,0 0 1,-1 0 0,1 0 0,0 0 0,-1-1-1,1 1 1,0-1 0,0 1 0,0-1 0,0 0 0,1 0-1,16-3-512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4.987"/>
    </inkml:context>
    <inkml:brush xml:id="br0">
      <inkml:brushProperty name="width" value="0.05" units="cm"/>
      <inkml:brushProperty name="height" value="0.05" units="cm"/>
    </inkml:brush>
  </inkml:definitions>
  <inkml:trace contextRef="#ctx0" brushRef="#br0">97 0 17044,'-9'10'705,"-8"10"1273,-22 33 0,35-46-1738,0 0 1,0 0 0,1 1 0,0-1-1,0 1 1,0 0 0,1 0-1,1 0 1,-2 9 0,3-16-233,0-1-1,-1 1 1,1 0 0,0 0 0,0 0-1,0 0 1,0 0 0,0-1-1,0 1 1,0 0 0,0 0 0,0 0-1,0 0 1,1-1 0,-1 1 0,0 0-1,0 0 1,1 0 0,-1-1 0,1 1-1,-1 0 1,1 0 0,-1-1-1,1 1 1,-1 0 0,1-1 0,0 1-1,-1-1 1,1 1 0,0-1 0,-1 1-1,1-1 1,0 1 0,0-1 0,-1 0-1,1 1 1,0-1 0,0 0 0,0 0-1,0 0 1,-1 1 0,1-1-1,0 0 1,0 0 0,0 0 0,0 0-1,0-1 1,-1 1 0,1 0 0,1-1-1,3 0 8,0-1-1,0 1 1,0-2-1,-1 1 1,1 0 0,-1-1-1,7-5 1,9-9 68,-1-2 1,-1 0 0,0-1 0,20-31-1,-38 49-78,1 1-1,0 0 1,-1 0-1,1 0 1,0 0-1,0 0 1,0 0-1,-1 0 1,1 0 0,0 1-1,0-1 1,1 0-1,-1 0 1,0 1-1,0-1 1,1 0-1,-1 1-2,-1 0-1,1 1 1,-1-1-1,0 0 0,1 0 1,-1 1-1,0-1 1,1 0-1,-1 1 1,0-1-1,1 0 1,-1 1-1,0-1 1,0 1-1,0-1 1,1 0-1,-1 1 1,0-1-1,0 1 1,0-1-1,0 1 1,0-1-1,0 0 0,1 1 1,-1-1-1,0 1 1,0-1-1,-1 1 1,-2 49-4,2-43-13,1-6 26,-2 46-505,2-44 422,0-1 0,0 1 0,1-1-1,-1 1 1,0-1 0,1 0 0,0 1-1,0-1 1,0 0 0,0 0 0,0 1-1,0-1 1,0 0 0,1 0 0,-1 0-1,3 3 1,9 0-197,6-9-90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7.082"/>
    </inkml:context>
    <inkml:brush xml:id="br0">
      <inkml:brushProperty name="width" value="0.05" units="cm"/>
      <inkml:brushProperty name="height" value="0.05" units="cm"/>
    </inkml:brush>
  </inkml:definitions>
  <inkml:trace contextRef="#ctx0" brushRef="#br0">0 13 14595,'0'0'106,"0"-1"-1,0 1 1,0-1 0,0 1-1,0-1 1,0 1-1,0-1 1,0 1 0,0-1-1,1 0 1,-1 1-1,0-1 1,0 1 0,0-1-1,1 1 1,-1 0 0,0-1-1,1 1 1,-1-1-1,0 1 1,1-1 0,-1 1-1,0 0 1,2-1 0,2 13 1414,0 27-514,-1-2-758,31 277 429,-32-304-566,0 0 1,0 1-1,1-1 0,1 0 1,7 15-1,-10-23-65,0-1-1,0 1 1,0-1-1,0 1 1,0-1-1,0 0 1,0 1-1,1-1 1,-1 0-1,1 0 1,-1 0 0,1 0-1,-1 0 1,1 0-1,-1 0 1,1 0-1,0-1 1,-1 1-1,1-1 1,0 1-1,0-1 1,-1 0-1,1 1 1,0-1 0,0 0-1,0 0 1,-1 0-1,1-1 1,0 1-1,0 0 1,-1-1-1,1 1 1,0-1-1,0 0 1,-1 1-1,1-1 1,-1 0-1,1 0 1,-1 0 0,1 0-1,1-2 1,7-5 171,0 0 1,0 0 0,-1-1-1,0-1 1,-1 1 0,0-1-1,-1-1 1,0 0 0,10-21-1,-6 9-103,-2 0-1,0 0 0,-2-1 1,5-29-1,-11 49-69,4-42-1291,-4 44 1145,-1 0-1,-1 0 1,1 0-1,0 1 0,0-1 1,-1 0-1,1 0 1,-1 0-1,1 1 1,-1-1-1,0 0 0,0 1 1,0-1-1,0 0 1,0 1-1,0-1 0,0 1 1,0 0-1,0-1 1,-1 1-1,-1-2 0,-5 1-619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17.512"/>
    </inkml:context>
    <inkml:brush xml:id="br0">
      <inkml:brushProperty name="width" value="0.05" units="cm"/>
      <inkml:brushProperty name="height" value="0.05" units="cm"/>
    </inkml:brush>
  </inkml:definitions>
  <inkml:trace contextRef="#ctx0" brushRef="#br0">0 0 14083,'19'23'2064,"1"-1"-1199,1 1-369,2-1 1296,2 1-896,-1 0-336,-2-3-175,-4 6-65,-7-4-320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2.291"/>
    </inkml:context>
    <inkml:brush xml:id="br0">
      <inkml:brushProperty name="width" value="0.05" units="cm"/>
      <inkml:brushProperty name="height" value="0.05" units="cm"/>
    </inkml:brush>
  </inkml:definitions>
  <inkml:trace contextRef="#ctx0" brushRef="#br0">1 3487 10290,'24'-27'462,"-1"-2"-1,-2-1 1,29-50-1,-21 32-124,-8 14-181,131-189 751,-108 162-807,59-104 0,-67 103-144,1 2 0,48-57 0,7 19-204,-63 71 142,-2-2-1,-1-1 1,-1-1-1,23-38 1,-29 33 75,-2-1-1,18-52 1,16-83-40,-11 34-7,49-104 350,-45 124 307,41-87-147,-12 73-358,26-53 166,-84 149-131,-3 0 1,13-60-1,13-36-5,46-48-45,-27 65 46,-47 89 80,-1 1 0,8-41 0,8-26-96,-20 81-158,0-1 0,1 1 1,0 0-1,1 1 0,0 0 0,10-11 1,-11 6-74,-6 8 14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1.727"/>
    </inkml:context>
    <inkml:brush xml:id="br0">
      <inkml:brushProperty name="width" value="0.05" units="cm"/>
      <inkml:brushProperty name="height" value="0.05" units="cm"/>
    </inkml:brush>
  </inkml:definitions>
  <inkml:trace contextRef="#ctx0" brushRef="#br0">108 78 15827,'15'-14'2615,"-15"14"-2570,0 0 0,0 0 0,0 0-1,0 0 1,0 0 0,0 0 0,1 0 0,-1 0-1,0 0 1,0 0 0,0 0 0,0 0 0,0 0-1,1 0 1,-1 0 0,0 0 0,0 0 0,0 1-1,0-1 1,0 0 0,0 0 0,0 0 0,1 0-1,-1 0 1,0 0 0,0 0 0,0 0 0,0 0-1,0 0 1,0 1 0,0-1 0,0 0 0,0 0 0,0 0-1,1 0 1,-1 0 0,0 0 0,0 0 0,0 1-1,0-1 1,0 0 0,0 0 0,0 0 0,0 0-1,0 0 1,0 1 0,0-1 0,0 0 0,0 0-1,0 0 1,0 0 0,0 0 0,-1 0 0,1 1-1,0-1 1,-9 34 2126,-104 314-545,110-339-1748,5-14-93,6-21-170,21-56-503,34-89-673,-46 131 1173,1 2-1,28-43 0,-46 80 400,1-1 1,-1 1-1,1 0 0,0 0 0,0 0 1,0 0-1,0 0 0,0 0 0,0 0 1,0 0-1,0 0 0,0 0 0,0 1 1,0-1-1,0 0 0,2 0 0,-3 1 0,1 0-1,-1 1 1,1-1-1,-1 0 0,1 0 1,-1 0-1,0 1 0,1-1 1,-1 0-1,1 0 0,-1 1 1,0-1-1,1 0 0,-1 1 1,0-1-1,1 0 0,-1 1 1,0-1-1,0 1 0,1-1 1,-1 0-1,0 1 0,0-1 1,0 1-1,0-1 0,0 1 1,1-1-1,-1 1 1,0 0-1,1 8 148,1 1-1,-1 0 1,-1 12 0,0-9-39,3 60 587,-2-15-219,3 0-1,3 0 0,14 64 1,-17-111-1567,-11-27-341,-6-2 592,-1 1 0,-1 0 1,0 1-1,-1 1 0,-18-13 0,12 11 1640,-39-22 0,69 43 190,0-1 0,0 0 0,0 0 0,14 3 0,-7-4-682,-1 0 0,27 0 0,-33-1-447,0-1 1,0-1 0,0 0-1,0 0 1,0 0 0,0-1 0,0 0-1,-1-1 1,1 1 0,-1-2 0,0 1-1,0-1 1,0 0 0,12-9-1,-5-4-310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2.344"/>
    </inkml:context>
    <inkml:brush xml:id="br0">
      <inkml:brushProperty name="width" value="0.05" units="cm"/>
      <inkml:brushProperty name="height" value="0.05" units="cm"/>
    </inkml:brush>
  </inkml:definitions>
  <inkml:trace contextRef="#ctx0" brushRef="#br0">0 0 14651,'0'15'1756,"1"0"0,6 27 0,-2-23-910,0 0-1,1-1 0,13 26 1,-18-42-808,-1 0 0,1 0-1,0-1 1,0 1 0,0 0 0,0-1 0,0 1 0,0 0 0,1-1-1,-1 0 1,0 1 0,1-1 0,-1 0 0,1 0 0,0 0-1,-1 0 1,1 0 0,0 0 0,-1 0 0,1 0 0,0-1-1,0 1 1,0-1 0,0 1 0,0-1 0,0 0 0,3 0-1,-2 0-14,1-1 0,-1 0 0,1-1 0,-1 1 0,1-1-1,-1 1 1,0-1 0,0 0 0,0 0 0,0 0-1,0-1 1,0 1 0,-1-1 0,4-3 0,19-25 107,-1-2 0,27-46 0,-51 79-124,0-1-1,1 0 1,-1 0-1,1 0 1,-1 0-1,1 0 1,0 0-1,-1 1 1,1-1-1,0 0 1,-1 1-1,1-1 1,0 0-1,0 1 1,0-1-1,0 1 1,1-1-1,-2 1-3,1 0 1,-1 0-1,0 0 1,1 1-1,-1-1 1,0 0-1,1 0 1,-1 1-1,0-1 1,1 0-1,-1 1 1,0-1-1,0 0 0,1 1 1,-1-1-1,0 0 1,0 1-1,1-1 1,-1 1-1,0-1 1,0 0-1,0 1 1,0-1-1,0 1 0,0-1 1,0 0-1,0 1 1,3 45 59,-4-35-60,2 35 0,0 174 329,-4-175-29,-1-1 1,-19 83 0,22-122-280,0-1 0,0 1 0,-1-1 0,0 0 0,1 0 0,-2 0 0,1 0 0,0 0 0,-1 0 0,1-1 0,-1 1 0,0-1 0,-6 5 0,7-6-9,0-1 1,-1 0 0,1 0 0,-1 0-1,1 0 1,-1 0 0,0-1 0,1 1-1,-1-1 1,0 0 0,1 0 0,-1 0 0,0 0-1,1 0 1,-1 0 0,0-1 0,1 1-1,-1-1 1,0 0 0,1 0 0,-1 0-1,1 0 1,-4-2 0,-4-2 53,1 0 0,-1-1 0,1 0 0,1-1 0,-1 0 0,-10-11 1,14 13-44,1 1 1,0-1 0,1 0 0,-1 0 0,1 0 0,0-1 0,0 1 0,1-1 0,0 1 0,0-1 0,0 0-1,-2-12 1,4 15-59,0 0 0,0 0-1,1 1 1,-1-1 0,1 0-1,-1 0 1,1 0 0,0 0 0,0 1-1,0-1 1,1 0 0,-1 1-1,0-1 1,1 1 0,0 0-1,0-1 1,0 1 0,2-2 0,6-6-500,1 1 0,20-13 0,-5 4 200,18-17-99,1-4-142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3.418"/>
    </inkml:context>
    <inkml:brush xml:id="br0">
      <inkml:brushProperty name="width" value="0.05" units="cm"/>
      <inkml:brushProperty name="height" value="0.05" units="cm"/>
    </inkml:brush>
  </inkml:definitions>
  <inkml:trace contextRef="#ctx0" brushRef="#br0">120 0 17188,'-6'4'412,"0"0"1,0 0-1,0 0 1,1 1-1,0 0 1,0 0-1,1 0 1,-1 1 0,-4 6-1,-3 7 145,-14 30-1,23-44-499,-14 35 220,16-38-253,1 1 1,-1-1 0,0 0-1,1 0 1,0 1-1,-1-1 1,1 0 0,0 1-1,0-1 1,0 0 0,0 1-1,1-1 1,-1 0-1,2 4 1,-2-5-14,1-1 0,-1 1-1,0-1 1,1 1 0,-1-1 0,1 0 0,-1 1 0,1-1-1,0 0 1,-1 0 0,1 1 0,-1-1 0,1 0 0,0 0-1,-1 0 1,1 0 0,-1 0 0,1 1 0,0-1 0,-1 0-1,1 0 1,0-1 0,-1 1 0,1 0 0,-1 0 0,1 0-1,0 0 1,-1 0 0,1-1 0,-1 1 0,1 0 0,-1-1-1,1 1 1,-1 0 0,2-1 0,20-15 176,-20 15-167,19-18 174,0-1-1,-1-2 1,25-32-1,2-3 344,-46 55-511,0 1-1,1-1 1,-1 1 0,0 0-1,1 0 1,-1 0-1,1 0 1,-1 0-1,1 0 1,1-1 0,-3 2-17,1 0 0,-1 0 0,1 0 0,-1 0 0,0 0 0,1 0 0,-1 0 0,0 0 0,1 0 0,-1 0 0,0 0 0,1 0 0,-1 0 0,0 0 0,1 0 0,-1 0 0,0 0 0,1 1 0,-1-1 0,0 0 1,1 0-1,-1 0 0,0 1 0,0-1 0,1 0 0,-1 0 0,0 1 0,0-1 0,1 0 0,-1 1 0,1 3 44,1 0 1,-1 0-1,0-1 0,0 1 1,-1 0-1,1 8 0,1 3-39,1 13 46,7 35-128,-9-58-49,1 1 0,-1-1 0,1 0 0,0 1 0,1-1 0,-1 0 0,1 0 0,3 5 0,-5-10 108,-1 0-1,0 1 1,1-1-1,-1 1 1,0-1-1,1 0 1,-1 0-1,0 1 1,1-1-1,-1 0 1,0 0-1,1 1 1,-1-1-1,1 0 1,-1 0-1,1 0 1,-1 0-1,0 0 1,1 0-1,-1 1 1,1-1-1,-1 0 1,1 0-1,-1 0 1,1-1-1,-1 1 1,1 0-1,-1 0 1,0 0-1,1 0 1,-1 0-1,1 0 1,-1-1-1,1 1 1,-1 0-1,0 0 1,1-1-1,-1 1 1,0 0-1,1-1 1,-1 1 0,0 0-1,1-1 1,-1 1-1,0 0 1,0-1-1,1 1 1,-1-1-1,0 0 1,6-18-309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4.326"/>
    </inkml:context>
    <inkml:brush xml:id="br0">
      <inkml:brushProperty name="width" value="0.05" units="cm"/>
      <inkml:brushProperty name="height" value="0.05" units="cm"/>
    </inkml:brush>
  </inkml:definitions>
  <inkml:trace contextRef="#ctx0" brushRef="#br0">0 159 16620,'1'1'255,"0"1"0,0-1 0,-1 1 0,1 0 0,0-1 0,-1 1 0,1 0 0,-1 0 0,0-1 0,0 1 0,0 0 0,0 0 0,0 3 0,1 8 789,59 319 3189,-60-332-4223,1 0-1,-1 0 1,0 0 0,0 0 0,0 1 0,0-1 0,0 0 0,0 0 0,1 0-1,-1 0 1,0 0 0,0 0 0,0 0 0,0 0 0,1 0 0,-1 0-1,0 0 1,0 0 0,0 0 0,0 0 0,1 0 0,-1 0 0,0 0-1,0 0 1,0 0 0,0 0 0,1 0 0,-1 0 0,0 0 0,0 0-1,0 0 1,0 0 0,1 0 0,-1 0 0,0 0 0,0 0 0,0 0-1,0-1 1,0 1 0,1 0 0,-1 0 0,0 0 0,0 0 0,0 0 0,0-1-1,0 1 1,0 0 0,0 0 0,0 0 0,0 0 0,0 0 0,0-1-1,0 1 1,1 0 0,-1 0 0,0 0 0,0-1 0,0 1 0,0 0-1,-1 0 1,4-13 160,-1 0 0,-1 0 0,0 0 0,-1 0 0,0 0 0,-3-17-1,0-17 135,6 31-192,-3 15-110,0 1-1,0 0 0,0 0 1,0 0-1,0-1 0,0 1 1,0 0-1,1 0 1,-1 0-1,0 0 0,0-1 1,0 1-1,0 0 0,0 0 1,1 0-1,-1 0 0,0 0 1,0 0-1,0 0 1,1 0-1,-1-1 0,0 1 1,0 0-1,0 0 0,1 0 1,-1 0-1,0 0 0,0 0 1,0 0-1,1 0 1,-1 0-1,0 0 0,0 0 1,1 0-1,17 17-34,-4-4-32,-12-11 54,0 0 0,1-1 1,-1 1-1,1-1 0,0 1 0,0-1 0,-1 0 0,1 0 0,0 0 1,0 0-1,0-1 0,0 1 0,0-1 0,0 0 0,0 1 0,0-2 0,0 1 1,0 0-1,0 0 0,0-1 0,0 0 0,0 0 0,0 1 0,0-2 1,0 1-1,0 0 0,-1-1 0,1 1 0,-1-1 0,1 0 0,-1 1 0,1-1 1,-1 0-1,3-4 0,3-3 11,0 0-1,-1-1 1,0 0 0,0 0-1,-1-1 1,0 1 0,5-16-1,-3 5 64,-2 0 0,0 0-1,5-37 1,-10 44-14,1 0 1,-2 0-1,0-1 0,-1 1 1,0 0-1,-5-22 1,6 34-43,-1 0-1,1 0 1,-1 0 0,0 0 0,1 0 0,-1 0 0,0 0 0,0 0 0,0 0-1,-1 0 1,1 1 0,0-1 0,-1 0 0,1 1 0,-1-1 0,1 1 0,-1 0 0,-2-2-1,3 2-4,0 1 0,0 0-1,1 0 1,-1 0 0,0 0-1,0 0 1,1 0 0,-1 0-1,0 0 1,0 0 0,1 0-1,-1 0 1,0 0-1,1 0 1,-1 1 0,0-1-1,0 0 1,1 1 0,-1-1-1,0 1 1,-1 0-2,0 1 0,1-1 0,-1 1 0,0 0 1,1 0-1,0-1 0,-1 1 0,1 0 0,-1 3 0,-5 10-8,0 0 0,2 1 0,0 0 0,1 0-1,-3 17 1,2 2-15,0 49 1,5-75 16,0 0 0,0 0 1,1 0-1,3 12 0,-4-20 5,0 1-1,1-1 0,-1 1 0,0-1 0,1 0 0,0 1 0,-1-1 1,1 0-1,0 0 0,-1 1 0,1-1 0,0 0 0,0 0 0,0 0 0,0 0 1,0 0-1,0 0 0,1 0 0,-1 0 0,0 0 0,0-1 0,1 1 1,-1 0-1,0-1 0,1 1 0,-1-1 0,1 0 0,-1 1 0,0-1 1,1 0-1,-1 0 0,1 0 0,-1 0 0,3 0 0,7-2-6,-1-1 0,0 0-1,0-1 1,15-7 0,-13 5-6,0 1 1,18-5 0,-26 9 8,0 0 1,1 1 0,-1-1 0,1 1 0,-1 0-1,0 0 1,1 0 0,-1 1 0,1-1-1,8 4 1,-9-2 2,0 0 0,-1 0 0,1 1 0,0-1 0,-1 1-1,1 0 1,-1 0 0,0 0 0,0 1 0,0-1 0,0 1 0,-1 0 0,0-1-1,1 1 1,-1 0 0,-1 1 0,1-1 0,-1 0 0,1 0 0,0 7 0,1 2-127,0 0 1,-2 0-1,1 0 1,-1 0 0,-2 24-1,-5-10-477,6-26 591,-1-1 1,1 1-1,0 0 1,0 0-1,0-1 1,-1 1 0,1-1-1,0 1 1,-1 0-1,1-1 1,-1 1-1,1-1 1,-1 1-1,1-1 1,-1 1-1,1-1 1,-1 1-1,1-1 1,-1 0-1,1 1 1,-1-1-1,0 0 1,1 1-1,-1-1 1,0 0-1,1 0 1,-1 1-1,0-1 1,1 0-1,-1 0 1,0 0-1,0 0 1,1 0-1,-1 0 1,0 0-1,-12-9-340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6.070"/>
    </inkml:context>
    <inkml:brush xml:id="br0">
      <inkml:brushProperty name="width" value="0.05" units="cm"/>
      <inkml:brushProperty name="height" value="0.05" units="cm"/>
    </inkml:brush>
  </inkml:definitions>
  <inkml:trace contextRef="#ctx0" brushRef="#br0">109 37 12755,'1'-1'308,"0"0"0,-1 0 0,1-1 0,-1 1 0,1 0 0,-1 0 0,1-1 0,-1 1 0,0-1 0,0 1 0,0 0 0,0-1 0,0-2 0,0 4-165,0 0 1,0-1 0,0 1 0,-1 0-1,1-1 1,0 1 0,0 0-1,-1-1 1,1 1 0,0 0-1,0 0 1,-1-1 0,1 1 0,0 0-1,-1 0 1,1 0 0,0-1-1,-1 1 1,1 0 0,0 0 0,-1 0-1,1 0 1,-1 0 0,1 0-1,0 0 1,-1 0 0,1 0-1,0 0 1,-1 0 0,1 0 0,-1 0-1,-2 1 181,0-1-1,0 1 0,0 0 0,0 1 1,0-1-1,0 0 0,0 1 1,0 0-1,0 0 0,-3 2 0,-1 3-217,0 0-1,0 0 1,1 0-1,-1 1 1,2 0-1,-9 14 0,12-18-104,0 0-1,0 0 0,0 0 0,1 0 0,0 1 0,-1-1 0,1 1 0,1-1 1,-1 1-1,1-1 0,0 1 0,0-1 0,0 1 0,1-1 0,-1 1 0,3 6 1,-3-10 3,0 0 0,1 1 1,-1-1-1,1 0 0,-1 0 1,1 0-1,-1 0 0,1-1 1,0 1-1,-1 0 0,1 0 1,0 0-1,0 0 0,-1-1 0,1 1 1,0 0-1,0-1 0,0 1 1,0-1-1,0 1 0,0-1 1,0 1-1,0-1 0,0 0 1,0 1-1,1-1 0,-1 0 1,0 0-1,0 0 0,0 0 1,0 0-1,0 0 0,0 0 1,0 0-1,1 0 0,-1-1 1,0 1-1,0 0 0,0-1 1,0 1-1,0-1 0,0 1 1,1-2-1,3-1 53,0 0-1,0 0 1,0 0 0,-1-1 0,0 1-1,0-1 1,5-5 0,-1-2 158,0-1 1,-1 1 0,11-22 0,-16 28-136,0 0 1,0 0 0,0-1-1,0 1 1,-1 0 0,0 0 0,0-1-1,-1 1 1,1-1 0,-1 1 0,-1-1-1,0-6 1,1 12-89,0-1 1,0 0-1,0 1 0,0-1 1,0 0-1,0 1 0,0-1 1,-1 1-1,1-1 0,0 0 1,0 1-1,-1-1 0,1 1 1,0-1-1,-1 1 1,1-1-1,0 1 0,-1-1 1,1 1-1,-1 0 0,1-1 1,-1 1-1,1-1 0,-1 1 1,1 0-1,-1 0 0,1-1 1,-1 1-1,0 0 0,1 0 1,-1 0-1,1-1 0,-1 1 1,0 0-1,1 0 0,-1 0 1,1 0-1,-1 0 0,0 0 1,1 0-1,-1 1 0,0-1 1,1 0-1,-1 0 0,1 0 1,-1 1-1,1-1 0,-1 0 1,0 0-1,1 1 0,-1-1 1,1 0-1,0 1 0,-1-1 1,0 2-1,-1-1-298,0 1 0,0 0 0,0 0 0,1 0 0,-1 0 0,0 0 0,1 0 0,0 0 0,-1 0 0,1 1 0,0-1 0,-1 5-1,2-6 231,-1-1 0,1 1 0,0 0-1,0-1 1,0 1 0,0 0 0,0-1-1,0 1 1,0-1 0,0 1 0,0 0-1,0-1 1,0 1 0,1 0 0,-1-1-1,0 1 1,0 0 0,1-1 0,-1 1-1,0-1 1,1 2 0,9-1-944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6.487"/>
    </inkml:context>
    <inkml:brush xml:id="br0">
      <inkml:brushProperty name="width" value="0.05" units="cm"/>
      <inkml:brushProperty name="height" value="0.05" units="cm"/>
    </inkml:brush>
  </inkml:definitions>
  <inkml:trace contextRef="#ctx0" brushRef="#br0">16 23 16323,'-7'59'1684,"1"0"0,4 0 0,6 71-1,-4-120-1563,2 1 1,0-1-1,0 0 0,7 18 0,-9-27-114,0 1 0,1-1 1,-1 0-1,1 1 0,0-1 0,-1 0 0,1 0 0,0 0 0,0 1 0,0-1 0,0 0 0,0 0 0,0 0 0,0 0 1,0-1-1,0 1 0,0 0 0,0 0 0,1-1 0,-1 1 0,0-1 0,1 1 0,-1-1 0,0 1 0,1-1 0,-1 0 1,0 0-1,1 1 0,-1-1 0,1 0 0,-1 0 0,0-1 0,1 1 0,-1 0 0,0 0 0,1-1 0,-1 1 1,0 0-1,1-1 0,-1 0 0,0 1 0,1-1 0,-1 0 0,2-1 0,3-3 1,0 1-1,0-2 0,0 1 1,0-1-1,-1 0 0,0 0 1,0 0-1,6-12 1,29-62 84,-31 60-52,26-63 343,24-87-1,-59 170-365,0 0 1,0 0-1,0 0 1,0 0-1,0 0 1,0 0-1,0 0 1,0 0-1,0 0 0,0 0 1,0 0-1,0 0 1,0 0-1,0 0 1,0 0-1,0 0 1,1 0-1,-1 0 0,0 0 1,0 0-1,0 0 1,0 0-1,0 0 1,0 0-1,-1 15 116,-5 23-31,-8 33 163,-7 108 0,20-172-299,1 0-1,0 0 1,1 1-1,1 7 1,-2-14-6,0 0-1,0-1 1,0 1 0,1 0 0,-1 0 0,0 0-1,0-1 1,1 1 0,-1 0 0,0 0-1,1-1 1,-1 1 0,1 0 0,-1 0-1,1-1 1,-1 1 0,1-1 0,-1 1 0,1 0-1,0-1 1,-1 1 0,1-1 0,0 0-1,-1 1 1,1-1 0,0 1 0,0-1-1,-1 0 1,1 0 0,0 1 0,0-1 0,0 0-1,-1 0 1,1 0 0,0 0 0,0 0-1,0 0 1,0 0 0,-1 0 0,1 0-1,0-1 1,0 1 0,0 0 0,-1 0 0,1-1-1,0 1 1,0-1 0,5-2-135,0-1 0,0 0 1,-1-1-1,0 1 0,0-1 0,0 0 1,0 0-1,5-9 0,4-3-239,14-15-347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6.922"/>
    </inkml:context>
    <inkml:brush xml:id="br0">
      <inkml:brushProperty name="width" value="0.05" units="cm"/>
      <inkml:brushProperty name="height" value="0.05" units="cm"/>
    </inkml:brush>
  </inkml:definitions>
  <inkml:trace contextRef="#ctx0" brushRef="#br0">72 3 17348,'-28'53'3583,"19"-38"-2613,1-1 0,-11 25 0,18-34-886,-1-1-1,1 0 0,0 1 0,0-1 0,1 1 0,-1-1 0,1 1 0,0-1 0,0 1 1,0-1-1,1 1 0,0-1 0,0 1 0,1 4 0,-1-8-77,-1 1 0,1-1 0,0 0-1,-1 0 1,1 1 0,0-1 0,0 0 0,0 0-1,0 0 1,0 0 0,0 0 0,0 0 0,0 0 0,0 0-1,0 0 1,1-1 0,-1 1 0,0 0 0,1-1 0,-1 1-1,0-1 1,1 1 0,-1-1 0,1 0 0,-1 1 0,0-1-1,1 0 1,-1 0 0,1 0 0,-1 0 0,1-1-1,-1 1 1,1 0 0,-1-1 0,0 1 0,1 0 0,-1-1-1,0 0 1,3 0 0,3-2 38,-1-1-1,1 1 1,-1-1 0,0 0-1,0-1 1,7-6 0,-4 2 96,-1 0-1,0-1 1,-1 0 0,0 0 0,-1 0 0,0-1 0,0 0 0,-1 0-1,-1-1 1,0 1 0,-1-1 0,0 0 0,2-18 0,-4 30-128,-1-1 0,0 1 1,0 0-1,0-1 0,0 1 1,0 0-1,0-1 1,1 1-1,-1 0 0,0-1 1,0 1-1,0 0 0,0-1 1,0 1-1,0 0 1,-1-1-1,1 1 0,0 0 1,0-1-1,0 1 0,0 0 1,0-1-1,0 1 1,0 0-1,-1-1 0,1 1 1,0 0-1,0 0 0,0-1 1,-1 1-1,1 0 0,0 0 1,-1 0-1,1-1 1,0 1-1,-1 0 0,-8 10 158,-9 23-111,15-24-252,-1 0-1,2 1 1,-1 0-1,-1 19 0,3-27 78,1 0 0,0-1 0,0 1 0,0 0-1,0 0 1,0 0 0,0 0 0,0 0-1,1 0 1,-1-1 0,1 1 0,-1 0-1,1 0 1,0-1 0,-1 1 0,1 0-1,0-1 1,0 1 0,0 0 0,1-1 0,-1 0-1,0 1 1,0-1 0,1 0 0,-1 1-1,1-1 1,-1 0 0,1 0 0,0 0-1,-1 0 1,1-1 0,3 2 0,13 1-795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7.452"/>
    </inkml:context>
    <inkml:brush xml:id="br0">
      <inkml:brushProperty name="width" value="0.05" units="cm"/>
      <inkml:brushProperty name="height" value="0.05" units="cm"/>
    </inkml:brush>
  </inkml:definitions>
  <inkml:trace contextRef="#ctx0" brushRef="#br0">1 0 16940,'4'1'273,"-1"1"1,1-1 0,-1 1-1,1 0 1,-1 0 0,0 0-1,0 1 1,0-1 0,0 1-1,0-1 1,0 1 0,-1 0-1,1 0 1,-1 1 0,0-1-1,2 5 1,4 7 390,0 0 1,6 21-1,-7-16-439,0 1-1,-1-1 1,-1 1 0,-1 0 0,1 30-1,-6-78 263,-2 1 0,-1 0 0,-1 0 0,-1 0 0,-2 0 0,-11-28 0,13 44-160,3 10-163,3 1-156,0 0 0,0 0 0,0 0 0,1 0 0,-1 0 0,0 0 0,0 0 0,1 0 0,-1 0 0,0 0 0,1 0 0,-1 0 0,1-1 0,0 3 0,2 2-19,1 0 1,-1-1-1,1 1 0,0 0 1,0-1-1,1 0 0,-1 0 1,1 0-1,0-1 0,0 0 1,0 0-1,0 0 0,0 0 1,1-1-1,10 4 0,-11-5-13,0-1-1,0 1 0,0-1 1,0 0-1,1 0 0,-1 0 1,0-1-1,0 0 1,0 0-1,0 0 0,0 0 1,0-1-1,0 0 0,0 0 1,0 0-1,-1-1 0,1 0 1,6-5-1,-4 3 10,0-1 0,0 0-1,-1 0 1,9-11 0,4-10-105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8.329"/>
    </inkml:context>
    <inkml:brush xml:id="br0">
      <inkml:brushProperty name="width" value="0.05" units="cm"/>
      <inkml:brushProperty name="height" value="0.05" units="cm"/>
    </inkml:brush>
  </inkml:definitions>
  <inkml:trace contextRef="#ctx0" brushRef="#br0">1 1 16091,'0'0'73,"0"0"-1,0 0 1,1 0-1,-1 0 0,0 0 1,0-1-1,0 1 0,0 0 1,1 0-1,-1 0 0,0 0 1,0 0-1,0 0 0,1 0 1,-1 0-1,0 0 0,0 0 1,0 0-1,1 0 1,-1 0-1,0 0 0,0 0 1,0 0-1,1 0 0,-1 0 1,0 1-1,0-1 0,0 0 1,0 0-1,1 0 0,-1 0 1,0 0-1,0 0 1,0 0-1,0 1 0,1-1 1,-1 0-1,0 0 0,0 0 1,0 0-1,0 1 0,0-1 1,0 0-1,0 0 0,0 0 1,0 1-1,0-1 0,0 0 1,1 0-1,-1 0 1,0 1-1,0-1 0,0 0 1,0 0-1,0 0 0,-1 1 1,1-1-1,6 18 923,-5-14-387,33 143 3534,3 9-3876,-36-154-348,0 0 0,-1 1 0,1-1 0,0 0-1,0 1 1,0-1 0,1 0 0,1 3 0,-3-5 63,0 0 1,0 0-1,0 0 0,1 0 1,-1 1-1,0-1 0,0 0 1,0 0-1,0 0 0,0 0 1,0 0-1,0 0 0,0 0 1,1 0-1,-1 0 0,0 0 0,0 0 1,0 0-1,0 0 0,0 0 1,0 0-1,0-1 0,1 1 1,-1 0-1,0 0 0,0 0 1,0 0-1,0 0 0,0 0 1,0 0-1,0 0 0,0 0 1,0 0-1,0 0 0,0 0 0,1 0 1,-1-1-1,0 1 0,0 0 1,0 0-1,0 0 0,0 0 1,0 0-1,0 0 0,0 0 1,0 0-1,0-1 0,0 1 1,0 0-1,0 0 0,0 0 0,0 0 1,1-17-835,-12-53 784,8 43-166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29.298"/>
    </inkml:context>
    <inkml:brush xml:id="br0">
      <inkml:brushProperty name="width" value="0.05" units="cm"/>
      <inkml:brushProperty name="height" value="0.05" units="cm"/>
    </inkml:brush>
  </inkml:definitions>
  <inkml:trace contextRef="#ctx0" brushRef="#br0">17 232 11674,'1'1'238,"0"0"0,0 0-1,0 0 1,0 0 0,0 0-1,0-1 1,1 1 0,-1-1-1,0 1 1,0-1 0,1 1-1,-1-1 1,0 0 0,1 1-1,-1-1 1,0 0-1,1 0 1,-1 0 0,0 0-1,1 0 1,-1 0 0,1-1-1,-1 1 1,0 0 0,1-1-1,-1 1 1,0-1 0,0 1-1,1-1 1,-1 0-1,0 1 1,0-1 0,0 0-1,0 0 1,0 0 0,0 0-1,1-1 1,3-3 134,0 0 0,-1-1 0,0 1 0,0-1 0,0 0 0,2-6 0,1-3 175,-1 0 1,0-1-1,4-21 0,-9 29-428,1 0 1,-1 0-1,0-1 0,-1 1 0,0-1 0,0 1 1,-1 0-1,-2-12 0,3 20-112,0-1 0,0 0 0,0 0 0,0 1 0,-1-1 0,1 0 0,0 1 0,0-1 0,-1 0 1,1 1-1,-1-1 0,1 0 0,0 1 0,-1-1 0,1 1 0,-1-1 0,1 1 0,-1-1 0,0 1 0,1-1 0,-1 1 0,1-1 0,-1 1 0,0 0 0,1-1 0,-2 1 0,1 0-1,0 0-1,-1 0 1,1 0-1,0 1 1,0-1-1,0 0 1,0 1-1,0-1 1,0 1-1,0-1 1,0 1 0,1-1-1,-1 1 1,0 0-1,-1 1 1,-4 3 3,1 1 0,0-1 0,-7 13 0,2-2 3,0 0 1,1 1 0,1 0 0,1 1 0,1-1-1,0 1 1,-4 23 0,9-34-9,0 0 0,0 0 1,1 0-1,0 0 0,1 0 0,-1 0 1,1 0-1,1 0 0,-1-1 0,1 1 1,0 0-1,1-1 0,-1 1 0,1-1 1,1 0-1,-1 0 0,1 0 0,0 0 1,1-1-1,-1 1 0,1-1 1,9 7-1,-11-8-58,1-1-1,0-1 1,0 1 0,0-1-1,0 1 1,0-1 0,1 0 0,-1-1-1,1 1 1,-1-1 0,1 0-1,0 0 1,-1 0 0,1-1 0,8 0-1,-10 0 10,1 0 0,-1-1 0,0 0-1,1 0 1,-1 0 0,0 0 0,0-1 0,0 1-1,0-1 1,0 1 0,0-1 0,0 0 0,0-1-1,-1 1 1,1 0 0,-1-1 0,1 1 0,-1-1-1,0 0 1,0 0 0,2-4 0,3-8-271,-1 2-98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6.157"/>
    </inkml:context>
    <inkml:brush xml:id="br0">
      <inkml:brushProperty name="width" value="0.05" units="cm"/>
      <inkml:brushProperty name="height" value="0.05" units="cm"/>
    </inkml:brush>
  </inkml:definitions>
  <inkml:trace contextRef="#ctx0" brushRef="#br0">11 580 8058,'-3'6'948,"-4"13"5157,21-23 151,17-20-4652,-1-2 0,28-31-1,-34 30-1631,-1-1 0,-1-1 1,-2 0-1,29-55 0,-41 65-406,0 0 0,-1-1 1,0 0-1,4-28 0,-9 36 188,0 0-1,-1-1 0,-1 1 0,0 0 1,0 0-1,-2 0 0,1 0 1,-7-23-1,-7-4-639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0.779"/>
    </inkml:context>
    <inkml:brush xml:id="br0">
      <inkml:brushProperty name="width" value="0.05" units="cm"/>
      <inkml:brushProperty name="height" value="0.05" units="cm"/>
    </inkml:brush>
  </inkml:definitions>
  <inkml:trace contextRef="#ctx0" brushRef="#br0">103 78 16868,'0'0'138,"-1"-1"1,0 0-1,0 1 1,0-1-1,0 1 1,0-1-1,0 1 1,0 0-1,0 0 1,0-1-1,0 1 1,0 0-1,0 0 1,0 0-1,0 0 1,0 0 0,0 0-1,0 0 1,0 0-1,-1 0 1,1 1-1,0-1 1,0 0-1,0 1 1,1-1-1,-1 1 1,0-1-1,0 1 1,0-1-1,0 1 1,0 0-1,0-1 1,1 1-1,-1 0 1,0 0 0,0 1-1,-4 2 166,1 1 1,0 0-1,0 0 0,-5 10 0,2-1-130,0 1 0,1 0 0,1 0 0,-6 26 0,9-31-170,0 0 1,1 0-1,0 0 0,1 0 0,0 0 0,1 1 0,0-1 0,3 14 0,-4-23-3,0 1-1,0-1 0,1 0 0,-1 1 1,1-1-1,-1 0 0,1 1 1,0-1-1,-1 0 0,1 0 0,0 0 1,0 0-1,0 1 0,0-1 1,0 0-1,0-1 0,0 1 1,0 0-1,0 0 0,0 0 0,0-1 1,1 1-1,1 1 0,-1-2 2,0 0 0,0 0 0,0 0 0,0 0 0,0-1 0,0 1 1,-1 0-1,1-1 0,0 1 0,0-1 0,0 0 0,-1 1 0,1-1 0,0 0 0,1-1 0,5-4 18,0 0 1,-1 0-1,0-1 1,0 0-1,9-11 1,2-9 152,-2 0 1,0 0-1,21-56 1,-19 41 184,-16 84 8,-1 2-348,0 29 171,20 142 0,-16-193-64,16 39 1,-8-23 24,-13-38-150,1 0 1,-1 0-1,0 0 0,0 0 0,0 0 1,0 1-1,0-1 0,0 0 0,0 0 1,0 0-1,0 0 0,0 0 0,0 0 1,0 1-1,0-1 0,0 0 1,0 0-1,0 0 0,0 0 0,0 0 1,0 0-1,-1 0 0,1 1 0,0-1 1,0 0-1,0 0 0,0 0 0,0 0 1,0 0-1,0 0 0,0 0 0,0 0 1,0 0-1,-1 1 0,1-1 0,0 0 1,0 0-1,0 0 0,0 0 1,0 0-1,0 0 0,0 0 0,-1 0 1,1 0-1,0 0 0,0 0 0,0 0 1,0 0-1,0 0 0,0 0 0,-1 0 1,1 0-1,0 0 0,0 0 0,0 0 1,0 0-1,0 0 0,0 0 1,-1 0-1,1 0 0,0-1 0,0 1 1,0 0-1,0 0 0,0 0 0,-16-8 9,-15-13-3,28 19-7,0 0-1,1 0 1,-1-1-1,1 1 1,-1-1 0,1 0-1,0 0 1,0 0-1,0 0 1,1 0 0,-1 0-1,1-1 1,-1 1-1,1 0 1,0-1-1,0 1 1,1-1 0,-1 1-1,1-5 1,0 2-5,1 0 0,0 0 0,0 0 0,1 1 0,0-1 1,0 0-1,0 1 0,1 0 0,-1-1 0,1 1 0,4-6 0,39-56-56,-14 23 42,-3-1 1,24-52-1,-46 80 14,-6 12 4,1 1-1,-1 0 0,1 0 0,0 0 0,0 0 0,0 0 0,1 0 0,-1 0 0,1 1 1,6-7-1,-8 10 2,-1 0 1,0 0 0,1 0 0,-1 0 0,1 0 0,-1 0-1,1 0 1,-1 0 0,0 0 0,1 0 0,-1 0-1,1 0 1,-1 0 0,1 1 0,-1-1 0,0 0-1,1 0 1,-1 0 0,0 1 0,1-1 0,-1 0 0,0 0-1,1 1 1,-1-1 0,0 0 0,1 1 0,-1-1-1,0 0 1,0 1 0,0-1 0,1 1 0,-1-1-1,0 0 1,0 1 0,0-1 0,0 1 0,0-1-1,0 1 1,7 22-11,-6-19 8,6 24 0,-6-20 5,1 0 1,0-1-1,0 1 1,1 0 0,0-1-1,0 1 1,7 10 0,-10-17 0,1-1 1,-1 1 0,1 0 0,-1-1 0,1 1 0,0-1-1,-1 1 1,1-1 0,0 1 0,-1-1 0,1 1 0,0-1-1,0 1 1,0-1 0,-1 0 0,1 0 0,0 1 0,0-1-1,0 0 1,0 0 0,0 0 0,-1 0 0,1 0-1,0 0 1,0 0 0,0 0 0,0 0 0,0 0 0,-1-1-1,1 1 1,0 0 0,0-1 0,0 1 0,-1 0 0,1-1-1,0 1 1,0-1 0,0 0 0,4-3 22,-1 0 1,0 0-1,0 0 1,5-9-1,-7 11-17,24-37 101,-20 28-76,1 0 1,0 1-1,1 0 1,0 0-1,18-16 0,-25 25-31,0 0-1,0 0 0,0 0 0,0 0 0,0 1 0,1-1 0,-1 0 0,0 0 0,1 1 0,-1-1 0,0 1 0,1-1 1,-1 1-1,1 0 0,-1-1 0,0 1 0,1 0 0,-1 0 0,1 0 0,-1 0 0,1 0 0,-1 1 0,1-1 0,-1 0 1,0 1-1,1-1 0,-1 1 0,1-1 0,-1 1 0,0 0 0,0-1 0,1 1 0,-1 0 0,0 0 0,0 0 0,0 0 1,0 0-1,0 0 0,0 0 0,0 0 0,0 1 0,-1-1 0,1 0 0,0 0 0,-1 1 0,2 1 0,2 8 8,0 0 0,0 1 0,-1 0 0,2 17-1,-3-18 9,1 7 20,-3-14-18,0 0-1,1 0 0,0 0 0,-1 0 1,1 0-1,0 0 0,1 0 0,-1 0 0,1-1 1,0 1-1,0 0 0,0-1 0,4 6 1,-5-8-8,0-1 0,0 0 0,-1 1 0,1-1 0,0 0 0,0 1 0,0-1 0,0 0 0,0 0 0,0 0 0,-1 0 0,1 0 0,0 0 0,0 0 0,0 0 0,0 0 0,0 0 0,0-1 0,-1 1 0,1 0 0,0-1 0,0 1 0,0 0 0,0-1 0,-1 1 0,1-1 0,0 1 0,-1-1 0,1 0 0,0 1 0,0-2 1,20-23 203,-20 25-207,34-51 283,-21 29-183,1 0 0,1 1 0,35-35 1,-50 55-113,1-1 1,0 1-1,0-1 1,0 1 0,0 0-1,0-1 1,0 1-1,0 0 1,0 0 0,0 1-1,0-1 1,0 0 0,1 1-1,-1-1 1,0 1-1,1 0 1,-1-1 0,0 1-1,1 1 1,1-1-1,-1 1-3,0 0 0,0 0-1,0 0 1,-1 1 0,1-1-1,-1 1 1,1 0-1,-1 0 1,0 0 0,1 0-1,-1 0 1,0 0 0,0 0-1,-1 1 1,3 2-1,3 6-20,-1 0-1,0 1 0,6 17 0,8 18-29,-20-46 57,1 0-1,-1 0 0,1 0 1,0 0-1,-1 0 0,1 0 0,-1 0 1,1-1-1,0 1 0,0 0 0,0 0 1,-1-1-1,1 1 0,0 0 1,0-1-1,0 1 0,0-1 0,0 1 1,2 0-1,-2-1 1,0 0 0,-1 0 0,1-1 0,0 1 0,0 0 0,0 0 0,-1 0 0,1-1 0,0 1 0,0 0 0,0-1 0,-1 1 0,1-1 0,0 1 0,-1-1 0,1 1 0,0-1 0,-1 1 0,2-2 0,2-4-7,0 0 0,0 0 0,-1-1 0,5-10 0,-6 13-4,23-45-377,-16 34-703,-1-1 1,-1-1-1,10-31 0,-16 42 224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1.215"/>
    </inkml:context>
    <inkml:brush xml:id="br0">
      <inkml:brushProperty name="width" value="0.05" units="cm"/>
      <inkml:brushProperty name="height" value="0.05" units="cm"/>
    </inkml:brush>
  </inkml:definitions>
  <inkml:trace contextRef="#ctx0" brushRef="#br0">42 57 19060,'-20'-22'2161,"10"5"-1313,2 5-392,5 6 2440,11 9-2431,1 6-609,8 5 135,7 1-127,11 4-88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1.613"/>
    </inkml:context>
    <inkml:brush xml:id="br0">
      <inkml:brushProperty name="width" value="0.05" units="cm"/>
      <inkml:brushProperty name="height" value="0.05" units="cm"/>
    </inkml:brush>
  </inkml:definitions>
  <inkml:trace contextRef="#ctx0" brushRef="#br0">20 304 19060,'-1'1'2171,"1"-3"-478,2-13 511,7-21-732,3 11-1093,31-42-1,-28 45-47,-1 0 0,13-29 0,-26 49-298,0 0 1,0 0-1,0 0 1,-1-1-1,1 1 1,0 0-1,-1-1 0,0 1 1,1-1-1,-1 1 1,0 0-1,0-1 0,0 1 1,-1-1-1,1 1 1,0 0-1,-1-1 0,0 1 1,-1-4-1,1 5-27,0 0 0,-1 0 0,1-1-1,0 1 1,-1 0 0,1 0 0,-1 0-1,1 0 1,-1 1 0,1-1 0,-1 0-1,0 1 1,1-1 0,-1 1 0,0-1-1,1 1 1,-1 0 0,0 0 0,0 0-1,0 0 1,1 0 0,-1 0 0,0 0 0,0 1-1,1-1 1,-1 1 0,-2 0 0,-1 1 2,1 0 1,-1 0-1,0 0 1,1 1 0,0-1-1,-1 1 1,1 0 0,0 1-1,1-1 1,-1 1-1,0 0 1,1-1 0,0 1-1,0 1 1,0-1 0,1 0-1,-1 1 1,1 0-1,-3 8 1,1-1 31,0 0 0,0 0 0,2 0 0,-1 0 0,2 0 0,0 0 0,0 16 0,1-22-36,1-1-1,-1 1 1,1-1 0,1 0 0,-1 1 0,1-1 0,0 0 0,0 0 0,0 0 0,1 0-1,0-1 1,0 1 0,0-1 0,0 1 0,1-1 0,0 0 0,-1 0 0,2-1-1,-1 1 1,7 4 0,-7-6-73,0 0 0,1 0 0,-1 0-1,0 0 1,0-1 0,1 0 0,-1 0 0,1 0-1,-1-1 1,1 1 0,-1-1 0,1 0 0,0 0-1,-1-1 1,1 1 0,-1-1 0,1 0 0,-1 0-1,0-1 1,1 1 0,-1-1 0,0 0 0,0 0-1,7-5 1,12-12-256,-7-4-103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2.125"/>
    </inkml:context>
    <inkml:brush xml:id="br0">
      <inkml:brushProperty name="width" value="0.05" units="cm"/>
      <inkml:brushProperty name="height" value="0.05" units="cm"/>
    </inkml:brush>
  </inkml:definitions>
  <inkml:trace contextRef="#ctx0" brushRef="#br0">1 3 19444,'6'9'581,"1"0"0,-2 0-1,1 1 1,-1 0 0,6 18 0,-6-14-32,1 0 0,10 16 0,-12-24-463,0 0 0,0 0-1,1-1 1,-1 1 0,1-1 0,1 0 0,-1 0 0,1-1-1,0 0 1,10 6 0,-12-8-66,0 0-1,0-1 0,0 0 1,0 1-1,1-2 0,-1 1 1,0 0-1,1-1 0,-1 0 1,0 0-1,1 0 0,-1-1 1,0 1-1,0-1 0,1 0 1,-1 0-1,0-1 0,0 1 1,4-3-1,7-5 57,0 0 1,0-1 0,-1-1-1,-1-1 1,0 0-1,0 0 1,12-18-1,-8 11 82,0 1 1,29-24-1,-44 41-147,0-1 0,-1 1 1,1 0-1,0 0 0,0 0 0,0 0 1,0 0-1,0 0 0,0 0 0,0 1 1,0-1-1,0 1 0,0-1 1,0 1-1,1 0 0,2 0 0,-4 1-5,1-1-1,-1 1 0,0-1 0,1 1 0,-1 0 0,1 0 1,-1 0-1,0 0 0,0 0 0,1 0 0,-1 0 0,0 0 1,0 0-1,0 1 0,0-1 0,0 0 0,0 1 0,-1-1 1,1 0-1,0 1 0,0 2 0,22 76 123,-23-79-124,1-1 1,-1 1-1,0-1 0,0 0 0,0 1 1,0-1-1,0 1 0,1-1 1,-1 1-1,0-1 0,0 0 0,1 1 1,-1-1-1,0 0 0,1 1 0,-1-1 1,0 0-1,1 1 0,-1-1 0,1 0 1,-1 0-1,0 1 0,1-1 0,-1 0 1,1 0-1,-1 0 0,1 0 0,-1 0 1,1 0-1,-1 1 0,0-1 0,1 0 1,-1 0-1,1 0 0,-1 0 0,1-1 1,-1 1-1,1 0 0,-1 0 1,1 0-1,-1 0 0,0 0 0,1-1 1,-1 1-1,1 0 0,-1 0 0,0-1 1,1 1-1,-1 0 0,1-1 0,23-22 115,-15 14-72,-3 5-64,0-1 0,0 1 1,1 1-1,-1-1 0,1 1 1,0 0-1,0 1 0,13-4 0,-15 5-162,0 0 0,0 1-1,0-1 1,0 1-1,0 0 1,1 0 0,-1 1-1,0-1 1,0 1 0,-1 0-1,1 0 1,0 1-1,8 3 1,-11-4 119,-1-1-1,0 1 1,0 0-1,0 0 1,1 0-1,-1 0 1,0 0-1,0 0 1,0 0-1,0 0 1,-1 0 0,1 0-1,0 1 1,0-1-1,-1 0 1,1 0-1,0 4 1,-3 2-627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2.545"/>
    </inkml:context>
    <inkml:brush xml:id="br0">
      <inkml:brushProperty name="width" value="0.05" units="cm"/>
      <inkml:brushProperty name="height" value="0.05" units="cm"/>
    </inkml:brush>
  </inkml:definitions>
  <inkml:trace contextRef="#ctx0" brushRef="#br0">5 6 21589,'-4'11'2144,"4"-3"-1632,3-2-240,3-1 1009,0-2-1313,-2-2 1160,6-7-1040,0-2-40,-3-4-56,-3-2 16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3.771"/>
    </inkml:context>
    <inkml:brush xml:id="br0">
      <inkml:brushProperty name="width" value="0.05" units="cm"/>
      <inkml:brushProperty name="height" value="0.05" units="cm"/>
    </inkml:brush>
  </inkml:definitions>
  <inkml:trace contextRef="#ctx0" brushRef="#br0">14 100 20948,'-9'5'1857,"4"0"-993,13-8 216,6-7-240,7 0-543,4-1-329,5-1-673,2-1-407,1 1 856,0-5-168,-2-4-168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4.269"/>
    </inkml:context>
    <inkml:brush xml:id="br0">
      <inkml:brushProperty name="width" value="0.05" units="cm"/>
      <inkml:brushProperty name="height" value="0.05" units="cm"/>
    </inkml:brush>
  </inkml:definitions>
  <inkml:trace contextRef="#ctx0" brushRef="#br0">1 112 17340,'0'12'478,"1"-1"0,0 1 0,6 22 0,-6-29-416,0 0-1,1 0 0,0 0 1,0 0-1,1 0 0,-1-1 1,1 1-1,0-1 0,0 0 1,7 8-1,-9-11-63,0 0 1,0-1 0,0 1-1,0 0 1,1 0-1,-1-1 1,0 1-1,0 0 1,1-1-1,-1 1 1,0-1-1,1 0 1,-1 1-1,0-1 1,1 0 0,-1 0-1,1 0 1,-1 0-1,0 0 1,1 0-1,1-1 1,0 0 2,0 0 1,-1 0 0,0 0 0,1 0-1,-1-1 1,0 1 0,0-1-1,0 1 1,0-1 0,3-3-1,2-3 51,-2 0 0,1 0 0,-1 0 1,0-1-1,4-9 0,0-3 351,-2 1 1,7-25 0,-7 100 308,-6-36-679,1 0 0,1 0 0,0-1 0,2 1 0,10 28 0,-14-45-7,0 0-1,-1-1 1,1 1-1,0 0 1,1 0-1,-1 0 0,0-1 1,0 1-1,1-1 1,-1 1-1,1-1 1,-1 0-1,1 1 1,0-1-1,0 0 0,-1 0 1,1 0-1,0 0 1,0 0-1,0-1 1,3 2-1,-2-2 24,-1 0-1,1 0 1,-1-1-1,1 1 0,-1 0 1,1-1-1,-1 0 1,0 1-1,1-1 1,-1 0-1,0 0 1,0 0-1,1-1 1,-1 1-1,0 0 1,0-1-1,3-3 1,7-7 242,0 0 1,-1-1 0,0 0 0,-1-1-1,-1 0 1,14-27 0,-11 14 124,-1 0-1,-1-1 1,7-30 0,-15 37-188,-1 21-222,-1-1 1,0 1 0,0-1-1,0 1 1,0 0 0,0-1-1,0 1 1,0-1 0,0 1-1,0-1 1,0 1 0,0 0-1,0-1 1,0 1 0,0-1-1,0 1 1,0-1 0,0 1-1,-1 0 1,1-1 0,0 1-1,0-1 1,0 1 0,-1 0-1,1-1 1,0 1 0,-1 0-1,1-1 1,0 1 0,0 0-1,-1 0 1,1-1 0,-1 1-1,1 0 1,-2 1-20,1 1-1,0-1 1,0 1 0,0 0 0,1-1-1,-1 1 1,0 0 0,0 0 0,1 0-1,-1 0 1,1-1 0,0 1 0,0 0-1,0 4 1,-2 2-160,2-5 283,-3 16-1564,6-14-141,6-9-308,38-34-2589,-27 24 3152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4.703"/>
    </inkml:context>
    <inkml:brush xml:id="br0">
      <inkml:brushProperty name="width" value="0.05" units="cm"/>
      <inkml:brushProperty name="height" value="0.05" units="cm"/>
    </inkml:brush>
  </inkml:definitions>
  <inkml:trace contextRef="#ctx0" brushRef="#br0">39 61 16107,'-2'6'704,"0"0"0,0 0 0,-1-1 0,1 1 0,-5 5-1,4-5-318,0-1 0,0 0 0,1 1 0,0 0 0,0-1 0,-1 7 0,2-7-212,0-1-1,1 1 1,-1 0-1,1-1 1,1 8 0,-1-11-155,0-1-1,0 1 1,1 0 0,-1 0 0,0-1 0,0 1 0,1 0 0,-1-1 0,0 1-1,1 0 1,-1-1 0,1 1 0,-1 0 0,0-1 0,1 1 0,0-1 0,-1 1-1,1-1 1,-1 1 0,1-1 0,0 1 0,-1-1 0,1 0 0,0 1 0,-1-1-1,1 0 1,0 1 0,0-1 0,-1 0 0,1 0 0,0 0 0,0 0 0,-1 0-1,1 0 1,0 0 0,0 0 0,-1 0 0,1 0 0,0 0 0,0 0 0,-1-1-1,2 1 1,8-4 91,0-1 0,0 0 0,0 0 0,-1-1 0,0 0 0,16-13 0,25-16 203,-13 18-212,-35 16-95,0 0 1,1 1 0,-1-1 0,0 1 0,0 0 0,1-1 0,-1 1 0,0 0-1,0 0 1,1 0 0,-1 1 0,0-1 0,0 1 0,0-1 0,3 2 0,-4-2 5,-1 0 0,0 0 0,1 0 0,-1-1 0,1 1 0,-1 0 0,0 0 0,1 0 0,-1 0 0,1 0 0,-1-1-1,0 1 1,1 0 0,-1 0 0,0-1 0,0 1 0,1 0 0,-1-1 0,0 1 0,1 0 0,-1-1 0,0 1 0,0 0 0,0-1 0,1 1 0,-1 0 0,0-1 0,0 1 0,0-1 0,0 1 0,0 0 0,0-1 0,0 1 0,0-1 0,0 1 0,0 0 0,0-1 0,0 0 0,2-19 268,-2 19-254,1-11 106,0 8-135,-1 0 1,1-1 0,-1 1-1,0 0 1,-1-1-1,1 1 1,-1 0 0,1 0-1,-3-5 1,2 7-1201,1 8 848,5 9 8,3-4-170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8.779"/>
    </inkml:context>
    <inkml:brush xml:id="br0">
      <inkml:brushProperty name="width" value="0.05" units="cm"/>
      <inkml:brushProperty name="height" value="0.05" units="cm"/>
    </inkml:brush>
  </inkml:definitions>
  <inkml:trace contextRef="#ctx0" brushRef="#br0">0 18 17716,'2'-18'3023,"1"23"-541,5 32 338,-5-23-2709,44 167 1135,-37-151-1273,0-2 0,2 1-1,2-2 1,18 31 0,-14-40-1054,-17-17 207,-4-3-277,-7-5 544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9.243"/>
    </inkml:context>
    <inkml:brush xml:id="br0">
      <inkml:brushProperty name="width" value="0.05" units="cm"/>
      <inkml:brushProperty name="height" value="0.05" units="cm"/>
    </inkml:brush>
  </inkml:definitions>
  <inkml:trace contextRef="#ctx0" brushRef="#br0">198 496 13995,'1'5'1816,"7"0"-1031,7-4-177,5-1 1400,8-1-832,7-4-127,9-6-201,5-3-136,7-2-176,-1-4-80,-6 0-224,-3 0-136,-8 3-416,-9-1-296,-14 4-488,-9 0 872,-19 5-160,-13-3-176</inkml:trace>
  <inkml:trace contextRef="#ctx0" brushRef="#br0" timeOffset="1">7 54 14107,'-7'5'1808,"7"-1"-1063,10 2-193,3-3 1448,7-1-904,2-2-87,5-3-169,4-5-112,0 1-128,-1-3-160,-1 0-552,-3-1-464,-3 3 576,-3-1-168,-6 1-144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6.593"/>
    </inkml:context>
    <inkml:brush xml:id="br0">
      <inkml:brushProperty name="width" value="0.05" units="cm"/>
      <inkml:brushProperty name="height" value="0.05" units="cm"/>
    </inkml:brush>
  </inkml:definitions>
  <inkml:trace contextRef="#ctx0" brushRef="#br0">0 218 17036,'2'0'178,"1"0"0,-1 0 0,0 0 0,0 0 1,1 0-1,-1-1 0,0 1 0,0-1 0,0 0 0,0 1 1,0-1-1,1 0 0,-2 0 0,1-1 0,0 1 1,0 0-1,0 0 0,2-3 0,7-3 495,131-83 1432,-28 17-1818,-110 71-280,5-4 4,1 1 0,-1 0 1,17-5-1,-24 9-8,-1 0 0,1 1 0,0-1-1,0 1 1,0-1 0,-1 1 0,1 0-1,0 0 1,0 0 0,0 0 0,0 0-1,-1 0 1,1 0 0,0 1 0,0-1 0,0 1-1,-1-1 1,1 1 0,0 0 0,0 0-1,-1 0 1,1 0 0,-1 0 0,1 0-1,-1 0 1,1 0 0,1 3 0,1 2 11,0 1-1,-1-1 1,0 1 0,-1-1 0,1 1-1,-1 0 1,-1 0 0,2 11 0,4 64 68,-6-61-62,0 85 16,3 39 837,-1-134-757,0-21 30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39.665"/>
    </inkml:context>
    <inkml:brush xml:id="br0">
      <inkml:brushProperty name="width" value="0.05" units="cm"/>
      <inkml:brushProperty name="height" value="0.05" units="cm"/>
    </inkml:brush>
  </inkml:definitions>
  <inkml:trace contextRef="#ctx0" brushRef="#br0">0 0 18556,'28'41'1070,"-2"2"0,27 61 0,-19-35-355,-22-46-536,0 1 180,1 0 1,18 25-1,-31-48-319,1-1 0,-1 1 0,0-1 0,0 1 0,0-1 0,1 1 0,-1-1 0,0 0 0,1 1 0,-1-1-1,0 1 1,1-1 0,-1 0 0,0 1 0,1-1 0,-1 0 0,1 1 0,-1-1 0,1 0 0,-1 0 0,1 0-1,-1 1 1,0-1 0,1 0 0,-1 0 0,1 0 0,0 0 0,-1 0 0,1 0 0,-1 0 0,1 0 0,-1 0 0,1 0-1,0 0 1,-1-1 38,1 0-1,0 0 0,-1 0 0,1-1 1,-1 1-1,0 0 0,1 0 0,-1 0 1,0 0-1,0-1 0,0 1 0,1 0 1,-2-2-1,-3-44 1168,-1 27-1135,-2 1 1,-1 0-1,0 0 1,-1 1-1,-1 0 1,0 1-1,-2 0 0,0 1 1,-1 0-1,-17-17 1,24 27-125,-4-4-19,10 8-167,8 5-235,2 1-65,0 0-1,0-1 0,0 0 1,1-1-1,-1 0 1,1-1-1,-1 0 0,1 0 1,0-1-1,-1 0 1,1-1-1,18-4 0,5-6-542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40.160"/>
    </inkml:context>
    <inkml:brush xml:id="br0">
      <inkml:brushProperty name="width" value="0.05" units="cm"/>
      <inkml:brushProperty name="height" value="0.05" units="cm"/>
    </inkml:brush>
  </inkml:definitions>
  <inkml:trace contextRef="#ctx0" brushRef="#br0">59 83 13659,'0'-1'156,"0"0"0,0 0 0,0 0 0,0 0 0,0 0 0,-1 0 0,1 0 0,0 0 0,0 0 0,-1 0 0,1 0 0,-1 0 0,0-2 0,1 3-92,-1 0 0,1-1 0,0 1 0,0 0 0,-1 0 1,1 0-1,0-1 0,-1 1 0,1 0 0,0 0 0,-1 0 1,1 0-1,0 0 0,0 0 0,-1 0 0,1 0 1,0 0-1,-1 0 0,1 0 0,0 0 0,-1 0 0,1 0 1,0 0-1,-1 0 0,1 0 0,0 0 0,-1 1 0,1-1 1,-1 0-1,0 1 133,-1 1 0,0-1 1,1 1-1,-1-1 0,0 1 0,1-1 1,0 1-1,-1 0 0,1 0 1,0 0-1,0 0 0,0 0 0,0 2 1,-6 18 89,2 0 1,0 0 0,2 0 0,0 1 0,1-1-1,2 1 1,0-1 0,5 30 0,-5-47-268,1 0 0,0 0 1,0 1-1,1-1 1,3 8-1,-5-12-12,1-1-1,-1 1 1,1 0 0,-1-1 0,0 1-1,1 0 1,-1-1 0,1 1-1,0-1 1,-1 1 0,1-1 0,-1 0-1,1 1 1,0-1 0,-1 1-1,1-1 1,0 0 0,-1 0-1,1 1 1,0-1 0,0 0 0,-1 0-1,1 0 1,0 0 0,0 0-1,-1 0 1,1 0 0,0 0 0,0 0-1,-1 0 1,1 0 0,0-1-1,-1 1 1,1 0 0,0 0 0,-1-1-1,1 1 1,0 0 0,-1-1-1,1 1 1,0-1 0,-1 1-1,1-1 1,-1 1 0,1-1 0,-1 1-1,1-1 1,0-1 0,10-11 136,0-1 0,-1 0 0,0-1 0,-1 0 0,-1 0 0,8-20 0,2-1 160,-12 23-197,-5 8-62,2 0-1,-1 1 1,0-1 0,1 0 0,0 1 0,0-1 0,1 1 0,-1 0-1,1 0 1,4-3 0,-7 6-41,-1 1 0,0 0-1,1 0 1,-1 0 0,1-1-1,-1 1 1,0 0 0,1 0-1,-1 0 1,1 0 0,-1 0 0,0 0-1,1 0 1,-1 0 0,1 0-1,-1 0 1,1 0 0,-1 0 0,0 1-1,1-1 1,-1 0 0,1 0-1,-1 0 1,0 1 0,1-1-1,-1 0 1,0 0 0,1 1 0,-1-1-1,0 0 1,1 0 0,-1 1-1,0-1 1,0 0 0,1 1 0,-1-1-1,0 1 1,0-1 0,0 0-1,0 1 1,1 0 0,5 19 59,-6-17-55,6 32 17,-5-21 20,1-1 1,8 24-1,-10-37-37,0 1 0,0-1 0,0 1 0,0-1 0,0 1 0,0-1 0,1 1 0,-1-1 0,0 0 0,0 1 1,1-1-1,-1 1 0,0-1 0,0 1 0,1-1 0,-1 0 0,1 1 0,-1-1 0,0 0 0,1 1 0,-1-1 0,1 0 0,-1 0 0,1 0 0,-1 1 0,1-1 0,-1 0 0,1 0 0,-1 0 0,1 0 0,-1 0 0,1 0 0,-1 0 0,1 0 0,-1 0 0,1 0 0,-1 0 0,1 0 0,-1 0 0,1 0 0,-1 0 0,1 0 0,-1-1 0,1 1 0,-1 0 0,0 0 0,1-1 1,-1 1-1,1 0 0,-1-1 0,0 1 0,1 0 0,-1-1 0,1 0 0,23-29 297,-17 21-246,26-37 208,-18 24-182,1 1-1,1 0 1,0 1-1,2 1 1,23-19 0,-39 36-87,-1 0 1,0 0-1,1 0 1,0 1 0,-1-1-1,1 1 1,0 0-1,0 0 1,0 0 0,0 0-1,0 1 1,0-1-1,0 1 1,0-1-1,0 1 1,0 0 0,0 0-1,0 1 1,0-1-1,0 1 1,3 0 0,-3 1-4,0-1 1,0 1 0,0 0 0,0 0-1,0 0 1,-1 1 0,1-1-1,-1 0 1,0 1 0,1 0 0,-1 0-1,0-1 1,-1 1 0,1 1-1,0-1 1,-1 0 0,2 5 0,7 31-18,-9-32 37,0 0 0,1 0 0,-1 0 0,2 0 0,-1-1 0,5 9 1,-7-15-12,0 0 1,1 0-1,-1 1 1,0-1-1,0 0 1,0 0 0,1 0-1,-1 1 1,0-1-1,1 0 1,-1 0-1,0 0 1,0 0 0,1 0-1,-1 1 1,0-1-1,1 0 1,-1 0-1,0 0 1,0 0 0,1 0-1,-1 0 1,0 0-1,1 0 1,-1 0-1,0 0 1,1 0 0,-1-1-1,0 1 1,0 0-1,1 0 1,-1 0-1,0 0 1,1 0 0,-1-1-1,0 1 1,0 0-1,1 0 1,-1 0-1,0-1 1,0 1 0,0 0-1,1 0 1,-1-1-1,0 1 1,0 0-1,0 0 1,0-1 0,0 1-1,0 0 1,1-1-1,9-18 130,-9 17-121,12-27 111,-7 14-71,1 0 0,0 1 0,0 0 0,2 0-1,18-24 1,-26 37-57,0 0 0,0 0-1,0 0 1,0 0 0,0 0 0,0 0-1,0 0 1,0 1 0,0-1 0,1 0-1,-1 1 1,0-1 0,0 1 0,1-1-1,-1 1 1,0-1 0,1 1 0,-1 0-1,0 0 1,1 0 0,-1-1 0,1 2-1,1-1 1,-2 0-1,1 1 0,-1 0 1,1 0-1,-1 0 0,1 0 0,-1 0 0,0 0 1,0 0-1,1 0 0,-1 1 0,0-1 0,0 0 1,0 1-1,0-1 0,-1 1 0,2 1 0,2 7-38,0 0 0,-1 0 0,0 0-1,2 18 1,-4-24 41,2 12-332,-1-1 0,-1 1-1,0-1 1,-2 29-1,-2-40 59,-1-8-79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8:41.095"/>
    </inkml:context>
    <inkml:brush xml:id="br0">
      <inkml:brushProperty name="width" value="0.05" units="cm"/>
      <inkml:brushProperty name="height" value="0.05" units="cm"/>
    </inkml:brush>
  </inkml:definitions>
  <inkml:trace contextRef="#ctx0" brushRef="#br0">1 729 16155,'37'-8'5157,"44"-18"-4202,-67 22-569,457-191 1621,-353 141-1808,6-2-36,433-178 148,-535 226-314,232-77 105,-189 66-249,128-18 1,-192 37 145,6-1-242,1 0 0,0 0 0,14 2 1,-22-1 231,0 0 0,0 0 0,0 0 1,0 0-1,0 0 0,0 0 1,0 0-1,-1 0 0,1 0 1,0 0-1,0 1 0,0-1 0,0 0 1,0 0-1,0 0 0,0 0 1,0 0-1,0 0 0,0 0 1,0 0-1,0 1 0,0-1 0,0 0 1,-1 0-1,1 0 0,0 0 1,0 0-1,0 0 0,0 1 1,0-1-1,0 0 0,1 0 0,-1 0 1,0 0-1,0 0 0,0 0 1,0 1-1,0-1 0,0 0 1,0 0-1,0 0 0,0 0 0,0 0 1,0 0-1,0 1 0,-19-2-314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7:56.291"/>
    </inkml:context>
    <inkml:brush xml:id="br0">
      <inkml:brushProperty name="width" value="0.05" units="cm"/>
      <inkml:brushProperty name="height" value="0.05" units="cm"/>
    </inkml:brush>
  </inkml:definitions>
  <inkml:trace contextRef="#ctx0" brushRef="#br0">21326 872 12867,'-9'-1'170,"-21"0"221,0-1 0,-30-6-1,50 6-400,0-1 1,1 0-1,0 0 0,0-1 0,0 0 0,0-1 0,0 0 0,1 0 0,0-1 0,-9-7 0,-6-8-827,-2 1-1,0 2 0,0 0 1,-2 2-1,0 1 0,-1 1 1,0 1-1,-1 1 1,-46-11-1,-82-8-270,-86 8 4118,125 13-1717,-410 0 699,72 5-3245,115-22 582,-119-6 1803,-180 13 802,-119-6-1252,-1768-151-2485,1693 103-304,-762-49 2737,1328 110-318,-1466-52-236,967 68 1484,-1 22-343,-209 4-750,612-25-476,-936 24-112,5 76 85,209 84 49,795-116 55,-468 182-1,573-176 136,-218 127-1,217-93 105,-300 234 0,-59 134-121,454-387-174,4 4 1,4 4-1,-109 168 0,159-210 0,3 1 0,2 2 1,2 1-1,-32 114 0,47-125-52,3 1 0,1 0 1,3 1-1,3 0 0,1-1 0,9 84 1,5-57-225,28 104 1,36 75-327,0-3 153,48 344 286,-47-200 343,28-6 51,150 252 66,-175-482-429,184 275 0,-264-439 120,205 285-498,-138-200 146,95 94 0,188 141-1266,-295-272 1208,70 59-1151,195 129 0,-72-81 587,7-11 0,501 205 0,-4-118 1739,23-83 336,18-35 462,277 43 444,-450-76-1277,782 3 1,433-78-569,-145-52-236,-73 0 435,-603 27 393,-2-55-148,501-132-371,-70-79-186,-110-86-139,-1043 269 76,-5-12 1,-5-13 0,306-190-1,-257 107 44,-24-29 62,-244 183-23,-4-4-1,61-81 1,78-148 257,-141 192-147,62-150-1,20-115 64,-99 259-204,28-87-3,42-204 0,-80 256-31,-6 0 0,5-189 0,-23 106-67,-10 1 1,-42-260 0,25 344 50,-5 2 0,-7 2 1,-6 1-1,-97-215 0,82 237 50,-100-147-1,-99-83 60,182 256-68,-3 4 1,-162-134-1,-208-98 15,327 242-67,-3 5 0,-3 6 0,-2 5 1,-164-46-1,60 35-32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00.451"/>
    </inkml:context>
    <inkml:brush xml:id="br0">
      <inkml:brushProperty name="width" value="0.05" units="cm"/>
      <inkml:brushProperty name="height" value="0.05" units="cm"/>
    </inkml:brush>
  </inkml:definitions>
  <inkml:trace contextRef="#ctx0" brushRef="#br0">1474 81 9290,'-115'-10'2291,"80"9"-1925,1-2 0,-65-14 0,49 3-479,11 3-21,-56-10-1,80 19 143,1 1 0,-1 1 0,1 0 0,-1 0-1,1 2 1,-1-1 0,-23 8 0,-6 5 89,1 2 0,0 3-1,2 1 1,-47 29 0,14 0 66,-83 71-1,120-88-120,2 1 0,1 2 0,2 1 0,2 1-1,1 2 1,2 1 0,-39 74 0,51-81-30,1 1 1,1 0-1,2 1 1,2 0-1,1 0 1,1 1-1,2 0 1,2 0 0,1 1-1,6 68 1,3-56-16,1 0-1,3-1 1,19 53 0,-17-66-3,1-1-1,1-1 0,2-1 1,41 59-1,-47-77 4,1 0 0,0-1 0,1-1-1,0 1 1,1-2 0,1 0 0,0-1-1,0 0 1,28 12 0,-20-13-1,-1-1 0,1-1 0,0-1-1,1-1 1,0-1 0,40 2 0,-25-6 1,1-1-1,-1-3 1,0-1-1,0-2 1,-1-1-1,0-2 1,-1-2 0,65-29-1,-43 10-9,0-3 1,-3-2-1,0-3 0,-3-2 0,-1-2 1,-3-3-1,-1-2 0,48-62 1,-65 69 15,-1-2 1,-2 0 0,-2-2 0,-2-1-1,36-97 1,-50 115 34,-2-1 1,-1 0-1,-1 0 0,-2 0 0,-1-1 0,-1 1 0,-1-1 0,-2 0 0,-1 0 0,-2 1 1,-12-53-1,9 60 11,-1 2 0,-1-1-1,0 1 1,-2 0 0,0 1 0,-1 1 0,-2 0 0,1 0 0,-2 1 0,0 1 0,-26-22 0,10 15 20,0 0 1,-1 2-1,-1 2 0,-1 1 0,-66-26 1,65 32-60,1 2 1,-1 1-1,-1 2 1,0 1-1,-64-2 1,54 9-29,-1 1 0,1 2 0,0 3 0,-50 13 0,-79 32-10,-9 15-11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08.098"/>
    </inkml:context>
    <inkml:brush xml:id="br0">
      <inkml:brushProperty name="width" value="0.05" units="cm"/>
      <inkml:brushProperty name="height" value="0.05" units="cm"/>
    </inkml:brush>
  </inkml:definitions>
  <inkml:trace contextRef="#ctx0" brushRef="#br0">1040 28 14035,'-11'-2'150,"-20"-6"61,-1 2 0,0 1 1,-46-2-1,68 8-209,-1-1 0,0 1 0,1 1-1,-1 0 1,1 0 0,0 1 0,-1 0-1,2 1 1,-1 0 0,0 1 0,1 0-1,0 0 1,0 1 0,-13 11 0,-7 10-2,1 1 1,-31 42 0,-43 72-10,13-1-18,6 4-1,6 3 1,-58 164 0,71-116 43,55-158-4,2 2 1,1-1-1,0 47 0,6-62-5,1-1 0,1 1 0,1-1 0,1 0 0,1 0 0,11 32 0,-9-38-5,0 1 0,2-1 0,0-1-1,1 0 1,0 0 0,2-1 0,0 0-1,25 24 1,-20-25-50,0 0-1,0-2 0,1 0 1,1-1-1,0 0 0,0-2 1,1 0-1,0-1 0,1-2 1,-1 0-1,2-1 0,26 3 0,-13-4-24,0-3 0,0 0-1,0-3 1,-1 0-1,1-3 1,65-16-1,44-26-159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08.513"/>
    </inkml:context>
    <inkml:brush xml:id="br0">
      <inkml:brushProperty name="width" value="0.05" units="cm"/>
      <inkml:brushProperty name="height" value="0.05" units="cm"/>
    </inkml:brush>
  </inkml:definitions>
  <inkml:trace contextRef="#ctx0" brushRef="#br0">328 192 10098,'26'-52'880,"-24"14"-632,-16 7-120,-20 13 208,-8 2-55,-14 4-473,-3 0 344,-12 4-144,-8 4-96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09.220"/>
    </inkml:context>
    <inkml:brush xml:id="br0">
      <inkml:brushProperty name="width" value="0.05" units="cm"/>
      <inkml:brushProperty name="height" value="0.05" units="cm"/>
    </inkml:brush>
  </inkml:definitions>
  <inkml:trace contextRef="#ctx0" brushRef="#br0">835 0 11434,'-13'1'136,"0"0"-1,0 1 0,0 1 0,0 0 1,1 0-1,-1 1 0,-19 10 0,14-4-22,0 0 1,1 1-1,0 1 0,-19 18 0,-6 11 60,2 3-1,-49 67 1,27-25-150,3 2 0,4 3-1,-50 112 1,76-136-108,3 2 1,3 0-1,2 2 0,4 1 1,-11 104-1,21-105-83,4 0-1,3 0 1,15 120 0,-10-159 120,1 0 0,1 0 0,2-1 0,1-1 0,2 1 0,1-2 0,1 1-1,1-2 1,2 0 0,28 36 0,-33-50 46,1-1 0,0 0 0,1-1 0,0 0 0,0-2 0,2 1-1,-1-2 1,1 0 0,0-1 0,1 0 0,0-2 0,0 0 0,1 0 0,0-2 0,33 4 0,-25-6 10,0-1 1,0-2-1,-1 0 1,1-2-1,0-1 1,-1 0-1,0-2 1,0-2-1,-1 0 1,39-19-1,-21 5 2,-1-2 0,-2-2 0,0-1 0,-2-3 0,-2 0 0,0-3 0,-2 0 0,43-58 0,-24 19-10,-2-3 1,-4-1 0,57-131-1,32-151 82,-114 282 14,-2-2-1,14-142 0,-31 189-43,-1-1 0,-1 1 0,-2-1 0,-1 1 0,-1-1 0,-2 1-1,-10-32 1,12 50-26,-1 0 0,-1 0 0,0 1 0,-1-1-1,-1 1 1,0 1 0,-17-20 0,18 23-25,-1 1-1,0 0 1,-1 0 0,0 1 0,0 0-1,0 1 1,0 0 0,-1 0 0,0 1 0,0 1-1,-14-4 1,11 4-36,0 1 1,0 0-1,0 1 0,0 1 0,-1 0 0,1 1 1,0 0-1,0 1 0,0 0 0,1 1 1,-1 1-1,-22 9 0,10 1-82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09.904"/>
    </inkml:context>
    <inkml:brush xml:id="br0">
      <inkml:brushProperty name="width" value="0.05" units="cm"/>
      <inkml:brushProperty name="height" value="0.05" units="cm"/>
    </inkml:brush>
  </inkml:definitions>
  <inkml:trace contextRef="#ctx0" brushRef="#br0">565 276 13107,'-67'33'387,"1"4"1,-87 64-1,132-85-363,0 2-1,2 0 1,0 2-1,1 0 1,0 0 0,2 2-1,1 0 1,0 1-1,2 0 1,-15 37-1,12-13-43,1 0 0,3 1-1,2 0 1,-5 58-1,10-33-118,2-1-1,10 90 0,-3-115-1,2 0 0,3 0 0,1-1 0,2 0 0,28 66 1,-29-87 44,2 0 1,0-1 0,1-1-1,2 0 1,0-1 0,1-1-1,1 0 1,1-2 0,1 0 0,44 32-1,-43-37 52,0-2 1,1 0-1,0-1 0,1-1 0,0-2 1,0 0-1,1-1 0,40 5 0,-43-9 73,0-2-1,0 0 0,0-2 0,0 0 1,-1-1-1,1-1 0,0-1 1,-1-1-1,0-1 0,32-13 1,-14 0 51,-1-1 0,-1-3 1,0 0-1,-2-2 1,-1-2-1,-1-1 1,-2-1-1,43-53 1,-29 25-24,-2-2 0,-3-2 0,-3-2 0,36-82 0,-44 79-57,-3-1-1,-3-1 1,-3-2 0,-3 0-1,-3 0 1,-3-1-1,-3-1 1,-3 0 0,-11-129-1,4 169-99,-3 0-1,0 0 0,-2 1 1,-1 1-1,-2-1 0,-1 1 1,-1 1-1,-2 0 1,-24-37-1,29 52 8,-1 1-1,-1 0 1,0 0-1,0 1 1,-1 0 0,-1 1-1,0 1 1,-17-10 0,19 14 23,-1 0 1,0 0-1,-1 1 1,1 1 0,-1 0-1,0 1 1,0 1-1,0 0 1,-1 0 0,-25 2-1,23 1-10,0 1 0,0 0-1,0 1 1,-16 6 0,13-2-77,-30 16 1,25-10 38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10.881"/>
    </inkml:context>
    <inkml:brush xml:id="br0">
      <inkml:brushProperty name="width" value="0.05" units="cm"/>
      <inkml:brushProperty name="height" value="0.05" units="cm"/>
    </inkml:brush>
  </inkml:definitions>
  <inkml:trace contextRef="#ctx0" brushRef="#br0">1128 328 12459,'-106'-40'1037,"-54"-24"-587,156 62-449,-18-9 34,0 1 0,-1 0 0,-38-9 0,53 18-103,1-1 0,-1 1 0,0 1 0,1-1 0,-1 2 0,0-1 0,1 1-1,-1 0 1,0 0 0,1 1 0,-1 0 0,1 0 0,0 1 0,0 0 0,-12 7-1,-3 5-201,2 0 0,0 1 0,0 1-1,2 1 1,0 1 0,-22 31-1,-82 134-1607,54-67 496,5 2-1,-70 190 1,121-276 1570,2 0 1,1 0-1,1 1 0,2 0 1,-2 36-1,8-56-70,0 1 0,0-1 0,1 0 0,1 0 0,1 0 0,0 0 0,0 0 0,1 0-1,1-1 1,1 0 0,0 0 0,0 0 0,1-1 0,18 23 0,-9-16-43,2-1 0,1-1 0,0-1 0,0-1 0,2 0 1,0-2-1,1 0 0,0-2 0,1 0 0,0-1 0,0-2 0,1 0 0,47 8 0,-31-10-59,0-1 0,0-2 0,0-2 0,0-1 0,0-3 0,0-1 0,-1-2 0,41-11 0,-16-2 117,0-2 0,-2-4 1,-1-2-1,0-3 0,-3-2 0,99-73 1,-94 57 33,-3-4-1,-3-2 1,-2-2 0,-2-3 0,66-95 0,-98 123-92,-2-1 0,-1-1 0,-1-1 0,-1-1 1,-3 0-1,-1 0 0,-1-1 0,9-56 0,-17 71-19,-1 0 0,-1 0-1,-1-1 1,0 1 0,-2-1-1,0 1 1,-2 0 0,0 0-1,-1 0 1,-1 1 0,-1 0-1,-1 0 1,-1 0 0,-1 1-1,0 1 1,-17-23 0,6 16-33,-1 0 1,-1 1-1,-2 2 1,0 0 0,-1 2-1,-1 0 1,-1 2-1,0 1 1,-2 2 0,0 1-1,0 1 1,-1 1-1,-1 2 1,0 1-1,-38-5 1,33 8-58,0 1 0,0 3 1,0 0-1,0 3 0,-1 1 0,1 2 0,1 1 1,-1 2-1,1 1 0,0 3 0,1 0 0,0 2 1,-42 23-1,-33 30-78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7.160"/>
    </inkml:context>
    <inkml:brush xml:id="br0">
      <inkml:brushProperty name="width" value="0.05" units="cm"/>
      <inkml:brushProperty name="height" value="0.05" units="cm"/>
    </inkml:brush>
  </inkml:definitions>
  <inkml:trace contextRef="#ctx0" brushRef="#br0">72 476 18372,'2'-1'121,"-1"1"0,1-1 0,0 1 0,-1 0 0,1-1 0,0 1-1,0 0 1,-1 0 0,1 0 0,0 0 0,0 1 0,-1-1 0,1 0 0,0 1 0,-1-1 0,1 1 0,0-1 0,-1 1 0,1 0 0,-1 0 0,1 0 0,-1 0-1,1 0 1,-1 0 0,0 0 0,0 0 0,1 1 0,-1-1 0,0 0 0,1 2 0,5 7 277,-1-1 0,0 1 0,8 17 0,-9-16-213,88 190-97,-93-201-130,0 0 0,0 0-1,0 0 1,0 0-1,0 0 1,0 0-1,1 0 1,-1 0 0,0 0-1,0 0 1,0 0-1,0 1 1,0-1-1,0 0 1,0 0 0,0 0-1,0 0 1,0 0-1,0 0 1,0 0-1,0 1 1,0-1 0,1 0-1,-1 0 1,0 0-1,0 0 1,0 0-1,0 0 1,0 1-1,0-1 1,-1 0 0,1 0-1,0 0 1,0 0-1,0 0 1,0 0-1,0 1 1,0-1 0,0 0-1,0 0 1,0 0-1,0 0 1,0 0-1,0 0 1,0 0 0,0 0-1,-1 1 1,1-1-1,0 0 1,0 0-1,0 0 1,0 0 0,0 0-1,0 0 1,-1 0-1,-8-6-1075,-19-23 319,16 17-53,-19-19-1941,-51-52-1710,66 65 4782,1-1 0,-22-36-1,33 50 14,2 0 0,-1-1 0,1 0 0,0 0 0,0 1-1,0-1 1,1 0 0,0-1 0,0 1 0,1 0 0,-1 0 0,2 0-1,-1 0 1,0 0 0,1-1 0,0 1 0,1 0 0,-1 0-1,1 1 1,0-1 0,1 0 0,-1 1 0,1-1 0,4-5 0,8-10 624,0 1 1,2 1 0,0 0 0,30-25 0,-28 27-832,29-26 504,-20 20-809,-2-2-1,-1 0 0,30-39 0,-43 41-851,-12 23 1050,0-1 1,0 1 0,0-1-1,1 1 1,-1-1-1,0 0 1,0 1 0,0-1-1,0 1 1,0-1-1,0 1 1,0-1 0,-1 1-1,1-1 1,0 1-1,0-1 1,0 1 0,0-1-1,-1 1 1,1-1 0,0 1-1,-1-1 1,1 1-1,0-1 1,-1 1 0,1 0-1,0-1 1,-1 1-1,1 0 1,-1-1 0,1 1-1,-1 0 1,1-1-1,0 1 1,-1 0 0,1 0-1,-1 0 1,1 0 0,-1-1-1,0 1 1,1 0-1,-1 0 1,1 0 0,-1 0-1,1 0 1,-1 0-1,0 0 1,-28 3-696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11.647"/>
    </inkml:context>
    <inkml:brush xml:id="br0">
      <inkml:brushProperty name="width" value="0.05" units="cm"/>
      <inkml:brushProperty name="height" value="0.05" units="cm"/>
    </inkml:brush>
  </inkml:definitions>
  <inkml:trace contextRef="#ctx0" brushRef="#br0">319 371 12427,'-40'45'243,"2"2"1,2 1 0,-45 80 0,60-85-230,1 1 1,3 1-1,2 1 1,1 0-1,3 1 1,-10 89 0,18-105-49,2 1 0,1-1 0,1 0 0,2 0 0,1 0 0,2 0 0,1-1 0,1 1 0,1-2 0,2 1 0,23 44 0,-27-61-1,1 0-1,0 0 1,1-1 0,0 0-1,1-1 1,1 0-1,-1 0 1,2-1 0,-1-1-1,1 0 1,1 0-1,0-1 1,0-1 0,0 0-1,1-1 1,0-1-1,0 0 1,1 0 0,-1-2-1,1 1 1,19 0-1,-9-3 42,1-2-1,-1-1 0,0 0 1,1-2-1,-1-1 1,-1-1-1,29-11 0,8-7 187,92-49 0,-106 46-75,-1-2-1,-1-3 0,-1-1 1,-2-2-1,-2-1 1,-1-3-1,-2-1 1,50-71-1,-60 72-55,-2 0 1,-2-2-1,-1-1 0,-3-1 0,-1 0 1,-2-2-1,-2 1 0,-2-2 0,-2 0 1,5-60-1,-14 81-46,0-1-1,-2 0 1,0 1 0,-2 0 0,-1-1 0,-1 1 0,-1 0 0,-1 1-1,-17-38 1,14 42-68,0 1 0,-1 0 0,-1 1 0,-1 0-1,-1 1 1,0 0 0,-1 1 0,-1 1 0,-1 1 0,0 0-1,-28-18 1,23 20 23,0 1 1,-1 0-1,0 2 0,0 0 0,-1 2 0,0 0 0,0 2 0,-1 1 0,-29-2 1,-98 0-190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12.311"/>
    </inkml:context>
    <inkml:brush xml:id="br0">
      <inkml:brushProperty name="width" value="0.05" units="cm"/>
      <inkml:brushProperty name="height" value="0.05" units="cm"/>
    </inkml:brush>
  </inkml:definitions>
  <inkml:trace contextRef="#ctx0" brushRef="#br0">450 249 10978,'-82'-17'472,"1"-5"-960,1-2-8,13-10-608,5-6 848,21-13-160,4-5-192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12.729"/>
    </inkml:context>
    <inkml:brush xml:id="br0">
      <inkml:brushProperty name="width" value="0.05" units="cm"/>
      <inkml:brushProperty name="height" value="0.05" units="cm"/>
    </inkml:brush>
  </inkml:definitions>
  <inkml:trace contextRef="#ctx0" brushRef="#br0">1059 10 12179,'-26'-4'278,"1"1"1,-1 1-1,1 1 1,-1 1-1,-33 6 1,41-3-173,0 1 1,0 0 0,1 2-1,-1 0 1,1 1 0,0 1-1,1 1 1,-19 12 0,-6 9-19,1 1 0,2 3 0,1 1 1,2 1-1,-51 69 0,32-28-134,3 2 0,-47 100 0,56-91-112,4 3 0,3 0 0,-22 99 0,42-127 8,3 1 1,3 0 0,3 0 0,2 1 0,8 103 0,-2-147 108,1 0 1,1 0 0,1 0 0,13 35 0,-14-45 33,1 0 1,1-1 0,0 1-1,0-1 1,1 0 0,0 0-1,1-1 1,0 0 0,18 14 0,-15-14 17,1-1 0,0-1 0,0 1 0,1-2 0,0 0 0,0-1 0,1 0 0,19 4 0,-13-5 16,1-1 0,0-1 0,0 0-1,1-2 1,21-2 0,4-5 41,0-1 0,-1-3 0,0-1 0,57-24 0,-19 2 57,-1-3 0,-2-5 1,126-84-1,-150 84-54,-1-2 0,-3-3 0,-1-2 0,-3-2 0,53-71 0,-77 88-45,-2-1 0,-2-1-1,-1-1 1,-2-1 0,-1-1 0,-2 0 0,-2-1 0,14-76 0,-22 88-47,-2 0 0,-1 0 0,-1-1 0,-1 1 0,-1-1 0,-2 1 0,-1 0 0,-1 0 0,-2 0 0,0 1-1,-2 0 1,-1 0 0,-25-47 0,23 55-101,-1 1 0,0 0 0,-1 1 0,-1 1 0,0 0 0,-2 1 0,0 0 0,0 2 0,-1 0 0,-1 1 0,0 0 0,-33-13 0,23 13 19,-1 2 0,0 1 0,-1 1 0,0 2 0,0 0 0,-1 3 0,1 0-1,-40 3 1,-121 19-395,185-18 478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9:40.117"/>
    </inkml:context>
    <inkml:brush xml:id="br0">
      <inkml:brushProperty name="width" value="0.05" units="cm"/>
      <inkml:brushProperty name="height" value="0.05" units="cm"/>
    </inkml:brush>
  </inkml:definitions>
  <inkml:trace contextRef="#ctx0" brushRef="#br0">0 10130 11202,'5'0'249,"-1"-1"0,0 1-1,0-1 1,0 0-1,0 0 1,0 0-1,-1 0 1,1-1 0,0 1-1,0-1 1,-1 0-1,1 0 1,3-4-1,18-7 411,41-20 390,-46 23-919,0 0 0,27-9 0,6 0 74,63-31 0,-98 43-195,0 1 0,0 1 0,1 1 0,0 0 0,0 2 0,0 0 0,22 1 0,55-8-7,-6-12 16,-1-3 0,152-64 0,-19-11-45,31-12-28,-187 87-59,-25 10 83,0-2 0,55-30-1,-4-3 24,-48 26-168,74-51 0,-43 11 34,-50 41 117,0 1 1,48-31-1,-43 36 1,-11 6 30,0-1 0,-1-1-1,19-15 1,0-5 8,2 2-1,1 2 1,1 1 0,2 2 0,88-37 0,146-38-7,-173 64 2,261-99 31,-310 111-25,-1-3 1,71-48 0,14-7 1,232-80 14,-112 55-6,-6 13-10,-70 29 0,-155 53-14,0-2 0,-2 0 0,29-20 0,68-60 5,-84 62-4,1 2 0,2 1 0,73-38 0,59-2 6,-1 0 0,-113 45-12,1 3 1,82-17-1,16-5-5,-124 32 8,-1-2-1,50-27 1,74-59 5,-10 5 6,-94 63-9,422-216-16,-211 159 15,-18 7-8,-189 53-30,-2-2 0,0-2 0,53-43 0,27-15-50,182-92-86,-228 137 93,155-52-1,-155 68 72,-18 8-5,-1-4 0,120-60-1,21-35 16,203-155 0,-374 246-2,2 1 0,2 2 0,91-39 0,-96 48-5,13-3-37,-1-3 0,-2-2 0,59-38-1,27-39-107,-75 54 120,127-77 0,98-15-54,-214 111 59,0 3 0,87-19-1,-57 24 28,89-23 1,-168 37-2,1-1 1,-2-2 0,1 0 0,-1-1-1,37-27 1,90-81-166,70-50-64,-94 89 13,3 4 1,156-66-1,-62 37 186,-178 79 25,-1-1 0,72-62 0,-97 74 5,34-32-24,111-75 0,-98 84-42,99-41-1,77-14 5,45-21 43,-229 87 16,-1-2 1,97-68 0,-16-13 3,5-4-11,-107 89 6,0 2 1,51-24-1,-54 31 4,95-43-7,191-122 1,71-117 85,-268 200-59,-63 57 36,3 1 0,93-44-1,-93 53-37,-1-2 0,100-75 0,-22-24 10,-102 94-18,2 2 0,1 1 0,63-43 0,118-40 14,-52 30-20,-125 63-4,72-56 1,-57 34-2,291-221 76,-316 246-65,325-200 342,-271 174-248,-1-5-1,-3-3 0,85-74 1,27-27 139,-145 122-166,3 2 1,57-28 0,-97 54-53,-9 4-18,0 1 0,1-1 0,-1 1 0,0 0 0,1 1 0,-1-1 0,8-1 0,-10 1-142,-7 1 125,-5 4-44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10.673"/>
    </inkml:context>
    <inkml:brush xml:id="br0">
      <inkml:brushProperty name="width" value="0.05" units="cm"/>
      <inkml:brushProperty name="height" value="0.05" units="cm"/>
      <inkml:brushProperty name="color" value="#E71224"/>
    </inkml:brush>
  </inkml:definitions>
  <inkml:trace contextRef="#ctx0" brushRef="#br0">0 3 13355,'0'-3'968,"8"12"-672,2 10-56,12 16 360,7 11-24,9 13-111,5 10-25,6 9-24,2 2-24,-2 1-104,-2-4-72,-6-7-168,-5-6-104,-12-12-296,-4-7-160,-6-18 408,-1-8-88,0-15-88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11.811"/>
    </inkml:context>
    <inkml:brush xml:id="br0">
      <inkml:brushProperty name="width" value="0.05" units="cm"/>
      <inkml:brushProperty name="height" value="0.05" units="cm"/>
      <inkml:brushProperty name="color" value="#E71224"/>
    </inkml:brush>
  </inkml:definitions>
  <inkml:trace contextRef="#ctx0" brushRef="#br0">58 13 14395,'0'-1'65,"-1"0"1,1 0-1,-1 0 1,1 1-1,-1-1 0,0 0 1,1 0-1,-1 1 1,0-1-1,0 0 0,1 1 1,-1-1-1,0 1 0,0-1 1,0 1-1,0-1 1,0 1-1,-1-1 0,1 1-39,1 0-1,-1 1 0,0-1 0,1 0 0,-1 0 0,1 0 1,-1 1-1,1-1 0,0 0 0,-1 1 0,1-1 1,-1 0-1,1 1 0,0-1 0,-1 1 0,1-1 1,0 1-1,-1-1 0,1 1 0,0-1 0,0 1 0,-1-1 1,1 2-1,-2 5 147,0 0 1,0 0-1,0 14 0,2-20-153,-6 76 340,4 1 0,4 0 0,3 0-1,3 0 1,4-1 0,31 111-1,-36-162-314,-4-13-25,0-1-1,1 0 1,0-1 0,0 1 0,1-1-1,13 20 1,-18-30-17,1 0-1,-1 0 1,1 0 0,-1-1-1,1 1 1,0 0-1,-1-1 1,1 1-1,0-1 1,0 1 0,-1-1-1,1 1 1,0-1-1,0 1 1,0-1-1,1 1 1,-1-1-1,-1 0 0,1-1 0,-1 1 0,1 0 0,-1 0 0,1 0 0,-1 0 0,1 0 0,-1 0 0,1-1 0,-1 1 0,0 0 0,1 0 1,-1-1-1,1 1 0,-1 0 0,0-1 0,1 1 0,-1-1 0,0 1 0,1 0 0,-1-1 0,2-3 4,0 1-1,0-1 1,-1 1 0,0-1-1,1 0 1,-1 0 0,0-5-1,2-15 13,-1 0 0,-1 0-1,-5-41 1,-15-74 40,18 132-54,-6-37 41,-2 0 0,-1 0 0,-3 1 0,-2 1 0,-33-70 0,45 108-32,1 0-1,0 1 1,-1-1-1,0 0 1,0 1-1,0 0 1,-7-6-1,10 8-9,-1 1 0,1 0 1,0 0-1,-1-1 0,1 1 0,-1 0 0,1 0 0,0 0 0,-1 0 0,1-1 0,-1 1 0,1 0 1,-1 0-1,1 0 0,-1 0 0,1 0 0,-1 0 0,1 0 0,0 0 0,-1 0 0,1 0 0,-1 0 0,1 1 1,-1-1-1,1 0 0,-1 0 0,1 0 0,0 0 0,-2 1 0,2 1 1,-1-1 0,0 0 0,0 1-1,1-1 1,-1 1 0,0-1 0,1 1 0,0-1-1,-1 1 1,1-1 0,0 1 0,0-1 0,0 1 0,0 2-1,0 6-3,1 1 0,0 0 0,0-1 0,1 1 0,6 18 1,24 52-18,-14-36 13,60 144 29,-78-189-24,0 0 0,0 0 0,0 0 1,0 0-1,0 0 0,0 0 0,0 0 0,0-1 0,0 1 0,0 0 0,1 0 0,-1 0 0,0 0 0,0 0 0,0 0 0,0 0 0,0 0 0,0 0 0,0 0 0,0 0 0,0 0 0,0 0 0,0 0 0,0 0 0,0 0 0,1 0 0,-1 0 0,0 0 1,0 0-1,0 0 0,0 0 0,0 0 0,0 1 0,0-1 0,0 0 0,0 0 0,0 0 0,0 0 0,0 0 0,0 0 0,0 0 0,0 0 0,0 0 0,0 0 0,0 0 0,0 0 0,1 0 0,-1 0 0,0 0 0,0 0 0,0 0 0,0 1 1,0-1-1,0 0 0,0 0 0,1-11 5,-2-15 5,-6-25-13,-20-81 0,20 111-33,7 20 35,0 1 1,1 0-1,-1 0 0,0 0 0,0 0 0,0 0 0,0-1 0,0 1 1,0 0-1,0 0 0,-1 0 0,1 0 0,0 0 0,0-1 0,0 1 0,0 0 1,0 0-1,0 0 0,0 0 0,0 0 0,0 0 0,0-1 0,0 1 0,0 0 1,-1 0-1,1 0 0,0 0 0,0 0 0,0 0 0,0 0 0,0 0 1,0 0-1,-1-1 0,1 1 0,0 0 0,0 0 0,0 0 0,0 0 0,0 0 1,-1 0-1,1 0 0,0 0 0,0 0 0,0 0 0,0 0 0,0 0 0,-1 0 1,1 0-1,0 0 0,0 0 0,0 1 0,0-1 0,0 0 0,-1 0 1,1 0-1,0 0 0,0 0 0,0 0 0,-3 11-37,1 38-386,3 0-1,11 81 1,-6-72 255,1 3-35,0-18-69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14.473"/>
    </inkml:context>
    <inkml:brush xml:id="br0">
      <inkml:brushProperty name="width" value="0.05" units="cm"/>
      <inkml:brushProperty name="height" value="0.05" units="cm"/>
      <inkml:brushProperty name="color" value="#E71224"/>
    </inkml:brush>
  </inkml:definitions>
  <inkml:trace contextRef="#ctx0" brushRef="#br0">0 3292 13099,'5'-19'390,"0"2"0,2-1 0,0 1 0,1 0 0,18-29-1,-22 39-332,1 0-1,0 1 0,1 0 0,0 0 0,0 0 0,0 1 0,1-1 0,-1 2 0,1-1 0,0 1 0,1 0 0,-1 0 0,1 1 0,0 0 0,11-3 0,21-2 12,-24 5-1,1 0 0,-1-1 1,0-1-1,-1-1 0,21-9 0,-10-1 214,-1-1-1,-1-2 0,41-40 1,13-10 339,-56 53-527,29-15 0,13-9 0,-60 37-84,163-111 535,-146 102-467,1 2-1,-1 0 1,1 1 0,1 1-1,0 1 1,36-6-1,-45 10-59,-1 1 0,1-2 0,0 1 0,-1-2 0,0 0 1,0-1-1,0 0 0,21-14 0,-26 15-14,0 0 0,0 1 0,1-1 0,-1 2 0,1-1 0,0 1 0,11-2 0,-14 4-2,0 1 0,0-1 0,0 1 0,0 0 0,0 0 1,0 1-1,0 0 0,0 0 0,0 0 0,-1 1 0,1 0 0,7 3 0,-4-1 0,0 0 0,1 0 1,-1-1-1,1-1 0,0 1 0,0-2 0,0 1 0,0-1 0,0-1 0,1 0 0,-1 0 0,0-1 0,0 0 0,0-1 0,0 0 1,-1-1-1,1 0 0,0 0 0,-1-1 0,17-10 0,1 0-6,-12 5 4,0 2 1,27-11-1,-37 16 1,0 1 0,1 0 0,-1 0 0,0 0 1,0 1-1,1-1 0,-1 1 0,0 1 0,0-1 0,1 1 0,-1 0 1,10 3-1,-10-3 1,-1 1 0,0-1 0,1-1 0,-1 1-1,1-1 1,-1 1 0,1-1 0,-1 0 0,1-1 0,-1 1 0,1-1 0,-1 0 0,1 0 0,-1-1 0,0 1 0,1-1 0,-1 0 0,0 0 0,5-4 0,6-4 5,-1-1 1,0-1-1,21-24 0,-22 22 3,1 1 0,19-16-1,21-10 134,2 3 0,2 2 0,107-46 0,-150 73-118,-1-1-1,0 0 0,-1-1 0,0 0 0,16-15 0,-11 10 11,31-20 0,-30 20-23,-1 0 1,0-1-1,0-1 0,-2-1 1,0 0-1,22-31 0,-14 18 8,-1 1 5,149-165 88,-86 111 76,200-183 590,-264 246-768,-1-2 0,-1-1 0,0-1 0,25-42 0,-13 19-9,2 1 0,2 1 0,2 2 0,2 2 0,1 2 1,64-47-1,138-99 15,-200 147-7,-29 24-11,1 1 0,1 0 0,0 1 1,27-15-1,0 3 18,-2-3 0,61-48 0,15-12 38,-13 11 12,-64 45-34,64-38 0,-84 60-130,-14 6 118,0 1 1,0-1 0,-1 0 0,10-5 0,-14 7-131,0 0-1,0 0 1,0 0-1,0 0 0,-1 0 1,1 0-1,0 0 1,0 0-1,-1 0 1,1 0-1,0 0 1,-1-1-1,1 1 1,-1 0-1,0 0 1,1-1-1,-1 1 1,0 0-1,0 0 0,0-1 1,0 1-1,0 0 1,0-1-1,0 1 1,0 0-1,0-1 1,-1 0-1,-2-4-449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4.678"/>
    </inkml:context>
    <inkml:brush xml:id="br0">
      <inkml:brushProperty name="width" value="0.05" units="cm"/>
      <inkml:brushProperty name="height" value="0.05" units="cm"/>
      <inkml:brushProperty name="color" value="#E71224"/>
    </inkml:brush>
  </inkml:definitions>
  <inkml:trace contextRef="#ctx0" brushRef="#br0">24 1 12451,'-2'2'161,"-1"0"1,1 1 0,0-1-1,1 1 1,-1 0 0,0-1 0,1 1-1,-1 0 1,1 0 0,0 0-1,0 0 1,0 0 0,0 0-1,1 0 1,-1 6 0,2-10-98,-1 1 0,1-1 0,-1 1 0,1-1 0,0 1 0,0 0 0,-1-1 0,1 1 0,0 0 0,0-1 0,0 1 0,-1 0 0,1 0 0,0 0 0,0 0 0,0 0 0,0 0 0,1 0 0,18-1 334,-19 1-349,11 1 171,1 0-1,0 0 1,-1 1-1,0 1 1,1 0 0,-1 1-1,0 0 1,-1 1-1,19 9 1,-22-9-85,1 0-1,-1 1 1,0 0 0,-1 0-1,0 1 1,0 0-1,0 0 1,-1 0 0,1 1-1,-2 0 1,1 0-1,7 17 1,-5-3 36,-1 0 0,0 1-1,5 42 1,1 72 50,-7-53-169,42 487 148,-2-113-104,-32-240-58,-2-16-9,-6-147-11,22 91 0,9 47 77,-37-192-89,0 1 1,0-1 0,0 0-1,0 0 1,1 0 0,-1 0-1,0 1 1,1-1-1,-1 0 1,1 0 0,-1 0-1,1 0 1,-1 0 0,1 0-1,0 0 1,-1 0 0,2 0-1,-1-1 3,-1 0 0,0 0 0,1 0 0,-1 0 0,1 0-1,-1 0 1,1 0 0,-1 0 0,0 0 0,1-1 0,-1 1 0,1 0 0,-1 0-1,0 0 1,1-1 0,-1 1 0,1 0 0,-1-1 0,0 1 0,0 0-1,1-1 1,-1 1 0,0 0 0,0-1 0,1 1 0,-1-1 0,0 0 0,17-38 300,2-30-254,25-77-446,-22 76 202,-3-2 0,11-82 0,-17 81 24,-1 7 27,35-164-1556,-33 179 1394,1 1-1,33-71 1,53-68 290,2-5 3,-69 128-99,4 2 0,49-64-1,-50 76-289,-18 20 137,0-1 0,16-41 0,12-23-83,-27 58 46,3 2 0,1 1 0,1 1 0,3 1 0,61-60 0,-60 70 81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7.554"/>
    </inkml:context>
    <inkml:brush xml:id="br0">
      <inkml:brushProperty name="width" value="0.05" units="cm"/>
      <inkml:brushProperty name="height" value="0.05" units="cm"/>
      <inkml:brushProperty name="color" value="#E71224"/>
    </inkml:brush>
  </inkml:definitions>
  <inkml:trace contextRef="#ctx0" brushRef="#br0">0 0 15531,'6'46'1601,"5"2"-1185,0 10-168,4 4 528,5 4-224,0-3-96,3-8-280,-2-3-192,-1-12-320,0-6-176,-11-16-8,-7-16 360,-13-10-136,-7-17-88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8.001"/>
    </inkml:context>
    <inkml:brush xml:id="br0">
      <inkml:brushProperty name="width" value="0.05" units="cm"/>
      <inkml:brushProperty name="height" value="0.05" units="cm"/>
      <inkml:brushProperty name="color" value="#E71224"/>
    </inkml:brush>
  </inkml:definitions>
  <inkml:trace contextRef="#ctx0" brushRef="#br0">19 449 15299,'-17'-6'1553,"16"-5"-809,8-6-240,26-12 808,6-9-120,20-11-247,2-5-145,9-1-232,4 2-112,-7 5-432,-6 7-256,-13 15-728,-12 9 2088,-17 13-1216,-10 4-24,-11 9-112</inkml:trace>
  <inkml:trace contextRef="#ctx0" brushRef="#br0" timeOffset="1">249 587 14979,'-5'7'1993,"5"-2"-1185,17-5-280,7-6 2056,15-5-1807,2 0-97,8-2-512,3-1-272,-4 0-648,-3-1 728,-12 1-232,-9-3-89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7.573"/>
    </inkml:context>
    <inkml:brush xml:id="br0">
      <inkml:brushProperty name="width" value="0.05" units="cm"/>
      <inkml:brushProperty name="height" value="0.05" units="cm"/>
    </inkml:brush>
  </inkml:definitions>
  <inkml:trace contextRef="#ctx0" brushRef="#br0">0 277 19940,'34'-9'1905,"7"-17"-1289,1-4-264,4-12 760,-2 1-152,-3 0-552,-5 1-504,-13 12-960,-5 8 136,-16 20 648,4 5-224,-12 19-200</inkml:trace>
  <inkml:trace contextRef="#ctx0" brushRef="#br0" timeOffset="1">124 564 17916,'22'0'2328,"-2"-16"-1439,4-16-377,5-9 1176,2-5-632,1-2-280,-1-1-832,-1 2-496,-5 6-800,-4 1 1080,-1 2-264,-1-4-224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8.457"/>
    </inkml:context>
    <inkml:brush xml:id="br0">
      <inkml:brushProperty name="width" value="0.05" units="cm"/>
      <inkml:brushProperty name="height" value="0.05" units="cm"/>
      <inkml:brushProperty name="color" value="#E71224"/>
    </inkml:brush>
  </inkml:definitions>
  <inkml:trace contextRef="#ctx0" brushRef="#br0">1 103 15691,'6'40'1427,"-3"-18"-855,1-1 1,8 27-1,-10-42-447,-1-1-1,1 0 0,1-1 0,-1 1 0,1 0 0,0-1 1,0 1-1,0-1 0,0 0 0,1 0 0,0 0 0,-1 0 0,2-1 1,5 5-1,-7-6-77,-1-1 0,1 0 0,0 1 0,0-1 0,0 0 0,0 0 1,0-1-1,0 1 0,0-1 0,0 1 0,0-1 0,0 0 0,0 0 0,0 0 1,0-1-1,0 1 0,4-2 0,-2 1 9,0-1-1,0 0 1,0-1-1,-1 1 1,1-1 0,0 0-1,-1 0 1,0-1-1,4-3 1,5-6 115,-2-1 0,0 0 0,0 0 0,15-29 0,-3-8 287,-19 39-290,1 0 0,1 1-1,0 0 1,0 0 0,16-20-1,-22 31-159,0-1-1,1 1 1,-1 0-1,0-1 1,1 1-1,-1 0 1,1 0-1,-1-1 1,0 1-1,1 0 1,-1 0-1,1 0 1,-1-1-1,1 1 1,-1 0-1,0 0 1,1 0-1,-1 0 1,1 0-1,-1 0 1,1 0-1,-1 0 1,1 0-1,-1 0 1,0 0-1,1 0 1,-1 1-1,1-1 0,-1 0 1,1 0-1,-1 0 1,0 1-1,1-1 1,-1 0-1,1 0 1,-1 1-1,0-1 1,1 0-1,-1 1 1,0-1-1,0 0 1,1 1-1,-1-1 1,0 0-1,0 1 1,1-1-1,-1 1 1,0 0-1,9 21 112,-8-20-111,10 37 85,-6-18-62,1-1 0,10 24 0,-15-43-26,-1 0 1,1 0-1,-1 0 0,1 0 0,-1 0 0,1 1 0,-1-1 0,1 0 0,0 0 0,0 0 0,-1 0 0,1-1 0,0 1 0,0 0 0,0 0 0,0 0 0,0-1 1,0 1-1,0-1 0,1 1 0,-1-1 0,0 1 0,0-1 0,0 1 0,0-1 0,1 0 0,-1 0 0,0 0 0,3 0 0,-2 0 9,1-1 0,-1 0 0,0 0 0,0-1 0,1 1 0,-1 0 0,0-1 0,0 0 0,0 1 0,-1-1 0,1 0 0,0 0 0,-1 0 0,3-3 0,12-19 123,14-27-1,-21 33-70,2 0-1,0 0 0,21-25 1,-30 42-66,-1-1 0,0 0 0,1 1 0,-1-1 0,1 1 0,-1 0 0,1-1 0,0 1 1,0 0-1,-1 0 0,1 0 0,0 0 0,0 0 0,0 1 0,0-1 0,0 1 1,0-1-1,0 1 0,0-1 0,0 1 0,1 0 0,2 0 0,-3 1-3,1 0-1,-1 0 1,0 1-1,0-1 1,0 0 0,0 1-1,0-1 1,0 1-1,-1-1 1,1 1-1,0 0 1,-1 0-1,1 0 1,-1 0 0,0 0-1,2 3 1,3 8-435,0 1 0,-1 0 0,0 0 0,4 27 0,-8-31-585,-5-12 425,-4-15 32,-4-13-227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8.887"/>
    </inkml:context>
    <inkml:brush xml:id="br0">
      <inkml:brushProperty name="width" value="0.05" units="cm"/>
      <inkml:brushProperty name="height" value="0.05" units="cm"/>
      <inkml:brushProperty name="color" value="#E71224"/>
    </inkml:brush>
  </inkml:definitions>
  <inkml:trace contextRef="#ctx0" brushRef="#br0">0 1 15179,'0'1'1473,"2"10"-1153,4 6-112,2 3 472,7 0-720,2-2 208,4-3-160,4-4-40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9.335"/>
    </inkml:context>
    <inkml:brush xml:id="br0">
      <inkml:brushProperty name="width" value="0.05" units="cm"/>
      <inkml:brushProperty name="height" value="0.05" units="cm"/>
      <inkml:brushProperty name="color" value="#E71224"/>
    </inkml:brush>
  </inkml:definitions>
  <inkml:trace contextRef="#ctx0" brushRef="#br0">44 45 14579,'-34'127'2885,"30"-109"-2467,2 1 0,0-1-1,1 0 1,1 0 0,2 21 0,-2-36-353,1-1 1,-1 0-1,0 1 1,1-1-1,0 0 0,-1 0 1,1 1-1,0-1 0,0 0 1,0 0-1,0 0 1,1 0-1,-1 0 0,0 0 1,1 0-1,0-1 1,1 3-1,-1-4-30,-1 1 1,0-1-1,1 1 0,-1-1 0,0 0 1,1 0-1,-1 0 0,0 0 1,1 0-1,-1 0 0,1 0 1,-1 0-1,0 0 0,1 0 0,-1-1 1,0 1-1,1-1 0,-1 1 1,0-1-1,1 1 0,-1-1 0,0 0 1,0 0-1,0 0 0,0 1 1,0-1-1,0 0 0,0 0 1,0-1-1,1 0 0,9-11 149,0 0-1,-1-1 1,-1-1 0,0 1-1,-1-1 1,10-24 0,-8 15 127,23-34 0,-33 57-301,1 0 0,-1 0 0,1 0-1,-1 0 1,1 0 0,0 0 0,-1 1-1,1-1 1,0 0 0,0 0-1,0 1 1,-1-1 0,1 1 0,0-1-1,0 1 1,0-1 0,0 1-1,0-1 1,0 1 0,2-1 0,-2 2-5,-1-1 1,1 0 0,0 0 0,0 1-1,-1-1 1,1 0 0,0 1 0,-1-1-1,1 1 1,0-1 0,-1 1 0,1-1 0,0 1-1,-1-1 1,1 1 0,-1 0 0,1-1-1,-1 1 1,0 0 0,1 1 0,3 7 17,0 0 1,-1 0-1,3 16 1,-2-9-6,0-1-4,-3-10 3,1 0-1,-1 0 0,1 0 0,0-1 0,0 1 0,0 0 0,0-1 1,1 1-1,4 4 0,-6-8-9,-1-1 1,1 0-1,0 1 1,-1-1-1,1 0 1,0 0-1,-1 0 1,1 0-1,0 0 0,0 0 1,-1 0-1,1 0 1,0 0-1,0 0 1,-1 0-1,1 0 1,0 0-1,-1 0 0,1-1 1,0 1-1,-1 0 1,1-1-1,0 1 1,-1 0-1,1-1 1,-1 1-1,1-1 1,0 1-1,-1-1 0,1 1 1,-1-1-1,0 1 1,1-1-1,0-1 1,17-23 118,-16 21-101,35-60 231,-28 46-299,0 0 1,1 1-1,1 0 0,1 1 1,0 0-1,24-22 0,-35 36-87,0 1 0,0 0 0,1 0 0,-1 0-1,0 0 1,1 0 0,-1 0 0,1 0 0,-1 0-1,1 0 1,0 1 0,-1-1 0,1 1 0,0-1-1,-1 1 1,1 0 0,0 0 0,-1-1 0,1 1-1,0 0 1,0 1 0,-1-1 0,1 0 0,0 0-1,-1 1 1,1-1 0,0 1 0,-1-1 0,1 1-1,0 0 1,-1 0 0,1 0 0,-1 0 0,2 1-1,-3-2 114,0 0-12,0 0-1,1 1 1,-1-1-1,0 0 1,0 0 0,0 0-1,0 0 1,0 0-1,1 0 1,-1 0-1,0 0 1,0 0-1,0 1 1,0-1-1,1 0 1,-1 0 0,0 0-1,0 0 1,0 0-1,1 0 1,-1 0-1,0 0 1,0 0-1,0 0 1,1 0-1,-1 0 1,0-1-1,0 1 1,0 0 0,0 0-1,1 0 1,-1 0-1,0 0 1,0 0-1,0 0 1,0 0-1,0-1 1,1 1-1,-1 0 1,0 0 0,0 0-1,0 0 1,0 0-1,0-1 1,0 1-1,0 0 1,7-11-742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9.736"/>
    </inkml:context>
    <inkml:brush xml:id="br0">
      <inkml:brushProperty name="width" value="0.05" units="cm"/>
      <inkml:brushProperty name="height" value="0.05" units="cm"/>
      <inkml:brushProperty name="color" value="#E71224"/>
    </inkml:brush>
  </inkml:definitions>
  <inkml:trace contextRef="#ctx0" brushRef="#br0">82 312 15203,'0'0'57,"1"0"0,-1 0 0,1 0 0,-1 1 0,1-1-1,-1 0 1,1 0 0,-1 0 0,1 0 0,-1 0 0,1 1 0,-1-1 0,0 0-1,1 0 1,-1 1 0,1-1 0,-1 0 0,0 1 0,1-1 0,-1 1 0,1-1-1,-1 0 1,0 1 0,0-1 0,1 1 0,-1-1 0,0 1 0,0-1-1,0 1 1,1-1 0,-1 1 0,0-1 0,0 1 0,-2 25 1122,-15 22 168,-19 9-576,2-5-663,34-51-133,-1 0 1,1 0-1,-1 0 1,1 0 0,-1 0-1,1-1 1,0 1-1,-1 0 1,1 0 0,0 0-1,0 0 1,0 0-1,-1 0 1,1 0 0,0 0-1,0 0 1,1 0-1,-1 0 1,0 0 0,0 0-1,0 0 1,1 0-1,-1 0 1,0 0-1,1-1 1,-1 1 0,1 1-1,1-1-49,-1 0 0,1 0 0,-1 0-1,1 0 1,-1 0 0,1 0 0,-1 0-1,1-1 1,0 1 0,-1-1 0,1 1 0,0-1-1,3 0 1,3 1-335,0-1 0,0 0-1,1-1 1,-1 1 0,13-5-1,-13 3 44,0 0-1,0-1 0,-1-1 0,0 1 0,1-1 0,-1 0 0,-1-1 0,1 1 0,-1-2 0,1 1 0,-1 0 0,-1-1 0,1 0 1,-1-1-1,0 1 0,-1-1 0,0 0 0,0 0 0,5-12 0,-6 10 664,0 0-1,-1 1 1,0-1-1,0 0 1,-1-1-1,0-13 1,-3-2 2542,0 21 340,0 16-1643,1 21-759,2-1 1,0 1-1,3-1 1,9 45-1,-12-74-751,-1-1-1,1 0 1,0 0 0,0 0-1,0 1 1,0-1 0,0 0-1,1-1 1,-1 1 0,0 0-1,1 0 1,0 0 0,-1-1-1,3 3 1,-3-4-37,-1 0-1,1 1 1,-1-1-1,1 0 1,0 0-1,-1 0 1,1 1 0,-1-1-1,1 0 1,0 0-1,-1 0 1,1 0-1,0 0 1,-1 0-1,1 0 1,0 0 0,-1 0-1,1 0 1,-1 0-1,1-1 1,0 1-1,1-1-63,-1 0-1,0 0 0,0 1 0,0-1 1,0 0-1,0 0 0,0-1 1,0 1-1,0 0 0,0 0 0,0 0 1,-1-1-1,2-1 0,2-8-345,-1 0 1,0 0-1,0-1 0,-1 1 0,-1-1 0,1-18 0,-2 17 152,4-48-583</inkml:trace>
  <inkml:trace contextRef="#ctx0" brushRef="#br0" timeOffset="1">222 0 16580,'-3'22'1856,"-1"0"-1288,4 3-232,1 1 880,7-2-647,0 1-281,5-7-769,3-2 33,-3-12 296,6-4-136,4-12-176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0.157"/>
    </inkml:context>
    <inkml:brush xml:id="br0">
      <inkml:brushProperty name="width" value="0.05" units="cm"/>
      <inkml:brushProperty name="height" value="0.05" units="cm"/>
      <inkml:brushProperty name="color" value="#E71224"/>
    </inkml:brush>
  </inkml:definitions>
  <inkml:trace contextRef="#ctx0" brushRef="#br0">79 53 16203,'-28'70'2890,"18"-47"-2049,0 1 0,2 0 0,1 0-1,-8 43 1,15-66-817,0 1 1,0-1-1,0 1 0,0-1 1,0 1-1,0-1 0,0 1 0,0 0 1,0-1-1,1 1 0,-1-1 1,1 0-1,-1 1 0,1-1 1,0 2-1,0-2-17,-1-1 1,1 0-1,-1 1 0,1-1 0,-1 0 1,1 1-1,-1-1 0,1 0 0,-1 0 1,1 0-1,-1 1 0,1-1 0,-1 0 1,1 0-1,-1 0 0,1 0 0,0 0 1,-1 0-1,1 0 0,-1 0 0,1 0 1,-1 0-1,1 0 0,-1-1 1,1 1-1,-1 0 0,2 0 0,1-2 4,1-1 0,0 1 0,0 0 0,-1-1 0,1 0 0,-1 0 0,0 0 0,0 0 0,3-4-1,22-35 53,-1 0 0,-3-2-1,23-57 1,-34 75-40,1 2-18,-14 23-5,0 1 0,0 0 0,0 0 0,0 0 0,0 0 0,0 0 0,0 0 0,0-1 0,1 1 0,-1 0 0,0 0 0,0 0 0,0 0 0,0 0 0,0 0 0,0 0 0,1 0 0,-1 0 0,0 0 0,0 0 0,0 0 0,0 0 0,0 0 0,0 0 0,1 0 0,-1 0 0,0 0 0,0 0 0,0 0 0,0 0 0,0 0 0,1 0 0,-1 0 0,0 0 0,0 0 0,0 0 0,0 0 0,0 0 0,0 0 0,1 0 0,-1 0 0,0 0 0,0 0 0,0 1 0,2 12 2,-3 9 3,-1 18 32,1-1 0,2 1-1,2 0 1,11 57 0,-12-91-87,0-1-1,0 1 1,0-1 0,0 0-1,1 0 1,0 0-1,0 0 1,1-1 0,7 9-1,-10-12 26,0 1 0,1-1 0,-1 0 0,0 0 0,1 0 0,-1 0 0,1-1 0,-1 1 0,1 0 0,0-1 0,-1 1 0,1-1 0,0 1 0,-1-1 0,1 0 0,0 1 0,0-1 0,-1 0 0,1 0-1,0 0 1,0-1 0,-1 1 0,1 0 0,0-1 0,-1 1 0,1-1 0,0 0 0,-1 1 0,1-1 0,-1 0 0,1 0 0,-1 0 0,1 0 0,-1 0 0,0 0 0,1 0 0,-1-1 0,2-1 0,23-33-286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0.688"/>
    </inkml:context>
    <inkml:brush xml:id="br0">
      <inkml:brushProperty name="width" value="0.05" units="cm"/>
      <inkml:brushProperty name="height" value="0.05" units="cm"/>
      <inkml:brushProperty name="color" value="#E71224"/>
    </inkml:brush>
  </inkml:definitions>
  <inkml:trace contextRef="#ctx0" brushRef="#br0">10 12 16195,'-9'-10'1529,"9"8"-1025,6 16-200,0 12 688,9 11-216,7 12-248,2 4-175,4 13-241,3 5-120,-1-3-521,-2-3-231,-2-9 616,3-10-128,-6-9-96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1.654"/>
    </inkml:context>
    <inkml:brush xml:id="br0">
      <inkml:brushProperty name="width" value="0.05" units="cm"/>
      <inkml:brushProperty name="height" value="0.05" units="cm"/>
      <inkml:brushProperty name="color" value="#E71224"/>
    </inkml:brush>
  </inkml:definitions>
  <inkml:trace contextRef="#ctx0" brushRef="#br0">232 216 12163,'1'-2'149,"0"0"0,0-1 0,0 1 0,-1-1 0,1 1 0,0-1-1,-1 1 1,0-1 0,0 1 0,0-1 0,0 0 0,0 1 0,0-1 0,0 1 0,-1-1 0,0 1 0,1-1 0,-1 1 0,0-1 0,-2-4 0,1 6-2,0-1 0,1 0 0,-1 0-1,0 1 1,0-1 0,0 1 0,0 0-1,0-1 1,0 1 0,0 0 0,0 0-1,0 1 1,-1-1 0,1 0 0,0 1-1,-1-1 1,1 1 0,0 0 0,-1-1-1,1 1 1,0 0 0,-1 1 0,-3 0-1,0 0 9,0 0-1,-1 1 0,1 0 0,0 1 0,0-1 1,1 1-1,-1 0 0,1 1 0,-1-1 0,1 1 1,0 0-1,0 0 0,1 1 0,-1-1 0,1 1 1,-5 6-1,-3 7 68,0 0 1,1 1-1,-13 29 1,21-42-179,-1 1 0,2 0 1,-1 1-1,1-1 0,0 0 0,0 1 1,1-1-1,0 1 0,0 13 1,1-20-41,0-1 0,0 1 1,0 0-1,1-1 0,-1 1 1,0-1-1,0 1 0,0 0 1,1-1-1,-1 1 0,0-1 1,0 1-1,1-1 0,-1 1 1,1-1-1,-1 1 0,0-1 1,1 1-1,-1-1 1,1 0-1,-1 1 0,1-1 1,-1 0-1,1 1 0,-1-1 1,1 0-1,-1 1 0,1-1 1,0 0-1,-1 0 0,1 0 1,-1 0-1,1 0 0,0 0 1,-1 0-1,1 0 0,0 0 1,-1 0-1,2 0 1,23-9 68,-24 8-68,40-19 73,-11 4-6,40-15 0,-60 28-60,0 0 0,-1 0 0,1 1 0,0 0 0,0 1 0,1 0 0,-1 1 0,17 1 0,-21 1-12,0-1 0,0 1-1,0 1 1,0-1-1,0 1 1,0 0 0,-1 0-1,0 1 1,0 0-1,0 0 1,0 0 0,0 0-1,-1 1 1,0 0-1,0 0 1,0 0 0,3 6-1,0-1 192,-1 0-1,0 1 1,-1-1-1,0 1 1,4 17 0,-27-99 650,-32-81 1,23 75-701,33 90-208,1-1 0,-1 1 0,2-1 1,0-1-1,0 1 0,1-2 0,17 17 0,-25-25 57,1-1-1,-1 1 0,1-1 0,0 1 1,0-1-1,0 0 0,0 0 1,0 0-1,0 0 0,0 0 1,0 0-1,0-1 0,0 1 1,0 0-1,1-1 0,-1 0 1,0 0-1,0 1 0,1-1 1,1-1-1,-1 0 4,-1 1 0,1-1 1,-1-1-1,0 1 0,1 0 0,-1-1 0,0 1 1,0-1-1,0 1 0,0-1 0,0 0 0,0 0 1,0 0-1,-1 0 0,1 0 0,-1-1 0,2-1 0,7-17 10,-1 0 0,-1-1-1,-1 1 1,-1-1-1,6-44 1,-1 14 20,-9 48-37,0 5 4,2 16-4,3 30 3,-6-41 11,3 26-13,0 7 13,2-1 0,16 57-1,-22-93 2,1-1 0,-1 0-1,1 1 1,-1-1 0,1 0-1,0 1 1,-1-1 0,1 0-1,0 0 1,0 0 0,0 0-1,1 2 1,-1-3-8,-1 0 0,0 0 1,0 0-1,1 0 0,-1 0 0,0 0 0,1 1 0,-1-1 1,0 0-1,1 0 0,-1 0 0,0 0 0,0 0 1,1 0-1,-1-1 0,0 1 0,1 0 0,-1 0 1,0 0-1,1 0 0,-1 0 0,0 0 0,0 0 0,1-1 1,-1 1-1,0 0 0,0 0 0,1 0 0,-1-1 1,0 1-1,0 0 0,0 0 0,1-1 0,1-2-95,-1 0 0,1 0 0,-1 0 0,0 0-1,0 0 1,0 0 0,0-1 0,1-5 0,1-31-900,-2 1 0,-2-1 0,-8-55 0,2 24 47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2.054"/>
    </inkml:context>
    <inkml:brush xml:id="br0">
      <inkml:brushProperty name="width" value="0.05" units="cm"/>
      <inkml:brushProperty name="height" value="0.05" units="cm"/>
      <inkml:brushProperty name="color" value="#E71224"/>
    </inkml:brush>
  </inkml:definitions>
  <inkml:trace contextRef="#ctx0" brushRef="#br0">9 0 16011,'-3'30'1577,"-2"-4"-1185,5-5-280,0-4 608,8-10-688,4-2-328,8-8 208,3-6-152,3-3-112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2.521"/>
    </inkml:context>
    <inkml:brush xml:id="br0">
      <inkml:brushProperty name="width" value="0.05" units="cm"/>
      <inkml:brushProperty name="height" value="0.05" units="cm"/>
      <inkml:brushProperty name="color" value="#E71224"/>
    </inkml:brush>
  </inkml:definitions>
  <inkml:trace contextRef="#ctx0" brushRef="#br0">82 249 13731,'-1'8'397,"-1"0"0,0-1 0,0 1 0,0 0 0,-1-1 1,0 0-1,0 1 0,-1-1 0,-6 9 0,-8 19 930,12-23-958,2-2-86,0-1 0,0 0 0,1 1 1,0 0-1,0-1 0,-1 17 1,7-22 57,5-8-189,7-7-41,-15 10-103,12-9 16,0 1 1,1 0-1,0 1 0,0 0 1,1 1-1,-1 0 1,19-6-1,-27 12-24,1-1 0,-1 1 0,1 0-1,0 1 1,-1-1 0,1 1 0,-1 0 0,1 0-1,0 1 1,6 1 0,-8-1 1,-1 0-1,1 1 1,0-1-1,-1 1 1,1 0-1,-1 0 1,1 0-1,-1 1 1,0-1-1,0 1 1,0 0-1,0-1 1,-1 1-1,1 1 1,3 5-1,-4-6 26,-1 0 1,1 0-1,-1 0 1,0-1-1,0 2 1,0-1-1,0 0 0,0 0 1,-1 0-1,0 0 1,1 0-1,-1 1 0,0-1 1,-1 0-1,0 4 1,0-1 54,0-1 1,-1 1-1,0-1 1,0 1-1,-1-1 1,0 0-1,-6 10 1,1-4 113,-1-1 1,0 0 0,-1 0 0,0 0-1,-1-2 1,-16 12 0,21-16-170,-1 0 1,1-1-1,-1 0 1,0 0-1,1-1 0,-1 0 1,0 0-1,-9 1 1,15-3-84,-1 1 0,1-1 0,-1 0 1,1 0-1,-1-1 0,1 1 0,-1 0 0,1 0 0,0-1 1,-1 1-1,1-1 0,-1 1 0,1-1 0,0 1 0,-1-1 1,1 0-1,0 0 0,-2-1 0,2 0-73,0 1 0,0-1 0,0 0 0,0 0 0,1 1 0,-1-1 0,0 0 0,1 0 0,-1 0 0,1 0 0,0 0 0,0 0 0,0 1 0,0-1 0,0 0 0,0 0 0,0 0 0,1-3 0,1-3-90,0 1 0,0-1 0,0 1-1,1-1 1,0 1 0,6-10 0,15-19-786</inkml:trace>
  <inkml:trace contextRef="#ctx0" brushRef="#br0" timeOffset="1">342 247 17564,'5'10'623,"-1"1"1,0-1-1,0 1 0,-1 0 1,0 0-1,2 21 1,3 13 325,-5-33-872,-2-6-165,0 0-1,1-1 1,0 0 0,0 1-1,0-1 1,4 7-1,-3-11-1089,-2-9 323,-2-13-170,-10-50-2061,-37-120 0,37 149 2861,9 36 247,-6-24 1104,-17-41 0,23 66 1435,5 12-2360,1 1 0,0-1 0,1 0 0,0 0 0,9 10 0,-11-14-250,0-1 0,0 0 1,1 0-1,-1 0 0,0-1 0,1 1 0,0-1 0,-1 0 0,8 2 0,14-5-307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2.969"/>
    </inkml:context>
    <inkml:brush xml:id="br0">
      <inkml:brushProperty name="width" value="0.05" units="cm"/>
      <inkml:brushProperty name="height" value="0.05" units="cm"/>
      <inkml:brushProperty name="color" value="#E71224"/>
    </inkml:brush>
  </inkml:definitions>
  <inkml:trace contextRef="#ctx0" brushRef="#br0">22 0 15947,'-21'129'4560,"23"-124"-4395,5-8 1,12-13 90,-10 9-204,8-4-108,0 2 1,0 0-1,2 1 1,-1 0-1,1 2 1,0 0 0,0 1-1,0 1 1,36-2-1,-44 5 40,-1 1 1,1 0-1,-1 1 0,1 0 0,-1 1 1,0 0-1,1 1 0,-1 0 0,10 4 1,-16-5 57,-1-1 1,0 1 0,1 0 0,-1 0 0,0 0 0,0 1-1,0-1 1,0 1 0,-1-1 0,1 1 0,-1 0-1,1 0 1,-1 1 0,0-1 0,0 0 0,0 0 0,-1 1-1,1 0 1,-1-1 0,0 1 0,0-1 0,0 1 0,-1 0-1,1 0 1,-1 0 0,0-1 0,0 8 0,-1-5 87,0 1 1,-1 0-1,1 0 1,-1-1-1,-1 1 0,1-1 1,-1 0-1,0 1 1,-1-1-1,1-1 1,-1 1-1,-1 0 1,1-1-1,-1 0 1,1 0-1,-2 0 1,1-1-1,0 0 1,-12 7-1,11-7-145,-1-1-1,1 1 0,-1-2 1,0 1-1,0-1 1,1 0-1,-2 0 1,1-1-1,0 0 1,0 0-1,0 0 1,0-1-1,-1-1 1,1 1-1,0-1 1,0 0-1,0 0 1,0-1-1,-8-3 1,11 3-18,-1-1-1,1 1 1,-1-1 0,1 0 0,0 0 0,0-1 0,0 1 0,1-1-1,-1 0 1,1 1 0,0-2 0,0 1 0,-3-6 0,-12-34-334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8.034"/>
    </inkml:context>
    <inkml:brush xml:id="br0">
      <inkml:brushProperty name="width" value="0.05" units="cm"/>
      <inkml:brushProperty name="height" value="0.05" units="cm"/>
    </inkml:brush>
  </inkml:definitions>
  <inkml:trace contextRef="#ctx0" brushRef="#br0">235 1 18092,'6'17'1760,"-8"21"-1088,-5 11-256,-6 15 713,-1 6-209,1 7-248,0-2-136,1-8-272,2-8-144,2-17-352,0-8-208,4-20-656,-1-10-192,-3-10 952,-4-9-249,-2-14-239</inkml:trace>
  <inkml:trace contextRef="#ctx0" brushRef="#br0" timeOffset="1">0 269 13723,'11'-10'1912,"7"10"-807,2 7-393,5 2 1528,4 1-904,8 1-287,2-2-193,4 0-952,-1-1-392,-6-6 464,1-2-168,-11-8-144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3.478"/>
    </inkml:context>
    <inkml:brush xml:id="br0">
      <inkml:brushProperty name="width" value="0.05" units="cm"/>
      <inkml:brushProperty name="height" value="0.05" units="cm"/>
      <inkml:brushProperty name="color" value="#E71224"/>
    </inkml:brush>
  </inkml:definitions>
  <inkml:trace contextRef="#ctx0" brushRef="#br0">0 15 18652,'3'-15'1600,"2"20"-1032,-5 22-239,3 24 711,0 7-192,4 20-328,3 6-152,0 6-136,4 1-24,1-7-240,1-5-168,-2-14-352,-1-9-344,-5-25-32,-5-13 640,-5-21-241,-7-18-199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3.909"/>
    </inkml:context>
    <inkml:brush xml:id="br0">
      <inkml:brushProperty name="width" value="0.05" units="cm"/>
      <inkml:brushProperty name="height" value="0.05" units="cm"/>
      <inkml:brushProperty name="color" value="#E71224"/>
    </inkml:brush>
  </inkml:definitions>
  <inkml:trace contextRef="#ctx0" brushRef="#br0">1 287 12867,'0'17'375,"1"0"0,0 1 0,2-1 0,0 0 0,1 0 0,1 0-1,0-1 1,9 19 0,-9-24-53,1 0-1,1-1 0,-1 1 0,2-2 1,-1 1-1,1-1 0,1 0 0,0 0 1,0-1-1,0-1 0,1 1 0,15 7 1,-21-12-216,0-1 0,1 0 1,-1-1-1,0 1 0,0-1 0,1 0 1,-1 0-1,1 0 0,0 0 0,-1-1 1,1 0-1,-1 0 0,1 0 1,0 0-1,-1-1 0,5-1 0,-2 0-5,-1 0 0,1-1-1,-1 0 1,0 0 0,0-1 0,-1 1-1,1-1 1,-1-1 0,9-8-1,1-4 20,0 0 1,-2-2-1,0 1 0,-1-2 0,14-30 0,5-21-509,-3 0 1,24-89-1,-39 98 138,-10 12-103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4.427"/>
    </inkml:context>
    <inkml:brush xml:id="br0">
      <inkml:brushProperty name="width" value="0.05" units="cm"/>
      <inkml:brushProperty name="height" value="0.05" units="cm"/>
      <inkml:brushProperty name="color" value="#E71224"/>
    </inkml:brush>
  </inkml:definitions>
  <inkml:trace contextRef="#ctx0" brushRef="#br0">237 143 11851,'4'-16'1096,"0"-1"0,-1 0 0,0 1 0,-2-1 1,0-25-1,-1 41-993,0 0 1,0 1 0,0-1-1,0 0 1,0 0-1,0 1 1,0-1-1,0 0 1,0 0-1,-1 1 1,1-1-1,0 0 1,-1 1-1,1-1 1,0 0-1,-1 1 1,1-1-1,-1 1 1,1-1 0,-1 0-1,1 1 1,-1-1-1,1 1 1,-1 0-1,0-2 1,0 2-25,0 0 0,0 1 0,0-1 1,0 0-1,0 0 0,0 0 0,1 0 0,-1 1 1,0-1-1,0 0 0,0 1 0,0-1 0,1 0 1,-1 1-1,0-1 0,1 1 0,-2 1 0,-5 4 172,0 1-1,1 0 0,-6 8 1,10-12-144,-36 50 289,3 0 0,-39 80-1,65-114-314,0 0 0,2 1-1,-10 33 1,16-47-71,0 0 1,-1-1-1,2 1 0,-1 0 1,1 0-1,0 0 0,0 0 1,0 0-1,1 0 1,0 0-1,0-1 0,1 1 1,0 0-1,0-1 1,0 1-1,0-1 0,6 8 1,-6-10-34,0-1 0,0 1 0,0-1 0,0 0 0,1 0 1,-1 0-1,1 0 0,-1 0 0,1-1 0,0 1 0,0-1 0,0 0 1,0 0-1,0 0 0,4 1 0,-2-1-77,1-1-1,-1 1 1,0-1-1,1-1 1,-1 1 0,0-1-1,1 0 1,6-2-1,3-2-265,-1 0-1,0-2 0,0 1 0,0-2 0,17-12 1,1-4-274,38-37 1,-25 14-191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5.630"/>
    </inkml:context>
    <inkml:brush xml:id="br0">
      <inkml:brushProperty name="width" value="0.05" units="cm"/>
      <inkml:brushProperty name="height" value="0.05" units="cm"/>
      <inkml:brushProperty name="color" value="#E71224"/>
    </inkml:brush>
  </inkml:definitions>
  <inkml:trace contextRef="#ctx0" brushRef="#br0">63 149 11106,'0'1'200,"1"1"1,-1-1-1,1 1 0,0-1 0,-1 1 0,1-1 0,0 0 0,0 1 0,0-1 1,0 0-1,0 0 0,0 0 0,0 1 0,0-1 0,0 0 0,0 0 0,1-1 0,1 2 1,13 15 3300,-15-16-3365,-1-1 0,1 1 0,-1 0 1,0 0-1,0 0 0,1 0 1,-1 0-1,0 0 0,0 0 0,0-1 1,0 1-1,0 0 0,0 0 1,0 0-1,0 0 0,-1 0 0,1 0 1,0 0-1,0 0 0,-1-1 1,1 1-1,-1 0 0,1 0 0,-2 1 1,-2 5 590,-3 2 1125,0-21-918,5 8-921,-23-39 564,23 40-558,0 0-1,-1 1 0,1-1 0,-1 0 1,1 1-1,-1-1 0,0 1 1,0 0-1,0 0 0,-7-3 1,10 5-20,-1 0 0,1 0 1,-1-1-1,1 1 0,0 0 1,-1 0-1,1 0 1,-1 0-1,1 0 0,-1 0 1,1 0-1,-1 0 0,1 0 1,0 0-1,-1 0 1,1 0-1,-1 1 0,1-1 1,-1 0-1,1 0 1,0 0-1,-1 1 0,1-1 1,0 0-1,-1 0 0,1 1 1,0-1-1,-1 0 1,1 1-1,0-1 0,-1 0 1,1 1-1,0-1 0,0 0 1,-1 1-1,1 0 1,3 4-55,9-4 17,62-24-23,-55 16 57,-1 1 0,1 1 0,0 0-1,32-3 1,-48 8-1,0 1 0,1-1-1,-1 0 1,1 1 0,-1 0-1,0 0 1,1 0 0,-1 0 0,0 0-1,0 1 1,0-1 0,0 1-1,0 0 1,0 0 0,0 0 0,-1 0-1,1 0 1,-1 1 0,1-1-1,-1 1 1,0 0 0,0-1 0,0 1-1,0 0 1,-1 0 0,1 1-1,0 3 1,-5-5 161,-7-5-60,-14-8 7,19 8-62,-2-1-23,0 1 0,-1 0-1,1 0 1,0 1 0,-12-2-1,16 4-21,1 0-1,-1 0 1,0 0 0,0 0-1,0 0 1,1 1-1,-1-1 1,0 1-1,1 0 1,-1 0-1,0 0 1,1 0-1,-1 0 1,1 0-1,-1 1 1,1-1 0,0 1-1,-3 3 1,-1-1 9,0 0 0,0 0 1,0-1-1,0 1 0,0-1 0,-9 2 1,11-3 0,0-1 1,0 0-1,0 1 1,0 0-1,0 0 1,0 0-1,1 1 1,-1-1-1,1 1 1,-1 0 0,1-1-1,0 2 1,0-1-1,0 0 1,1 1-1,-1-1 1,-2 6-1,1 2-7,-1 1 1,2 0-1,0 1 0,0-1 0,0 17 0,2-22-2,1-1-1,-1 1 0,2 0 1,-1-1-1,1 1 0,0 0 0,0-1 1,1 1-1,0-1 0,0 1 1,4 8-1,-5-15 2,-1 1 1,1 0 0,-1 0-1,1 0 1,0 0-1,-1 0 1,1-1-1,0 1 1,-1 0-1,1-1 1,0 1 0,0-1-1,0 1 1,0-1-1,0 1 1,0-1-1,0 1 1,0-1-1,0 0 1,0 0-1,0 1 1,0-1 0,1 0-1,0 0 0,0-1 0,0 1 1,0 0-1,0-1 0,-1 0 0,1 1 0,0-1 1,0 0-1,0 0 0,-1 0 0,3-2 0,3-2-2,0-1 1,-1 0-1,0 0 0,7-10 0,-3 0 14,0 0 1,0-1-1,-2 0 1,11-29-1,1-3 47,-19 47-56,0 0 0,1 0-1,-1 0 1,0 0 0,1 1-1,0-1 1,-1 0 0,1 1-1,0-1 1,0 1 0,0-1-1,0 1 1,0 0 0,0 0-1,0 0 1,0 0 0,0 0-1,0 0 1,1 1 0,3-1-1,5-1-5,0 1 0,0 1-1,14 0 1,-5 1-4,-18-1 6,0 0 1,0 0-1,-1 1 0,1-1 0,0 1 0,0-1 1,0 1-1,0-1 0,0 1 0,0 0 0,-1 0 1,1 0-1,0 0 0,-1 0 0,1 1 0,-1-1 1,1 0-1,-1 1 0,1-1 0,-1 1 0,0-1 1,0 1-1,0 0 0,0-1 0,0 1 0,0 0 1,0 0-1,-1 0 0,1 0 0,-1 0 0,1-1 1,-1 1-1,0 3 0,2 5 6,-2 0 0,1 0 0,-2 0 0,1 0 0,-3 13 0,-1-8 92,4-15-89,-1 0 0,1 0 0,0 0 0,0 0 0,0 1 0,0-1 0,0 0 0,0 0 0,0 0 0,0 0-1,-1 0 1,1 0 0,0 1 0,0-1 0,0 0 0,0 0 0,0 0 0,-1 0 0,1 0 0,0 0 0,0 0 0,0 0 0,0 0 0,-1 0 0,1 0 0,0 0 0,0 0-1,0 0 1,0 0 0,-1 0 0,1 0 0,0 0 0,0 0 0,0 0 0,0 0 0,0 0 0,-1 0 0,1-1 0,-1 0 17,0 0-1,0 0 1,0-1 0,0 1 0,1-1-1,-1 1 1,0-1 0,1 1 0,-1-1-1,1 1 1,0-1 0,-1 1 0,1-4-1,-4-32 143,1-1-1,4-58 1,-1 95-170,-1 0 1,1 0-1,0 0 1,0 0-1,0 1 1,0-1-1,0 0 1,0 0-1,1 0 1,-1 0-1,0 0 1,0 0-1,1 0 1,-1 0-1,0 1 1,1-1-1,-1 0 0,1 0 1,-1 0-1,1 1 1,0-1-1,-1 0 1,1 1-1,0-1 1,1-1-1,-1 3-6,0-1-1,1 1 1,-1-1 0,0 1-1,1-1 1,-1 1-1,0 0 1,0-1 0,1 1-1,-1 0 1,0 0-1,0 0 1,0 0 0,0 0-1,1 1 1,-1 0 19,1 0 1,1 0 0,-1 0-1,0-1 1,0 1-1,1-1 1,-1 0-1,0 1 1,1-1 0,0 0-1,-1 0 1,1-1-1,-1 1 1,1-1-1,0 1 1,5-1 0,-4 0-181,0 0 0,0-1 0,1 0 0,-1 0 0,0 0 0,0-1 0,0 1 0,0-1 0,0 0 0,3-2 0,2-2-536,0-1-1,0 0 1,-1 0-1,0-1 1,-1 0-1,0 0 1,11-16-1,-4 1-535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6.160"/>
    </inkml:context>
    <inkml:brush xml:id="br0">
      <inkml:brushProperty name="width" value="0.05" units="cm"/>
      <inkml:brushProperty name="height" value="0.05" units="cm"/>
      <inkml:brushProperty name="color" value="#E71224"/>
    </inkml:brush>
  </inkml:definitions>
  <inkml:trace contextRef="#ctx0" brushRef="#br0">44 143 17212,'-6'14'1215,"-4"11"598,-12 45 1,20-63-1773,1 0-1,0 1 1,0-1 0,0 0-1,1 1 1,0-1 0,1 1-1,0-1 1,0 0 0,0 0-1,4 10 1,-5-16-33,0 0-1,1 0 1,-1 0 0,1 0-1,0 0 1,-1 0 0,1 0-1,0 0 1,0 0-1,0 0 1,-1 0 0,1 0-1,0-1 1,0 1 0,0 0-1,0-1 1,0 1-1,1-1 1,-1 1 0,0-1-1,0 1 1,0-1 0,0 0-1,1 1 1,-1-1-1,0 0 1,0 0 0,0 0-1,1 0 1,-1 0 0,0 0-1,0 0 1,0-1-1,1 1 1,-1 0 0,0-1-1,0 1 1,2-2 0,6-1 44,-1-1 0,0-1 0,0 0 0,8-6 0,-14 10-44,82-66 325,-51 40-130,58-37-1,-87 61-196,0 1-1,0 0 0,0 0 0,0 0 1,1 0-1,-1 1 0,1 0 0,-1-1 0,10 1 1,-13 1-5,1 0 0,0 0 0,0 1-1,-1-1 1,1 0 0,0 1 0,-1 0 0,1-1 0,0 1 0,-1 0 0,1 0 0,-1 0 0,1 0 0,-1 0 0,0 0 0,1 1 0,-1-1 0,0 0 0,0 1 0,0-1-1,0 1 1,0-1 0,0 1 0,0-1 0,-1 1 0,1-1 0,0 4 0,3 6 8,-1-1 1,-1 1-1,2 18 0,3 12 49,-8-40-55,1-1 0,0 1 1,0-1-1,0 0 0,0 1 1,0-1-1,0 1 0,0-1 0,0 0 1,1 1-1,-1-1 0,0 1 0,0-1 1,0 0-1,0 1 0,0-1 1,1 0-1,-1 1 0,0-1 0,0 0 1,1 1-1,-1-1 0,0 0 1,0 1-1,1-1 0,-1 0 0,0 0 1,1 1-1,-1-1 0,1 0 1,-1 0-1,0 0 0,1 0 0,-1 1 1,0-1-1,1 0 0,-1 0 1,1 0-1,-1 0 0,0 0 0,1 0 1,-1 0-1,1 0 0,-1 0 1,0 0-1,1 0 0,-1 0 0,1-1 1,-1 1-1,0 0 0,1 0 1,-1 0-1,0 0 0,1-1 0,-1 1 1,0 0-1,1 0 0,-1-1 1,0 1-1,1 0 0,-1-1 0,0 1 1,0 0-1,1-1 0,-1 1 0,0-1 1,19-28 114,-17 26-103,22-43 75,-17 31-53,0 0 0,1 0 0,1 0 0,0 1 0,1 1 1,19-21-1,-28 33-39,0 0-1,0 1 1,0-1 0,-1 0 0,1 0 0,0 0 0,0 1 0,0-1 0,0 0 0,0 1 0,1-1 0,-1 1 0,0-1 0,0 1-1,0 0 1,0-1 0,1 1 0,-1 0 0,0 0 0,0 0 0,0 0 0,1 0 0,-1 0 0,0 0 0,0 0 0,0 1 0,1-1-1,-1 0 1,1 1 0,0 1-4,0 0 0,0-1-1,-1 1 1,1 0 0,-1 0-1,1 0 1,-1 0 0,0 1-1,0-1 1,0 0 0,0 0 0,0 1-1,1 3 1,2 14-38,6 18-25,-9-37 64,-1 1 1,1 0-1,0-1 1,0 1-1,-1-1 0,1 1 1,0-1-1,0 1 1,1-1-1,-1 1 1,0-1-1,0 0 0,1 0 1,-1 0-1,0 0 1,3 2-1,-2-3 3,-1 0 1,0 1-1,0-1 0,1 0 0,-1 0 0,0 0 0,1 0 1,-1 0-1,0 0 0,0 0 0,1-1 0,-1 1 1,0 0-1,0-1 0,1 1 0,-1-1 0,0 1 0,0-1 1,0 0-1,0 0 0,0 1 0,0-1 0,1-1 1,23-26-17,-17 19 6,15-19-36,8-10-329,38-35 0,-66 70 325,0 0 0,0 1 0,0-1 0,1 1 0,-1 0 0,6-3 0,-8 5 39,0 0-1,-1-1 1,1 1 0,0 0-1,0 0 1,-1 0 0,1 0-1,0 0 1,0 0 0,-1 0-1,1 0 1,0 0 0,0 0-1,-1 0 1,1 0 0,0 0-1,0 1 1,-1-1 0,1 0-1,0 1 1,-1-1 0,1 0-1,0 1 1,-1-1 0,1 1-1,0-1 1,-1 1 0,1-1-1,-1 1 1,1-1 0,-1 1 0,1 0-1,-1-1 1,0 1 0,1 0-1,-1-1 1,1 2 0,1 5-34,0 0 1,0 0 0,0 1 0,-1-1-1,0 1 1,0-1 0,-1 0 0,0 14-1,-12 65 93,8-60-54,0-14-205,1-28 140,1-12-21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9:49.409"/>
    </inkml:context>
    <inkml:brush xml:id="br0">
      <inkml:brushProperty name="width" value="0.05" units="cm"/>
      <inkml:brushProperty name="height" value="0.05" units="cm"/>
      <inkml:brushProperty name="color" value="#E71224"/>
    </inkml:brush>
  </inkml:definitions>
  <inkml:trace contextRef="#ctx0" brushRef="#br0">36 84 10810,'-2'-2'338,"-1"1"0,0 0 0,1-1-1,-1 0 1,1 1 0,0-1 0,0 0-1,-3-4 1,-7-4 1913,26 11-317,5 7-1618,1-1 1,0-1 0,0 0-1,38 4 1,25 7-24,-63-12-206,0 0 1,1-1-1,0-1 1,-1-1-1,1-1 1,21-1-1,-28 0-49,1 0 1,-1 2-1,15 2 1,34 3 59,119-4 308,-160-4-357,35-6 1,-36 3-8,38-1 1,-46 5-25,-1 0 1,1-1 0,-1-1-1,0 0 1,0-1 0,17-5-1,-19 5-8,1 1 1,-1 0-1,1 1 0,0 0 0,0 1 0,12 1 0,37-2 11,14-11 6,-28 4-8,85-3 1,-105 9-5,1 0 0,34-9 0,25-2 12,-63 12-92,1-1 1,-1-1 0,0-1 0,0-1 0,0-1-1,34-14 1,-44 17-1899,-12 3 1543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9:51.559"/>
    </inkml:context>
    <inkml:brush xml:id="br0">
      <inkml:brushProperty name="width" value="0.05" units="cm"/>
      <inkml:brushProperty name="height" value="0.05" units="cm"/>
      <inkml:brushProperty name="color" value="#E71224"/>
    </inkml:brush>
  </inkml:definitions>
  <inkml:trace contextRef="#ctx0" brushRef="#br0">0 1138 10802,'1'1'137,"-1"-1"-1,1 1 1,-1 0 0,1-1-1,-1 1 1,1 0-1,-1-1 1,1 1-1,0-1 1,-1 1-1,1-1 1,0 1 0,0-1-1,-1 0 1,1 1-1,0-1 1,0 0-1,0 0 1,-1 1-1,1-1 1,0 0 0,0 0-1,0 0 1,0 0-1,0 0 1,-1 0-1,3 0 1,26-1 1296,3-6-928,-1-1 0,1-1 0,-1-1 0,29-15 0,23-8-246,64-24 71,-34 11-122,-79 33-165,-13 7 118,-1-2-1,0-1 1,0 0 0,28-19 0,-29 14-47,1 1-1,0 0 1,0 2 0,2 0-1,31-11 1,15 0-7,106-52 1,-21 3 68,-18 14 97,70-16 396,-135 55-552,-25 7-103,-8 2-6,-23 6-3,0 0 0,-1-1 0,1 0 0,-1-1 0,18-10-1,3-5 2,0 1 0,-2-2 1,52-42 0,-70 51-8,-1-2-2,2 2 0,-1 0 0,2 1 0,22-13 0,-15 10 7,0 0 1,33-28 0,5-4-10,-48 38 3,-5 4 0,-1-1 0,0 0-1,0 0 1,-1-1-1,1 0 1,10-12-1,-17 17-46,0 1-1,0-1 0,0 1 1,0-1-1,1 1 0,-1-1 1,0 0-1,0 1 0,0-1 1,0 0-1,0 1 0,0-1 1,-1 1-1,1-1 0,0 0 1,0 1-1,0-1 0,-1 1 1,1-1-1,0 1 0,0-1 1,-1 1-1,1-1 1,0 1-1,-1-1 0,1 1 1,-1-1-1,-14-13-233,13 12 187,-12-10-246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9:53.172"/>
    </inkml:context>
    <inkml:brush xml:id="br0">
      <inkml:brushProperty name="width" value="0.05" units="cm"/>
      <inkml:brushProperty name="height" value="0.05" units="cm"/>
      <inkml:brushProperty name="color" value="#E71224"/>
    </inkml:brush>
  </inkml:definitions>
  <inkml:trace contextRef="#ctx0" brushRef="#br0">1 1450 11899,'2'-1'133,"-1"0"0,1 0 1,0 0-1,-1 0 0,1 0 1,-1 0-1,1 0 0,-1-1 1,0 1-1,1 0 0,-1-1 1,2-2-1,4-5 357,171-168 3245,-75 57-3036,-85 100-673,-1-2 1,28-44-1,-1 0 8,21-36 292,-46 69-177,38-52-1,-45 73-118,0-1 0,22-15-1,-22 18-7,1-1 0,-1 0-1,12-16 1,-13 15-1,1 0-1,0 1 1,0 0-1,24-14 1,24-22-12,-32 18 41,-1-2 1,-2-2-1,-1 0 0,25-46 0,43-60 98,-79 124-152,0 1 0,1 1-1,1 0 1,1 1 0,17-12 0,5-3-655,-37 27 609,1-1 0,-1 0 0,0 0 0,1-1 0,-1 1 0,0 0 0,0 0 1,0-1-1,0 1 0,0 0 0,0-1 0,0 1 0,0-1 0,0 1 0,-1-1 0,1 0 0,-1 1 0,1-3 1,0-9-254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9:55.685"/>
    </inkml:context>
    <inkml:brush xml:id="br0">
      <inkml:brushProperty name="width" value="0.05" units="cm"/>
      <inkml:brushProperty name="height" value="0.05" units="cm"/>
      <inkml:brushProperty name="color" value="#E71224"/>
    </inkml:brush>
  </inkml:definitions>
  <inkml:trace contextRef="#ctx0" brushRef="#br0">6 478 9346,'-1'-2'273,"0"-1"0,0 1-1,0 0 1,1 0 0,-1-1 0,1 1 0,0 0-1,0-1 1,-1 1 0,1 0 0,1-1 0,-1 1-1,0 0 1,1 0 0,-1-1 0,1 1 0,0 0 0,1-5-1,2 2 40,0-1-1,0 0 1,1 1 0,0 0-1,5-5 1,-1 1-317,1-1 105,106-99 1011,-95 92-897,0 1 0,1 1-1,48-24 1,-40 26-126,0 2-1,2 1 1,-1 1-1,1 2 1,50-5-1,3-2 231,-45 7-70,44-4 0,244-13 372,-313 23-586,0 1 1,0 0-1,0 1 0,0 0 1,-1 2-1,17 3 0,-15-3 25,0-1 0,0-1 0,0-1 0,0 0 0,1-1 0,-1-1 0,24-6-1,28-2 101,33 4-119,0 3 1,108 12 0,-132-7-22,-57-3-17,0 1-1,0 1 1,28 5 0,-28-4 9,0 0 1,0-1 0,0-1 0,35-4-1,19 0 43,-53 3-35,1-1 0,27-7 1,-27 5-8,0 1 0,28-1 0,-28 4 6,-1-1 0,0-1 0,39-9 0,-51 9-211,1-1-1,-2-1 0,13-6 0,-15 6 58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19:58.177"/>
    </inkml:context>
    <inkml:brush xml:id="br0">
      <inkml:brushProperty name="width" value="0.05" units="cm"/>
      <inkml:brushProperty name="height" value="0.05" units="cm"/>
      <inkml:brushProperty name="color" value="#E71224"/>
    </inkml:brush>
  </inkml:definitions>
  <inkml:trace contextRef="#ctx0" brushRef="#br0">1 2052 10754,'0'1'141,"1"0"-1,0 0 0,-1 0 0,1 0 1,0-1-1,0 1 0,-1 0 1,1-1-1,0 1 0,0-1 0,0 1 1,0-1-1,0 1 0,0-1 1,0 0-1,0 1 0,0-1 0,0 0 1,0 0-1,0 0 0,0 0 0,0 0 1,0 0-1,0 0 0,0 0 1,0 0-1,1 0 0,-1-1 0,1 1 1,36-10 109,-35 9-68,19-7-33,-1 0 0,0-2-1,0 0 1,-2-1-1,1-1 1,-1-1 0,-1-1-1,28-26 1,-26 16 40,0 0 1,-1-2-1,28-52 1,-11 17 17,4-7-133,15-23 15,-37 64-64,105-160 140,-78 103 11,40-107 1,-37 78 7,-41 98-156,0-1-1,2 2 1,0-1-1,0 1 1,1 1 0,1-1-1,0 2 1,1 0-1,0 0 1,1 1 0,0 1-1,29-18 1,11-3 20,66-53 1,-99 66 37,-2-2 0,0 0 1,-1-1-1,-1 0 0,19-35 0,-20 30-35,58-98 61,-36 67-99,55-63 0,-81 108-5,2 1 1,-1 0-1,1 0 1,1 2-1,0 0 1,0 0 0,1 1-1,0 1 1,24-8-1,16-2 27,78-14 0,-111 26-32,-8 2 3,0 0 0,0 1-1,0 0 1,1 1 0,-1 1 0,1 0-1,-1 1 1,0 0 0,22 6 0,-34-6-5,1 0 0,-1 1 0,1-1 0,-1 1 0,0 0 0,0 0 0,0 0 0,0 0 0,0 0 0,0 0 0,-1 1 0,1-1 0,-1 0 0,1 1 0,-1 0 0,0-1 0,1 5 0,-1-4 1,1 0 1,-1 1-1,0-2 0,1 1 1,0 0-1,-1 0 0,1 0 1,0-1-1,0 1 1,1-1-1,-1 0 0,0 1 1,1-1-1,0 0 0,3 2 1,1-1 2,-1 1 1,0 0-1,1 0 0,-1 0 1,-1 1-1,1 0 1,-1 0-1,0 1 1,0-1-1,0 1 1,-1 0-1,0 1 1,0-1-1,0 1 1,-1-1-1,0 1 0,0 0 1,2 11-1,0 6-222,0 0-1,-2 0 1,0 1-1,-2 34 0,-2-50 93,1-9 122,0 0-1,0 0 1,0 0 0,0 0-1,0 0 1,0 0-1,0 0 1,1 1-1,-1-1 1,0 0 0,0 0-1,0 0 1,0 0-1,0 0 1,0 0-1,0 0 1,0 0 0,0 1-1,-1-1 1,1 0-1,0 0 1,0 0-1,0 0 1,0 0 0,0 0-1,0 0 1,0 0-1,0 1 1,0-1-1,0 0 1,0 0-1,0 0 1,0 0 0,0 0-1,0 0 1,-1 0-1,1 0 1,0 0-1,0 0 1,0 0 0,0 0-1,0 0 1,0 0-1,0 0 1,0 0-1,0 0 1,-1 0 0,1 0-1,0 0 1,0 0-1,0 0 1,0 0-1,0 0 1,0 0 0,0 0-1,-1 0 1,1 0-1,0 0 1,0 0-1,0 0 1,0 0-1,0 0 1,0 0 0,0 0-1,0 0 1,0 0-1,0 0 1,-1 0-1,1-1 1,-4-9-241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8.441"/>
    </inkml:context>
    <inkml:brush xml:id="br0">
      <inkml:brushProperty name="width" value="0.05" units="cm"/>
      <inkml:brushProperty name="height" value="0.05" units="cm"/>
    </inkml:brush>
  </inkml:definitions>
  <inkml:trace contextRef="#ctx0" brushRef="#br0">0 67 17300,'9'35'1581,"4"40"1,1 6-68,-3-30-950,3 0 1,2-1 0,2 0 0,3-1 0,51 89-1,-69-134-550,13 20 25,-15-23-35,0 0 0,0 1 1,-1-1-1,1 0 0,0 0 0,0-1 1,0 1-1,0 0 0,1 0 0,-1 0 0,0-1 1,0 1-1,0 0 0,1-1 0,1 1 0,-1-7 28,-4-21-24,-1 0 0,-2 1 0,-8-32-1,2 15-35,-23-104-112,-28-139-253,61 280 374,0 0 0,0-1-1,1 1 1,-1-1 0,1 1 0,2-8 0,-2 13 15,0 0 0,0 0 0,0 0 0,1 1 0,-1-1 0,1 0 0,-1 0 0,0 0 0,1 1-1,-1-1 1,1 0 0,0 0 0,-1 1 0,1-1 0,-1 0 0,1 1 0,0-1 0,0 1 0,0-1 0,1 0-1,-1 1 1,1 0-1,-1-1 1,0 1-1,1 0 1,-1 0-1,1 0 0,-1 0 1,1 0-1,-1 1 1,0-1-1,1 0 1,-1 1-1,1-1 1,-1 0-1,2 2 1,0-1-8,0 0 0,0 1 0,0-1 0,0 1 1,0 0-1,0 0 0,-1 0 0,1 0 0,-1 0 1,1 0-1,-1 1 0,0-1 0,0 1 0,0 0 1,0 0-1,-1-1 0,3 7 0,-2-5 0,-1 1 1,0-1-1,0 1 0,-1 0 1,1 0-1,-1-1 1,0 1-1,-1 0 0,1 0 1,-1-1-1,-1 6 0,-4 9-13,0-1 0,-1 0 0,-1 0 0,-18 29 0,21-38 58,-32 48-282,35-53 153,-1 0 1,0-1-1,0 1 0,0-1 1,0 0-1,0 0 0,-1 0 1,0-1-1,1 1 0,-1-1 1,-8 3-1,12-4 89,-1-1 0,1 0-1,0 0 1,-1 0 0,1 0 0,-1 0 0,1 0-1,-1 0 1,1 0 0,0 0 0,-1 0 0,1 0 0,-1 0-1,1 0 1,0 0 0,-1 0 0,1-1 0,-1 1 0,1 0-1,0 0 1,-1 0 0,1-1 0,0 1 0,-1 0-1,1 0 1,0-1 0,-1 1 0,1 0 0,0-1 0,0 1-1,-1 0 1,1-1 0,0 0 0,-2-15-231,10-14-112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00.065"/>
    </inkml:context>
    <inkml:brush xml:id="br0">
      <inkml:brushProperty name="width" value="0.05" units="cm"/>
      <inkml:brushProperty name="height" value="0.05" units="cm"/>
      <inkml:brushProperty name="color" value="#E71224"/>
    </inkml:brush>
  </inkml:definitions>
  <inkml:trace contextRef="#ctx0" brushRef="#br0">1 1 9386,'2'1'360,"-1"0"0,1 1 0,0-1-1,-1 1 1,1-1 0,-1 1 0,1-1 0,-1 1 0,1 2-1,-1-2-272,0-1 0,0 1 0,0-1 0,1 1 0,-1-1 0,0 0 0,0 0 0,1 1 0,-1-1 0,1 0 0,-1 0 0,1 0 0,-1 0-1,4 0 1,18 15-980,-24-21 509,-1 1 200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01.059"/>
    </inkml:context>
    <inkml:brush xml:id="br0">
      <inkml:brushProperty name="width" value="0.05" units="cm"/>
      <inkml:brushProperty name="height" value="0.05" units="cm"/>
      <inkml:brushProperty name="color" value="#E71224"/>
    </inkml:brush>
  </inkml:definitions>
  <inkml:trace contextRef="#ctx0" brushRef="#br0">0 1 7914,'4'63'6863,"14"36"-4370,35 66-2334,-44-139 37,-2 0 0,5 32 0,-8-35-10,1 0 0,1 0 0,13 31 0,77 137 90,-56-101-182,34 70 34,-61-137-195,2 0 0,0 0 0,2-1 0,34 35 0,-50-56-16,0 0 1,1 0-1,-1 0 0,1 1 1,-1-2-1,1 1 0,-1 0 1,1 0-1,0 0 0,-1-1 1,1 1-1,0-1 0,-1 1 0,1-1 1,0 0-1,0 0 0,2 1 1,5-1-262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02.826"/>
    </inkml:context>
    <inkml:brush xml:id="br0">
      <inkml:brushProperty name="width" value="0.05" units="cm"/>
      <inkml:brushProperty name="height" value="0.05" units="cm"/>
      <inkml:brushProperty name="color" value="#E71224"/>
    </inkml:brush>
  </inkml:definitions>
  <inkml:trace contextRef="#ctx0" brushRef="#br0">0 1194 9954,'2'6'183,"0"0"0,1 0-1,0 0 1,-1-1 0,2 1 0,-1-1 0,0 0-1,1 0 1,0 0 0,1-1 0,-1 1-1,1-1 1,-1 0 0,1-1 0,0 1 0,1-1-1,8 5 1,19 7 257,0-2 0,1-1-1,48 11 1,-76-22-396,-1 0 1,1-1-1,0 1 0,-1-1 0,1-1 1,-1 1-1,1-1 0,-1 0 0,1 0 0,-1-1 1,0 1-1,1-1 0,-1-1 0,0 1 1,0-1-1,-1 1 0,1-1 0,0-1 0,4-3 1,8-9 136,-1 0 0,0-1 0,18-26 0,-10 13-56,137-183 262,-23-6 598,-14 35-187,-108 162-769,-2-1 0,-1 0 1,-1-1-1,0-1 0,13-45 1,12-71 11,-8 63 34,-28 73-64,0-1 1,1 1-1,0-1 1,0 1-1,0 0 1,1 0-1,-1 0 1,1 0-1,0 1 1,6-7-1,-3 2 18,0-1 1,-1 1-1,6-14 0,7-13-191,-13 17-435,-3 15 454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05.250"/>
    </inkml:context>
    <inkml:brush xml:id="br0">
      <inkml:brushProperty name="width" value="0.05" units="cm"/>
      <inkml:brushProperty name="height" value="0.05" units="cm"/>
      <inkml:brushProperty name="color" value="#E71224"/>
    </inkml:brush>
  </inkml:definitions>
  <inkml:trace contextRef="#ctx0" brushRef="#br0">19 723 9234,'-10'-11'2018,"9"11"-1974,1-1 0,-1 1 1,0 0-1,1-1 0,-1 1 0,1-1 0,-1 1 1,1-1-1,-1 1 0,1-1 0,0 1 1,-1-1-1,1 0 0,0 1 0,-1-1 0,1 0 1,0 1-1,0-1 0,-1 0 0,1 1 1,0-1-1,0 0 0,0 1 0,0-1 0,0 0 1,0 1-1,0-1 0,0 0 0,0 0 1,1 1-1,-1-1 0,0 0 0,0 1 0,1-1 1,-1 0-1,1 0 0,5-16 175,2 0 0,0 0 0,0 1 0,2 0 0,11-16 0,64-69 501,-46 57-185,94-85 509,-112 110-940,-1 1 9,1 0 1,0 1-1,2 2 0,36-20 1,-45 27 2,0-1 1,20-16 0,-24 17-35,0 0-1,1 1 1,0 0 0,0 1-1,18-8 1,-10 9-42,0 0 0,0 1 1,0 1-1,1 1 0,0 1 1,29 1-1,-27 0-33,21-2 9,1-3 0,-1-1 0,81-24 0,-73 17-92,-21 7 1090,-21 3-865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06.941"/>
    </inkml:context>
    <inkml:brush xml:id="br0">
      <inkml:brushProperty name="width" value="0.05" units="cm"/>
      <inkml:brushProperty name="height" value="0.05" units="cm"/>
      <inkml:brushProperty name="color" value="#E71224"/>
    </inkml:brush>
  </inkml:definitions>
  <inkml:trace contextRef="#ctx0" brushRef="#br0">17 864 7498,'0'0'128,"0"1"1,-1-1 0,1 0-1,0 1 1,-1-1 0,1 0 0,-1 1-1,1-1 1,-1 0 0,1 0 0,-1 1-1,1-1 1,-1 0 0,1 0-1,-1 0 1,1 0 0,-1 1 0,1-1-1,-1 0 1,1 0 0,-1 0-1,1 0 1,-1 0 0,0 0 0,1-1-1,-1 1 1,1 0 0,-1 0 0,0 0-1,1-1-29,0 0 0,-1 0-1,1 0 1,0 0 0,0 0 0,0 0-1,0 1 1,0-1 0,0 0 0,0 0-1,0 0 1,0 0 0,1 0 0,-1 1-1,1-3 1,17-40 464,-15 38-250,5-14-140,2 0 0,0 0 0,2 2 0,0-1 0,0 1 0,2 1 0,26-25 0,-34 35-164,1 1-1,0 0 1,0 0-1,0 0 1,1 1-1,0 0 1,0 1 0,0-1-1,0 1 1,0 1-1,1 0 1,-1 0-1,1 1 1,0 0-1,-1 0 1,1 1 0,0 0-1,-1 1 1,1 0-1,0 0 1,11 3-1,56 14 90,102 8 0,-158-23-76,9-1 80,0-1 0,0-2 0,37-4 0,-19 0 126,-42 5-217,0 0 0,0 1 0,0-1 1,0 1-1,5 2 0,-7-2-3,0 0 0,0-1-1,1 1 1,-1 0 0,0-1 0,0 0 0,0 0-1,0 0 1,1 0 0,-1 0 0,0-1-1,0 1 1,0-1 0,5-2 0,181-78 779,-176 75-772,0-2 0,0 1 0,-1-2-1,0 1 1,0-2 0,10-10 0,3-2-9,12-12 15,40-48 0,-67 69-15,0 0 1,-1-1 0,0 0-1,-1 0 1,10-23 0,-12 25 3,0 0 1,1 1-1,1-1 1,12-14 0,12-16-24,-8-2 31,6-9-1091,-18 31 73,-7 13 718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6.450"/>
    </inkml:context>
    <inkml:brush xml:id="br0">
      <inkml:brushProperty name="width" value="0.05" units="cm"/>
      <inkml:brushProperty name="height" value="0.05" units="cm"/>
      <inkml:brushProperty name="color" value="#E71224"/>
    </inkml:brush>
  </inkml:definitions>
  <inkml:trace contextRef="#ctx0" brushRef="#br0">14 185 13019,'-6'-56'1377,"2"35"-672,2-1 0,1 1 0,2-44 0,5 100 1171,0 320 254,-4-147-1769,4-6-205,1 83-2399,-7-292 1759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26.857"/>
    </inkml:context>
    <inkml:brush xml:id="br0">
      <inkml:brushProperty name="width" value="0.05" units="cm"/>
      <inkml:brushProperty name="height" value="0.05" units="cm"/>
      <inkml:brushProperty name="color" value="#E71224"/>
    </inkml:brush>
  </inkml:definitions>
  <inkml:trace contextRef="#ctx0" brushRef="#br0">1 204 14835,'2'55'1062,"2"-2"-1,13 63 0,33 101 1026,-45-198-1924,12 37 186,-16-52-321,1 0 0,0 0 0,0 0-1,0-1 1,0 1 0,1 0 0,0-1 0,-1 0 0,1 0 0,6 5-1,-8-7-19,0-1-1,1 1 0,-1-1 0,0 1 1,0-1-1,1 1 0,-1-1 0,0 0 0,1 1 1,-1-1-1,1 0 0,-1 0 0,0 0 0,1 0 1,-1 0-1,1-1 0,-1 1 0,0 0 0,1-1 1,-1 1-1,0-1 0,0 1 0,1-1 0,-1 0 1,0 1-1,0-1 0,0 0 0,0 0 0,0 0 1,0 0-1,0 0 0,0 0 0,0 0 0,0 0 1,1-2-1,4-6 22,1 0 0,-1 0 0,7-16 1,99-252-23,-62 141-512,26-70 224,-49 126 59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7.637"/>
    </inkml:context>
    <inkml:brush xml:id="br0">
      <inkml:brushProperty name="width" value="0.05" units="cm"/>
      <inkml:brushProperty name="height" value="0.05" units="cm"/>
      <inkml:brushProperty name="color" value="#E71224"/>
    </inkml:brush>
  </inkml:definitions>
  <inkml:trace contextRef="#ctx0" brushRef="#br0">1 0 15707,'7'14'1281,"-1"21"-897,-3 17-128,4 20 528,-1 6-216,4 14-248,1 2-88,0-9-184,-4-4-64,3-10-392,-3-10-200,-7-23 464,-4-12-120,-12-19-104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38.055"/>
    </inkml:context>
    <inkml:brush xml:id="br0">
      <inkml:brushProperty name="width" value="0.05" units="cm"/>
      <inkml:brushProperty name="height" value="0.05" units="cm"/>
      <inkml:brushProperty name="color" value="#E71224"/>
    </inkml:brush>
  </inkml:definitions>
  <inkml:trace contextRef="#ctx0" brushRef="#br0">19 522 15531,'-1'-2'222,"-1"1"-1,1-1 0,-1 1 0,1-1 1,-1 0-1,1 0 0,0 1 0,0-1 1,0 0-1,0 0 0,0 0 0,0 0 0,0 0 1,1-1-1,-1 1 0,1 0 0,-1 0 1,1 0-1,0 0 0,0-1 0,0 1 1,0 0-1,1 0 0,0-4 0,1-5 358,1 0-1,0 0 1,8-16-1,-7 17-449,142-336 1205,-144 341-1344,14-28-51,-16 32 56,0 0 0,1 0 0,-1 1 0,1-1 0,0 0 0,-1 0 0,1 0 0,0 1 0,-1-1 1,1 0-1,0 1 0,0-1 0,0 0 0,-1 1 0,1-1 0,0 1 0,0 0 0,0-1 0,0 1 0,0 0 0,0-1 0,0 1 0,0 0 1,0 0-1,0 0 0,0 0 0,0 0 0,0 0 0,2 0 0,0 2-9,1 0 1,-1 0-1,1 0 1,-1 0-1,0 0 1,0 1-1,0 0 0,-1-1 1,5 6-1,22 32-54,-19-24 45,16 22 306,4 5-1180,38 44 0,-59-76 654,1-1 0,0 0-1,1-1 1,0 0 0,1 0-1,0-1 1,0-1 0,26 12-1,7-6-404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0.813"/>
    </inkml:context>
    <inkml:brush xml:id="br0">
      <inkml:brushProperty name="width" value="0.05" units="cm"/>
      <inkml:brushProperty name="height" value="0.05" units="cm"/>
      <inkml:brushProperty name="color" value="#E71224"/>
    </inkml:brush>
  </inkml:definitions>
  <inkml:trace contextRef="#ctx0" brushRef="#br0">1 5 16500,'9'-4'1424,"3"12"-1032,-1 11-160,7 18 504,-2 4-128,7 15-256,0 3-144,1 3-232,-2-1-136,-7-5-344,-1-5-160,-11-14 520,-3-10-136,-11-16-104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3:02.410"/>
    </inkml:context>
    <inkml:brush xml:id="br0">
      <inkml:brushProperty name="width" value="0.05" units="cm"/>
      <inkml:brushProperty name="height" value="0.05" units="cm"/>
    </inkml:brush>
  </inkml:definitions>
  <inkml:trace contextRef="#ctx0" brushRef="#br0">0 121 15683,'28'-116'4916,"-28"115"-4891,0 1 1,0 0-1,0 0 1,0 0-1,0 0 0,0 0 1,0 0-1,0 0 1,0 0-1,0-1 0,0 1 1,0 0-1,0 0 1,0 0-1,0 0 0,0 0 1,0 0-1,0 0 1,0-1-1,0 1 0,0 0 1,0 0-1,0 0 1,0 0-1,0 0 0,0 0 1,0 0-1,0 0 1,0 0-1,0-1 0,0 1 1,1 0-1,-1 0 1,0 0-1,0 0 0,0 0 1,0 0-1,0 0 1,0 0-1,0 0 0,0 0 1,0 0-1,0 0 0,1 0 1,-1 0-1,0-1 1,0 1-1,0 0 0,0 0 1,0 0-1,0 0 1,0 0-1,1 0 0,-1 0 1,0 0-1,0 0 1,0 1-1,0-1 0,0 0 1,0 0-1,0 0 1,0 0-1,1 0 0,-1 0 1,2 10 817,1 22-52,0 54-87,36 655 1643,-76-993-91,20 148-2203,16 103-62,1 0-1,0 1 1,0-1 0,0 0 0,-1 0 0,1 0 0,0 0 0,0 0 0,0 1 0,0-1 0,1 0 0,-1 0 0,0 0 0,0 0 0,0 1 0,1-1 0,-1 0-1,0 0 1,1 1 0,-1-1 0,1 0 0,-1 0 0,1 1 0,-1-1 0,1 0 0,1 0-17,0 1 1,-1-1-1,1 1 0,0-1 0,0 1 1,-1 0-1,1 0 0,0-1 1,0 2-1,0-1 0,2 0 0,79 5-621,63 6-2,-143-11 639,0 0-1,0 0 0,0 1 1,0-1-1,0 1 0,0 0 1,0 0-1,0 0 1,0 0-1,-1 0 0,1 1 1,0-1-1,-1 1 0,4 2 1,-5-2 4,0 1 0,1-1 0,-1 0 0,0 1 0,0-1 0,0 0 0,-1 1 0,1-1 1,-1 1-1,1-1 0,-1 1 0,0-1 0,0 1 0,0 0 0,0-1 0,-1 5 0,-3 18-27,2-20 31,1-1 1,0 1-1,0 0 1,1 0 0,-1-1-1,1 1 1,0 0-1,0-1 1,1 1-1,1 6 1,-2-10 2,0-1 0,1 0 0,-1 1 1,1-1-1,-1 0 0,0 0 0,1 1 1,-1-1-1,1 0 0,-1 0 0,1 0 1,-1 0-1,1 1 0,-1-1 0,1 0 0,-1 0 1,1 0-1,-1 0 0,1 0 0,-1 0 1,1 0-1,-1 0 0,1-1 0,-1 1 0,1 0 1,-1 0-1,0 0 0,1 0 0,-1-1 1,1 1-1,-1 0 0,1 0 0,-1-1 1,0 1-1,1 0 0,-1-1 0,1 1 0,17-15 34,0-3-6,-1 0 1,-1-2-1,-1 0 0,-1-1 1,0 0-1,-2-1 1,0 0-1,-2-1 0,0-1 1,10-39-1,-17 33-17,-3 30-12,0-1 0,0 1 0,0 0 0,0-1 0,1 1 0,-1-1 0,0 1 0,0 0 0,0-1-1,0 1 1,-1-1 0,1 1 0,0-1 0,0 1 0,0 0 0,0-1 0,0 1 0,0 0 0,-1-1 0,1 1 0,0-1 0,0 1 0,-1 0 0,1-1 0,0 1 0,0 0 0,-1 0 0,1-1 0,0 1 0,-1 0 0,1 0 0,0-1 0,-1 1 0,1 0 0,-1 0 0,1 0 0,0 0 0,-1 0 0,1-1 0,-1 1 0,1 0 0,0 0 0,-1 0 0,1 0 0,-1 0 0,1 0 0,0 0 0,-1 0 0,1 1 0,-1-1 0,1 0 0,0 0 0,-1 0 0,1 0 0,-1 0 0,1 1 0,0-1 0,-1 0 0,1 0 0,-1 1 0,-2 2-6,0 0 1,0 0 0,0 1-1,0-1 1,1 1 0,-1 0-1,1-1 1,0 1 0,0 0-1,0 0 1,-1 5-1,-11 20 85,12-26-79,1 0 0,0 0 0,0-1 0,0 1 0,0 0 0,0 0 0,0 0 0,1 1 0,0-1 0,-1 0 0,1 0 0,0 0-1,1 0 1,0 5 0,-1-6-1,0-1 0,1 1-1,-1 0 1,1 0 0,-1-1-1,1 1 1,0 0 0,-1-1-1,1 1 1,0-1-1,0 1 1,0-1 0,1 1-1,-1-1 1,0 0 0,0 1-1,1-1 1,-1 0 0,1 0-1,-1 0 1,1 0 0,-1 0-1,1 0 1,0-1 0,-1 1-1,4 0 1,5 0 4,0 0 0,0-1-1,0 0 1,0-1 0,-1 0 0,1-1 0,0 0 0,-1-1 0,1 0-1,-1 0 1,0-1 0,11-6 0,15-9 33,54-39 0,-78 50-28,47-40 21,-28 21-27,-29 27-4,0-1 0,0 0 0,0 0 0,0 0 0,0 1-1,0-1 1,0 0 0,0 1 0,0-1 0,0 1 0,0 0 0,1-1 0,-1 1 0,0 0 0,0-1 0,2 1 0,-3 0 1,1 1-1,-1-1 1,0 0 0,1 0 0,-1 0-1,1 1 1,-1-1 0,1 0 0,-1 1 0,0-1-1,1 0 1,-1 1 0,0-1 0,1 0 0,-1 1-1,0-1 1,0 1 0,1-1 0,-1 1-1,0-1 1,0 1 0,0-1 0,1 1 0,-1-1-1,0 1 1,0 0 0,0 6-9,1 0 1,-1 0-1,-1 0 1,-1 10-1,1-1 2,1-13 9,-1 0 0,1 0 0,0 0 0,1 0 1,-1 0-1,0 0 0,1-1 0,0 1 0,0 0 0,-1 0 1,2 0-1,-1-1 0,0 1 0,0 0 0,1-1 0,0 1 0,3 3 1,-3-4 4,1 0 1,0 0-1,0-1 1,0 1-1,0-1 1,0 1-1,0-1 1,1 0-1,-1 0 1,0-1 0,1 1-1,-1 0 1,1-1-1,-1 0 1,4 0-1,8 0 17,-1-1 1,1-1-1,0 0 0,27-9 0,58-24 52,-38 11-76,-61 23-5,1 1 0,-1-1 0,1 0 0,-1 1 0,1 0 0,-1-1 0,1 1 0,-1 0 1,1-1-1,-1 1 0,1 0 0,0 0 0,-1 0 0,1 1 0,-1-1 0,3 1 0,-3 0-1,-1 0-1,1 0 1,-1 0-1,1 0 1,-1 0-1,1 0 1,-1 0-1,0 1 0,0-1 1,0 0-1,1 0 1,-1 0-1,0 1 1,0-1-1,-1 0 1,1 0-1,0 0 1,0 0-1,-1 1 0,0 0 1,1-1 5,0-1 0,0 1 0,0-1 0,0 1 0,0-1-1,0 1 1,0-1 0,0 1 0,0-1 0,0 1 0,0-1 0,0 1 0,0-1 0,0 1 0,0-1 0,1 1 0,-1-1 0,0 1-1,0-1 1,1 1 0,-1-1 0,0 1 0,1-1 0,-1 0 0,0 1 0,1-1 0,-1 0 0,1 1 0,-1-1 0,0 0 0,1 1-1,1-1-22,-1 1-1,1-1 0,-1 0 0,1 0 0,-1 1 0,1-1 0,-1 0 1,1-1-1,-1 1 0,1 0 0,1-1 0,36-13-1297,-23 4 871,0-1 0,0 0 0,-1-1 1,18-19-1,-31 29 398,39-38-678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8.892"/>
    </inkml:context>
    <inkml:brush xml:id="br0">
      <inkml:brushProperty name="width" value="0.05" units="cm"/>
      <inkml:brushProperty name="height" value="0.05" units="cm"/>
    </inkml:brush>
  </inkml:definitions>
  <inkml:trace contextRef="#ctx0" brushRef="#br0">59 206 19172,'-7'10'599,"0"0"1,1 1-1,1 0 0,-1 0 0,2 1 0,0-1 1,0 1-1,-2 15 0,2-9-430,1 0 1,1 0-1,1 1 1,3 34-1,-2-52-165,-1 0-1,1 0 1,0 0 0,0 0-1,0 0 1,1 0 0,-1 0-1,0 0 1,0 0 0,0-1-1,1 1 1,-1 0-1,0 0 1,1 0 0,-1 0-1,1 0 1,-1-1 0,1 1-1,-1 0 1,1 0 0,0-1-1,-1 1 1,1 0 0,0-1-1,0 1 1,-1-1-1,1 1 1,0-1 0,0 1-1,0-1 1,0 0 0,0 1-1,0-1 1,-1 0 0,1 0-1,0 1 1,0-1 0,1 0-1,1-1 7,-1 0 0,0 1 0,0-1 0,0 0 0,0 0 0,0 0 0,0 0 0,0-1 0,0 1 0,0-1 0,-1 1 0,1-1 0,0 1 0,-1-1 0,3-4-1,8-14 49,-1 0 0,0-1 0,-2-1 0,-1 0 0,8-30-1,-2 10-31,-11 76-37,-2-19 4,-2-8 12,1-1 0,0 0 0,0 0-1,1 0 1,0 0 0,0 0-1,0 0 1,1 0 0,0 0 0,4 10-1,-5-15 0,0-1-1,0 1 1,-1 0 0,1-1-1,0 1 1,0-1-1,0 1 1,-1-1 0,1 1-1,0-1 1,0 1-1,0-1 1,0 0 0,0 0-1,0 1 1,0-1-1,0 0 1,0 0-1,0 0 1,0 0 0,0 0-1,0 0 1,0 0-1,0-1 1,0 1 0,0 0-1,0 0 1,0-1-1,0 0 1,29-16 67,8-14-16,-1-3-1,-2 0 1,43-57-1,-67 79-53,-9 9-3,1 0 1,0-1 0,1 1 0,-1 0-1,6-3 1,-9 6 1,0-1-1,1 1 1,-1 0 0,0 0 0,1 0-1,-1 0 1,0 0 0,1 0 0,-1-1-1,0 1 1,1 0 0,-1 0 0,0 0-1,1 0 1,-1 0 0,0 0 0,1 0-1,-1 0 1,0 0 0,1 0-1,-1 1 1,0-1 0,1 0 0,-1 0-1,0 0 1,0 0 0,1 0 0,-1 1-1,1 0 1,-1-1 0,1 1 1,-1 0-1,1 0 0,-1 0 0,0 0 0,0 0 0,1 0 0,-1 0 0,0 0 0,0 0 0,0 0 0,0 0 0,0-1 0,0 3 0,-4 38 19,2-27 29,1-1-1,0 1 1,2 21-1,-1-35-43,0 0 0,0 1 1,0-1-1,-1 0 0,1 0 0,0 0 0,0 1 0,0-1 0,0 0 0,0 0 0,1 0 0,-1 1 0,0-1 0,0 0 0,0 0 0,0 0 0,0 0 0,0 1 0,0-1 0,0 0 1,0 0-1,0 0 0,0 0 0,1 1 0,-1-1 0,0 0 0,0 0 0,0 0 0,0 0 0,1 0 0,-1 0 0,0 0 0,0 1 0,0-1 0,0 0 0,1 0 0,-1 0 0,0 0 1,0 0-1,0 0 0,0 0 0,1 0 0,-1 0 0,0 0 0,8-8 104,4-13-73,0-13-1368,-2 0 1,-1-1 0,6-47 0,-10 54 810,2-8-517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1.234"/>
    </inkml:context>
    <inkml:brush xml:id="br0">
      <inkml:brushProperty name="width" value="0.05" units="cm"/>
      <inkml:brushProperty name="height" value="0.05" units="cm"/>
      <inkml:brushProperty name="color" value="#E71224"/>
    </inkml:brush>
  </inkml:definitions>
  <inkml:trace contextRef="#ctx0" brushRef="#br0">11 263 15779,'-1'-2'114,"-1"0"0,1 0 0,0-1 0,0 1 0,0-1 0,0 1-1,1-1 1,-1 1 0,1-1 0,-1 1 0,1-1 0,0 1 0,0-1-1,0 1 1,0-1 0,0 0 0,2-4 0,0 2 31,-1 1 1,1-1-1,1 1 1,-1-1-1,1 1 1,-1 0-1,1 0 1,7-7-1,3-2 213,1 1 0,1 0 0,30-18 0,-19 14-186,1 2 0,0 1 0,1 1 0,0 1 1,1 1-1,41-8 0,-53 15-141,-1 1 0,1 1 0,-1 0-1,1 1 1,27 4 0,-33-2-28,0 0 0,-1 1 0,1 0 0,0 1 0,-1 0 0,0 1 0,0 0 0,0 1 0,10 7 0,-13-7 1,0 0 1,0 0-1,-1 0 0,0 1 0,0 0 1,0 1-1,-1-1 0,0 1 0,-1 0 1,0 0-1,6 16 0,-6-12 52,-1 0 0,0 0 1,-1 0-1,-1 0 0,0 0 0,-1 1 0,0-1 0,-2 16 0,0-13 64,-1 0 0,0 0-1,-1 0 1,-1 0 0,-1 0-1,0-1 1,0 0 0,-1 0-1,-1-1 1,-1 0 0,0 0-1,0-1 1,-1 0 0,-16 14-1,12-15-29,0-1-1,0 0 1,-1-1-1,-21 9 1,30-15-213,0 0 0,-1 0 0,0-1 0,1 0 0,-1 0 0,0-1 0,0 0 0,0 0 0,0-1 0,0 1 0,0-2 0,0 1 1,-8-2-1,14 2 100,0 0 1,0-1 0,0 1 0,0 0-1,1-1 1,-1 1 0,0-1 0,0 1-1,1 0 1,-1-1 0,0 0 0,1 1-1,-1-1 1,0 1 0,1-1 0,-1 0-1,1 1 1,-1-1 0,1 0 0,-1 0-1,1 0 1,0 1 0,-1-1 0,1 0-1,0 0 1,0 0 0,-1 0 0,1 1-1,0-1 1,0 0 0,0 0 0,0 0-1,0 0 1,0 0 0,0 0 0,1 1-1,-1-3 1,14-19-579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1.838"/>
    </inkml:context>
    <inkml:brush xml:id="br0">
      <inkml:brushProperty name="width" value="0.05" units="cm"/>
      <inkml:brushProperty name="height" value="0.05" units="cm"/>
      <inkml:brushProperty name="color" value="#E71224"/>
    </inkml:brush>
  </inkml:definitions>
  <inkml:trace contextRef="#ctx0" brushRef="#br0">101 571 17780,'0'-1'83,"-1"0"-1,1 0 1,0 1 0,0-1 0,-1 0 0,1 1-1,0-1 1,-1 0 0,1 1 0,-1-1-1,1 1 1,-1-1 0,1 1 0,-1-1 0,1 1-1,-1-1 1,1 1 0,-1-1 0,0 1-1,1 0 1,-1-1 0,0 1 0,1 0 0,-1-1-1,-1 1 1,0 0 5,1 0 0,-1 0 0,1 0 0,-1 0 1,0 0-1,1 1 0,-1-1 0,0 1 0,1-1 0,-1 1 0,-1 0 0,-1 2 88,0-1 0,0 0 0,0 1 0,0 0 1,1 0-1,-1 0 0,1 0 0,-4 4 0,3 1-123,0-1 0,1 0 0,-1 1 0,1 0 0,1 0 0,0 0 0,0 0 0,0 0 0,1 0 0,0 0 1,1 1-1,-1-1 0,2 0 0,-1 0 0,1 1 0,3 11 0,-3-17-54,-1-1 1,1 0 0,0 0 0,0 0 0,0 0 0,0 0-1,0 0 1,3 3 0,-4-5 3,0 1 0,1-1-1,-1 0 1,1 1 0,-1-1 0,1 0-1,-1 0 1,1 1 0,-1-1 0,1 0-1,-1 0 1,1 0 0,-1 1 0,1-1-1,-1 0 1,1 0 0,0 0 0,-1 0-1,1 0 1,-1 0 0,1 0 0,-1-1 0,1 1-1,-1 0 1,1 0 0,-1 0 0,1 0-1,-1-1 1,1 1 0,-1 0 0,1 0-1,-1-1 1,1 1 0,-1 0 0,1-1-1,-1 1 1,0-1 0,1 1 0,-1 0 0,0-1-1,1 1 1,-1-1 0,0 1 0,1-2-1,3-5 46,1 0-1,-1 0 0,0-1 1,0 0-1,-1 0 0,0 0 1,-1 0-1,0-1 0,2-13 1,4-82 401,-8 97-411,1-33 176,-5-47 1,6 93-404,1-1 1,0 1-1,0-1 1,1 0-1,-1 0 0,1 0 1,0 0-1,1 0 1,-1-1-1,1 0 0,7 5 1,-11-8 160,0-1-1,0 0 1,0 0-1,1-1 1,-1 1 0,0 0-1,0 0 1,0 0 0,0-1-1,0 1 1,0-1 0,0 1-1,0-1 1,0 1 0,0-1-1,0 1 1,0-1 0,-1 0-1,1 1 1,0-1 0,0 0-1,0 0 1,-1 0-1,1 0 1,-1 0 0,1 0-1,0 0 1,-1 0 0,0 0-1,1 0 1,0-1 0,13-40-291,-14 40 303,9-36 48,-2-1 0,2-46 0,-3-82 1012,-4 81-246,-1 75-542,1 13-86,3 24-3,-1-7-115,6 27 3,50 204 48,-48-210-67,2 1 0,2-2 1,41 74-1,-55-110-26,-1 0-1,1 0 0,0 0 1,0-1-1,1 1 1,-1 0-1,0-1 1,1 0-1,0 1 0,-1-1 1,1 0-1,0-1 1,0 1-1,4 2 1,-6-4-7,-1 0 0,0 0 0,1 0 0,-1 0 0,0 0 0,1 0 0,-1 0 0,1 0 0,-1 0 0,0 0 0,1 0 0,-1 0 0,1 0 0,-1 0 0,0 0 0,1 0 0,-1 0 0,0-1 0,1 1 1,-1 0-1,0 0 0,1 0 0,-1-1 0,0 1 0,1 0 0,-1 0 0,0-1 0,1 1 0,-1 0 0,0-1 0,0 1 0,0 0 0,1-1 0,1-16 53,-9-15 1,1 18-39,0 0 1,-1 0 0,-1 0-1,0 1 1,-1 0 0,0 0 0,-14-13-1,1 4 3,0 0 0,-43-31 0,50 42-18,-1 1 1,-21-11 0,33 19-5,1 0 1,0 1 0,-1-1-1,1 1 1,-1 0-1,0 0 1,1 0-1,-1 1 1,0-1-1,1 1 1,-1 0-1,0 0 1,0 0 0,0 0-1,1 1 1,-1-1-1,0 1 1,-4 2-1,7-3 1,0 1-1,0 0 1,0 0-1,0 0 1,0 0-1,0 0 1,0 0-1,0 0 1,1 0-1,-1 0 1,0 0-1,1 0 1,-1 0-1,1 1 1,-1-1-1,1 0 1,-1 0-1,1 1 1,0-1-1,0 0 1,0 1-1,0-1 1,0 0-1,0 1 1,0-1-1,0 0 1,0 1-1,0-1 1,1 0-1,-1 0 1,1 1-1,-1-1 1,1 0-1,-1 0 0,1 0 1,1 2-1,-1 0-15,1 1-1,0-1 1,0 0-1,0 0 1,0 0-1,0-1 1,1 1-1,0 0 1,-1-1-1,1 0 1,0 1-1,4 1 1,-3-3-81,0 1 0,0-1 0,1-1 0,-1 1 1,0-1-1,1 1 0,-1-1 0,0 0 0,1-1 0,-1 1 0,0-1 0,1 0 1,-1 0-1,0 0 0,0-1 0,0 1 0,0-1 0,7-4 0,6-5-177,-1 0 0,28-24 0,-41 32 251,42-38-506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2.594"/>
    </inkml:context>
    <inkml:brush xml:id="br0">
      <inkml:brushProperty name="width" value="0.05" units="cm"/>
      <inkml:brushProperty name="height" value="0.05" units="cm"/>
      <inkml:brushProperty name="color" value="#E71224"/>
    </inkml:brush>
  </inkml:definitions>
  <inkml:trace contextRef="#ctx0" brushRef="#br0">97 66 17004,'-3'-3'415,"0"0"0,0 0 0,0 0 0,0 1 0,0 0 0,0-1 0,-1 1 0,1 1 0,-1-1 1,0 0-1,-4-1 0,7 3-318,0 0 1,0 0 0,0 0-1,0 0 1,0 0-1,0 0 1,0 0 0,0 1-1,0-1 1,0 0-1,0 0 1,0 1 0,0-1-1,0 1 1,0-1-1,0 1 1,0-1 0,-1 2-1,0-1 17,1 1 0,-1 0 0,1 0-1,-1 0 1,1 0 0,0 0 0,0 1-1,0-1 1,0 0 0,-1 5 0,-4 16-43,2 0 1,0 1-1,2 0 1,1 0-1,1-1 1,0 1-1,2 0 1,1 0-1,8 32 1,-10-51-85,1 0 1,-1 0 0,1 0 0,0 0 0,0 0 0,1 0 0,0-1 0,3 5 0,-6-8-5,1 0 1,0 0 0,0 0 0,0 0 0,0-1-1,0 1 1,0 0 0,1-1 0,-1 1 0,0-1 0,0 1-1,0-1 1,1 1 0,-1-1 0,0 0 0,0 0-1,1 0 1,-1 1 0,0-1 0,1 0 0,-1-1-1,0 1 1,0 0 0,1 0 0,-1 0 0,0-1-1,0 1 1,1-1 0,-1 1 0,0-1 0,0 1 0,0-1-1,0 0 1,0 0 0,0 1 0,0-1 0,1-1-1,6-5-213,-1 0 0,0 0 0,0-1-1,0 1 1,10-18 0,24-50-1417,-28 51 1063,4-12-297,-12 25 548,-1 0 0,1 1 0,1-1 0,0 1 0,1 1 1,0-1-1,0 1 0,10-9 0,-17 17 318,1 1 1,0-1-1,-1 1 0,1 0 1,0-1-1,0 1 1,0 0-1,-1 0 1,1-1-1,0 1 0,0 0 1,0 0-1,0 0 1,-1 0-1,1 0 0,0 0 1,0 0-1,0 0 1,0 0-1,-1 1 1,1-1-1,0 0 0,0 1 1,-1-1-1,1 0 1,0 1-1,0-1 0,-1 1 1,1-1-1,0 1 1,-1-1-1,1 1 1,0-1-1,-1 1 0,1 1 1,19 28 546,-15-21-335,4 5 30,-5-5 163,1-1 1,0 1 0,1-1-1,0-1 1,0 1 0,9 6-1,-14-12-285,0-1 0,1 0 0,0 0 0,-1 0 0,1-1 0,-1 1 0,1 0 0,0 0 0,0-1 0,-1 1-1,1-1 1,0 0 0,0 0 0,0 1 0,3-1 0,-3-1-18,1 1 1,-1-1-1,0 0 0,1 0 1,-1 0-1,0 0 1,1 0-1,-1 0 0,0-1 1,0 1-1,0-1 0,0 1 1,0-1-1,2-3 0,26-30 723,11-13-240,-38 45-548,0 0 1,1 0 0,-1 0-1,1 0 1,0 0 0,0 1-1,0 0 1,0 0-1,0 0 1,5-1 0,-7 3-20,0-1 0,0 1 1,-1 0-1,1 1 0,0-1 1,0 0-1,0 0 0,-1 1 1,1-1-1,0 1 0,0-1 1,-1 1-1,1 0 0,-1 0 1,1 0-1,0 0 0,-1 0 1,0 0-1,1 0 0,-1 0 1,0 0-1,1 1 0,-1-1 0,0 1 1,0-1-1,0 1 0,0-1 1,1 3-1,3 5 17,-1 1-1,1 0 1,3 14-1,-7-21-15,10 40 54,9 21 129,-20-63-177,1-1 0,-1 1 0,0 0 0,1 0 0,-1 0 0,0 0 0,1-1 0,-1 1 0,1 0 0,-1 0 0,1-1 0,0 1 0,-1 0 0,1-1 0,0 1 0,-1-1 0,1 1 0,0-1 0,0 1 1,-1-1-1,1 1 0,2 0 0,-2-2 1,-1 1 0,1 0 0,0 0 0,0 0 0,0-1 1,-1 1-1,1 0 0,0-1 0,0 1 0,-1-1 0,1 1 0,0-1 0,-1 1 1,1-1-1,-1 1 0,1-1 0,0 0 0,-1 1 0,1-2 0,4-6 57,-1 0 0,1 0 0,3-13-1,-7 19-62,18-49 184,-10 26-104,0 0 0,1 0 1,2 1-1,28-44 0,-39 67-86,0-1-1,0 1 1,0 0 0,0-1 0,0 1 0,0 0-1,0 0 1,0 0 0,1 0 0,-1 0-1,0 0 1,1 0 0,-1 0 0,0 0 0,1 1-1,0-1 1,-1 0 0,1 1 0,-1-1 0,1 1-1,-1 0 1,1 0 0,0 0 0,-1-1 0,1 2-1,0-1 1,-1 0 0,1 0 0,0 0-1,-1 1 1,1-1 0,-1 1 0,1-1 0,-1 1-1,1 0 1,-1-1 0,1 1 0,-1 0 0,0 0-1,1 0 1,1 2 0,4 4-7,0 1 0,0 0 0,-1 1 0,0 0-1,6 12 1,-6-10 4,-3-6-6,1 2 13,0-1 1,0 1 0,0-1-1,1 0 1,0 0 0,7 6-1,-11-11-2,1 0 0,-1 0 0,1 0 1,-1 0-1,1 0 0,-1-1 0,1 1 0,0-1 0,-1 1 0,1-1 0,0 1 0,0-1 0,-1 0 0,1 0 0,0 0 0,0 0 1,-1 0-1,1 0 0,0 0 0,0-1 0,-1 1 0,1-1 0,0 1 0,-1-1 0,1 0 0,-1 1 0,1-1 0,-1 0 0,1 0 1,-1 0-1,1 0 0,-1-1 0,2 0 0,31-28-2344,-42 32 1873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3.309"/>
    </inkml:context>
    <inkml:brush xml:id="br0">
      <inkml:brushProperty name="width" value="0.05" units="cm"/>
      <inkml:brushProperty name="height" value="0.05" units="cm"/>
      <inkml:brushProperty name="color" value="#E71224"/>
    </inkml:brush>
  </inkml:definitions>
  <inkml:trace contextRef="#ctx0" brushRef="#br0">1 1 18556,'14'29'1760,"12"14"-1168,0 1-199,9 10 623,5 3-184,-1-2-136,4-3-192,-4-6-520,-1-7-312,-9-8-464,-6-5-272,-16-17 808,-7-6-240,-16-10-153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3.712"/>
    </inkml:context>
    <inkml:brush xml:id="br0">
      <inkml:brushProperty name="width" value="0.05" units="cm"/>
      <inkml:brushProperty name="height" value="0.05" units="cm"/>
      <inkml:brushProperty name="color" value="#E71224"/>
    </inkml:brush>
  </inkml:definitions>
  <inkml:trace contextRef="#ctx0" brushRef="#br0">9 519 15251,'-9'0'2607,"19"-1"-1099,17-3 24,-19 1-1277,1-1 0,-1 1 0,0-1 0,0-1 0,0 0 0,0 0-1,-1 0 1,0-1 0,0 0 0,-1-1 0,0 1 0,7-10 0,-6 6-50,-1-1-1,0 1 0,0-1 1,-2-1-1,1 1 1,-1 0-1,-1-1 0,3-15 1,-2-4 53,-2 0 1,-1-1 0,-1 1-1,-2 0 1,-1 0-1,-9-38 1,8 50-194,2 11-46,0 0 0,1 0 0,-1-12 0,2 19-19,0 1-1,0 0 0,1 0 1,-1 0-1,0 0 0,0-1 0,0 1 1,0 0-1,0 0 0,0 0 1,0 0-1,0-1 0,0 1 1,0 0-1,0 0 0,1 0 0,-1 0 1,0 0-1,0-1 0,0 1 1,0 0-1,0 0 0,1 0 1,-1 0-1,0 0 0,0 0 1,0 0-1,0 0 0,1 0 0,-1 0 1,0 0-1,0-1 0,0 1 1,1 0-1,-1 0 0,0 0 1,0 0-1,0 1 0,1-1 1,-1 0-1,0 0 0,0 0 0,0 0 1,0 0-1,1 0 0,-1 0 1,0 0-1,0 0 0,0 0 1,0 0-1,1 1 0,-1-1 0,0 0 1,0 0-1,0 0 0,0 0 1,0 1-1,11 8-31,53 61-118,13 14-158,-46-54 36,51 39 0,-69-61 282,-1 0 1,1 0 0,0-1-1,0 0 1,1-1 0,0-1-1,0-1 1,18 5-1,12-5-148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4.742"/>
    </inkml:context>
    <inkml:brush xml:id="br0">
      <inkml:brushProperty name="width" value="0.05" units="cm"/>
      <inkml:brushProperty name="height" value="0.05" units="cm"/>
      <inkml:brushProperty name="color" value="#E71224"/>
    </inkml:brush>
  </inkml:definitions>
  <inkml:trace contextRef="#ctx0" brushRef="#br0">26 46 13067,'-4'-3'751,"-11"-8"2021,10 12-1466,4 9-138,6 15-655,1 0 0,1 0-1,1 0 1,2-1 0,14 28 0,-21-46-460,1 2-14,9 21 98,17 26-1,-26-48-98,0-1 0,1 1-1,0-1 1,0 0 0,0-1 0,1 1-1,0-1 1,0 0 0,11 7 0,-15-11-12,0 0 1,-1 0 0,1 0 0,0 0 0,0-1 0,0 1-1,0-1 1,0 1 0,0-1 0,1 0 0,-1 1-1,0-1 1,0 0 0,0 0 0,0-1 0,0 1 0,0 0-1,0-1 1,0 1 0,4-2 0,-4 0 11,0 1 0,1-1-1,-1 0 1,0 0 0,0 0 0,0 0 0,0 0 0,0-1 0,0 1-1,-1-1 1,1 1 0,-1-1 0,2-2 0,1-7 105,0 0 0,0 0 0,-1-1 1,-1 1-1,2-19 0,-2 1 163,-2 0 0,-1 1 1,-1-1-1,-12-54 0,35 135-342,42 73 0,-59-118 37,-1 0 0,1 0-1,0 0 1,1-1 0,6 8 0,-11-13-1,1 1 1,0 0 0,0-1-1,0 1 1,-1-1-1,1 1 1,0-1 0,0 1-1,0-1 1,0 1-1,0-1 1,0 0 0,0 0-1,0 0 1,0 1-1,0-1 1,0 0-1,0 0 1,0 0 0,0-1-1,0 1 1,0 0-1,0 0 1,0 0 0,0-1-1,0 1 1,0 0-1,0-1 1,0 1 0,0-1-1,-1 1 1,1-1-1,0 0 1,0 1-1,0-1 1,-1 0 0,1 0-1,0 1 1,-1-1-1,1 0 1,-1 0 0,1 0-1,-1 0 1,1 0-1,-1-1 1,10-15 21,-2-1 0,0 0-1,10-34 1,6-15 26,-24 66-48,4-10 9,1 1 0,0-1-1,1 1 1,0 0 0,11-14 0,-16 23-8,1 0 0,-1-1 0,0 1-1,1 0 1,0-1 0,-1 1 0,1 0 0,0 0 0,-1 0 0,1 1 0,0-1 0,0 0 0,0 1 0,0-1 0,0 1-1,3-1 1,-3 1-1,1 1-1,-1-1 0,0 1 0,1 0 0,-1-1 1,0 1-1,0 0 0,0 0 0,1 0 1,-1 1-1,0-1 0,0 0 0,-1 1 0,1 0 1,0-1-1,-1 1 0,3 3 0,13 17-8,-1 1-1,-2 0 0,0 2 0,15 37 1,-15-31 17,-13-30-7,10 20 50,-10-21-47,-1 1-1,0-1 0,0 0 0,0 1 1,0-1-1,0 0 0,1 0 1,-1 1-1,0-1 0,0 0 0,0 0 1,1 1-1,-1-1 0,0 0 1,0 0-1,1 0 0,-1 1 0,0-1 1,1 0-1,-1 0 0,0 0 0,0 0 1,1 0-1,-1 0 0,0 1 1,1-1-1,-1 0 0,0 0 0,1 0 1,-1 0-1,0 0 0,1 0 1,-1 0-1,0-1 0,1 1 0,-1 0 1,0 0-1,1 0 0,-1 0 1,0 0-1,0 0 0,1 0 0,-1-1 1,0 1-1,1 0 0,-1 0 1,0-1-1,0 1 0,0 0 0,1 0 1,-1-1-1,0 1 0,0 0 0,0 0 1,1-1-1,-1 1 0,0 0 1,0-1-1,0 1 0,0 0 0,0 0 1,0-1-1,3-8 57,-1 0 0,0 0 0,-1 0 0,1-16 0,-2 15-79,1-1-1,1 1 0,4-20 0,-6 29-14,1 1-1,-1-1 0,0 0 0,0 1 0,0-1 0,1 0 1,-1 0-1,0 1 0,1-1 0,-1 1 0,1-1 1,-1 0-1,1 1 0,-1-1 0,1 1 0,-1-1 0,1 1 1,-1-1-1,1 1 0,0 0 0,-1-1 0,2 0 0,-2 2-13,1-1 0,0 0 0,-1 0 0,1 0 0,-1 0 0,1 1 0,0-1 0,-1 0 0,1 0 0,-1 1 0,1-1-1,-1 0 1,1 1 0,-1-1 0,0 1 0,1-1 0,-1 1 0,1-1 0,-1 1 0,1 0 0,16 34-1311,-16-32 1350,5 14-644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5.190"/>
    </inkml:context>
    <inkml:brush xml:id="br0">
      <inkml:brushProperty name="width" value="0.05" units="cm"/>
      <inkml:brushProperty name="height" value="0.05" units="cm"/>
      <inkml:brushProperty name="color" value="#E71224"/>
    </inkml:brush>
  </inkml:definitions>
  <inkml:trace contextRef="#ctx0" brushRef="#br0">123 106 15043,'12'23'1577,"4"11"-865,-2 4-240,5 2 880,0 1-352,7-3-256,-3-2-111,1-10-241,2-3-152,-9-13-360,0-7-256,-9-12 160,-5-9 120,-12-11-96,-5-5-65</inkml:trace>
  <inkml:trace contextRef="#ctx0" brushRef="#br0" timeOffset="1">60 69 17484,'-4'-9'1664,"-2"-2"-1112,-2-1-248,0 0 624,1 0-407,1 6 1159,-4-1-1360,4 11-96,2 2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5.900"/>
    </inkml:context>
    <inkml:brush xml:id="br0">
      <inkml:brushProperty name="width" value="0.05" units="cm"/>
      <inkml:brushProperty name="height" value="0.05" units="cm"/>
      <inkml:brushProperty name="color" value="#E71224"/>
    </inkml:brush>
  </inkml:definitions>
  <inkml:trace contextRef="#ctx0" brushRef="#br0">86 43 19268,'-3'-4'368,"-1"-1"1,1 1-1,-1-1 0,0 1 0,-1 0 0,-8-5 1,12 8-307,0 0 0,-1 0 0,1 0 0,-1 0 1,1 1-1,-1-1 0,1 1 0,-1-1 0,0 1 1,1 0-1,-1-1 0,-3 1 0,4 0-1,0 1 0,1-1 1,-1 0-1,0 0 0,0 1 0,0-1 0,0 1 0,0-1 0,1 1 0,-1-1 0,0 1 0,0-1 0,1 1 0,-1 0 0,0-1 1,1 1-1,-1 0 0,0 0 0,1 0 0,-1-1 0,1 1 0,0 0 0,-1 0 0,1 1 0,-3 6 31,1 0 0,0 0 0,1 0-1,0 0 1,1 0 0,-1 1 0,1-1-1,1 0 1,1 12 0,4 11-69,10 35 0,4 1 4,3-1 0,51 101 0,-51-124 54,2-2-1,1 0 1,3-2 0,55 61-1,-76-92-51,-3-2 7,0-1 0,1 1 0,-1-1 0,1 0 1,0-1-1,13 8 0,-18-12-32,-1 0 1,0 0-1,0 0 0,0 1 1,1-1-1,-1 0 1,0 0-1,0 0 0,1 0 1,-1 0-1,0 0 1,0 0-1,0 0 0,1 0 1,-1 0-1,0 0 1,0 0-1,0 0 0,1 0 1,-1 0-1,0 0 1,0-1-1,1 1 0,-1 0 1,0 0-1,0 0 1,0 0-1,0 0 0,1 0 1,-1 0-1,0-1 1,0 1-1,0 0 0,0 0 1,1 0-1,-1 0 1,0-1-1,0 1 0,0 0 1,0 0-1,0 0 1,0-1-1,0 1 0,0 0 1,0 0-1,0-1 1,0 1-1,0 0 0,0 0 1,0 0-1,0-1 1,0 1-1,0 0 0,0 0 1,0-1-1,0 1 1,0 0-1,0 0 0,0 0 1,0-1-1,0 1 1,0 0-1,0 0 0,-1 0 1,1 0-1,0-1 1,0 1-1,0 0 0,-1 0 1,-6-18 120,-16-16 17,-2 0 1,-1 1-1,-35-33 0,41 44-127,1 1-17,7 7-41,-1 1 0,-26-22 1,32 31-146,14 12 109,15 14 10,-11-13 29,0-1 0,1 0 0,0 0 0,1-1 0,23 9 1,-32-14 36,-1-1 0,0 0 0,1 0 0,-1 0 0,1 0 0,-1-1 0,1 1 0,0-1 0,-1 0 0,1 0 0,-1 0 0,1-1 0,0 1 0,-1-1 0,1 0 0,-1 0 0,1 0 0,-1 0 0,0-1 0,1 1 0,-1-1 0,0 0 0,0 0 0,0 0 0,-1 0 0,1-1 0,0 1 0,3-5 0,-1 0 12,-1 0 0,0-1 0,0 0 0,0 1 0,-1-1 0,0 0 0,-1-1 0,0 1-1,0 0 1,-1-1 0,1-8 0,-1-13 61,-4-51 0,2 74-63,5 28-12,1-1 0,1 0 0,0 0-1,1-1 1,1 0 0,1 0 0,1-1 0,15 22 0,-23-37 14,1-1 0,-1 1 0,1-1 0,0 1 0,-1-1 0,1 0 0,0 0 0,0 0 0,1-1 0,5 3 0,-9-4-24,1 1-1,0-1 1,0 0-1,-1 0 1,1 0 0,0 0-1,0 0 1,0 0-1,0 0 1,-1 0 0,1 0-1,0 0 1,0 0-1,0-1 1,-1 1-1,1 0 1,0 0 0,0-1-1,-1 1 1,2-1-1,-1 0-47,-1 0 0,1 0 0,0 0 0,0 0 0,-1 0-1,1 0 1,-1 0 0,1 0 0,-1 0 0,1-1 0,-1 1 0,0 0-1,1 0 1,-1 0 0,0-1 0,0 1 0,0-2 0,-1-10-200,0 0-1,-1 1 1,0-1 0,-1 1 0,-8-24 0,3 9-41,-12-37-343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6.336"/>
    </inkml:context>
    <inkml:brush xml:id="br0">
      <inkml:brushProperty name="width" value="0.05" units="cm"/>
      <inkml:brushProperty name="height" value="0.05" units="cm"/>
      <inkml:brushProperty name="color" value="#E71224"/>
    </inkml:brush>
  </inkml:definitions>
  <inkml:trace contextRef="#ctx0" brushRef="#br0">1 1 15731,'0'11'1721,"6"7"-1057,5-1-304,2 0 1208,4-1-768,3 0-776,2-2-400,-3-5 336,3-3-136,-1-3-120</inkml:trace>
  <inkml:trace contextRef="#ctx0" brushRef="#br0" timeOffset="1">458 201 19732,'-5'3'245,"-1"0"0,1 0 0,-1 0 0,1 1 0,0 0-1,0 0 1,1 0 0,-1 0 0,1 1 0,0 0 0,0-1 0,0 2-1,1-1 1,0 0 0,0 1 0,-5 11 0,3-3-130,0 1 0,0-1 0,1 1 0,1 0 0,-2 28 0,5-34-102,0 0 0,1 0 0,0 1 0,0-1 0,1 0-1,1 0 1,-1-1 0,1 1 0,8 14 0,-10-20-18,0-1-1,0 1 1,0-1 0,1 0 0,-1 0-1,1 0 1,0 0 0,-1 0 0,1 0-1,0 0 1,0-1 0,0 1 0,0-1-1,1 1 1,-1-1 0,0 0 0,1 0-1,-1 0 1,0 0 0,1 0 0,-1 0-1,1-1 1,0 1 0,-1-1 0,1 0-1,-1 0 1,1 0 0,0 0 0,-1 0-1,1-1 1,-1 1 0,1-1 0,-1 1 0,1-1-1,-1 0 1,1 0 0,-1 0 0,4-3-1,3-1-249,0-1-1,-1 0 1,0 0-1,-1-1 1,1 0 0,-1-1-1,7-9 1,0-3-523,23-39 1,-20 25 46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6.755"/>
    </inkml:context>
    <inkml:brush xml:id="br0">
      <inkml:brushProperty name="width" value="0.05" units="cm"/>
      <inkml:brushProperty name="height" value="0.05" units="cm"/>
      <inkml:brushProperty name="color" value="#E71224"/>
    </inkml:brush>
  </inkml:definitions>
  <inkml:trace contextRef="#ctx0" brushRef="#br0">0 32 13355,'5'46'6372,"4"-9"-5918,17 43 0,-26-78-447,1 0 1,0 0-1,0 0 0,0 0 0,0 0 0,0 0 1,0 0-1,1 0 0,-1-1 0,0 1 1,3 1-1,-4-3-7,1 1 0,-1-1 0,1 0 0,0 0 1,-1 1-1,1-1 0,0 0 0,-1 0 0,1 0 0,0 0 0,-1 0 0,1 0 1,0 0-1,-1 0 0,1 0 0,0-1 0,-1 1 0,1 0 0,0 0 1,-1 0-1,1-1 0,-1 1 0,1 0 0,0-1 0,-1 1 0,1-1 0,-1 1 1,1-1-1,-1 1 0,1-1 0,-1 1 0,0-1 0,1 1 0,-1-1 1,0 1-1,1-1 0,-1 0 0,1 0 0,5-11-114,0 0 0,0 0 0,-1 0 0,-1-1 1,0 0-1,0 0 0,-2 0 0,1 0 0,-2 0 0,0-1 0,-1-26 0,0 38 90,-1 0 0,1 0 0,-1 0 0,0 0-1,1 0 1,-1 0 0,0 0 0,0 0 0,-3-4 0,4 6 25,0 0 0,-1-1 1,1 1-1,0-1 0,-1 1 0,1 0 1,0-1-1,-1 1 0,1 0 0,0-1 1,-1 1-1,1 0 0,-1 0 1,1-1-1,-1 1 0,1 0 0,0 0 1,-1 0-1,1 0 0,-1 0 1,1-1-1,-1 1 0,1 0 0,-1 0 1,1 0-1,-1 0 0,1 0 1,-1 1-1,1-1 0,-1 0 0,1 0 1,-1 0-1,1 0 0,-1 0 0,1 1 1,0-1-1,-1 0 0,1 0 1,-1 1-1,1-1 0,0 0 0,-1 1 1,1-1-1,0 0 0,-1 1 1,1-1-1,-1 1 0,0 2 11,0-1 0,1 1 0,-1-1 0,0 1-1,1 0 1,-1-1 0,1 1 0,0-1 0,0 6 0,0-6 34,0-1 52,0-1-97,0 0-1,0 0 1,-1 0 0,1-1 0,0 1-1,0 0 1,0 0 0,0 0 0,-1 0-1,1 0 1,0 0 0,0 0 0,0 0-1,0 0 1,0-1 0,-1 1 0,1 0-1,0 0 1,0 0 0,0 0 0,0 0-1,0-1 1,0 1 0,0 0 0,0 0-1,-1 0 1,1 0 0,0-1 0,0 1-1,0 0 1,0 0 0,0 0 0,0-1-1,0 1 1,0 0 0,0 0 0,0 0-1,0 0 1,0-1 0,0 1 0,0 0-1,1 0 1,-1 0 0,0 0 0,0-1-1,0 1 1,0 0 0,0-10-2802,-3 2 2390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9.266"/>
    </inkml:context>
    <inkml:brush xml:id="br0">
      <inkml:brushProperty name="width" value="0.05" units="cm"/>
      <inkml:brushProperty name="height" value="0.05" units="cm"/>
    </inkml:brush>
  </inkml:definitions>
  <inkml:trace contextRef="#ctx0" brushRef="#br0">31 6 18732,'0'-1'70,"0"1"0,0 0 1,0 0-1,0-1 0,0 1 0,0 0 1,0 0-1,0-1 0,-1 1 0,1 0 1,0 0-1,0-1 0,0 1 0,0 0 1,-1 0-1,1 0 0,0-1 0,0 1 1,0 0-1,-1 0 0,1 0 0,0 0 1,0 0-1,-1 0 0,1-1 0,0 1 1,0 0-1,-1 0 0,1 0 0,0 0 1,0 0-1,-1 0 0,1 0 0,0 0 0,-1 0 1,1 0-1,0 0 0,-1 0 0,-6 11 1406,-2 17 393,7-19-1727,0 0 1,1 1-1,0-1 0,1 0 0,-1 1 1,2-1-1,0 1 0,0-1 1,4 18-1,-4-26-152,-1 0-1,0 0 1,1 0 0,-1 0-1,1 0 1,-1-1 0,1 1-1,0 0 1,-1 0 0,1-1-1,0 1 1,-1 0 0,1-1 0,0 1-1,0-1 1,0 1 0,0-1-1,-1 1 1,1-1 0,0 0-1,0 1 1,2-1 0,-1 1-17,1-1 0,-1 0 0,1 0 0,-1 0 0,1-1 0,-1 1 0,1-1 0,-1 1 0,3-2 0,8-3-178,-1 0 0,21-13 0,-20 10-8,-5 4 113,64-31-749,-65 32 779,0 1-1,0-1 1,1 1-1,-1 1 1,1-1-1,0 1 1,-1 1-1,9-1 1,-15 1 83,0 0-1,0 0 1,0 0 0,1 1-1,-1-1 1,0 0 0,0 0-1,0 0 1,0 1 0,0-1-1,0 1 1,0-1 0,0 1 0,0-1-1,0 1 1,-1-1 0,1 1-1,0 0 1,0 0 0,0-1-1,-1 1 1,1 0 0,0 0-1,-1 0 1,1 0 0,-1 0-1,1 0 1,-1 0 0,1 0-1,-1 0 1,0 0 0,1 0-1,-1 0 1,0 0 0,0 0-1,0 0 1,0 0 0,0 0-1,0 0 1,0 0 0,0 0 0,0 0-1,0 1 1,-1-1 0,1 0-1,-1 1 1,-2 6 179,0 1 1,-1-1-1,0-1 0,-6 12 1,9-18-169,-13 21 552,-23 28 0,32-43-512,-1-1 1,0 0 0,0 0 0,-1 0 0,1-1-1,-1 0 1,0 0 0,-8 3 0,14-8-115,0 1 0,0-1 0,0 1 0,0-1 0,0 0 0,0 1 0,0-1 1,0 0-1,-1 0 0,1 0 0,0 0 0,0 0 0,0 0 0,0 0 0,0 0 0,0-1 0,0 1 1,0 0-1,0 0 0,0-1 0,0 1 0,0-1 0,0 1 0,0-1 0,0 0 0,0 1 1,0-1-1,1 0 0,-1 1 0,0-1 0,0 0 0,1 0 0,-1 0 0,1 0 0,-1 0 0,1 1 1,-1-1-1,1 0 0,-1 0 0,1 0 0,0-1 0,-1 1 0,1 0 0,0-1 0,-2-6-304,1 0 0,0 0 0,0 0 0,1-11 0,0 19 358,2-32-725,6-2-196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7.840"/>
    </inkml:context>
    <inkml:brush xml:id="br0">
      <inkml:brushProperty name="width" value="0.05" units="cm"/>
      <inkml:brushProperty name="height" value="0.05" units="cm"/>
      <inkml:brushProperty name="color" value="#E71224"/>
    </inkml:brush>
  </inkml:definitions>
  <inkml:trace contextRef="#ctx0" brushRef="#br0">1 0 17428,'9'35'1585,"2"0"1,30 64 0,-21-52-919,18 43 160,-4-4-44,68 120-1,-98-199-746,-4-5-23,1 0 1,0 0 0,0 0-1,0 0 1,1 0 0,-1 0-1,0-1 1,1 1 0,-1 0-1,1-1 1,-1 1 0,1-1 0,0 1-1,0-1 1,-1 0 0,1 0-1,0 0 1,0 0 0,4 1-1,-6-2-7,1 0-1,-1 0 0,1 0 0,-1 0 1,1 0-1,-1 0 0,1-1 0,0 1 1,-1 0-1,1 0 0,-1-1 0,1 1 0,-1 0 1,0-1-1,1 1 0,-1-1 0,1 1 1,-1-1-1,0 1 0,1 0 0,-1-1 1,0 1-1,1-1 0,-1 0 0,0 1 0,0-1 1,1 1-1,-1-1 0,0 1 0,0-1 1,0 0-1,1-22 72,-1 18-53,-1-17 45,-1 0-1,-1 1 1,-1-1 0,-10-32 0,-36-81 160,47 126-224,-1 1 0,0-1 0,-1 1 0,1 0 0,-2 0 0,-7-9 0,13 16-5,0 1 0,-1-1 0,1 1 1,-1 0-1,1-1 0,0 1 1,-1-1-1,1 1 0,-1 0 0,1-1 1,-1 1-1,1 0 0,-1 0 0,1 0 1,-1-1-1,1 1 0,-1 0 0,0 0 1,1 0-1,-1 0 0,1 0 1,-1 0-1,1 0 0,-2 0 0,-3 10 2,6 18-4,3-8-4,1 0 0,1 0 1,0 0-1,2 0 0,0-1 0,2-1 0,0 1 0,15 20 0,-23-36 6,0-1 0,-1 0 0,1 1-1,0-1 1,1 0 0,-1 0 0,0 0 0,1-1 0,-1 1 0,1-1-1,-1 1 1,1-1 0,0 0 0,0 0 0,4 1 0,-5-1 1,0-1 0,0-1 0,0 1 0,0 0 0,0 0 0,0-1 0,0 1 0,0-1 1,-1 1-1,1-1 0,0 0 0,0 0 0,0 0 0,-1 0 0,1 0 0,0 0 0,-1-1 0,1 1 0,-1 0 1,0-1-1,1 1 0,-1-1 0,2-3 0,3-4 11,-1 0 0,1-1 1,-2 1-1,0-1 0,0 0 0,0-1 0,2-12 1,8-78 104,-7 43-52,-5 56-53,2 7-14,1 8-9,4 25-6,-5-14 17,2-1 0,0 1 0,2-2 1,0 1-1,1-1 0,13 21 0,-19-39-4,0 0 1,-1-1-1,2 1 0,-1-1 1,0 0-1,1 0 1,-1 0-1,1 0 0,0-1 1,4 3-1,-6-4-67,-1-1-1,1 1 0,-1 0 1,1-1-1,-1 1 0,1-1 1,-1 0-1,1 1 0,-1-1 1,1 0-1,0 0 0,-1 0 1,1 0-1,-1 0 0,1-1 1,0 1-1,-1 0 0,1-1 1,-1 1-1,1-1 0,-1 0 1,1 1-1,-1-1 0,0 0 1,1 0-1,-1 0 1,0 0-1,0 0 0,1 0 1,-1 0-1,1-2 0,0 0-42,-1 0 0,0-1 0,1 1 0,-1 0 0,-1 0 0,1 0 1,0-1-1,-1 1 0,0 0 0,1-1 0,-1 1 0,-1-1 0,1 1 0,0 0 0,-1-1 0,0 1 0,0 0 0,0 0 0,-2-5 0,-10-24-771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8.274"/>
    </inkml:context>
    <inkml:brush xml:id="br0">
      <inkml:brushProperty name="width" value="0.05" units="cm"/>
      <inkml:brushProperty name="height" value="0.05" units="cm"/>
      <inkml:brushProperty name="color" value="#E71224"/>
    </inkml:brush>
  </inkml:definitions>
  <inkml:trace contextRef="#ctx0" brushRef="#br0">0 1 16444,'2'11'1712,"6"7"-1240,2-1-216,3 4 1336,3 2-1512,4 0-336,3-3 1305,2-2-985,-1-1-24,2 2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0:48.648"/>
    </inkml:context>
    <inkml:brush xml:id="br0">
      <inkml:brushProperty name="width" value="0.05" units="cm"/>
      <inkml:brushProperty name="height" value="0.05" units="cm"/>
      <inkml:brushProperty name="color" value="#E71224"/>
    </inkml:brush>
  </inkml:definitions>
  <inkml:trace contextRef="#ctx0" brushRef="#br0">22 109 16187,'-7'31'3094,"3"-14"-2307,1-1-1,0 1 1,1 0 0,0 0 0,2 0-1,1 18 1,-1-34-757,0 0 1,0 1-1,0-1 1,0 0-1,0 1 0,1-1 1,-1 0-1,1 1 0,-1-1 1,1 0-1,-1 0 1,1 1-1,-1-1 0,1 0 1,0 0-1,0 0 1,0 0-1,1 2 0,-1-3-14,0 0 1,-1 0-1,1 0 0,0 0 0,-1 0 0,1 0 0,0 0 0,-1 0 0,1-1 0,0 1 1,-1 0-1,1 0 0,0 0 0,-1-1 0,1 1 0,-1 0 0,1-1 0,-1 1 0,1-1 1,0 1-1,-1 0 0,0-1 0,1 1 0,-1-1 0,1 0 0,5-7 71,0 0 0,0-1 0,6-12 0,-12 20-87,25-50 163,19-34 57,-39 76-205,1 0 1,0 1-1,1-1 0,0 1 0,0 1 0,12-11 1,-17 16-17,0 1-1,0-1 1,0 1 0,1-1 0,-1 1 0,1 0 0,-1 0-1,0 0 1,1 0 0,0 0 0,-1 1 0,1-1 0,-1 1-1,1 0 1,0 0 0,-1 0 0,1 0 0,0 0 0,4 1-1,-3 1-1,0-1 1,0 1-1,-1 0 0,1 0 0,-1 0 0,1 0 0,-1 1 0,0-1 0,0 1 0,0 0 0,4 5 0,3 6-8,0 1 1,-2-1 0,0 1-1,12 30 1,-18-39 3,11 22 46,-13-27-37,0-1 0,0 0 0,0 1-1,1-1 1,-1 0 0,0 1 0,0-1 0,1 0 0,-1 1-1,0-1 1,1 0 0,-1 0 0,0 1 0,1-1 0,-1 0 0,0 0-1,1 0 1,-1 1 0,0-1 0,1 0 0,-1 0 0,1 0-1,-1 0 1,0 0 0,1 0 0,-1 0 0,1 0 0,-1 0 0,0 0-1,1 0 1,-1 0 0,1 0 0,-1 0 0,0 0 0,1-1-1,-1 1 1,0 0 0,1 0 0,-1 0 0,0 0 0,1-1-1,-1 1 1,0 0 0,1 0 0,-1-1 0,0 1 0,0 0 0,1-1-1,-1 1 1,0 0 0,0-1 0,1 1 0,-1 0 0,0-1-1,0 1 1,0-1 0,0 1 0,0 0 0,0-1 0,6-11 29,-1-1 0,-1 1 1,5-20-1,-6 17-13,2 0-1,-1 1 1,9-17-1,-11 27-19,0 0 0,0 1 0,1-1-1,-1 1 1,1 0 0,-1 0 0,1 0-1,0 0 1,0 0 0,0 1 0,1-1-1,-1 1 1,1 0 0,-1 0 0,1 0-1,6-2 1,-8 4-3,1-1 0,-1 1 0,1 0 0,-1 0 0,1 0 0,0 0 0,-1 0 0,1 0 0,-1 1 0,1 0 0,-1-1 0,1 1 0,-1 0 0,1 0 0,-1 0-1,0 0 1,0 0 0,1 1 0,-1-1 0,0 1 0,2 2 0,5 4-14,0 1 1,0 0-1,7 11 0,-15-19 17,10 14-17,15 29-1,6 9-129,-24-45-138,-4-8-182,-6-16 31,-4-2 194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6:59.561"/>
    </inkml:context>
    <inkml:brush xml:id="br0">
      <inkml:brushProperty name="width" value="0.05" units="cm"/>
      <inkml:brushProperty name="height" value="0.05" units="cm"/>
    </inkml:brush>
  </inkml:definitions>
  <inkml:trace contextRef="#ctx0" brushRef="#br0">1 0 14795,'1'3'10,"0"-1"0,0 0 0,0 0 0,0 0 1,0 0-1,0 0 0,1 0 0,2 3 0,8 12 91,-3 8 80,10 41 0,2 7-27,-19-70-159,-1 1-1,1-1 1,-1 0-1,1 1 1,0-1-1,0 0 1,0 0 0,1 0-1,-1-1 1,1 1-1,-1 0 1,1-1-1,0 0 1,0 0-1,0 0 1,0 0-1,1 0 1,-1 0-1,0-1 1,1 0-1,-1 1 1,1-1-1,-1-1 1,1 1 0,0 0-1,-1-1 1,1 0-1,0 0 1,-1 0-1,1 0 1,6-2-1,7-1-49,1-1-1,-1-1 1,1 0-1,-2-2 1,18-8-1,33-19-183,72-49-1,-39 21 50,-98 61 184,6-4 4,0 0 0,1 1 0,-1 1 0,10-4 0,-17 6 8,1 1 1,-1-1 0,1 1-1,0 0 1,-1 0 0,1-1 0,0 1-1,-1 0 1,1 0 0,0 0-1,-1 1 1,1-1 0,-1 0 0,1 1-1,0-1 1,-1 1 0,1-1 0,-1 1-1,1 0 1,-1-1 0,1 1-1,-1 0 1,0 0 0,1 0 0,-1 0-1,0 0 1,0 1 0,0-1-1,2 2 1,4 12 95,1-1-1,4 18 0,-5-15 102,16 32-1,-20-45-156,-1 0 0,1 0 0,0 0 0,0 0 0,0-1 0,1 1 0,-1-1 0,1 0 0,0 0 0,0 0 0,0-1 0,5 3 0,-4-3 25,0 0 1,0-1-1,1 0 1,-1 0-1,0 0 1,11-1-1,-12 0-18,0 0 1,1 1-1,-1-1 0,0 1 0,0 0 1,1 0-1,6 3 0,-9-3-31,0 0 1,0 1-1,0-1 0,-1 1 0,1 0 0,0-1 0,-1 1 0,1 0 1,-1 0-1,0 0 0,1 0 0,-1 0 0,0 0 0,0 1 0,0-1 1,-1 0-1,1 0 0,0 5 0,2 14 99,-1 0 0,0 0 0,-2 0 0,-1 1 0,-1-1 0,-7 39 0,4-34-41,1 0 1,2 0 0,1 46 0,1-70-83,0-1 1,0 0 0,0 0 0,0 0 0,1 1 0,-1-1 0,0 0 0,1 0 0,-1 0-1,0 0 1,1 0 0,-1 0 0,1 0 0,0 0 0,-1 0 0,1 0 0,0 0 0,0 0-1,0 0 1,-1 0 0,3 1 0,-2-2-3,0 0-1,1 1 1,-1-1-1,0 0 1,0 0-1,0 0 0,1 0 1,-1 0-1,0 0 1,0 0-1,0 0 1,1-1-1,-1 1 1,0 0-1,0-1 1,0 1-1,2-2 1,5-2-31,-1-1 0,1 0 0,-1 0 0,11-11 1,9-8 243,-1-3 1,-2 0 0,37-51-1,-51 60 149,-12 16-289,-7 9 80,-13 16 154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7:20.200"/>
    </inkml:context>
    <inkml:brush xml:id="br0">
      <inkml:brushProperty name="width" value="0.05" units="cm"/>
      <inkml:brushProperty name="height" value="0.05" units="cm"/>
    </inkml:brush>
  </inkml:definitions>
  <inkml:trace contextRef="#ctx0" brushRef="#br0">23 2 12859,'0'12'298,"0"1"0,-1-1 0,-1 0 0,-5 21 0,-2 17 137,7-39-364,1 0-1,1 0 1,0 0-1,0-1 1,1 1-1,0 0 1,6 19-1,-6-27-62,0 1-1,1-1 1,-1 0-1,1 0 1,0 0-1,0 0 1,0-1-1,0 1 0,0-1 1,1 1-1,-1-1 1,1 0-1,0 1 1,0-1-1,0-1 1,0 1-1,0 0 1,0-1-1,0 0 1,0 1-1,1-1 0,-1 0 1,0-1-1,1 1 1,-1-1-1,0 1 1,1-1-1,6-1 1,6 0 11,-1-1 1,1 0-1,-1-1 1,1-1-1,-1-1 1,-1 0-1,1-1 1,26-14-1,107-75 247,-141 90-245,-6 5-20,51-37 686,78-70 0,-138 116-363,-1 0-1,2 1 1,-1 1-1,1-1 1,-8 18-1,13-25-322,1-1 0,0 1 0,0-1-1,1 1 1,-1 0 0,0-1-1,1 1 1,0 0 0,-1 0-1,1-1 1,0 1 0,1 0 0,-1 0-1,0-1 1,1 1 0,1 4-1,-1-5-2,1 0 1,-1 0-1,1 0 0,0 0 0,0 0 0,-1 0 0,1 0 0,1-1 0,-1 1 0,0-1 0,0 1 1,1-1-1,-1 0 0,1 0 0,-1 0 0,1 0 0,-1 0 0,1-1 0,-1 1 0,1-1 0,4 0 0,12 2-46,0-1-1,0-1 1,0-1-1,0 0 0,21-5 1,99-27-229,-106 24 207,92-29-173,-36 9 163,-53 21 148,-28 8 61,-8 3-26,-9 7 75,8-9-164,-64 48 562,46-37-423,1 1 1,0 1-1,-24 26 1,33-25-170,9-14 7,0-1 0,0 0-1,0 1 1,0-1 0,0 0 0,0 1 0,0-1 0,0 0 0,0 1 0,0-1 0,0 0-1,0 1 1,1-1 0,-1 0 0,0 1 0,0-1 0,0 0 0,0 0 0,1 1 0,-1-1-1,0 0 1,0 0 0,1 0 0,-1 1 0,0-1 0,0 0 0,1 0 0,-1 0 0,1 1-1,1-1-46,1 1 0,-1-1 0,1 0-1,-1 0 1,1 0 0,-1 0 0,1 0 0,-1-1-1,0 1 1,1-1 0,-1 1 0,5-3-1,16-7-115,-1-1 0,30-19 0,-52 29 167,54-32-339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31.831"/>
    </inkml:context>
    <inkml:brush xml:id="br0">
      <inkml:brushProperty name="width" value="0.05" units="cm"/>
      <inkml:brushProperty name="height" value="0.05" units="cm"/>
      <inkml:brushProperty name="color" value="#E71224"/>
    </inkml:brush>
  </inkml:definitions>
  <inkml:trace contextRef="#ctx0" brushRef="#br0">792 1 16211,'-23'32'1121,"-25"14"-921,-7 4-64,-10 11 240,-14 19-120,-5 12-96,3 4-16,2 2-24,10-4-32,17-13-64,7-6-56,12-13-192,7-6-136,7-18-208,4-11 2288,7-22-1696,1-17 32,4-22 64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32.266"/>
    </inkml:context>
    <inkml:brush xml:id="br0">
      <inkml:brushProperty name="width" value="0.05" units="cm"/>
      <inkml:brushProperty name="height" value="0.05" units="cm"/>
      <inkml:brushProperty name="color" value="#E71224"/>
    </inkml:brush>
  </inkml:definitions>
  <inkml:trace contextRef="#ctx0" brushRef="#br0">10 36 15235,'-10'0'1361,"13"8"-875,17 8-142,-2-8-296,0-2-1,0-1 0,1 0 1,-1-1-1,1-1 0,0-1 1,0 0-1,19-2 0,12-2 20,93-17-1,7-17 125,-15 2 29,-130 33-204,0 0 0,-1 1 0,1-1 0,-1 1 0,1 0 0,0 0 0,7 2 0,-11-2-13,1 0 1,-1 1 0,0-1-1,0 1 1,1-1 0,-1 1-1,0 0 1,0 0 0,0-1-1,0 1 1,0 0 0,0 0 0,0 0-1,0 0 1,-1 0 0,1 0-1,0 0 1,0 0 0,-1 1-1,1-1 1,-1 0 0,1 0-1,-1 0 1,0 1 0,1-1-1,-1 0 1,0 3 0,1 6-68,-1 0 0,0 0 0,-1 0 0,0 0 0,-1 0 0,0 0 0,-6 17 0,-30 66-494,30-76 525,-2 4-175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36.777"/>
    </inkml:context>
    <inkml:brush xml:id="br0">
      <inkml:brushProperty name="width" value="0.05" units="cm"/>
      <inkml:brushProperty name="height" value="0.05" units="cm"/>
    </inkml:brush>
  </inkml:definitions>
  <inkml:trace contextRef="#ctx0" brushRef="#br0">64 13 18388,'-3'4'992,"-1"2"-1760,-5-3 816,-14-15-48,-1-2-32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38.151"/>
    </inkml:context>
    <inkml:brush xml:id="br0">
      <inkml:brushProperty name="width" value="0.05" units="cm"/>
      <inkml:brushProperty name="height" value="0.05" units="cm"/>
    </inkml:brush>
  </inkml:definitions>
  <inkml:trace contextRef="#ctx0" brushRef="#br0">56 11 16355,'6'-11'1142,"-4"16"-325,-3 25-43,-29 192-120,-2 396-1,34-587-1072,-2-31 412,1 1 0,-1-1 0,0 0 0,0 1 0,0-1 0,0 0-1,0 1 1,0-1 0,0 0 0,1 1 0,-1-1 0,0 0 0,0 0 0,0 1-1,1-1 1,-1 0 0,0 0 0,0 1 0,1-1 0,-1 0 0,0 0 0,0 0-1,1 1 1,-1-1 0,0 0 0,1 0 0,-1 0 0,0 0 0,1 0 0,-1 0-1,0 0 1,1 0 0,-1 0 0,0 0 0,1 0 0,-1 0 0,0 0 0,1 0-1,-1 0 1,0 0 0,1 0 0,-1 0 0,0 0 0,1-1 0,12-12 523,-6 0-492,-2 0 0,1-1 0,5-26 0,-3 12-42,19-63-68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38.671"/>
    </inkml:context>
    <inkml:brush xml:id="br0">
      <inkml:brushProperty name="width" value="0.05" units="cm"/>
      <inkml:brushProperty name="height" value="0.05" units="cm"/>
    </inkml:brush>
  </inkml:definitions>
  <inkml:trace contextRef="#ctx0" brushRef="#br0">315 1 15171,'0'0'36,"0"0"-1,1 0 0,-1 0 1,0 0-1,1 0 1,-1 0-1,1 0 0,-1 0 1,0 1-1,1-1 1,-1 0-1,0 0 1,0 0-1,1 1 0,-1-1 1,0 0-1,0 1 1,1-1-1,-1 0 0,0 0 1,0 1-1,1-1 1,-1 0-1,0 1 0,0-1 1,0 0-1,0 1 1,0-1-1,0 0 0,0 1 1,1-1-1,-1 1 1,0-1-1,0 0 0,0 1 1,-1-1-1,1 0 1,0 1-1,-3 20 64,2-15 26,-29 149 781,7 2 0,-5 259-1,27-280-1101,1-135 183,0-1-1,0 0 0,0 0 1,0 0-1,0 0 0,0 0 0,0 0 1,0 0-1,0 1 0,0-1 0,0 0 1,0 0-1,0 0 0,0 0 1,0 0-1,0 0 0,-1 0 0,1 0 1,0 1-1,0-1 0,0 0 1,0 0-1,0 0 0,0 0 0,0 0 1,0 0-1,-1 0 0,1 0 0,0 0 1,0 0-1,0 0 0,0 0 1,0 0-1,0 0 0,-1 0 0,1 0 1,0 0-1,0 0 0,0 0 0,0 0 1,0 0-1,0 0 0,0 0 1,-1 0-1,1 0 0,0 0 0,0 0 1,0 0-1,0 0 0,0 0 1,0-1-1,0 1 0,-1 0 0,1 0 1,0 0-1,0 0 0,0 0 0,0 0 1,0 0-1,0 0 0,0-1 1,0 1-1,0 0 0,0 0 0,-7-8-258,-9-22-479,2 0 0,1-1 0,-10-36 0,-1-1-612,-24-52-378,-37-107 3454,88 234-1206,1 1 0,0-1 0,1 0 0,-1 0 0,1 0 0,1-1 0,9 11 0,-3-5-582,0-1 1,1 0-1,23 14 1,-27-20 39,0 0 1,0-1-1,0 0 0,1-1 1,0 0-1,-1 0 1,1-1-1,0 0 1,0-1-1,0 0 0,0-1 1,17-1-1,29-9-119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49.700"/>
    </inkml:context>
    <inkml:brush xml:id="br0">
      <inkml:brushProperty name="width" value="0.05" units="cm"/>
      <inkml:brushProperty name="height" value="0.05" units="cm"/>
    </inkml:brush>
  </inkml:definitions>
  <inkml:trace contextRef="#ctx0" brushRef="#br0">71 302 20868,'9'3'2105,"-3"7"-1281,-4 2-328,1 5 1009,-2 0-281,2 4-520,2 0-208,-1-2-464,-1-4-224,1-4-488,0-4-232,1-5-2185,-8-14 2481,-3-7-392,-5-13-33</inkml:trace>
  <inkml:trace contextRef="#ctx0" brushRef="#br0" timeOffset="1">11 30 18716,'-5'-21'2096,"2"13"-1247,0 8-361,3 6 1120,0 8-248,3 0-760,0 1-503,0-1-1002,2-1 1665,1-3-840,-4-10-72,4-5-72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39.088"/>
    </inkml:context>
    <inkml:brush xml:id="br0">
      <inkml:brushProperty name="width" value="0.05" units="cm"/>
      <inkml:brushProperty name="height" value="0.05" units="cm"/>
    </inkml:brush>
  </inkml:definitions>
  <inkml:trace contextRef="#ctx0" brushRef="#br0">160 1 13571,'-1'3'253,"-1"0"1,1-1-1,-1 1 1,1 0-1,-1 0 1,0 0-1,0-1 1,0 1-1,0-1 1,0 0-1,-1 0 0,1 1 1,-1-1-1,1-1 1,-5 3-1,-13 12 692,10-6-843,0 2 1,0-1 0,1 1 0,1 1-1,0-1 1,0 1 0,1 1 0,1 0 0,1-1-1,0 2 1,0-1 0,1 1 0,1-1-1,1 1 1,0 0 0,0 20 0,3-31-95,-1 0 1,1 0-1,-1 0 1,1-1-1,0 1 1,1 0-1,-1-1 1,1 1-1,-1 0 1,1-1-1,5 7 1,-6-9 1,0 0 1,0 0-1,0 0 1,0 0 0,0 0-1,1 0 1,-1 0 0,1 0-1,-1 0 1,0-1-1,1 1 1,-1-1 0,1 1-1,0-1 1,-1 1-1,1-1 1,-1 0 0,1 0-1,-1 0 1,1 0-1,0 0 1,-1 0 0,1 0-1,-1 0 1,1-1-1,0 1 1,-1 0 0,1-1-1,-1 0 1,1 1-1,1-2 1,2-1 33,1-1-1,-1 1 1,0-1-1,0-1 1,0 1-1,-1 0 1,1-1-1,5-9 1,28-46 300,-21 26-28,-1-2-1,17-58 0,-16 44 5,-19 104-9,-4 5-268,0-11-26,2 90 0,4-136-12,0 0 0,0 0 0,0 0 0,1 0 0,-1 0 0,0 0 0,1 0 0,-1-1 0,1 1 0,0 0 0,0 0 0,0 0 0,-1-1 0,2 1 0,-1 0 0,0-1 0,0 1 0,0-1 0,2 2 0,-1-2 2,-1-1-1,0 1 1,1-1 0,-1 1 0,1-1 0,-1 0 0,1 1-1,-1-1 1,1 0 0,-1 0 0,1 0 0,-1 0 0,1 0-1,-1-1 1,1 1 0,-1 0 0,1-1 0,2 0-1,6-4 28,-1 0 0,1 0 0,-1-1 0,0 0-1,8-8 1,53-49 159,-49 41-141,2 2 1,29-22 0,-51 42-53,-1-1 0,1 1-1,0-1 1,-1 1 0,1-1 0,-1 1 0,1 0 0,0-1 0,-1 1 0,1 0 0,0 0-1,-1-1 1,1 1 0,0 0 0,-1 0 0,1 0 0,0 0 0,0 0 0,-1 0 0,1 0 0,0 0-1,-1 0 1,1 0 0,0 0 0,-1 1 0,1-1 0,0 0 0,-1 0 0,1 1 0,0-1-1,-1 0 1,1 1 0,0-1 0,-1 1 0,1-1 0,-1 1 0,1-1 0,-1 1 0,1-1-1,-1 1 1,0-1 0,1 1 0,-1 0 0,0-1 0,1 1 0,-1 0 0,0-1 0,0 1 0,1 0-1,-1-1 1,0 1 0,0 0 0,0 1 0,1 6-5,0 0-1,0 1 1,-2 14 0,1-15 1,0-6 3,3 37 1,-3-38 1,0-1 1,0 1-1,1 0 0,-1-1 1,0 1-1,0 0 0,0 0 0,0-1 1,1 1-1,-1 0 0,0-1 0,1 1 1,-1-1-1,0 1 0,1 0 0,-1-1 1,1 1-1,-1-1 0,1 1 1,-1-1-1,1 1 0,-1-1 0,1 0 1,0 1-1,-1-1 0,1 1 0,0-1 1,-1 0-1,1 0 0,0 1 0,-1-1 1,1 0-1,0 0 0,-1 0 1,1 0-1,0 0 0,0 0 0,-1 0 1,1 0-1,0 0 0,-1 0 0,1-1 1,0 1-1,0 0 0,0-1 0,11-5 21,0-1-1,-1-1 0,0 0 0,-1-1 0,14-13 1,-15 12-12,1 1 1,0 0-1,1 1 1,0 0 0,20-10-1,-30 17-10,0 0-1,0 1 0,1-1 1,-1 0-1,0 1 1,0 0-1,1-1 0,-1 1 1,0 0-1,1-1 1,-1 1-1,0 0 0,1 0 1,-1 0-1,0 0 1,1 0-1,-1 1 1,0-1-1,1 0 0,-1 1 1,0-1-1,0 1 1,1-1-1,-1 1 0,0-1 1,0 1-1,0 0 1,0 0-1,0 0 0,0-1 1,0 1-1,0 0 1,0 0-1,0 0 0,0 1 1,0-1-1,-1 0 1,1 0-1,0 0 0,-1 0 1,1 1-1,-1-1 1,0 0-1,1 1 1,-1-1-1,0 0 0,0 2 1,2 9-38,-1 0 1,0 0-1,-1 0 1,-1 16-1,0-18-54,-1 36-1047,4-43 20,3-7 811,4-11 80,6-21-311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0.143"/>
    </inkml:context>
    <inkml:brush xml:id="br0">
      <inkml:brushProperty name="width" value="0.05" units="cm"/>
      <inkml:brushProperty name="height" value="0.05" units="cm"/>
    </inkml:brush>
  </inkml:definitions>
  <inkml:trace contextRef="#ctx0" brushRef="#br0">109 406 13539,'-1'0'126,"0"-1"0,1 1 0,-1 0 0,0 0 0,1-1 0,-1 1 0,0 0 0,0 0 0,1 0 0,-1 0 0,0-1 0,0 1 0,1 0 0,-1 1 0,0-1 0,0 0 0,1 0 0,-1 0 0,0 0 0,0 1 0,1-1 0,-1 0 0,0 0 0,1 1 0,-1-1 0,-1 1 0,-1 1 63,0 0 1,-1-1-1,1 1 0,0 0 1,0 1-1,-3 2 1,-2 5 5,1 1 1,0 0 0,1 0 0,0 0 0,1 1 0,0 0 0,1 0 0,0 0 0,1 0 0,0 1 0,-1 23 0,3-35-173,1 1 0,0 0-1,0-1 1,0 1 0,0 0 0,1-1 0,-1 1 0,0 0 0,1-1 0,-1 1 0,1-1 0,-1 1 0,1-1-1,0 1 1,0-1 0,-1 1 0,3 1 0,-2-2-5,0-1 1,0 1-1,0 0 1,0-1-1,0 1 0,0-1 1,0 0-1,1 1 0,-1-1 1,0 0-1,0 0 1,0 0-1,1 0 0,-1 0 1,0 0-1,0 0 0,0 0 1,1 0-1,-1 0 1,0-1-1,0 1 0,0 0 1,0-1-1,0 1 0,0-1 1,0 1-1,2-2 1,3-2 47,1 0 1,0-1 0,-1 0 0,0 0 0,0 0 0,0-1-1,9-12 1,33-53 297,-39 58-297,24-41 186,-1-1-1,-3-2 1,-3 0-1,-2-2 1,28-108-1,-48 138-144,-4 29-106,0 0-1,0 0 1,0 0-1,0 0 1,0 0 0,0 0-1,-1 0 1,1 0-1,0 1 1,0-1-1,0 0 1,0 0-1,0 0 1,0 0 0,0 0-1,-1 0 1,1 0-1,0 0 1,0 0-1,0 0 1,0 0-1,0 0 1,0 0 0,-1 0-1,1 0 1,0 0-1,0 0 1,0 0-1,0 0 1,0 0 0,0 0-1,-1 0 1,1 0-1,0 0 1,0 0-1,0 0 1,0-1-1,0 1 1,0 0 0,0 0-1,-1 0 1,1 0-1,0 0 1,0 0-1,0 0 1,0 0 0,0 0-1,0-1 1,0 1-1,0 0 1,0 0-1,0 0 1,0 0-1,0 0 1,0 0 0,0-1-1,0 1 1,0 0-1,0 0 1,0 0-1,-8 12 30,-15 43 11,3 1 1,3 1 0,-16 91-1,27-119-20,1 0 0,2 1 1,1-1-1,2 45 0,0-70-18,0-1 0,1 1 0,-1-1 0,1 0 0,0 1 0,0-1 0,0 0 0,1 1 0,-1-1 0,1 0 0,-1 0 0,1 0 0,0-1 0,0 1 0,0 0 0,1-1 0,2 3 0,-3-4-2,0 1 1,1-1-1,-1 0 1,1 0 0,-1-1-1,1 1 1,-1-1-1,1 1 1,-1-1-1,1 0 1,-1 0-1,1 0 1,0 0 0,-1 0-1,1 0 1,-1-1-1,1 1 1,-1-1-1,1 0 1,-1 0-1,0 0 1,4-2 0,5-3 4,0 0 1,0 0-1,-1-1 0,0 0 1,-1-1-1,11-11 1,48-59 22,-20 20-28,-38 51-27,-8 11 3,-2-1 16,0-13 28,9-100 113,-9 110-136,0 0 1,-1 1-1,1-1 1,0 0-1,0 0 1,0 0-1,-1 0 1,1 1-1,0-1 1,0 0-1,0 0 1,-1 0 0,1 0-1,0 0 1,0 0-1,0 0 1,-1 0-1,1 1 1,0-1-1,0 0 1,-1 0-1,1 0 1,0 0-1,0 0 1,-1 0-1,1 0 1,0-1 0,0 1-1,-1 0 1,1 0-1,0 0 1,0 0-1,-1 0 1,1 0-1,0 0 1,0 0-1,0-1 1,-1 1-1,1 0 1,0 0-1,0 0 1,0 0-1,0-1 1,0 1 0,-1 0-1,1 0 1,0 0-1,0-1 1,0 1-1,0 0 1,0 0-1,0-1 1,0 1-1,0 0 1,0 0-1,0-1 1,0 1-1,0 0 1,0 0 0,0-1-1,0 1 1,0 0-1,0 0 1,0-1-1,-13 17-14,13-15 15,-19 21 30,2 1 0,1 1-1,1 0 1,1 1 0,1 1 0,2 0-1,0 0 1,2 1 0,0 1-1,-7 50 1,15-72-16,0 0 1,1 0-1,0-1 1,0 1-1,1 0 1,0 0-1,2 10 0,-2-14-8,-1-1 0,1 1 0,0 0-1,0-1 1,0 1 0,-1-1 0,2 1 0,-1-1-1,0 0 1,0 1 0,0-1 0,1 0-1,-1 0 1,0 0 0,1 1 0,-1-2 0,1 1-1,-1 0 1,1 0 0,0 0 0,-1-1-1,1 1 1,0-1 0,-1 1 0,1-1-1,0 0 1,0 0 0,3 0 0,5 0 9,0-1 1,0-1 0,0 0-1,0 0 1,-1-1-1,1 0 1,13-7 0,64-37 50,-69 37-60,11-9-50,0-1-1,-1-2 1,-1 0-1,-1-2 1,-1-1-1,42-54 1,-36 35-29,-1-1 0,-2-1 0,38-91 0,-61 126 81,0-2 0,0 1-1,-1 0 1,-1-1-1,0 0 1,2-19 0,-5 32-7,0 0 0,0-1 0,0 1 0,0-1 0,0 1 0,0 0 0,0-1 0,0 1 0,0-1 0,0 1 0,0 0 0,-1-1 0,1 1 0,0-1 0,0 1 0,0 0 0,0-1 0,-1 1 0,1-1 0,0 1 0,0 0 0,-1-1 0,1 1 0,0 0 0,-1 0 0,1-1 0,0 1 0,-1 0 0,1 0 0,0-1 0,-1 1 0,1 0 0,0 0 0,-1 0 0,1 0 0,-1 0 0,1-1 0,0 1 0,-1 0 0,1 0 0,-1 0 0,1 0 0,-1 0 0,1 0 0,0 0 0,-1 0 0,1 1 0,-1-1 0,0 0 0,-18 10 30,6 2-22,0-1 1,1 2-1,0 0 1,1 0-1,0 1 0,-16 28 1,4 1-8,-20 55 1,32-72 2,1 1 0,2 0 1,-9 48-1,16-66-2,0 1 0,0-1 0,0 0 0,2 1 0,-1-1 0,1 0-1,0 1 1,1-1 0,0 0 0,0 0 0,1 0 0,0 0 0,1-1 0,0 1 0,5 7 0,-6-12-60,0 0 1,-1-1 0,1 0-1,0 0 1,1 0-1,-1 0 1,0 0 0,1 0-1,0-1 1,-1 0-1,1 0 1,0 0 0,0 0-1,1 0 1,-1-1-1,0 0 1,0 0 0,1 0-1,-1 0 1,0-1-1,7 1 1,-6-2-75,1 0 0,-1 1 0,0-2 0,0 1 1,1 0-1,-1-1 0,0 0 0,-1 0 0,1-1 0,0 0 0,-1 1 0,1-1 0,-1-1 1,0 1-1,0-1 0,0 1 0,5-8 0,15-22-543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0.591"/>
    </inkml:context>
    <inkml:brush xml:id="br0">
      <inkml:brushProperty name="width" value="0.05" units="cm"/>
      <inkml:brushProperty name="height" value="0.05" units="cm"/>
    </inkml:brush>
  </inkml:definitions>
  <inkml:trace contextRef="#ctx0" brushRef="#br0">68 17 14899,'6'-8'952,"1"-1"1171,-10 16 271,-5 6-2085,1 1 0,0-1 0,1 1 0,1 1 0,0-1 0,1 1-1,0 0 1,2 0 0,-3 23 0,6-34-310,-1-1 0,0 0 0,1 0 0,0 0 1,-1 0-1,1 0 0,1 0 0,-1 0 0,0 0 0,1 0 0,-1 0 0,1-1 0,0 1 0,0-1 1,0 1-1,0-1 0,1 0 0,-1 0 0,0 0 0,1 0 0,4 3 0,7 2-12,-1 1 0,1-2 0,21 7-1,6 3-10,-37-14 22,0 0-1,0 1 1,0-1 0,0 1 0,0 0 0,-1 0 0,1 0 0,-1 1-1,0-1 1,4 6 0,-6-7 2,0-1 0,-1 0 1,1 1-1,0-1 0,-1 1 0,1-1 0,-1 1 0,0 0 0,0-1 1,1 1-1,-1-1 0,0 1 0,0 0 0,-1-1 0,1 1 0,0-1 1,0 1-1,-1-1 0,1 1 0,-1-1 0,1 1 0,-1-1 0,0 1 1,0-1-1,1 1 0,-1-1 0,0 0 0,0 0 0,0 1 0,0-1 1,-1 0-1,1 0 0,-2 1 0,-8 6-79,0 0-1,-1-1 1,0 0-1,-1-1 1,1 0 0,-1-1-1,0 0 1,-1-1-1,1-1 1,-1 0 0,1-1-1,-26 1 1,23-5-91,9-11-52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1.028"/>
    </inkml:context>
    <inkml:brush xml:id="br0">
      <inkml:brushProperty name="width" value="0.05" units="cm"/>
      <inkml:brushProperty name="height" value="0.05" units="cm"/>
    </inkml:brush>
  </inkml:definitions>
  <inkml:trace contextRef="#ctx0" brushRef="#br0">71 0 16371,'2'1'101,"0"-1"-1,0 0 1,0 1-1,0-1 1,0 1-1,0 0 1,0-1-1,0 1 1,-1 0-1,1 0 1,0 0-1,0 1 0,-1-1 1,1 0-1,-1 1 1,1-1-1,-1 1 1,1-1-1,-1 1 1,0 0-1,0-1 1,0 1-1,0 0 1,0 0-1,0 0 0,0 2 1,4 8 256,-2 1 1,1-1-1,1 16 0,-2-10 101,14 94 717,-12-70-722,18 78 0,-21-114-434,0 0 1,0-1 0,0 1-1,1-1 1,0 1 0,0-1-1,0 0 1,6 6-1,-8-9-15,0-1 0,1 0-1,-1 0 1,1 1-1,-1-1 1,1 0-1,0 0 1,-1 0-1,1-1 1,0 1 0,0 0-1,0-1 1,0 1-1,-1-1 1,1 1-1,0-1 1,0 0 0,0 0-1,0 0 1,0 0-1,0 0 1,0-1-1,0 1 1,0 0-1,0-1 1,-1 0 0,1 1-1,2-2 1,5-3 5,0 0 0,0 0 0,-1-1 0,11-9 0,22-14-5,-40 28-4,-1 1-1,1-1 1,-1 1-1,1 0 1,-1-1-1,1 1 1,0 0 0,-1 0-1,1-1 1,0 1-1,-1 0 1,1 0 0,-1 0-1,1 0 1,0 0-1,-1 0 1,1 0 0,0 0-1,-1 0 1,1 0-1,0 0 1,-1 0-1,1 1 1,-1-1 0,1 0-1,0 0 1,0 1-1,0 0 1,-1 0-1,1 0 0,0 0 1,-1 0-1,1 0 0,-1-1 1,0 1-1,1 1 1,-1-1-1,0 0 0,1 0 1,-1 0-1,0 0 0,0 2 1,0 6 11,0-1 0,-1 1 0,-2 10 0,0-5 68,0 0 1,-1-1-1,0 1 0,-1-1 1,-1 0-1,0 0 1,0-1-1,-2 0 1,-8 12-1,10-17 25,0 0 1,-1 0-1,1-1 0,-1 0 1,0 0-1,-1-1 0,0 0 1,1 0-1,-2-1 0,1 0 1,0 0-1,-1-1 0,0 0 1,-17 3-1,11-3 63,-1-2 1,1 1 0,-1-2-1,-23-2 1,33 1-150,0 0 0,0 0 0,0-1 1,0 1-1,0-1 0,-7-4 0,10 4-47,1 1 0,0 0 0,0-1 0,0 0 0,0 1 0,0-1 0,0 0 0,0 0-1,0 0 1,1 0 0,-1 0 0,1-1 0,-1 1 0,1 0 0,-1-4 0,1 4-48,1 1 1,-1-1-1,1 0 0,0 0 1,0 1-1,0-1 0,0 0 1,0 0-1,0 0 0,0 0 1,1 1-1,-1-1 0,1 0 1,-1 0-1,1 1 0,0-1 1,0 0-1,-1 1 0,1-1 1,0 1-1,0-1 0,1 1 1,-1 0-1,0-1 0,0 1 1,1 0-1,-1 0 0,1 0 1,2-2-1,5-3-313,0 1 0,0 0 0,19-6 1,-22 9 366,37-16-755,8-2-125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1.492"/>
    </inkml:context>
    <inkml:brush xml:id="br0">
      <inkml:brushProperty name="width" value="0.05" units="cm"/>
      <inkml:brushProperty name="height" value="0.05" units="cm"/>
    </inkml:brush>
  </inkml:definitions>
  <inkml:trace contextRef="#ctx0" brushRef="#br0">72 48 17964,'2'-9'562,"-2"6"-403,1 1 0,0-1 0,-1 0 0,1 0 0,-1 1-1,0-1 1,0 0 0,0 0 0,0 0 0,0 1 0,-2-4-1,2 5-143,0 1-1,0 0 0,0 0 0,0 0 1,0 0-1,0 0 0,0-1 1,0 1-1,-1 0 0,1 0 0,0 0 1,0 0-1,0 0 0,0 0 1,0-1-1,-1 1 0,1 0 0,0 0 1,0 0-1,0 0 0,0 0 1,-1 0-1,1 0 0,0 0 0,0 0 1,0 0-1,-1 0 0,1 0 0,0 0 1,0 0-1,0 0 0,0 0 1,-1 0-1,1 0 0,0 0 0,0 0 1,0 1-1,0-1 0,-1 0 1,1 0-1,0 0 0,0 0 0,0 0 1,0 0-1,0 0 0,-1 1 0,1-1 1,0 0-1,0 0 0,0 0 1,0 0-1,0 0 0,0 1 0,0-1 1,0 0-1,0 0 0,0 0 1,0 0-1,-1 1 0,1-1 0,0 0 1,-6 14 688,-4 11-200,2 0 1,1 1 0,-5 34 0,-4 80-362,12-100-127,1-1-1,2 1 1,2 0-1,9 64 1,-8-98-86,-1 0 1,1 0 0,0 0-1,0 0 1,0-1 0,1 1-1,0-1 1,0 1 0,0-1 0,1 0-1,0 0 1,5 5 0,-7-8-13,1 0 1,0 0-1,0-1 1,0 1-1,0 0 1,0-1-1,0 0 1,0 1 0,0-1-1,0-1 1,1 1-1,-1 0 1,0-1-1,1 0 1,-1 0-1,1 0 1,-1 0 0,0 0-1,1 0 1,-1-1-1,0 0 1,0 0-1,5-2 1,25-12-406,0-9-162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1.907"/>
    </inkml:context>
    <inkml:brush xml:id="br0">
      <inkml:brushProperty name="width" value="0.05" units="cm"/>
      <inkml:brushProperty name="height" value="0.05" units="cm"/>
    </inkml:brush>
  </inkml:definitions>
  <inkml:trace contextRef="#ctx0" brushRef="#br0">132 7 16588,'-23'27'2179,"-33"48"1,48-63-1835,0 1 1,1 1-1,1-1 1,0 1-1,1 0 1,-5 20-1,9-31-310,0 0 1,1 0-1,0 0 0,-1 0 1,1-1-1,0 1 0,1 0 1,-1 0-1,0 0 1,1 0-1,-1-1 0,2 4 1,-1-5-29,-1 0 0,0-1 0,1 1 0,-1-1 0,0 1 0,1-1-1,-1 1 1,1-1 0,-1 1 0,1-1 0,-1 0 0,1 1 0,-1-1 0,1 0 0,-1 1 0,1-1 0,0 0 0,-1 0 0,1 0 0,0 1 0,0-1 0,1 0 2,0 0 0,0-1-1,-1 1 1,1 0 0,0-1 0,-1 1-1,1-1 1,-1 1 0,1-1 0,-1 0-1,1 0 1,1 0 0,8-7 30,0-1 1,0 0-1,0-1 1,-2 1 0,1-2-1,-1 0 1,13-20-1,1-6 92,21-46 1,-27 42-73,-14 35-36,-9 28-18,5-19-6,-6 24 0,0 0 0,2 0 0,1 1 0,1-1 1,1 1-1,3 28 0,-1-52 3,0-1 0,1 1 0,-1-1 0,1 1 1,0-1-1,0 0 0,1 0 0,-1 1 1,1-1-1,-1 0 0,1 0 0,0 0 0,3 2 1,-4-3-16,0-1 0,1 0 1,-1 0-1,1 0 1,-1 0-1,1 0 1,-1-1-1,1 1 1,0 0-1,-1-1 1,1 1-1,0-1 1,0 0-1,-1 1 1,1-1-1,0 0 0,0 0 1,-1 0-1,1 0 1,0-1-1,0 1 1,0 0-1,-1-1 1,1 1-1,0-1 1,-1 0-1,3 0 1,1-2-16,1-1 1,-1 1-1,1-1 1,-1 0-1,0 0 1,-1 0-1,1-1 1,-1 0-1,0 0 1,0 0 0,4-7-1,7-13 123,14-31 0,-21 39-226,18-40 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2.434"/>
    </inkml:context>
    <inkml:brush xml:id="br0">
      <inkml:brushProperty name="width" value="0.05" units="cm"/>
      <inkml:brushProperty name="height" value="0.05" units="cm"/>
    </inkml:brush>
  </inkml:definitions>
  <inkml:trace contextRef="#ctx0" brushRef="#br0">150 60 17020,'-1'27'876,"-2"0"1,-1-1 0,-9 33-1,-4 23 428,9-9-605,2 0 1,5 93-1,29 145-207,-27-293-496,-8-35-68,-110-307-648,116 314 730,8 8 11,19 12 30,-6-3-20,-9-4-108,1-1-1,0 0 1,-1-1 0,1-1-1,0 0 1,0 0-1,-1-1 1,1-1 0,0 0-1,-1 0 1,1-2 0,-1 1-1,0-1 1,0-1-1,0 0 1,-1 0 0,0-1-1,0 0 1,11-10 0,-3 1-407,0-1 0,-1-1 0,-1 0 0,-1-2 0,-1 0 0,0 0 0,-1-1 0,16-36 0,-1-12-1167,35-140-1,-47 150 3112,-31 115-14,2 1-1,3 1 0,-4 75 0,13-88-1151,1-1 0,3 1-1,1-1 1,21 85 0,-6-61-228,-5-19-112,10 56-1,-24-90-113,0-15 152,0-1-1,0 0 0,0 0 1,0 0-1,0 0 0,0 1 0,0-1 1,0 0-1,-1 0 0,1 0 0,0 0 1,0 0-1,0 1 0,0-1 0,0 0 1,0 0-1,0 0 0,0 0 1,0 0-1,-1 0 0,1 0 0,0 1 1,0-1-1,0 0 0,0 0 0,0 0 1,-1 0-1,1 0 0,0 0 0,0 0 1,0 0-1,0 0 0,-1 0 1,1 0-1,0 0 0,0 0 0,0 0 1,0 0-1,-1 0 0,1 0 0,-1-1-43,-1 0 0,1 0-1,-1-1 1,1 1 0,-1 0 0,1-1-1,0 1 1,0-1 0,0 0-1,0 1 1,-2-4 0,-147-333-351,148 332 444,-2-4 106,1 1 1,0 0 0,0-1-1,1 1 1,-1-13 0,3 20-119,0 1 0,0-1 0,0 0 0,0 1 0,0-1 0,0 1 0,0-1 0,1 0 1,-1 1-1,1-1 0,-1 1 0,1-1 0,0 1 0,0-1 0,-1 1 0,1-1 0,0 1 1,0 0-1,0 0 0,1-1 0,-1 1 0,0 0 0,0 0 0,1 0 0,-1 0 0,0 0 0,1 0 1,-1 1-1,1-1 0,-1 0 0,1 1 0,0-1 0,-1 1 0,1 0 0,-1 0 0,1-1 0,0 1 1,2 0-1,20 0-146,0 1 1,46 7-1,-34-3 61,7 0-69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3.364"/>
    </inkml:context>
    <inkml:brush xml:id="br0">
      <inkml:brushProperty name="width" value="0.05" units="cm"/>
      <inkml:brushProperty name="height" value="0.05" units="cm"/>
    </inkml:brush>
  </inkml:definitions>
  <inkml:trace contextRef="#ctx0" brushRef="#br0">42 54 16444,'-15'118'2020,"-7"75"-177,19-146-1393,2 1 0,5 49 0,-3-91-360,0 1 1,0 0 0,1-1-1,3 10 1,-4-15-66,-1 0 0,1 0 0,-1 0 0,1 0-1,-1 0 1,1 0 0,0 0 0,0 0 0,-1 0 0,1 0 0,0 0 0,0-1 0,0 1 0,1 0 0,-1 0-6,-1-1 1,1 0 0,0 0-1,-1 0 1,1 0 0,0 0-1,-1 0 1,1 0 0,-1 0-1,1 0 1,0-1 0,-1 1-1,1 0 1,0 0 0,-1 0-1,1-1 1,-1 1 0,1 0-1,-1-1 1,1 1 0,0 0-1,-1-1 1,0 1 0,1-1-1,-1 1 1,1-1 0,0 0-1,2-3 49,0-1 0,0 0 0,0 1 0,-1-1 0,1 0 0,-1-1 0,0 1 0,-1 0 0,1 0 0,-1-1 0,0-7 0,2-14 165,-1-27 0,-1 37-122,0-27 75,-2 0 0,-13-88 0,5 104-181,4 22-10,1 14-15,3 1 13,1 0 0,-1 1-1,1-1 1,1 0 0,0 0-1,0 0 1,1 0 0,0 0-1,1 0 1,5 12 0,-7-16 7,1-1-1,0 0 1,1 0 0,-1 0-1,1-1 1,-1 1 0,1-1 0,0 1-1,0-1 1,1 0 0,-1 0 0,1 0-1,-1-1 1,1 1 0,0-1 0,0 0-1,0 0 1,0 0 0,1 0 0,-1-1-1,0 0 1,1 0 0,4 1 0,4-2 5,-1 0 0,1-1 0,0 0 0,-1-1 1,1 0-1,-1-1 0,0-1 0,0 0 1,0 0-1,0-1 0,-1-1 0,19-11 0,-2-2 13,-2-1 1,0-1-1,38-40 0,-38 34-1,29-39 0,-47 56-10,-1-1 0,0-1 0,-1 1 0,0-1 0,0 0 0,-1-1 0,3-14 0,-8 27-6,0 0-1,0 0 0,0 0 1,0 0-1,0 0 0,0 0 1,0 0-1,-1 0 1,1 0-1,0 0 0,0 0 1,0 0-1,0 0 0,0 0 1,0 0-1,0 0 0,0 0 1,0 0-1,0 0 0,-1 0 1,1 0-1,0 0 0,0 0 1,0 0-1,0 0 1,0 0-1,0 0 0,0 0 1,0 0-1,0 0 0,0 0 1,0 0-1,-1 0 0,1 0 1,0 0-1,0 0 0,0-1 1,0 1-1,0 0 0,0 0 1,0 0-1,0 0 0,0 0 1,0 0-1,0 0 1,0 0-1,0 0 0,0 0 1,0-1-1,0 1 0,0 0 1,0 0-1,0 0 0,0 0 1,0 0-1,0 0 0,0 0 1,0 0-1,0 0 0,0 0 1,0-1-1,-10 11 12,-11 17 6,13-16-7,-80 133 176,78-126-145,0 1-1,2 1 1,1 0-1,0 0 1,-7 40-1,13-54-28,0 1 0,0 0 0,1 0 0,0-1 0,1 1 0,0 0-1,0 0 1,0-1 0,4 12 0,-3-14-66,0 0-1,0-1 1,0 1 0,0 0-1,0-1 1,1 0-1,0 0 1,0 0 0,0 0-1,0 0 1,0 0-1,0-1 1,1 1 0,-1-1-1,1 0 1,6 3-1,5 0-259,-1-1 0,1 0 0,-1-2 0,1 1 0,0-2 0,27 0 0,1-1-264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3.830"/>
    </inkml:context>
    <inkml:brush xml:id="br0">
      <inkml:brushProperty name="width" value="0.05" units="cm"/>
      <inkml:brushProperty name="height" value="0.05" units="cm"/>
    </inkml:brush>
  </inkml:definitions>
  <inkml:trace contextRef="#ctx0" brushRef="#br0">208 0 16612,'-4'1'474,"-1"0"1,0 0 0,0 0 0,0 1 0,1-1 0,-1 1 0,1 0 0,-1 1 0,1-1 0,-5 4 0,-41 33 758,36-26-1100,1 1 0,1 0 0,-13 18 0,20-24-125,0 0 1,0 1-1,0-1 0,1 1 1,1 0-1,-1 0 0,-3 19 1,7-26-12,0 1 0,-1 0 0,1 0 0,0-1 0,0 1 0,1 0 0,-1 0 1,1-1-1,-1 1 0,1 0 0,0-1 0,0 1 0,0-1 0,0 1 0,0-1 0,1 1 0,-1-1 0,1 0 1,-1 0-1,1 0 0,0 0 0,0 0 0,0 0 0,0 0 0,0-1 0,1 1 0,-1 0 0,0-1 1,1 0-1,-1 0 0,5 2 0,7 2-60,0-1 1,1-1-1,-1 0 0,24 1 1,-33-3 45,40 3-124,52 7-199,-86-9 276,0 0 0,-1 1-1,1 0 1,-1 1 0,0 0-1,15 9 1,-23-12 57,0 0-1,0 1 0,0-1 1,0 1-1,-1-1 1,1 1-1,0 0 1,-1 0-1,1 0 0,-1 0 1,1 0-1,-1 0 1,2 3-1,-3-3 12,0-1 0,1 1 0,-1-1 0,0 1 0,0-1 0,0 1 0,0 0 0,0-1 0,0 1 0,0-1 0,0 1 0,-1 0 0,1-1 0,-1 1 0,1-1 0,-2 2 0,0 1 24,0 0 0,-1 0 1,0-1-1,0 1 0,0-1 0,-1 0 0,1 0 0,-1 0 0,1 0 0,-1 0 0,0-1 0,-6 3 0,-8 3 114,1-1 0,-1-1 0,0 0 0,0-1 1,-36 4-1,45-8-230,0 0 1,-1-1 0,1 0 0,-1-1-1,1 1 1,-1-2 0,1 1-1,0-1 1,0-1 0,0 0-1,0 0 1,0-1 0,-11-6-1,17 8 48,1 1 0,0-1 0,0 0-1,0 1 1,0-1 0,1 0 0,-1 0-1,1-1 1,-1 1 0,1 0-1,-1 0 1,1-1 0,0 1 0,-1-5-1,1-10-413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4.293"/>
    </inkml:context>
    <inkml:brush xml:id="br0">
      <inkml:brushProperty name="width" value="0.05" units="cm"/>
      <inkml:brushProperty name="height" value="0.05" units="cm"/>
    </inkml:brush>
  </inkml:definitions>
  <inkml:trace contextRef="#ctx0" brushRef="#br0">146 200 14491,'0'1'133,"1"-1"0,0 1 0,-1-1 0,1 0 0,0 1 0,0-1 0,-1 0 0,1 1 1,0-1-1,0 0 0,-1 0 0,1 0 0,0 0 0,0 1 0,0-1 0,0 0 0,-1-1 0,1 1 0,0 0 0,0 0 0,0 0 0,-1 0 0,1-1 0,0 1 0,0 0 0,0-1 0,0 0 0,1 0 71,0-1-1,-1 1 0,1-1 0,-1 0 1,0 1-1,1-1 0,-1 0 0,0 0 0,0 0 1,1-3-1,2-6 293,-1 0 1,0 0 0,2-13-1,-4 15-369,0 1-1,-1-1 1,0 0 0,0 1-1,-1-1 1,0 1-1,-1-1 1,-3-11 0,4 18-111,1 0 1,-1 0 0,0 0-1,0 0 1,0 0 0,0 0 0,0 1-1,-1-1 1,1 0 0,0 1-1,-1-1 1,1 1 0,-1-1-1,0 1 1,0 0 0,-2-2-1,2 3-3,0-1-1,0 1 0,0-1 0,0 1 0,0 0 0,-1 0 0,1 0 0,0 0 0,0 0 1,0 1-1,0-1 0,0 0 0,0 1 0,0 0 0,0-1 0,0 1 0,0 0 1,0 0-1,-3 3 0,-2 1 4,0 0 0,0 1 0,0 0 0,1 0 0,0 0 0,0 1 0,1 0 1,0 0-1,0 1 0,-6 11 0,1 2 29,1 1 0,-12 41 0,18-51-19,0 1-1,1 0 1,0 0 0,1 0 0,0 0-1,1 1 1,3 18 0,-3-29-45,0 0 1,1-1-1,-1 1 1,1 0-1,0-1 1,-1 1-1,1-1 0,1 1 1,-1-1-1,0 1 1,1-1-1,-1 1 1,1-1-1,-1 0 1,1 0-1,0 0 0,0 0 1,0 0-1,0-1 1,1 1-1,-1 0 1,0-1-1,1 0 1,-1 0-1,1 1 0,-1-1 1,1-1-1,0 1 1,-1 0-1,1-1 1,0 1-1,-1-1 0,1 0 1,0 0-1,0 0 1,-1 0-1,1 0 1,0-1-1,0 1 1,-1-1-1,4-1 0,26-7-127,0-5-65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50.136"/>
    </inkml:context>
    <inkml:brush xml:id="br0">
      <inkml:brushProperty name="width" value="0.05" units="cm"/>
      <inkml:brushProperty name="height" value="0.05" units="cm"/>
    </inkml:brush>
  </inkml:definitions>
  <inkml:trace contextRef="#ctx0" brushRef="#br0">82 207 12939,'-2'-51'5664,"-2"51"-3013,-1 8-1638,-5 9-247,-1 8-314,1 0 1,1 0 0,1 1-1,2 0 1,0 0-1,2 0 1,1 1-1,0 27 1,3-52-433,0 0 0,0 0 0,0 0 0,0 0 0,0 0 0,1 0 0,-1 0 1,1 0-1,0 0 0,0 0 0,-1-1 0,1 1 0,0 0 0,0 0 0,1-1 0,-1 1 0,0 0 1,1-1-1,-1 0 0,2 2 0,-1-2-8,0 0-1,0-1 1,-1 1 0,1-1 0,0 1-1,0-1 1,-1 0 0,1 0 0,0 0-1,0 0 1,0 0 0,0 0 0,-1-1-1,1 1 1,0 0 0,0-1 0,-1 0-1,1 1 1,0-1 0,-1 0 0,1 0-1,-1 0 1,3-1 0,7-6 20,0 0 0,0-1 0,-1-1 0,0 1 0,0-2 0,-1 1 0,-1-1 0,9-14 0,51-99 58,-65 118-89,12-29 8,10-17-10,-25 52 0,0 0 1,0 0-1,0 0 1,0-1 0,0 1-1,0 0 1,0 0-1,0 0 1,1 0 0,-1 0-1,0-1 1,0 1-1,0 0 1,0 0 0,0 0-1,0 0 1,0 0-1,0 0 1,0-1 0,0 1-1,1 0 1,-1 0-1,0 0 1,0 0 0,0 0-1,0 0 1,0 0-1,0 0 1,1 0 0,-1 0-1,0-1 1,0 1-1,0 0 1,0 0 0,1 0-1,-1 0 1,0 0-1,0 0 1,0 0 0,0 0-1,0 0 1,1 0-1,-1 0 1,0 1 0,0-1-1,0 0 1,0 0-1,0 0 1,1 0 0,-1 0-1,0 0 1,0 0-1,0 0 1,0 0 0,0 0-1,0 0 1,1 1-1,-1-1 1,0 0 0,0 0-1,0 0 1,0 0-1,0 1 1,3 16 0,-2 33 71,-1-42-40,0-5-15,0-1 0,0 0 0,0 0 1,1 0-1,-1 0 0,0 0 0,1 0 0,0 0 1,-1 0-1,1 0 0,2 3 0,-3-4-9,0-1 1,0 0-1,1 0 1,-1 1-1,0-1 0,1 0 1,-1 0-1,0 1 0,1-1 1,-1 0-1,0 0 0,1 0 1,-1 1-1,1-1 0,-1 0 1,0 0-1,1 0 0,-1 0 1,1 0-1,-1 0 0,1 0 1,-1 0-1,1 0 1,14-9 111,4-11-9,-1 0-1,-1-2 0,24-38 0,9-13-32,-39 57-72,-8 11-9,0 1 1,0-1-1,1 1 0,-1 0 1,1-1-1,0 2 0,0-1 1,6-3-1,-10 7 3,0 0 1,1-1-1,-1 1 0,0 0 1,1 0-1,-1 0 1,0 0-1,1 0 0,-1 0 1,0 0-1,1 0 0,-1 0 1,0 0-1,1 0 1,-1 0-1,1 0 0,-1 0 1,0 0-1,1 0 1,-1 0-1,0 0 0,1 0 1,-1 1-1,0-1 0,1 0 1,-1 0-1,0 0 1,1 1-1,-1-1 0,0 0 1,0 0-1,1 1 0,-1-1 1,0 0-1,0 1 1,0-1-1,1 0 0,-1 1 1,0-1-1,0 0 1,0 1-1,0-1 0,0 0 1,0 1-1,0-1 0,0 0 1,0 1-1,0-1 1,0 1-1,0-1 0,0 1 1,1 23 9,-2-20-3,-1 12 19,1-12-15,0 0 0,0-1 0,1 1 0,0 0 0,-1 0 0,1-1 0,1 1 0,-1 0 0,1 4 0,0-9-155,-1 0 1,0 0 0,1 0-1,-1 0 1,0 0-1,0 0 1,0 0-1,0 1 1,0-1-1,0 0 1,0 0-1,0 0 1,0 0-1,0 0 1,0 0-1,-1 0 1,1-1-1,-8-8-305,-2-2-147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4.697"/>
    </inkml:context>
    <inkml:brush xml:id="br0">
      <inkml:brushProperty name="width" value="0.05" units="cm"/>
      <inkml:brushProperty name="height" value="0.05" units="cm"/>
    </inkml:brush>
  </inkml:definitions>
  <inkml:trace contextRef="#ctx0" brushRef="#br0">198 90 17012,'-8'-3'374,"1"0"1,-2 0-1,1 0 1,0 1-1,0 0 1,-1 1-1,1 0 1,-15 0 0,19 1-263,0 0 0,-1 1 0,1 0 0,0 0 0,0 0 0,-1 1 0,1 0 1,0-1-1,0 1 0,1 0 0,-1 1 0,0-1 0,1 1 0,-1 0 0,1 0 0,0 0 1,0 0-1,-4 6 0,3-3-58,0 1 0,0-1 1,0 1-1,1 0 0,0 1 0,0-1 1,1 0-1,0 1 0,0 0 0,1-1 1,0 1-1,0 0 0,1 0 0,0 0 1,2 12-1,-2-18-45,0 0 0,1 0 0,-1 0 0,1 0 0,0 1 0,-1-1 0,1 0 0,0 0 0,0-1 0,0 1 0,1 0-1,-1 0 1,0 0 0,1-1 0,-1 1 0,1-1 0,-1 1 0,1-1 0,0 1 0,0-1 0,2 1 0,0 0 3,-1-1-1,1 0 1,0 0 0,0 0-1,-1-1 1,1 0 0,0 1-1,0-1 1,0 0-1,0-1 1,4 0 0,9-3-5,-1 0 0,0-1 0,-1-1 0,22-10 0,23-16-72,-34 17-6,1 2 0,49-18 1,-71 29 51,1 1-1,-1 0 1,1 0 0,-1 0 0,8 1 0,-11 0 14,-1 0 0,1 0 0,-1 0 0,1 0 0,-1 0 0,1 1 0,-1-1 0,0 1 0,1-1 0,-1 1 0,0-1 0,1 1 0,-1 0 0,0 0 0,1-1 0,-1 1 0,0 0 0,0 0 0,0 0 0,0 1 0,0-1 0,0 0 1,0 0-1,-1 0 0,2 3 0,0 1 7,-1 0 1,0 1 0,0-1 0,0 1 0,-1-1 0,0 1 0,0-1 0,0 1-1,-1-1 1,0 1 0,-1 7 0,-5 11 108,-9 27 1,14-46-80,-6 15 200,6-16 68,3-14-69,11-62-12,-3-1 1,-2-124 0,-6 201-255,-1 1 0,1 0 1,0 0-1,0-1 0,1 1 1,-1 0-1,1-1 0,0 1 1,0-1-1,1 0 0,-1 0 1,1 0-1,0 0 0,0 0 0,0 0 1,5 3-1,-6-4-38,0-1 1,1-1-1,-1 1 0,0 0 0,1 0 0,0-1 1,-1 0-1,1 1 0,0-1 0,0 0 1,0 0-1,-1-1 0,1 1 0,0-1 0,0 1 1,0-1-1,0 0 0,0 0 0,0 0 1,0 0-1,0-1 0,0 1 0,0-1 1,0 0-1,0 0 0,0 0 0,4-2 0,19-16-315,-5-6-142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5.336"/>
    </inkml:context>
    <inkml:brush xml:id="br0">
      <inkml:brushProperty name="width" value="0.05" units="cm"/>
      <inkml:brushProperty name="height" value="0.05" units="cm"/>
    </inkml:brush>
  </inkml:definitions>
  <inkml:trace contextRef="#ctx0" brushRef="#br0">14 354 16876,'0'0'72,"1"1"1,-1-1 0,0 1-1,1 0 1,-1-1-1,1 0 1,-1 1 0,1-1-1,-1 1 1,1-1 0,-1 1-1,1-1 1,-1 0 0,1 1-1,-1-1 1,1 0-1,0 0 1,-1 0 0,1 1-1,0-1 1,-1 0 0,1 0-1,0 0 1,-1 0 0,1 0-1,-1 0 1,1 0-1,0 0 1,-1 0 0,1 0-1,0-1 1,-1 1 0,1 0-1,0 0 1,-1-1 0,1 1-1,-1 0 1,1-1-1,31-13 764,-27 12-442,23-13 356,0-1 0,-1-1 1,41-35-1,-50 36-580,0-1 1,-1 0-1,-1-2 1,0 1-1,17-30 0,-31 44-144,0 0 0,0 0 0,0 0 0,0 0 0,-1 0 0,0 0 0,0-1 0,0 1 0,0-1 0,0 1 0,-1 0 0,0-7 0,0 9-14,-1-1 1,1 1-1,-1 0 0,0 0 0,1 0 0,-1 0 0,0 0 1,0 0-1,0 1 0,0-1 0,0 0 0,-1 0 0,1 1 1,-1-1-1,1 1 0,-1-1 0,1 1 0,-1 0 1,0-1-1,0 1 0,1 0 0,-1 0 0,0 0 0,0 0 1,0 1-1,0-1 0,-3 0 0,-4-1 10,1 1 0,-1 1 0,1-1 0,-1 1 0,1 0 0,-1 1 1,1 0-1,-1 1 0,1 0 0,-1 0 0,-9 4 0,-1 1-5,1 1 0,-1 1-1,-28 19 1,39-23-91,0 1-1,0 0 0,1 1 1,0 0-1,0 0 1,0 0-1,1 1 0,0 0 1,1 0-1,0 0 1,0 1-1,0 0 0,1 0 1,1 0-1,0 0 1,-4 19-1,6-26 47,1-1 1,0 1-1,0 0 0,0 0 1,0 0-1,0-1 0,0 1 1,0 0-1,1 0 1,-1-1-1,1 1 0,-1 0 1,1-1-1,0 1 0,-1-1 1,1 1-1,2 1 1,6-1-319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6.401"/>
    </inkml:context>
    <inkml:brush xml:id="br0">
      <inkml:brushProperty name="width" value="0.05" units="cm"/>
      <inkml:brushProperty name="height" value="0.05" units="cm"/>
    </inkml:brush>
  </inkml:definitions>
  <inkml:trace contextRef="#ctx0" brushRef="#br0">307 39 14219,'1'-2'196,"0"1"0,-1 0-1,1-1 1,-1 1 0,1 0 0,-1-1 0,0 1-1,1 0 1,-1-1 0,0 1 0,0-1-1,0 1 1,0 0 0,0-1 0,0-1 0,-1 3-82,1-1 0,0 0 0,-1 0 0,1 1 1,-1-1-1,1 0 0,-1 1 0,1-1 0,-1 0 1,1 1-1,-1-1 0,1 1 0,-1-1 0,0 1 1,1-1-1,-1 1 0,0 0 0,0-1 0,-1 0 1,-1 1 75,0-1 0,0 0 1,-1 1-1,1 0 0,0 0 1,0 0-1,-1 0 0,1 0 1,0 1-1,0 0 0,-1-1 1,-3 3-1,-4 1-12,-1 2 0,0 0 1,1 0-1,0 1 0,1 0 0,0 1 0,0 0 1,-10 11-1,3-1-103,0 1-1,2 0 1,-18 29 0,21-28-33,1 1 1,-14 34-1,22-46-33,0 0 0,0 0-1,1 0 1,0 1 0,1-1 0,0 1-1,0-1 1,1 1 0,1 9 0,0-16-26,-1-1 1,1 1 0,-1-1-1,1 1 1,0-1-1,0 0 1,0 1 0,0-1-1,1 0 1,-1 0-1,0 0 1,1 0 0,0 0-1,-1 0 1,1 0-1,0 0 1,0-1-1,0 1 1,0-1 0,0 1-1,0-1 1,1 0-1,-1 0 1,0 0 0,1 0-1,-1 0 1,1 0-1,-1-1 1,1 0 0,-1 1-1,1-1 1,-1 0-1,5 0 1,1 0-174,0-1-1,1 0 1,-1 0 0,0-1 0,0 0-1,0-1 1,0 1 0,0-1 0,10-6-1,-2-2 3,0 0-1,-1-1 1,0 0-1,14-16 0,16-20-471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6.806"/>
    </inkml:context>
    <inkml:brush xml:id="br0">
      <inkml:brushProperty name="width" value="0.05" units="cm"/>
      <inkml:brushProperty name="height" value="0.05" units="cm"/>
    </inkml:brush>
  </inkml:definitions>
  <inkml:trace contextRef="#ctx0" brushRef="#br0">1 155 12475,'4'-7'349,"0"0"0,0 1 1,1 0-1,0 0 0,0 0 0,1 1 1,7-7-1,49-32 598,-34 25-789,-13 10-100,-11 7-12,0 0 0,-1 0 0,1 0 0,-1-1 0,1 0 0,-1 1 0,0-1 0,3-4 0,-6 7-40,0 0 0,0 0 0,0 0-1,0 0 1,0 0 0,0 0 0,0 0 0,0 0-1,0 0 1,-1 0 0,1 0 0,0 0 0,0 0-1,0 0 1,0 0 0,0 0 0,0 0-1,0 0 1,0 0 0,0 0 0,0 0 0,0 0-1,0 0 1,0 0 0,0 0 0,0 0 0,0 0-1,0 0 1,0 0 0,0 0 0,0 0 0,0 0-1,-1 0 1,1 0 0,0-1 0,0 1 0,0 0-1,0 0 1,0 0 0,0 0 0,0 0-1,0 0 1,0 0 0,0 0 0,0 0 0,0 0-1,0 0 1,0 0 0,0 0 0,0 0 0,0 0-1,1 0 1,-1-1 0,0 1 0,0 0 0,0 0-1,0 0 1,0 0 0,0 0 0,0 0-1,0 0 1,0 0 0,-9 3 368,-10 8 329,-23 9-745,34-17-71,-11 6 48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7.305"/>
    </inkml:context>
    <inkml:brush xml:id="br0">
      <inkml:brushProperty name="width" value="0.05" units="cm"/>
      <inkml:brushProperty name="height" value="0.05" units="cm"/>
    </inkml:brush>
  </inkml:definitions>
  <inkml:trace contextRef="#ctx0" brushRef="#br0">213 74 14899,'3'-9'484,"-1"1"-122,0 1 1,0-1 0,-1 1-1,0-1 1,0-9-1,-1 17-342,0-1-1,0 1 1,1 0-1,-1-1 0,0 1 1,0 0-1,0-1 0,0 1 1,0 0-1,0 0 0,0-1 1,-1 1-1,1 0 1,0-1-1,0 1 0,0 0 1,0 0-1,0-1 0,0 1 1,0 0-1,-1-1 0,1 1 1,0 0-1,0 0 1,0 0-1,-1-1 0,1 1 1,0 0-1,0 0 0,-1 0 1,1 0-1,0-1 0,0 1 1,-1 0-1,1 0 1,0 0-1,-1 0 0,1 0 1,-1 0-1,-9 10 1135,-13 37-388,1 1 1,-24 83-1,45-129-757,-32 102 400,5 1-1,-21 151 1,47-244-364,1-3 9,-1 0-1,1 0 1,1 0-1,0 0 1,0 0-1,0 0 1,1 0-1,1 0 1,3 12-1,-5-19-42,1 0 1,0-1-1,-1 1 1,1 0-1,0-1 0,0 1 1,0-1-1,0 0 0,0 1 1,0-1-1,1 0 0,-1 0 1,0 0-1,1 1 1,-1-1-1,1-1 0,-1 1 1,1 0-1,-1 0 0,1 0 1,-1-1-1,1 1 1,0-1-1,0 1 0,-1-1 1,1 0-1,0 0 0,-1 0 1,1 0-1,0 0 0,0 0 1,-1 0-1,1 0 1,2-2-1,4 0 16,0-1 0,-1 0-1,0 0 1,1-1 0,-1 0 0,12-10-1,47-41 50,-2-2 0,62-75-1,-41 42-85,-84 88 7,1 1 1,0-1 0,-1 0-1,1 1 1,0-1-1,0 1 1,0-1 0,0 1-1,0 0 1,0 0 0,3-1-1,-4 2 3,-1 0 0,0 0-1,1 0 1,-1 0 0,1 0-1,-1 0 1,0 0 0,1 1-1,-1-1 1,0 0 0,1 0-1,-1 0 1,0 0 0,1 1-1,-1-1 1,0 0 0,1 0-1,-1 1 1,0-1 0,0 0-1,1 1 1,-1-1-1,0 0 1,0 1 0,0-1-1,0 0 1,1 1 0,-1-1-1,0 0 1,0 1 0,0-1-1,0 0 1,0 1 0,0-1-1,0 1 1,0-1 0,0 0-1,0 1 1,0 8 2,-1 0 0,0 0 1,0 0-1,-3 11 0,3-15 2,-17 74 41,2-12 22,-7 73 0,21-106-444,2-34 331,0 1 0,0-1-1,0 1 1,0-1-1,0 1 1,0-1-1,0 1 1,0-1-1,0 1 1,0-1-1,0 1 1,0-1-1,1 1 1,-1-1-1,0 1 1,0-1-1,0 0 1,1 1-1,-1-1 1,0 1-1,1-1 1,-1 0-1,0 1 1,1-1-1,0 1 1,-1-1 28,1 0 0,0 0 0,-1-1 0,1 1 1,-1 0-1,1 0 0,-1-1 0,1 1 0,-1 0 0,1-1 0,-1 1 1,1-1-1,-1 1 0,1-1 0,-1 1 0,0-1 0,1 1 0,-1-1 0,0 1 1,1-1-1,-1 0 0,15-32-309,3-10-110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7.985"/>
    </inkml:context>
    <inkml:brush xml:id="br0">
      <inkml:brushProperty name="width" value="0.05" units="cm"/>
      <inkml:brushProperty name="height" value="0.05" units="cm"/>
    </inkml:brush>
  </inkml:definitions>
  <inkml:trace contextRef="#ctx0" brushRef="#br0">12 0 15035,'-4'18'975,"1"-1"0,1 1-1,1-1 1,1 26-1,0-15-196,-1-7-469,1 0 0,1 0 0,1 0 1,1 0-1,1 0 0,0-1 0,9 21 1,-12-38-287,0-1 1,0 1-1,0 0 0,1-1 1,-1 1-1,1-1 1,-1 1-1,1-1 1,0 0-1,0 0 1,0 0-1,1 0 1,-1 0-1,0 0 0,1-1 1,-1 1-1,6 1 1,-5-2-13,-1 0 1,1-1 0,0 0-1,0 1 1,-1-1 0,1-1-1,0 1 1,0 0-1,0-1 1,-1 1 0,1-1-1,0 0 1,-1 0-1,1 0 1,0 0 0,-1 0-1,1 0 1,3-4-1,11-7 45,-1-1 0,-1 0 0,0-2-1,15-18 1,-11 11 83,24-19 1,-42 40-128,1-1 0,0 1 0,-1-1 0,1 1 0,0 0-1,0 0 1,0 0 0,0 0 0,0 0 0,0 0 0,0 0 0,0 1 0,1-1 0,-1 1 0,0-1 0,4 1 0,-4 0-5,-1 1 1,0 0-1,1-1 1,-1 1-1,0 0 1,1-1-1,-1 1 1,0 0-1,0 0 1,0 0-1,0 0 0,0 0 1,0 0-1,0 1 1,0-1-1,0 0 1,-1 0-1,1 1 1,0-1-1,-1 0 1,1 1-1,-1-1 1,1 1-1,-1-1 1,0 2-1,2 8 29,0 0-1,0 22 1,-2-25-30,0-1 0,1 1 0,0-1 0,0 1-1,0-1 1,1 1 0,0-1 0,6 13 0,-8-19-4,1-1-1,0 1 0,0 0 1,-1 0-1,1-1 0,0 1 1,0-1-1,0 1 0,0-1 1,0 1-1,0-1 0,0 1 1,0-1-1,0 0 0,0 0 0,0 1 1,0-1-1,0 0 0,0 0 1,0 0-1,0 0 0,0 0 1,0 0-1,0-1 0,0 1 1,0 0-1,0 0 0,0-1 1,0 1-1,0-1 0,0 1 1,2-2-1,35-21 24,-32 18-19,10-5 9,56-36 37,-66 42-48,1 1 0,-1 0-1,1 0 1,0 1 0,1 0 0,-1 0 0,0 1 0,14-2-1,-19 3-1,0 0 1,0 0-1,0 0 0,-1 0 0,1 1 0,0-1 0,0 0 0,0 1 0,0-1 0,-1 1 1,1 0-1,0 0 0,-1 0 0,1 0 0,0 0 0,-1 0 0,1 0 0,-1 0 1,0 0-1,1 1 0,-1-1 0,2 3 0,-1 0-108,0 0 0,0 0 0,-1 1 0,0-1 1,1 0-1,-2 1 0,2 4 0,2 11-1815,-9-34 1486,-5-8-163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8.468"/>
    </inkml:context>
    <inkml:brush xml:id="br0">
      <inkml:brushProperty name="width" value="0.05" units="cm"/>
      <inkml:brushProperty name="height" value="0.05" units="cm"/>
    </inkml:brush>
  </inkml:definitions>
  <inkml:trace contextRef="#ctx0" brushRef="#br0">0 0 16876,'5'5'37,"0"-1"1,0 0 0,0 0 0,0 0 0,0 0 0,1-1-1,-1 0 1,1 0 0,0-1 0,0 1 0,0-1-1,1-1 1,11 3 0,13 0-536,0-1-1,42-2 1,-40-1-1366,63 8-1,-95-8 1909,-1 0-1,1 0 1,-1 0-1,1 0 1,-1 0 0,1 0-1,0 0 1,-1 0-1,1 0 1,-1 1-1,1-1 1,-1 0-1,1 0 1,-1 0 0,1 1-1,-1-1 1,0 0-1,1 1 1,-1-1-1,1 0 1,-1 1-1,0-1 1,1 1-1,-1-1 1,0 0 0,1 1-1,-1-1 1,0 1-1,1 0 1,-2 0 42,1 0 1,0 0-1,-1 0 0,1 0 1,0-1-1,-1 1 1,1 0-1,-1 0 1,1 0-1,-1-1 0,0 1 1,1 0-1,-1-1 1,0 1-1,-1 0 1,-38 24 2471,33-21-1990,-63 38 2425,70-41-2976,0-1 1,-1 0 0,1 0-1,0 0 1,-1 1 0,1-1-1,0 0 1,0 0 0,-1 1-1,1-1 1,0 0 0,0 1-1,-1-1 1,1 0-1,0 1 1,0-1 0,0 0-1,0 1 1,0-1 0,-1 0-1,1 1 1,0-1 0,0 1-1,0-1 1,0 0-1,0 1 1,0-1 0,0 1-1,0-1 1,0 0 0,1 1-1,-1-1 1,0 0 0,0 1-1,0-1 1,0 0 0,0 1-1,1-1 1,-1 0-1,0 1 1,0-1 0,1 0-1,-1 1 1,0-1 0,0 0-1,1 0 1,-1 0 0,0 1-1,1-1 1,-1 0-1,1 0 1,25 13 52,-15-8-41,-1 0-37,42 20-27,-1 3 1,89 63-1,-137-89 38,0 0 0,-1 0 0,1 1 0,0-1 1,-1 1-1,0 0 0,0 0 0,0 0 0,0 0 0,0 0 0,-1 0 0,3 7 0,-3-8 10,-1 0 0,0 0 0,0 0 0,0 1 0,0-1 0,0 0 0,-1 0 0,1 0 0,-1 0 0,1 0 0,-1 0 0,0 0 0,1 0 0,-1 0 0,0 0 0,0-1 0,-1 1 0,1 0 0,0 0 0,-1-1 0,1 1 0,-3 2 0,-7 5 141,-1 1 1,0-2-1,0 0 0,0 0 1,-26 11-1,28-15-82,1 0 0,-1-1 1,1 0-1,-1 0 0,0-1 0,0-1 0,-1 1 1,1-2-1,-14 0 0,22 0-105,0 0-1,0-1 1,0 1 0,0-1-1,1 1 1,-1-1-1,0 0 1,0 0 0,0 0-1,0 0 1,1 0 0,-1 0-1,1 0 1,-1-1-1,1 1 1,-1-1 0,1 1-1,0-1 1,-1 1 0,1-1-1,0 0 1,0 0 0,0 1-1,1-1 1,-1 0-1,0 0 1,1 0 0,-1-3-1,-1-2-37,1-1-1,1 0 0,-1 1 1,1-1-1,1 0 0,1-11 0,8-30-310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8.935"/>
    </inkml:context>
    <inkml:brush xml:id="br0">
      <inkml:brushProperty name="width" value="0.05" units="cm"/>
      <inkml:brushProperty name="height" value="0.05" units="cm"/>
    </inkml:brush>
  </inkml:definitions>
  <inkml:trace contextRef="#ctx0" brushRef="#br0">69 0 17500,'2'4'180,"0"0"0,-1 0 0,1 1 0,-1-1 0,0 0 0,-1 0 0,1 1 0,-1-1 0,1 0 0,-1 1 0,0-1 0,-2 7 0,-1 8 190,-9 30-1,3-16 351,-9 46-66,4 1-1,4 0 1,-1 84-1,11-157-641,0 3 9,-1 0-1,2 0 1,-1 0 0,1 0-1,1-1 1,0 1 0,6 18-1,-8-28-17,0 0-1,0 0 0,1 0 1,-1 0-1,0 1 0,0-1 0,0 0 1,0 0-1,1 0 0,-1 0 1,0 0-1,0 0 0,0 0 0,1 0 1,-1 0-1,0 1 0,0-1 1,0 0-1,1 0 0,-1 0 0,0 0 1,0 0-1,0 0 0,1 0 1,-1-1-1,0 1 0,0 0 0,0 0 1,1 0-1,-1 0 0,0 0 1,0 0-1,0 0 0,1 0 0,-1 0 1,0 0-1,0-1 0,0 1 1,0 0-1,1 0 0,-1 0 0,0 0 1,0-1-1,0 1 0,0 0 1,0 0-1,0 0 0,0-1 0,0 1 1,0 0-1,1 0 0,-1 0 1,0-1-1,0 1 0,6-14 58,3-14 40,-2 0 1,7-54 0,-3-60 38,-11 137-184,-2 14 25,-1 16 4,3-15 11,0-1 0,1 1-1,0 0 1,0 0 0,1-1 0,1 1 0,-1-1 0,1 0 0,1 0-1,8 16 1,-10-22 7,0 0 0,0 0 0,0 0 0,0 0 0,1-1 0,-1 1 0,1-1 0,0 0 0,-1 0 0,1 0 0,0 0 0,0 0 1,0 0-1,1-1 0,-1 0 0,0 0 0,0 1 0,1-2 0,-1 1 0,1 0 0,-1-1 0,1 0 0,-1 1 0,1-1 0,-1-1 0,1 1 0,-1 0 0,0-1 0,1 0 0,-1 0 0,1 0 0,-1 0 0,4-2 0,2-2 8,0 0 0,-1 0 0,1 0 0,-1-1 0,-1-1 0,1 1-1,-1-1 1,0 0 0,10-15 0,-4 3 18,0 0 1,-1 0-1,9-24 0,-25 54 16,1 0-1,0 1 1,0-1-1,-1 23 1,0 53 123,7-18 22,-2-64-204,0 1 0,0-1-1,1 1 1,-1-1 0,1 0-1,0 1 1,1-1-1,-1 0 1,1-1 0,4 6-1,-7-9-4,1 0 0,0 0 0,-1 0 0,1 0 0,0-1 0,0 1 0,0 0 0,-1-1 0,1 1 0,0 0 0,0-1 0,0 1 0,0-1 0,0 0 0,0 1 0,0-1 0,0 0 0,0 1 0,0-1 0,0 0 0,3 0 0,-3 0 10,0-1 0,0 1 0,1-1 0,-1 0 0,0 1 0,0-1-1,0 0 1,1 1 0,-1-1 0,0 0 0,0 0 0,0 0 0,-1 0 0,1 0 0,0 0 0,0-1-1,0 1 1,0-1 0,11-24-170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49.694"/>
    </inkml:context>
    <inkml:brush xml:id="br0">
      <inkml:brushProperty name="width" value="0.05" units="cm"/>
      <inkml:brushProperty name="height" value="0.05" units="cm"/>
    </inkml:brush>
  </inkml:definitions>
  <inkml:trace contextRef="#ctx0" brushRef="#br0">0 1 14947,'5'32'1128,"-1"1"0,-2 0-1,-1-1 1,-5 38 0,2-9 264,1 17-8,11 95-1,-6-140-1272,2 0 0,1-1-1,1 1 1,2-1 0,20 44-1,-29-75-81,-1-5-12,-3-16-5,-8-27-28,-41-129-295,49 163 184,5 18-1,8 15 58,0-1 48,0-1 1,2-1-1,0 1 1,1-2-1,16 16 1,-26-28 27,1 0-1,0-1 1,0 1-1,1-1 1,-1 0-1,1 0 1,-1 0-1,1-1 1,0 0 0,0 0-1,0 0 1,0 0-1,0-1 1,0 0-1,1 0 1,-1 0 0,0-1-1,1 0 1,-1 0-1,0 0 1,1-1-1,-1 1 1,0-1 0,1-1-1,7-2 1,-7 1 7,1-1 1,-1 0 0,0 0 0,1 0 0,-2-1 0,1 0 0,-1 0-1,0-1 1,0 1 0,0-1 0,-1 0 0,1 0 0,3-10-1,0 2 25,-1-1 1,-1 0-1,0-1 0,7-31 0,-11 23-21,-2 24-17,1-1 1,-1 0-1,0 1 0,0-1 1,0 0-1,0 1 1,0-1-1,0 1 0,0-1 1,0 0-1,0 1 1,0-1-1,-1 0 1,1 1-1,0-1 0,0 1 1,0-1-1,-1 1 1,1-1-1,0 0 0,-1 1 1,1-1-1,-1 1 1,1 0-1,0-1 0,-1 1 1,1-1-1,-1 1 1,0-1-1,0 1 0,0 1 0,0-1-1,1 0 1,-1 1 0,0-1 0,1 1-1,-1-1 1,0 1 0,1-1 0,-1 1 0,1 0-1,-1-1 1,0 1 0,1 0 0,0-1-1,-1 1 1,1 0 0,-1-1 0,1 1-1,0 0 1,0 0 0,-1 1 0,-6 22 11,6-20-8,-2 10 20,0 1 0,-1 19 0,4-31-11,0 1 1,-1-1-1,1 0 0,1 1 1,-1-1-1,0 0 1,1 1-1,0-1 1,-1 0-1,1 1 1,1-1-1,-1 0 1,0 0-1,1 0 1,-1 0-1,4 4 0,-3-6-4,0 0 0,0 0 0,-1 0 0,1 0 0,0 0 0,0 0 0,0-1-1,0 1 1,0 0 0,0-1 0,1 0 0,-1 0 0,0 1 0,0-1-1,0 0 1,0-1 0,0 1 0,0 0 0,0-1 0,1 1 0,-1-1 0,0 1-1,0-1 1,0 0 0,-1 0 0,1 0 0,0 0 0,0 0 0,2-3 0,7-4 17,0 0 1,-1-1-1,12-12 1,-22 21-26,102-118 11,-102 118-12,0 1 0,0-1 0,0 0 0,0 0 0,0 0 0,0 0 0,0 0 1,0 0-1,0 0 0,0 0 0,0 0 0,0 0 0,0 0 0,0 0 0,0 0 0,0 0 0,0 1 0,0-1 0,0 0 1,0 0-1,0 0 0,0 0 0,0 0 0,0 0 0,0 0 0,0 0 0,0 0 0,0 0 0,0 0 0,0 0 0,0 0 0,0 0 1,0 0-1,0 0 0,0 0 0,0 0 0,1 1 0,-1-1 0,0 0 0,0 0 0,0 0 0,0 0 0,0 0 0,0 0 1,0 0-1,0 0 0,0 0 0,0 0 0,0 0 0,0 0 0,0 0 0,1 0 0,-1 0 0,0 0 0,0 0 0,0-1 1,0 1-1,0 0 0,0 0 0,0 0 0,0 0 0,0 0 0,0 0 0,0 0 0,0 0 0,0 0 0,0 11-25,-2 19 17,1-25 5,-1 12-59,1 1 1,1 0 0,0 0 0,2 0 0,0 0 0,0 0 0,2-1 0,0 1 0,1-1 0,9 21 0,-13-36 76,11 18 337,-11-20-350,-1 1 1,1-1-1,-1 0 0,0 1 0,1-1 0,-1 1 0,1-1 0,-1 0 1,1 1-1,-1-1 0,1 0 0,-1 1 0,1-1 0,-1 0 1,1 0-1,-1 0 0,1 1 0,-1-1 0,1 0 0,-1 0 0,1 0 1,0 0-1,-1 0 0,1 0 0,-1 0 0,1 0 0,-1 0 0,1-1 1,0 1-1,-1 0 0,1 0 0,-1 0 0,1-1 0,-1 1 0,1 0 1,0-1-1,11-12-111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0.362"/>
    </inkml:context>
    <inkml:brush xml:id="br0">
      <inkml:brushProperty name="width" value="0.05" units="cm"/>
      <inkml:brushProperty name="height" value="0.05" units="cm"/>
    </inkml:brush>
  </inkml:definitions>
  <inkml:trace contextRef="#ctx0" brushRef="#br0">0 19 17820,'1'-2'204,"0"1"1,0-1 0,0 0-1,1 0 1,-1 1 0,0-1-1,1 1 1,2-3 0,-3 4-178,-1 0 1,0-1-1,0 1 1,1 0-1,-1 0 1,0 0 0,1 0-1,-1 0 1,0 0-1,1 0 1,-1 0 0,0 0-1,0 0 1,1 0-1,-1 0 1,0 0 0,1 0-1,-1 0 1,0 0-1,1 0 1,-1 0 0,0 0-1,1 0 1,-1 0-1,0 1 1,1-1 0,6 14 533,0 21 267,-2 0 0,-2 1 0,-1 37-1,0-5-441,3 41 1,10 137 339,-7-166-404,20 84 0,-19-138-202,-9-26-117,0-1 0,0 1-1,0 0 1,0-1-1,0 1 1,0 0 0,0-1-1,0 1 1,0 0 0,0 0-1,0-1 1,1 1 0,-1 0-1,0-1 1,0 1 0,0 0-1,0 0 1,1-1-1,-1 1 1,0 0 0,0 0-1,0-1 1,1 1 0,-1 0-1,0 0 1,0 0 0,1-1-1,-1 1 1,0 0-1,1 0 1,-1 0 0,0 0-1,0 0 1,1 0 0,-1 0-1,0 0 1,1 0 0,-1 0-1,0 0 1,1 0-1,-1 0 1,0 0 0,1 0-1,-1 0 1,0 0 0,0 0-1,1 0 1,-1 0 0,0 0-1,1 0 1,-1 1-1,0-1 1,0 0 0,1 0-1,-1 0 1,0 0 0,0 1-1,1-1 1,-1 0 0,0 0-1,0 1 1,0-1 0,1 0-1,-1 0 1,0 1-1,0-1 1,0 0 0,0 1-1,0-1 1,4-13 40,-1-1 0,0 0 0,-1 1 0,-1-1 0,0-16 0,1-11 4,3-71-227,-3 121 141,0-1 0,0 0-1,1 0 1,1-1-1,-1 1 1,1-1-1,0 1 1,8 9 0,-7-11 39,0 0 0,0-1 0,0 0 0,1 0 0,-1 0 0,1 0 0,0-1 1,1 0-1,-1 0 0,1-1 0,-1 0 0,15 5 0,-11-5 6,0-1 0,1-1 0,-1 1 0,0-2 0,0 1 1,1-1-1,-1-1 0,18-3 0,-12 1 6,0-1 0,-1-1 0,1-1 0,-1 0 0,0-1 0,-1 0 0,1-1 1,-2-1-1,1 0 0,-1-1 0,21-21 0,-20 16-3,0-1 1,-1-1-1,19-34 1,-27 43-10,0-1 0,-1 0 0,-1 0 0,1-1 0,-1 1 0,-1-1 0,0 1 0,0-1 1,-1 0-1,0-13 0,-1 21-3,0 1 1,0-1 0,0 0 0,0 1-1,0-1 1,0 0 0,-1 1-1,1-1 1,-1 1 0,1-1-1,-1 1 1,0-1 0,1 1 0,-1-1-1,0 1 1,0-1 0,0 1-1,0 0 1,0 0 0,-2-2 0,2 3 0,0-1 1,0 1 0,0 0 0,0 0 0,0-1 0,-1 1 0,1 0 0,0 0 0,0 0 0,0 0 0,0 0 0,-1 1-1,1-1 1,0 0 0,0 0 0,0 1 0,0-1 0,0 1 0,0-1 0,-2 2 0,-5 3 10,1 0 0,0 0 0,1 0 0,-1 1-1,-9 12 1,7-7 29,0 0-1,0 1 0,2 0 1,-1 1-1,2-1 0,-1 1 0,2 1 1,0-1-1,0 1 0,-3 25 1,6-32-24,2 0 0,-1 0 0,1 0 0,0 0 0,1 0 0,-1 0 0,1 0 0,1 0 0,-1 0 0,1 0 0,1-1 0,-1 1 0,1-1 0,0 1 0,1-1 0,-1 0 0,1 0 0,0-1 0,1 1 0,-1-1 0,1 0 0,0 0 0,11 8 0,-7-8-86,-1 0 1,1 0-1,0-1 0,0 0 1,0-1-1,0 0 0,1 0 1,-1-1-1,1 0 0,0-1 0,-1 0 1,1 0-1,0-1 0,0-1 1,-1 1-1,1-2 0,0 1 0,-1-1 1,1-1-1,-1 0 0,11-4 1,23-12-262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44:51.644"/>
    </inkml:context>
    <inkml:brush xml:id="br0">
      <inkml:brushProperty name="width" value="0.05" units="cm"/>
      <inkml:brushProperty name="height" value="0.05" units="cm"/>
    </inkml:brush>
  </inkml:definitions>
  <inkml:trace contextRef="#ctx0" brushRef="#br0">0 2332 13147,'5'-4'319,"0"0"0,0 0 0,0 1 0,0-1 0,7-2 0,16-11-69,234-198 1667,-168 134-1556,101-83 156,339-293 189,-184 142-585,-19-16 129,139-172 1382,-414 445-1114,103-84 0,-143 133-501,-2 0-863,-13 6 421,-7 2 175,-4-1-37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0.991"/>
    </inkml:context>
    <inkml:brush xml:id="br0">
      <inkml:brushProperty name="width" value="0.05" units="cm"/>
      <inkml:brushProperty name="height" value="0.05" units="cm"/>
    </inkml:brush>
  </inkml:definitions>
  <inkml:trace contextRef="#ctx0" brushRef="#br0">6 11 20276,'-1'-10'1473,"-1"14"-259,-1 22-57,4-6-960,0 0 0,5 26 0,-5-40-195,0 1-1,1-1 1,0 0-1,0 0 0,0 0 1,1 0-1,0 0 0,0 0 1,0-1-1,9 11 1,-11-15 0,-1 0 0,1 0 0,0 0 0,0 0 0,0 0 0,0-1 0,0 1 1,0 0-1,0 0 0,1-1 0,-1 1 0,0-1 0,0 1 0,1-1 0,-1 1 0,0-1 1,0 0-1,1 0 0,-1 1 0,0-1 0,1 0 0,-1 0 0,0 0 0,1-1 1,-1 1-1,0 0 0,0 0 0,1-1 0,-1 1 0,0-1 0,0 1 0,0-1 0,1 1 1,-1-1-1,0 0 0,0 0 0,0 1 0,0-1 0,0 0 0,0 0 0,0 0 1,1-2-1,1-1 7,0-1 0,0 0 0,0 0 0,-1 0 0,1 0 0,-1 0 0,0-1 0,1-7 0,0-19-444,-7 17 12,4 15 409,0 0 1,-1-1-1,1 1 0,0 0 1,-1 0-1,1-1 0,0 1 0,-1 0 1,1 0-1,0 0 0,-1 0 0,1-1 1,0 1-1,-1 0 0,1 0 0,-1 0 1,1 0-1,0 0 0,-1 0 0,1 0 1,-1 0-1,1 0 0,0 0 0,-1 0 1,1 1-1,-1-1 0,1 0 0,0 0 1,-1 0-1,1 0 0,0 0 0,-1 1 1,-2 1-112,1 0 1,0 1-1,0-1 1,0 0-1,0 1 1,0 0-1,0-1 1,0 1-1,1 0 1,0 0-1,-1 0 1,1 0-1,-1 4 1,2-6 94,-6 18-540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1.826"/>
    </inkml:context>
    <inkml:brush xml:id="br0">
      <inkml:brushProperty name="width" value="0.05" units="cm"/>
      <inkml:brushProperty name="height" value="0.05" units="cm"/>
    </inkml:brush>
  </inkml:definitions>
  <inkml:trace contextRef="#ctx0" brushRef="#br0">8 755 14515,'-8'6'869,"13"-2"-616,21-2-231,396-23 140,-275 8-138,1069-94 907,91-7 932,525 7-698,-95-18-1036,-4-54-967,-1670 172 868,513-53-1417,-3 27 1618,-285 43 27,-169 7-33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5.845"/>
    </inkml:context>
    <inkml:brush xml:id="br0">
      <inkml:brushProperty name="width" value="0.05" units="cm"/>
      <inkml:brushProperty name="height" value="0.05" units="cm"/>
    </inkml:brush>
  </inkml:definitions>
  <inkml:trace contextRef="#ctx0" brushRef="#br0">2929 244 10978,'-5'-5'291,"0"0"0,-1 1 0,1 0 0,-1 1 0,0-1 0,-1 1 0,1 0 0,-10-3 0,-58-12 1521,29 8-983,-567-118 1816,211 81-1976,316 44-518,-1 3 0,-146 19 1,172-7-140,0 2 0,1 2 0,1 3 0,-76 37 0,40-10-23,-148 101-1,194-114 5,2 2 0,2 2 1,1 2-1,-44 52 0,59-56 0,1 1 0,1 1-1,2 2 1,2 0 0,-33 81 0,34-59 6,3 1 1,-21 121-1,12 135 11,-14 162 2,23-304-10,10-82 8,5 135 0,7-175-5,2 1 1,2-1-1,29 101 1,-12-86-11,2-1 0,4-2 0,2-1 0,3-1 0,3-2 0,2-2 0,4-1 0,1-3 0,3-1 0,88 75 0,-97-99-1,1-2 1,1-1-1,2-2 0,0-3 1,2-1-1,0-2 1,1-2-1,76 17 0,-7-9 9,1-5 0,187 9-1,239-31 6,-513-1-3,1-1-1,-1-1 1,0-2-1,0-1 1,-1-2-1,0 0 1,0-2-1,-1-2 1,-1 0-1,0-2 1,0 0-1,-2-2 0,25-21 1,238-218 735,-8 7-158,-242 218-551,-1-2 1,-2-1-1,-1-1 1,-2-2-1,-1-2 1,-2 0-1,44-81 1,69-206 551,-25-9-69,-101 287-459,59-206 28,-66 211-78,-1 0 1,-2-1 0,-1-88-1,-15 19-21,-4 0-1,-39-151 1,41 215-43,-2 1-1,-2 0 1,-41-82-1,38 96-45,-1 0-1,-1 2 1,-2 0-1,-2 1 1,-42-41-1,-26-8-988,-166-111 0,180 136 844,19 14-62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6.744"/>
    </inkml:context>
    <inkml:brush xml:id="br0">
      <inkml:brushProperty name="width" value="0.05" units="cm"/>
      <inkml:brushProperty name="height" value="0.05" units="cm"/>
    </inkml:brush>
  </inkml:definitions>
  <inkml:trace contextRef="#ctx0" brushRef="#br0">110 1432 13531,'-24'16'709,"8"-6"-349,1 1-1,0 0 1,-17 19-1,31-30-323,1 0 1,-1 1-1,1-1 1,-1 1-1,1-1 0,-1 1 1,1-1-1,-1 1 0,1-1 1,0 1-1,-1-1 1,1 1-1,0 0 0,0-1 1,0 1-1,-1-1 1,1 1-1,0 0 0,0-1 1,0 1-1,0 0 0,0-1 1,0 2-1,0-2-10,1 1 0,-1-1 0,1 0-1,-1 1 1,1-1 0,-1 0 0,1 1-1,-1-1 1,1 0 0,-1 0 0,1 0-1,-1 1 1,1-1 0,-1 0 0,1 0-1,0 0 1,-1 0 0,1 0 0,-1 0-1,2 0 1,33-7 448,9-8-112,62-30-1,-2 0-190,427-143 226,13 19-273,-7 2-97,24-21 234,262-83 886,-473 173-142,370-53 0,-136 92-614,-565 58-398,86-10 73,-94 10-80,0-2 1,0 1-1,0-2 1,0 1-1,-1-1 1,0-1-1,11-6 1,-20 11 1,0-1 1,0 0 0,0 1-1,0-1 1,0 0 0,0 0-1,0 1 1,0-1 0,0 0 0,-1 0-1,1 0 1,0 0 0,-1 0-1,1 0 1,-1 0 0,1 0-1,-1 0 1,1-1 0,-1 1 0,0 0-1,1 0 1,-1 0 0,0-1-1,0 1 1,0 0 0,0-2-1,-1 1 6,1 0-1,-1 0 1,0 0-1,0 0 1,0 1-1,0-1 1,-1 0-1,1 0 1,-1 1-1,1-1 1,-1 0-1,1 1 1,-1 0-1,0-1 1,-2-1-1,-38-20-98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7.303"/>
    </inkml:context>
    <inkml:brush xml:id="br0">
      <inkml:brushProperty name="width" value="0.05" units="cm"/>
      <inkml:brushProperty name="height" value="0.05" units="cm"/>
    </inkml:brush>
  </inkml:definitions>
  <inkml:trace contextRef="#ctx0" brushRef="#br0">477 1 15163,'-8'2'453,"1"2"0,-1-1 0,1 1 0,-8 5 0,-8 10 6,1 1 0,1 0 0,-34 44 0,-47 79 234,89-124-630,-96 157 322,90-141-296,2 1 0,2 0-1,-13 45 1,26-75-75,0-1-1,1 1 0,0 0 0,0-1 1,1 1-1,-1 8 0,1-13-11,1 0 0,-1 0-1,0 0 1,1 0 0,-1 0 0,1 0-1,-1 0 1,1 0 0,-1 0-1,1 0 1,0 0 0,-1-1 0,1 1-1,0 0 1,0 0 0,0-1-1,-1 1 1,1 0 0,0-1 0,0 1-1,0-1 1,0 1 0,0-1-1,0 1 1,0-1 0,0 0 0,0 0-1,1 1 1,-1-1 0,0 0 0,0 0-1,0 0 1,0 0 0,0 0-1,2-1 1,22 0 14,0-2 0,-1 0 0,1-2 0,28-9 1,6-1 15,447-86-544,-364 71 448,-4-5-40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8.167"/>
    </inkml:context>
    <inkml:brush xml:id="br0">
      <inkml:brushProperty name="width" value="0.05" units="cm"/>
      <inkml:brushProperty name="height" value="0.05" units="cm"/>
    </inkml:brush>
  </inkml:definitions>
  <inkml:trace contextRef="#ctx0" brushRef="#br0">1 39 16452,'4'-25'1800,"2"16"-1104,-1 5-328,-5 22 1409,0 17-905,-3 14-328,0 9-144,3 14-280,0 8-24,3-2-104,2-3-160,2-15-408,-2-5-272,-2-18 2016,-2-11-1264,-1-23-32,-7-14-64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8.587"/>
    </inkml:context>
    <inkml:brush xml:id="br0">
      <inkml:brushProperty name="width" value="0.05" units="cm"/>
      <inkml:brushProperty name="height" value="0.05" units="cm"/>
    </inkml:brush>
  </inkml:definitions>
  <inkml:trace contextRef="#ctx0" brushRef="#br0">1 202 16596,'10'-15'309,"2"1"1,-1 0 0,2 1 0,0 0 0,0 2 0,2-1 0,-1 1 0,1 1 0,1 1 0,-1 0 0,23-8-1,-11 6 18,0 2 0,1 0 0,0 2 0,0 1 0,1 1-1,37 0 1,-52 4-228,0 1 1,1 1-1,-1 0 0,0 1 0,1 0 1,-1 1-1,24 10 0,-32-11-85,-1 0 1,0 0-1,0 1 0,-1 0 0,1 0 1,-1 0-1,1 0 0,-1 1 0,0 0 1,0 0-1,-1 0 0,1 0 0,-1 1 0,0-1 1,0 1-1,0 0 0,-1 0 0,1 0 1,-1 0-1,-1 0 0,1 1 0,1 9 1,-2-4-9,-1 1 1,0-1 0,0 0 0,-1 1-1,-1-1 1,0 0 0,-1 0-1,0 0 1,0 0 0,-1-1-1,-1 1 1,-10 18 0,-7 7 14,-2-1 1,-31 35-1,31-42-8,-7 10 8,18-23-10,-1 0-1,2 1 1,0 1 0,1 0-1,-13 28 1,23-43-11,0 0-1,0 0 1,0 0-1,1 1 1,-1-1-1,1 0 1,-1 0-1,1 1 1,0-1-1,-1 1 1,1-1-1,0 0 1,1 1-1,-1-1 1,0 0-1,1 1 0,-1-1 1,1 0-1,0 1 1,0-1-1,0 0 1,0 0-1,0 0 1,0 0-1,1 0 1,-1 0-1,1 0 1,-1 0-1,1-1 1,-1 1-1,1-1 1,0 1-1,0-1 1,0 1-1,0-1 1,0 0-1,0 0 1,1 0-1,-1 0 1,0-1-1,5 2 1,8 1-200,0 0 0,0-1 1,1-1-1,-1 0 0,18-2 1,1-2-218,42-10-1,-29 3 32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9.040"/>
    </inkml:context>
    <inkml:brush xml:id="br0">
      <inkml:brushProperty name="width" value="0.05" units="cm"/>
      <inkml:brushProperty name="height" value="0.05" units="cm"/>
    </inkml:brush>
  </inkml:definitions>
  <inkml:trace contextRef="#ctx0" brushRef="#br0">26 247 17252,'0'1'86,"1"-1"1,-1 1-1,0 0 1,1 0-1,-1 0 1,0 0-1,1-1 1,-1 1 0,1 0-1,-1 0 1,1-1-1,0 1 1,-1 0-1,1-1 1,0 1-1,-1-1 1,1 1-1,0-1 1,0 1-1,0-1 1,-1 1 0,1-1-1,0 0 1,0 1-1,0-1 1,0 0-1,1 0 1,26 5 596,-27-5-589,11 0 54,0 0 0,-1-1 0,1 0 0,-1-1 0,0 0-1,1 0 1,-1-2 0,0 1 0,0-1 0,-1-1 0,1 0 0,16-11-1,-20 12-120,0-1-1,0 0 0,-1-1 0,0 1 0,0-1 1,0 0-1,0-1 0,-1 0 0,0 1 1,-1-2-1,1 1 0,-1 0 0,-1-1 0,1 0 1,-2 0-1,1 0 0,3-16 0,-6 21-12,1-1 0,-1 1-1,0 0 1,0 0 0,0-1-1,0 1 1,-1 0 0,1-1-1,-1 1 1,0 0 0,0 0-1,0 0 1,-1 0 0,1 0-1,-1 0 1,1 0 0,-1 0-1,0 0 1,0 1 0,0-1-1,0 1 1,-1-1 0,-4-3-1,4 5 2,-1-1-1,1 0 0,0 1 1,-1 0-1,0 0 0,1 0 1,-1 0-1,0 1 0,1-1 0,-1 1 1,0 0-1,1 0 0,-1 0 1,0 1-1,0-1 0,1 1 1,-1 0-1,1 0 0,-1 0 0,1 0 1,-7 4-1,-3 2 7,0 1 0,0 1 1,1 0-1,0 0 0,1 1 0,0 1 0,1 0 0,0 0 1,0 1-1,-12 20 0,11-13-14,0 1 0,1 0 0,1 0 0,1 1 1,1 0-1,-8 35 0,13-46-9,1-1 0,0 1 1,0-1-1,1 1 0,0 0 0,3 17 1,-2-24-29,0 0 1,-1 0-1,1 0 0,0 0 1,0-1-1,1 1 1,-1 0-1,0-1 1,1 1-1,0-1 1,0 0-1,-1 1 1,1-1-1,1 0 1,-1 0-1,0 0 1,0 0-1,1-1 1,-1 1-1,1-1 0,-1 1 1,1-1-1,0 0 1,0 0-1,-1 0 1,5 0-1,-1 0-75,0 0 0,0-1 0,1 0 0,-1 0 0,0-1 0,0 1 1,0-1-1,1-1 0,10-3 0,1-2-91,34-18 1,3-6-218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9.446"/>
    </inkml:context>
    <inkml:brush xml:id="br0">
      <inkml:brushProperty name="width" value="0.05" units="cm"/>
      <inkml:brushProperty name="height" value="0.05" units="cm"/>
    </inkml:brush>
  </inkml:definitions>
  <inkml:trace contextRef="#ctx0" brushRef="#br0">119 0 14883,'-23'17'1857,"-23"22"-1,41-35-1594,0 1 1,0 0-1,1 1 0,-1-1 0,1 1 0,1 0 1,-1 0-1,1 0 0,0 0 0,-4 10 1,7-15-239,0 1 1,-1-1 0,1 1 0,0-1-1,0 1 1,0-1 0,-1 1 0,2-1-1,-1 1 1,0-1 0,0 1 0,0-1-1,1 0 1,-1 1 0,1-1 0,-1 1-1,1-1 1,-1 0 0,1 1 0,0-1-1,0 0 1,0 0 0,0 0 0,0 0 0,0 1-1,0-1 1,0-1 0,0 1 0,0 0-1,0 0 1,1 0 0,-1 0 0,0-1-1,1 1 1,-1-1 0,0 1 0,1-1-1,-1 0 1,1 1 0,-1-1 0,3 0-1,4 1-8,0 0-1,0-1 1,0 0-1,0-1 1,0 0-1,11-2 1,-2-2 28,0 0 1,-1 0-1,1-2 0,-1 0 1,24-15-1,-30 15 94,1 0 1,-1-1 0,0 0-1,-1 0 1,1-1 0,-2-1-1,1 1 1,9-16-1,-14 16 290,-9 13 12,-12 16-105,11-10-293,1-1-1,0 1 1,0 0-1,1 1 1,1-1-1,-4 14 1,6-18-41,-1-1 0,2 1-1,-1-1 1,0 1 0,1-1 0,0 1 0,0-1-1,1 1 1,0-1 0,0 1 0,0-1 0,0 1 0,1-1-1,3 7 1,-4-10-32,1 0-1,-1 0 1,1-1-1,-1 1 1,1 0-1,0-1 1,-1 1-1,1-1 1,0 1-1,0-1 1,0 0-1,0 0 1,1 0-1,-1 0 1,0 0-1,0-1 1,1 1-1,-1-1 1,0 1-1,1-1 1,-1 0-1,0 0 1,1 0-1,2 0 1,7-2-125,-1 1 0,0-2 1,19-5-1,-26 7 170,32-11-285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1:59.894"/>
    </inkml:context>
    <inkml:brush xml:id="br0">
      <inkml:brushProperty name="width" value="0.05" units="cm"/>
      <inkml:brushProperty name="height" value="0.05" units="cm"/>
    </inkml:brush>
  </inkml:definitions>
  <inkml:trace contextRef="#ctx0" brushRef="#br0">24 0 18108,'-13'25'1680,"9"18"-1040,-1 9-248,4 12 849,1 3-505,6 4-96,5-1-64,2-9-272,3-4-136,-1-14-424,0-9-256,-3-15-640,-2-3 960,-6-6-208,-2-8-112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2:08.026"/>
    </inkml:context>
    <inkml:brush xml:id="br0">
      <inkml:brushProperty name="width" value="0.05" units="cm"/>
      <inkml:brushProperty name="height" value="0.05" units="cm"/>
    </inkml:brush>
  </inkml:definitions>
  <inkml:trace contextRef="#ctx0" brushRef="#br0">1 0 16075,'3'22'1385,"3"5"-1137,1 7-64,4 4 400,11 4-272,4 5-24,10 8-32,1 2-40,7 6-64,-1-1-32,2-1-40,-4-1-40,-3 0-296,-2-5-272,-9-14 448,-1-9-56,-6-15-72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1.875"/>
    </inkml:context>
    <inkml:brush xml:id="br0">
      <inkml:brushProperty name="width" value="0.05" units="cm"/>
      <inkml:brushProperty name="height" value="0.05" units="cm"/>
    </inkml:brush>
  </inkml:definitions>
  <inkml:trace contextRef="#ctx0" brushRef="#br0">385 21 16580,'1'0'50,"-1"0"1,0-1-1,1 1 0,-1 0 1,0-1-1,0 1 1,1 0-1,-1-1 1,0 1-1,0-1 1,1 1-1,-1-1 1,0 1-1,0 0 1,0-1-1,0 1 1,0-1-1,1 1 1,-1-1-1,0 1 1,0-1-1,0 1 1,0-1-1,-1 1 1,1-1-1,0 1 1,0 0-1,0-1 1,0 1-1,0-1 1,0 1-1,-1-1 0,1 1 1,0 0-1,0-1 1,-1 1-1,1-1 1,0 1-1,-1 0 1,1-1-1,0 1 1,-1 0-1,1 0 1,0-1-1,-1 1 1,1 0-1,-1 0 1,1 0-1,-1-1 1,1 1-1,0 0 1,-1 0-1,0 0 1,-3-1 102,1 1 1,-1-1-1,1 1 1,-1 0-1,1 0 1,-1 0-1,-3 2 1,-3 0 38,0 1 0,1 0 0,0 1 0,0 0 0,0 0 0,0 1 0,1 0 0,-1 0 0,-11 12 0,1-1 3,0 2-1,-25 33 0,22-23-58,1 2-1,2 0 1,1 1 0,-27 63-1,37-73-64,1 0 0,1 1 0,0 0 0,2 0 0,0 0 0,2 0-1,0 1 1,3 43 0,0-60-56,-1 1 0,1-1-1,1 0 1,-1-1 0,1 1 0,0 0-1,0 0 1,0-1 0,1 1-1,0-1 1,0 0 0,0 0 0,1 0-1,0 0 1,0 0 0,0-1-1,0 0 1,1 0 0,0 0 0,0 0-1,0-1 1,0 0 0,0 0-1,1 0 1,6 2 0,1-1 1,1-1 0,0 0-1,0-1 1,0 0 0,0-1 0,1-1 0,-1 0-1,0-1 1,0-1 0,27-6 0,-21 3 29,-1-1 0,-1-1 0,1 0 0,-1-2 0,0 0 1,-1-1-1,20-14 0,-33 21-12,1 0 0,-1-1 1,-1 1-1,1-1 0,0 0 0,-1 0 1,0 0-1,0-1 0,4-6 0,-6 9-19,-1 1-1,1-1 1,-1 1-1,0-1 1,0 1-1,1-1 1,-1 1-1,0-1 1,0 0-1,-1 1 1,1-1-1,0 1 1,0-1-1,-1 1 1,1-1-1,-1 1 1,0-1-1,1 1 1,-1-1-1,0 1 1,0-1-1,1 1 1,-1 0-1,0 0 1,-1 0-1,1-1 1,0 1 0,0 0-1,0 0 1,-1 0-1,1 1 1,0-1-1,-1 0 1,1 0-1,-3 0 1,-7-4 39,0 0 1,0 1 0,0 1-1,-1-1 1,0 2-1,0 0 1,1 0 0,-18 1-1,9 0-24,-1 1 0,1 2 0,0 0 0,-25 6-1,42-7-31,-1 0 1,0 0-1,1 0 0,-1 0 0,1 1 0,-1-1 0,1 1 0,0 0 0,-1 0 0,-2 3 0,5-5 2,1 0 0,0 0 0,0 1-1,0-1 1,0 0 0,-1 0 0,1 0-1,0 0 1,0 0 0,0 1 0,0-1-1,0 0 1,0 0 0,0 0 0,0 1-1,-1-1 1,1 0 0,0 0-1,0 0 1,0 1 0,0-1 0,0 0-1,0 0 1,0 0 0,0 1 0,0-1-1,0 0 1,0 0 0,0 0 0,0 1-1,0-1 1,1 0 0,-1 0 0,0 0-1,0 0 1,0 1 0,0-1 0,0 0-1,0 0 1,0 0 0,1 0 0,-1 1-1,0-1 1,0 0 0,0 0 0,0 0-1,1 0 1,12 3-38,16-6-8,9-7-72,0-2 0,-2-2 0,67-33 0,-33 13-81,-65 32 182,-2 0-3,1 0 1,-1 0 0,1 1 0,0-1 0,0 1 0,0 0-1,0 0 1,0 1 0,0-1 0,0 1 0,7 0-1,-10 0 16,0 1 0,-1-1-1,1 0 1,0 1-1,-1-1 1,1 1-1,0-1 1,-1 1-1,1-1 1,-1 1-1,1-1 1,0 1-1,-1 0 1,0-1-1,1 1 1,-1 0-1,1-1 1,-1 1-1,0 0 1,1 0-1,-1 0 1,0-1-1,0 1 1,0 0-1,0 0 1,0 0 0,0-1-1,0 3 1,-1 25-26,0-24 22,-3 21 13,-11 34 0,9-39-12,1 0 0,1 1 1,-2 21-1,8-32-1025,4-9 528,10-13 223,-9 6 124,16-11-239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2.305"/>
    </inkml:context>
    <inkml:brush xml:id="br0">
      <inkml:brushProperty name="width" value="0.05" units="cm"/>
      <inkml:brushProperty name="height" value="0.05" units="cm"/>
    </inkml:brush>
  </inkml:definitions>
  <inkml:trace contextRef="#ctx0" brushRef="#br0">28 0 20940,'3'9'1881,"-3"5"-1505,-1 14-192,-4 7 840,1 14-560,4 4-160,-5 7-256,0 0-144,5-5-296,0-1-240,0-18-584,0-4 0,2-16 832,-2-13-297,-12 3-231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2.708"/>
    </inkml:context>
    <inkml:brush xml:id="br0">
      <inkml:brushProperty name="width" value="0.05" units="cm"/>
      <inkml:brushProperty name="height" value="0.05" units="cm"/>
    </inkml:brush>
  </inkml:definitions>
  <inkml:trace contextRef="#ctx0" brushRef="#br0">1 48 18700,'0'-1'103,"0"0"1,0 0-1,0 0 0,0 0 0,0 0 1,0 1-1,0-1 0,0 0 1,0 0-1,0 0 0,1 0 1,-1 0-1,0 0 0,1 1 0,-1-1 1,1 0-1,-1 0 0,1 0 1,-1 1-1,1-1 0,-1 0 0,1 1 1,0-2-1,2 0 56,-1 1 0,0-1 0,1 1-1,-1 0 1,1-1 0,0 1 0,5-1 0,5-1 191,1 1 1,20-2-1,-26 4-86,61-5 405,81 4-1,-111 4-610,-1 1-1,0 2 1,62 17-1,-87-19-58,-1 1 0,0-1-1,0 2 1,-1 0 0,1 0 0,-1 1-1,-1 0 1,1 1 0,16 16 0,-22-18-1,0 0 0,0 1 0,0 0 0,-1-1 0,0 2 0,0-1 0,-1 0 0,0 1 0,0-1 0,0 1 0,-1 0 0,-1 0 1,1 0-1,-1 0 0,0 0 0,-1 13 0,-1-12 18,0 0 0,0 1 1,0-1-1,-1 0 0,-1 0 0,1-1 1,-2 1-1,1 0 0,-1-1 0,0 0 1,-1 0-1,0 0 0,0-1 0,-1 1 1,0-1-1,0 0 0,-11 9 0,3-5 45,-1-1 0,0 0-1,-1-1 1,0 0-1,-1-2 1,0 0 0,-34 10-1,14-7-312,-1-2 1,0-1-1,-1-2 0,1-2 0,-1-1 0,-76-7 0,113 4 169,-40-7-970,41 7 1001,-1 1 1,1 0-1,0-1 1,-1 1-1,1-1 1,0 1-1,-1-1 1,1 1-1,0-1 0,0 0 1,0 0-1,-1 0 1,1 0-1,0 0 1,0 0-1,0 0 1,0 0-1,1 0 1,-1 0-1,0 0 0,0-1 1,1 1-1,-1 0 1,1-1-1,-1-1 1,6-7-874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3.174"/>
    </inkml:context>
    <inkml:brush xml:id="br0">
      <inkml:brushProperty name="width" value="0.05" units="cm"/>
      <inkml:brushProperty name="height" value="0.05" units="cm"/>
    </inkml:brush>
  </inkml:definitions>
  <inkml:trace contextRef="#ctx0" brushRef="#br0">387 157 18372,'15'6'1864,"-7"8"-1280,-13 18-175,-6 9 847,-1 13-472,4 1-128,-2 6-232,4 2-48,-1-9-104,4-7-112,6-12-320,2-7-200,1-11-416,2-7-488,-5-10 1008,-3-4-256,-3-8-184</inkml:trace>
  <inkml:trace contextRef="#ctx0" brushRef="#br0" timeOffset="1">15 152 17380,'-3'-4'326,"1"0"1,1 0-1,-1-1 1,0 1 0,1 0-1,0-1 1,0 0-1,0-7 1,1 10-224,0-1 0,1 1 1,-1-1-1,1 1 0,-1 0 0,1-1 0,0 1 0,0 0 0,0 0 1,0 0-1,0 0 0,0 0 0,1 0 0,-1 0 0,1 0 1,-1 0-1,1 0 0,0 1 0,2-3 0,5-2 119,0 0 0,1 1 0,-1 0 0,1 0 0,0 1 0,0 0 0,1 1 0,16-3 0,9 0 9,46-1 1,-22 4-101,74 6 1,-108-1-96,-1 2-1,1 0 0,-1 2 1,1 1-1,34 14 1,-54-19-17,1 2 1,-1-1 0,0 1-1,0 0 1,0 0-1,0 0 1,-1 1 0,1 0-1,-1 0 1,7 9-1,-10-9 8,1-1 0,0 1 0,-1 0-1,0 0 1,0 0 0,0 0-1,-1 0 1,1 0 0,-1 1-1,-1-1 1,1 0 0,-1 1-1,0-1 1,-1 10 0,-1-1 49,-1 0 1,0 0-1,-1 0 1,-1 0 0,0-1-1,-1 0 1,0 0-1,-1 0 1,-1-1-1,0 0 1,0-1-1,-12 13 1,12-15-96,0-1-1,0 0 1,-1-1 0,1 1 0,-2-2-1,1 1 1,-1-2 0,0 1-1,0-1 1,-1 0 0,1-1 0,-1-1-1,0 0 1,0 0 0,-19 2 0,26-5 4,-1 1 1,1-1 0,0 0 0,0-1 0,0 1-1,0-1 1,0 1 0,0-1 0,0-1-1,0 1 1,0 0 0,0-1 0,1 0 0,-1 0-1,1 0 1,-1 0 0,-4-5 0,-20-23-218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4.311"/>
    </inkml:context>
    <inkml:brush xml:id="br0">
      <inkml:brushProperty name="width" value="0.05" units="cm"/>
      <inkml:brushProperty name="height" value="0.05" units="cm"/>
    </inkml:brush>
  </inkml:definitions>
  <inkml:trace contextRef="#ctx0" brushRef="#br0">322 62 16532,'0'-3'219,"0"0"1,-1-1 0,1 1-1,-1 0 1,1 0 0,-1 0 0,0-1-1,0 1 1,-1 0 0,1 1-1,-1-1 1,1 0 0,-4-4 0,3 6-85,1-1 0,-1 1 0,0 0 0,0-1 0,0 1 1,0 0-1,0 0 0,0 0 0,0 1 0,0-1 0,0 0 1,-1 1-1,1-1 0,0 1 0,0 0 0,-1 0 0,1 0 1,0 0-1,-1 0 0,-3 1 0,-1 0 17,0 1 1,-1 0-1,1 1 0,0 0 0,0 0 1,0 0-1,1 1 0,-1 0 0,1 0 1,0 0-1,0 1 0,-8 9 0,6-6-111,0 1-1,0 0 0,1 0 1,0 1-1,1 0 0,0 0 1,-6 16-1,11-25-37,1 0 0,-1 0 0,1 0 1,0 0-1,-1 0 0,1 0 0,0 1 0,-1-1 0,1 0 0,0 0 1,0 0-1,0 0 0,0 0 0,0 0 0,0 1 0,1-1 1,-1 0-1,0 0 0,1 0 0,0 1 0,-1-1-1,1-1 0,-1 1 0,1-1 0,0 1 1,-1-1-1,1 0 0,0 1 0,-1-1 0,1 0 0,0 0 0,-1 1 0,1-1 0,0 0 0,0 0 0,-1 0 0,1 0 0,0 0 1,0 0-1,-1 0 0,1 0 0,0 0 0,1-1 0,3 0 5,1-1-1,-1 0 1,0 0 0,1 0 0,-1-1 0,7-4-1,8-8 35,31-31-1,0-1-2,-51 47-39,0-1 0,1 1 0,-1-1 0,0 1 0,1 0 0,-1-1 0,1 1 0,-1-1 0,1 1 0,-1 0 0,1 0 0,-1-1 0,1 1 0,-1 0 0,1 0 0,-1-1 0,1 1 0,-1 0 0,1 0 0,-1 0 0,1 0 0,0 0 0,-1 0 0,1 0 0,-1 0 0,1 0 0,-1 0 0,1 0 0,0 1 0,-1-1 0,1 0 0,-1 0 0,1 0 0,-1 1 0,1-1 0,-1 0 0,1 1 0,-1-1 0,1 0 0,-1 1 0,0-1 0,1 1 0,-1-1 0,0 0 0,1 1 0,-1-1 0,0 1 0,1-1 0,-1 1 0,0 0 0,0-1 0,0 1 0,1-1 0,-1 1 0,0-1 0,0 1 0,0-1 0,0 1 0,0 1 0,1 7-9,0-1-1,-1 1 1,-1 11-1,1-8 2,-1 63 15,-3 1 0,-21 107-1,17-142 21,-3 0-1,-1 0 1,-2-1-1,-1-1 0,-41 72 1,48-96 11,-1-2 0,0 1 0,-2-1 0,1 0 0,-2-1 0,1-1 0,-2 1 0,-19 13 0,31-24-23,-1 0-1,1 0 1,0 0-1,-1 0 1,1-1 0,-1 1-1,1 0 1,-1-1-1,1 1 1,-1-1-1,0 1 1,1-1 0,-1 0-1,0 0 1,1 0-1,-1 0 1,1 0-1,-1 0 1,0 0 0,1 0-1,-3-1 1,3 0-3,0 0-1,0 0 1,0 0 0,0 0 0,1 0 0,-1 0 0,0 0-1,1 0 1,-1 0 0,1 0 0,-1-1 0,1 1-1,0 0 1,0 0 0,-1 0 0,1-1 0,0 1 0,0 0-1,0 0 1,0-1 0,0 0 0,2-11 34,0 0 0,0 0-1,8-24 1,14-29-60,2 0 1,4 2-1,2 1 0,3 2 0,2 1 0,3 2 0,88-97 1,-110 135 6,1 2-1,41-30 1,-51 41-2,0 2 0,0-1 0,1 1 0,-1 0 0,1 1 0,0 1 0,0-1-1,1 1 1,16-2 0,-26 5 6,1 0 0,0-1 0,0 1 0,0 0 0,0 0 0,0 0 0,0 1 0,0-1 0,0 0 0,-1 1 0,1 0 0,0-1 0,0 1 0,0 0 0,-1 0 0,1 0 1,0 0-1,-1 0 0,1 0 0,-1 0 0,1 0 0,-1 1 0,0-1 0,0 0 0,1 1 0,-1 0 0,0-1 0,0 1 0,0 0 0,-1-1 0,1 1 0,0 0 0,-1 0 0,1-1 0,-1 1 0,1 0 0,-1 0 0,0 0 0,0 0 0,0 3 0,0 7-9,-1-1 0,0 1 0,-1 0 0,0-1 0,-4 13 0,-22 59 57,17-56 125,-13 58 1,24-70 143,7-20-49,9-25 47,-3 0-150,-1-1 1,-1-1-1,-1 0 1,-2 0-1,-2-1 1,0 0-1,1-61 1,-7 93-158,0 1 0,0-1 0,0 1 0,0-1 0,0 1 0,0-1 0,0 1 0,0-1-1,0 0 1,0 1 0,-1-1 0,1 1 0,0-1 0,0 1 0,0-1 0,-1 1 0,1-1 0,0 1 0,-1-1 0,1 1 0,0 0 0,-1-1 0,0 0-1,-5 5-15,6-3 7,-1-1 0,1 0 0,0 1 0,0-1 0,0 1 1,0-1-1,-1 0 0,1 1 0,0-1 0,0 1 0,0-1 0,0 0 1,0 1-1,0-1 0,0 1 0,0-1 0,0 0 0,0 1 1,0-1-1,1 1 0,-1-1 0,0 0 0,0 1 0,0-1 0,0 1 1,1-1-1,-1 0 0,0 1 0,0-1 0,1 0 0,-1 1 0,0-1 1,1 0-1,-1 0 0,0 1 0,1-1 0,-1 0 0,0 0 1,1 1-1,-1-1 0,0 0 0,1 0 0,-1 0 0,1 0 0,-1 0 1,0 0-1,1 0 0,-1 0 0,1 0 0,-1 0 0,0 0 0,1 0 1,-1 0-1,1 0 0,-1 0 0,1 0 0,-1 0 0,0 0 1,1-1-1,42-5-2218,-1-2 1,68-22 0,-74 19 1416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5.281"/>
    </inkml:context>
    <inkml:brush xml:id="br0">
      <inkml:brushProperty name="width" value="0.05" units="cm"/>
      <inkml:brushProperty name="height" value="0.05" units="cm"/>
    </inkml:brush>
  </inkml:definitions>
  <inkml:trace contextRef="#ctx0" brushRef="#br0">250 68 11114,'6'-7'587,"1"0"0,-1 0-1,0-1 1,-1 0-1,0 0 1,6-12 0,-11 20-534,0-1 1,0 1 0,0 0 0,0 0 0,0 0 0,0 0 0,0 0 0,0 0 0,0-1 0,0 1 0,0 0-1,0 0 1,-1 0 0,1 0 0,0 0 0,0 0 0,0 0 0,0 0 0,0 0 0,0 0 0,0 0 0,-1-1-1,1 1 1,0 0 0,0 0 0,0 0 0,0 0 0,0 0 0,0 0 0,-1 0 0,1 0 0,0 0 0,0 0-1,0 0 1,0 0 0,0 0 0,0 0 0,-1 0 0,1 0 0,0 1 0,0-1 0,0 0 0,0 0-1,0 0 1,0 0 0,-1 0 0,1 0 0,0 0 0,0 0 0,0 0 0,0 1 0,-8 2 427,-22 15 805,1 2 1,1 0-1,-37 36 0,48-39-954,1 0 1,0 1 0,1 1-1,1 1 1,-21 39-1,32-54-284,1-2-16,0 0 1,1 0-1,-1 1 1,1-1-1,-1 1 1,1-1-1,0 1 0,1 0 1,-1-1-1,0 1 1,1 0-1,0 0 1,0 5-1,0-8-28,1-1 0,-1 0 1,0 1-1,0-1 0,0 0 1,1 1-1,-1-1 0,0 0 0,0 1 1,1-1-1,-1 0 0,0 0 1,1 1-1,-1-1 0,0 0 0,1 0 1,-1 0-1,1 1 0,-1-1 0,0 0 1,1 0-1,-1 0 0,1 0 1,-1 0-1,0 0 0,1 0 0,-1 0 1,1 0-1,-1 0 0,0 0 0,1 0 1,-1 0-1,1 0 0,-1 0 1,0 0-1,1-1 0,-1 1 0,0 0 1,1 0-1,-1 0 0,1-1 1,15-10 76,-15 11-71,15-15 50,0-1 1,-1 0 0,-1-1 0,0 0 0,-2-1 0,0 0 0,16-34-1,-28 51-51,1 0 0,0-1 0,0 1 0,-1-1 0,1 1 0,-1-1 0,0 0 0,1 1 0,-1-1 0,0 1 0,0-1 0,0 0 0,0-1 0,0 2-1,0 1 1,-1-1-1,1 1 0,0-1 0,0 1 0,-1-1 0,1 1 0,0 0 1,-1-1-1,1 1 0,0-1 0,-1 1 0,1 0 0,-1-1 0,1 1 0,-1 0 1,1-1-1,-1 1 0,1 0 0,-1 0 0,1-1 0,-1 1 0,1 0 0,-1 0 1,0 0-1,-4 0 31,1 0 0,-1 0 0,1 0 0,-1 1 0,1-1 0,-1 1 0,-4 2 0,-14 2 178,21-7-6,13-4-100,10-4-72,-1 2 0,2 1 1,-1 0-1,1 2 0,29-4 0,-13 4-71,1 3-1,48 2 0,-77 1 14,-1 0-1,0 0 1,1 1 0,-1 0-1,0 0 1,0 1 0,0 0-1,9 5 1,-16-6 11,0-1 1,1 0-1,-1 0 1,0 1-1,0-1 1,0 1-1,-1 0 1,1 0-1,0 0 1,-1 0-1,1 0 1,-1 0-1,1 0 1,-1 0-1,0 0 1,0 1-1,0-1 1,0 0-1,-1 1 0,1-1 1,0 1-1,-1-1 1,0 1-1,0-1 1,0 1-1,0-1 1,0 1-1,0-1 1,0 1-1,-1-1 1,1 1-1,-1-1 1,0 1-1,-2 3 1,-44 81 55,47-87-46,0 0-1,0 0 1,0 0 0,0 1 0,0-1 0,0 0 0,-1 0 0,1 0 0,0 0 0,0 1 0,0-1-1,0 0 1,0 0 0,0 0 0,0 0 0,0 1 0,0-1 0,0 0 0,0 0 0,0 0 0,0 1-1,0-1 1,0 0 0,0 0 0,0 0 0,0 1 0,0-1 0,0 0 0,1 0 0,-1 0 0,0 0-1,0 0 1,0 1 0,0-1 0,0 0 0,0 0 0,0 0 0,1 0 0,-1 0 0,0 1 0,0-1 0,0 0-1,0 0 1,1 0 0,-1 0 0,12-2 62,12-9-1,-4-4-38,-1 0-1,-1-1 0,0 0 1,-1-2-1,17-22 0,-13 15-46,-21 25 19,0 0 0,1-1 0,-1 1-1,0 0 1,0-1 0,0 1-1,0 0 1,1 0 0,-1-1 0,0 1-1,0 0 1,1 0 0,-1-1-1,0 1 1,0 0 0,1 0 0,-1 0-1,0 0 1,0-1 0,1 1 0,-1 0-1,0 0 1,1 0 0,-1 0-1,0 0 1,1 0 0,-1 0 0,0 0-1,1 0 1,-1 0 0,0 0-1,1 0 1,-1 0 0,0 0 0,1 0-1,-1 0 1,0 0 0,1 0 0,-1 0-1,1 1 1,2 15-77,-7 27-15,4-40 79,-3 13 0,1 0 1,1-1-1,1 1 0,0 0 1,1 0-1,3 16 1,-4-30 20,1 0 1,0 0 0,-1 0 0,1 0-1,0 0 1,0 0 0,0 0 0,0 0-1,0 0 1,0-1 0,1 1 0,-1 0-1,1-1 1,-1 1 0,1-1 0,-1 0 0,1 1-1,0-1 1,0 0 0,0 0 0,2 1-1,0-1 9,0 0-1,0 0 0,0 0 1,0-1-1,0 0 0,0 0 1,0 0-1,0 0 0,0 0 0,6-2 1,3-1 34,0-1 1,0 0 0,-1-1 0,1 0-1,18-12 1,-20 10 13,0 0 0,-1-1 1,0 0-1,-1 0 0,1-1 0,-2 0 0,9-11 0,-15 18-34,0-1-1,-1 1 1,1-1-1,0 0 0,-1 1 1,0-1-1,0 0 0,1 0 1,-2 0-1,1 0 1,0 0-1,-1 0 0,1 0 1,-1 0-1,0 0 1,0 0-1,0 0 0,0-1 1,0 1-1,-1 0 0,0 0 1,1 0-1,-1 0 1,0 1-1,-1-1 0,1 0 1,0 0-1,-1 0 0,0 1 1,1-1-1,-1 1 1,0-1-1,-3-2 0,-3-2 13,-1 0 0,0 1-1,0 0 1,0 0 0,0 1-1,-1 0 1,-11-4 0,32 13-1245,0-2 0,1 1 0,-1-2 0,13 1-1,-13-1 366,5-2-257,1-9-336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6.366"/>
    </inkml:context>
    <inkml:brush xml:id="br0">
      <inkml:brushProperty name="width" value="0.05" units="cm"/>
      <inkml:brushProperty name="height" value="0.05" units="cm"/>
    </inkml:brush>
  </inkml:definitions>
  <inkml:trace contextRef="#ctx0" brushRef="#br0">16 22 18100,'2'2'182,"-1"0"1,1 0-1,0 0 1,0 0-1,-1 1 1,1-1-1,-1 1 1,0-1-1,0 1 1,0 0-1,0-1 1,0 1 0,-1 0-1,1 0 1,-1 0-1,0 2 1,1 8 123,-2-1 0,-2 19 0,0-6 567,-8 89 851,-5 61-511,14-132-1031,3 1 0,5 43-1,-6-82-166,1 1 0,0 0 0,1-1 0,-1 0 0,1 1 1,0-1-1,3 5 0,-4-9-12,-1 0 0,1 0 0,0 0 1,-1 0-1,1 0 0,-1 0 0,1-1 1,0 1-1,0 0 0,0 0 1,-1-1-1,1 1 0,0-1 0,0 1 1,0-1-1,0 1 0,0-1 0,0 1 1,0-1-1,0 0 0,0 0 0,0 1 1,0-1-1,0 0 0,0 0 1,0 0-1,0 0 0,0 0 0,0-1 1,1 1-1,-1 0 0,0 0 0,0-1 1,0 1-1,0 0 0,0-1 0,-1 1 1,1-1-1,0 1 0,0-1 1,0 0-1,0 1 0,0-2 0,3-2 8,0 1-1,-1-1 1,0 0 0,0 0-1,0-1 1,0 1-1,-1-1 1,1 1-1,-1-1 1,0 0-1,-1 0 1,1 0-1,-1 0 1,0 0-1,1-10 1,0-10 38,-3-49 1,1 57-34,-1 0-5,-5-30 0,6 42-20,-2 1-1,1-1 0,0 0 0,-1 0 0,0 1 0,0-1 0,-1 1 0,1-1 0,-7-7 0,9 12 8,0 0 1,0 0-1,0 0 0,0 1 1,0-1-1,0 0 0,0 0 0,0 0 1,0 0-1,0 0 0,0 0 1,0 0-1,0 0 0,0 0 0,0 0 1,0 1-1,0-1 0,0 0 1,0 0-1,0 0 0,0 0 0,0 0 1,0 0-1,0 0 0,0 0 1,0 0-1,0 0 0,0 0 0,0 0 1,0 0-1,-1 0 0,1 0 1,0 1-1,0-1 0,0 0 0,0 0 1,0 0-1,0 0 0,0 0 1,0 0-1,0 0 0,0 0 0,0 0 1,-1 0-1,1 0 0,0 0 1,0 0-1,0 0 0,0 0 0,0 0 1,0 0-1,0 0 0,0-1 1,0 1-1,0 0 0,0 0 0,-1 0 1,1 0-1,2 10-40,0-5 31,0 0 0,0 1 0,1-1 0,-1 0 0,1-1 0,1 1 0,-1 0 0,0-1 0,1 0 0,0 1 0,0-1 0,0-1 0,1 1-1,-1-1 1,1 0 0,0 0 0,0 0 0,0 0 0,0-1 0,1 0 0,-1 0 0,0-1 0,1 1 0,0-1 0,9 1 0,-4-2 14,-1 0 0,0-1 1,0 0-1,1 0 0,-1-1 1,0 0-1,0-1 0,0 0 0,-1-1 1,1 0-1,-1 0 0,0-1 1,16-11-1,-10 4 28,-1-1-1,0-1 1,0 0 0,-2-1 0,0 0-1,0-1 1,-1 0 0,-1-1 0,-1 0-1,-1-1 1,0 1 0,-1-2 0,-1 1-1,0-1 1,-2 0 0,0 0 0,1-34-1,-4 47-22,-1 1-1,-1-1 0,1 1 0,-1-1 0,0 1 1,0 0-1,-1-1 0,0 1 0,-2-6 0,3 10-6,1 0-1,-1 0 0,1 0 1,-1 0-1,0 0 0,0 0 1,1 0-1,-1 0 0,0 1 1,0-1-1,0 0 0,0 1 1,0-1-1,0 0 0,0 1 1,0-1-1,0 1 0,0 0 1,-2-1-1,1 1-1,0 0-1,1 0 1,-1 1 0,0-1-1,0 0 1,1 1 0,-1-1-1,0 1 1,1 0 0,-1-1-1,1 1 1,-1 0 0,1 0-1,-1 0 1,1 0 0,-3 3-1,-5 5-9,0 0 0,1 1-1,0 0 1,1 0-1,0 1 1,-9 19-1,-30 75-43,43-97 52,-4 7 1,1 0 1,1 1 0,0 0-1,1 0 1,0 1 0,2-1-1,-2 29 1,4-43 2,0 0 1,1-1-1,-1 1 0,0 0 0,1 0 0,-1 0 1,1 0-1,-1 0 0,1 0 0,0 0 0,0-1 1,0 1-1,0 0 0,0-1 0,0 1 0,1-1 1,-1 1-1,0-1 0,1 0 0,-1 1 0,1-1 1,0 0-1,-1 0 0,1 0 0,0 0 0,0 0 1,-1 0-1,1-1 0,0 1 0,0-1 0,0 1 1,0-1-1,3 1 0,7-1 4,0 0 0,0 0 0,-1-1 0,20-3-1,-7 0-10,-17 4 5,8-2-19,0 0 0,0 2 0,0 0 0,28 3 0,-40-2 13,0-1 0,0 1 1,0 0-1,0 0 0,0 0 1,-1 0-1,1 0 1,0 1-1,-1-1 0,1 1 1,-1 0-1,1 0 0,-1 0 1,0 0-1,0 0 1,1 0-1,-2 0 0,1 1 1,0-1-1,0 1 0,-1 0 1,0-1-1,1 1 0,-1 0 1,0 0-1,0 0 1,0 0-1,-1-1 0,1 1 1,-1 5-1,1 1-207,-1-1-1,-1 0 1,0 0-1,0 0 1,0 0 0,-5 12-1,5-16 35,0 0 0,-1 0 0,1 0-1,-1 0 1,0 0 0,-1-1 0,1 1 0,0-1 0,-1 1-1,0-1 1,0 0 0,0 0 0,0 0 0,-4 2-1,-11 4-537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08.584"/>
    </inkml:context>
    <inkml:brush xml:id="br0">
      <inkml:brushProperty name="width" value="0.05" units="cm"/>
      <inkml:brushProperty name="height" value="0.05" units="cm"/>
    </inkml:brush>
  </inkml:definitions>
  <inkml:trace contextRef="#ctx0" brushRef="#br0">673 100 13299,'-5'-8'284,"-1"0"0,0 1 0,0 0 0,-1 0 1,0 1-1,-1 0 0,1 0 0,-1 1 0,0 0 0,0 0 0,-1 1 1,1 0-1,-1 0 0,0 1 0,0 0 0,0 1 0,-1-1 0,-11 0 1,6 1-116,-1 1 0,1 1 0,0 0 0,-1 0 0,1 2-1,0 0 1,0 1 0,0 0 0,0 1 0,-25 10 0,23-5-94,0 0 0,0 1 0,1 1 1,1 1-1,0 0 0,0 1 0,-22 25 0,19-17-7,2 1 0,1 1 1,1 0-1,0 1 0,-10 27 1,9-14 0,2 1 1,2 1-1,2 0 0,1 0 1,1 1-1,3 0 1,1 63-1,4-74-46,1-1-1,1 0 1,1 0-1,2 0 1,1-1 0,13 33-1,-15-48-16,1 0-1,0 0 1,1-1 0,0 1 0,1-1-1,14 15 1,-16-20 1,1 1 0,0-2 0,0 1 0,1-1 0,0 0 0,0 0 0,0-1 0,0 0 0,1-1 0,12 5 0,-6-5 24,0 0 1,0-1 0,1 0-1,-1-1 1,0-1-1,1 0 1,20-4 0,-14 0 28,1-1 1,-1-1 0,0-1 0,28-13 0,-6-2 81,-2-2 0,0-1 1,-2-3-1,38-32 0,-40 28 20,-2-2-1,-1-1 1,-1-2 0,50-72-1,-65 80-87,-1-1 0,-2-1-1,-1 0 1,-1-1 0,-2-1-1,-1 0 1,10-57 0,-18 73-53,-1-1 0,-1 1 1,0-1-1,-1 1 0,-1-1 0,-1 1 1,-1-1-1,-4-16 0,5 27-30,0 0 0,-1 0 0,1 0-1,-1 0 1,-1 1 0,1-1 0,-1 1-1,0 0 1,-1 0 0,1 1-1,-1-1 1,0 1 0,-1 0 0,1 0-1,-1 1 1,0-1 0,0 1 0,-1 1-1,1-1 1,-1 1 0,-11-4 0,9 5-82,0 0-1,0 1 1,0 0 0,-1 0 0,1 1 0,0 0 0,0 0 0,-1 1-1,1 1 1,0 0 0,0 0 0,-12 5 0,-12 5-333,2 3 1,-32 18 0,-4 2 96,0-6-217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4.778"/>
    </inkml:context>
    <inkml:brush xml:id="br0">
      <inkml:brushProperty name="width" value="0.05" units="cm"/>
      <inkml:brushProperty name="height" value="0.05" units="cm"/>
    </inkml:brush>
  </inkml:definitions>
  <inkml:trace contextRef="#ctx0" brushRef="#br0">2 22 18292,'-2'-3'2256,"2"-1"-1399,11-1-345,4 2 1800,10 1-1432,7 2-143,9-1-377,5-1-264,3 1-801,-2 1-487,-2 0 976,-2 4-224,-10 0-160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5.167"/>
    </inkml:context>
    <inkml:brush xml:id="br0">
      <inkml:brushProperty name="width" value="0.05" units="cm"/>
      <inkml:brushProperty name="height" value="0.05" units="cm"/>
    </inkml:brush>
  </inkml:definitions>
  <inkml:trace contextRef="#ctx0" brushRef="#br0">199 23 16844,'-1'-2'92,"0"1"1,0-1 0,0 1 0,0-1 0,0 1-1,0 0 1,0 0 0,0 0 0,-1-1 0,1 1-1,0 0 1,-1 0 0,1 1 0,-1-1 0,1 0-1,-1 0 1,1 1 0,-1-1 0,1 1 0,-1-1-1,-2 1 1,1 0 5,0 0 0,0 0 0,0 0 0,0 1 0,0-1 0,0 1 0,1 0 0,-1 0-1,0 0 1,0 0 0,-2 2 0,-3 2 77,0 0 1,0 0-1,1 1 0,0 0 1,0 0-1,-10 13 0,8-7-46,1 0 0,0 1 0,0 0 0,2 1 0,0-1 0,0 1 0,1 0 0,-3 18 0,6-25-65,1 0 0,1 0 1,-1 0-1,1 0 0,0 0 0,1 1 0,-1-1 0,4 10 0,-3-12-7,0-1-1,1 0 1,0 0-1,0 0 1,0 0-1,0 0 1,1 0-1,-1-1 1,1 1-1,0-1 1,0 1-1,1-1 1,-1 0 0,6 4-1,-4-4 4,-1-1 0,1 1-1,0-1 1,0 0 0,0 0 0,0 0-1,0-1 1,0 1 0,0-1 0,0-1 0,0 1-1,1-1 1,-1 0 0,0 0 0,1 0-1,5-2 1,-3 1 17,-1-1-1,0-1 1,0 1-1,-1-1 1,1 0 0,0-1-1,-1 0 1,0 0-1,0 0 1,11-10-1,-11 8-5,1-1 0,-1 0-1,-1 0 1,1-1-1,-1 0 1,0 1 0,-1-2-1,6-13 1,-8 16-41,0-1 1,0 1-1,-1 0 0,0 0 1,0-1-1,0 1 0,-1-1 1,0 1-1,0 0 1,-1-1-1,0 1 0,-2-11 1,2 15-25,1-1 0,-1 1 1,0-1-1,0 1 0,0 0 0,0-1 1,0 1-1,0 0 0,-1 0 1,1-1-1,-1 1 0,1 0 0,-1 1 1,0-1-1,0 0 0,0 0 1,0 1-1,0-1 0,0 1 1,0 0-1,-1-1 0,1 1 0,0 0 1,-1 1-1,1-1 0,-1 0 1,1 1-1,-5-1 0,4 1-62,-1 0-1,0 1 1,0 0-1,1 0 1,-1 0 0,0 0-1,1 1 1,-1-1-1,1 1 1,0 0 0,-1 0-1,1 0 1,0 0-1,0 0 1,1 1-1,-1 0 1,0-1 0,-3 6-1,3-4-305,-1 1 0,1 0 0,0 0 0,0 0 0,1 1 0,-4 9 0,5-13 257,0 1 0,1-1 0,-1 1-1,1-1 1,0 1 0,-1-1-1,1 1 1,1 0 0,-1-1 0,0 1-1,0-1 1,1 1 0,0-1-1,-1 1 1,1-1 0,0 1 0,2 2-1,14 13-925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2:08.647"/>
    </inkml:context>
    <inkml:brush xml:id="br0">
      <inkml:brushProperty name="width" value="0.05" units="cm"/>
      <inkml:brushProperty name="height" value="0.05" units="cm"/>
    </inkml:brush>
  </inkml:definitions>
  <inkml:trace contextRef="#ctx0" brushRef="#br0">6 26 14227,'-5'-20'1728,"5"20"-1703,0-1 0,-1 1 0,1 0 0,0 0-1,0 0 1,0 0 0,0-1 0,1 1 0,-1 0 0,0 0 0,0 0 0,0-1 0,0 1-1,0 0 1,0 0 0,0 0 0,0 0 0,0-1 0,0 1 0,0 0 0,1 0 0,-1 0 0,0 0-1,0 0 1,0-1 0,0 1 0,0 0 0,1 0 0,-1 0 0,0 0 0,0 0 0,0 0-1,0 0 1,1 0 0,-1 0 0,0 0 0,0 0 0,0 0 0,0 0 0,1 0 0,-1 0-1,0 0 1,1 0 0,2 1 66,0 0 0,0 1-1,0-1 1,0 1 0,0 0-1,-1 0 1,1 0 0,3 4-1,18 17 191,0 1-1,32 45 0,34 62 110,-10 8 58,66 156-1,-112-223-341,374 870 358,-288-653-456,69 109-279,-149-331-94,2-1 0,3-2 0,86 93 0,-102-127-32,-12-14-279,22 28 0,-34-33 462,-5-11 207,0 0 0,1 0-1,-1 0 1,0 0 0,0 0 0,0 0 0,0 0-1,0 0 1,0 0 0,0 0 0,0 0 0,0 0-1,0 1 1,1-1 0,-1 0 0,0 0 0,0 0-1,0 0 1,0 0 0,0 0 0,0 0 0,0 0-1,0 1 1,0-1 0,0 0 0,0 0 0,0 0-1,0 0 1,0 0 0,0 0 0,0 0 0,0 0-1,0 1 1,0-1 0,0 0 0,0 0 0,0 0-1,0 0 1,0 0 0,0 0 0,0 0 0,0 1-1,0-1 1,0 0 0,-1 0 0,1 0 0,0 0-1,0 0 1,0 0 0,0 0 0,0 0 0,0 0-1,0 0 1,0 0 0,0 0 0,0 0 0,-1 1-1,1-1 1,0 0 0,0 0 0,0 0 0,0 0-1,0 0 1,0 0 0,-1 0 0,-16-12-383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5.590"/>
    </inkml:context>
    <inkml:brush xml:id="br0">
      <inkml:brushProperty name="width" value="0.05" units="cm"/>
      <inkml:brushProperty name="height" value="0.05" units="cm"/>
    </inkml:brush>
  </inkml:definitions>
  <inkml:trace contextRef="#ctx0" brushRef="#br0">1 1 14843,'1'15'1873,"1"11"-849,-1 0-360,-1 6 1168,0 4-559,-1 2-329,-2-1-304,3-4-664,0-4-360,1-12-680,4-9-449,2-20 1121,4-10-336,3-12-240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6.005"/>
    </inkml:context>
    <inkml:brush xml:id="br0">
      <inkml:brushProperty name="width" value="0.05" units="cm"/>
      <inkml:brushProperty name="height" value="0.05" units="cm"/>
    </inkml:brush>
  </inkml:definitions>
  <inkml:trace contextRef="#ctx0" brushRef="#br0">53 2 17980,'0'0'48,"1"0"0,-1 0 0,0 0 0,0 0 0,0 0 0,0 0 0,0-1 0,1 1 0,-1 0 0,0 0 0,0 0 0,0 0 0,0 0 0,1 0 0,-1 0 0,0 0 0,0 0 0,0 0 0,1 0 0,-1 0 0,0 0 0,0 0 0,0 0 0,0 0 0,1 0 0,-1 0 0,0 0 0,0 0 0,0 0 0,0 1 0,1-1 0,-1 0 0,0 0 0,0 0 0,0 0 0,0 0 0,0 0 0,1 0 0,-1 1 0,0-1 1,0 0-1,0 0 0,0 0 0,0 0 0,0 1 0,0 12 1176,-12 23-85,8-25-545,-7 23 177,-15 50 216,24-75-878,0-1 0,1 1-1,0-1 1,1 0 0,0 1-1,0 0 1,3 15 0,-2-21-65,0 0 0,0 0 1,0 0-1,0 0 0,1 0 1,-1-1-1,1 1 0,0 0 1,-1-1-1,1 1 0,0-1 1,1 0-1,-1 0 0,0 0 1,4 3-1,0-2 25,-1 0 0,1 0 0,0 0 0,0-1 0,-1 0-1,2 0 1,7 1 0,2 0-142,1-1-1,0-1 0,-1-1 0,33-3 1,-44 2-209,1 0 0,-1 0 0,1 0 0,-1-1 0,0 0 0,0 0 0,0 0 0,0 0 0,0-1 0,0 0 0,4-4 0,-7 6 72,-1 0-1,0-1 1,1 1-1,-1-1 1,0 0-1,0 1 1,0-1-1,0 0 1,0 1-1,0-1 1,0 0-1,0 0 1,-1 0-1,1 0 1,-1 0-1,0 0 1,1 0-1,-1 0 1,0 0-1,0 0 1,0 0-1,-1 0 1,1 0-1,0 0 1,-1 0-1,1 0 1,-1 0-1,0 0 1,1 0-1,-1 0 1,0 1-1,-2-3 0,3 2 145,-1 1 0,1 0 0,-1 0 0,0 0 0,1-1 0,-1 1 0,0 0 0,0 0 0,0 0 0,0 0 0,0 0 0,0 1 0,0-1 0,0 0 0,0 0 0,0 1 0,0-1 0,0 0 0,-1 1 0,1 0 0,0-1 0,0 1 0,-1-1 0,-1 1 0,1 0 138,0 1 0,1-1 1,-1 1-1,0 0 0,1-1 0,-1 1 0,1 0 0,-1 0 0,1 0 0,-1 0 0,1 0 0,0 0 0,0 1 0,-1-1 1,-1 3-1,-4 6 662,1 0 0,0 0 0,0 1 0,-4 12 0,8-18-528,-1 1 16,0 0 1,1 0-1,0 0 0,0 0 1,0 0-1,0 1 1,1-1-1,0 1 1,1-1-1,0 1 0,-1-1 1,3 10-1,-2-15-233,0 0 0,1 0 0,-1 0 0,1 0 0,-1 0 0,1-1 0,-1 1 0,1 0 0,-1 0 0,1-1 0,0 1 0,0 0 0,-1-1 0,1 1 0,0 0 0,0-1 0,0 1 0,0-1 0,0 1 0,-1-1 0,1 0-1,0 1 1,0-1 0,0 0 0,0 0 0,2 0 0,28-1-50,-27 1 27,32-7-190</inkml:trace>
  <inkml:trace contextRef="#ctx0" brushRef="#br0" timeOffset="1">765 56 17780,'-9'32'1784,"-8"0"-1136,-3 5-240,2 3 649,-1-2-81,6-6-304,0-1-200,6-10-464,1-2-240,3-12-464,3-5-288,-5-4 776,2-7-200,0-5-145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6.408"/>
    </inkml:context>
    <inkml:brush xml:id="br0">
      <inkml:brushProperty name="width" value="0.05" units="cm"/>
      <inkml:brushProperty name="height" value="0.05" units="cm"/>
    </inkml:brush>
  </inkml:definitions>
  <inkml:trace contextRef="#ctx0" brushRef="#br0">269 1 15147,'-18'7'688,"1"2"1,0 0-1,1 0 0,0 2 0,0 0 0,2 1 0,-1 1 0,1 0 1,-16 20-1,29-32-635,1-1 1,-1 1 0,0 0 0,1 0 0,-1-1-1,1 1 1,-1 0 0,1 0 0,-1 0-1,1 0 1,0 0 0,-1-1 0,1 1-1,0 0 1,0 0 0,0 0 0,0 0-1,0 2 1,0-3-33,0 0 0,1 0 0,-1 1 0,1-1 0,-1 0 0,1 0 0,-1 0 0,0 0 0,1 0-1,-1 1 1,1-1 0,-1 0 0,1 0 0,-1 0 0,1 0 0,-1 0 0,1 0 0,-1 0 0,0-1 0,1 1 0,-1 0 0,1 0 0,-1 0 0,1 0-1,-1-1 1,34-15 306,36-29-68,-62 38-250,1 1 0,-1-1 0,-1-1 0,1 0 0,10-14 1,-18 22-11,1-1 0,-1 1 0,0 0 0,0-1 1,1 1-1,-1 0 0,0-1 0,1 1 0,-1-1 1,0 1-1,0-1 0,0 1 0,0 0 0,1-1 1,-1 1-1,0-1 0,0 1 0,0-1 0,0 1 1,0-1-1,0 1 0,0-1 0,0 1 0,0-1 1,0 1-1,0 0 0,-1-1 0,1 1 0,0-1 1,0 1-1,0-1 0,-1 1 0,1-1 0,0 1 0,-2-1 1,1 1 0,0-1-1,0 1 1,0 0-1,0-1 1,0 1-1,-1 0 1,1 0 0,0 0-1,0 0 1,0 0-1,-1 0 1,0 1 0,-41 10 26,-53 33 172,82-37-132,1 1 0,0 0-1,0 1 1,-20 19-1,31-26-100,0 0 0,0 0 0,0 0 0,1 0 0,-1 1 0,1-1-1,-1 1 1,1-1 0,0 1 0,0 0 0,0-1 0,0 1 0,1 0 0,-1 0-1,1-1 1,0 1 0,-1 0 0,1 0 0,1 0 0,-1 0 0,0-1 0,1 1-1,-1 0 1,1 0 0,0-1 0,0 1 0,0 0 0,0-1 0,3 6 0,3 2-177,0 0 0,0 0 1,1 0-1,1-1 1,15 14-1,12 7-227,6 0-115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6.874"/>
    </inkml:context>
    <inkml:brush xml:id="br0">
      <inkml:brushProperty name="width" value="0.05" units="cm"/>
      <inkml:brushProperty name="height" value="0.05" units="cm"/>
    </inkml:brush>
  </inkml:definitions>
  <inkml:trace contextRef="#ctx0" brushRef="#br0">124 8 15755,'-20'10'1747,"-27"19"-1,41-25-1447,1 0 0,0 0 0,0 1 0,0-1 0,0 1-1,1 0 1,0 0 0,0 1 0,-4 7 0,7-12-245,0 0 0,1 0 1,-1 0-1,1 0 0,-1 0 1,1 0-1,0 0 0,-1 1 0,1-1 1,0 0-1,0 0 0,0 0 1,-1 0-1,1 1 0,0-1 0,1 0 1,-1 0-1,0 0 0,0 0 1,0 1-1,1-1 0,-1 0 0,1 0 1,-1 0-1,1 0 0,1 2 1,-1-2-6,1 0 1,-1 0-1,1 0 0,0 0 1,-1 0-1,1 0 1,0-1-1,0 1 1,-1-1-1,1 1 1,0-1-1,0 0 1,0 1-1,4-1 0,3-1 52,0 1 0,1-1 0,-1-1 0,0 1 0,16-6-1,-7-1 80,0 0 0,19-12 0,-32 18-134,-1 0 0,0-1 0,0 0 0,0 0-1,0 0 1,-1-1 0,1 1 0,-1-1 0,0 0 0,0 0 0,0 0 0,-1 0 0,5-9 0,-7 12-34,1 0 1,-1 0-1,0 0 0,0 0 0,1 0 0,-1 0 0,0 0 0,0 0 0,0 0 1,-1 0-1,1 0 0,0 0 0,0 0 0,0 0 0,-1 0 0,1 0 0,0 1 1,-1-1-1,1 0 0,-1 0 0,1 0 0,-1 0 0,1 1 0,-1-1 1,-1-1-1,0 1 8,0-1 0,0 1 0,0 0 0,0 0 0,0 0 0,-1 0 0,1 0 0,0 0 0,-1 0 0,-2 1 0,-6-2 42,-1 1 0,0 1 0,-13 0 0,23 0-55,-8 1-233,1-1 0,-1 1 1,1 1-1,-1 0 0,1 0 0,0 1 0,0 0 1,0 1-1,0 0 0,1 0 0,-16 10 0,21-11-298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7.818"/>
    </inkml:context>
    <inkml:brush xml:id="br0">
      <inkml:brushProperty name="width" value="0.05" units="cm"/>
      <inkml:brushProperty name="height" value="0.05" units="cm"/>
    </inkml:brush>
  </inkml:definitions>
  <inkml:trace contextRef="#ctx0" brushRef="#br0">172 3 14355,'-5'-1'289,"0"1"0,0-1-1,-1 1 1,1 0 0,0 0-1,0 0 1,-1 1 0,1 0 0,0 0-1,0 0 1,0 0 0,0 1 0,0 0-1,0 0 1,0 1 0,1-1-1,-1 1 1,1 0 0,0 0 0,0 0-1,0 1 1,-7 7 0,5-4-163,0 1 1,1 0-1,0 1 0,0-1 1,0 1-1,1 0 1,1 0-1,-1 1 1,2-1-1,-1 1 0,-1 13 1,4-22-103,-1 1 1,1-1-1,0 1 1,-1-1-1,1 1 1,0-1-1,0 1 1,0-1-1,1 1 1,-1-1-1,0 1 1,0-1-1,1 1 1,-1-1-1,1 1 1,-1-1-1,1 0 1,0 1-1,0-1 1,-1 0-1,1 1 1,0-1-1,0 0 1,0 0-1,0 0 1,0 0-1,1 0 1,-1 0-1,0 0 1,0 0-1,1-1 1,1 2-1,-1-2 23,0 1 1,1-1-1,-1 0 0,0 0 1,0 0-1,1 0 1,-1-1-1,0 1 0,0-1 1,1 1-1,-1-1 0,0 0 1,0 0-1,0 0 0,0 0 1,0 0-1,0 0 0,0 0 1,0-1-1,0 1 0,1-3 1,3-2 91,0 0 0,-1 0 1,0-1-1,0 1 1,-1-1-1,0 0 0,0-1 1,5-12-1,-7 15-78,-1 0 0,1 0-1,-1 0 1,0-1 0,0 1-1,-1 0 1,1-1-1,-1 1 1,0 0 0,-1-1-1,1 1 1,-1 0 0,0 0-1,-3-9 1,4 13-90,0 0 1,-1 0-1,1 1 1,0-1-1,-1 0 1,1 0-1,0 0 1,-1 1-1,1-1 1,-1 0-1,1 0 1,-1 1-1,0-1 1,1 0-1,-1 1 0,0-1 1,1 1-1,-1-1 1,0 1-1,0-1 1,0 1-1,-1-1 1,1 1-59,1 0 0,-1 0 0,0 1 0,0-1 0,1 0 0,-1 1 0,0-1 0,1 0 0,-1 1 0,0-1 0,1 1 0,-1-1 0,1 1 0,-1-1 0,1 1 0,-1-1 0,1 1 0,-1 0 1,1-1-1,-1 2 0,-3 5-552,1 0 0,0 0 1,-5 14-1,1 2-319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8.438"/>
    </inkml:context>
    <inkml:brush xml:id="br0">
      <inkml:brushProperty name="width" value="0.05" units="cm"/>
      <inkml:brushProperty name="height" value="0.05" units="cm"/>
    </inkml:brush>
  </inkml:definitions>
  <inkml:trace contextRef="#ctx0" brushRef="#br0">1 120 17156,'8'-10'468,"1"1"-1,0 0 1,0 1 0,1 0 0,0 0 0,1 1 0,-1 1-1,1-1 1,24-8 0,-17 8-44,1 1 1,-1 1-1,1 0 0,0 2 1,36-3-1,-49 6-353,-1 0 0,1 0-1,-1 1 1,1-1 0,0 1 0,-1 0 0,1 1 0,-1 0 0,6 2 0,-9-3-61,0 0 1,-1 0 0,0 0-1,1 0 1,-1 0 0,1 0-1,-1 0 1,0 0 0,0 1-1,0-1 1,0 1 0,0-1 0,0 0-1,0 1 1,0 0 0,-1-1-1,1 1 1,0 0 0,-1-1-1,0 1 1,1 0 0,-1-1-1,0 1 1,0 0 0,0 0 0,0-1-1,0 1 1,0 0 0,0 0-1,-1-1 1,1 1 0,-1 0-1,0 2 1,-8 16-5,-1 0 0,0 0 0,-1-1 0,-2 0 0,0-1 0,-16 18 1,7-7 2,1-3 3,6-8 3,0 1 1,2 0 0,0 1-1,1 1 1,-14 33-1,25-52-12,0 0 0,1 0 0,-1 0 0,1 0 0,-1 0 0,1 0 0,0 1 0,0-1 0,0 0 0,0 0 0,0 0 0,0 0 0,1 1 0,-1-1 0,1 0 0,-1 0 0,1 0 0,0 0 0,0 0 0,0 0 0,2 3 0,0-2-45,-1-1 0,1 1 0,0-1 0,0 0 0,0 0 0,0 0 0,0 0 0,0-1 1,0 0-1,1 1 0,-1-1 0,1 0 0,3 0 0,15 3-427,0-1 0,1-1 0,-1-2 0,1 0 0,-1-1-1,1-1 1,26-6 0,14-6-342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8.841"/>
    </inkml:context>
    <inkml:brush xml:id="br0">
      <inkml:brushProperty name="width" value="0.05" units="cm"/>
      <inkml:brushProperty name="height" value="0.05" units="cm"/>
    </inkml:brush>
  </inkml:definitions>
  <inkml:trace contextRef="#ctx0" brushRef="#br0">227 32 16868,'-1'-2'165,"-1"0"1,1-1-1,-1 1 1,1 0-1,-1 0 1,0 1-1,0-1 1,0 0-1,0 1 1,0-1-1,0 1 1,-1-1-1,1 1 1,0 0-1,-1 0 1,1 0-1,-1 0 1,1 1 0,-1-1-1,1 1 1,-1-1-1,0 1 1,1 0-1,-1 0 1,0 0-1,-3 1 1,0 0 0,0 0 0,0 0 0,0 0 0,1 1 0,-1 0 0,0 0 0,1 1 0,0-1 0,-1 1 1,-8 7-1,6-2-118,0 0 1,0 0-1,1 1 1,0 0-1,1 0 1,0 0 0,0 1-1,1 0 1,1 0-1,-5 14 1,4-11-13,2 0 0,0-1 0,0 1 0,1 0 0,1 1 0,0-1 0,1 0 0,1 19 0,0-28-2,0 0-1,-1 0 0,1 1 0,1-1 0,-1 0 1,1-1-1,-1 1 0,1 0 0,0 0 0,1-1 0,-1 1 1,1-1-1,5 6 0,-6-7-6,0 0 0,0-1 1,1 1-1,-1-1 0,0 0 1,1 1-1,-1-1 0,1 0 1,-1-1-1,1 1 0,0 0 0,-1-1 1,1 1-1,0-1 0,0 0 1,-1 0-1,1 0 0,0 0 1,-1-1-1,1 1 0,0-1 0,3 0 1,2-3 37,1 1 0,0-2 1,-1 1-1,0-1 0,0 0 1,0-1-1,-1 0 0,0 0 0,0 0 1,0-1-1,6-9 0,1-1 44,-1-1-1,-1 0 1,17-35-1,-22 37-127,-1 1 1,8-27-1,-13 38-98,0 0-1,0 1 1,0-1 0,-1 0 0,1 0 0,-1 0 0,0 0-1,0 0 1,-1 0 0,1 0 0,-1 0 0,0 0 0,0 0-1,0 0 1,0 0 0,-4-6 0,4 9 30,0-1 1,-1 1-1,0 0 0,1-1 1,-1 1-1,0 0 0,1 0 1,-1 0-1,0 0 0,0 1 1,0-1-1,0 0 1,0 1-1,0 0 0,0-1 1,0 1-1,0 0 0,0 0 1,0 0-1,0 0 0,0 0 1,0 0-1,0 1 0,0-1 1,0 1-1,0 0 1,0-1-1,-2 2 0,-18 10-800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19.310"/>
    </inkml:context>
    <inkml:brush xml:id="br0">
      <inkml:brushProperty name="width" value="0.05" units="cm"/>
      <inkml:brushProperty name="height" value="0.05" units="cm"/>
    </inkml:brush>
  </inkml:definitions>
  <inkml:trace contextRef="#ctx0" brushRef="#br0">12 39 16612,'0'0'57,"-1"0"1,1 0-1,-1 0 1,1-1 0,-1 1-1,1 0 1,-1 0-1,1 0 1,-1 0 0,1-1-1,-1 1 1,1 0-1,-1-1 1,1 1 0,0 0-1,-1-1 1,1 1-1,0 0 1,-1-1 0,1 1-1,0-1 1,-1 1-1,1-1 1,0 1 0,0-1-1,0 1 1,-1-1-1,1 1 1,0-1 0,0 1-1,0-1 1,0 1-1,0-1 1,1 0 18,-1 0-1,1 0 1,0 0 0,0 0-1,0 1 1,0-1 0,0 0-1,0 1 1,0-1 0,0 1-1,0-1 1,0 1 0,3-1-1,46-9 1271,-49 10-1271,3 0 27,19-3 507,39-1-1,-57 4-566,0 0-1,0 0 0,0 1 0,-1 0 1,1 0-1,0 0 0,0 0 0,0 1 0,-1 0 1,1 0-1,0 0 0,-1 0 0,0 1 0,6 4 1,-8-5-28,0 0 1,0 1 0,-1-1-1,1 1 1,-1-1 0,1 1 0,-1 0-1,0-1 1,0 1 0,0 0-1,-1 0 1,1 0 0,-1 0 0,1 0-1,-1 0 1,0 0 0,0 0-1,0 0 1,-1 0 0,1 0 0,-1 0-1,1 0 1,-1-1 0,0 1-1,0 0 1,-3 5 0,-3 5 27,0 1 0,0-1 0,-19 22 0,-86 91 400,70-82-224,39-41-197,1-1 0,0 0-1,0 1 1,0-1 0,1 1 0,-1 0-1,1-1 1,-1 1 0,0 4 0,2-6-16,0 0 0,-1 0-1,1 0 1,0-1 0,1 1 0,-1 0 0,0 0 0,0 0 0,0-1 0,0 1-1,1 0 1,-1 0 0,0-1 0,1 1 0,-1 0 0,0-1 0,1 1 0,-1 0-1,1-1 1,-1 1 0,1-1 0,-1 1 0,1 0 0,0-1 0,-1 0 0,1 1-1,0-1 1,-1 1 0,1-1 0,0 0 0,0 1 0,-1-1 0,1 0 0,0 0 0,0 0-1,-1 1 1,1-1 0,0 0 0,1 0 0,9 1-128,0 1-1,0-2 1,0 0 0,0 0 0,1-1 0,-1 0-1,0 0 1,0-2 0,0 1 0,-1-1-1,1-1 1,-1 0 0,0-1 0,15-8 0,14-13-232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2:20.382"/>
    </inkml:context>
    <inkml:brush xml:id="br0">
      <inkml:brushProperty name="width" value="0.05" units="cm"/>
      <inkml:brushProperty name="height" value="0.05" units="cm"/>
    </inkml:brush>
  </inkml:definitions>
  <inkml:trace contextRef="#ctx0" brushRef="#br0">1 61 17204,'4'-5'412,"0"1"0,0-1-1,0 1 1,1-1 0,0 1 0,0 1 0,0-1 0,0 1 0,1 0 0,-1 0 0,1 0 0,0 1 0,0 0 0,0 0-1,0 0 1,0 1 0,0 0 0,11-1 0,10 0 28,1 2-1,49 5 0,-72-5-422,41 7 72,-42-7-85,-1 1 0,0 0 0,0 0 0,0 1 0,0-1 0,0 1 0,-1-1 0,1 1 1,0 0-1,-1 0 0,1 0 0,1 2 0,-3-2-4,0-1 1,0 0-1,-1 0 0,1 0 1,-1 1-1,1-1 0,-1 0 1,0 1-1,1-1 0,-1 0 1,0 1-1,0-1 0,0 0 1,0 1-1,0-1 0,0 0 1,0 1-1,0-1 1,-1 0-1,1 1 0,-1-1 1,1 0-1,-1 1 0,1-1 1,-1 0-1,1 0 0,-1 0 1,0 0-1,0 1 0,0-1 1,0 0-1,0 0 0,-1 1 1,-6 5 0,1 0 1,-1-1-1,-11 8 1,15-11 0,-73 41 49,9-5 31,68-39-81,0 0-1,0 0 1,0 0 0,-1 0-1,1 1 1,0-1-1,0 0 1,0 0-1,-1 0 1,1 0-1,0 0 1,0 0-1,0 0 1,0 1-1,0-1 1,-1 0 0,1 0-1,0 0 1,0 0-1,0 1 1,0-1-1,0 0 1,0 0-1,0 0 1,0 1-1,-1-1 1,1 0-1,0 0 1,0 0 0,0 1-1,0-1 1,0 0-1,0 0 1,0 0-1,0 1 1,0-1-1,0 0 1,1 0-1,-1 1 1,9 2 5,21-1-12,-26-2 6,22 1-41,1 1 1,-1 1-1,1 1 1,-1 1-1,44 15 1,-60-16 16,0 1 1,0 0 0,-1 0-1,1 1 1,-1 0 0,-1 0 0,11 10-1,-14-10 13,0-1-1,0 1 0,0 1 1,-1-1-1,0 0 0,0 1 1,-1 0-1,1 0 0,-2 0 1,1 0-1,2 11 0,-4-15 37,-1 1-1,1-1 0,-1 1 1,1 0-1,-1-1 1,0 1-1,-1-1 1,1 1-1,0-1 0,-1 1 1,0-1-1,0 1 1,0-1-1,0 1 0,-1-1 1,1 0-1,-1 0 1,-3 5-1,2-4 51,-1 0 1,0 0-1,0 0 0,0-1 1,-1 0-1,1 0 0,-1 0 1,0 0-1,0 0 0,0-1 1,-5 2-1,-4 0 81,-1 0 1,1-1-1,-1 0 0,1-1 0,-1-1 0,0 0 1,0-2-1,-17-1 0,-4-7-586,30 7 65,-1 0 1,0 0-1,-1 1 0,-9-1 0,19 3-173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1.417"/>
    </inkml:context>
    <inkml:brush xml:id="br0">
      <inkml:brushProperty name="width" value="0.05" units="cm"/>
      <inkml:brushProperty name="height" value="0.05" units="cm"/>
    </inkml:brush>
  </inkml:definitions>
  <inkml:trace contextRef="#ctx0" brushRef="#br0">1943 49 8114,'-40'-4'2175,"-66"-16"0,74 12-1719,0 2 1,0 1-1,-51-1 1,54 8-347,0 1 1,1 1-1,-1 2 1,1 0-1,-33 14 1,-134 63 560,119-49-433,38-17-202,0 1 0,1 3 1,1 0-1,1 3 0,0 0 0,-50 50 0,35-19 48,-75 107-1,52-62 79,39-56-113,2 2 1,2 1-1,2 1 1,2 2-1,-25 66 1,-124 282-11,141-325 41,4 0 1,-41 153 0,45-108 62,-15 153 0,32-134 152,5 1 1,7-1-1,5 0 1,40 202-1,-34-266-208,31 90 1,-30-118-81,3-1 1,2-1 0,29 47 0,-18-42 28,3-1 0,2-2 1,2-1-1,66 60 0,-79-79 17,-1 2 0,-1 1 0,30 49-1,-27-37 165,-14-23-3,1 0 0,22 23 0,-28-33-182,-1-2 0,1 1 0,0-1 0,0 0 0,1-1 0,-1 1 0,1-1 0,16 5 0,74 27-13,-69-23-9,1-2-1,0-1 1,53 10-1,-8-14 3,0-3 0,95-8 0,-5 0 11,-79 5-4,98-1 0,-155-2-20,1-1-1,-1-1 0,34-12 0,53-9-7,65-6-57,39-4-60,-153 31 123,-32 3-9,65-12-1,-89 11 9,-1 0 0,1 0 0,-1-1 0,0 0 0,0-1 0,0 0 0,-1 0 0,1-1 0,-1-1 0,10-9 0,14-19-4,-1-1 0,44-68-1,21-25 40,-58 87-28,3 3 1,47-36 0,-33 29-5,-43 33 3,0 0 0,-1 0-1,0-1 1,-1-1-1,0 0 1,-1 0 0,11-25-1,43-124 13,-36 85-3,-1 10-4,31-91 28,-48 129-21,-2 0-1,-2-1 1,4-41 0,-5-40-3,-4-1-1,-6 1 1,-4 0 0,-40-186-1,28 216-44,-4 2 1,-3 0-1,-3 2 0,-4 2 0,-3 1 0,-76-112 0,-68-34 123,108 139-26,74 82-63,-219-278 97,167 197-95,-41-60-117,84 131 95,0 1 1,0 0-1,-1 0 0,0 1 1,-1 0-1,0 1 0,-1 0 1,1 1-1,-2 0 0,1 1 1,-1 0-1,1 1 0,-24-6 0,-11 0-25,-1 3-1,-76-5 1,26 4 52,76 6-57,-1 0-1,1-2 1,-1 0 0,1-2 0,1 0 0,-29-15 0,44 19-19,0 0 0,0 0 0,1-1 0,-1 0 0,1 0 0,0-1 0,0 1 0,1-1 0,-1 0 0,1 0 0,0-1 0,1 1 0,-1-1 0,1 0 0,0 0 0,0 0 0,1 0 0,0 0 0,0-1 0,0 1 0,1-1 0,0 1 0,0-1 0,1 0 0,0-12 0,7-14-324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2:09.311"/>
    </inkml:context>
    <inkml:brush xml:id="br0">
      <inkml:brushProperty name="width" value="0.05" units="cm"/>
      <inkml:brushProperty name="height" value="0.05" units="cm"/>
    </inkml:brush>
  </inkml:definitions>
  <inkml:trace contextRef="#ctx0" brushRef="#br0">92 53 12883,'-91'-52'3275,"108"72"-2937,0 1-1,-1 0 1,13 25 0,36 74 242,-46-81-393,179 370 833,17 33-753,161 288-1386,-370-717 1032,-2-5 17,0 0 1,0 0-1,1-1 1,6 9-1,0-10-207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3.981"/>
    </inkml:context>
    <inkml:brush xml:id="br0">
      <inkml:brushProperty name="width" value="0.05" units="cm"/>
      <inkml:brushProperty name="height" value="0.05" units="cm"/>
    </inkml:brush>
  </inkml:definitions>
  <inkml:trace contextRef="#ctx0" brushRef="#br0">482 34 11610,'-4'-3'140,"0"-1"-1,0 1 1,0 0-1,-1 0 0,1 1 1,-1-1-1,0 1 1,0 0-1,0 0 0,0 0 1,0 1-1,0 0 1,0 0-1,0 0 0,-6 0 1,3 2-7,0-1 0,1 1 0,-1 1 0,1-1 0,-1 1 0,1 0 0,0 1 0,0 0 0,-11 6 1,0 2-9,1 1 1,0 0 0,0 1 0,1 2 0,1-1 0,-23 30 0,16-15-102,2 0 0,1 1 0,1 1 1,2 1-1,1 0 0,1 1 0,2 1 1,2 0-1,1 0 0,1 1 0,-4 55 1,10-65-21,2 1-1,1 0 1,0 0 0,2-1 0,2 1 0,0-1 0,10 30 0,-7-35 18,0-1-1,1 0 1,1 0-1,0-1 1,2 0-1,0-1 1,1 0-1,1-1 1,23 22-1,-31-32 19,0 0-1,0-1 1,1 0 0,0 0-1,0-1 1,0 0-1,1 0 1,-1 0-1,1-1 1,0 0 0,0-1-1,0 0 1,0 0-1,0 0 1,1-1 0,-1-1-1,0 1 1,1-1-1,-1-1 1,0 1-1,10-3 1,-2-2 81,-1 0 1,1-1-1,-1-1 0,0 0 0,-1-1 1,1-1-1,-2 0 0,20-16 0,-8 2 151,-1 0-1,-1-1 0,26-36 1,-26 28 24,-2-1 0,-1 0 1,-1-2-1,23-61 0,-34 73-176,0-1 0,-2 0 0,-1-1 0,0 1 0,-2-1 0,-1 0-1,-1 0 1,-3-36 0,0 46-150,0 1-1,-2-1 1,1 1 0,-2 0-1,0 0 1,-1 0 0,0 1-1,-1 0 1,0 0 0,-1 1-1,-17-21 1,19 26-94,0 0 1,-1 1 0,0 0-1,0 0 1,-1 0-1,0 1 1,0 0 0,0 0-1,0 1 1,-1 0-1,0 1 1,0 0-1,0 0 1,0 1 0,0 0-1,0 1 1,-1 0-1,1 0 1,-13 1-1,-22 6-489,9 6-127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4.505"/>
    </inkml:context>
    <inkml:brush xml:id="br0">
      <inkml:brushProperty name="width" value="0.05" units="cm"/>
      <inkml:brushProperty name="height" value="0.05" units="cm"/>
    </inkml:brush>
  </inkml:definitions>
  <inkml:trace contextRef="#ctx0" brushRef="#br0">0 2043 14139,'85'-143'2500,"104"-158"-532,-84 155-1253,75-108 177,233-294 351,-267 365-950,134-152 39,-279 333-333,112-128-122,-126 143-459,-1-1-1,-17 13 0,-8 7 312,-15 15-128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4.913"/>
    </inkml:context>
    <inkml:brush xml:id="br0">
      <inkml:brushProperty name="width" value="0.05" units="cm"/>
      <inkml:brushProperty name="height" value="0.05" units="cm"/>
    </inkml:brush>
  </inkml:definitions>
  <inkml:trace contextRef="#ctx0" brushRef="#br0">159 0 13307,'-3'1'283,"1"0"-156,1-1 0,-1 1 0,0-1 0,1 1 0,-1-1-1,1 0 1,-1 0 0,0 1 0,1-1 0,-1 0 0,0-1 0,1 1 0,-1 0 0,0 0 0,1-1-1,-3 0 1,5 2 51,0 0-1,0 1 0,-1-1 0,1 0 0,-1 1 0,1-1 0,-1 0 0,1 1 1,-1-1-1,0 1 0,1-1 0,-1 1 0,0-1 0,0 3 0,0 32-171,0-26 180,-3 42-87,-2-1 0,-12 58-1,-33 100 6,38-165-68,-3 11-16,5-24-9,2 2 0,-4 33 0,12-64-9,0 0-1,0 0 1,-1 0-1,1 1 1,1-1-1,-1 0 1,0 0-1,0 0 1,1 0-1,0 0 1,-1 1-1,3 2 1,-3-4 0,0-1 1,1 1-1,0 0 1,-1-1-1,1 1 1,-1-1-1,1 1 0,0-1 1,-1 1-1,1-1 1,0 0-1,-1 1 1,1-1-1,0 0 1,0 1-1,-1-1 1,1 0-1,0 0 1,0 0-1,0 0 1,-1 0-1,1 0 1,1 0-1,3-1 23,0 0 0,1 0-1,-1-1 1,-1 0 0,1 0 0,0-1-1,0 1 1,7-7 0,84-55 467,144-92 243,-222 146-793,218-145-10,-159 93-8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5.988"/>
    </inkml:context>
    <inkml:brush xml:id="br0">
      <inkml:brushProperty name="width" value="0.05" units="cm"/>
      <inkml:brushProperty name="height" value="0.05" units="cm"/>
    </inkml:brush>
  </inkml:definitions>
  <inkml:trace contextRef="#ctx0" brushRef="#br0">165 1 16291,'-9'7'1657,"-3"15"-1001,0 8-240,-1 12 792,1 11-287,-2 11-289,4 5-152,1 3-232,1-3-80,2-11-120,3-7-72,3-14-312,0-10-240,-3-10-169,-7-8 561,-9-4-128,-6-2-152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6.436"/>
    </inkml:context>
    <inkml:brush xml:id="br0">
      <inkml:brushProperty name="width" value="0.05" units="cm"/>
      <inkml:brushProperty name="height" value="0.05" units="cm"/>
    </inkml:brush>
  </inkml:definitions>
  <inkml:trace contextRef="#ctx0" brushRef="#br0">0 704 16035,'7'6'1897,"6"1"-1153,19-7-224,13-4 696,16-5-287,8-1-89,6-6-240,0-1-296,-5 1-664,-5-1-440,-19 0 656,-13 3-152,-14 2-104</inkml:trace>
  <inkml:trace contextRef="#ctx0" brushRef="#br0" timeOffset="1">88 109 15331,'-6'-6'1561,"9"-5"-937,7-3-232,18-3 904,9 1-496,13-1-400,2 1-272,6 9-624,1 2 2049,-3 8-1505,-5 6 0,-7 5 48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6.838"/>
    </inkml:context>
    <inkml:brush xml:id="br0">
      <inkml:brushProperty name="width" value="0.05" units="cm"/>
      <inkml:brushProperty name="height" value="0.05" units="cm"/>
    </inkml:brush>
  </inkml:definitions>
  <inkml:trace contextRef="#ctx0" brushRef="#br0">14 0 15347,'-6'53'1574,"2"-24"-702,2 0 1,1 35 0,1-62-807,0 0 0,0 0 1,0 0-1,0 0 0,0 0 1,1 0-1,-1 0 0,1 0 0,-1 0 1,1 0-1,0 0 0,-1 0 1,1-1-1,0 1 0,0 0 0,1 0 1,-1-1-1,0 1 0,0-1 1,1 1-1,-1-1 0,1 0 0,0 0 1,-1 1-1,1-1 0,0 0 1,-1 0-1,1-1 0,0 1 0,0 0 1,0 0-1,0-1 0,0 0 1,0 1-1,0-1 0,3 0 0,8 0-20,-1-1-1,0 0 0,0-1 0,1 0 0,-1-1 1,21-8-1,73-36-444,-71 30 265,-28 14 101,3-3-47,-1 1 1,2 1-1,-1 0 0,1 0 0,-1 1 1,1 1-1,0-1 0,17 0 0,-27 3 74,0 0-1,0 0 0,0 0 1,0 1-1,0-1 0,0 0 1,0 1-1,0-1 0,0 1 1,0-1-1,0 1 0,-1-1 1,1 1-1,0-1 0,0 1 1,-1 0-1,1-1 0,0 1 0,-1 0 1,1 0-1,0 0 0,-1-1 1,1 1-1,-1 0 0,0 0 1,1 0-1,-1 0 0,0 0 1,1 0-1,-1 0 0,0 0 1,0 0-1,0 0 0,0 0 1,0 0-1,0 1 0,0 6 34,-1-1-1,0 1 1,-1-1 0,-1 7-1,0-1 15,-3 13 48,3-14-27,1 0 0,-1 0 0,2 0-1,0 0 1,1 17 0,0-28-77,0-1 1,0 1-1,0-1 0,0 1 0,0-1 0,0 1 0,1-1 1,-1 0-1,0 1 0,0-1 0,0 1 0,1-1 0,-1 1 1,0-1-1,1 0 0,-1 1 0,0-1 0,1 0 0,-1 1 1,1-1-1,-1 0 0,0 1 0,1-1 0,-1 0 0,1 0 1,-1 0-1,1 1 0,-1-1 0,1 0 0,-1 0 0,1 0 1,-1 0-1,1 0 0,-1 0 0,1 0 0,-1 0 0,1 0 1,-1 0-1,1 0 0,-1 0 0,1 0 0,-1-1 0,1 1 1,-1 0-1,1-1 0,21-10-247,2-12 77,3-19-61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7.256"/>
    </inkml:context>
    <inkml:brush xml:id="br0">
      <inkml:brushProperty name="width" value="0.05" units="cm"/>
      <inkml:brushProperty name="height" value="0.05" units="cm"/>
    </inkml:brush>
  </inkml:definitions>
  <inkml:trace contextRef="#ctx0" brushRef="#br0">89 1 18540,'-7'11'278,"1"1"0,0 0 0,1 1 0,0-1 0,1 1 0,-4 22 0,-6 81 96,13-92-152,-3 82 9,12 128 1,-1-87 82,-9-126-92,1-21-216,1 0 0,0 0 0,0 0 0,-1 0 0,1 1 0,0-1-1,0-1 1,-1 1 0,1 0 0,0 0 0,0 0 0,-1 0 0,1 0 0,0 0-1,0 0 1,0 0 0,-1 0 0,1 0 0,0 0 0,0-1 0,0 1-1,-1 0 1,1 0 0,0 0 0,0 0 0,0-1 0,-1 1 0,1 0 0,0 0-1,0 0 1,0-1 0,0 1 0,0 0 0,0 0 0,0-1 0,0 1 0,-1 0-1,1-1 1,-14-35 81,8 12-209,1 0 1,2-1 0,0 0-1,1 0 1,2 0 0,3-35-1,-3 58 117,0 0 0,1 0-1,-1 0 1,1 1 0,0-1-1,-1 0 1,1 0 0,0 0 0,0 1-1,0-1 1,0 0 0,0 1-1,1-1 1,-1 1 0,0-1 0,1 1-1,-1 0 1,1-1 0,-1 1-1,3-1 1,2-1 31,-1 1 0,1 0 1,0 1-1,0-1 0,7 0 0,21-6 106,-18 1-80,-1 0 0,1-1 0,-2-1 0,1 0 0,-2-1 0,1-1 0,-1 0 0,-1 0 0,22-27 0,-11 9 17,-2-1-1,-1-1 1,24-52-1,-36 69-52,-2-1 0,0 0 0,-1 0 0,4-18 0,-8 31-15,-1 1-1,1 0 0,-1-1 0,0 1 0,0 0 0,0 0 0,0-1 0,0 1 0,0 0 0,0-1 0,0 1 0,-1 0 0,1-1 0,0 1 0,-1 0 1,1-1-1,-1 1 0,1 0 0,-1 0 0,0 0 0,1 0 0,-1 0 0,0 0 0,-1-2 0,1 3 0,0 0 0,0 0 0,0-1-1,0 1 1,-1 0 0,1 0 0,0 0-1,0 0 1,0 0 0,0 0 0,0 0 0,0 1-1,0-1 1,0 0 0,0 1 0,0-1 0,0 1-1,0-1 1,0 1 0,0-1 0,0 1 0,0 0-1,0-1 1,0 1 0,0 0 0,0 1-1,-8 6 17,1 2-1,0-1 1,0 1-1,1 0 1,0 0-1,1 1 0,-6 13 1,-30 84 274,33-81-168,0 1-1,2 0 1,-4 30 0,10-48-68,1-1 0,0 1-1,0 0 1,1-1 0,2 17 0,-1-22-24,-1 1 0,0-1 0,1 1 0,0-1 0,0 0 0,0 0 0,0 0 0,1 0 0,0 0 0,-1 0 0,2-1 0,4 6 0,-5-7-31,0 1 0,0-1 0,0 0 0,0 0 0,1-1 0,-1 1 0,1-1 0,-1 1 0,1-1-1,-1 0 1,1-1 0,0 1 0,0 0 0,5-1 0,-2 0-115,-1-1 1,1 0-1,0 0 0,-1 0 1,1-1-1,0 0 0,8-4 1,0-1-137,0-2 0,0 1 0,-1-2-1,0 0 1,18-17 0,-5 0-266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8.078"/>
    </inkml:context>
    <inkml:brush xml:id="br0">
      <inkml:brushProperty name="width" value="0.05" units="cm"/>
      <inkml:brushProperty name="height" value="0.05" units="cm"/>
    </inkml:brush>
  </inkml:definitions>
  <inkml:trace contextRef="#ctx0" brushRef="#br0">67 431 13283,'0'0'74,"0"1"-1,1-1 1,-1 0 0,0 0 0,0 1-1,1-1 1,-1 0 0,0 0 0,1 0-1,-1 0 1,0 1 0,1-1 0,-1 0 0,0 0-1,1 0 1,-1 0 0,0 0 0,1 0-1,-1 0 1,0 0 0,1 0 0,-1 0-1,0 0 1,1 0 0,-1 0 0,0 0-1,1 0 1,-1 0 0,0-1 0,1 1 0,-1 0-1,0 0 1,0 0 0,1 0 0,-1-1-1,0 1 1,1 0 0,6-14 1956,-7 13-1969,0 0 0,0 1 0,0-1 0,0 1 0,0-1 0,0 0 0,0 1 0,0-1 0,0 0 0,0 1 0,0-1 0,0 1 0,0-1 0,-1 1 0,1-1 0,0 0 1,0 1-1,-1-1 0,1 1 0,0-1 0,-2 0 0,2 1-30,-1-1-1,0 1 1,1 0 0,-1 0 0,0 0 0,0-1 0,1 1-1,-1 0 1,0 0 0,0 0 0,0 0 0,1 0 0,-1 0 0,0 0-1,0 1 1,1-1 0,-1 0 0,0 0 0,0 1 0,1-1-1,-1 0 1,0 1 0,-1 0 0,-2 2 46,-1 0 0,1 0 0,0 1 1,0 0-1,0 0 0,0 0 0,0 0 0,1 0 0,0 1 1,-4 6-1,5-7-25,0-1 1,0 1-1,0 0 1,0 1-1,1-1 1,-1 0 0,1 0-1,0 1 1,1-1-1,-1 1 1,1-1-1,0 1 1,0 4-1,0-7-31,0-1-1,1 1 0,-1-1 1,1 1-1,-1-1 0,1 0 1,-1 1-1,1-1 0,0 0 0,-1 0 1,1 1-1,0-1 0,0 0 1,0 0-1,0 0 0,0 0 1,0 0-1,1 0 0,-1 0 1,0 0-1,3 1 0,-2-2 7,1 1-1,0 0 1,-1-1 0,1 0-1,-1 1 1,1-1 0,0 0-1,-1 0 1,1-1-1,0 1 1,3-1 0,2-2 31,1 1 0,-1-1 0,0 0 0,0-1 0,-1 0 0,13-8 0,-9 2 98,0-1 1,-1 0 0,0 0 0,13-20 0,-26 38-142,1 0 0,0 0 0,1 0 0,-1 0 0,1 0 0,0 1 0,1-1 0,0 0 0,0 0 0,1 1-1,0-1 1,3 12 0,-4-17-13,1-1 0,0 0 0,-1 1 0,1-1 0,0 0 0,0 1 0,0-1 0,0 0 0,0 0 0,1 0 0,-1 0 0,0 0 0,0 0 0,1-1-1,-1 1 1,0 0 0,1-1 0,-1 1 0,1 0 0,-1-1 0,1 0 0,-1 1 0,1-1 0,-1 0 0,1 0 0,-1 0 0,1 0 0,-1 0 0,1 0 0,-1 0-1,1-1 1,-1 1 0,1 0 0,-1-1 0,1 1 0,1-2 0,5-1-2,0 0 0,-1-1 0,1 0 0,-1 0 0,11-9 0,-3 0-31,-1-1-1,-1 0 0,0 0 1,-1-2-1,-1 1 0,16-29 0,46-109-414,-56 116 248,-2 0 0,-1-1-1,16-79 1,-30 95 94,0 22 104,0 0-1,-1 0 1,1 0 0,0 0-1,-1 0 1,1 0 0,0 0 0,0 0-1,-1 0 1,1 0 0,0 0-1,0 0 1,-1 0 0,1 0-1,0 0 1,0 1 0,-1-1-1,1 0 1,0 0 0,0 0-1,-1 0 1,1 0 0,0 1 0,0-1-1,0 0 1,0 0 0,-1 1-1,1-1 1,0 0 0,0 0-1,0 1 1,0-1 0,0 0-1,0 0 1,0 1 0,-1-1-1,-17 40 98,8-11-36,2-1 0,1 1-1,1 0 1,2 1 0,1-1 0,1 51-1,4-54-48,0-1-1,2 0 0,1 0 0,1 0 1,2-1-1,0 0 0,1-1 1,15 27-1,-20-38 31,-10-13 64,-12-17 82,3-3 13,-18-39 0,29 52-176,1 0 0,-1 0 1,2 0-1,-1 0 0,1-1 1,1 1-1,-1-1 0,1-15 0,1 23-24,0 1 0,0-1-1,0 0 1,0 1-1,0-1 1,0 1-1,0-1 1,1 0-1,-1 1 1,0-1-1,0 1 1,1-1 0,-1 1-1,1-1 1,-1 1-1,0-1 1,1 1-1,-1-1 1,1 1-1,-1 0 1,1-1 0,-1 1-1,1 0 1,-1-1-1,1 1 1,-1 0-1,1 0 1,0-1-1,-1 1 1,1 0-1,-1 0 1,1 0 0,0 0-1,-1 0 1,1 0-1,0 0 1,-1 0-1,1 0 1,-1 0-1,1 0 1,0 0 0,-1 1-1,2-1 1,29 11 5,-27-9-3,11 5 1,8 3-37,0 0 0,0-1 0,1-2 0,27 6 0,-45-12 21,1 0 0,0-1 1,0 0-1,0 0 0,0 0 0,0-1 1,0 0-1,10-3 0,-13 2 11,0 1-1,1-1 0,-1 0 0,0-1 0,0 1 0,0-1 0,0 0 0,-1 0 0,1 0 0,-1 0 0,0 0 0,0-1 0,5-7 0,-8 11 7,0 0 0,0 0 0,0 0 0,0-1 0,0 1 0,0 0 0,0 0 0,0 0 0,0 0-1,0-1 1,1 1 0,-1 0 0,0 0 0,0 0 0,0 0 0,0-1 0,0 1 0,0 0 0,0 0 0,1 0-1,-1 0 1,0 0 0,0 0 0,0 0 0,0-1 0,0 1 0,1 0 0,-1 0 0,0 0 0,0 0 0,0 0 0,0 0-1,1 0 1,-1 0 0,0 0 0,0 0 0,0 0 0,0 0 0,1 0 0,-1 0 0,0 0 0,0 0 0,0 0-1,1 0 1,-1 0 0,0 0 0,0 0 0,0 0 0,0 0 0,1 1 0,-1-1 0,0 0 0,0 0 0,0 0-1,3 16 187,-6 35 57,1-34-146,1 1-46,0 46 228,1-59-267,0 0 1,1 1-1,0-1 0,0 0 1,0 0-1,1 0 1,-1 1-1,1-1 0,3 4 1,-5-8-35,0 0 0,1-1 1,-1 1-1,0-1 1,1 1-1,-1-1 0,0 0 1,1 1-1,-1-1 1,1 1-1,-1-1 0,1 0 1,-1 1-1,0-1 1,1 0-1,-1 1 0,1-1 1,0 0-1,-1 0 1,1 1-1,-1-1 0,1 0 1,-1 0-1,1 0 1,0 0-1,-1 0 0,1 0 1,-1 0-1,1 0 1,-1 0-1,1 0 0,0 0 1,-1 0-1,1-1 1,-1 1-1,1 0 0,-1 0 1,1-1-1,-1 1 1,1 0-1,-1 0 0,1-1 1,-1 1-1,1-1 1,-1 1-1,0 0 0,1-1 1,-1 1-1,1-1 1,-1 1-1,0-1 0,1 0 1,2-4-185,0 1 1,-1 0 0,1-1-1,3-9 1,5-25-120,0-20-108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8.485"/>
    </inkml:context>
    <inkml:brush xml:id="br0">
      <inkml:brushProperty name="width" value="0.05" units="cm"/>
      <inkml:brushProperty name="height" value="0.05" units="cm"/>
    </inkml:brush>
  </inkml:definitions>
  <inkml:trace contextRef="#ctx0" brushRef="#br0">11 0 15987,'-6'26'1649,"3"3"-1057,1-3-272,4 0 488,3-3 1361,5-6-1665,1-6-8,3-8-184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28.872"/>
    </inkml:context>
    <inkml:brush xml:id="br0">
      <inkml:brushProperty name="width" value="0.05" units="cm"/>
      <inkml:brushProperty name="height" value="0.05" units="cm"/>
    </inkml:brush>
  </inkml:definitions>
  <inkml:trace contextRef="#ctx0" brushRef="#br0">25 1 14131,'-11'47'2425,"8"-39"-1929,0 0 0,1 0-1,0 0 1,1 0 0,0 0 0,0 0 0,1 1-1,0-1 1,1 11 0,-1-18-443,1 0 0,-1 0 0,1 0 0,-1 0 0,1 0 0,0 0-1,-1 0 1,1 0 0,0-1 0,0 1 0,-1 0 0,1 0 0,0-1 0,0 1 0,0 0 0,0-1 0,0 1 0,0-1 0,0 1 0,0-1 0,0 0-1,0 1 1,1-1 0,-1 0 0,0 0 0,2 0 0,32-1 181,-34 1-230,25-6-202,0 0-1,-1-2 1,0 0 0,32-17 0,-31 13-7,0 2 0,1 0 0,41-8 0,-66 17 233,-1 1 1,1 0-1,-1-1 1,1 1-1,0 0 1,-1 0-1,1 0 0,-1 0 1,1 1-1,-1-1 1,1 0-1,0 1 1,-1-1-1,1 1 1,-1-1-1,1 1 0,-1 0 1,2 0-1,-2 0 26,0 0-1,-1 0 1,1 0-1,0 0 0,0 1 1,-1-1-1,1 0 0,-1 0 1,1 0-1,-1 1 1,1-1-1,-1 0 0,0 0 1,1 1-1,-1-1 1,0 0-1,0 3 0,-1 5 301,0 0-1,-1 1 0,0-1 0,0 0 1,-4 9-1,0-1 123,5-12-210,0-1-271,0 0 0,0 0 0,0 0 0,1 0 1,-1 8-1,1-11-27,0-1 0,0 1 0,1 0 0,-1 0 0,0 0 0,0 0 0,1-1 0,-1 1-1,0 0 1,1 0 0,-1-1 0,1 1 0,-1 0 0,1 0 0,-1-1 0,1 1 0,0-1 0,-1 1 0,1-1 0,0 1 0,-1-1 0,1 1 0,0-1 0,0 1 0,-1-1 0,1 0 0,0 1 0,0-1 0,0 0 0,0 0 0,-1 0 0,1 0 0,1 0 0,12 1-338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02:09.744"/>
    </inkml:context>
    <inkml:brush xml:id="br0">
      <inkml:brushProperty name="width" value="0.05" units="cm"/>
      <inkml:brushProperty name="height" value="0.05" units="cm"/>
    </inkml:brush>
  </inkml:definitions>
  <inkml:trace contextRef="#ctx0" brushRef="#br0">0 13 13979,'1'-1'79,"0"0"0,-1 0 0,1 0 0,0 0 0,0 1 0,-1-1 0,1 0 0,0 0 0,0 1 0,0-1 0,0 0 0,0 1 0,0-1 0,0 1 0,0 0 0,1-1 0,0 1 0,-1 0-47,-1 0 0,1 0 0,0 0 0,-1 0 0,1 0-1,0 1 1,-1-1 0,1 0 0,-1 1 0,1-1 0,0 0 0,-1 1 0,1-1 0,-1 1 0,1-1 0,-1 1 0,0-1 0,1 1 0,-1-1 0,1 1 0,-1-1 0,1 2 0,2 5 130,0 1 0,0 0 1,-1 0-1,2 11 1,1-1 338,89 371 1632,101 339-572,-188-704-1567,0-4-194,0 1 1,1-1-1,16 28 1,-21-47-2,-2-5 131,-2-11-23,-7-22-142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39.909"/>
    </inkml:context>
    <inkml:brush xml:id="br0">
      <inkml:brushProperty name="width" value="0.05" units="cm"/>
      <inkml:brushProperty name="height" value="0.05" units="cm"/>
    </inkml:brush>
  </inkml:definitions>
  <inkml:trace contextRef="#ctx0" brushRef="#br0">624 101 12195,'1'-4'215,"-1"-1"1,1 1 0,0 0 0,-1-1 0,0 1 0,0-1 0,-1 1-1,1-1 1,-1 1 0,0 0 0,-2-9 0,1 11-113,1-1 1,-1 1-1,0 0 1,0-1-1,1 1 1,-2 0-1,1 0 0,0 1 1,0-1-1,0 0 1,-1 1-1,1-1 1,-1 1-1,1 0 0,-1 0 1,0 0-1,1 0 1,-1 0-1,0 0 1,-4 0-1,-6-1 134,-1 1 0,1-1 0,-1 2 0,1 0 0,-1 1 0,1 0 0,0 1-1,-20 5 1,14-1-67,0 0 0,1 1 0,0 1-1,0 1 1,-22 16 0,16-9-44,2 2 1,0 0 0,1 1-1,0 2 1,2 0-1,1 1 1,0 0 0,-16 31-1,19-26 59,1 1-1,1 0 1,1 1-1,2 1 1,1-1-1,2 1 1,-7 47-1,12-59-95,1 0 0,0 0-1,2 0 1,0 0 0,1 1 0,0-2-1,2 1 1,0 0 0,1 0 0,0-1-1,2 0 1,0 0 0,1-1 0,10 16-1,-14-25-62,1-1-1,-1 0 1,1 0-1,0-1 0,0 1 1,1-1-1,0 0 0,0 0 1,0-1-1,0 0 0,1 0 1,0-1-1,-1 1 0,1-1 1,0-1-1,1 1 0,-1-1 1,0-1-1,1 1 0,-1-1 1,1-1-1,11 1 0,-2-3 4,0 0 0,-1-1 0,1-1 0,-1-1-1,0 0 1,0-1 0,-1-1 0,1 0 0,-2-1-1,25-17 1,-13 6 50,-1-1 0,0-1 0,-2-1 0,37-45 0,-45 47-6,-1 1 0,0-2 0,-2 0 0,0 0 0,-2-1-1,0-1 1,11-40 0,-18 52-44,-1 0-1,0 1 1,-1-1 0,0 0-1,0 0 1,-1 0-1,-1 0 1,0 0 0,-1 0-1,0 1 1,0-1-1,-1 1 1,0-1 0,-1 1-1,-1 0 1,1 0-1,-1 0 1,-1 1 0,-9-13-1,10 15-36,-1 1 0,1 0 1,-1 0-1,0 1 0,0 0 0,-1 0 0,1 0 0,-1 1 0,0 0 0,-1 0 0,1 0 0,0 1 0,-1 0 0,0 1 1,0 0-1,0 0 0,0 1 0,0 0 0,0 0 0,0 1 0,0 0 0,0 0 0,0 1 0,0 0 0,0 0 0,0 1 0,0 0 1,0 1-1,0-1 0,1 2 0,-1-1 0,-7 6 0,-8 5-125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0.802"/>
    </inkml:context>
    <inkml:brush xml:id="br0">
      <inkml:brushProperty name="width" value="0.05" units="cm"/>
      <inkml:brushProperty name="height" value="0.05" units="cm"/>
    </inkml:brush>
  </inkml:definitions>
  <inkml:trace contextRef="#ctx0" brushRef="#br0">1 1620 12811,'33'-31'2786,"53"-27"-1936,1 4 1,145-66 0,203-58-282,-406 167-532,201-78 23,560-209-6,-145 101 18,11 32 311,-13 4 833,-456 111-618,288-79 1000,-448 121-1511,54-16 264,123-20 0,-195 43-318,1 0 0,1 0 0,9 2 0,-18-1-35,0 0 0,0 0 0,-1 1 0,1-1-1,0 1 1,0-1 0,-1 1 0,1 0 0,-1-1 0,1 1 0,1 1-1,-2-1-10,-1-1-1,1 1 0,-1-1 1,0 1-1,1 0 1,-1-1-1,0 1 0,1-1 1,-1 1-1,0 0 0,1-1 1,-1 1-1,0 0 0,0-1 1,0 1-1,0 0 0,0-1 1,0 1-1,0 0 0,0-1 1,0 1-1,0 0 1,0-1-1,0 1 0,-1 0 1,1-1-1,0 1 0,-1 1 1,0 0-37,-1 1 1,0-1 0,0 0 0,1 0 0,-1 0 0,0 0 0,-1 0-1,1 0 1,0 0 0,-1-1 0,1 1 0,0-1 0,-1 1 0,0-1-1,1 0 1,-1 0 0,0-1 0,0 1 0,-3 0 0,-14 0-199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1.778"/>
    </inkml:context>
    <inkml:brush xml:id="br0">
      <inkml:brushProperty name="width" value="0.05" units="cm"/>
      <inkml:brushProperty name="height" value="0.05" units="cm"/>
    </inkml:brush>
  </inkml:definitions>
  <inkml:trace contextRef="#ctx0" brushRef="#br0">213 0 17140,'-17'34'3985,"-22"30"1,13-24-3401,2 1 1,-18 44-1,41-85-583,1 1-1,-1 0 1,1 0-1,0 0 0,-1 0 1,1 0-1,-1 0 1,1-1-1,0 1 1,0 0-1,0 0 1,0 0-1,0 0 1,0 0-1,0 0 1,0 0-1,0 0 1,0 0-1,0 0 1,0 0-1,1 0 1,-1 0-1,0 0 1,1 0-1,-1 0 1,1-1-1,-1 1 1,1 0-1,-1 0 1,1 0-1,0-1 1,-1 1-1,1 0 1,0-1-1,0 1 1,-1 0-1,1-1 0,0 1 1,0-1-1,0 0 1,0 1-1,0-1 1,0 0-1,-1 1 1,1-1-1,1 0 1,5 1-31,0 0-1,0-1 1,0 0 0,-1-1 0,11-1 0,36-7-173,-32 4 100,0 2 0,-1 1-1,31-1 1,-49 3 94,1 0 1,-1 0-1,1 0 1,-1 1-1,0-1 1,1 0-1,-1 1 1,1 0-1,-1 0 0,0-1 1,1 1-1,-1 0 1,0 1-1,0-1 1,0 0-1,0 1 1,0-1-1,0 1 1,0 0-1,-1-1 0,1 1 1,0 0-1,-1 0 1,0 0-1,1 0 1,-1 1-1,0-1 1,0 0-1,0 0 1,0 1-1,-1-1 0,1 0 1,-1 1-1,1 3 1,0 5 15,-1-1 1,0 1-1,-1 0 1,0 0-1,0 0 0,-1-1 1,-1 1-1,0-1 1,-8 19-1,2-7 72,-2-1-1,0 0 1,-23 30 0,26-39-16,-1-1 1,-1 0-1,0-1 1,0 0-1,-1-1 1,-14 10-1,22-17-63,-1 1 0,1-1 0,-1 0 0,0 0-1,0 0 1,0-1 0,0 0 0,0 1 0,0-1 0,0 0-1,0-1 1,0 1 0,0-1 0,0 0 0,-1 0 0,1 0-1,0-1 1,0 1 0,0-1 0,0 0 0,0 0 0,0-1 0,0 1-1,0-1 1,-6-3 0,3 0-170,1-1 1,0 1-1,1-1 1,-1-1-1,1 1 0,0-1 1,1 0-1,-1 0 0,1 0 1,1 0-1,-1-1 1,2 0-1,-1 1 0,1-1 1,0 0-1,-2-16 0,1-2-457,1-1-1,1 1 1,5-53-1,9-3-356,8 3-188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2.183"/>
    </inkml:context>
    <inkml:brush xml:id="br0">
      <inkml:brushProperty name="width" value="0.05" units="cm"/>
      <inkml:brushProperty name="height" value="0.05" units="cm"/>
    </inkml:brush>
  </inkml:definitions>
  <inkml:trace contextRef="#ctx0" brushRef="#br0">0 83 16396,'14'-5'2072,"1"2"-1208,0-2-312,5 2 1201,8-1-633,7-1-312,13-2-888,5-4-568,5-1 656,4-2-200,2 0-200</inkml:trace>
  <inkml:trace contextRef="#ctx0" brushRef="#br0" timeOffset="1">608 502 18692,'-31'48'1848,"11"4"-1271,2-7-233,7-2 544,5-3-616,8-12-992,2-11 776,8-13-376,4-5-208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2.587"/>
    </inkml:context>
    <inkml:brush xml:id="br0">
      <inkml:brushProperty name="width" value="0.05" units="cm"/>
      <inkml:brushProperty name="height" value="0.05" units="cm"/>
    </inkml:brush>
  </inkml:definitions>
  <inkml:trace contextRef="#ctx0" brushRef="#br0">98 130 17916,'-1'21'850,"-1"-1"0,-1 0 0,-1 0 1,-7 21-1,5-22-402,1 0 0,1 0 0,1 1 0,0 20 0,3-38-447,0-1 1,0 1 0,0-1-1,1 1 1,-1-1 0,0 1 0,1-1-1,-1 1 1,1-1 0,0 1-1,-1-1 1,1 0 0,0 1 0,0-1-1,0 0 1,0 0 0,0 0-1,0 1 1,0-1 0,0 0 0,1 0-1,-1-1 1,0 1 0,0 0-1,1 0 1,-1-1 0,1 1 0,-1-1-1,1 1 1,-1-1 0,1 1-1,2-1 1,6 2-95,0-2 0,0 1 0,1-1 0,10-1 0,0 0-11,-12 1 61,0 0-1,1 1 0,-1 1 0,0-1 0,0 1 0,-1 1 0,1 0 1,0 0-1,9 6 0,-15-8 55,-1 0 0,1 1 1,-1-1-1,1 1 0,-1 0 0,0 0 1,0 0-1,0 0 0,0 0 0,0 0 1,-1 1-1,1-1 0,0 1 0,-1-1 1,0 1-1,0-1 0,0 1 0,0 0 1,0-1-1,0 1 0,-1 0 0,1 0 1,-1 0-1,0 0 0,0 0 0,0-1 1,0 1-1,0 0 0,-1 0 0,1 0 1,-1 0-1,0-1 0,-1 5 0,-2 2 68,0-1 0,-1 1 0,0-1-1,0-1 1,0 1 0,-1-1-1,0 0 1,-1 0 0,-8 7-1,2-3 100,0-1-1,-1 0 0,0-1 0,-21 10 0,30-17-169,0 0-1,0 0 1,0 0 0,0 0-1,0-1 1,0 0 0,-1 0 0,1 0-1,0-1 1,-1 0 0,1 0 0,0 0-1,-1-1 1,-8-1 0,11 0-19,-1 1-1,1-1 1,-1 1 0,1-1-1,0 0 1,0-1 0,0 1-1,0 0 1,0-1 0,1 0-1,-1 1 1,1-1 0,0 0 0,-1 0-1,1-1 1,1 1 0,-1 0-1,0-1 1,1 1 0,0-1-1,0 1 1,-2-8 0,-6-48-159</inkml:trace>
  <inkml:trace contextRef="#ctx0" brushRef="#br0" timeOffset="0.07">109 0 16972,'15'6'2000,"7"2"-1120,-1-2-352,8 2 1041,3-2-425,5-2-800,3-1-688,12-3 432,3-1-216,6-5-200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3.022"/>
    </inkml:context>
    <inkml:brush xml:id="br0">
      <inkml:brushProperty name="width" value="0.05" units="cm"/>
      <inkml:brushProperty name="height" value="0.05" units="cm"/>
    </inkml:brush>
  </inkml:definitions>
  <inkml:trace contextRef="#ctx0" brushRef="#br0">239 1 16796,'0'45'1976,"-23"8"-1096,-4 3-328,-8 8 825,-2 1-121,0-4-368,3-4-208,10-15-408,7-8-216,13-14-376,4-9-256,6-14-640,3-10-1177,2-14 1913,-2-11-368,0-27-320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3.437"/>
    </inkml:context>
    <inkml:brush xml:id="br0">
      <inkml:brushProperty name="width" value="0.05" units="cm"/>
      <inkml:brushProperty name="height" value="0.05" units="cm"/>
    </inkml:brush>
  </inkml:definitions>
  <inkml:trace contextRef="#ctx0" brushRef="#br0">150 47 20596,'-4'0'227,"-11"0"500,-1 0 1,0 1-1,-25 6 1,38-7-659,0 1 1,0-1-1,1 1 1,-1 0-1,0 0 1,1 0-1,-1 0 1,0 0-1,1 1 1,0-1-1,-1 1 1,1 0-1,0-1 1,0 1-1,0 0 1,0 0-1,0 1 1,0-1-1,0 0 1,1 1-1,-1-1 1,1 1-1,0-1 1,0 1-1,0 0 1,0-1-1,0 1 1,0 3-1,1-4-64,0 1-1,0-1 0,0 1 1,1-1-1,-1 1 1,1-1-1,-1 1 1,1-1-1,0 0 0,0 1 1,0-1-1,0 0 1,1 0-1,-1 1 1,0-1-1,1 0 0,0 0 1,-1-1-1,1 1 1,0 0-1,0-1 0,0 1 1,0-1-1,0 1 1,0-1-1,1 0 1,-1 0-1,4 1 0,0 1-4,1-1-1,0 0 1,0 0-1,0-1 0,0 0 1,1 0-1,-1-1 0,13 0 1,-11-1 6,1-1 0,0 0 0,-1-1 1,0 0-1,0 0 0,1-1 0,-2 0 0,16-10 1,-19 11-2,-1 0 1,0 0 0,0 0 0,0 0 0,0-1 0,-1 1 0,1-1 0,-1 0 0,0 0 0,0-1 0,0 1 0,-1 0-1,1-1 1,-1 0 0,0 1 0,-1-1 0,1 0 0,0-7 0,-1 10-3,-1 0 1,0 0-1,0 0 1,0 0-1,0 0 1,-1 0-1,1-1 0,0 1 1,-1 0-1,0 0 1,1 0-1,-1 0 1,0 0-1,0 1 1,0-1-1,0 0 1,-1 0-1,1 0 0,-3-2 1,2 2 1,-1 0-1,1 1 1,-1-1 0,0 0 0,0 1-1,0-1 1,0 1 0,0 0 0,0 0-1,0 0 1,-6 0 0,1 0-4,0 1 1,-1 0-1,1 0 1,0 0-1,0 1 0,0 1 1,-1-1-1,1 1 1,-9 4-1,10-3-114,1 0 1,0 1-1,-1-1 1,1 1-1,1 1 0,-1-1 1,1 1-1,-1 0 1,-5 8-1,9-11 48,0 1 0,0 0 1,0 0-1,0 0 0,1 0 0,-1 0 0,1 0 1,0 0-1,0 0 0,0 1 0,0-1 1,1 1-1,-1-1 0,1 0 0,0 1 0,0-1 1,0 1-1,0-1 0,1 0 0,-1 1 1,3 4-1,9 18-414</inkml:trace>
  <inkml:trace contextRef="#ctx0" brushRef="#br0" timeOffset="1">612 603 19068,'-6'10'448,"0"0"1,0 0-1,1 1 1,0 0-1,1 0 0,0 1 1,-3 15-1,6-24-381,1 0 1,0 0-1,0 0 0,0 0 0,0 0 1,0 0-1,0 0 0,1 0 0,0 0 1,-1-1-1,1 1 0,0 0 0,0 0 1,1-1-1,-1 1 0,1 0 1,-1-1-1,1 1 0,0-1 0,-1 0 1,1 0-1,1 0 0,-1 0 0,0 0 1,0 0-1,1 0 0,-1-1 0,1 1 1,-1-1-1,1 0 0,0 0 1,0 0-1,-1 0 0,7 1 0,-4-1 10,0 0-1,1 0 0,-1-1 0,0 0 1,1 0-1,-1 0 0,1-1 1,-1 1-1,0-1 0,0-1 0,1 1 1,-1-1-1,0 0 0,0 0 0,-1 0 1,1-1-1,0 1 0,-1-1 0,1-1 1,-1 1-1,0 0 0,5-6 1,-6 6-20,-1 0-1,1 0 1,-1 0 0,0 0 0,1 0 0,-1 0 0,-1-1 0,1 1 0,0-1 0,-1 0 0,0 1 0,0-1 0,0 0 0,0 0 0,-1 1 0,1-1 0,-1 0 0,0 0 0,0 0 0,0 0 0,-1 0 0,1 1 0,-1-1-1,0 0 1,0 0 0,-1 1 0,1-1 0,-1 1 0,1-1 0,-1 1 0,-4-5 0,4 5-65,0 0 0,0 1 0,-1-1 0,1 1 1,-1-1-1,1 1 0,-1 0 0,0 0 0,0 0 0,0 1 0,0-1 0,-1 1 0,1-1 0,0 1 0,-6-1 0,3 1-41,0 1-1,0-1 0,0 1 0,0 0 1,0 1-1,0-1 0,0 1 0,-7 2 1,-6 3-68,0 1 1,0 1 0,1 0-1,-22 15 1,-4 3-204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3.871"/>
    </inkml:context>
    <inkml:brush xml:id="br0">
      <inkml:brushProperty name="width" value="0.05" units="cm"/>
      <inkml:brushProperty name="height" value="0.05" units="cm"/>
    </inkml:brush>
  </inkml:definitions>
  <inkml:trace contextRef="#ctx0" brushRef="#br0">1 146 18580,'0'-4'198,"1"0"1,0 0-1,0 0 1,0 0-1,1 0 1,-1 0-1,1 0 1,0 1-1,0-1 0,0 1 1,1-1-1,-1 1 1,1 0-1,0 0 1,0 0-1,0 0 1,6-4-1,3-2 261,0 0 0,1 1 0,22-10 0,-23 12-277,0 1 1,0 0-1,1 1 1,0 0-1,0 1 1,0 1 0,26-2-1,-37 3-178,0 1 0,-1 0 0,1 0 0,0 0 0,0 1 0,0-1 0,-1 0 0,1 1 0,0-1 0,-1 1 0,1-1 0,0 1 1,-1 0-1,1 0 0,0-1 0,-1 1 0,0 0 0,1 1 0,-1-1 0,1 0 0,-1 0 0,0 1 0,0-1 0,0 0 0,0 1 0,0-1 0,0 1 0,0 0 0,0-1 0,-1 1 0,1-1 0,-1 1 0,1 0 0,-1 0 0,0-1 0,1 1 0,-1 0 0,0 0 0,0 0 0,0-1 0,-1 1 0,1 0 0,0 0 0,-1 2 0,-2 8-3,0 0 0,0-1 0,-2 1 0,1-1 0,-12 20-1,-37 54 91,37-62-36,-16 23 84,18-27-26,0 1 1,1 0-1,1 1 0,1 1 1,-11 28-1,21-47-93,0-1 0,1 0-1,-1 1 1,1-1 0,-1 0 0,1 1 0,0-1-1,0 1 1,0-1 0,0 1 0,0-1 0,0 0-1,1 1 1,-1-1 0,1 0 0,0 1 0,0-1-1,0 0 1,0 0 0,0 1 0,2 2 0,-1-3-2,0 0 1,1 0-1,-1-1 1,1 1 0,-1 0-1,1-1 1,0 0-1,0 1 1,0-1 0,-1 0-1,1 0 1,0-1-1,0 1 1,5 0 0,8 0-79,1-1 1,-1-1 0,0 0 0,0-1 0,17-5 0,-6 1-198,0-1 0,-1-2 0,0 0-1,-1-2 1,24-14 0,7-9-122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4.352"/>
    </inkml:context>
    <inkml:brush xml:id="br0">
      <inkml:brushProperty name="width" value="0.05" units="cm"/>
      <inkml:brushProperty name="height" value="0.05" units="cm"/>
    </inkml:brush>
  </inkml:definitions>
  <inkml:trace contextRef="#ctx0" brushRef="#br0">264 26 19436,'-4'-2'173,"1"1"0,-1 1 1,0-1-1,1 1 0,-1-1 0,0 1 0,1 0 1,-1 0-1,0 1 0,1-1 0,-1 1 0,1-1 0,-1 1 1,1 1-1,-1-1 0,1 0 0,-1 1 0,1-1 0,0 1 1,0 0-1,0 0 0,0 1 0,0-1 0,-2 3 0,-8 6 167,1 1 0,1 1-1,-19 25 1,13-13-159,2 0 0,0 1 0,-20 50 0,29-61-130,1 0 0,0 1 0,2-1 0,-1 1 0,2 0 0,0 0 0,1 0 0,2 29 0,-1-43-36,0 1 0,1 0-1,-1-1 1,1 1 0,-1-1 0,1 1-1,0-1 1,0 1 0,0-1 0,0 1 0,0-1-1,1 0 1,-1 0 0,1 0 0,0 0-1,-1 0 1,1 0 0,0 0 0,0 0 0,0-1-1,5 4 1,-4-4-1,-1-1 1,1 1-1,0 0 0,0-1 0,0 0 1,0 0-1,0 0 0,0 0 0,0 0 0,-1 0 1,1-1-1,0 1 0,0-1 0,0 0 1,0 0-1,-1 0 0,1 0 0,0-1 1,-1 1-1,4-3 0,8-5 57,-1-1 0,1-1 0,-2 0 0,0-1 0,16-20 0,-3 1 155,25-44 0,-39 57-129,-1 0 0,-1-1 0,11-33 0,-17 43-79,0 0 1,-1-1-1,0 1 1,-1-1-1,0 1 0,0-1 1,-1 0-1,-1 1 1,1-1-1,-3-10 0,1 16-87,1 0-1,-1 0 1,0 0-1,-1 0 1,1 1-1,0-1 1,-1 0-1,0 1 1,0 0-1,0-1 1,0 1-1,-1 0 1,1 1-1,-1-1 1,0 1-1,0 0 1,0-1-1,0 2 1,0-1-1,-8-2 1,9 3 15,0 0 0,0 0 1,0 0-1,0 0 0,0 1 0,0 0 0,0-1 1,0 1-1,0 0 0,0 0 0,0 1 0,0-1 1,0 1-1,0-1 0,0 1 0,1 0 0,-1 0 1,0 0-1,0 1 0,1-1 0,-1 1 0,0-1 1,1 1-1,0 0 0,-1 0 0,1 0 0,0 0 0,0 0 1,0 1-1,-3 3 0,-2 14-493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4.758"/>
    </inkml:context>
    <inkml:brush xml:id="br0">
      <inkml:brushProperty name="width" value="0.05" units="cm"/>
      <inkml:brushProperty name="height" value="0.05" units="cm"/>
    </inkml:brush>
  </inkml:definitions>
  <inkml:trace contextRef="#ctx0" brushRef="#br0">3 121 18244,'-1'-4'258,"0"1"0,1-1-1,-1 0 1,1 0 0,0 1 0,0-1 0,0 0 0,1 0-1,0 0 1,-1 1 0,1-1 0,0 0 0,1 1 0,-1-1 0,1 1-1,-1-1 1,1 1 0,0 0 0,0 0 0,1 0 0,-1 0-1,1 0 1,-1 0 0,1 0 0,4-2 0,-2 1-70,-1 1 1,1 0 0,0 0 0,0 0-1,0 1 1,0 0 0,1 0-1,-1 0 1,0 1 0,1 0-1,-1 0 1,1 0 0,0 0-1,-1 1 1,1 0 0,10 1-1,-14 0-179,0-1 1,0 0-1,0 1 0,0-1 0,0 1 0,0 0 0,0 0 0,0 0 1,0 0-1,0 0 0,0 0 0,-1 0 0,1 0 0,0 1 0,-1-1 1,1 1-1,-1-1 0,0 1 0,1 0 0,-1 0 0,1 2 0,0-1 8,-1 1 0,0-1 0,-1 1 0,1-1 0,-1 0 0,1 1 0,-1 0 0,0-1 0,0 1 0,-1-1 0,0 7-1,-3 5 28,-1-1 0,0 1 0,0-1 0,-16 26 0,-23 32 1,25-43 2,1 1 0,2 1 0,-17 40 0,32-66-27,-1-1 0,1 1 0,0 0 0,0 0 0,1 0 0,-1-1 0,2 10 0,-1-13-16,0 0-1,0 1 0,0-1 0,0 0 0,1 0 0,-1 0 0,0 0 1,1 0-1,-1 0 0,1 0 0,0 0 0,-1 0 0,1 0 0,0 0 0,-1-1 1,1 1-1,0 0 0,0 0 0,0-1 0,-1 1 0,1 0 0,0-1 1,0 1-1,0-1 0,0 1 0,0-1 0,0 1 0,1-1 0,-1 0 1,0 0-1,0 1 0,0-1 0,0 0 0,0 0 0,0 0 0,0 0 0,2-1 1,5-1-152,0 0 0,0 0 1,-1-1-1,1 0 1,-1-1-1,0 0 1,0 0-1,0 0 0,-1-1 1,10-8-1,-3 3-346,129-108-2267,-92 74 1801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4:26.995"/>
    </inkml:context>
    <inkml:brush xml:id="br0">
      <inkml:brushProperty name="width" value="0.05" units="cm"/>
      <inkml:brushProperty name="height" value="0.05" units="cm"/>
    </inkml:brush>
  </inkml:definitions>
  <inkml:trace contextRef="#ctx0" brushRef="#br0">189 2544 10162,'-2'3'109,"0"0"-1,0 0 1,-1 0-1,1 0 1,-1-1-1,0 1 1,0-1-1,0 0 1,0 0-1,0 0 1,0 0-1,0 0 1,-1-1-1,1 1 1,-1-1-1,1 0 1,-1 0 0,0-1-1,1 1 1,-1-1-1,0 1 1,1-1-1,-1 0 1,0-1-1,1 1 1,-1-1-1,-6-1 1,5 1-84,1-1 0,0 0 0,0 1 0,-1-1 0,1-1 0,0 1 0,1-1 0,-1 1 0,0-1 1,1 0-1,0-1 0,0 1 0,0 0 0,0-1 0,0 0 0,0 1 0,1-1 0,0 0 0,0-1 0,0 1 0,0 0 1,-1-6-1,1-5-20,0-1 1,1 1 0,0 0 0,1-1 0,1 1 0,0-1 0,1 1 0,4-15-1,5-12-13,25-65 0,37-59 50,111-185 1,-23 51 14,68-129 20,37 24-26,-196 307-40,96-117 2,-152 199-10,1 1 0,1 1-1,0 0 1,33-22 0,-49 36-4,1-1 0,0 1 0,-1 0 0,1-1 0,0 1 1,0 0-1,-1-1 0,1 1 0,0 0 0,0 0 0,-1 0 1,1 0-1,0-1 0,0 1 0,0 0 0,-1 0 0,1 1 0,2-1 1,-3 0-1,0 1 0,1-1 0,-1 0 0,1 1 1,-1-1-1,0 0 0,1 1 0,-1-1 0,0 1 0,0-1 1,1 1-1,-1-1 0,0 0 0,0 1 0,0-1 1,1 1-1,-1-1 0,0 1 0,0-1 0,0 1 0,0 1 1,-5 34-27,3-30 25,-40 163-12,-72 179 0,72-242-72,-67 118 1,-72 92-187,101-180 160,78-133 111,-223 399-159,211-376 162,-111 203 119,100-189-89,-3 0-1,-1-2 1,-46 48-1,73-84-27,-23 20 49,25-22-52,-1 0-1,1 0 0,0 1 0,-1-1 1,1 0-1,-1 0 0,1 0 1,-1 1-1,1-1 0,-1 0 0,1 0 1,-1 0-1,1 0 0,-1 0 1,1 0-1,-1 0 0,1 0 1,0 0-1,-1 0 0,1 0 0,-2 0 1,2-1-3,0 1 1,-1-1-1,1 1 1,0-1-1,-1 0 1,1 1-1,0-1 1,-1 1-1,1-1 1,0 0-1,0 1 1,0-1-1,0 0 1,0 1-1,0-1 1,0 1-1,0-1 1,0 0-1,0 1 1,0-1-1,1-1 1,3-21-26,2 0 0,0 0 0,17-38 0,-1 1 0,202-628 31,-33 130-239,51 21-30,-27 158 257,-203 365 119,-12 14-107,1 0 0,-1 0 1,0 0-1,0 1 0,1-1 1,-1 0-1,0 0 0,0 0 1,0 1-1,1-1 0,-1 0 1,0 1-1,0-1 0,0 0 1,0 0-1,0 1 0,0-1 1,1 0-1,-1 1 0,0-1 1,0 0-1,0 0 0,0 1 1,0-1-1,0 0 0,0 1 1,0-1-1,-1 0 0,1 1 1,0-1-1,0 1 0,-6 37 107,-19 54-1070,-3-1-1,-68 147 1,-110 160-2025,181-350 2854,-205 349 974,133-233 90,-62 90 420,69-116-915,-88 183 0,178-320-441,-4 7-23,1 0 0,0 0 0,-3 11 0,6-18 21,-1-1 0,1 1-1,0 0 1,0-1 0,-1 1 0,1 0-1,0 0 1,0-1 0,0 1-1,0 0 1,0-1 0,0 1 0,0 0-1,0 0 1,0-1 0,0 1-1,1 0 1,-1-1 0,0 1 0,0 0-1,1 0 1,-1-1 0,0 1 0,1-1-1,-1 1 1,1 0 0,-1-1-1,0 1 1,1-1 0,0 1 0,-1-1-1,1 1 1,-1-1 0,1 1 0,0-1-1,-1 0 1,1 1 0,-1-1-1,1 0 1,0 0 0,0 1 0,-1-1-1,1 0 1,0 0 0,-1 0-1,1 0 1,0 0 0,0 0 0,1 0-1,4-2-9,0 1-1,0-1 0,0-1 0,0 1 1,0-1-1,-1 0 0,1 0 0,-1 0 1,0-1-1,0 0 0,0 0 1,6-7-1,-3 4 1,37-35-46,-1-2-1,63-85 1,-68 81-15,319-441-456,-230 289 443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45.172"/>
    </inkml:context>
    <inkml:brush xml:id="br0">
      <inkml:brushProperty name="width" value="0.05" units="cm"/>
      <inkml:brushProperty name="height" value="0.05" units="cm"/>
    </inkml:brush>
  </inkml:definitions>
  <inkml:trace contextRef="#ctx0" brushRef="#br0">62 1 20204,'-12'25'1026,"2"1"-1,0 0 1,2 1 0,1 0-1,-6 47 1,12-72-1049,1 1 1,0 0 0,0 0-1,0-1 1,0 1-1,0 0 1,0 0 0,1-1-1,0 1 1,-1 0 0,1 0-1,0-1 1,0 1 0,1-1-1,-1 1 1,0-1-1,1 0 1,-1 1 0,1-1-1,0 0 1,0 0 0,0 0-1,0 0 1,0 0 0,0-1-1,1 1 1,-1-1-1,0 1 1,1-1 0,-1 0-1,1 0 1,0 0 0,-1 0-1,1-1 1,0 1 0,-1-1-1,1 1 1,0-1-1,0 0 1,0 0 0,-1 0-1,1 0 1,0-1 0,0 1-1,-1-1 1,1 0-1,0 0 1,-1 0 0,1 0-1,-1 0 1,4-2 0,2-2-381,0 0 1,-1 0 0,1 0-1,-1-1 1,0 0-1,-1-1 1,0 1 0,11-16-1,-5 5-660,-2 0 0,17-35 0,-40 110 4570,4-20-2574,2 0 0,2 1 0,1 0-1,2 62 1,2-100-948,6 39-249,-6-39 258,0 0 0,0 0 1,0 0-1,0 0 0,1 0 0,-1 0 1,0 0-1,1 0 0,-1 0 0,1 0 1,-1 0-1,1 0 0,-1 0 1,1 0-1,0-1 0,0 1 0,-1 0 1,1 0-1,0-1 0,0 1 0,0-1 1,-1 1-1,1-1 0,0 1 0,0-1 1,0 1-1,0-1 0,0 0 0,0 1 1,0-1-1,0 0 0,0 0 0,0 0 1,2 0-1,13-9-231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2.389"/>
    </inkml:context>
    <inkml:brush xml:id="br0">
      <inkml:brushProperty name="width" value="0.05" units="cm"/>
      <inkml:brushProperty name="height" value="0.05" units="cm"/>
    </inkml:brush>
  </inkml:definitions>
  <inkml:trace contextRef="#ctx0" brushRef="#br0">223 13 18396,'0'0'85,"0"-1"0,0 1 0,0 0 0,0-1 1,0 1-1,0 0 0,0-1 0,0 1 0,0-1 0,0 1 0,0 0 1,0-1-1,0 1 0,0 0 0,-1-1 0,1 1 0,0 0 0,0-1 1,0 1-1,-1 0 0,1-1 0,0 1 0,0 0 0,0-1 0,-1 1 1,1 0-1,0 0 0,-1-1 0,1 1 0,0 0 0,-1 0 0,1 0 1,-1-1-1,-16 0 946,-18 10 695,25-4-1511,0 1 1,0 0 0,1 0-1,0 1 1,0 1 0,1-1-1,-1 1 1,2 1-1,-1 0 1,-9 15 0,9-12-156,0 1 1,1 0-1,1 0 1,0 1 0,1 0-1,0 0 1,-5 26-1,9-29-30,-1 1 0,2-1 0,-1 1 0,2-1 0,-1 1 0,2-1 0,-1 0 0,6 18 0,-6-25-34,1 1 1,0-1-1,-1 0 1,1 0 0,1 0-1,-1 0 1,1 0-1,-1-1 1,1 1 0,0-1-1,0 1 1,1-1-1,-1 0 1,1 0 0,-1-1-1,1 1 1,0-1-1,0 0 1,0 0-1,0 0 1,0 0 0,1-1-1,-1 0 1,6 2-1,2-3-153,0 1 0,0-1-1,0-1 1,0 0-1,0 0 1,0-2-1,0 1 1,-1-1-1,1-1 1,-1 0-1,0-1 1,0 0-1,17-11 1,22-16-298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2.978"/>
    </inkml:context>
    <inkml:brush xml:id="br0">
      <inkml:brushProperty name="width" value="0.05" units="cm"/>
      <inkml:brushProperty name="height" value="0.05" units="cm"/>
    </inkml:brush>
  </inkml:definitions>
  <inkml:trace contextRef="#ctx0" brushRef="#br0">161 1 19132,'-17'11'755,"0"0"1,0 1-1,1 1 1,1 1-1,-21 23 0,31-31-644,1 0 0,-1 1-1,1-1 1,0 1 0,1 0-1,0 0 1,0 0 0,0 1-1,1-1 1,0 1 0,0-1-1,1 1 1,0-1 0,0 1-1,1 0 1,0 0-1,2 12 1,-2-18-94,0 0-1,1 0 1,-1 1 0,1-1-1,-1 0 1,1 0 0,0 0-1,0 0 1,0 0-1,0 0 1,1 0 0,-1 0-1,0 0 1,1-1 0,-1 1-1,1 0 1,-1-1-1,1 1 1,3 1 0,-2-2 1,-1 0-1,1 0 1,0 0 0,0 0 0,0 0 0,0-1 0,0 0 0,0 1 0,0-1 0,0 0 0,0 0 0,6-2 0,1 0 24,1-1 0,-1 0 0,1-1 0,-1 0 0,0-1 0,18-11 0,34-32 152,-45 34-148,1 0 0,0 2 1,27-16-1,-44 27-43,0 1-1,0-1 1,0 1-1,0-1 1,1 1 0,-1-1-1,0 1 1,0-1-1,1 1 1,-1 0-1,0 0 1,0 0-1,1 0 1,-1 0 0,0 0-1,0 0 1,1 0-1,-1 0 1,0 1-1,0-1 1,1 0 0,-1 1-1,1 0 1,0 0 1,-1 1 1,0-1 0,0 1 0,0-1-1,0 1 1,0 0 0,0-1 0,0 1-1,-1 0 1,1 0 0,0-1 0,-1 1-1,0 0 1,1 0 0,-1 2-1,2 26 74,-2-23-28,1 1-1,-1-1 1,1 0-1,1 0 1,3 13-1,-4-19-38,-1 0-1,1 0 0,-1 0 1,1 0-1,0 0 0,-1 0 1,1 0-1,0-1 0,0 1 1,0 0-1,-1 0 0,1-1 1,0 1-1,0-1 0,0 1 1,0-1-1,0 1 0,0-1 1,0 0-1,0 1 0,1-1 1,-1 0-1,0 0 0,0 0 1,0 0-1,0 0 1,0 0-1,0 0 0,0 0 1,0 0-1,0 0 0,2-1 1,4-1 37,0 0 0,-1-1 1,13-5-1,-14 5-31,28-14 82,-5 3-34,36-14 1,-56 25-71,-1 0 0,2 1 1,-1 0-1,0 1 0,0-1 1,0 2-1,1-1 0,-1 1 1,14 2-1,-20-2 1,1 1 0,-1-1 0,0 1 0,1 0 0,-1-1 0,0 1 0,0 0 0,0 1 0,0-1 0,0 0 0,0 1 0,0-1 0,0 1 0,0-1 0,-1 1-1,1 0 1,-1 0 0,1 0 0,1 4 0,1 1-5,-2 0 0,1 1 0,-1-1-1,3 14 1,4 13 52,-9-33-36,0 0 1,0 0-1,1 0 0,-1 0 0,0 0 1,1-1-1,-1 1 0,1 0 1,-1 0-1,1-1 0,-1 1 1,1 0-1,-1-1 0,1 1 0,0 0 1,-1-1-1,1 1 0,0-1 1,0 1-1,0-1 0,-1 1 1,1-1-1,0 0 0,0 1 0,0-1 1,0 0-1,0 0 0,-1 0 1,1 0-1,0 0 0,0 0 1,0 0-1,0 0 0,0 0 0,0 0 1,0 0-1,0 0 0,-1-1 1,1 1-1,0 0 0,0-1 1,0 1-1,1-1 0,4-3 40,1 0 0,-1-1 0,0 1 0,8-9 0,-3 3-4,-5 5-15,2-2-24,1 1 1,-1 0-1,1 0 0,17-8 0,-24 13-12,-1 1 0,1-1 0,-1 0 0,1 1 1,0 0-1,-1-1 0,1 1 0,0 0 1,-1 0-1,1 0 0,0 0 0,-1 0 0,1 0 1,0 0-1,-1 0 0,1 1 0,0-1 1,-1 1-1,1-1 0,-1 1 0,1 0 0,-1 0 1,1-1-1,-1 1 0,1 0 0,-1 0 1,0 0-1,1 1 0,-1-1 0,0 0 1,0 0-1,0 1 0,0-1 0,0 1 0,0-1 1,-1 1-1,2 1 0,5 25-556,-7-26 465,1-1-1,-1 0 1,0 1 0,0-1 0,0 0-1,0 1 1,0-1 0,-1 0 0,1 1-1,0-1 1,-1 0 0,1 0 0,-1 1-1,1-1 1,-1 0 0,1 0 0,-1 0-1,-1 2 1,2-3 84,0 0-1,-1 0 1,1 0-1,0 1 1,-1-1-1,1 0 1,0 0-1,0 0 0,-1 0 1,1 0-1,0 0 1,-1 0-1,1 0 1,0 0-1,-1 0 1,1 0-1,0 0 1,-1 0-1,1 0 1,0 0-1,-1 0 1,1 0-1,0 0 1,-1 0-1,1 0 1,0-1-1,0 1 0,-1 0 1,1 0-1,0 0 1,-1 0-1,1-1 1,0 1-1,0 0 1,0 0-1,-1-1 1,1 1-1,0 0 1,0 0-1,0-1 1,0 1-1,-1 0 1,1-1-1,0 1 1,0 0-1,0-1 0,0 1 1,0 0-1,0-1 1,0 1-1,0 0 1,0-1-1,0 1 1,0 0-1,0-1 1,-5-27-591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4.338"/>
    </inkml:context>
    <inkml:brush xml:id="br0">
      <inkml:brushProperty name="width" value="0.05" units="cm"/>
      <inkml:brushProperty name="height" value="0.05" units="cm"/>
    </inkml:brush>
  </inkml:definitions>
  <inkml:trace contextRef="#ctx0" brushRef="#br0">87 10 16043,'0'-1'73,"0"1"0,0-1 0,1 1 0,-1-1 0,0 1 0,0-1 0,1 1 0,-1-1 0,0 1 0,1-1 0,-1 1 0,0 0 0,1-1 0,-1 1 0,1 0-1,-1-1 1,1 1 0,-1 0 0,1 0 0,-1-1 0,0 1 0,1 0 0,-1 0 0,1 0 0,0 0 0,0 0 0,-1 1-2,1 0 1,-1 0-1,1 0 0,-1 0 1,0 0-1,1 1 0,-1-1 1,0 0-1,0 0 1,0 0-1,0 1 0,0-1 1,0 0-1,0 0 0,-1 2 1,-42 258 4867,20-142-4050,15-76-563,-1 2 180,2 0 0,-2 68 0,9-111-485,0-1 0,0 1-1,0 0 1,0 0 0,0 0 0,1 0 0,-1-1-1,0 1 1,1 0 0,0 0 0,-1-1 0,1 1-1,0 0 1,1 1 0,-1-2-13,-1-1-1,1 0 1,-1 0 0,1 1 0,-1-1 0,1 0-1,-1 0 1,1 0 0,-1 1 0,1-1-1,-1 0 1,1 0 0,-1 0 0,1 0 0,0 0-1,-1 0 1,1 0 0,-1 0 0,1 0-1,-1 0 1,1-1 0,-1 1 0,1 0-1,-1 0 1,1 0 0,-1-1 0,1 1 0,-1 0-1,1-1 1,4-2 20,-1-1 1,0 0-1,0 0 1,0 0-1,0 0 0,-1 0 1,5-8-1,17-31 76,-2-1-1,20-53 0,26-97-176,-60 166-4,-7 21 6,1 0 0,0-1 0,0 1 0,6-10-1,-7 16 28,-1-1-1,0 0 0,1 1 0,-1-1 0,0 1 1,1-1-1,0 1 0,-1 0 0,1 0 0,0 0 0,0 0 1,0 0-1,-1 0 0,1 0 0,0 0 0,0 1 1,0-1-1,0 1 0,1 0 0,-1-1 0,2 1 1,-3 0 31,0 0 0,-1 0 0,1 0 0,-1 1 0,1-1 1,0 0-1,-1 0 0,1 0 0,-1 1 0,1-1 0,0 0 1,-1 1-1,1-1 0,-1 0 0,1 1 0,-1-1 0,1 1 1,-1-1-1,0 1 0,1-1 0,-1 1 0,0-1 0,1 1 1,-1-1-1,0 1 0,1 0 0,-1-1 0,0 1 0,0-1 1,0 1-1,0 0 0,0-1 0,0 1 0,0 0 0,0-1 1,0 2-1,-4 25-194,-1-17 165,1 0 0,-1-1 0,-1 0 0,1 0 0,-2-1 0,-11 13 0,-2 0-229,-27 22 0,40-37 64,0 0-1,0 0 1,-1-1 0,0 0 0,0 0-1,0-1 1,0 0 0,-1 0 0,0-1-1,0 0 1,-15 3 0,24-6 151,-1 0 1,1 0 0,0 0-1,-1 0 1,1 0 0,0 0-1,-1 0 1,1 0-1,0 0 1,-1 0 0,1 0-1,0 0 1,-1 0 0,1 0-1,0 0 1,-1 0-1,1 0 1,0 0 0,-1-1-1,1 1 1,0 0 0,-1 0-1,1 0 1,0 0 0,-1-1-1,1 1 1,0 0-1,0 0 1,-1-1 0,1 1-1,0 0 1,0-1 0,0 1-1,0 0 1,-1-1-1,1 1 1,0 0 0,0-1-1,0 1 1,0-1 0,7-15-1017,22-13 230,2 3 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5.087"/>
    </inkml:context>
    <inkml:brush xml:id="br0">
      <inkml:brushProperty name="width" value="0.05" units="cm"/>
      <inkml:brushProperty name="height" value="0.05" units="cm"/>
    </inkml:brush>
  </inkml:definitions>
  <inkml:trace contextRef="#ctx0" brushRef="#br0">144 161 14379,'-2'-1'231,"1"1"1,-1-1-1,0 1 1,1-1-1,-1 1 0,1 0 1,-1 0-1,0 0 0,0 0 1,1 0-1,-1 0 1,0 0-1,1 1 0,-1-1 1,1 1-1,-1-1 1,0 1-1,1-1 0,-1 1 1,1 0-1,-1 0 0,1 0 1,0 0-1,-1 0 1,1 0-1,0 0 0,-2 2 1,-5 5 331,1 1 0,0 0 0,-7 11 0,2-2 328,3-6-277,1 0 0,-12 21 0,18-28-523,0-1 0,0 1 0,0-1 0,1 1 1,0 0-1,0 0 0,0 0 0,0 0 0,1 0 0,-1 0 0,2 7 0,-1-10-86,0-1 0,0 0-1,1 0 1,-1 0 0,0 0-1,1 1 1,-1-1 0,1 0-1,-1 0 1,1 0 0,0 0-1,-1 0 1,1 0 0,0-1-1,0 1 1,0 0 0,-1 0-1,1 0 1,0-1 0,0 1-1,2 1 1,0-2-5,-1 1-1,0 0 1,1-1 0,-1 1 0,0-1-1,1 0 1,-1 0 0,1 0 0,-1 0-1,3 0 1,6-2-20,0-1 0,0 0 0,16-7 1,-26 10 18,37-16-46,-26 10 25,1 0-1,-1 1 0,1 0 1,0 1-1,0 1 1,1 0-1,15-1 0,-28 4 26,-1 0-1,1 0 1,0 0-1,0 0 1,0 0-1,0 0 1,-1 0 0,1 0-1,0 1 1,0-1-1,0 0 1,-1 1-1,1-1 1,0 0-1,0 1 1,-1-1-1,1 1 1,0-1-1,-1 1 1,1-1-1,-1 1 1,1 0-1,-1-1 1,1 1-1,-1 0 1,1-1-1,-1 1 1,1 0-1,-1 0 1,0 0-1,0-1 1,1 1 0,-1 0-1,0 0 1,0 0-1,0-1 1,0 1-1,0 0 1,0 0-1,0 0 1,0 0-1,0-1 1,0 1-1,-1 1 1,9-163 1228,-8 161-1235,0 0 1,0 0 0,0 0 0,0 0 0,0-1-1,0 1 1,0 0 0,1 0 0,-1 0 0,0 0-1,0 0 1,0 0 0,0 0 0,0 0-1,1 0 1,-1 0 0,0 0 0,0 0 0,0 0-1,0 0 1,0-1 0,1 1 0,-1 0 0,0 1-1,0-1 1,0 0 0,0 0 0,1 0-1,-1 0 1,0 0 0,0 0 0,0 0 0,0 0-1,0 0 1,0 0 0,1 0 0,-1 0 0,0 0-1,0 0 1,0 1 0,0-1 0,0 0 0,0 0-1,0 0 1,1 0 0,-1 0 0,0 0-1,0 1 1,0-1 0,0 0 0,0 0 0,0 0-1,7 7-65,-3-2 21,1 0 1,-1 0 0,1 0-1,0-1 1,0 0 0,1 0-1,-1 0 1,1-1 0,0 1-1,0-2 1,0 1 0,0-1-1,1 1 1,11 1 0,-9-3-6,0 0 1,1-1-1,-1 0 1,1 0-1,-1-1 1,0 0-1,1-1 1,-1 0-1,15-5 1,-9 0-6,1 1 1,-1-2 0,0 0-1,0-1 1,-1 0 0,0-1-1,-1-1 1,0 0 0,-1-1-1,0 0 1,13-19 0,-21 26 48,-1 0 1,1 0 0,-1 0 0,0 0 0,-1-1 0,1 1 0,-1-1 0,0 1 0,-1-1-1,1 0 1,-1 0 0,1-9 0,-2 15 10,0-1 0,0 0 0,0 1 0,0-1 0,0 0 0,-1 1-1,1-1 1,0 0 0,0 1 0,0-1 0,-1 0 0,1 1 0,0-1 0,-1 0 0,1 1 0,0-1-1,-1 1 1,1-1 0,-1 1 0,1-1 0,-1 1 0,1-1 0,-1 1 0,1-1 0,-1 1 0,0 0-1,1-1 1,-1 1 0,1 0 0,-1 0 0,0-1 0,1 1 0,-1 0 0,0 0 0,1 0 0,-1 0-1,0 0 1,0 0 0,1 0 0,-1 0 0,0 0 0,1 0 0,-1 0 0,0 0 0,1 1 0,-1-1-1,0 0 1,1 0 0,-1 1 0,1-1 0,-2 1 0,-3 2 14,0-1 0,0 1 0,0 0 0,1 0 0,-7 6 0,-6 7 63,1 0 0,1 1 0,1 1 0,-22 37 0,29-43-24,0 0 0,1 1 0,1 0 0,0 0 1,0 0-1,2 1 0,-1 0 0,2 0 1,-2 17-1,4-29-61,0 0 0,0 0 0,0 0 0,1 0 0,-1 1 0,0-1 0,1 0 0,-1 0 0,1 0 0,0 0 0,0 0 0,0 0 0,0 0 0,0-1 0,0 1 0,0 0 0,0 0 0,1-1 1,-1 1-1,1-1 0,2 3 0,-2-3-95,1 1 1,0-1-1,0 0 1,-1 0-1,1 0 1,0 0 0,0 0-1,0-1 1,0 1-1,0-1 1,0 0-1,0 0 1,0 0 0,6-1-1,0-1-116,-1 0 0,1-1 0,0 0 0,-1-1 1,0 1-1,0-2 0,0 1 0,0-1 0,-1 0 0,9-8 0,20-15-604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5.537"/>
    </inkml:context>
    <inkml:brush xml:id="br0">
      <inkml:brushProperty name="width" value="0.05" units="cm"/>
      <inkml:brushProperty name="height" value="0.05" units="cm"/>
    </inkml:brush>
  </inkml:definitions>
  <inkml:trace contextRef="#ctx0" brushRef="#br0">120 215 17492,'-5'2'240,"0"0"0,0 0 0,1 0 1,-1 1-1,0-1 0,1 1 0,0 1 0,-1-1 1,1 0-1,0 1 0,1 0 0,-1 0 0,1 0 1,-5 8-1,-1 1 109,1 1 0,1-1 0,-10 26 0,15-32-287,0 0-1,0 0 0,1 0 0,-1-1 0,1 1 0,1 0 0,0 1 0,0 9 0,0-15-50,0 0-1,1-1 0,-1 1 1,0 0-1,1-1 0,-1 1 1,1-1-1,0 1 0,-1 0 0,1-1 1,0 0-1,0 1 0,0-1 1,0 1-1,0-1 0,0 0 0,0 0 1,1 0-1,-1 0 0,0 0 1,1 0-1,-1 0 0,1 0 0,-1 0 1,1 0-1,-1-1 0,1 1 1,-1-1-1,1 1 0,0-1 0,-1 0 1,1 0-1,0 1 0,-1-1 1,1 0-1,0 0 0,-1-1 0,1 1 1,3-1-1,3-1 18,1 0 0,-1-1 0,1 0 0,-1-1 0,0 0 0,0 0 0,-1 0 0,1-1 0,11-11 1,60-59 152,-72 68-162,120-139 235,-106 117-232,-1 0 1,-2-1-1,22-46 0,-36 58-24,-13 23-8,-18 28 0,18-18-45,1 1 0,0 0 0,1 1 0,0 0 0,2 0 0,0 0 0,1 1 0,1-1 0,0 1 0,1 0 0,1 0 0,2 18 0,-1-33 41,0 0-1,1-1 1,-1 1 0,1 0 0,-1 0 0,1-1 0,0 1 0,0-1-1,1 1 1,-1-1 0,0 1 0,1-1 0,-1 0 0,1 0-1,0 0 1,0 0 0,0 0 0,0 0 0,0 0 0,0 0 0,0-1-1,4 3 1,-3-4-16,0 1 0,1 0 1,-1-1-1,1 0 0,-1 0 0,6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5.973"/>
    </inkml:context>
    <inkml:brush xml:id="br0">
      <inkml:brushProperty name="width" value="0.05" units="cm"/>
      <inkml:brushProperty name="height" value="0.05" units="cm"/>
    </inkml:brush>
  </inkml:definitions>
  <inkml:trace contextRef="#ctx0" brushRef="#br0">136 0 17804,'-11'123'6663,"0"-23"-5805,7-41-460,3 1-1,11 102 1,-9-154-377,-1-6-20,0 0 0,0 0-1,1 0 1,-1 0 0,0 0 0,1 0 0,-1 0 0,1 0-1,0-1 1,0 1 0,-1 0 0,1 0 0,1 0 0,-1-1-1,1 2 1,-2-3-6,1 1 0,-1-1 0,0 0 0,0 0 0,0 0 0,0 0 0,1 0-1,-1 0 1,0 0 0,0 0 0,0 0 0,0 0 0,1 0 0,-1 0 0,0 0 0,0 0-1,0 0 1,1 0 0,-1 0 0,0 0 0,0 0 0,0 0 0,0 0 0,0-1 0,1 1-1,-1 0 1,0 0 0,0 0 0,0 0 0,0 0 0,0 0 0,1 0 0,-1-1-1,0 1 1,0 0 0,0 0 0,0 0 0,0 0 0,0-1 0,0 1 0,0 0 0,0 0-1,0 0 1,0 0 0,0-1 0,1 1 0,-1 0 0,0 0 0,0 0 0,0 0 0,-1-1-1,1 1 1,0 0 0,0 0 0,0 0 0,0-1 0,0 1 0,0 0 0,0-14-263,-4-12-216,-1 0-1,-1 1 1,-2 0-1,0 0 1,-1 1 0,-2 0-1,0 0 1,-2 1 0,-19-27-1,11 28 275,13 18 363,12 16 396,-1-7-433,1 0 0,-1 0 0,1 0 0,0 0-1,1-1 1,-1 0 0,1 0 0,0 0 0,0-1-1,6 4 1,3 0-192,-1 0-1,29 10 1,-35-15 65,0 0 0,0-1 1,0 1-1,0-1 1,1-1-1,-1 1 1,0-1-1,0-1 1,8 0-1,25-7-106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6.404"/>
    </inkml:context>
    <inkml:brush xml:id="br0">
      <inkml:brushProperty name="width" value="0.05" units="cm"/>
      <inkml:brushProperty name="height" value="0.05" units="cm"/>
    </inkml:brush>
  </inkml:definitions>
  <inkml:trace contextRef="#ctx0" brushRef="#br0">152 31 16452,'-19'13'968,"2"2"0,0 0 0,-26 29 0,37-37-696,0 1-1,0 0 0,1 0 0,0 1 0,0 0 1,1 0-1,0 0 0,0 0 0,1 0 0,-3 19 1,5-25-235,1 0 1,-1 0 0,1-1 0,0 1-1,0 0 1,0 0 0,1 0 0,-1-1-1,1 1 1,-1 0 0,1 0 0,0-1-1,0 1 1,0 0 0,1-1 0,-1 1-1,0-1 1,1 1 0,0-1-1,-1 0 1,1 0 0,0 0 0,0 0-1,0 0 1,1 0 0,-1 0 0,0-1-1,1 1 1,-1-1 0,1 0 0,-1 0-1,1 0 1,0 0 0,5 1 0,-2-1-21,1 0 0,0 0 0,-1-1 0,1 0 0,-1 0 0,1 0 0,0-1 1,-1 0-1,1-1 0,-1 1 0,0-1 0,1 0 0,-1-1 0,8-4 0,-5 1 5,0 0 0,0-1 0,-1 0 0,0 0 0,0-1-1,-1 1 1,0-2 0,0 1 0,-1-1 0,0 0 0,5-11 0,-8 14-16,0 0 1,-1 0 0,0 0 0,0-1-1,0 1 1,0 0 0,-1-1 0,0 0-1,-1 1 1,0-1 0,0 1 0,0-1-1,0 0 1,-1 1 0,0-1 0,-1 1-1,0-1 1,0 1 0,-3-8 0,3 10-76,0 1-1,0 0 1,-1 0 0,1 0 0,-1 0 0,0 0 0,1 0 0,-1 1 0,0-1-1,-1 1 1,1 0 0,0 0 0,-1 0 0,1 0 0,-1 0 0,-4-1 0,-1 1-117,0 0 0,0 0 0,0 1 0,0 0 1,-17 0-1,-2 3-282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6.840"/>
    </inkml:context>
    <inkml:brush xml:id="br0">
      <inkml:brushProperty name="width" value="0.05" units="cm"/>
      <inkml:brushProperty name="height" value="0.05" units="cm"/>
    </inkml:brush>
  </inkml:definitions>
  <inkml:trace contextRef="#ctx0" brushRef="#br0">177 154 18780,'-6'0'235,"-1"0"-1,1 0 1,0 0-1,0 1 1,0 0-1,0 0 1,0 1-1,0-1 1,0 1 0,0 1-1,1-1 1,-1 1-1,1 0 1,-1 0-1,1 0 1,0 1-1,1 0 1,-1 0-1,0 0 1,1 1 0,0-1-1,-5 8 1,4-5-149,0 0 1,0 0-1,0 1 1,1 0 0,0 0-1,0 0 1,1 0-1,0 0 1,1 1 0,0-1-1,0 1 1,1 0-1,0-1 1,0 1 0,1 9-1,0-15-67,0-1 0,1 0 1,-1 1-1,1-1 0,-1 0 0,1 0 0,0 1 0,0-1 0,0 0 1,0 0-1,0 0 0,0 0 0,1 0 0,-1-1 0,1 1 0,-1 0 1,1-1-1,0 1 0,0-1 0,-1 1 0,1-1 0,0 0 1,0 1-1,0-1 0,1 0 0,-1-1 0,3 2 0,-2-1 10,1-1-1,-1 0 1,1 0 0,-1 0-1,1 0 1,-1 0-1,1-1 1,-1 1-1,1-1 1,-1 0-1,0 0 1,1 0 0,-1-1-1,0 1 1,0-1-1,0 0 1,0 1-1,3-4 1,3-3 41,-1 0 1,1 0-1,-2-1 1,1 0-1,-1 0 0,-1-1 1,0 0-1,0 0 0,-1-1 1,0 0-1,-1 1 1,0-1-1,-1-1 0,0 1 1,0 0-1,-1-1 1,0-15-1,-4 17-28,-1 10-47,-4 15-77,6-10 46,1 0 1,-1-1-1,1 1 0,1 0 1,-1 0-1,1 0 1,-1 0-1,1-1 1,1 1-1,-1 0 1,1-1-1,2 5 1,-4-7 22,1-1 0,0 0 0,-1 0 1,1 0-1,0 0 0,0 0 1,0 0-1,0 0 0,0 0 0,0 0 1,0-1-1,0 1 0,0 0 0,1-1 1,-1 1-1,0 0 0,0-1 0,3 1 1,-2-1 3,0 0 0,0 0 1,0 0-1,0 0 0,0-1 0,0 1 1,0-1-1,-1 1 0,1-1 0,0 0 1,0 0-1,0 0 0,-1 0 1,1 0-1,0 0 0,2-2 0,9-8-65,-1 0-1,0-1 0,-1-1 0,0 0 1,-1 0-1,14-24 0,-3-1-1138,23-56-1,-41 87 959,-3 6 154,1 0 0,0 0 0,-1-1 0,1 1 0,-1 0 0,1-1 0,-1 1 0,0-1 0,0 1 0,1 0 0,-1-2 0,-38 54-4193,30-42 3817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3:57.539"/>
    </inkml:context>
    <inkml:brush xml:id="br0">
      <inkml:brushProperty name="width" value="0.05" units="cm"/>
      <inkml:brushProperty name="height" value="0.05" units="cm"/>
    </inkml:brush>
  </inkml:definitions>
  <inkml:trace contextRef="#ctx0" brushRef="#br0">46 0 16844,'-18'268'7537,"4"-100"-5506,8-86-1408,-2 193 416,10-261-993,0-14 4,1-19-17,2-79-1104,-15-191-1,12 288 662,4 5 174,13 17 112,12 11 135,-24-26 23,1-1 0,0-1 0,0 1 0,0-1 0,0-1 0,1 1 0,-1-1 0,1-1 0,0 0 0,-1 0 0,1 0 0,0-1 0,1-1 0,-1 0 0,0 0 0,0 0 0,0-1 0,0-1 0,0 1 0,-1-1 0,1-1 0,10-4 0,-8 3 17,-1-1 0,1 0 0,-2-1 1,1 0-1,0-1 0,-1 0 1,-1 0-1,1-1 0,-1 0 0,0 0 1,-1-1-1,0 0 0,0 0 1,-1-1-1,0 0 0,-1 0 0,6-14 1,-7 11-9,0-1 1,-1 0 0,0 0 0,2-24-1,-5 31-31,0 0-1,0 1 1,0-1-1,-1 0 1,0 0-1,-1 1 0,1-1 1,-1 1-1,0-1 1,-1 1-1,-5-11 1,7 15-11,0 0-1,0 1 1,-1-1 0,1 1 0,0-1 0,0 1-1,-1-1 1,1 1 0,-1 0 0,1 0-1,-1 0 1,0 0 0,1 0 0,-1 0 0,0 0-1,0 0 1,0 1 0,0-1 0,1 1-1,-1-1 1,0 1 0,0 0 0,0 0 0,0 0-1,0 0 1,0 0 0,0 0 0,0 1-1,0-1 1,0 0 0,1 1 0,-4 1-1,0 0-3,-1 1 0,1 0 0,0 0 0,0 0 0,0 1 0,0 0 0,1 0 0,-1 0 0,-4 7 0,-3 4-7,1 0 1,0 1 0,1 1 0,-14 31 0,20-36 7,-1-1-1,2 1 1,-1-1-1,2 1 1,0 0-1,0 0 1,1 1-1,0 17 0,2-26-3,-1 0 0,1-1 0,0 1 0,0-1 0,0 1 0,0-1 0,0 1 0,1-1 0,0 0 0,0 0 0,0 0-1,0 0 1,0 0 0,0 0 0,1 0 0,-1-1 0,1 1 0,0-1 0,0 0 0,0 0 0,0 0 0,0 0 0,0 0-1,1-1 1,-1 1 0,1-1 0,-1 0 0,5 1 0,9 1-102,1 0 0,0 0 0,-1-2 0,27-1 1,-32 0 36,1 0 12,0-1-40,0 2 1,1-1 0,-1 1 0,22 6-1,-32-7 95,0 1 0,-1 0-1,1 0 1,0 0 0,-1 1-1,1-1 1,-1 0 0,1 1-1,-1 0 1,0 0-1,0-1 1,0 1 0,0 0-1,0 1 1,0-1 0,0 0-1,-1 1 1,1-1 0,-1 1-1,0-1 1,1 1 0,-1-1-1,0 1 1,-1 0 0,1 0-1,0-1 1,0 6 0,-1 0 37,-1 0 0,1 1 0,-1-1 0,-1 0 0,1 1 0,-1-1 0,-7 15 0,5-18-1243,1-11 567,1-13 224,2-3 13,2-2-149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49477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88918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543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09801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customXml" Target="../ink/ink1272.xml"/><Relationship Id="rId18" Type="http://schemas.openxmlformats.org/officeDocument/2006/relationships/image" Target="../media/image7170.png"/><Relationship Id="rId26" Type="http://schemas.openxmlformats.org/officeDocument/2006/relationships/image" Target="../media/image119.png"/><Relationship Id="rId3" Type="http://schemas.openxmlformats.org/officeDocument/2006/relationships/customXml" Target="../ink/ink1267.xml"/><Relationship Id="rId21" Type="http://schemas.openxmlformats.org/officeDocument/2006/relationships/customXml" Target="../ink/ink1276.xml"/><Relationship Id="rId34" Type="http://schemas.openxmlformats.org/officeDocument/2006/relationships/image" Target="../media/image123.png"/><Relationship Id="rId7" Type="http://schemas.openxmlformats.org/officeDocument/2006/relationships/customXml" Target="../ink/ink1269.xml"/><Relationship Id="rId12" Type="http://schemas.openxmlformats.org/officeDocument/2006/relationships/image" Target="../media/image7167.png"/><Relationship Id="rId17" Type="http://schemas.openxmlformats.org/officeDocument/2006/relationships/customXml" Target="../ink/ink1274.xml"/><Relationship Id="rId25" Type="http://schemas.openxmlformats.org/officeDocument/2006/relationships/customXml" Target="../ink/ink1278.xml"/><Relationship Id="rId33" Type="http://schemas.openxmlformats.org/officeDocument/2006/relationships/customXml" Target="../ink/ink1282.xml"/><Relationship Id="rId2" Type="http://schemas.openxmlformats.org/officeDocument/2006/relationships/notesSlide" Target="../notesSlides/notesSlide10.xml"/><Relationship Id="rId16" Type="http://schemas.openxmlformats.org/officeDocument/2006/relationships/image" Target="../media/image7169.png"/><Relationship Id="rId20" Type="http://schemas.openxmlformats.org/officeDocument/2006/relationships/image" Target="../media/image7171.png"/><Relationship Id="rId29" Type="http://schemas.openxmlformats.org/officeDocument/2006/relationships/customXml" Target="../ink/ink1280.xml"/><Relationship Id="rId1" Type="http://schemas.openxmlformats.org/officeDocument/2006/relationships/slideLayout" Target="../slideLayouts/slideLayout7.xml"/><Relationship Id="rId6" Type="http://schemas.openxmlformats.org/officeDocument/2006/relationships/image" Target="../media/image7164.png"/><Relationship Id="rId11" Type="http://schemas.openxmlformats.org/officeDocument/2006/relationships/customXml" Target="../ink/ink1271.xml"/><Relationship Id="rId24" Type="http://schemas.openxmlformats.org/officeDocument/2006/relationships/image" Target="../media/image7173.png"/><Relationship Id="rId32" Type="http://schemas.openxmlformats.org/officeDocument/2006/relationships/image" Target="../media/image122.png"/><Relationship Id="rId5" Type="http://schemas.openxmlformats.org/officeDocument/2006/relationships/customXml" Target="../ink/ink1268.xml"/><Relationship Id="rId15" Type="http://schemas.openxmlformats.org/officeDocument/2006/relationships/customXml" Target="../ink/ink1273.xml"/><Relationship Id="rId23" Type="http://schemas.openxmlformats.org/officeDocument/2006/relationships/customXml" Target="../ink/ink1277.xml"/><Relationship Id="rId28" Type="http://schemas.openxmlformats.org/officeDocument/2006/relationships/image" Target="../media/image120.png"/><Relationship Id="rId10" Type="http://schemas.openxmlformats.org/officeDocument/2006/relationships/image" Target="../media/image7166.png"/><Relationship Id="rId19" Type="http://schemas.openxmlformats.org/officeDocument/2006/relationships/customXml" Target="../ink/ink1275.xml"/><Relationship Id="rId31" Type="http://schemas.openxmlformats.org/officeDocument/2006/relationships/customXml" Target="../ink/ink1281.xml"/><Relationship Id="rId4" Type="http://schemas.openxmlformats.org/officeDocument/2006/relationships/image" Target="../media/image7163.png"/><Relationship Id="rId9" Type="http://schemas.openxmlformats.org/officeDocument/2006/relationships/customXml" Target="../ink/ink1270.xml"/><Relationship Id="rId14" Type="http://schemas.openxmlformats.org/officeDocument/2006/relationships/image" Target="../media/image7168.png"/><Relationship Id="rId22" Type="http://schemas.openxmlformats.org/officeDocument/2006/relationships/image" Target="../media/image7172.png"/><Relationship Id="rId27" Type="http://schemas.openxmlformats.org/officeDocument/2006/relationships/customXml" Target="../ink/ink1279.xml"/><Relationship Id="rId30" Type="http://schemas.openxmlformats.org/officeDocument/2006/relationships/image" Target="../media/image121.png"/><Relationship Id="rId8" Type="http://schemas.openxmlformats.org/officeDocument/2006/relationships/image" Target="../media/image7165.png"/></Relationships>
</file>

<file path=ppt/slides/_rels/slide11.xml.rels><?xml version="1.0" encoding="UTF-8" standalone="yes"?>
<Relationships xmlns="http://schemas.openxmlformats.org/package/2006/relationships"><Relationship Id="rId117" Type="http://schemas.openxmlformats.org/officeDocument/2006/relationships/customXml" Target="../ink/ink1340.xml"/><Relationship Id="rId299" Type="http://schemas.openxmlformats.org/officeDocument/2006/relationships/customXml" Target="../ink/ink1431.xml"/><Relationship Id="rId21" Type="http://schemas.openxmlformats.org/officeDocument/2006/relationships/customXml" Target="../ink/ink1292.xml"/><Relationship Id="rId63" Type="http://schemas.openxmlformats.org/officeDocument/2006/relationships/customXml" Target="../ink/ink1313.xml"/><Relationship Id="rId159" Type="http://schemas.openxmlformats.org/officeDocument/2006/relationships/customXml" Target="../ink/ink1361.xml"/><Relationship Id="rId324" Type="http://schemas.openxmlformats.org/officeDocument/2006/relationships/image" Target="../media/image284.png"/><Relationship Id="rId366" Type="http://schemas.openxmlformats.org/officeDocument/2006/relationships/image" Target="../media/image305.png"/><Relationship Id="rId170" Type="http://schemas.openxmlformats.org/officeDocument/2006/relationships/image" Target="../media/image207.png"/><Relationship Id="rId226" Type="http://schemas.openxmlformats.org/officeDocument/2006/relationships/image" Target="../media/image235.png"/><Relationship Id="rId433" Type="http://schemas.openxmlformats.org/officeDocument/2006/relationships/customXml" Target="../ink/ink1498.xml"/><Relationship Id="rId268" Type="http://schemas.openxmlformats.org/officeDocument/2006/relationships/image" Target="../media/image256.png"/><Relationship Id="rId475" Type="http://schemas.openxmlformats.org/officeDocument/2006/relationships/customXml" Target="../ink/ink1519.xml"/><Relationship Id="rId32" Type="http://schemas.openxmlformats.org/officeDocument/2006/relationships/image" Target="../media/image138.png"/><Relationship Id="rId74" Type="http://schemas.openxmlformats.org/officeDocument/2006/relationships/image" Target="../media/image159.png"/><Relationship Id="rId128" Type="http://schemas.openxmlformats.org/officeDocument/2006/relationships/image" Target="../media/image186.png"/><Relationship Id="rId335" Type="http://schemas.openxmlformats.org/officeDocument/2006/relationships/customXml" Target="../ink/ink1449.xml"/><Relationship Id="rId377" Type="http://schemas.openxmlformats.org/officeDocument/2006/relationships/customXml" Target="../ink/ink1470.xml"/><Relationship Id="rId5" Type="http://schemas.openxmlformats.org/officeDocument/2006/relationships/customXml" Target="../ink/ink1284.xml"/><Relationship Id="rId181" Type="http://schemas.openxmlformats.org/officeDocument/2006/relationships/customXml" Target="../ink/ink1372.xml"/><Relationship Id="rId237" Type="http://schemas.openxmlformats.org/officeDocument/2006/relationships/customXml" Target="../ink/ink1400.xml"/><Relationship Id="rId402" Type="http://schemas.openxmlformats.org/officeDocument/2006/relationships/image" Target="../media/image323.png"/><Relationship Id="rId279" Type="http://schemas.openxmlformats.org/officeDocument/2006/relationships/customXml" Target="../ink/ink1421.xml"/><Relationship Id="rId444" Type="http://schemas.openxmlformats.org/officeDocument/2006/relationships/image" Target="../media/image344.png"/><Relationship Id="rId486" Type="http://schemas.openxmlformats.org/officeDocument/2006/relationships/image" Target="../media/image365.png"/><Relationship Id="rId43" Type="http://schemas.openxmlformats.org/officeDocument/2006/relationships/customXml" Target="../ink/ink1303.xml"/><Relationship Id="rId139" Type="http://schemas.openxmlformats.org/officeDocument/2006/relationships/customXml" Target="../ink/ink1351.xml"/><Relationship Id="rId290" Type="http://schemas.openxmlformats.org/officeDocument/2006/relationships/image" Target="../media/image267.png"/><Relationship Id="rId304" Type="http://schemas.openxmlformats.org/officeDocument/2006/relationships/image" Target="../media/image274.png"/><Relationship Id="rId346" Type="http://schemas.openxmlformats.org/officeDocument/2006/relationships/image" Target="../media/image295.png"/><Relationship Id="rId388" Type="http://schemas.openxmlformats.org/officeDocument/2006/relationships/image" Target="../media/image316.png"/><Relationship Id="rId85" Type="http://schemas.openxmlformats.org/officeDocument/2006/relationships/customXml" Target="../ink/ink1324.xml"/><Relationship Id="rId150" Type="http://schemas.openxmlformats.org/officeDocument/2006/relationships/image" Target="../media/image197.png"/><Relationship Id="rId192" Type="http://schemas.openxmlformats.org/officeDocument/2006/relationships/image" Target="../media/image218.png"/><Relationship Id="rId206" Type="http://schemas.openxmlformats.org/officeDocument/2006/relationships/image" Target="../media/image225.png"/><Relationship Id="rId413" Type="http://schemas.openxmlformats.org/officeDocument/2006/relationships/customXml" Target="../ink/ink1488.xml"/><Relationship Id="rId248" Type="http://schemas.openxmlformats.org/officeDocument/2006/relationships/image" Target="../media/image246.png"/><Relationship Id="rId455" Type="http://schemas.openxmlformats.org/officeDocument/2006/relationships/customXml" Target="../ink/ink1509.xml"/><Relationship Id="rId12" Type="http://schemas.openxmlformats.org/officeDocument/2006/relationships/image" Target="../media/image128.png"/><Relationship Id="rId108" Type="http://schemas.openxmlformats.org/officeDocument/2006/relationships/image" Target="../media/image176.png"/><Relationship Id="rId315" Type="http://schemas.openxmlformats.org/officeDocument/2006/relationships/customXml" Target="../ink/ink1439.xml"/><Relationship Id="rId357" Type="http://schemas.openxmlformats.org/officeDocument/2006/relationships/customXml" Target="../ink/ink1460.xml"/><Relationship Id="rId54" Type="http://schemas.openxmlformats.org/officeDocument/2006/relationships/image" Target="../media/image149.png"/><Relationship Id="rId96" Type="http://schemas.openxmlformats.org/officeDocument/2006/relationships/image" Target="../media/image170.png"/><Relationship Id="rId161" Type="http://schemas.openxmlformats.org/officeDocument/2006/relationships/customXml" Target="../ink/ink1362.xml"/><Relationship Id="rId217" Type="http://schemas.openxmlformats.org/officeDocument/2006/relationships/customXml" Target="../ink/ink1390.xml"/><Relationship Id="rId399" Type="http://schemas.openxmlformats.org/officeDocument/2006/relationships/customXml" Target="../ink/ink1481.xml"/><Relationship Id="rId259" Type="http://schemas.openxmlformats.org/officeDocument/2006/relationships/customXml" Target="../ink/ink1411.xml"/><Relationship Id="rId424" Type="http://schemas.openxmlformats.org/officeDocument/2006/relationships/image" Target="../media/image334.png"/><Relationship Id="rId466" Type="http://schemas.openxmlformats.org/officeDocument/2006/relationships/image" Target="../media/image355.png"/><Relationship Id="rId23" Type="http://schemas.openxmlformats.org/officeDocument/2006/relationships/customXml" Target="../ink/ink1293.xml"/><Relationship Id="rId119" Type="http://schemas.openxmlformats.org/officeDocument/2006/relationships/customXml" Target="../ink/ink1341.xml"/><Relationship Id="rId270" Type="http://schemas.openxmlformats.org/officeDocument/2006/relationships/image" Target="../media/image257.png"/><Relationship Id="rId326" Type="http://schemas.openxmlformats.org/officeDocument/2006/relationships/image" Target="../media/image285.png"/><Relationship Id="rId65" Type="http://schemas.openxmlformats.org/officeDocument/2006/relationships/customXml" Target="../ink/ink1314.xml"/><Relationship Id="rId130" Type="http://schemas.openxmlformats.org/officeDocument/2006/relationships/image" Target="../media/image187.png"/><Relationship Id="rId368" Type="http://schemas.openxmlformats.org/officeDocument/2006/relationships/image" Target="../media/image306.png"/><Relationship Id="rId172" Type="http://schemas.openxmlformats.org/officeDocument/2006/relationships/image" Target="../media/image208.png"/><Relationship Id="rId228" Type="http://schemas.openxmlformats.org/officeDocument/2006/relationships/image" Target="../media/image236.png"/><Relationship Id="rId435" Type="http://schemas.openxmlformats.org/officeDocument/2006/relationships/customXml" Target="../ink/ink1499.xml"/><Relationship Id="rId477" Type="http://schemas.openxmlformats.org/officeDocument/2006/relationships/customXml" Target="../ink/ink1520.xml"/><Relationship Id="rId281" Type="http://schemas.openxmlformats.org/officeDocument/2006/relationships/customXml" Target="../ink/ink1422.xml"/><Relationship Id="rId337" Type="http://schemas.openxmlformats.org/officeDocument/2006/relationships/customXml" Target="../ink/ink1450.xml"/><Relationship Id="rId34" Type="http://schemas.openxmlformats.org/officeDocument/2006/relationships/image" Target="../media/image139.png"/><Relationship Id="rId76" Type="http://schemas.openxmlformats.org/officeDocument/2006/relationships/image" Target="../media/image160.png"/><Relationship Id="rId141" Type="http://schemas.openxmlformats.org/officeDocument/2006/relationships/customXml" Target="../ink/ink1352.xml"/><Relationship Id="rId379" Type="http://schemas.openxmlformats.org/officeDocument/2006/relationships/customXml" Target="../ink/ink1471.xml"/><Relationship Id="rId7" Type="http://schemas.openxmlformats.org/officeDocument/2006/relationships/customXml" Target="../ink/ink1285.xml"/><Relationship Id="rId183" Type="http://schemas.openxmlformats.org/officeDocument/2006/relationships/customXml" Target="../ink/ink1373.xml"/><Relationship Id="rId239" Type="http://schemas.openxmlformats.org/officeDocument/2006/relationships/customXml" Target="../ink/ink1401.xml"/><Relationship Id="rId390" Type="http://schemas.openxmlformats.org/officeDocument/2006/relationships/image" Target="../media/image317.png"/><Relationship Id="rId404" Type="http://schemas.openxmlformats.org/officeDocument/2006/relationships/image" Target="../media/image324.png"/><Relationship Id="rId446" Type="http://schemas.openxmlformats.org/officeDocument/2006/relationships/image" Target="../media/image345.png"/><Relationship Id="rId250" Type="http://schemas.openxmlformats.org/officeDocument/2006/relationships/image" Target="../media/image247.png"/><Relationship Id="rId292" Type="http://schemas.openxmlformats.org/officeDocument/2006/relationships/image" Target="../media/image268.png"/><Relationship Id="rId306" Type="http://schemas.openxmlformats.org/officeDocument/2006/relationships/image" Target="../media/image275.png"/><Relationship Id="rId45" Type="http://schemas.openxmlformats.org/officeDocument/2006/relationships/customXml" Target="../ink/ink1304.xml"/><Relationship Id="rId87" Type="http://schemas.openxmlformats.org/officeDocument/2006/relationships/customXml" Target="../ink/ink1325.xml"/><Relationship Id="rId110" Type="http://schemas.openxmlformats.org/officeDocument/2006/relationships/image" Target="../media/image177.png"/><Relationship Id="rId348" Type="http://schemas.openxmlformats.org/officeDocument/2006/relationships/image" Target="../media/image296.png"/><Relationship Id="rId152" Type="http://schemas.openxmlformats.org/officeDocument/2006/relationships/image" Target="../media/image198.png"/><Relationship Id="rId194" Type="http://schemas.openxmlformats.org/officeDocument/2006/relationships/image" Target="../media/image219.png"/><Relationship Id="rId208" Type="http://schemas.openxmlformats.org/officeDocument/2006/relationships/image" Target="../media/image226.png"/><Relationship Id="rId415" Type="http://schemas.openxmlformats.org/officeDocument/2006/relationships/customXml" Target="../ink/ink1489.xml"/><Relationship Id="rId457" Type="http://schemas.openxmlformats.org/officeDocument/2006/relationships/customXml" Target="../ink/ink1510.xml"/><Relationship Id="rId261" Type="http://schemas.openxmlformats.org/officeDocument/2006/relationships/customXml" Target="../ink/ink1412.xml"/><Relationship Id="rId14" Type="http://schemas.openxmlformats.org/officeDocument/2006/relationships/image" Target="../media/image129.png"/><Relationship Id="rId56" Type="http://schemas.openxmlformats.org/officeDocument/2006/relationships/image" Target="../media/image150.png"/><Relationship Id="rId317" Type="http://schemas.openxmlformats.org/officeDocument/2006/relationships/customXml" Target="../ink/ink1440.xml"/><Relationship Id="rId359" Type="http://schemas.openxmlformats.org/officeDocument/2006/relationships/customXml" Target="../ink/ink1461.xml"/><Relationship Id="rId98" Type="http://schemas.openxmlformats.org/officeDocument/2006/relationships/image" Target="../media/image171.png"/><Relationship Id="rId121" Type="http://schemas.openxmlformats.org/officeDocument/2006/relationships/customXml" Target="../ink/ink1342.xml"/><Relationship Id="rId163" Type="http://schemas.openxmlformats.org/officeDocument/2006/relationships/customXml" Target="../ink/ink1363.xml"/><Relationship Id="rId219" Type="http://schemas.openxmlformats.org/officeDocument/2006/relationships/customXml" Target="../ink/ink1391.xml"/><Relationship Id="rId370" Type="http://schemas.openxmlformats.org/officeDocument/2006/relationships/image" Target="../media/image307.png"/><Relationship Id="rId426" Type="http://schemas.openxmlformats.org/officeDocument/2006/relationships/image" Target="../media/image335.png"/><Relationship Id="rId230" Type="http://schemas.openxmlformats.org/officeDocument/2006/relationships/image" Target="../media/image237.png"/><Relationship Id="rId468" Type="http://schemas.openxmlformats.org/officeDocument/2006/relationships/image" Target="../media/image356.png"/><Relationship Id="rId25" Type="http://schemas.openxmlformats.org/officeDocument/2006/relationships/customXml" Target="../ink/ink1294.xml"/><Relationship Id="rId67" Type="http://schemas.openxmlformats.org/officeDocument/2006/relationships/customXml" Target="../ink/ink1315.xml"/><Relationship Id="rId272" Type="http://schemas.openxmlformats.org/officeDocument/2006/relationships/image" Target="../media/image258.png"/><Relationship Id="rId328" Type="http://schemas.openxmlformats.org/officeDocument/2006/relationships/image" Target="../media/image286.png"/><Relationship Id="rId132" Type="http://schemas.openxmlformats.org/officeDocument/2006/relationships/image" Target="../media/image188.png"/><Relationship Id="rId174" Type="http://schemas.openxmlformats.org/officeDocument/2006/relationships/image" Target="../media/image209.png"/><Relationship Id="rId381" Type="http://schemas.openxmlformats.org/officeDocument/2006/relationships/customXml" Target="../ink/ink1472.xml"/><Relationship Id="rId241" Type="http://schemas.openxmlformats.org/officeDocument/2006/relationships/customXml" Target="../ink/ink1402.xml"/><Relationship Id="rId437" Type="http://schemas.openxmlformats.org/officeDocument/2006/relationships/customXml" Target="../ink/ink1500.xml"/><Relationship Id="rId479" Type="http://schemas.openxmlformats.org/officeDocument/2006/relationships/customXml" Target="../ink/ink1521.xml"/><Relationship Id="rId36" Type="http://schemas.openxmlformats.org/officeDocument/2006/relationships/image" Target="../media/image140.png"/><Relationship Id="rId283" Type="http://schemas.openxmlformats.org/officeDocument/2006/relationships/customXml" Target="../ink/ink1423.xml"/><Relationship Id="rId339" Type="http://schemas.openxmlformats.org/officeDocument/2006/relationships/customXml" Target="../ink/ink1451.xml"/><Relationship Id="rId78" Type="http://schemas.openxmlformats.org/officeDocument/2006/relationships/image" Target="../media/image161.png"/><Relationship Id="rId101" Type="http://schemas.openxmlformats.org/officeDocument/2006/relationships/customXml" Target="../ink/ink1332.xml"/><Relationship Id="rId143" Type="http://schemas.openxmlformats.org/officeDocument/2006/relationships/customXml" Target="../ink/ink1353.xml"/><Relationship Id="rId185" Type="http://schemas.openxmlformats.org/officeDocument/2006/relationships/customXml" Target="../ink/ink1374.xml"/><Relationship Id="rId350" Type="http://schemas.openxmlformats.org/officeDocument/2006/relationships/image" Target="../media/image297.png"/><Relationship Id="rId406" Type="http://schemas.openxmlformats.org/officeDocument/2006/relationships/image" Target="../media/image325.png"/><Relationship Id="rId9" Type="http://schemas.openxmlformats.org/officeDocument/2006/relationships/customXml" Target="../ink/ink1286.xml"/><Relationship Id="rId210" Type="http://schemas.openxmlformats.org/officeDocument/2006/relationships/image" Target="../media/image227.png"/><Relationship Id="rId392" Type="http://schemas.openxmlformats.org/officeDocument/2006/relationships/image" Target="../media/image318.png"/><Relationship Id="rId448" Type="http://schemas.openxmlformats.org/officeDocument/2006/relationships/image" Target="../media/image346.png"/><Relationship Id="rId252" Type="http://schemas.openxmlformats.org/officeDocument/2006/relationships/image" Target="../media/image248.png"/><Relationship Id="rId294" Type="http://schemas.openxmlformats.org/officeDocument/2006/relationships/image" Target="../media/image269.png"/><Relationship Id="rId308" Type="http://schemas.openxmlformats.org/officeDocument/2006/relationships/image" Target="../media/image276.png"/><Relationship Id="rId47" Type="http://schemas.openxmlformats.org/officeDocument/2006/relationships/customXml" Target="../ink/ink1305.xml"/><Relationship Id="rId89" Type="http://schemas.openxmlformats.org/officeDocument/2006/relationships/customXml" Target="../ink/ink1326.xml"/><Relationship Id="rId112" Type="http://schemas.openxmlformats.org/officeDocument/2006/relationships/image" Target="../media/image178.png"/><Relationship Id="rId154" Type="http://schemas.openxmlformats.org/officeDocument/2006/relationships/image" Target="../media/image199.png"/><Relationship Id="rId361" Type="http://schemas.openxmlformats.org/officeDocument/2006/relationships/customXml" Target="../ink/ink1462.xml"/><Relationship Id="rId196" Type="http://schemas.openxmlformats.org/officeDocument/2006/relationships/image" Target="../media/image220.png"/><Relationship Id="rId417" Type="http://schemas.openxmlformats.org/officeDocument/2006/relationships/customXml" Target="../ink/ink1490.xml"/><Relationship Id="rId459" Type="http://schemas.openxmlformats.org/officeDocument/2006/relationships/customXml" Target="../ink/ink1511.xml"/><Relationship Id="rId16" Type="http://schemas.openxmlformats.org/officeDocument/2006/relationships/image" Target="../media/image130.png"/><Relationship Id="rId221" Type="http://schemas.openxmlformats.org/officeDocument/2006/relationships/customXml" Target="../ink/ink1392.xml"/><Relationship Id="rId263" Type="http://schemas.openxmlformats.org/officeDocument/2006/relationships/customXml" Target="../ink/ink1413.xml"/><Relationship Id="rId319" Type="http://schemas.openxmlformats.org/officeDocument/2006/relationships/customXml" Target="../ink/ink1441.xml"/><Relationship Id="rId470" Type="http://schemas.openxmlformats.org/officeDocument/2006/relationships/image" Target="../media/image357.png"/><Relationship Id="rId58" Type="http://schemas.openxmlformats.org/officeDocument/2006/relationships/image" Target="../media/image151.png"/><Relationship Id="rId123" Type="http://schemas.openxmlformats.org/officeDocument/2006/relationships/customXml" Target="../ink/ink1343.xml"/><Relationship Id="rId330" Type="http://schemas.openxmlformats.org/officeDocument/2006/relationships/image" Target="../media/image287.png"/><Relationship Id="rId165" Type="http://schemas.openxmlformats.org/officeDocument/2006/relationships/customXml" Target="../ink/ink1364.xml"/><Relationship Id="rId372" Type="http://schemas.openxmlformats.org/officeDocument/2006/relationships/image" Target="../media/image308.png"/><Relationship Id="rId428" Type="http://schemas.openxmlformats.org/officeDocument/2006/relationships/image" Target="../media/image336.png"/><Relationship Id="rId232" Type="http://schemas.openxmlformats.org/officeDocument/2006/relationships/image" Target="../media/image238.png"/><Relationship Id="rId274" Type="http://schemas.openxmlformats.org/officeDocument/2006/relationships/image" Target="../media/image259.png"/><Relationship Id="rId481" Type="http://schemas.openxmlformats.org/officeDocument/2006/relationships/customXml" Target="../ink/ink1522.xml"/><Relationship Id="rId27" Type="http://schemas.openxmlformats.org/officeDocument/2006/relationships/customXml" Target="../ink/ink1295.xml"/><Relationship Id="rId69" Type="http://schemas.openxmlformats.org/officeDocument/2006/relationships/customXml" Target="../ink/ink1316.xml"/><Relationship Id="rId134" Type="http://schemas.openxmlformats.org/officeDocument/2006/relationships/image" Target="../media/image189.png"/><Relationship Id="rId80" Type="http://schemas.openxmlformats.org/officeDocument/2006/relationships/image" Target="../media/image162.png"/><Relationship Id="rId176" Type="http://schemas.openxmlformats.org/officeDocument/2006/relationships/image" Target="../media/image210.png"/><Relationship Id="rId341" Type="http://schemas.openxmlformats.org/officeDocument/2006/relationships/customXml" Target="../ink/ink1452.xml"/><Relationship Id="rId383" Type="http://schemas.openxmlformats.org/officeDocument/2006/relationships/customXml" Target="../ink/ink1473.xml"/><Relationship Id="rId439" Type="http://schemas.openxmlformats.org/officeDocument/2006/relationships/customXml" Target="../ink/ink1501.xml"/><Relationship Id="rId201" Type="http://schemas.openxmlformats.org/officeDocument/2006/relationships/customXml" Target="../ink/ink1382.xml"/><Relationship Id="rId243" Type="http://schemas.openxmlformats.org/officeDocument/2006/relationships/customXml" Target="../ink/ink1403.xml"/><Relationship Id="rId285" Type="http://schemas.openxmlformats.org/officeDocument/2006/relationships/customXml" Target="../ink/ink1424.xml"/><Relationship Id="rId450" Type="http://schemas.openxmlformats.org/officeDocument/2006/relationships/image" Target="../media/image347.png"/><Relationship Id="rId38" Type="http://schemas.openxmlformats.org/officeDocument/2006/relationships/image" Target="../media/image141.png"/><Relationship Id="rId103" Type="http://schemas.openxmlformats.org/officeDocument/2006/relationships/customXml" Target="../ink/ink1333.xml"/><Relationship Id="rId310" Type="http://schemas.openxmlformats.org/officeDocument/2006/relationships/image" Target="../media/image277.png"/><Relationship Id="rId91" Type="http://schemas.openxmlformats.org/officeDocument/2006/relationships/customXml" Target="../ink/ink1327.xml"/><Relationship Id="rId145" Type="http://schemas.openxmlformats.org/officeDocument/2006/relationships/customXml" Target="../ink/ink1354.xml"/><Relationship Id="rId187" Type="http://schemas.openxmlformats.org/officeDocument/2006/relationships/customXml" Target="../ink/ink1375.xml"/><Relationship Id="rId352" Type="http://schemas.openxmlformats.org/officeDocument/2006/relationships/image" Target="../media/image298.png"/><Relationship Id="rId394" Type="http://schemas.openxmlformats.org/officeDocument/2006/relationships/image" Target="../media/image319.png"/><Relationship Id="rId408" Type="http://schemas.openxmlformats.org/officeDocument/2006/relationships/image" Target="../media/image326.png"/><Relationship Id="rId212" Type="http://schemas.openxmlformats.org/officeDocument/2006/relationships/image" Target="../media/image228.png"/><Relationship Id="rId254" Type="http://schemas.openxmlformats.org/officeDocument/2006/relationships/image" Target="../media/image249.png"/><Relationship Id="rId49" Type="http://schemas.openxmlformats.org/officeDocument/2006/relationships/customXml" Target="../ink/ink1306.xml"/><Relationship Id="rId114" Type="http://schemas.openxmlformats.org/officeDocument/2006/relationships/image" Target="../media/image179.png"/><Relationship Id="rId296" Type="http://schemas.openxmlformats.org/officeDocument/2006/relationships/image" Target="../media/image270.png"/><Relationship Id="rId461" Type="http://schemas.openxmlformats.org/officeDocument/2006/relationships/customXml" Target="../ink/ink1512.xml"/><Relationship Id="rId60" Type="http://schemas.openxmlformats.org/officeDocument/2006/relationships/image" Target="../media/image152.png"/><Relationship Id="rId156" Type="http://schemas.openxmlformats.org/officeDocument/2006/relationships/image" Target="../media/image200.png"/><Relationship Id="rId198" Type="http://schemas.openxmlformats.org/officeDocument/2006/relationships/image" Target="../media/image221.png"/><Relationship Id="rId321" Type="http://schemas.openxmlformats.org/officeDocument/2006/relationships/customXml" Target="../ink/ink1442.xml"/><Relationship Id="rId363" Type="http://schemas.openxmlformats.org/officeDocument/2006/relationships/customXml" Target="../ink/ink1463.xml"/><Relationship Id="rId419" Type="http://schemas.openxmlformats.org/officeDocument/2006/relationships/customXml" Target="../ink/ink1491.xml"/><Relationship Id="rId223" Type="http://schemas.openxmlformats.org/officeDocument/2006/relationships/customXml" Target="../ink/ink1393.xml"/><Relationship Id="rId430" Type="http://schemas.openxmlformats.org/officeDocument/2006/relationships/image" Target="../media/image337.png"/><Relationship Id="rId18" Type="http://schemas.openxmlformats.org/officeDocument/2006/relationships/image" Target="../media/image131.png"/><Relationship Id="rId265" Type="http://schemas.openxmlformats.org/officeDocument/2006/relationships/customXml" Target="../ink/ink1414.xml"/><Relationship Id="rId472" Type="http://schemas.openxmlformats.org/officeDocument/2006/relationships/image" Target="../media/image358.png"/><Relationship Id="rId125" Type="http://schemas.openxmlformats.org/officeDocument/2006/relationships/customXml" Target="../ink/ink1344.xml"/><Relationship Id="rId167" Type="http://schemas.openxmlformats.org/officeDocument/2006/relationships/customXml" Target="../ink/ink1365.xml"/><Relationship Id="rId332" Type="http://schemas.openxmlformats.org/officeDocument/2006/relationships/image" Target="../media/image288.png"/><Relationship Id="rId374" Type="http://schemas.openxmlformats.org/officeDocument/2006/relationships/image" Target="../media/image309.png"/><Relationship Id="rId71" Type="http://schemas.openxmlformats.org/officeDocument/2006/relationships/customXml" Target="../ink/ink1317.xml"/><Relationship Id="rId234" Type="http://schemas.openxmlformats.org/officeDocument/2006/relationships/image" Target="../media/image239.png"/><Relationship Id="rId2" Type="http://schemas.openxmlformats.org/officeDocument/2006/relationships/notesSlide" Target="../notesSlides/notesSlide11.xml"/><Relationship Id="rId29" Type="http://schemas.openxmlformats.org/officeDocument/2006/relationships/customXml" Target="../ink/ink1296.xml"/><Relationship Id="rId276" Type="http://schemas.openxmlformats.org/officeDocument/2006/relationships/image" Target="../media/image260.png"/><Relationship Id="rId441" Type="http://schemas.openxmlformats.org/officeDocument/2006/relationships/customXml" Target="../ink/ink1502.xml"/><Relationship Id="rId483" Type="http://schemas.openxmlformats.org/officeDocument/2006/relationships/customXml" Target="../ink/ink1523.xml"/><Relationship Id="rId40" Type="http://schemas.openxmlformats.org/officeDocument/2006/relationships/image" Target="../media/image142.png"/><Relationship Id="rId136" Type="http://schemas.openxmlformats.org/officeDocument/2006/relationships/image" Target="../media/image190.png"/><Relationship Id="rId178" Type="http://schemas.openxmlformats.org/officeDocument/2006/relationships/image" Target="../media/image211.png"/><Relationship Id="rId301" Type="http://schemas.openxmlformats.org/officeDocument/2006/relationships/customXml" Target="../ink/ink1432.xml"/><Relationship Id="rId343" Type="http://schemas.openxmlformats.org/officeDocument/2006/relationships/customXml" Target="../ink/ink1453.xml"/><Relationship Id="rId82" Type="http://schemas.openxmlformats.org/officeDocument/2006/relationships/image" Target="../media/image163.png"/><Relationship Id="rId203" Type="http://schemas.openxmlformats.org/officeDocument/2006/relationships/customXml" Target="../ink/ink1383.xml"/><Relationship Id="rId385" Type="http://schemas.openxmlformats.org/officeDocument/2006/relationships/customXml" Target="../ink/ink1474.xml"/><Relationship Id="rId245" Type="http://schemas.openxmlformats.org/officeDocument/2006/relationships/customXml" Target="../ink/ink1404.xml"/><Relationship Id="rId287" Type="http://schemas.openxmlformats.org/officeDocument/2006/relationships/customXml" Target="../ink/ink1425.xml"/><Relationship Id="rId410" Type="http://schemas.openxmlformats.org/officeDocument/2006/relationships/image" Target="../media/image327.png"/><Relationship Id="rId452" Type="http://schemas.openxmlformats.org/officeDocument/2006/relationships/image" Target="../media/image348.png"/><Relationship Id="rId105" Type="http://schemas.openxmlformats.org/officeDocument/2006/relationships/customXml" Target="../ink/ink1334.xml"/><Relationship Id="rId147" Type="http://schemas.openxmlformats.org/officeDocument/2006/relationships/customXml" Target="../ink/ink1355.xml"/><Relationship Id="rId312" Type="http://schemas.openxmlformats.org/officeDocument/2006/relationships/image" Target="../media/image278.png"/><Relationship Id="rId354" Type="http://schemas.openxmlformats.org/officeDocument/2006/relationships/image" Target="../media/image299.png"/><Relationship Id="rId51" Type="http://schemas.openxmlformats.org/officeDocument/2006/relationships/customXml" Target="../ink/ink1307.xml"/><Relationship Id="rId93" Type="http://schemas.openxmlformats.org/officeDocument/2006/relationships/customXml" Target="../ink/ink1328.xml"/><Relationship Id="rId189" Type="http://schemas.openxmlformats.org/officeDocument/2006/relationships/customXml" Target="../ink/ink1376.xml"/><Relationship Id="rId396" Type="http://schemas.openxmlformats.org/officeDocument/2006/relationships/image" Target="../media/image320.png"/><Relationship Id="rId214" Type="http://schemas.openxmlformats.org/officeDocument/2006/relationships/image" Target="../media/image229.png"/><Relationship Id="rId256" Type="http://schemas.openxmlformats.org/officeDocument/2006/relationships/image" Target="../media/image250.png"/><Relationship Id="rId298" Type="http://schemas.openxmlformats.org/officeDocument/2006/relationships/image" Target="../media/image271.png"/><Relationship Id="rId421" Type="http://schemas.openxmlformats.org/officeDocument/2006/relationships/customXml" Target="../ink/ink1492.xml"/><Relationship Id="rId463" Type="http://schemas.openxmlformats.org/officeDocument/2006/relationships/customXml" Target="../ink/ink1513.xml"/><Relationship Id="rId116" Type="http://schemas.openxmlformats.org/officeDocument/2006/relationships/image" Target="../media/image180.png"/><Relationship Id="rId137" Type="http://schemas.openxmlformats.org/officeDocument/2006/relationships/customXml" Target="../ink/ink1350.xml"/><Relationship Id="rId158" Type="http://schemas.openxmlformats.org/officeDocument/2006/relationships/image" Target="../media/image201.png"/><Relationship Id="rId302" Type="http://schemas.openxmlformats.org/officeDocument/2006/relationships/image" Target="../media/image273.png"/><Relationship Id="rId323" Type="http://schemas.openxmlformats.org/officeDocument/2006/relationships/customXml" Target="../ink/ink1443.xml"/><Relationship Id="rId344" Type="http://schemas.openxmlformats.org/officeDocument/2006/relationships/image" Target="../media/image294.png"/><Relationship Id="rId20" Type="http://schemas.openxmlformats.org/officeDocument/2006/relationships/image" Target="../media/image132.png"/><Relationship Id="rId41" Type="http://schemas.openxmlformats.org/officeDocument/2006/relationships/customXml" Target="../ink/ink1302.xml"/><Relationship Id="rId62" Type="http://schemas.openxmlformats.org/officeDocument/2006/relationships/image" Target="../media/image153.png"/><Relationship Id="rId83" Type="http://schemas.openxmlformats.org/officeDocument/2006/relationships/customXml" Target="../ink/ink1323.xml"/><Relationship Id="rId179" Type="http://schemas.openxmlformats.org/officeDocument/2006/relationships/customXml" Target="../ink/ink1371.xml"/><Relationship Id="rId365" Type="http://schemas.openxmlformats.org/officeDocument/2006/relationships/customXml" Target="../ink/ink1464.xml"/><Relationship Id="rId386" Type="http://schemas.openxmlformats.org/officeDocument/2006/relationships/image" Target="../media/image315.png"/><Relationship Id="rId190" Type="http://schemas.openxmlformats.org/officeDocument/2006/relationships/image" Target="../media/image217.png"/><Relationship Id="rId204" Type="http://schemas.openxmlformats.org/officeDocument/2006/relationships/image" Target="../media/image224.png"/><Relationship Id="rId225" Type="http://schemas.openxmlformats.org/officeDocument/2006/relationships/customXml" Target="../ink/ink1394.xml"/><Relationship Id="rId246" Type="http://schemas.openxmlformats.org/officeDocument/2006/relationships/image" Target="../media/image245.png"/><Relationship Id="rId267" Type="http://schemas.openxmlformats.org/officeDocument/2006/relationships/customXml" Target="../ink/ink1415.xml"/><Relationship Id="rId288" Type="http://schemas.openxmlformats.org/officeDocument/2006/relationships/image" Target="../media/image266.png"/><Relationship Id="rId411" Type="http://schemas.openxmlformats.org/officeDocument/2006/relationships/customXml" Target="../ink/ink1487.xml"/><Relationship Id="rId432" Type="http://schemas.openxmlformats.org/officeDocument/2006/relationships/image" Target="../media/image338.png"/><Relationship Id="rId453" Type="http://schemas.openxmlformats.org/officeDocument/2006/relationships/customXml" Target="../ink/ink1508.xml"/><Relationship Id="rId474" Type="http://schemas.openxmlformats.org/officeDocument/2006/relationships/image" Target="../media/image359.png"/><Relationship Id="rId106" Type="http://schemas.openxmlformats.org/officeDocument/2006/relationships/image" Target="../media/image175.png"/><Relationship Id="rId127" Type="http://schemas.openxmlformats.org/officeDocument/2006/relationships/customXml" Target="../ink/ink1345.xml"/><Relationship Id="rId313" Type="http://schemas.openxmlformats.org/officeDocument/2006/relationships/customXml" Target="../ink/ink1438.xml"/><Relationship Id="rId10" Type="http://schemas.openxmlformats.org/officeDocument/2006/relationships/image" Target="../media/image127.png"/><Relationship Id="rId31" Type="http://schemas.openxmlformats.org/officeDocument/2006/relationships/customXml" Target="../ink/ink1297.xml"/><Relationship Id="rId52" Type="http://schemas.openxmlformats.org/officeDocument/2006/relationships/image" Target="../media/image148.png"/><Relationship Id="rId73" Type="http://schemas.openxmlformats.org/officeDocument/2006/relationships/customXml" Target="../ink/ink1318.xml"/><Relationship Id="rId94" Type="http://schemas.openxmlformats.org/officeDocument/2006/relationships/image" Target="../media/image169.png"/><Relationship Id="rId148" Type="http://schemas.openxmlformats.org/officeDocument/2006/relationships/image" Target="../media/image196.png"/><Relationship Id="rId169" Type="http://schemas.openxmlformats.org/officeDocument/2006/relationships/customXml" Target="../ink/ink1366.xml"/><Relationship Id="rId334" Type="http://schemas.openxmlformats.org/officeDocument/2006/relationships/image" Target="../media/image289.png"/><Relationship Id="rId355" Type="http://schemas.openxmlformats.org/officeDocument/2006/relationships/customXml" Target="../ink/ink1459.xml"/><Relationship Id="rId376" Type="http://schemas.openxmlformats.org/officeDocument/2006/relationships/image" Target="../media/image310.png"/><Relationship Id="rId397" Type="http://schemas.openxmlformats.org/officeDocument/2006/relationships/customXml" Target="../ink/ink1480.xml"/><Relationship Id="rId4" Type="http://schemas.openxmlformats.org/officeDocument/2006/relationships/image" Target="../media/image124.png"/><Relationship Id="rId180" Type="http://schemas.openxmlformats.org/officeDocument/2006/relationships/image" Target="../media/image212.png"/><Relationship Id="rId215" Type="http://schemas.openxmlformats.org/officeDocument/2006/relationships/customXml" Target="../ink/ink1389.xml"/><Relationship Id="rId236" Type="http://schemas.openxmlformats.org/officeDocument/2006/relationships/image" Target="../media/image240.png"/><Relationship Id="rId257" Type="http://schemas.openxmlformats.org/officeDocument/2006/relationships/customXml" Target="../ink/ink1410.xml"/><Relationship Id="rId278" Type="http://schemas.openxmlformats.org/officeDocument/2006/relationships/image" Target="../media/image261.png"/><Relationship Id="rId401" Type="http://schemas.openxmlformats.org/officeDocument/2006/relationships/customXml" Target="../ink/ink1482.xml"/><Relationship Id="rId422" Type="http://schemas.openxmlformats.org/officeDocument/2006/relationships/image" Target="../media/image333.png"/><Relationship Id="rId443" Type="http://schemas.openxmlformats.org/officeDocument/2006/relationships/customXml" Target="../ink/ink1503.xml"/><Relationship Id="rId464" Type="http://schemas.openxmlformats.org/officeDocument/2006/relationships/image" Target="../media/image354.png"/><Relationship Id="rId303" Type="http://schemas.openxmlformats.org/officeDocument/2006/relationships/customXml" Target="../ink/ink1433.xml"/><Relationship Id="rId485" Type="http://schemas.openxmlformats.org/officeDocument/2006/relationships/customXml" Target="../ink/ink1524.xml"/><Relationship Id="rId42" Type="http://schemas.openxmlformats.org/officeDocument/2006/relationships/image" Target="../media/image143.png"/><Relationship Id="rId84" Type="http://schemas.openxmlformats.org/officeDocument/2006/relationships/image" Target="../media/image164.png"/><Relationship Id="rId138" Type="http://schemas.openxmlformats.org/officeDocument/2006/relationships/image" Target="../media/image191.png"/><Relationship Id="rId345" Type="http://schemas.openxmlformats.org/officeDocument/2006/relationships/customXml" Target="../ink/ink1454.xml"/><Relationship Id="rId387" Type="http://schemas.openxmlformats.org/officeDocument/2006/relationships/customXml" Target="../ink/ink1475.xml"/><Relationship Id="rId191" Type="http://schemas.openxmlformats.org/officeDocument/2006/relationships/customXml" Target="../ink/ink1377.xml"/><Relationship Id="rId205" Type="http://schemas.openxmlformats.org/officeDocument/2006/relationships/customXml" Target="../ink/ink1384.xml"/><Relationship Id="rId247" Type="http://schemas.openxmlformats.org/officeDocument/2006/relationships/customXml" Target="../ink/ink1405.xml"/><Relationship Id="rId412" Type="http://schemas.openxmlformats.org/officeDocument/2006/relationships/image" Target="../media/image328.png"/><Relationship Id="rId107" Type="http://schemas.openxmlformats.org/officeDocument/2006/relationships/customXml" Target="../ink/ink1335.xml"/><Relationship Id="rId289" Type="http://schemas.openxmlformats.org/officeDocument/2006/relationships/customXml" Target="../ink/ink1426.xml"/><Relationship Id="rId454" Type="http://schemas.openxmlformats.org/officeDocument/2006/relationships/image" Target="../media/image349.png"/><Relationship Id="rId11" Type="http://schemas.openxmlformats.org/officeDocument/2006/relationships/customXml" Target="../ink/ink1287.xml"/><Relationship Id="rId53" Type="http://schemas.openxmlformats.org/officeDocument/2006/relationships/customXml" Target="../ink/ink1308.xml"/><Relationship Id="rId149" Type="http://schemas.openxmlformats.org/officeDocument/2006/relationships/customXml" Target="../ink/ink1356.xml"/><Relationship Id="rId314" Type="http://schemas.openxmlformats.org/officeDocument/2006/relationships/image" Target="../media/image279.png"/><Relationship Id="rId356" Type="http://schemas.openxmlformats.org/officeDocument/2006/relationships/image" Target="../media/image300.png"/><Relationship Id="rId398" Type="http://schemas.openxmlformats.org/officeDocument/2006/relationships/image" Target="../media/image321.png"/><Relationship Id="rId95" Type="http://schemas.openxmlformats.org/officeDocument/2006/relationships/customXml" Target="../ink/ink1329.xml"/><Relationship Id="rId160" Type="http://schemas.openxmlformats.org/officeDocument/2006/relationships/image" Target="../media/image202.png"/><Relationship Id="rId216" Type="http://schemas.openxmlformats.org/officeDocument/2006/relationships/image" Target="../media/image230.png"/><Relationship Id="rId423" Type="http://schemas.openxmlformats.org/officeDocument/2006/relationships/customXml" Target="../ink/ink1493.xml"/><Relationship Id="rId258" Type="http://schemas.openxmlformats.org/officeDocument/2006/relationships/image" Target="../media/image251.png"/><Relationship Id="rId465" Type="http://schemas.openxmlformats.org/officeDocument/2006/relationships/customXml" Target="../ink/ink1514.xml"/><Relationship Id="rId22" Type="http://schemas.openxmlformats.org/officeDocument/2006/relationships/image" Target="../media/image133.png"/><Relationship Id="rId64" Type="http://schemas.openxmlformats.org/officeDocument/2006/relationships/image" Target="../media/image154.png"/><Relationship Id="rId118" Type="http://schemas.openxmlformats.org/officeDocument/2006/relationships/image" Target="../media/image181.png"/><Relationship Id="rId325" Type="http://schemas.openxmlformats.org/officeDocument/2006/relationships/customXml" Target="../ink/ink1444.xml"/><Relationship Id="rId367" Type="http://schemas.openxmlformats.org/officeDocument/2006/relationships/customXml" Target="../ink/ink1465.xml"/><Relationship Id="rId171" Type="http://schemas.openxmlformats.org/officeDocument/2006/relationships/customXml" Target="../ink/ink1367.xml"/><Relationship Id="rId227" Type="http://schemas.openxmlformats.org/officeDocument/2006/relationships/customXml" Target="../ink/ink1395.xml"/><Relationship Id="rId269" Type="http://schemas.openxmlformats.org/officeDocument/2006/relationships/customXml" Target="../ink/ink1416.xml"/><Relationship Id="rId434" Type="http://schemas.openxmlformats.org/officeDocument/2006/relationships/image" Target="../media/image339.png"/><Relationship Id="rId476" Type="http://schemas.openxmlformats.org/officeDocument/2006/relationships/image" Target="../media/image360.png"/><Relationship Id="rId33" Type="http://schemas.openxmlformats.org/officeDocument/2006/relationships/customXml" Target="../ink/ink1298.xml"/><Relationship Id="rId129" Type="http://schemas.openxmlformats.org/officeDocument/2006/relationships/customXml" Target="../ink/ink1346.xml"/><Relationship Id="rId280" Type="http://schemas.openxmlformats.org/officeDocument/2006/relationships/image" Target="../media/image262.png"/><Relationship Id="rId336" Type="http://schemas.openxmlformats.org/officeDocument/2006/relationships/image" Target="../media/image290.png"/><Relationship Id="rId75" Type="http://schemas.openxmlformats.org/officeDocument/2006/relationships/customXml" Target="../ink/ink1319.xml"/><Relationship Id="rId140" Type="http://schemas.openxmlformats.org/officeDocument/2006/relationships/image" Target="../media/image192.png"/><Relationship Id="rId182" Type="http://schemas.openxmlformats.org/officeDocument/2006/relationships/image" Target="../media/image213.png"/><Relationship Id="rId378" Type="http://schemas.openxmlformats.org/officeDocument/2006/relationships/image" Target="../media/image311.png"/><Relationship Id="rId403" Type="http://schemas.openxmlformats.org/officeDocument/2006/relationships/customXml" Target="../ink/ink1483.xml"/><Relationship Id="rId6" Type="http://schemas.openxmlformats.org/officeDocument/2006/relationships/image" Target="../media/image125.png"/><Relationship Id="rId238" Type="http://schemas.openxmlformats.org/officeDocument/2006/relationships/image" Target="../media/image241.png"/><Relationship Id="rId445" Type="http://schemas.openxmlformats.org/officeDocument/2006/relationships/customXml" Target="../ink/ink1504.xml"/><Relationship Id="rId291" Type="http://schemas.openxmlformats.org/officeDocument/2006/relationships/customXml" Target="../ink/ink1427.xml"/><Relationship Id="rId305" Type="http://schemas.openxmlformats.org/officeDocument/2006/relationships/customXml" Target="../ink/ink1434.xml"/><Relationship Id="rId347" Type="http://schemas.openxmlformats.org/officeDocument/2006/relationships/customXml" Target="../ink/ink1455.xml"/><Relationship Id="rId44" Type="http://schemas.openxmlformats.org/officeDocument/2006/relationships/image" Target="../media/image144.png"/><Relationship Id="rId86" Type="http://schemas.openxmlformats.org/officeDocument/2006/relationships/image" Target="../media/image165.png"/><Relationship Id="rId151" Type="http://schemas.openxmlformats.org/officeDocument/2006/relationships/customXml" Target="../ink/ink1357.xml"/><Relationship Id="rId389" Type="http://schemas.openxmlformats.org/officeDocument/2006/relationships/customXml" Target="../ink/ink1476.xml"/><Relationship Id="rId193" Type="http://schemas.openxmlformats.org/officeDocument/2006/relationships/customXml" Target="../ink/ink1378.xml"/><Relationship Id="rId207" Type="http://schemas.openxmlformats.org/officeDocument/2006/relationships/customXml" Target="../ink/ink1385.xml"/><Relationship Id="rId249" Type="http://schemas.openxmlformats.org/officeDocument/2006/relationships/customXml" Target="../ink/ink1406.xml"/><Relationship Id="rId414" Type="http://schemas.openxmlformats.org/officeDocument/2006/relationships/image" Target="../media/image329.png"/><Relationship Id="rId456" Type="http://schemas.openxmlformats.org/officeDocument/2006/relationships/image" Target="../media/image350.png"/><Relationship Id="rId13" Type="http://schemas.openxmlformats.org/officeDocument/2006/relationships/customXml" Target="../ink/ink1288.xml"/><Relationship Id="rId109" Type="http://schemas.openxmlformats.org/officeDocument/2006/relationships/customXml" Target="../ink/ink1336.xml"/><Relationship Id="rId260" Type="http://schemas.openxmlformats.org/officeDocument/2006/relationships/image" Target="../media/image252.png"/><Relationship Id="rId316" Type="http://schemas.openxmlformats.org/officeDocument/2006/relationships/image" Target="../media/image280.png"/><Relationship Id="rId55" Type="http://schemas.openxmlformats.org/officeDocument/2006/relationships/customXml" Target="../ink/ink1309.xml"/><Relationship Id="rId97" Type="http://schemas.openxmlformats.org/officeDocument/2006/relationships/customXml" Target="../ink/ink1330.xml"/><Relationship Id="rId120" Type="http://schemas.openxmlformats.org/officeDocument/2006/relationships/image" Target="../media/image182.png"/><Relationship Id="rId358" Type="http://schemas.openxmlformats.org/officeDocument/2006/relationships/image" Target="../media/image301.png"/><Relationship Id="rId162" Type="http://schemas.openxmlformats.org/officeDocument/2006/relationships/image" Target="../media/image203.png"/><Relationship Id="rId218" Type="http://schemas.openxmlformats.org/officeDocument/2006/relationships/image" Target="../media/image231.png"/><Relationship Id="rId425" Type="http://schemas.openxmlformats.org/officeDocument/2006/relationships/customXml" Target="../ink/ink1494.xml"/><Relationship Id="rId467" Type="http://schemas.openxmlformats.org/officeDocument/2006/relationships/customXml" Target="../ink/ink1515.xml"/><Relationship Id="rId271" Type="http://schemas.openxmlformats.org/officeDocument/2006/relationships/customXml" Target="../ink/ink1417.xml"/><Relationship Id="rId24" Type="http://schemas.openxmlformats.org/officeDocument/2006/relationships/image" Target="../media/image134.png"/><Relationship Id="rId66" Type="http://schemas.openxmlformats.org/officeDocument/2006/relationships/image" Target="../media/image155.png"/><Relationship Id="rId131" Type="http://schemas.openxmlformats.org/officeDocument/2006/relationships/customXml" Target="../ink/ink1347.xml"/><Relationship Id="rId327" Type="http://schemas.openxmlformats.org/officeDocument/2006/relationships/customXml" Target="../ink/ink1445.xml"/><Relationship Id="rId369" Type="http://schemas.openxmlformats.org/officeDocument/2006/relationships/customXml" Target="../ink/ink1466.xml"/><Relationship Id="rId173" Type="http://schemas.openxmlformats.org/officeDocument/2006/relationships/customXml" Target="../ink/ink1368.xml"/><Relationship Id="rId229" Type="http://schemas.openxmlformats.org/officeDocument/2006/relationships/customXml" Target="../ink/ink1396.xml"/><Relationship Id="rId380" Type="http://schemas.openxmlformats.org/officeDocument/2006/relationships/image" Target="../media/image312.png"/><Relationship Id="rId436" Type="http://schemas.openxmlformats.org/officeDocument/2006/relationships/image" Target="../media/image340.png"/><Relationship Id="rId240" Type="http://schemas.openxmlformats.org/officeDocument/2006/relationships/image" Target="../media/image242.png"/><Relationship Id="rId478" Type="http://schemas.openxmlformats.org/officeDocument/2006/relationships/image" Target="../media/image361.png"/><Relationship Id="rId35" Type="http://schemas.openxmlformats.org/officeDocument/2006/relationships/customXml" Target="../ink/ink1299.xml"/><Relationship Id="rId77" Type="http://schemas.openxmlformats.org/officeDocument/2006/relationships/customXml" Target="../ink/ink1320.xml"/><Relationship Id="rId100" Type="http://schemas.openxmlformats.org/officeDocument/2006/relationships/image" Target="../media/image172.png"/><Relationship Id="rId282" Type="http://schemas.openxmlformats.org/officeDocument/2006/relationships/image" Target="../media/image263.png"/><Relationship Id="rId338" Type="http://schemas.openxmlformats.org/officeDocument/2006/relationships/image" Target="../media/image291.png"/><Relationship Id="rId8" Type="http://schemas.openxmlformats.org/officeDocument/2006/relationships/image" Target="../media/image126.png"/><Relationship Id="rId142" Type="http://schemas.openxmlformats.org/officeDocument/2006/relationships/image" Target="../media/image193.png"/><Relationship Id="rId184" Type="http://schemas.openxmlformats.org/officeDocument/2006/relationships/image" Target="../media/image214.png"/><Relationship Id="rId391" Type="http://schemas.openxmlformats.org/officeDocument/2006/relationships/customXml" Target="../ink/ink1477.xml"/><Relationship Id="rId405" Type="http://schemas.openxmlformats.org/officeDocument/2006/relationships/customXml" Target="../ink/ink1484.xml"/><Relationship Id="rId447" Type="http://schemas.openxmlformats.org/officeDocument/2006/relationships/customXml" Target="../ink/ink1505.xml"/><Relationship Id="rId251" Type="http://schemas.openxmlformats.org/officeDocument/2006/relationships/customXml" Target="../ink/ink1407.xml"/><Relationship Id="rId46" Type="http://schemas.openxmlformats.org/officeDocument/2006/relationships/image" Target="../media/image145.png"/><Relationship Id="rId293" Type="http://schemas.openxmlformats.org/officeDocument/2006/relationships/customXml" Target="../ink/ink1428.xml"/><Relationship Id="rId307" Type="http://schemas.openxmlformats.org/officeDocument/2006/relationships/customXml" Target="../ink/ink1435.xml"/><Relationship Id="rId349" Type="http://schemas.openxmlformats.org/officeDocument/2006/relationships/customXml" Target="../ink/ink1456.xml"/><Relationship Id="rId88" Type="http://schemas.openxmlformats.org/officeDocument/2006/relationships/image" Target="../media/image166.png"/><Relationship Id="rId111" Type="http://schemas.openxmlformats.org/officeDocument/2006/relationships/customXml" Target="../ink/ink1337.xml"/><Relationship Id="rId153" Type="http://schemas.openxmlformats.org/officeDocument/2006/relationships/customXml" Target="../ink/ink1358.xml"/><Relationship Id="rId195" Type="http://schemas.openxmlformats.org/officeDocument/2006/relationships/customXml" Target="../ink/ink1379.xml"/><Relationship Id="rId209" Type="http://schemas.openxmlformats.org/officeDocument/2006/relationships/customXml" Target="../ink/ink1386.xml"/><Relationship Id="rId360" Type="http://schemas.openxmlformats.org/officeDocument/2006/relationships/image" Target="../media/image302.png"/><Relationship Id="rId416" Type="http://schemas.openxmlformats.org/officeDocument/2006/relationships/image" Target="../media/image330.png"/><Relationship Id="rId220" Type="http://schemas.openxmlformats.org/officeDocument/2006/relationships/image" Target="../media/image232.png"/><Relationship Id="rId458" Type="http://schemas.openxmlformats.org/officeDocument/2006/relationships/image" Target="../media/image351.png"/><Relationship Id="rId15" Type="http://schemas.openxmlformats.org/officeDocument/2006/relationships/customXml" Target="../ink/ink1289.xml"/><Relationship Id="rId57" Type="http://schemas.openxmlformats.org/officeDocument/2006/relationships/customXml" Target="../ink/ink1310.xml"/><Relationship Id="rId262" Type="http://schemas.openxmlformats.org/officeDocument/2006/relationships/image" Target="../media/image253.png"/><Relationship Id="rId318" Type="http://schemas.openxmlformats.org/officeDocument/2006/relationships/image" Target="../media/image281.png"/><Relationship Id="rId99" Type="http://schemas.openxmlformats.org/officeDocument/2006/relationships/customXml" Target="../ink/ink1331.xml"/><Relationship Id="rId122" Type="http://schemas.openxmlformats.org/officeDocument/2006/relationships/image" Target="../media/image183.png"/><Relationship Id="rId164" Type="http://schemas.openxmlformats.org/officeDocument/2006/relationships/image" Target="../media/image204.png"/><Relationship Id="rId371" Type="http://schemas.openxmlformats.org/officeDocument/2006/relationships/customXml" Target="../ink/ink1467.xml"/><Relationship Id="rId427" Type="http://schemas.openxmlformats.org/officeDocument/2006/relationships/customXml" Target="../ink/ink1495.xml"/><Relationship Id="rId469" Type="http://schemas.openxmlformats.org/officeDocument/2006/relationships/customXml" Target="../ink/ink1516.xml"/><Relationship Id="rId26" Type="http://schemas.openxmlformats.org/officeDocument/2006/relationships/image" Target="../media/image135.png"/><Relationship Id="rId231" Type="http://schemas.openxmlformats.org/officeDocument/2006/relationships/customXml" Target="../ink/ink1397.xml"/><Relationship Id="rId273" Type="http://schemas.openxmlformats.org/officeDocument/2006/relationships/customXml" Target="../ink/ink1418.xml"/><Relationship Id="rId329" Type="http://schemas.openxmlformats.org/officeDocument/2006/relationships/customXml" Target="../ink/ink1446.xml"/><Relationship Id="rId480" Type="http://schemas.openxmlformats.org/officeDocument/2006/relationships/image" Target="../media/image362.png"/><Relationship Id="rId68" Type="http://schemas.openxmlformats.org/officeDocument/2006/relationships/image" Target="../media/image156.png"/><Relationship Id="rId133" Type="http://schemas.openxmlformats.org/officeDocument/2006/relationships/customXml" Target="../ink/ink1348.xml"/><Relationship Id="rId175" Type="http://schemas.openxmlformats.org/officeDocument/2006/relationships/customXml" Target="../ink/ink1369.xml"/><Relationship Id="rId340" Type="http://schemas.openxmlformats.org/officeDocument/2006/relationships/image" Target="../media/image292.png"/><Relationship Id="rId200" Type="http://schemas.openxmlformats.org/officeDocument/2006/relationships/image" Target="../media/image222.png"/><Relationship Id="rId382" Type="http://schemas.openxmlformats.org/officeDocument/2006/relationships/image" Target="../media/image313.png"/><Relationship Id="rId438" Type="http://schemas.openxmlformats.org/officeDocument/2006/relationships/image" Target="../media/image341.png"/><Relationship Id="rId242" Type="http://schemas.openxmlformats.org/officeDocument/2006/relationships/image" Target="../media/image243.png"/><Relationship Id="rId284" Type="http://schemas.openxmlformats.org/officeDocument/2006/relationships/image" Target="../media/image264.png"/><Relationship Id="rId37" Type="http://schemas.openxmlformats.org/officeDocument/2006/relationships/customXml" Target="../ink/ink1300.xml"/><Relationship Id="rId79" Type="http://schemas.openxmlformats.org/officeDocument/2006/relationships/customXml" Target="../ink/ink1321.xml"/><Relationship Id="rId102" Type="http://schemas.openxmlformats.org/officeDocument/2006/relationships/image" Target="../media/image173.png"/><Relationship Id="rId144" Type="http://schemas.openxmlformats.org/officeDocument/2006/relationships/image" Target="../media/image194.png"/><Relationship Id="rId90" Type="http://schemas.openxmlformats.org/officeDocument/2006/relationships/image" Target="../media/image167.png"/><Relationship Id="rId186" Type="http://schemas.openxmlformats.org/officeDocument/2006/relationships/image" Target="../media/image215.png"/><Relationship Id="rId351" Type="http://schemas.openxmlformats.org/officeDocument/2006/relationships/customXml" Target="../ink/ink1457.xml"/><Relationship Id="rId393" Type="http://schemas.openxmlformats.org/officeDocument/2006/relationships/customXml" Target="../ink/ink1478.xml"/><Relationship Id="rId407" Type="http://schemas.openxmlformats.org/officeDocument/2006/relationships/customXml" Target="../ink/ink1485.xml"/><Relationship Id="rId449" Type="http://schemas.openxmlformats.org/officeDocument/2006/relationships/customXml" Target="../ink/ink1506.xml"/><Relationship Id="rId211" Type="http://schemas.openxmlformats.org/officeDocument/2006/relationships/customXml" Target="../ink/ink1387.xml"/><Relationship Id="rId253" Type="http://schemas.openxmlformats.org/officeDocument/2006/relationships/customXml" Target="../ink/ink1408.xml"/><Relationship Id="rId295" Type="http://schemas.openxmlformats.org/officeDocument/2006/relationships/customXml" Target="../ink/ink1429.xml"/><Relationship Id="rId309" Type="http://schemas.openxmlformats.org/officeDocument/2006/relationships/customXml" Target="../ink/ink1436.xml"/><Relationship Id="rId460" Type="http://schemas.openxmlformats.org/officeDocument/2006/relationships/image" Target="../media/image352.png"/><Relationship Id="rId48" Type="http://schemas.openxmlformats.org/officeDocument/2006/relationships/image" Target="../media/image146.png"/><Relationship Id="rId113" Type="http://schemas.openxmlformats.org/officeDocument/2006/relationships/customXml" Target="../ink/ink1338.xml"/><Relationship Id="rId320" Type="http://schemas.openxmlformats.org/officeDocument/2006/relationships/image" Target="../media/image282.png"/><Relationship Id="rId155" Type="http://schemas.openxmlformats.org/officeDocument/2006/relationships/customXml" Target="../ink/ink1359.xml"/><Relationship Id="rId197" Type="http://schemas.openxmlformats.org/officeDocument/2006/relationships/customXml" Target="../ink/ink1380.xml"/><Relationship Id="rId362" Type="http://schemas.openxmlformats.org/officeDocument/2006/relationships/image" Target="../media/image303.png"/><Relationship Id="rId418" Type="http://schemas.openxmlformats.org/officeDocument/2006/relationships/image" Target="../media/image331.png"/><Relationship Id="rId222" Type="http://schemas.openxmlformats.org/officeDocument/2006/relationships/image" Target="../media/image233.png"/><Relationship Id="rId264" Type="http://schemas.openxmlformats.org/officeDocument/2006/relationships/image" Target="../media/image254.png"/><Relationship Id="rId471" Type="http://schemas.openxmlformats.org/officeDocument/2006/relationships/customXml" Target="../ink/ink1517.xml"/><Relationship Id="rId17" Type="http://schemas.openxmlformats.org/officeDocument/2006/relationships/customXml" Target="../ink/ink1290.xml"/><Relationship Id="rId59" Type="http://schemas.openxmlformats.org/officeDocument/2006/relationships/customXml" Target="../ink/ink1311.xml"/><Relationship Id="rId124" Type="http://schemas.openxmlformats.org/officeDocument/2006/relationships/image" Target="../media/image184.png"/><Relationship Id="rId70" Type="http://schemas.openxmlformats.org/officeDocument/2006/relationships/image" Target="../media/image157.png"/><Relationship Id="rId166" Type="http://schemas.openxmlformats.org/officeDocument/2006/relationships/image" Target="../media/image205.png"/><Relationship Id="rId331" Type="http://schemas.openxmlformats.org/officeDocument/2006/relationships/customXml" Target="../ink/ink1447.xml"/><Relationship Id="rId373" Type="http://schemas.openxmlformats.org/officeDocument/2006/relationships/customXml" Target="../ink/ink1468.xml"/><Relationship Id="rId429" Type="http://schemas.openxmlformats.org/officeDocument/2006/relationships/customXml" Target="../ink/ink1496.xml"/><Relationship Id="rId1" Type="http://schemas.openxmlformats.org/officeDocument/2006/relationships/slideLayout" Target="../slideLayouts/slideLayout7.xml"/><Relationship Id="rId233" Type="http://schemas.openxmlformats.org/officeDocument/2006/relationships/customXml" Target="../ink/ink1398.xml"/><Relationship Id="rId440" Type="http://schemas.openxmlformats.org/officeDocument/2006/relationships/image" Target="../media/image342.png"/><Relationship Id="rId28" Type="http://schemas.openxmlformats.org/officeDocument/2006/relationships/image" Target="../media/image136.png"/><Relationship Id="rId275" Type="http://schemas.openxmlformats.org/officeDocument/2006/relationships/customXml" Target="../ink/ink1419.xml"/><Relationship Id="rId300" Type="http://schemas.openxmlformats.org/officeDocument/2006/relationships/image" Target="../media/image272.png"/><Relationship Id="rId482" Type="http://schemas.openxmlformats.org/officeDocument/2006/relationships/image" Target="../media/image363.png"/><Relationship Id="rId81" Type="http://schemas.openxmlformats.org/officeDocument/2006/relationships/customXml" Target="../ink/ink1322.xml"/><Relationship Id="rId135" Type="http://schemas.openxmlformats.org/officeDocument/2006/relationships/customXml" Target="../ink/ink1349.xml"/><Relationship Id="rId177" Type="http://schemas.openxmlformats.org/officeDocument/2006/relationships/customXml" Target="../ink/ink1370.xml"/><Relationship Id="rId342" Type="http://schemas.openxmlformats.org/officeDocument/2006/relationships/image" Target="../media/image293.png"/><Relationship Id="rId384" Type="http://schemas.openxmlformats.org/officeDocument/2006/relationships/image" Target="../media/image314.png"/><Relationship Id="rId202" Type="http://schemas.openxmlformats.org/officeDocument/2006/relationships/image" Target="../media/image223.png"/><Relationship Id="rId244" Type="http://schemas.openxmlformats.org/officeDocument/2006/relationships/image" Target="../media/image244.png"/><Relationship Id="rId39" Type="http://schemas.openxmlformats.org/officeDocument/2006/relationships/customXml" Target="../ink/ink1301.xml"/><Relationship Id="rId286" Type="http://schemas.openxmlformats.org/officeDocument/2006/relationships/image" Target="../media/image265.png"/><Relationship Id="rId451" Type="http://schemas.openxmlformats.org/officeDocument/2006/relationships/customXml" Target="../ink/ink1507.xml"/><Relationship Id="rId50" Type="http://schemas.openxmlformats.org/officeDocument/2006/relationships/image" Target="../media/image147.png"/><Relationship Id="rId104" Type="http://schemas.openxmlformats.org/officeDocument/2006/relationships/image" Target="../media/image174.png"/><Relationship Id="rId146" Type="http://schemas.openxmlformats.org/officeDocument/2006/relationships/image" Target="../media/image195.png"/><Relationship Id="rId188" Type="http://schemas.openxmlformats.org/officeDocument/2006/relationships/image" Target="../media/image216.png"/><Relationship Id="rId311" Type="http://schemas.openxmlformats.org/officeDocument/2006/relationships/customXml" Target="../ink/ink1437.xml"/><Relationship Id="rId353" Type="http://schemas.openxmlformats.org/officeDocument/2006/relationships/customXml" Target="../ink/ink1458.xml"/><Relationship Id="rId395" Type="http://schemas.openxmlformats.org/officeDocument/2006/relationships/customXml" Target="../ink/ink1479.xml"/><Relationship Id="rId409" Type="http://schemas.openxmlformats.org/officeDocument/2006/relationships/customXml" Target="../ink/ink1486.xml"/><Relationship Id="rId92" Type="http://schemas.openxmlformats.org/officeDocument/2006/relationships/image" Target="../media/image168.png"/><Relationship Id="rId213" Type="http://schemas.openxmlformats.org/officeDocument/2006/relationships/customXml" Target="../ink/ink1388.xml"/><Relationship Id="rId420" Type="http://schemas.openxmlformats.org/officeDocument/2006/relationships/image" Target="../media/image332.png"/><Relationship Id="rId255" Type="http://schemas.openxmlformats.org/officeDocument/2006/relationships/customXml" Target="../ink/ink1409.xml"/><Relationship Id="rId297" Type="http://schemas.openxmlformats.org/officeDocument/2006/relationships/customXml" Target="../ink/ink1430.xml"/><Relationship Id="rId462" Type="http://schemas.openxmlformats.org/officeDocument/2006/relationships/image" Target="../media/image353.png"/><Relationship Id="rId115" Type="http://schemas.openxmlformats.org/officeDocument/2006/relationships/customXml" Target="../ink/ink1339.xml"/><Relationship Id="rId157" Type="http://schemas.openxmlformats.org/officeDocument/2006/relationships/customXml" Target="../ink/ink1360.xml"/><Relationship Id="rId322" Type="http://schemas.openxmlformats.org/officeDocument/2006/relationships/image" Target="../media/image283.png"/><Relationship Id="rId364" Type="http://schemas.openxmlformats.org/officeDocument/2006/relationships/image" Target="../media/image304.png"/><Relationship Id="rId61" Type="http://schemas.openxmlformats.org/officeDocument/2006/relationships/customXml" Target="../ink/ink1312.xml"/><Relationship Id="rId199" Type="http://schemas.openxmlformats.org/officeDocument/2006/relationships/customXml" Target="../ink/ink1381.xml"/><Relationship Id="rId19" Type="http://schemas.openxmlformats.org/officeDocument/2006/relationships/customXml" Target="../ink/ink1291.xml"/><Relationship Id="rId224" Type="http://schemas.openxmlformats.org/officeDocument/2006/relationships/image" Target="../media/image234.png"/><Relationship Id="rId266" Type="http://schemas.openxmlformats.org/officeDocument/2006/relationships/image" Target="../media/image255.png"/><Relationship Id="rId431" Type="http://schemas.openxmlformats.org/officeDocument/2006/relationships/customXml" Target="../ink/ink1497.xml"/><Relationship Id="rId473" Type="http://schemas.openxmlformats.org/officeDocument/2006/relationships/customXml" Target="../ink/ink1518.xml"/><Relationship Id="rId30" Type="http://schemas.openxmlformats.org/officeDocument/2006/relationships/image" Target="../media/image137.png"/><Relationship Id="rId126" Type="http://schemas.openxmlformats.org/officeDocument/2006/relationships/image" Target="../media/image185.png"/><Relationship Id="rId168" Type="http://schemas.openxmlformats.org/officeDocument/2006/relationships/image" Target="../media/image206.png"/><Relationship Id="rId333" Type="http://schemas.openxmlformats.org/officeDocument/2006/relationships/customXml" Target="../ink/ink1448.xml"/><Relationship Id="rId72" Type="http://schemas.openxmlformats.org/officeDocument/2006/relationships/image" Target="../media/image158.png"/><Relationship Id="rId375" Type="http://schemas.openxmlformats.org/officeDocument/2006/relationships/customXml" Target="../ink/ink1469.xml"/><Relationship Id="rId3" Type="http://schemas.openxmlformats.org/officeDocument/2006/relationships/customXml" Target="../ink/ink1283.xml"/><Relationship Id="rId235" Type="http://schemas.openxmlformats.org/officeDocument/2006/relationships/customXml" Target="../ink/ink1399.xml"/><Relationship Id="rId277" Type="http://schemas.openxmlformats.org/officeDocument/2006/relationships/customXml" Target="../ink/ink1420.xml"/><Relationship Id="rId400" Type="http://schemas.openxmlformats.org/officeDocument/2006/relationships/image" Target="../media/image322.png"/><Relationship Id="rId442" Type="http://schemas.openxmlformats.org/officeDocument/2006/relationships/image" Target="../media/image343.png"/><Relationship Id="rId484" Type="http://schemas.openxmlformats.org/officeDocument/2006/relationships/image" Target="../media/image364.png"/></Relationships>
</file>

<file path=ppt/slides/_rels/slide12.xml.rels><?xml version="1.0" encoding="UTF-8" standalone="yes"?>
<Relationships xmlns="http://schemas.openxmlformats.org/package/2006/relationships"><Relationship Id="rId8" Type="http://schemas.openxmlformats.org/officeDocument/2006/relationships/image" Target="../media/image368.png"/><Relationship Id="rId13" Type="http://schemas.openxmlformats.org/officeDocument/2006/relationships/customXml" Target="../ink/ink1530.xml"/><Relationship Id="rId18" Type="http://schemas.openxmlformats.org/officeDocument/2006/relationships/image" Target="../media/image373.png"/><Relationship Id="rId26" Type="http://schemas.openxmlformats.org/officeDocument/2006/relationships/image" Target="../media/image377.png"/><Relationship Id="rId3" Type="http://schemas.openxmlformats.org/officeDocument/2006/relationships/customXml" Target="../ink/ink1525.xml"/><Relationship Id="rId21" Type="http://schemas.openxmlformats.org/officeDocument/2006/relationships/customXml" Target="../ink/ink1534.xml"/><Relationship Id="rId7" Type="http://schemas.openxmlformats.org/officeDocument/2006/relationships/customXml" Target="../ink/ink1527.xml"/><Relationship Id="rId12" Type="http://schemas.openxmlformats.org/officeDocument/2006/relationships/image" Target="../media/image370.png"/><Relationship Id="rId17" Type="http://schemas.openxmlformats.org/officeDocument/2006/relationships/customXml" Target="../ink/ink1532.xml"/><Relationship Id="rId25" Type="http://schemas.openxmlformats.org/officeDocument/2006/relationships/customXml" Target="../ink/ink1536.xml"/><Relationship Id="rId2" Type="http://schemas.openxmlformats.org/officeDocument/2006/relationships/notesSlide" Target="../notesSlides/notesSlide12.xml"/><Relationship Id="rId16" Type="http://schemas.openxmlformats.org/officeDocument/2006/relationships/image" Target="../media/image372.png"/><Relationship Id="rId20" Type="http://schemas.openxmlformats.org/officeDocument/2006/relationships/image" Target="../media/image374.png"/><Relationship Id="rId29" Type="http://schemas.openxmlformats.org/officeDocument/2006/relationships/customXml" Target="../ink/ink1538.xml"/><Relationship Id="rId1" Type="http://schemas.openxmlformats.org/officeDocument/2006/relationships/slideLayout" Target="../slideLayouts/slideLayout7.xml"/><Relationship Id="rId6" Type="http://schemas.openxmlformats.org/officeDocument/2006/relationships/image" Target="../media/image367.png"/><Relationship Id="rId11" Type="http://schemas.openxmlformats.org/officeDocument/2006/relationships/customXml" Target="../ink/ink1529.xml"/><Relationship Id="rId24" Type="http://schemas.openxmlformats.org/officeDocument/2006/relationships/image" Target="../media/image376.png"/><Relationship Id="rId32" Type="http://schemas.openxmlformats.org/officeDocument/2006/relationships/image" Target="../media/image380.png"/><Relationship Id="rId5" Type="http://schemas.openxmlformats.org/officeDocument/2006/relationships/customXml" Target="../ink/ink1526.xml"/><Relationship Id="rId15" Type="http://schemas.openxmlformats.org/officeDocument/2006/relationships/customXml" Target="../ink/ink1531.xml"/><Relationship Id="rId23" Type="http://schemas.openxmlformats.org/officeDocument/2006/relationships/customXml" Target="../ink/ink1535.xml"/><Relationship Id="rId28" Type="http://schemas.openxmlformats.org/officeDocument/2006/relationships/image" Target="../media/image378.png"/><Relationship Id="rId10" Type="http://schemas.openxmlformats.org/officeDocument/2006/relationships/image" Target="../media/image369.png"/><Relationship Id="rId19" Type="http://schemas.openxmlformats.org/officeDocument/2006/relationships/customXml" Target="../ink/ink1533.xml"/><Relationship Id="rId31" Type="http://schemas.openxmlformats.org/officeDocument/2006/relationships/customXml" Target="../ink/ink1539.xml"/><Relationship Id="rId4" Type="http://schemas.openxmlformats.org/officeDocument/2006/relationships/image" Target="../media/image366.png"/><Relationship Id="rId9" Type="http://schemas.openxmlformats.org/officeDocument/2006/relationships/customXml" Target="../ink/ink1528.xml"/><Relationship Id="rId14" Type="http://schemas.openxmlformats.org/officeDocument/2006/relationships/image" Target="../media/image371.png"/><Relationship Id="rId22" Type="http://schemas.openxmlformats.org/officeDocument/2006/relationships/image" Target="../media/image375.png"/><Relationship Id="rId27" Type="http://schemas.openxmlformats.org/officeDocument/2006/relationships/customXml" Target="../ink/ink1537.xml"/><Relationship Id="rId30" Type="http://schemas.openxmlformats.org/officeDocument/2006/relationships/image" Target="../media/image379.png"/></Relationships>
</file>

<file path=ppt/slides/_rels/slide13.xml.rels><?xml version="1.0" encoding="UTF-8" standalone="yes"?>
<Relationships xmlns="http://schemas.openxmlformats.org/package/2006/relationships"><Relationship Id="rId117" Type="http://schemas.openxmlformats.org/officeDocument/2006/relationships/customXml" Target="../ink/ink1597.xml"/><Relationship Id="rId299" Type="http://schemas.openxmlformats.org/officeDocument/2006/relationships/customXml" Target="../ink/ink1688.xml"/><Relationship Id="rId21" Type="http://schemas.openxmlformats.org/officeDocument/2006/relationships/customXml" Target="../ink/ink1549.xml"/><Relationship Id="rId63" Type="http://schemas.openxmlformats.org/officeDocument/2006/relationships/customXml" Target="../ink/ink1570.xml"/><Relationship Id="rId159" Type="http://schemas.openxmlformats.org/officeDocument/2006/relationships/customXml" Target="../ink/ink1618.xml"/><Relationship Id="rId324" Type="http://schemas.openxmlformats.org/officeDocument/2006/relationships/image" Target="../media/image541.png"/><Relationship Id="rId170" Type="http://schemas.openxmlformats.org/officeDocument/2006/relationships/image" Target="../media/image464.png"/><Relationship Id="rId226" Type="http://schemas.openxmlformats.org/officeDocument/2006/relationships/image" Target="../media/image492.png"/><Relationship Id="rId268" Type="http://schemas.openxmlformats.org/officeDocument/2006/relationships/image" Target="../media/image513.png"/><Relationship Id="rId32" Type="http://schemas.openxmlformats.org/officeDocument/2006/relationships/image" Target="../media/image395.png"/><Relationship Id="rId74" Type="http://schemas.openxmlformats.org/officeDocument/2006/relationships/image" Target="../media/image416.png"/><Relationship Id="rId128" Type="http://schemas.openxmlformats.org/officeDocument/2006/relationships/image" Target="../media/image443.png"/><Relationship Id="rId5" Type="http://schemas.openxmlformats.org/officeDocument/2006/relationships/customXml" Target="../ink/ink1541.xml"/><Relationship Id="rId181" Type="http://schemas.openxmlformats.org/officeDocument/2006/relationships/customXml" Target="../ink/ink1629.xml"/><Relationship Id="rId237" Type="http://schemas.openxmlformats.org/officeDocument/2006/relationships/customXml" Target="../ink/ink1657.xml"/><Relationship Id="rId279" Type="http://schemas.openxmlformats.org/officeDocument/2006/relationships/customXml" Target="../ink/ink1678.xml"/><Relationship Id="rId43" Type="http://schemas.openxmlformats.org/officeDocument/2006/relationships/customXml" Target="../ink/ink1560.xml"/><Relationship Id="rId139" Type="http://schemas.openxmlformats.org/officeDocument/2006/relationships/customXml" Target="../ink/ink1608.xml"/><Relationship Id="rId290" Type="http://schemas.openxmlformats.org/officeDocument/2006/relationships/image" Target="../media/image524.png"/><Relationship Id="rId304" Type="http://schemas.openxmlformats.org/officeDocument/2006/relationships/image" Target="../media/image531.png"/><Relationship Id="rId85" Type="http://schemas.openxmlformats.org/officeDocument/2006/relationships/customXml" Target="../ink/ink1581.xml"/><Relationship Id="rId150" Type="http://schemas.openxmlformats.org/officeDocument/2006/relationships/image" Target="../media/image454.png"/><Relationship Id="rId192" Type="http://schemas.openxmlformats.org/officeDocument/2006/relationships/image" Target="../media/image475.png"/><Relationship Id="rId206" Type="http://schemas.openxmlformats.org/officeDocument/2006/relationships/image" Target="../media/image482.png"/><Relationship Id="rId248" Type="http://schemas.openxmlformats.org/officeDocument/2006/relationships/image" Target="../media/image503.png"/><Relationship Id="rId12" Type="http://schemas.openxmlformats.org/officeDocument/2006/relationships/image" Target="../media/image385.png"/><Relationship Id="rId108" Type="http://schemas.openxmlformats.org/officeDocument/2006/relationships/image" Target="../media/image433.png"/><Relationship Id="rId315" Type="http://schemas.openxmlformats.org/officeDocument/2006/relationships/customXml" Target="../ink/ink1696.xml"/><Relationship Id="rId54" Type="http://schemas.openxmlformats.org/officeDocument/2006/relationships/image" Target="../media/image406.png"/><Relationship Id="rId96" Type="http://schemas.openxmlformats.org/officeDocument/2006/relationships/image" Target="../media/image427.png"/><Relationship Id="rId161" Type="http://schemas.openxmlformats.org/officeDocument/2006/relationships/customXml" Target="../ink/ink1619.xml"/><Relationship Id="rId217" Type="http://schemas.openxmlformats.org/officeDocument/2006/relationships/customXml" Target="../ink/ink1647.xml"/><Relationship Id="rId259" Type="http://schemas.openxmlformats.org/officeDocument/2006/relationships/customXml" Target="../ink/ink1668.xml"/><Relationship Id="rId23" Type="http://schemas.openxmlformats.org/officeDocument/2006/relationships/customXml" Target="../ink/ink1550.xml"/><Relationship Id="rId119" Type="http://schemas.openxmlformats.org/officeDocument/2006/relationships/customXml" Target="../ink/ink1598.xml"/><Relationship Id="rId270" Type="http://schemas.openxmlformats.org/officeDocument/2006/relationships/image" Target="../media/image514.png"/><Relationship Id="rId326" Type="http://schemas.openxmlformats.org/officeDocument/2006/relationships/image" Target="../media/image542.png"/><Relationship Id="rId65" Type="http://schemas.openxmlformats.org/officeDocument/2006/relationships/customXml" Target="../ink/ink1571.xml"/><Relationship Id="rId130" Type="http://schemas.openxmlformats.org/officeDocument/2006/relationships/image" Target="../media/image444.png"/><Relationship Id="rId172" Type="http://schemas.openxmlformats.org/officeDocument/2006/relationships/image" Target="../media/image465.png"/><Relationship Id="rId228" Type="http://schemas.openxmlformats.org/officeDocument/2006/relationships/image" Target="../media/image493.png"/><Relationship Id="rId281" Type="http://schemas.openxmlformats.org/officeDocument/2006/relationships/customXml" Target="../ink/ink1679.xml"/><Relationship Id="rId34" Type="http://schemas.openxmlformats.org/officeDocument/2006/relationships/image" Target="../media/image396.png"/><Relationship Id="rId76" Type="http://schemas.openxmlformats.org/officeDocument/2006/relationships/image" Target="../media/image417.png"/><Relationship Id="rId141" Type="http://schemas.openxmlformats.org/officeDocument/2006/relationships/customXml" Target="../ink/ink1609.xml"/><Relationship Id="rId7" Type="http://schemas.openxmlformats.org/officeDocument/2006/relationships/customXml" Target="../ink/ink1542.xml"/><Relationship Id="rId183" Type="http://schemas.openxmlformats.org/officeDocument/2006/relationships/customXml" Target="../ink/ink1630.xml"/><Relationship Id="rId239" Type="http://schemas.openxmlformats.org/officeDocument/2006/relationships/customXml" Target="../ink/ink1658.xml"/><Relationship Id="rId250" Type="http://schemas.openxmlformats.org/officeDocument/2006/relationships/image" Target="../media/image504.png"/><Relationship Id="rId292" Type="http://schemas.openxmlformats.org/officeDocument/2006/relationships/image" Target="../media/image525.png"/><Relationship Id="rId306" Type="http://schemas.openxmlformats.org/officeDocument/2006/relationships/image" Target="../media/image532.png"/><Relationship Id="rId24" Type="http://schemas.openxmlformats.org/officeDocument/2006/relationships/image" Target="../media/image391.png"/><Relationship Id="rId45" Type="http://schemas.openxmlformats.org/officeDocument/2006/relationships/customXml" Target="../ink/ink1561.xml"/><Relationship Id="rId66" Type="http://schemas.openxmlformats.org/officeDocument/2006/relationships/image" Target="../media/image412.png"/><Relationship Id="rId87" Type="http://schemas.openxmlformats.org/officeDocument/2006/relationships/customXml" Target="../ink/ink1582.xml"/><Relationship Id="rId110" Type="http://schemas.openxmlformats.org/officeDocument/2006/relationships/image" Target="../media/image434.png"/><Relationship Id="rId131" Type="http://schemas.openxmlformats.org/officeDocument/2006/relationships/customXml" Target="../ink/ink1604.xml"/><Relationship Id="rId327" Type="http://schemas.openxmlformats.org/officeDocument/2006/relationships/customXml" Target="../ink/ink1702.xml"/><Relationship Id="rId152" Type="http://schemas.openxmlformats.org/officeDocument/2006/relationships/image" Target="../media/image455.png"/><Relationship Id="rId173" Type="http://schemas.openxmlformats.org/officeDocument/2006/relationships/customXml" Target="../ink/ink1625.xml"/><Relationship Id="rId194" Type="http://schemas.openxmlformats.org/officeDocument/2006/relationships/image" Target="../media/image476.png"/><Relationship Id="rId208" Type="http://schemas.openxmlformats.org/officeDocument/2006/relationships/image" Target="../media/image483.png"/><Relationship Id="rId229" Type="http://schemas.openxmlformats.org/officeDocument/2006/relationships/customXml" Target="../ink/ink1653.xml"/><Relationship Id="rId240" Type="http://schemas.openxmlformats.org/officeDocument/2006/relationships/image" Target="../media/image499.png"/><Relationship Id="rId261" Type="http://schemas.openxmlformats.org/officeDocument/2006/relationships/customXml" Target="../ink/ink1669.xml"/><Relationship Id="rId14" Type="http://schemas.openxmlformats.org/officeDocument/2006/relationships/image" Target="../media/image386.png"/><Relationship Id="rId35" Type="http://schemas.openxmlformats.org/officeDocument/2006/relationships/customXml" Target="../ink/ink1556.xml"/><Relationship Id="rId56" Type="http://schemas.openxmlformats.org/officeDocument/2006/relationships/image" Target="../media/image407.png"/><Relationship Id="rId77" Type="http://schemas.openxmlformats.org/officeDocument/2006/relationships/customXml" Target="../ink/ink1577.xml"/><Relationship Id="rId100" Type="http://schemas.openxmlformats.org/officeDocument/2006/relationships/image" Target="../media/image429.png"/><Relationship Id="rId282" Type="http://schemas.openxmlformats.org/officeDocument/2006/relationships/image" Target="../media/image520.png"/><Relationship Id="rId317" Type="http://schemas.openxmlformats.org/officeDocument/2006/relationships/customXml" Target="../ink/ink1697.xml"/><Relationship Id="rId8" Type="http://schemas.openxmlformats.org/officeDocument/2006/relationships/image" Target="../media/image383.png"/><Relationship Id="rId98" Type="http://schemas.openxmlformats.org/officeDocument/2006/relationships/image" Target="../media/image428.png"/><Relationship Id="rId121" Type="http://schemas.openxmlformats.org/officeDocument/2006/relationships/customXml" Target="../ink/ink1599.xml"/><Relationship Id="rId142" Type="http://schemas.openxmlformats.org/officeDocument/2006/relationships/image" Target="../media/image450.png"/><Relationship Id="rId163" Type="http://schemas.openxmlformats.org/officeDocument/2006/relationships/customXml" Target="../ink/ink1620.xml"/><Relationship Id="rId184" Type="http://schemas.openxmlformats.org/officeDocument/2006/relationships/image" Target="../media/image471.png"/><Relationship Id="rId219" Type="http://schemas.openxmlformats.org/officeDocument/2006/relationships/customXml" Target="../ink/ink1648.xml"/><Relationship Id="rId230" Type="http://schemas.openxmlformats.org/officeDocument/2006/relationships/image" Target="../media/image494.png"/><Relationship Id="rId251" Type="http://schemas.openxmlformats.org/officeDocument/2006/relationships/customXml" Target="../ink/ink1664.xml"/><Relationship Id="rId25" Type="http://schemas.openxmlformats.org/officeDocument/2006/relationships/customXml" Target="../ink/ink1551.xml"/><Relationship Id="rId46" Type="http://schemas.openxmlformats.org/officeDocument/2006/relationships/image" Target="../media/image402.png"/><Relationship Id="rId67" Type="http://schemas.openxmlformats.org/officeDocument/2006/relationships/customXml" Target="../ink/ink1572.xml"/><Relationship Id="rId272" Type="http://schemas.openxmlformats.org/officeDocument/2006/relationships/image" Target="../media/image515.png"/><Relationship Id="rId293" Type="http://schemas.openxmlformats.org/officeDocument/2006/relationships/customXml" Target="../ink/ink1685.xml"/><Relationship Id="rId307" Type="http://schemas.openxmlformats.org/officeDocument/2006/relationships/customXml" Target="../ink/ink1692.xml"/><Relationship Id="rId328" Type="http://schemas.openxmlformats.org/officeDocument/2006/relationships/image" Target="../media/image543.png"/><Relationship Id="rId88" Type="http://schemas.openxmlformats.org/officeDocument/2006/relationships/image" Target="../media/image423.png"/><Relationship Id="rId111" Type="http://schemas.openxmlformats.org/officeDocument/2006/relationships/customXml" Target="../ink/ink1594.xml"/><Relationship Id="rId132" Type="http://schemas.openxmlformats.org/officeDocument/2006/relationships/image" Target="../media/image445.png"/><Relationship Id="rId153" Type="http://schemas.openxmlformats.org/officeDocument/2006/relationships/customXml" Target="../ink/ink1615.xml"/><Relationship Id="rId174" Type="http://schemas.openxmlformats.org/officeDocument/2006/relationships/image" Target="../media/image466.png"/><Relationship Id="rId195" Type="http://schemas.openxmlformats.org/officeDocument/2006/relationships/customXml" Target="../ink/ink1636.xml"/><Relationship Id="rId209" Type="http://schemas.openxmlformats.org/officeDocument/2006/relationships/customXml" Target="../ink/ink1643.xml"/><Relationship Id="rId220" Type="http://schemas.openxmlformats.org/officeDocument/2006/relationships/image" Target="../media/image489.png"/><Relationship Id="rId241" Type="http://schemas.openxmlformats.org/officeDocument/2006/relationships/customXml" Target="../ink/ink1659.xml"/><Relationship Id="rId15" Type="http://schemas.openxmlformats.org/officeDocument/2006/relationships/customXml" Target="../ink/ink1546.xml"/><Relationship Id="rId36" Type="http://schemas.openxmlformats.org/officeDocument/2006/relationships/image" Target="../media/image397.png"/><Relationship Id="rId57" Type="http://schemas.openxmlformats.org/officeDocument/2006/relationships/customXml" Target="../ink/ink1567.xml"/><Relationship Id="rId262" Type="http://schemas.openxmlformats.org/officeDocument/2006/relationships/image" Target="../media/image510.png"/><Relationship Id="rId283" Type="http://schemas.openxmlformats.org/officeDocument/2006/relationships/customXml" Target="../ink/ink1680.xml"/><Relationship Id="rId318" Type="http://schemas.openxmlformats.org/officeDocument/2006/relationships/image" Target="../media/image538.png"/><Relationship Id="rId78" Type="http://schemas.openxmlformats.org/officeDocument/2006/relationships/image" Target="../media/image418.png"/><Relationship Id="rId99" Type="http://schemas.openxmlformats.org/officeDocument/2006/relationships/customXml" Target="../ink/ink1588.xml"/><Relationship Id="rId101" Type="http://schemas.openxmlformats.org/officeDocument/2006/relationships/customXml" Target="../ink/ink1589.xml"/><Relationship Id="rId122" Type="http://schemas.openxmlformats.org/officeDocument/2006/relationships/image" Target="../media/image440.png"/><Relationship Id="rId143" Type="http://schemas.openxmlformats.org/officeDocument/2006/relationships/customXml" Target="../ink/ink1610.xml"/><Relationship Id="rId164" Type="http://schemas.openxmlformats.org/officeDocument/2006/relationships/image" Target="../media/image461.png"/><Relationship Id="rId185" Type="http://schemas.openxmlformats.org/officeDocument/2006/relationships/customXml" Target="../ink/ink1631.xml"/><Relationship Id="rId9" Type="http://schemas.openxmlformats.org/officeDocument/2006/relationships/customXml" Target="../ink/ink1543.xml"/><Relationship Id="rId210" Type="http://schemas.openxmlformats.org/officeDocument/2006/relationships/image" Target="../media/image484.png"/><Relationship Id="rId26" Type="http://schemas.openxmlformats.org/officeDocument/2006/relationships/image" Target="../media/image392.png"/><Relationship Id="rId231" Type="http://schemas.openxmlformats.org/officeDocument/2006/relationships/customXml" Target="../ink/ink1654.xml"/><Relationship Id="rId252" Type="http://schemas.openxmlformats.org/officeDocument/2006/relationships/image" Target="../media/image505.png"/><Relationship Id="rId273" Type="http://schemas.openxmlformats.org/officeDocument/2006/relationships/customXml" Target="../ink/ink1675.xml"/><Relationship Id="rId294" Type="http://schemas.openxmlformats.org/officeDocument/2006/relationships/image" Target="../media/image526.png"/><Relationship Id="rId308" Type="http://schemas.openxmlformats.org/officeDocument/2006/relationships/image" Target="../media/image533.png"/><Relationship Id="rId329" Type="http://schemas.openxmlformats.org/officeDocument/2006/relationships/customXml" Target="../ink/ink1703.xml"/><Relationship Id="rId47" Type="http://schemas.openxmlformats.org/officeDocument/2006/relationships/customXml" Target="../ink/ink1562.xml"/><Relationship Id="rId68" Type="http://schemas.openxmlformats.org/officeDocument/2006/relationships/image" Target="../media/image413.png"/><Relationship Id="rId89" Type="http://schemas.openxmlformats.org/officeDocument/2006/relationships/customXml" Target="../ink/ink1583.xml"/><Relationship Id="rId112" Type="http://schemas.openxmlformats.org/officeDocument/2006/relationships/image" Target="../media/image435.png"/><Relationship Id="rId133" Type="http://schemas.openxmlformats.org/officeDocument/2006/relationships/customXml" Target="../ink/ink1605.xml"/><Relationship Id="rId154" Type="http://schemas.openxmlformats.org/officeDocument/2006/relationships/image" Target="../media/image456.png"/><Relationship Id="rId175" Type="http://schemas.openxmlformats.org/officeDocument/2006/relationships/customXml" Target="../ink/ink1626.xml"/><Relationship Id="rId196" Type="http://schemas.openxmlformats.org/officeDocument/2006/relationships/image" Target="../media/image477.png"/><Relationship Id="rId200" Type="http://schemas.openxmlformats.org/officeDocument/2006/relationships/image" Target="../media/image479.png"/><Relationship Id="rId16" Type="http://schemas.openxmlformats.org/officeDocument/2006/relationships/image" Target="../media/image387.png"/><Relationship Id="rId221" Type="http://schemas.openxmlformats.org/officeDocument/2006/relationships/customXml" Target="../ink/ink1649.xml"/><Relationship Id="rId242" Type="http://schemas.openxmlformats.org/officeDocument/2006/relationships/image" Target="../media/image500.png"/><Relationship Id="rId263" Type="http://schemas.openxmlformats.org/officeDocument/2006/relationships/customXml" Target="../ink/ink1670.xml"/><Relationship Id="rId284" Type="http://schemas.openxmlformats.org/officeDocument/2006/relationships/image" Target="../media/image521.png"/><Relationship Id="rId319" Type="http://schemas.openxmlformats.org/officeDocument/2006/relationships/customXml" Target="../ink/ink1698.xml"/><Relationship Id="rId37" Type="http://schemas.openxmlformats.org/officeDocument/2006/relationships/customXml" Target="../ink/ink1557.xml"/><Relationship Id="rId58" Type="http://schemas.openxmlformats.org/officeDocument/2006/relationships/image" Target="../media/image408.png"/><Relationship Id="rId79" Type="http://schemas.openxmlformats.org/officeDocument/2006/relationships/customXml" Target="../ink/ink1578.xml"/><Relationship Id="rId102" Type="http://schemas.openxmlformats.org/officeDocument/2006/relationships/image" Target="../media/image430.png"/><Relationship Id="rId123" Type="http://schemas.openxmlformats.org/officeDocument/2006/relationships/customXml" Target="../ink/ink1600.xml"/><Relationship Id="rId144" Type="http://schemas.openxmlformats.org/officeDocument/2006/relationships/image" Target="../media/image451.png"/><Relationship Id="rId330" Type="http://schemas.openxmlformats.org/officeDocument/2006/relationships/image" Target="../media/image544.png"/><Relationship Id="rId90" Type="http://schemas.openxmlformats.org/officeDocument/2006/relationships/image" Target="../media/image424.png"/><Relationship Id="rId165" Type="http://schemas.openxmlformats.org/officeDocument/2006/relationships/customXml" Target="../ink/ink1621.xml"/><Relationship Id="rId186" Type="http://schemas.openxmlformats.org/officeDocument/2006/relationships/image" Target="../media/image472.png"/><Relationship Id="rId211" Type="http://schemas.openxmlformats.org/officeDocument/2006/relationships/customXml" Target="../ink/ink1644.xml"/><Relationship Id="rId232" Type="http://schemas.openxmlformats.org/officeDocument/2006/relationships/image" Target="../media/image495.png"/><Relationship Id="rId253" Type="http://schemas.openxmlformats.org/officeDocument/2006/relationships/customXml" Target="../ink/ink1665.xml"/><Relationship Id="rId274" Type="http://schemas.openxmlformats.org/officeDocument/2006/relationships/image" Target="../media/image516.png"/><Relationship Id="rId295" Type="http://schemas.openxmlformats.org/officeDocument/2006/relationships/customXml" Target="../ink/ink1686.xml"/><Relationship Id="rId309" Type="http://schemas.openxmlformats.org/officeDocument/2006/relationships/customXml" Target="../ink/ink1693.xml"/><Relationship Id="rId27" Type="http://schemas.openxmlformats.org/officeDocument/2006/relationships/customXml" Target="../ink/ink1552.xml"/><Relationship Id="rId48" Type="http://schemas.openxmlformats.org/officeDocument/2006/relationships/image" Target="../media/image403.png"/><Relationship Id="rId69" Type="http://schemas.openxmlformats.org/officeDocument/2006/relationships/customXml" Target="../ink/ink1573.xml"/><Relationship Id="rId113" Type="http://schemas.openxmlformats.org/officeDocument/2006/relationships/customXml" Target="../ink/ink1595.xml"/><Relationship Id="rId134" Type="http://schemas.openxmlformats.org/officeDocument/2006/relationships/image" Target="../media/image446.png"/><Relationship Id="rId320" Type="http://schemas.openxmlformats.org/officeDocument/2006/relationships/image" Target="../media/image539.png"/><Relationship Id="rId80" Type="http://schemas.openxmlformats.org/officeDocument/2006/relationships/image" Target="../media/image419.png"/><Relationship Id="rId155" Type="http://schemas.openxmlformats.org/officeDocument/2006/relationships/customXml" Target="../ink/ink1616.xml"/><Relationship Id="rId176" Type="http://schemas.openxmlformats.org/officeDocument/2006/relationships/image" Target="../media/image467.png"/><Relationship Id="rId197" Type="http://schemas.openxmlformats.org/officeDocument/2006/relationships/customXml" Target="../ink/ink1637.xml"/><Relationship Id="rId201" Type="http://schemas.openxmlformats.org/officeDocument/2006/relationships/customXml" Target="../ink/ink1639.xml"/><Relationship Id="rId222" Type="http://schemas.openxmlformats.org/officeDocument/2006/relationships/image" Target="../media/image490.png"/><Relationship Id="rId243" Type="http://schemas.openxmlformats.org/officeDocument/2006/relationships/customXml" Target="../ink/ink1660.xml"/><Relationship Id="rId264" Type="http://schemas.openxmlformats.org/officeDocument/2006/relationships/image" Target="../media/image511.png"/><Relationship Id="rId285" Type="http://schemas.openxmlformats.org/officeDocument/2006/relationships/customXml" Target="../ink/ink1681.xml"/><Relationship Id="rId17" Type="http://schemas.openxmlformats.org/officeDocument/2006/relationships/customXml" Target="../ink/ink1547.xml"/><Relationship Id="rId38" Type="http://schemas.openxmlformats.org/officeDocument/2006/relationships/image" Target="../media/image398.png"/><Relationship Id="rId59" Type="http://schemas.openxmlformats.org/officeDocument/2006/relationships/customXml" Target="../ink/ink1568.xml"/><Relationship Id="rId103" Type="http://schemas.openxmlformats.org/officeDocument/2006/relationships/customXml" Target="../ink/ink1590.xml"/><Relationship Id="rId124" Type="http://schemas.openxmlformats.org/officeDocument/2006/relationships/image" Target="../media/image441.png"/><Relationship Id="rId310" Type="http://schemas.openxmlformats.org/officeDocument/2006/relationships/image" Target="../media/image534.png"/><Relationship Id="rId70" Type="http://schemas.openxmlformats.org/officeDocument/2006/relationships/image" Target="../media/image414.png"/><Relationship Id="rId91" Type="http://schemas.openxmlformats.org/officeDocument/2006/relationships/customXml" Target="../ink/ink1584.xml"/><Relationship Id="rId145" Type="http://schemas.openxmlformats.org/officeDocument/2006/relationships/customXml" Target="../ink/ink1611.xml"/><Relationship Id="rId166" Type="http://schemas.openxmlformats.org/officeDocument/2006/relationships/image" Target="../media/image462.png"/><Relationship Id="rId187" Type="http://schemas.openxmlformats.org/officeDocument/2006/relationships/customXml" Target="../ink/ink1632.xml"/><Relationship Id="rId331" Type="http://schemas.openxmlformats.org/officeDocument/2006/relationships/customXml" Target="../ink/ink1704.xml"/><Relationship Id="rId1" Type="http://schemas.openxmlformats.org/officeDocument/2006/relationships/slideLayout" Target="../slideLayouts/slideLayout7.xml"/><Relationship Id="rId212" Type="http://schemas.openxmlformats.org/officeDocument/2006/relationships/image" Target="../media/image485.png"/><Relationship Id="rId233" Type="http://schemas.openxmlformats.org/officeDocument/2006/relationships/customXml" Target="../ink/ink1655.xml"/><Relationship Id="rId254" Type="http://schemas.openxmlformats.org/officeDocument/2006/relationships/image" Target="../media/image506.png"/><Relationship Id="rId28" Type="http://schemas.openxmlformats.org/officeDocument/2006/relationships/image" Target="../media/image393.png"/><Relationship Id="rId49" Type="http://schemas.openxmlformats.org/officeDocument/2006/relationships/customXml" Target="../ink/ink1563.xml"/><Relationship Id="rId114" Type="http://schemas.openxmlformats.org/officeDocument/2006/relationships/image" Target="../media/image436.png"/><Relationship Id="rId275" Type="http://schemas.openxmlformats.org/officeDocument/2006/relationships/customXml" Target="../ink/ink1676.xml"/><Relationship Id="rId296" Type="http://schemas.openxmlformats.org/officeDocument/2006/relationships/image" Target="../media/image527.png"/><Relationship Id="rId300" Type="http://schemas.openxmlformats.org/officeDocument/2006/relationships/image" Target="../media/image529.png"/><Relationship Id="rId60" Type="http://schemas.openxmlformats.org/officeDocument/2006/relationships/image" Target="../media/image409.png"/><Relationship Id="rId81" Type="http://schemas.openxmlformats.org/officeDocument/2006/relationships/customXml" Target="../ink/ink1579.xml"/><Relationship Id="rId135" Type="http://schemas.openxmlformats.org/officeDocument/2006/relationships/customXml" Target="../ink/ink1606.xml"/><Relationship Id="rId156" Type="http://schemas.openxmlformats.org/officeDocument/2006/relationships/image" Target="../media/image457.png"/><Relationship Id="rId177" Type="http://schemas.openxmlformats.org/officeDocument/2006/relationships/customXml" Target="../ink/ink1627.xml"/><Relationship Id="rId198" Type="http://schemas.openxmlformats.org/officeDocument/2006/relationships/image" Target="../media/image478.png"/><Relationship Id="rId321" Type="http://schemas.openxmlformats.org/officeDocument/2006/relationships/customXml" Target="../ink/ink1699.xml"/><Relationship Id="rId202" Type="http://schemas.openxmlformats.org/officeDocument/2006/relationships/image" Target="../media/image480.png"/><Relationship Id="rId223" Type="http://schemas.openxmlformats.org/officeDocument/2006/relationships/customXml" Target="../ink/ink1650.xml"/><Relationship Id="rId244" Type="http://schemas.openxmlformats.org/officeDocument/2006/relationships/image" Target="../media/image501.png"/><Relationship Id="rId18" Type="http://schemas.openxmlformats.org/officeDocument/2006/relationships/image" Target="../media/image388.png"/><Relationship Id="rId39" Type="http://schemas.openxmlformats.org/officeDocument/2006/relationships/customXml" Target="../ink/ink1558.xml"/><Relationship Id="rId265" Type="http://schemas.openxmlformats.org/officeDocument/2006/relationships/customXml" Target="../ink/ink1671.xml"/><Relationship Id="rId286" Type="http://schemas.openxmlformats.org/officeDocument/2006/relationships/image" Target="../media/image522.png"/><Relationship Id="rId50" Type="http://schemas.openxmlformats.org/officeDocument/2006/relationships/image" Target="../media/image404.png"/><Relationship Id="rId104" Type="http://schemas.openxmlformats.org/officeDocument/2006/relationships/image" Target="../media/image431.png"/><Relationship Id="rId125" Type="http://schemas.openxmlformats.org/officeDocument/2006/relationships/customXml" Target="../ink/ink1601.xml"/><Relationship Id="rId146" Type="http://schemas.openxmlformats.org/officeDocument/2006/relationships/image" Target="../media/image452.png"/><Relationship Id="rId167" Type="http://schemas.openxmlformats.org/officeDocument/2006/relationships/customXml" Target="../ink/ink1622.xml"/><Relationship Id="rId188" Type="http://schemas.openxmlformats.org/officeDocument/2006/relationships/image" Target="../media/image473.png"/><Relationship Id="rId311" Type="http://schemas.openxmlformats.org/officeDocument/2006/relationships/customXml" Target="../ink/ink1694.xml"/><Relationship Id="rId332" Type="http://schemas.openxmlformats.org/officeDocument/2006/relationships/image" Target="../media/image545.png"/><Relationship Id="rId71" Type="http://schemas.openxmlformats.org/officeDocument/2006/relationships/customXml" Target="../ink/ink1574.xml"/><Relationship Id="rId92" Type="http://schemas.openxmlformats.org/officeDocument/2006/relationships/image" Target="../media/image425.png"/><Relationship Id="rId213" Type="http://schemas.openxmlformats.org/officeDocument/2006/relationships/customXml" Target="../ink/ink1645.xml"/><Relationship Id="rId234" Type="http://schemas.openxmlformats.org/officeDocument/2006/relationships/image" Target="../media/image496.png"/><Relationship Id="rId2" Type="http://schemas.openxmlformats.org/officeDocument/2006/relationships/notesSlide" Target="../notesSlides/notesSlide13.xml"/><Relationship Id="rId29" Type="http://schemas.openxmlformats.org/officeDocument/2006/relationships/customXml" Target="../ink/ink1553.xml"/><Relationship Id="rId255" Type="http://schemas.openxmlformats.org/officeDocument/2006/relationships/customXml" Target="../ink/ink1666.xml"/><Relationship Id="rId276" Type="http://schemas.openxmlformats.org/officeDocument/2006/relationships/image" Target="../media/image517.png"/><Relationship Id="rId297" Type="http://schemas.openxmlformats.org/officeDocument/2006/relationships/customXml" Target="../ink/ink1687.xml"/><Relationship Id="rId40" Type="http://schemas.openxmlformats.org/officeDocument/2006/relationships/image" Target="../media/image399.png"/><Relationship Id="rId115" Type="http://schemas.openxmlformats.org/officeDocument/2006/relationships/customXml" Target="../ink/ink1596.xml"/><Relationship Id="rId136" Type="http://schemas.openxmlformats.org/officeDocument/2006/relationships/image" Target="../media/image447.png"/><Relationship Id="rId157" Type="http://schemas.openxmlformats.org/officeDocument/2006/relationships/customXml" Target="../ink/ink1617.xml"/><Relationship Id="rId178" Type="http://schemas.openxmlformats.org/officeDocument/2006/relationships/image" Target="../media/image468.png"/><Relationship Id="rId301" Type="http://schemas.openxmlformats.org/officeDocument/2006/relationships/customXml" Target="../ink/ink1689.xml"/><Relationship Id="rId322" Type="http://schemas.openxmlformats.org/officeDocument/2006/relationships/image" Target="../media/image540.png"/><Relationship Id="rId61" Type="http://schemas.openxmlformats.org/officeDocument/2006/relationships/customXml" Target="../ink/ink1569.xml"/><Relationship Id="rId82" Type="http://schemas.openxmlformats.org/officeDocument/2006/relationships/image" Target="../media/image420.png"/><Relationship Id="rId199" Type="http://schemas.openxmlformats.org/officeDocument/2006/relationships/customXml" Target="../ink/ink1638.xml"/><Relationship Id="rId203" Type="http://schemas.openxmlformats.org/officeDocument/2006/relationships/customXml" Target="../ink/ink1640.xml"/><Relationship Id="rId19" Type="http://schemas.openxmlformats.org/officeDocument/2006/relationships/customXml" Target="../ink/ink1548.xml"/><Relationship Id="rId224" Type="http://schemas.openxmlformats.org/officeDocument/2006/relationships/image" Target="../media/image491.png"/><Relationship Id="rId245" Type="http://schemas.openxmlformats.org/officeDocument/2006/relationships/customXml" Target="../ink/ink1661.xml"/><Relationship Id="rId266" Type="http://schemas.openxmlformats.org/officeDocument/2006/relationships/image" Target="../media/image512.png"/><Relationship Id="rId287" Type="http://schemas.openxmlformats.org/officeDocument/2006/relationships/customXml" Target="../ink/ink1682.xml"/><Relationship Id="rId30" Type="http://schemas.openxmlformats.org/officeDocument/2006/relationships/image" Target="../media/image394.png"/><Relationship Id="rId105" Type="http://schemas.openxmlformats.org/officeDocument/2006/relationships/customXml" Target="../ink/ink1591.xml"/><Relationship Id="rId126" Type="http://schemas.openxmlformats.org/officeDocument/2006/relationships/image" Target="../media/image442.png"/><Relationship Id="rId147" Type="http://schemas.openxmlformats.org/officeDocument/2006/relationships/customXml" Target="../ink/ink1612.xml"/><Relationship Id="rId168" Type="http://schemas.openxmlformats.org/officeDocument/2006/relationships/image" Target="../media/image463.png"/><Relationship Id="rId312" Type="http://schemas.openxmlformats.org/officeDocument/2006/relationships/image" Target="../media/image535.png"/><Relationship Id="rId333" Type="http://schemas.openxmlformats.org/officeDocument/2006/relationships/customXml" Target="../ink/ink1705.xml"/><Relationship Id="rId51" Type="http://schemas.openxmlformats.org/officeDocument/2006/relationships/customXml" Target="../ink/ink1564.xml"/><Relationship Id="rId72" Type="http://schemas.openxmlformats.org/officeDocument/2006/relationships/image" Target="../media/image415.png"/><Relationship Id="rId93" Type="http://schemas.openxmlformats.org/officeDocument/2006/relationships/customXml" Target="../ink/ink1585.xml"/><Relationship Id="rId189" Type="http://schemas.openxmlformats.org/officeDocument/2006/relationships/customXml" Target="../ink/ink1633.xml"/><Relationship Id="rId3" Type="http://schemas.openxmlformats.org/officeDocument/2006/relationships/customXml" Target="../ink/ink1540.xml"/><Relationship Id="rId214" Type="http://schemas.openxmlformats.org/officeDocument/2006/relationships/image" Target="../media/image486.png"/><Relationship Id="rId235" Type="http://schemas.openxmlformats.org/officeDocument/2006/relationships/customXml" Target="../ink/ink1656.xml"/><Relationship Id="rId256" Type="http://schemas.openxmlformats.org/officeDocument/2006/relationships/image" Target="../media/image507.png"/><Relationship Id="rId277" Type="http://schemas.openxmlformats.org/officeDocument/2006/relationships/customXml" Target="../ink/ink1677.xml"/><Relationship Id="rId298" Type="http://schemas.openxmlformats.org/officeDocument/2006/relationships/image" Target="../media/image528.png"/><Relationship Id="rId116" Type="http://schemas.openxmlformats.org/officeDocument/2006/relationships/image" Target="../media/image437.png"/><Relationship Id="rId137" Type="http://schemas.openxmlformats.org/officeDocument/2006/relationships/customXml" Target="../ink/ink1607.xml"/><Relationship Id="rId158" Type="http://schemas.openxmlformats.org/officeDocument/2006/relationships/image" Target="../media/image458.png"/><Relationship Id="rId302" Type="http://schemas.openxmlformats.org/officeDocument/2006/relationships/image" Target="../media/image530.png"/><Relationship Id="rId323" Type="http://schemas.openxmlformats.org/officeDocument/2006/relationships/customXml" Target="../ink/ink1700.xml"/><Relationship Id="rId20" Type="http://schemas.openxmlformats.org/officeDocument/2006/relationships/image" Target="../media/image389.png"/><Relationship Id="rId41" Type="http://schemas.openxmlformats.org/officeDocument/2006/relationships/customXml" Target="../ink/ink1559.xml"/><Relationship Id="rId62" Type="http://schemas.openxmlformats.org/officeDocument/2006/relationships/image" Target="../media/image410.png"/><Relationship Id="rId83" Type="http://schemas.openxmlformats.org/officeDocument/2006/relationships/customXml" Target="../ink/ink1580.xml"/><Relationship Id="rId179" Type="http://schemas.openxmlformats.org/officeDocument/2006/relationships/customXml" Target="../ink/ink1628.xml"/><Relationship Id="rId190" Type="http://schemas.openxmlformats.org/officeDocument/2006/relationships/image" Target="../media/image474.png"/><Relationship Id="rId204" Type="http://schemas.openxmlformats.org/officeDocument/2006/relationships/image" Target="../media/image481.png"/><Relationship Id="rId225" Type="http://schemas.openxmlformats.org/officeDocument/2006/relationships/customXml" Target="../ink/ink1651.xml"/><Relationship Id="rId246" Type="http://schemas.openxmlformats.org/officeDocument/2006/relationships/image" Target="../media/image502.png"/><Relationship Id="rId267" Type="http://schemas.openxmlformats.org/officeDocument/2006/relationships/customXml" Target="../ink/ink1672.xml"/><Relationship Id="rId288" Type="http://schemas.openxmlformats.org/officeDocument/2006/relationships/image" Target="../media/image523.png"/><Relationship Id="rId106" Type="http://schemas.openxmlformats.org/officeDocument/2006/relationships/image" Target="../media/image432.png"/><Relationship Id="rId127" Type="http://schemas.openxmlformats.org/officeDocument/2006/relationships/customXml" Target="../ink/ink1602.xml"/><Relationship Id="rId313" Type="http://schemas.openxmlformats.org/officeDocument/2006/relationships/customXml" Target="../ink/ink1695.xml"/><Relationship Id="rId10" Type="http://schemas.openxmlformats.org/officeDocument/2006/relationships/image" Target="../media/image384.png"/><Relationship Id="rId31" Type="http://schemas.openxmlformats.org/officeDocument/2006/relationships/customXml" Target="../ink/ink1554.xml"/><Relationship Id="rId52" Type="http://schemas.openxmlformats.org/officeDocument/2006/relationships/image" Target="../media/image405.png"/><Relationship Id="rId73" Type="http://schemas.openxmlformats.org/officeDocument/2006/relationships/customXml" Target="../ink/ink1575.xml"/><Relationship Id="rId94" Type="http://schemas.openxmlformats.org/officeDocument/2006/relationships/image" Target="../media/image426.png"/><Relationship Id="rId148" Type="http://schemas.openxmlformats.org/officeDocument/2006/relationships/image" Target="../media/image453.png"/><Relationship Id="rId169" Type="http://schemas.openxmlformats.org/officeDocument/2006/relationships/customXml" Target="../ink/ink1623.xml"/><Relationship Id="rId334" Type="http://schemas.openxmlformats.org/officeDocument/2006/relationships/image" Target="../media/image546.png"/><Relationship Id="rId4" Type="http://schemas.openxmlformats.org/officeDocument/2006/relationships/image" Target="../media/image381.png"/><Relationship Id="rId180" Type="http://schemas.openxmlformats.org/officeDocument/2006/relationships/image" Target="../media/image469.png"/><Relationship Id="rId215" Type="http://schemas.openxmlformats.org/officeDocument/2006/relationships/customXml" Target="../ink/ink1646.xml"/><Relationship Id="rId236" Type="http://schemas.openxmlformats.org/officeDocument/2006/relationships/image" Target="../media/image497.png"/><Relationship Id="rId257" Type="http://schemas.openxmlformats.org/officeDocument/2006/relationships/customXml" Target="../ink/ink1667.xml"/><Relationship Id="rId278" Type="http://schemas.openxmlformats.org/officeDocument/2006/relationships/image" Target="../media/image518.png"/><Relationship Id="rId303" Type="http://schemas.openxmlformats.org/officeDocument/2006/relationships/customXml" Target="../ink/ink1690.xml"/><Relationship Id="rId42" Type="http://schemas.openxmlformats.org/officeDocument/2006/relationships/image" Target="../media/image400.png"/><Relationship Id="rId84" Type="http://schemas.openxmlformats.org/officeDocument/2006/relationships/image" Target="../media/image421.png"/><Relationship Id="rId138" Type="http://schemas.openxmlformats.org/officeDocument/2006/relationships/image" Target="../media/image448.png"/><Relationship Id="rId191" Type="http://schemas.openxmlformats.org/officeDocument/2006/relationships/customXml" Target="../ink/ink1634.xml"/><Relationship Id="rId205" Type="http://schemas.openxmlformats.org/officeDocument/2006/relationships/customXml" Target="../ink/ink1641.xml"/><Relationship Id="rId247" Type="http://schemas.openxmlformats.org/officeDocument/2006/relationships/customXml" Target="../ink/ink1662.xml"/><Relationship Id="rId107" Type="http://schemas.openxmlformats.org/officeDocument/2006/relationships/customXml" Target="../ink/ink1592.xml"/><Relationship Id="rId289" Type="http://schemas.openxmlformats.org/officeDocument/2006/relationships/customXml" Target="../ink/ink1683.xml"/><Relationship Id="rId11" Type="http://schemas.openxmlformats.org/officeDocument/2006/relationships/customXml" Target="../ink/ink1544.xml"/><Relationship Id="rId53" Type="http://schemas.openxmlformats.org/officeDocument/2006/relationships/customXml" Target="../ink/ink1565.xml"/><Relationship Id="rId149" Type="http://schemas.openxmlformats.org/officeDocument/2006/relationships/customXml" Target="../ink/ink1613.xml"/><Relationship Id="rId314" Type="http://schemas.openxmlformats.org/officeDocument/2006/relationships/image" Target="../media/image536.png"/><Relationship Id="rId95" Type="http://schemas.openxmlformats.org/officeDocument/2006/relationships/customXml" Target="../ink/ink1586.xml"/><Relationship Id="rId160" Type="http://schemas.openxmlformats.org/officeDocument/2006/relationships/image" Target="../media/image459.png"/><Relationship Id="rId216" Type="http://schemas.openxmlformats.org/officeDocument/2006/relationships/image" Target="../media/image487.png"/><Relationship Id="rId258" Type="http://schemas.openxmlformats.org/officeDocument/2006/relationships/image" Target="../media/image508.png"/><Relationship Id="rId22" Type="http://schemas.openxmlformats.org/officeDocument/2006/relationships/image" Target="../media/image390.png"/><Relationship Id="rId64" Type="http://schemas.openxmlformats.org/officeDocument/2006/relationships/image" Target="../media/image411.png"/><Relationship Id="rId118" Type="http://schemas.openxmlformats.org/officeDocument/2006/relationships/image" Target="../media/image438.png"/><Relationship Id="rId325" Type="http://schemas.openxmlformats.org/officeDocument/2006/relationships/customXml" Target="../ink/ink1701.xml"/><Relationship Id="rId171" Type="http://schemas.openxmlformats.org/officeDocument/2006/relationships/customXml" Target="../ink/ink1624.xml"/><Relationship Id="rId227" Type="http://schemas.openxmlformats.org/officeDocument/2006/relationships/customXml" Target="../ink/ink1652.xml"/><Relationship Id="rId269" Type="http://schemas.openxmlformats.org/officeDocument/2006/relationships/customXml" Target="../ink/ink1673.xml"/><Relationship Id="rId33" Type="http://schemas.openxmlformats.org/officeDocument/2006/relationships/customXml" Target="../ink/ink1555.xml"/><Relationship Id="rId129" Type="http://schemas.openxmlformats.org/officeDocument/2006/relationships/customXml" Target="../ink/ink1603.xml"/><Relationship Id="rId280" Type="http://schemas.openxmlformats.org/officeDocument/2006/relationships/image" Target="../media/image519.png"/><Relationship Id="rId75" Type="http://schemas.openxmlformats.org/officeDocument/2006/relationships/customXml" Target="../ink/ink1576.xml"/><Relationship Id="rId140" Type="http://schemas.openxmlformats.org/officeDocument/2006/relationships/image" Target="../media/image449.png"/><Relationship Id="rId182" Type="http://schemas.openxmlformats.org/officeDocument/2006/relationships/image" Target="../media/image470.png"/><Relationship Id="rId6" Type="http://schemas.openxmlformats.org/officeDocument/2006/relationships/image" Target="../media/image382.png"/><Relationship Id="rId238" Type="http://schemas.openxmlformats.org/officeDocument/2006/relationships/image" Target="../media/image498.png"/><Relationship Id="rId291" Type="http://schemas.openxmlformats.org/officeDocument/2006/relationships/customXml" Target="../ink/ink1684.xml"/><Relationship Id="rId305" Type="http://schemas.openxmlformats.org/officeDocument/2006/relationships/customXml" Target="../ink/ink1691.xml"/><Relationship Id="rId44" Type="http://schemas.openxmlformats.org/officeDocument/2006/relationships/image" Target="../media/image401.png"/><Relationship Id="rId86" Type="http://schemas.openxmlformats.org/officeDocument/2006/relationships/image" Target="../media/image422.png"/><Relationship Id="rId151" Type="http://schemas.openxmlformats.org/officeDocument/2006/relationships/customXml" Target="../ink/ink1614.xml"/><Relationship Id="rId193" Type="http://schemas.openxmlformats.org/officeDocument/2006/relationships/customXml" Target="../ink/ink1635.xml"/><Relationship Id="rId207" Type="http://schemas.openxmlformats.org/officeDocument/2006/relationships/customXml" Target="../ink/ink1642.xml"/><Relationship Id="rId249" Type="http://schemas.openxmlformats.org/officeDocument/2006/relationships/customXml" Target="../ink/ink1663.xml"/><Relationship Id="rId13" Type="http://schemas.openxmlformats.org/officeDocument/2006/relationships/customXml" Target="../ink/ink1545.xml"/><Relationship Id="rId109" Type="http://schemas.openxmlformats.org/officeDocument/2006/relationships/customXml" Target="../ink/ink1593.xml"/><Relationship Id="rId260" Type="http://schemas.openxmlformats.org/officeDocument/2006/relationships/image" Target="../media/image509.png"/><Relationship Id="rId316" Type="http://schemas.openxmlformats.org/officeDocument/2006/relationships/image" Target="../media/image537.png"/><Relationship Id="rId55" Type="http://schemas.openxmlformats.org/officeDocument/2006/relationships/customXml" Target="../ink/ink1566.xml"/><Relationship Id="rId97" Type="http://schemas.openxmlformats.org/officeDocument/2006/relationships/customXml" Target="../ink/ink1587.xml"/><Relationship Id="rId120" Type="http://schemas.openxmlformats.org/officeDocument/2006/relationships/image" Target="../media/image439.png"/><Relationship Id="rId162" Type="http://schemas.openxmlformats.org/officeDocument/2006/relationships/image" Target="../media/image460.png"/><Relationship Id="rId218" Type="http://schemas.openxmlformats.org/officeDocument/2006/relationships/image" Target="../media/image488.png"/><Relationship Id="rId271" Type="http://schemas.openxmlformats.org/officeDocument/2006/relationships/customXml" Target="../ink/ink1674.xml"/></Relationships>
</file>

<file path=ppt/slides/_rels/slide14.xml.rels><?xml version="1.0" encoding="UTF-8" standalone="yes"?>
<Relationships xmlns="http://schemas.openxmlformats.org/package/2006/relationships"><Relationship Id="rId117" Type="http://schemas.openxmlformats.org/officeDocument/2006/relationships/customXml" Target="../ink/ink1763.xml"/><Relationship Id="rId21" Type="http://schemas.openxmlformats.org/officeDocument/2006/relationships/customXml" Target="../ink/ink1715.xml"/><Relationship Id="rId42" Type="http://schemas.openxmlformats.org/officeDocument/2006/relationships/image" Target="../media/image566.png"/><Relationship Id="rId63" Type="http://schemas.openxmlformats.org/officeDocument/2006/relationships/customXml" Target="../ink/ink1736.xml"/><Relationship Id="rId84" Type="http://schemas.openxmlformats.org/officeDocument/2006/relationships/image" Target="../media/image587.png"/><Relationship Id="rId138" Type="http://schemas.openxmlformats.org/officeDocument/2006/relationships/image" Target="../media/image614.png"/><Relationship Id="rId107" Type="http://schemas.openxmlformats.org/officeDocument/2006/relationships/customXml" Target="../ink/ink1758.xml"/><Relationship Id="rId11" Type="http://schemas.openxmlformats.org/officeDocument/2006/relationships/customXml" Target="../ink/ink1710.xml"/><Relationship Id="rId32" Type="http://schemas.openxmlformats.org/officeDocument/2006/relationships/image" Target="../media/image561.png"/><Relationship Id="rId53" Type="http://schemas.openxmlformats.org/officeDocument/2006/relationships/customXml" Target="../ink/ink1731.xml"/><Relationship Id="rId74" Type="http://schemas.openxmlformats.org/officeDocument/2006/relationships/image" Target="../media/image582.png"/><Relationship Id="rId128" Type="http://schemas.openxmlformats.org/officeDocument/2006/relationships/image" Target="../media/image609.png"/><Relationship Id="rId149" Type="http://schemas.openxmlformats.org/officeDocument/2006/relationships/customXml" Target="../ink/ink1779.xml"/><Relationship Id="rId5" Type="http://schemas.openxmlformats.org/officeDocument/2006/relationships/customXml" Target="../ink/ink1707.xml"/><Relationship Id="rId95" Type="http://schemas.openxmlformats.org/officeDocument/2006/relationships/customXml" Target="../ink/ink1752.xml"/><Relationship Id="rId22" Type="http://schemas.openxmlformats.org/officeDocument/2006/relationships/image" Target="../media/image556.png"/><Relationship Id="rId27" Type="http://schemas.openxmlformats.org/officeDocument/2006/relationships/customXml" Target="../ink/ink1718.xml"/><Relationship Id="rId43" Type="http://schemas.openxmlformats.org/officeDocument/2006/relationships/customXml" Target="../ink/ink1726.xml"/><Relationship Id="rId48" Type="http://schemas.openxmlformats.org/officeDocument/2006/relationships/image" Target="../media/image569.png"/><Relationship Id="rId64" Type="http://schemas.openxmlformats.org/officeDocument/2006/relationships/image" Target="../media/image577.png"/><Relationship Id="rId69" Type="http://schemas.openxmlformats.org/officeDocument/2006/relationships/customXml" Target="../ink/ink1739.xml"/><Relationship Id="rId113" Type="http://schemas.openxmlformats.org/officeDocument/2006/relationships/customXml" Target="../ink/ink1761.xml"/><Relationship Id="rId118" Type="http://schemas.openxmlformats.org/officeDocument/2006/relationships/image" Target="../media/image604.png"/><Relationship Id="rId134" Type="http://schemas.openxmlformats.org/officeDocument/2006/relationships/image" Target="../media/image612.png"/><Relationship Id="rId139" Type="http://schemas.openxmlformats.org/officeDocument/2006/relationships/customXml" Target="../ink/ink1774.xml"/><Relationship Id="rId80" Type="http://schemas.openxmlformats.org/officeDocument/2006/relationships/image" Target="../media/image585.png"/><Relationship Id="rId85" Type="http://schemas.openxmlformats.org/officeDocument/2006/relationships/customXml" Target="../ink/ink1747.xml"/><Relationship Id="rId150" Type="http://schemas.openxmlformats.org/officeDocument/2006/relationships/image" Target="../media/image620.png"/><Relationship Id="rId12" Type="http://schemas.openxmlformats.org/officeDocument/2006/relationships/image" Target="../media/image551.png"/><Relationship Id="rId17" Type="http://schemas.openxmlformats.org/officeDocument/2006/relationships/customXml" Target="../ink/ink1713.xml"/><Relationship Id="rId33" Type="http://schemas.openxmlformats.org/officeDocument/2006/relationships/customXml" Target="../ink/ink1721.xml"/><Relationship Id="rId38" Type="http://schemas.openxmlformats.org/officeDocument/2006/relationships/image" Target="../media/image564.png"/><Relationship Id="rId59" Type="http://schemas.openxmlformats.org/officeDocument/2006/relationships/customXml" Target="../ink/ink1734.xml"/><Relationship Id="rId103" Type="http://schemas.openxmlformats.org/officeDocument/2006/relationships/customXml" Target="../ink/ink1756.xml"/><Relationship Id="rId108" Type="http://schemas.openxmlformats.org/officeDocument/2006/relationships/image" Target="../media/image599.png"/><Relationship Id="rId124" Type="http://schemas.openxmlformats.org/officeDocument/2006/relationships/image" Target="../media/image607.png"/><Relationship Id="rId129" Type="http://schemas.openxmlformats.org/officeDocument/2006/relationships/customXml" Target="../ink/ink1769.xml"/><Relationship Id="rId54" Type="http://schemas.openxmlformats.org/officeDocument/2006/relationships/image" Target="../media/image572.png"/><Relationship Id="rId70" Type="http://schemas.openxmlformats.org/officeDocument/2006/relationships/image" Target="../media/image580.png"/><Relationship Id="rId75" Type="http://schemas.openxmlformats.org/officeDocument/2006/relationships/customXml" Target="../ink/ink1742.xml"/><Relationship Id="rId91" Type="http://schemas.openxmlformats.org/officeDocument/2006/relationships/customXml" Target="../ink/ink1750.xml"/><Relationship Id="rId96" Type="http://schemas.openxmlformats.org/officeDocument/2006/relationships/image" Target="../media/image593.png"/><Relationship Id="rId140" Type="http://schemas.openxmlformats.org/officeDocument/2006/relationships/image" Target="../media/image615.png"/><Relationship Id="rId145" Type="http://schemas.openxmlformats.org/officeDocument/2006/relationships/customXml" Target="../ink/ink1777.xml"/><Relationship Id="rId1" Type="http://schemas.openxmlformats.org/officeDocument/2006/relationships/slideLayout" Target="../slideLayouts/slideLayout7.xml"/><Relationship Id="rId6" Type="http://schemas.openxmlformats.org/officeDocument/2006/relationships/image" Target="../media/image548.png"/><Relationship Id="rId23" Type="http://schemas.openxmlformats.org/officeDocument/2006/relationships/customXml" Target="../ink/ink1716.xml"/><Relationship Id="rId28" Type="http://schemas.openxmlformats.org/officeDocument/2006/relationships/image" Target="../media/image559.png"/><Relationship Id="rId49" Type="http://schemas.openxmlformats.org/officeDocument/2006/relationships/customXml" Target="../ink/ink1729.xml"/><Relationship Id="rId114" Type="http://schemas.openxmlformats.org/officeDocument/2006/relationships/image" Target="../media/image602.png"/><Relationship Id="rId119" Type="http://schemas.openxmlformats.org/officeDocument/2006/relationships/customXml" Target="../ink/ink1764.xml"/><Relationship Id="rId44" Type="http://schemas.openxmlformats.org/officeDocument/2006/relationships/image" Target="../media/image567.png"/><Relationship Id="rId60" Type="http://schemas.openxmlformats.org/officeDocument/2006/relationships/image" Target="../media/image575.png"/><Relationship Id="rId65" Type="http://schemas.openxmlformats.org/officeDocument/2006/relationships/customXml" Target="../ink/ink1737.xml"/><Relationship Id="rId81" Type="http://schemas.openxmlformats.org/officeDocument/2006/relationships/customXml" Target="../ink/ink1745.xml"/><Relationship Id="rId86" Type="http://schemas.openxmlformats.org/officeDocument/2006/relationships/image" Target="../media/image588.png"/><Relationship Id="rId130" Type="http://schemas.openxmlformats.org/officeDocument/2006/relationships/image" Target="../media/image610.png"/><Relationship Id="rId135" Type="http://schemas.openxmlformats.org/officeDocument/2006/relationships/customXml" Target="../ink/ink1772.xml"/><Relationship Id="rId151" Type="http://schemas.openxmlformats.org/officeDocument/2006/relationships/customXml" Target="../ink/ink1780.xml"/><Relationship Id="rId13" Type="http://schemas.openxmlformats.org/officeDocument/2006/relationships/customXml" Target="../ink/ink1711.xml"/><Relationship Id="rId18" Type="http://schemas.openxmlformats.org/officeDocument/2006/relationships/image" Target="../media/image554.png"/><Relationship Id="rId39" Type="http://schemas.openxmlformats.org/officeDocument/2006/relationships/customXml" Target="../ink/ink1724.xml"/><Relationship Id="rId109" Type="http://schemas.openxmlformats.org/officeDocument/2006/relationships/customXml" Target="../ink/ink1759.xml"/><Relationship Id="rId34" Type="http://schemas.openxmlformats.org/officeDocument/2006/relationships/image" Target="../media/image562.png"/><Relationship Id="rId50" Type="http://schemas.openxmlformats.org/officeDocument/2006/relationships/image" Target="../media/image570.png"/><Relationship Id="rId55" Type="http://schemas.openxmlformats.org/officeDocument/2006/relationships/customXml" Target="../ink/ink1732.xml"/><Relationship Id="rId76" Type="http://schemas.openxmlformats.org/officeDocument/2006/relationships/image" Target="../media/image583.png"/><Relationship Id="rId97" Type="http://schemas.openxmlformats.org/officeDocument/2006/relationships/customXml" Target="../ink/ink1753.xml"/><Relationship Id="rId104" Type="http://schemas.openxmlformats.org/officeDocument/2006/relationships/image" Target="../media/image597.png"/><Relationship Id="rId120" Type="http://schemas.openxmlformats.org/officeDocument/2006/relationships/image" Target="../media/image605.png"/><Relationship Id="rId125" Type="http://schemas.openxmlformats.org/officeDocument/2006/relationships/customXml" Target="../ink/ink1767.xml"/><Relationship Id="rId141" Type="http://schemas.openxmlformats.org/officeDocument/2006/relationships/customXml" Target="../ink/ink1775.xml"/><Relationship Id="rId146" Type="http://schemas.openxmlformats.org/officeDocument/2006/relationships/image" Target="../media/image618.png"/><Relationship Id="rId7" Type="http://schemas.openxmlformats.org/officeDocument/2006/relationships/customXml" Target="../ink/ink1708.xml"/><Relationship Id="rId71" Type="http://schemas.openxmlformats.org/officeDocument/2006/relationships/customXml" Target="../ink/ink1740.xml"/><Relationship Id="rId92" Type="http://schemas.openxmlformats.org/officeDocument/2006/relationships/image" Target="../media/image591.png"/><Relationship Id="rId2" Type="http://schemas.openxmlformats.org/officeDocument/2006/relationships/notesSlide" Target="../notesSlides/notesSlide14.xml"/><Relationship Id="rId29" Type="http://schemas.openxmlformats.org/officeDocument/2006/relationships/customXml" Target="../ink/ink1719.xml"/><Relationship Id="rId24" Type="http://schemas.openxmlformats.org/officeDocument/2006/relationships/image" Target="../media/image557.png"/><Relationship Id="rId40" Type="http://schemas.openxmlformats.org/officeDocument/2006/relationships/image" Target="../media/image565.png"/><Relationship Id="rId45" Type="http://schemas.openxmlformats.org/officeDocument/2006/relationships/customXml" Target="../ink/ink1727.xml"/><Relationship Id="rId66" Type="http://schemas.openxmlformats.org/officeDocument/2006/relationships/image" Target="../media/image578.png"/><Relationship Id="rId87" Type="http://schemas.openxmlformats.org/officeDocument/2006/relationships/customXml" Target="../ink/ink1748.xml"/><Relationship Id="rId110" Type="http://schemas.openxmlformats.org/officeDocument/2006/relationships/image" Target="../media/image600.png"/><Relationship Id="rId115" Type="http://schemas.openxmlformats.org/officeDocument/2006/relationships/customXml" Target="../ink/ink1762.xml"/><Relationship Id="rId131" Type="http://schemas.openxmlformats.org/officeDocument/2006/relationships/customXml" Target="../ink/ink1770.xml"/><Relationship Id="rId136" Type="http://schemas.openxmlformats.org/officeDocument/2006/relationships/image" Target="../media/image613.png"/><Relationship Id="rId61" Type="http://schemas.openxmlformats.org/officeDocument/2006/relationships/customXml" Target="../ink/ink1735.xml"/><Relationship Id="rId82" Type="http://schemas.openxmlformats.org/officeDocument/2006/relationships/image" Target="../media/image586.png"/><Relationship Id="rId152" Type="http://schemas.openxmlformats.org/officeDocument/2006/relationships/image" Target="../media/image621.png"/><Relationship Id="rId19" Type="http://schemas.openxmlformats.org/officeDocument/2006/relationships/customXml" Target="../ink/ink1714.xml"/><Relationship Id="rId14" Type="http://schemas.openxmlformats.org/officeDocument/2006/relationships/image" Target="../media/image552.png"/><Relationship Id="rId30" Type="http://schemas.openxmlformats.org/officeDocument/2006/relationships/image" Target="../media/image560.png"/><Relationship Id="rId35" Type="http://schemas.openxmlformats.org/officeDocument/2006/relationships/customXml" Target="../ink/ink1722.xml"/><Relationship Id="rId56" Type="http://schemas.openxmlformats.org/officeDocument/2006/relationships/image" Target="../media/image573.png"/><Relationship Id="rId77" Type="http://schemas.openxmlformats.org/officeDocument/2006/relationships/customXml" Target="../ink/ink1743.xml"/><Relationship Id="rId100" Type="http://schemas.openxmlformats.org/officeDocument/2006/relationships/image" Target="../media/image595.png"/><Relationship Id="rId105" Type="http://schemas.openxmlformats.org/officeDocument/2006/relationships/customXml" Target="../ink/ink1757.xml"/><Relationship Id="rId126" Type="http://schemas.openxmlformats.org/officeDocument/2006/relationships/image" Target="../media/image608.png"/><Relationship Id="rId147" Type="http://schemas.openxmlformats.org/officeDocument/2006/relationships/customXml" Target="../ink/ink1778.xml"/><Relationship Id="rId8" Type="http://schemas.openxmlformats.org/officeDocument/2006/relationships/image" Target="../media/image549.png"/><Relationship Id="rId51" Type="http://schemas.openxmlformats.org/officeDocument/2006/relationships/customXml" Target="../ink/ink1730.xml"/><Relationship Id="rId72" Type="http://schemas.openxmlformats.org/officeDocument/2006/relationships/image" Target="../media/image581.png"/><Relationship Id="rId93" Type="http://schemas.openxmlformats.org/officeDocument/2006/relationships/customXml" Target="../ink/ink1751.xml"/><Relationship Id="rId98" Type="http://schemas.openxmlformats.org/officeDocument/2006/relationships/image" Target="../media/image594.png"/><Relationship Id="rId121" Type="http://schemas.openxmlformats.org/officeDocument/2006/relationships/customXml" Target="../ink/ink1765.xml"/><Relationship Id="rId142" Type="http://schemas.openxmlformats.org/officeDocument/2006/relationships/image" Target="../media/image616.png"/><Relationship Id="rId3" Type="http://schemas.openxmlformats.org/officeDocument/2006/relationships/customXml" Target="../ink/ink1706.xml"/><Relationship Id="rId25" Type="http://schemas.openxmlformats.org/officeDocument/2006/relationships/customXml" Target="../ink/ink1717.xml"/><Relationship Id="rId46" Type="http://schemas.openxmlformats.org/officeDocument/2006/relationships/image" Target="../media/image568.png"/><Relationship Id="rId67" Type="http://schemas.openxmlformats.org/officeDocument/2006/relationships/customXml" Target="../ink/ink1738.xml"/><Relationship Id="rId116" Type="http://schemas.openxmlformats.org/officeDocument/2006/relationships/image" Target="../media/image603.png"/><Relationship Id="rId137" Type="http://schemas.openxmlformats.org/officeDocument/2006/relationships/customXml" Target="../ink/ink1773.xml"/><Relationship Id="rId20" Type="http://schemas.openxmlformats.org/officeDocument/2006/relationships/image" Target="../media/image555.png"/><Relationship Id="rId41" Type="http://schemas.openxmlformats.org/officeDocument/2006/relationships/customXml" Target="../ink/ink1725.xml"/><Relationship Id="rId62" Type="http://schemas.openxmlformats.org/officeDocument/2006/relationships/image" Target="../media/image576.png"/><Relationship Id="rId83" Type="http://schemas.openxmlformats.org/officeDocument/2006/relationships/customXml" Target="../ink/ink1746.xml"/><Relationship Id="rId88" Type="http://schemas.openxmlformats.org/officeDocument/2006/relationships/image" Target="../media/image589.png"/><Relationship Id="rId111" Type="http://schemas.openxmlformats.org/officeDocument/2006/relationships/customXml" Target="../ink/ink1760.xml"/><Relationship Id="rId132" Type="http://schemas.openxmlformats.org/officeDocument/2006/relationships/image" Target="../media/image611.png"/><Relationship Id="rId153" Type="http://schemas.openxmlformats.org/officeDocument/2006/relationships/customXml" Target="../ink/ink1781.xml"/><Relationship Id="rId15" Type="http://schemas.openxmlformats.org/officeDocument/2006/relationships/customXml" Target="../ink/ink1712.xml"/><Relationship Id="rId36" Type="http://schemas.openxmlformats.org/officeDocument/2006/relationships/image" Target="../media/image563.png"/><Relationship Id="rId57" Type="http://schemas.openxmlformats.org/officeDocument/2006/relationships/customXml" Target="../ink/ink1733.xml"/><Relationship Id="rId106" Type="http://schemas.openxmlformats.org/officeDocument/2006/relationships/image" Target="../media/image598.png"/><Relationship Id="rId127" Type="http://schemas.openxmlformats.org/officeDocument/2006/relationships/customXml" Target="../ink/ink1768.xml"/><Relationship Id="rId10" Type="http://schemas.openxmlformats.org/officeDocument/2006/relationships/image" Target="../media/image550.png"/><Relationship Id="rId31" Type="http://schemas.openxmlformats.org/officeDocument/2006/relationships/customXml" Target="../ink/ink1720.xml"/><Relationship Id="rId52" Type="http://schemas.openxmlformats.org/officeDocument/2006/relationships/image" Target="../media/image571.png"/><Relationship Id="rId73" Type="http://schemas.openxmlformats.org/officeDocument/2006/relationships/customXml" Target="../ink/ink1741.xml"/><Relationship Id="rId78" Type="http://schemas.openxmlformats.org/officeDocument/2006/relationships/image" Target="../media/image584.png"/><Relationship Id="rId94" Type="http://schemas.openxmlformats.org/officeDocument/2006/relationships/image" Target="../media/image592.png"/><Relationship Id="rId99" Type="http://schemas.openxmlformats.org/officeDocument/2006/relationships/customXml" Target="../ink/ink1754.xml"/><Relationship Id="rId101" Type="http://schemas.openxmlformats.org/officeDocument/2006/relationships/customXml" Target="../ink/ink1755.xml"/><Relationship Id="rId122" Type="http://schemas.openxmlformats.org/officeDocument/2006/relationships/image" Target="../media/image606.png"/><Relationship Id="rId143" Type="http://schemas.openxmlformats.org/officeDocument/2006/relationships/customXml" Target="../ink/ink1776.xml"/><Relationship Id="rId148" Type="http://schemas.openxmlformats.org/officeDocument/2006/relationships/image" Target="../media/image619.png"/><Relationship Id="rId4" Type="http://schemas.openxmlformats.org/officeDocument/2006/relationships/image" Target="../media/image547.png"/><Relationship Id="rId9" Type="http://schemas.openxmlformats.org/officeDocument/2006/relationships/customXml" Target="../ink/ink1709.xml"/><Relationship Id="rId26" Type="http://schemas.openxmlformats.org/officeDocument/2006/relationships/image" Target="../media/image558.png"/><Relationship Id="rId47" Type="http://schemas.openxmlformats.org/officeDocument/2006/relationships/customXml" Target="../ink/ink1728.xml"/><Relationship Id="rId68" Type="http://schemas.openxmlformats.org/officeDocument/2006/relationships/image" Target="../media/image579.png"/><Relationship Id="rId89" Type="http://schemas.openxmlformats.org/officeDocument/2006/relationships/customXml" Target="../ink/ink1749.xml"/><Relationship Id="rId112" Type="http://schemas.openxmlformats.org/officeDocument/2006/relationships/image" Target="../media/image601.png"/><Relationship Id="rId133" Type="http://schemas.openxmlformats.org/officeDocument/2006/relationships/customXml" Target="../ink/ink1771.xml"/><Relationship Id="rId154" Type="http://schemas.openxmlformats.org/officeDocument/2006/relationships/image" Target="../media/image622.png"/><Relationship Id="rId16" Type="http://schemas.openxmlformats.org/officeDocument/2006/relationships/image" Target="../media/image553.png"/><Relationship Id="rId37" Type="http://schemas.openxmlformats.org/officeDocument/2006/relationships/customXml" Target="../ink/ink1723.xml"/><Relationship Id="rId58" Type="http://schemas.openxmlformats.org/officeDocument/2006/relationships/image" Target="../media/image574.png"/><Relationship Id="rId79" Type="http://schemas.openxmlformats.org/officeDocument/2006/relationships/customXml" Target="../ink/ink1744.xml"/><Relationship Id="rId102" Type="http://schemas.openxmlformats.org/officeDocument/2006/relationships/image" Target="../media/image596.png"/><Relationship Id="rId123" Type="http://schemas.openxmlformats.org/officeDocument/2006/relationships/customXml" Target="../ink/ink1766.xml"/><Relationship Id="rId144" Type="http://schemas.openxmlformats.org/officeDocument/2006/relationships/image" Target="../media/image617.png"/><Relationship Id="rId90" Type="http://schemas.openxmlformats.org/officeDocument/2006/relationships/image" Target="../media/image590.png"/></Relationships>
</file>

<file path=ppt/slides/_rels/slide15.xml.rels><?xml version="1.0" encoding="UTF-8" standalone="yes"?>
<Relationships xmlns="http://schemas.openxmlformats.org/package/2006/relationships"><Relationship Id="rId26" Type="http://schemas.openxmlformats.org/officeDocument/2006/relationships/customXml" Target="../ink/ink1793.xml"/><Relationship Id="rId21" Type="http://schemas.openxmlformats.org/officeDocument/2006/relationships/image" Target="../media/image631.png"/><Relationship Id="rId42" Type="http://schemas.openxmlformats.org/officeDocument/2006/relationships/customXml" Target="../ink/ink1801.xml"/><Relationship Id="rId47" Type="http://schemas.openxmlformats.org/officeDocument/2006/relationships/image" Target="../media/image644.png"/><Relationship Id="rId63" Type="http://schemas.openxmlformats.org/officeDocument/2006/relationships/image" Target="../media/image652.png"/><Relationship Id="rId68" Type="http://schemas.openxmlformats.org/officeDocument/2006/relationships/customXml" Target="../ink/ink1814.xml"/><Relationship Id="rId84" Type="http://schemas.openxmlformats.org/officeDocument/2006/relationships/customXml" Target="../ink/ink1822.xml"/><Relationship Id="rId89" Type="http://schemas.openxmlformats.org/officeDocument/2006/relationships/image" Target="../media/image665.png"/><Relationship Id="rId16" Type="http://schemas.openxmlformats.org/officeDocument/2006/relationships/customXml" Target="../ink/ink1788.xml"/><Relationship Id="rId11" Type="http://schemas.openxmlformats.org/officeDocument/2006/relationships/image" Target="../media/image626.png"/><Relationship Id="rId32" Type="http://schemas.openxmlformats.org/officeDocument/2006/relationships/customXml" Target="../ink/ink1796.xml"/><Relationship Id="rId37" Type="http://schemas.openxmlformats.org/officeDocument/2006/relationships/image" Target="../media/image639.png"/><Relationship Id="rId53" Type="http://schemas.openxmlformats.org/officeDocument/2006/relationships/image" Target="../media/image647.png"/><Relationship Id="rId58" Type="http://schemas.openxmlformats.org/officeDocument/2006/relationships/customXml" Target="../ink/ink1809.xml"/><Relationship Id="rId74" Type="http://schemas.openxmlformats.org/officeDocument/2006/relationships/customXml" Target="../ink/ink1817.xml"/><Relationship Id="rId79" Type="http://schemas.openxmlformats.org/officeDocument/2006/relationships/image" Target="../media/image660.png"/><Relationship Id="rId5" Type="http://schemas.openxmlformats.org/officeDocument/2006/relationships/image" Target="../media/image623.png"/><Relationship Id="rId90" Type="http://schemas.openxmlformats.org/officeDocument/2006/relationships/customXml" Target="../ink/ink1825.xml"/><Relationship Id="rId14" Type="http://schemas.openxmlformats.org/officeDocument/2006/relationships/customXml" Target="../ink/ink1787.xml"/><Relationship Id="rId22" Type="http://schemas.openxmlformats.org/officeDocument/2006/relationships/customXml" Target="../ink/ink1791.xml"/><Relationship Id="rId27" Type="http://schemas.openxmlformats.org/officeDocument/2006/relationships/image" Target="../media/image634.png"/><Relationship Id="rId30" Type="http://schemas.openxmlformats.org/officeDocument/2006/relationships/customXml" Target="../ink/ink1795.xml"/><Relationship Id="rId35" Type="http://schemas.openxmlformats.org/officeDocument/2006/relationships/image" Target="../media/image638.png"/><Relationship Id="rId43" Type="http://schemas.openxmlformats.org/officeDocument/2006/relationships/image" Target="../media/image642.png"/><Relationship Id="rId48" Type="http://schemas.openxmlformats.org/officeDocument/2006/relationships/customXml" Target="../ink/ink1804.xml"/><Relationship Id="rId56" Type="http://schemas.openxmlformats.org/officeDocument/2006/relationships/customXml" Target="../ink/ink1808.xml"/><Relationship Id="rId64" Type="http://schemas.openxmlformats.org/officeDocument/2006/relationships/customXml" Target="../ink/ink1812.xml"/><Relationship Id="rId69" Type="http://schemas.openxmlformats.org/officeDocument/2006/relationships/image" Target="../media/image655.png"/><Relationship Id="rId77" Type="http://schemas.openxmlformats.org/officeDocument/2006/relationships/image" Target="../media/image659.png"/><Relationship Id="rId8" Type="http://schemas.openxmlformats.org/officeDocument/2006/relationships/customXml" Target="../ink/ink1784.xml"/><Relationship Id="rId51" Type="http://schemas.openxmlformats.org/officeDocument/2006/relationships/image" Target="../media/image646.png"/><Relationship Id="rId72" Type="http://schemas.openxmlformats.org/officeDocument/2006/relationships/customXml" Target="../ink/ink1816.xml"/><Relationship Id="rId80" Type="http://schemas.openxmlformats.org/officeDocument/2006/relationships/customXml" Target="../ink/ink1820.xml"/><Relationship Id="rId85" Type="http://schemas.openxmlformats.org/officeDocument/2006/relationships/image" Target="../media/image663.png"/><Relationship Id="rId3" Type="http://schemas.openxmlformats.org/officeDocument/2006/relationships/image" Target="NULL"/><Relationship Id="rId12" Type="http://schemas.openxmlformats.org/officeDocument/2006/relationships/customXml" Target="../ink/ink1786.xml"/><Relationship Id="rId17" Type="http://schemas.openxmlformats.org/officeDocument/2006/relationships/image" Target="../media/image629.png"/><Relationship Id="rId25" Type="http://schemas.openxmlformats.org/officeDocument/2006/relationships/image" Target="../media/image633.png"/><Relationship Id="rId33" Type="http://schemas.openxmlformats.org/officeDocument/2006/relationships/image" Target="../media/image637.png"/><Relationship Id="rId38" Type="http://schemas.openxmlformats.org/officeDocument/2006/relationships/customXml" Target="../ink/ink1799.xml"/><Relationship Id="rId46" Type="http://schemas.openxmlformats.org/officeDocument/2006/relationships/customXml" Target="../ink/ink1803.xml"/><Relationship Id="rId59" Type="http://schemas.openxmlformats.org/officeDocument/2006/relationships/image" Target="../media/image650.png"/><Relationship Id="rId67" Type="http://schemas.openxmlformats.org/officeDocument/2006/relationships/image" Target="../media/image654.png"/><Relationship Id="rId20" Type="http://schemas.openxmlformats.org/officeDocument/2006/relationships/customXml" Target="../ink/ink1790.xml"/><Relationship Id="rId41" Type="http://schemas.openxmlformats.org/officeDocument/2006/relationships/image" Target="../media/image641.png"/><Relationship Id="rId54" Type="http://schemas.openxmlformats.org/officeDocument/2006/relationships/customXml" Target="../ink/ink1807.xml"/><Relationship Id="rId62" Type="http://schemas.openxmlformats.org/officeDocument/2006/relationships/customXml" Target="../ink/ink1811.xml"/><Relationship Id="rId70" Type="http://schemas.openxmlformats.org/officeDocument/2006/relationships/customXml" Target="../ink/ink1815.xml"/><Relationship Id="rId75" Type="http://schemas.openxmlformats.org/officeDocument/2006/relationships/image" Target="../media/image658.png"/><Relationship Id="rId83" Type="http://schemas.openxmlformats.org/officeDocument/2006/relationships/image" Target="../media/image662.png"/><Relationship Id="rId88" Type="http://schemas.openxmlformats.org/officeDocument/2006/relationships/customXml" Target="../ink/ink1824.xml"/><Relationship Id="rId91" Type="http://schemas.openxmlformats.org/officeDocument/2006/relationships/image" Target="../media/image666.png"/><Relationship Id="rId1" Type="http://schemas.openxmlformats.org/officeDocument/2006/relationships/slideLayout" Target="../slideLayouts/slideLayout7.xml"/><Relationship Id="rId6" Type="http://schemas.openxmlformats.org/officeDocument/2006/relationships/customXml" Target="../ink/ink1783.xml"/><Relationship Id="rId15" Type="http://schemas.openxmlformats.org/officeDocument/2006/relationships/image" Target="../media/image628.png"/><Relationship Id="rId23" Type="http://schemas.openxmlformats.org/officeDocument/2006/relationships/image" Target="../media/image632.png"/><Relationship Id="rId28" Type="http://schemas.openxmlformats.org/officeDocument/2006/relationships/customXml" Target="../ink/ink1794.xml"/><Relationship Id="rId36" Type="http://schemas.openxmlformats.org/officeDocument/2006/relationships/customXml" Target="../ink/ink1798.xml"/><Relationship Id="rId49" Type="http://schemas.openxmlformats.org/officeDocument/2006/relationships/image" Target="../media/image645.png"/><Relationship Id="rId57" Type="http://schemas.openxmlformats.org/officeDocument/2006/relationships/image" Target="../media/image649.png"/><Relationship Id="rId10" Type="http://schemas.openxmlformats.org/officeDocument/2006/relationships/customXml" Target="../ink/ink1785.xml"/><Relationship Id="rId31" Type="http://schemas.openxmlformats.org/officeDocument/2006/relationships/image" Target="../media/image636.png"/><Relationship Id="rId44" Type="http://schemas.openxmlformats.org/officeDocument/2006/relationships/customXml" Target="../ink/ink1802.xml"/><Relationship Id="rId52" Type="http://schemas.openxmlformats.org/officeDocument/2006/relationships/customXml" Target="../ink/ink1806.xml"/><Relationship Id="rId60" Type="http://schemas.openxmlformats.org/officeDocument/2006/relationships/customXml" Target="../ink/ink1810.xml"/><Relationship Id="rId65" Type="http://schemas.openxmlformats.org/officeDocument/2006/relationships/image" Target="../media/image653.png"/><Relationship Id="rId73" Type="http://schemas.openxmlformats.org/officeDocument/2006/relationships/image" Target="../media/image657.png"/><Relationship Id="rId78" Type="http://schemas.openxmlformats.org/officeDocument/2006/relationships/customXml" Target="../ink/ink1819.xml"/><Relationship Id="rId81" Type="http://schemas.openxmlformats.org/officeDocument/2006/relationships/image" Target="../media/image661.png"/><Relationship Id="rId86" Type="http://schemas.openxmlformats.org/officeDocument/2006/relationships/customXml" Target="../ink/ink1823.xml"/><Relationship Id="rId4" Type="http://schemas.openxmlformats.org/officeDocument/2006/relationships/customXml" Target="../ink/ink1782.xml"/><Relationship Id="rId9" Type="http://schemas.openxmlformats.org/officeDocument/2006/relationships/image" Target="../media/image625.png"/><Relationship Id="rId13" Type="http://schemas.openxmlformats.org/officeDocument/2006/relationships/image" Target="../media/image627.png"/><Relationship Id="rId18" Type="http://schemas.openxmlformats.org/officeDocument/2006/relationships/customXml" Target="../ink/ink1789.xml"/><Relationship Id="rId39" Type="http://schemas.openxmlformats.org/officeDocument/2006/relationships/image" Target="../media/image640.png"/><Relationship Id="rId34" Type="http://schemas.openxmlformats.org/officeDocument/2006/relationships/customXml" Target="../ink/ink1797.xml"/><Relationship Id="rId50" Type="http://schemas.openxmlformats.org/officeDocument/2006/relationships/customXml" Target="../ink/ink1805.xml"/><Relationship Id="rId55" Type="http://schemas.openxmlformats.org/officeDocument/2006/relationships/image" Target="../media/image648.png"/><Relationship Id="rId76" Type="http://schemas.openxmlformats.org/officeDocument/2006/relationships/customXml" Target="../ink/ink1818.xml"/><Relationship Id="rId7" Type="http://schemas.openxmlformats.org/officeDocument/2006/relationships/image" Target="../media/image624.png"/><Relationship Id="rId71" Type="http://schemas.openxmlformats.org/officeDocument/2006/relationships/image" Target="../media/image656.png"/><Relationship Id="rId2" Type="http://schemas.openxmlformats.org/officeDocument/2006/relationships/notesSlide" Target="../notesSlides/notesSlide15.xml"/><Relationship Id="rId29" Type="http://schemas.openxmlformats.org/officeDocument/2006/relationships/image" Target="../media/image635.png"/><Relationship Id="rId24" Type="http://schemas.openxmlformats.org/officeDocument/2006/relationships/customXml" Target="../ink/ink1792.xml"/><Relationship Id="rId40" Type="http://schemas.openxmlformats.org/officeDocument/2006/relationships/customXml" Target="../ink/ink1800.xml"/><Relationship Id="rId45" Type="http://schemas.openxmlformats.org/officeDocument/2006/relationships/image" Target="../media/image643.png"/><Relationship Id="rId66" Type="http://schemas.openxmlformats.org/officeDocument/2006/relationships/customXml" Target="../ink/ink1813.xml"/><Relationship Id="rId87" Type="http://schemas.openxmlformats.org/officeDocument/2006/relationships/image" Target="../media/image664.png"/><Relationship Id="rId61" Type="http://schemas.openxmlformats.org/officeDocument/2006/relationships/image" Target="../media/image651.png"/><Relationship Id="rId82" Type="http://schemas.openxmlformats.org/officeDocument/2006/relationships/customXml" Target="../ink/ink1821.xml"/><Relationship Id="rId19" Type="http://schemas.openxmlformats.org/officeDocument/2006/relationships/image" Target="../media/image630.png"/></Relationships>
</file>

<file path=ppt/slides/_rels/slide16.xml.rels><?xml version="1.0" encoding="UTF-8" standalone="yes"?>
<Relationships xmlns="http://schemas.openxmlformats.org/package/2006/relationships"><Relationship Id="rId117" Type="http://schemas.openxmlformats.org/officeDocument/2006/relationships/customXml" Target="../ink/ink1883.xml"/><Relationship Id="rId671" Type="http://schemas.openxmlformats.org/officeDocument/2006/relationships/image" Target="../media/image997.png"/><Relationship Id="rId769" Type="http://schemas.openxmlformats.org/officeDocument/2006/relationships/customXml" Target="../ink/ink2211.xml"/><Relationship Id="rId21" Type="http://schemas.openxmlformats.org/officeDocument/2006/relationships/customXml" Target="../ink/ink1835.xml"/><Relationship Id="rId324" Type="http://schemas.openxmlformats.org/officeDocument/2006/relationships/customXml" Target="../ink/ink1987.xml"/><Relationship Id="rId531" Type="http://schemas.openxmlformats.org/officeDocument/2006/relationships/image" Target="../media/image928.png"/><Relationship Id="rId629" Type="http://schemas.openxmlformats.org/officeDocument/2006/relationships/image" Target="../media/image976.png"/><Relationship Id="rId170" Type="http://schemas.openxmlformats.org/officeDocument/2006/relationships/image" Target="../media/image749.png"/><Relationship Id="rId836" Type="http://schemas.openxmlformats.org/officeDocument/2006/relationships/image" Target="../media/image1079.png"/><Relationship Id="rId268" Type="http://schemas.openxmlformats.org/officeDocument/2006/relationships/customXml" Target="../ink/ink1959.xml"/><Relationship Id="rId475" Type="http://schemas.openxmlformats.org/officeDocument/2006/relationships/image" Target="../media/image900.png"/><Relationship Id="rId682" Type="http://schemas.openxmlformats.org/officeDocument/2006/relationships/customXml" Target="../ink/ink2167.xml"/><Relationship Id="rId32" Type="http://schemas.openxmlformats.org/officeDocument/2006/relationships/image" Target="../media/image681.png"/><Relationship Id="rId128" Type="http://schemas.openxmlformats.org/officeDocument/2006/relationships/image" Target="../media/image729.png"/><Relationship Id="rId335" Type="http://schemas.openxmlformats.org/officeDocument/2006/relationships/image" Target="../media/image830.png"/><Relationship Id="rId542" Type="http://schemas.openxmlformats.org/officeDocument/2006/relationships/customXml" Target="../ink/ink2096.xml"/><Relationship Id="rId181" Type="http://schemas.openxmlformats.org/officeDocument/2006/relationships/customXml" Target="../ink/ink1915.xml"/><Relationship Id="rId402" Type="http://schemas.openxmlformats.org/officeDocument/2006/relationships/customXml" Target="../ink/ink2026.xml"/><Relationship Id="rId847" Type="http://schemas.openxmlformats.org/officeDocument/2006/relationships/customXml" Target="../ink/ink2250.xml"/><Relationship Id="rId279" Type="http://schemas.openxmlformats.org/officeDocument/2006/relationships/image" Target="../media/image802.png"/><Relationship Id="rId486" Type="http://schemas.openxmlformats.org/officeDocument/2006/relationships/customXml" Target="../ink/ink2068.xml"/><Relationship Id="rId693" Type="http://schemas.openxmlformats.org/officeDocument/2006/relationships/image" Target="../media/image1008.png"/><Relationship Id="rId707" Type="http://schemas.openxmlformats.org/officeDocument/2006/relationships/image" Target="../media/image1015.png"/><Relationship Id="rId43" Type="http://schemas.openxmlformats.org/officeDocument/2006/relationships/customXml" Target="../ink/ink1846.xml"/><Relationship Id="rId139" Type="http://schemas.openxmlformats.org/officeDocument/2006/relationships/customXml" Target="../ink/ink1894.xml"/><Relationship Id="rId346" Type="http://schemas.openxmlformats.org/officeDocument/2006/relationships/customXml" Target="../ink/ink1998.xml"/><Relationship Id="rId553" Type="http://schemas.openxmlformats.org/officeDocument/2006/relationships/image" Target="../media/image939.png"/><Relationship Id="rId760" Type="http://schemas.openxmlformats.org/officeDocument/2006/relationships/image" Target="../media/image1041.png"/><Relationship Id="rId192" Type="http://schemas.openxmlformats.org/officeDocument/2006/relationships/customXml" Target="../ink/ink1921.xml"/><Relationship Id="rId206" Type="http://schemas.openxmlformats.org/officeDocument/2006/relationships/customXml" Target="../ink/ink1928.xml"/><Relationship Id="rId413" Type="http://schemas.openxmlformats.org/officeDocument/2006/relationships/image" Target="../media/image869.png"/><Relationship Id="rId858" Type="http://schemas.openxmlformats.org/officeDocument/2006/relationships/image" Target="../media/image1090.png"/><Relationship Id="rId497" Type="http://schemas.openxmlformats.org/officeDocument/2006/relationships/image" Target="../media/image911.png"/><Relationship Id="rId620" Type="http://schemas.openxmlformats.org/officeDocument/2006/relationships/image" Target="../media/image972.png"/><Relationship Id="rId718" Type="http://schemas.openxmlformats.org/officeDocument/2006/relationships/customXml" Target="../ink/ink2185.xml"/><Relationship Id="rId357" Type="http://schemas.openxmlformats.org/officeDocument/2006/relationships/image" Target="../media/image841.png"/><Relationship Id="rId54" Type="http://schemas.openxmlformats.org/officeDocument/2006/relationships/image" Target="../media/image692.png"/><Relationship Id="rId217" Type="http://schemas.openxmlformats.org/officeDocument/2006/relationships/image" Target="../media/image771.png"/><Relationship Id="rId564" Type="http://schemas.openxmlformats.org/officeDocument/2006/relationships/customXml" Target="../ink/ink2107.xml"/><Relationship Id="rId771" Type="http://schemas.openxmlformats.org/officeDocument/2006/relationships/customXml" Target="../ink/ink2212.xml"/><Relationship Id="rId869" Type="http://schemas.openxmlformats.org/officeDocument/2006/relationships/customXml" Target="../ink/ink2261.xml"/><Relationship Id="rId424" Type="http://schemas.openxmlformats.org/officeDocument/2006/relationships/customXml" Target="../ink/ink2037.xml"/><Relationship Id="rId631" Type="http://schemas.openxmlformats.org/officeDocument/2006/relationships/image" Target="../media/image977.png"/><Relationship Id="rId729" Type="http://schemas.openxmlformats.org/officeDocument/2006/relationships/image" Target="../media/image1026.png"/><Relationship Id="rId270" Type="http://schemas.openxmlformats.org/officeDocument/2006/relationships/customXml" Target="../ink/ink1960.xml"/><Relationship Id="rId65" Type="http://schemas.openxmlformats.org/officeDocument/2006/relationships/customXml" Target="../ink/ink1857.xml"/><Relationship Id="rId130" Type="http://schemas.openxmlformats.org/officeDocument/2006/relationships/image" Target="../media/image730.png"/><Relationship Id="rId368" Type="http://schemas.openxmlformats.org/officeDocument/2006/relationships/customXml" Target="../ink/ink2009.xml"/><Relationship Id="rId575" Type="http://schemas.openxmlformats.org/officeDocument/2006/relationships/image" Target="../media/image950.png"/><Relationship Id="rId782" Type="http://schemas.openxmlformats.org/officeDocument/2006/relationships/image" Target="../media/image1052.png"/><Relationship Id="rId228" Type="http://schemas.openxmlformats.org/officeDocument/2006/relationships/customXml" Target="../ink/ink1939.xml"/><Relationship Id="rId435" Type="http://schemas.openxmlformats.org/officeDocument/2006/relationships/image" Target="../media/image880.png"/><Relationship Id="rId642" Type="http://schemas.openxmlformats.org/officeDocument/2006/relationships/customXml" Target="../ink/ink2147.xml"/><Relationship Id="rId281" Type="http://schemas.openxmlformats.org/officeDocument/2006/relationships/image" Target="../media/image803.png"/><Relationship Id="rId502" Type="http://schemas.openxmlformats.org/officeDocument/2006/relationships/customXml" Target="../ink/ink2076.xml"/><Relationship Id="rId76" Type="http://schemas.openxmlformats.org/officeDocument/2006/relationships/image" Target="../media/image703.png"/><Relationship Id="rId141" Type="http://schemas.openxmlformats.org/officeDocument/2006/relationships/customXml" Target="../ink/ink1895.xml"/><Relationship Id="rId379" Type="http://schemas.openxmlformats.org/officeDocument/2006/relationships/image" Target="../media/image852.png"/><Relationship Id="rId586" Type="http://schemas.openxmlformats.org/officeDocument/2006/relationships/customXml" Target="../ink/ink2118.xml"/><Relationship Id="rId793" Type="http://schemas.openxmlformats.org/officeDocument/2006/relationships/customXml" Target="../ink/ink2223.xml"/><Relationship Id="rId807" Type="http://schemas.openxmlformats.org/officeDocument/2006/relationships/customXml" Target="../ink/ink2230.xml"/><Relationship Id="rId7" Type="http://schemas.openxmlformats.org/officeDocument/2006/relationships/customXml" Target="../ink/ink1828.xml"/><Relationship Id="rId239" Type="http://schemas.openxmlformats.org/officeDocument/2006/relationships/image" Target="../media/image782.png"/><Relationship Id="rId446" Type="http://schemas.openxmlformats.org/officeDocument/2006/relationships/customXml" Target="../ink/ink2048.xml"/><Relationship Id="rId653" Type="http://schemas.openxmlformats.org/officeDocument/2006/relationships/image" Target="../media/image988.png"/><Relationship Id="rId292" Type="http://schemas.openxmlformats.org/officeDocument/2006/relationships/customXml" Target="../ink/ink1971.xml"/><Relationship Id="rId306" Type="http://schemas.openxmlformats.org/officeDocument/2006/relationships/customXml" Target="../ink/ink1978.xml"/><Relationship Id="rId860" Type="http://schemas.openxmlformats.org/officeDocument/2006/relationships/image" Target="../media/image1091.png"/><Relationship Id="rId87" Type="http://schemas.openxmlformats.org/officeDocument/2006/relationships/customXml" Target="../ink/ink1868.xml"/><Relationship Id="rId513" Type="http://schemas.openxmlformats.org/officeDocument/2006/relationships/image" Target="../media/image919.png"/><Relationship Id="rId597" Type="http://schemas.openxmlformats.org/officeDocument/2006/relationships/customXml" Target="../ink/ink2124.xml"/><Relationship Id="rId720" Type="http://schemas.openxmlformats.org/officeDocument/2006/relationships/customXml" Target="../ink/ink2186.xml"/><Relationship Id="rId818" Type="http://schemas.openxmlformats.org/officeDocument/2006/relationships/image" Target="../media/image1070.png"/><Relationship Id="rId152" Type="http://schemas.openxmlformats.org/officeDocument/2006/relationships/image" Target="../media/image740.png"/><Relationship Id="rId457" Type="http://schemas.openxmlformats.org/officeDocument/2006/relationships/image" Target="../media/image891.png"/><Relationship Id="rId664" Type="http://schemas.openxmlformats.org/officeDocument/2006/relationships/customXml" Target="../ink/ink2158.xml"/><Relationship Id="rId871" Type="http://schemas.openxmlformats.org/officeDocument/2006/relationships/customXml" Target="../ink/ink2262.xml"/><Relationship Id="rId14" Type="http://schemas.openxmlformats.org/officeDocument/2006/relationships/image" Target="../media/image672.png"/><Relationship Id="rId317" Type="http://schemas.openxmlformats.org/officeDocument/2006/relationships/image" Target="../media/image821.png"/><Relationship Id="rId524" Type="http://schemas.openxmlformats.org/officeDocument/2006/relationships/customXml" Target="../ink/ink2087.xml"/><Relationship Id="rId731" Type="http://schemas.openxmlformats.org/officeDocument/2006/relationships/image" Target="../media/image1027.png"/><Relationship Id="rId98" Type="http://schemas.openxmlformats.org/officeDocument/2006/relationships/image" Target="../media/image714.png"/><Relationship Id="rId163" Type="http://schemas.openxmlformats.org/officeDocument/2006/relationships/customXml" Target="../ink/ink1906.xml"/><Relationship Id="rId370" Type="http://schemas.openxmlformats.org/officeDocument/2006/relationships/customXml" Target="../ink/ink2010.xml"/><Relationship Id="rId829" Type="http://schemas.openxmlformats.org/officeDocument/2006/relationships/customXml" Target="../ink/ink2241.xml"/><Relationship Id="rId230" Type="http://schemas.openxmlformats.org/officeDocument/2006/relationships/customXml" Target="../ink/ink1940.xml"/><Relationship Id="rId468" Type="http://schemas.openxmlformats.org/officeDocument/2006/relationships/customXml" Target="../ink/ink2059.xml"/><Relationship Id="rId675" Type="http://schemas.openxmlformats.org/officeDocument/2006/relationships/image" Target="../media/image999.png"/><Relationship Id="rId25" Type="http://schemas.openxmlformats.org/officeDocument/2006/relationships/customXml" Target="../ink/ink1837.xml"/><Relationship Id="rId328" Type="http://schemas.openxmlformats.org/officeDocument/2006/relationships/customXml" Target="../ink/ink1989.xml"/><Relationship Id="rId535" Type="http://schemas.openxmlformats.org/officeDocument/2006/relationships/image" Target="../media/image930.png"/><Relationship Id="rId742" Type="http://schemas.openxmlformats.org/officeDocument/2006/relationships/customXml" Target="../ink/ink2197.xml"/><Relationship Id="rId174" Type="http://schemas.openxmlformats.org/officeDocument/2006/relationships/image" Target="../media/image751.png"/><Relationship Id="rId381" Type="http://schemas.openxmlformats.org/officeDocument/2006/relationships/image" Target="../media/image853.png"/><Relationship Id="rId602" Type="http://schemas.openxmlformats.org/officeDocument/2006/relationships/image" Target="../media/image963.png"/><Relationship Id="rId241" Type="http://schemas.openxmlformats.org/officeDocument/2006/relationships/image" Target="../media/image783.png"/><Relationship Id="rId479" Type="http://schemas.openxmlformats.org/officeDocument/2006/relationships/image" Target="../media/image902.png"/><Relationship Id="rId686" Type="http://schemas.openxmlformats.org/officeDocument/2006/relationships/customXml" Target="../ink/ink2169.xml"/><Relationship Id="rId36" Type="http://schemas.openxmlformats.org/officeDocument/2006/relationships/image" Target="../media/image683.png"/><Relationship Id="rId339" Type="http://schemas.openxmlformats.org/officeDocument/2006/relationships/image" Target="../media/image832.png"/><Relationship Id="rId546" Type="http://schemas.openxmlformats.org/officeDocument/2006/relationships/customXml" Target="../ink/ink2098.xml"/><Relationship Id="rId753" Type="http://schemas.openxmlformats.org/officeDocument/2006/relationships/image" Target="../media/image1038.png"/><Relationship Id="rId101" Type="http://schemas.openxmlformats.org/officeDocument/2006/relationships/customXml" Target="../ink/ink1875.xml"/><Relationship Id="rId185" Type="http://schemas.openxmlformats.org/officeDocument/2006/relationships/image" Target="../media/image756.png"/><Relationship Id="rId406" Type="http://schemas.openxmlformats.org/officeDocument/2006/relationships/customXml" Target="../ink/ink2028.xml"/><Relationship Id="rId392" Type="http://schemas.openxmlformats.org/officeDocument/2006/relationships/customXml" Target="../ink/ink2021.xml"/><Relationship Id="rId613" Type="http://schemas.openxmlformats.org/officeDocument/2006/relationships/customXml" Target="../ink/ink2132.xml"/><Relationship Id="rId697" Type="http://schemas.openxmlformats.org/officeDocument/2006/relationships/image" Target="../media/image1010.png"/><Relationship Id="rId820" Type="http://schemas.openxmlformats.org/officeDocument/2006/relationships/image" Target="../media/image1071.png"/><Relationship Id="rId252" Type="http://schemas.openxmlformats.org/officeDocument/2006/relationships/customXml" Target="../ink/ink1951.xml"/><Relationship Id="rId47" Type="http://schemas.openxmlformats.org/officeDocument/2006/relationships/customXml" Target="../ink/ink1848.xml"/><Relationship Id="rId112" Type="http://schemas.openxmlformats.org/officeDocument/2006/relationships/image" Target="../media/image721.png"/><Relationship Id="rId557" Type="http://schemas.openxmlformats.org/officeDocument/2006/relationships/image" Target="../media/image941.png"/><Relationship Id="rId764" Type="http://schemas.openxmlformats.org/officeDocument/2006/relationships/image" Target="../media/image1043.png"/><Relationship Id="rId196" Type="http://schemas.openxmlformats.org/officeDocument/2006/relationships/customXml" Target="../ink/ink1923.xml"/><Relationship Id="rId417" Type="http://schemas.openxmlformats.org/officeDocument/2006/relationships/image" Target="../media/image871.png"/><Relationship Id="rId624" Type="http://schemas.openxmlformats.org/officeDocument/2006/relationships/customXml" Target="../ink/ink2138.xml"/><Relationship Id="rId831" Type="http://schemas.openxmlformats.org/officeDocument/2006/relationships/customXml" Target="../ink/ink2242.xml"/><Relationship Id="rId263" Type="http://schemas.openxmlformats.org/officeDocument/2006/relationships/image" Target="../media/image794.png"/><Relationship Id="rId470" Type="http://schemas.openxmlformats.org/officeDocument/2006/relationships/customXml" Target="../ink/ink2060.xml"/><Relationship Id="rId58" Type="http://schemas.openxmlformats.org/officeDocument/2006/relationships/image" Target="../media/image694.png"/><Relationship Id="rId123" Type="http://schemas.openxmlformats.org/officeDocument/2006/relationships/customXml" Target="../ink/ink1886.xml"/><Relationship Id="rId330" Type="http://schemas.openxmlformats.org/officeDocument/2006/relationships/customXml" Target="../ink/ink1990.xml"/><Relationship Id="rId568" Type="http://schemas.openxmlformats.org/officeDocument/2006/relationships/customXml" Target="../ink/ink2109.xml"/><Relationship Id="rId775" Type="http://schemas.openxmlformats.org/officeDocument/2006/relationships/customXml" Target="../ink/ink2214.xml"/><Relationship Id="rId428" Type="http://schemas.openxmlformats.org/officeDocument/2006/relationships/customXml" Target="../ink/ink2039.xml"/><Relationship Id="rId635" Type="http://schemas.openxmlformats.org/officeDocument/2006/relationships/image" Target="../media/image979.png"/><Relationship Id="rId842" Type="http://schemas.openxmlformats.org/officeDocument/2006/relationships/image" Target="../media/image1082.png"/><Relationship Id="rId274" Type="http://schemas.openxmlformats.org/officeDocument/2006/relationships/customXml" Target="../ink/ink1962.xml"/><Relationship Id="rId481" Type="http://schemas.openxmlformats.org/officeDocument/2006/relationships/image" Target="../media/image903.png"/><Relationship Id="rId702" Type="http://schemas.openxmlformats.org/officeDocument/2006/relationships/customXml" Target="../ink/ink2177.xml"/><Relationship Id="rId69" Type="http://schemas.openxmlformats.org/officeDocument/2006/relationships/customXml" Target="../ink/ink1859.xml"/><Relationship Id="rId134" Type="http://schemas.openxmlformats.org/officeDocument/2006/relationships/image" Target="../media/image732.png"/><Relationship Id="rId579" Type="http://schemas.openxmlformats.org/officeDocument/2006/relationships/image" Target="../media/image952.png"/><Relationship Id="rId786" Type="http://schemas.openxmlformats.org/officeDocument/2006/relationships/image" Target="../media/image1054.png"/><Relationship Id="rId341" Type="http://schemas.openxmlformats.org/officeDocument/2006/relationships/image" Target="../media/image833.png"/><Relationship Id="rId439" Type="http://schemas.openxmlformats.org/officeDocument/2006/relationships/image" Target="../media/image882.png"/><Relationship Id="rId646" Type="http://schemas.openxmlformats.org/officeDocument/2006/relationships/customXml" Target="../ink/ink2149.xml"/><Relationship Id="rId201" Type="http://schemas.openxmlformats.org/officeDocument/2006/relationships/image" Target="../media/image763.png"/><Relationship Id="rId285" Type="http://schemas.openxmlformats.org/officeDocument/2006/relationships/image" Target="../media/image805.png"/><Relationship Id="rId506" Type="http://schemas.openxmlformats.org/officeDocument/2006/relationships/customXml" Target="../ink/ink2078.xml"/><Relationship Id="rId853" Type="http://schemas.openxmlformats.org/officeDocument/2006/relationships/customXml" Target="../ink/ink2253.xml"/><Relationship Id="rId492" Type="http://schemas.openxmlformats.org/officeDocument/2006/relationships/customXml" Target="../ink/ink2071.xml"/><Relationship Id="rId713" Type="http://schemas.openxmlformats.org/officeDocument/2006/relationships/image" Target="../media/image1018.png"/><Relationship Id="rId797" Type="http://schemas.openxmlformats.org/officeDocument/2006/relationships/customXml" Target="../ink/ink2225.xml"/><Relationship Id="rId145" Type="http://schemas.openxmlformats.org/officeDocument/2006/relationships/customXml" Target="../ink/ink1897.xml"/><Relationship Id="rId352" Type="http://schemas.openxmlformats.org/officeDocument/2006/relationships/customXml" Target="../ink/ink2001.xml"/><Relationship Id="rId212" Type="http://schemas.openxmlformats.org/officeDocument/2006/relationships/customXml" Target="../ink/ink1931.xml"/><Relationship Id="rId657" Type="http://schemas.openxmlformats.org/officeDocument/2006/relationships/image" Target="../media/image990.png"/><Relationship Id="rId864" Type="http://schemas.openxmlformats.org/officeDocument/2006/relationships/image" Target="../media/image1093.png"/><Relationship Id="rId296" Type="http://schemas.openxmlformats.org/officeDocument/2006/relationships/customXml" Target="../ink/ink1973.xml"/><Relationship Id="rId517" Type="http://schemas.openxmlformats.org/officeDocument/2006/relationships/image" Target="../media/image921.png"/><Relationship Id="rId724" Type="http://schemas.openxmlformats.org/officeDocument/2006/relationships/customXml" Target="../ink/ink2188.xml"/><Relationship Id="rId60" Type="http://schemas.openxmlformats.org/officeDocument/2006/relationships/image" Target="../media/image695.png"/><Relationship Id="rId156" Type="http://schemas.openxmlformats.org/officeDocument/2006/relationships/image" Target="../media/image742.png"/><Relationship Id="rId363" Type="http://schemas.openxmlformats.org/officeDocument/2006/relationships/image" Target="../media/image844.png"/><Relationship Id="rId570" Type="http://schemas.openxmlformats.org/officeDocument/2006/relationships/customXml" Target="../ink/ink2110.xml"/><Relationship Id="rId223" Type="http://schemas.openxmlformats.org/officeDocument/2006/relationships/image" Target="../media/image774.png"/><Relationship Id="rId430" Type="http://schemas.openxmlformats.org/officeDocument/2006/relationships/customXml" Target="../ink/ink2040.xml"/><Relationship Id="rId668" Type="http://schemas.openxmlformats.org/officeDocument/2006/relationships/customXml" Target="../ink/ink2160.xml"/><Relationship Id="rId875" Type="http://schemas.openxmlformats.org/officeDocument/2006/relationships/customXml" Target="../ink/ink2264.xml"/><Relationship Id="rId18" Type="http://schemas.openxmlformats.org/officeDocument/2006/relationships/image" Target="../media/image674.png"/><Relationship Id="rId528" Type="http://schemas.openxmlformats.org/officeDocument/2006/relationships/customXml" Target="../ink/ink2089.xml"/><Relationship Id="rId735" Type="http://schemas.openxmlformats.org/officeDocument/2006/relationships/image" Target="../media/image1029.png"/><Relationship Id="rId167" Type="http://schemas.openxmlformats.org/officeDocument/2006/relationships/customXml" Target="../ink/ink1908.xml"/><Relationship Id="rId374" Type="http://schemas.openxmlformats.org/officeDocument/2006/relationships/customXml" Target="../ink/ink2012.xml"/><Relationship Id="rId581" Type="http://schemas.openxmlformats.org/officeDocument/2006/relationships/image" Target="../media/image953.png"/><Relationship Id="rId71" Type="http://schemas.openxmlformats.org/officeDocument/2006/relationships/customXml" Target="../ink/ink1860.xml"/><Relationship Id="rId234" Type="http://schemas.openxmlformats.org/officeDocument/2006/relationships/customXml" Target="../ink/ink1942.xml"/><Relationship Id="rId679" Type="http://schemas.openxmlformats.org/officeDocument/2006/relationships/image" Target="../media/image1001.png"/><Relationship Id="rId802" Type="http://schemas.openxmlformats.org/officeDocument/2006/relationships/image" Target="../media/image1062.png"/><Relationship Id="rId2" Type="http://schemas.openxmlformats.org/officeDocument/2006/relationships/notesSlide" Target="../notesSlides/notesSlide16.xml"/><Relationship Id="rId29" Type="http://schemas.openxmlformats.org/officeDocument/2006/relationships/customXml" Target="../ink/ink1839.xml"/><Relationship Id="rId441" Type="http://schemas.openxmlformats.org/officeDocument/2006/relationships/image" Target="../media/image883.png"/><Relationship Id="rId539" Type="http://schemas.openxmlformats.org/officeDocument/2006/relationships/image" Target="../media/image932.png"/><Relationship Id="rId746" Type="http://schemas.openxmlformats.org/officeDocument/2006/relationships/customXml" Target="../ink/ink2199.xml"/><Relationship Id="rId178" Type="http://schemas.openxmlformats.org/officeDocument/2006/relationships/image" Target="../media/image753.png"/><Relationship Id="rId301" Type="http://schemas.openxmlformats.org/officeDocument/2006/relationships/image" Target="../media/image813.png"/><Relationship Id="rId82" Type="http://schemas.openxmlformats.org/officeDocument/2006/relationships/image" Target="../media/image706.png"/><Relationship Id="rId385" Type="http://schemas.openxmlformats.org/officeDocument/2006/relationships/image" Target="../media/image855.png"/><Relationship Id="rId592" Type="http://schemas.openxmlformats.org/officeDocument/2006/relationships/image" Target="../media/image958.png"/><Relationship Id="rId606" Type="http://schemas.openxmlformats.org/officeDocument/2006/relationships/image" Target="../media/image965.png"/><Relationship Id="rId813" Type="http://schemas.openxmlformats.org/officeDocument/2006/relationships/customXml" Target="../ink/ink2233.xml"/><Relationship Id="rId245" Type="http://schemas.openxmlformats.org/officeDocument/2006/relationships/image" Target="../media/image785.png"/><Relationship Id="rId452" Type="http://schemas.openxmlformats.org/officeDocument/2006/relationships/customXml" Target="../ink/ink2051.xml"/><Relationship Id="rId105" Type="http://schemas.openxmlformats.org/officeDocument/2006/relationships/customXml" Target="../ink/ink1877.xml"/><Relationship Id="rId312" Type="http://schemas.openxmlformats.org/officeDocument/2006/relationships/customXml" Target="../ink/ink1981.xml"/><Relationship Id="rId757" Type="http://schemas.openxmlformats.org/officeDocument/2006/relationships/customXml" Target="../ink/ink2205.xml"/><Relationship Id="rId93" Type="http://schemas.openxmlformats.org/officeDocument/2006/relationships/customXml" Target="../ink/ink1871.xml"/><Relationship Id="rId189" Type="http://schemas.openxmlformats.org/officeDocument/2006/relationships/image" Target="../media/image758.png"/><Relationship Id="rId396" Type="http://schemas.openxmlformats.org/officeDocument/2006/relationships/customXml" Target="../ink/ink2023.xml"/><Relationship Id="rId617" Type="http://schemas.openxmlformats.org/officeDocument/2006/relationships/customXml" Target="../ink/ink2134.xml"/><Relationship Id="rId824" Type="http://schemas.openxmlformats.org/officeDocument/2006/relationships/image" Target="../media/image1073.png"/><Relationship Id="rId256" Type="http://schemas.openxmlformats.org/officeDocument/2006/relationships/customXml" Target="../ink/ink1953.xml"/><Relationship Id="rId463" Type="http://schemas.openxmlformats.org/officeDocument/2006/relationships/image" Target="../media/image894.png"/><Relationship Id="rId670" Type="http://schemas.openxmlformats.org/officeDocument/2006/relationships/customXml" Target="../ink/ink2161.xml"/><Relationship Id="rId116" Type="http://schemas.openxmlformats.org/officeDocument/2006/relationships/image" Target="../media/image723.png"/><Relationship Id="rId323" Type="http://schemas.openxmlformats.org/officeDocument/2006/relationships/image" Target="../media/image824.png"/><Relationship Id="rId530" Type="http://schemas.openxmlformats.org/officeDocument/2006/relationships/customXml" Target="../ink/ink2090.xml"/><Relationship Id="rId768" Type="http://schemas.openxmlformats.org/officeDocument/2006/relationships/image" Target="../media/image1045.png"/><Relationship Id="rId20" Type="http://schemas.openxmlformats.org/officeDocument/2006/relationships/image" Target="../media/image675.png"/><Relationship Id="rId628" Type="http://schemas.openxmlformats.org/officeDocument/2006/relationships/customXml" Target="../ink/ink2140.xml"/><Relationship Id="rId835" Type="http://schemas.openxmlformats.org/officeDocument/2006/relationships/customXml" Target="../ink/ink2244.xml"/><Relationship Id="rId267" Type="http://schemas.openxmlformats.org/officeDocument/2006/relationships/image" Target="../media/image796.png"/><Relationship Id="rId474" Type="http://schemas.openxmlformats.org/officeDocument/2006/relationships/customXml" Target="../ink/ink2062.xml"/><Relationship Id="rId127" Type="http://schemas.openxmlformats.org/officeDocument/2006/relationships/customXml" Target="../ink/ink1888.xml"/><Relationship Id="rId681" Type="http://schemas.openxmlformats.org/officeDocument/2006/relationships/image" Target="../media/image1002.png"/><Relationship Id="rId779" Type="http://schemas.openxmlformats.org/officeDocument/2006/relationships/customXml" Target="../ink/ink2216.xml"/><Relationship Id="rId31" Type="http://schemas.openxmlformats.org/officeDocument/2006/relationships/customXml" Target="../ink/ink1840.xml"/><Relationship Id="rId334" Type="http://schemas.openxmlformats.org/officeDocument/2006/relationships/customXml" Target="../ink/ink1992.xml"/><Relationship Id="rId541" Type="http://schemas.openxmlformats.org/officeDocument/2006/relationships/image" Target="../media/image933.png"/><Relationship Id="rId639" Type="http://schemas.openxmlformats.org/officeDocument/2006/relationships/image" Target="../media/image981.png"/><Relationship Id="rId180" Type="http://schemas.openxmlformats.org/officeDocument/2006/relationships/image" Target="../media/image754.png"/><Relationship Id="rId278" Type="http://schemas.openxmlformats.org/officeDocument/2006/relationships/customXml" Target="../ink/ink1964.xml"/><Relationship Id="rId401" Type="http://schemas.openxmlformats.org/officeDocument/2006/relationships/image" Target="../media/image863.png"/><Relationship Id="rId846" Type="http://schemas.openxmlformats.org/officeDocument/2006/relationships/image" Target="../media/image1084.png"/><Relationship Id="rId485" Type="http://schemas.openxmlformats.org/officeDocument/2006/relationships/image" Target="../media/image905.png"/><Relationship Id="rId692" Type="http://schemas.openxmlformats.org/officeDocument/2006/relationships/customXml" Target="../ink/ink2172.xml"/><Relationship Id="rId706" Type="http://schemas.openxmlformats.org/officeDocument/2006/relationships/customXml" Target="../ink/ink2179.xml"/><Relationship Id="rId42" Type="http://schemas.openxmlformats.org/officeDocument/2006/relationships/image" Target="../media/image686.png"/><Relationship Id="rId138" Type="http://schemas.openxmlformats.org/officeDocument/2006/relationships/image" Target="../media/image734.png"/><Relationship Id="rId345" Type="http://schemas.openxmlformats.org/officeDocument/2006/relationships/image" Target="../media/image835.png"/><Relationship Id="rId552" Type="http://schemas.openxmlformats.org/officeDocument/2006/relationships/customXml" Target="../ink/ink2101.xml"/><Relationship Id="rId191" Type="http://schemas.openxmlformats.org/officeDocument/2006/relationships/image" Target="../media/image759.png"/><Relationship Id="rId205" Type="http://schemas.openxmlformats.org/officeDocument/2006/relationships/image" Target="../media/image765.png"/><Relationship Id="rId412" Type="http://schemas.openxmlformats.org/officeDocument/2006/relationships/customXml" Target="../ink/ink2031.xml"/><Relationship Id="rId857" Type="http://schemas.openxmlformats.org/officeDocument/2006/relationships/customXml" Target="../ink/ink2255.xml"/><Relationship Id="rId289" Type="http://schemas.openxmlformats.org/officeDocument/2006/relationships/image" Target="../media/image807.png"/><Relationship Id="rId496" Type="http://schemas.openxmlformats.org/officeDocument/2006/relationships/customXml" Target="../ink/ink2073.xml"/><Relationship Id="rId717" Type="http://schemas.openxmlformats.org/officeDocument/2006/relationships/image" Target="../media/image1020.png"/><Relationship Id="rId53" Type="http://schemas.openxmlformats.org/officeDocument/2006/relationships/customXml" Target="../ink/ink1851.xml"/><Relationship Id="rId149" Type="http://schemas.openxmlformats.org/officeDocument/2006/relationships/customXml" Target="../ink/ink1899.xml"/><Relationship Id="rId356" Type="http://schemas.openxmlformats.org/officeDocument/2006/relationships/customXml" Target="../ink/ink2003.xml"/><Relationship Id="rId563" Type="http://schemas.openxmlformats.org/officeDocument/2006/relationships/image" Target="../media/image944.png"/><Relationship Id="rId770" Type="http://schemas.openxmlformats.org/officeDocument/2006/relationships/image" Target="../media/image1046.png"/><Relationship Id="rId216" Type="http://schemas.openxmlformats.org/officeDocument/2006/relationships/customXml" Target="../ink/ink1933.xml"/><Relationship Id="rId423" Type="http://schemas.openxmlformats.org/officeDocument/2006/relationships/image" Target="../media/image874.png"/><Relationship Id="rId868" Type="http://schemas.openxmlformats.org/officeDocument/2006/relationships/image" Target="../media/image1095.png"/><Relationship Id="rId630" Type="http://schemas.openxmlformats.org/officeDocument/2006/relationships/customXml" Target="../ink/ink2141.xml"/><Relationship Id="rId728" Type="http://schemas.openxmlformats.org/officeDocument/2006/relationships/customXml" Target="../ink/ink2190.xml"/><Relationship Id="rId64" Type="http://schemas.openxmlformats.org/officeDocument/2006/relationships/image" Target="../media/image697.png"/><Relationship Id="rId367" Type="http://schemas.openxmlformats.org/officeDocument/2006/relationships/image" Target="../media/image846.png"/><Relationship Id="rId574" Type="http://schemas.openxmlformats.org/officeDocument/2006/relationships/customXml" Target="../ink/ink2112.xml"/><Relationship Id="rId227" Type="http://schemas.openxmlformats.org/officeDocument/2006/relationships/image" Target="../media/image776.png"/><Relationship Id="rId781" Type="http://schemas.openxmlformats.org/officeDocument/2006/relationships/customXml" Target="../ink/ink2217.xml"/><Relationship Id="rId434" Type="http://schemas.openxmlformats.org/officeDocument/2006/relationships/customXml" Target="../ink/ink2042.xml"/><Relationship Id="rId641" Type="http://schemas.openxmlformats.org/officeDocument/2006/relationships/image" Target="../media/image982.png"/><Relationship Id="rId739" Type="http://schemas.openxmlformats.org/officeDocument/2006/relationships/image" Target="../media/image1031.png"/><Relationship Id="rId280" Type="http://schemas.openxmlformats.org/officeDocument/2006/relationships/customXml" Target="../ink/ink1965.xml"/><Relationship Id="rId501" Type="http://schemas.openxmlformats.org/officeDocument/2006/relationships/image" Target="../media/image913.png"/><Relationship Id="rId75" Type="http://schemas.openxmlformats.org/officeDocument/2006/relationships/customXml" Target="../ink/ink1862.xml"/><Relationship Id="rId140" Type="http://schemas.openxmlformats.org/officeDocument/2006/relationships/image" Target="../media/image735.png"/><Relationship Id="rId378" Type="http://schemas.openxmlformats.org/officeDocument/2006/relationships/customXml" Target="../ink/ink2014.xml"/><Relationship Id="rId585" Type="http://schemas.openxmlformats.org/officeDocument/2006/relationships/image" Target="../media/image955.png"/><Relationship Id="rId792" Type="http://schemas.openxmlformats.org/officeDocument/2006/relationships/image" Target="../media/image1057.png"/><Relationship Id="rId806" Type="http://schemas.openxmlformats.org/officeDocument/2006/relationships/image" Target="../media/image1064.png"/><Relationship Id="rId6" Type="http://schemas.openxmlformats.org/officeDocument/2006/relationships/image" Target="../media/image668.png"/><Relationship Id="rId238" Type="http://schemas.openxmlformats.org/officeDocument/2006/relationships/customXml" Target="../ink/ink1944.xml"/><Relationship Id="rId445" Type="http://schemas.openxmlformats.org/officeDocument/2006/relationships/image" Target="../media/image885.png"/><Relationship Id="rId652" Type="http://schemas.openxmlformats.org/officeDocument/2006/relationships/customXml" Target="../ink/ink2152.xml"/><Relationship Id="rId291" Type="http://schemas.openxmlformats.org/officeDocument/2006/relationships/image" Target="../media/image808.png"/><Relationship Id="rId305" Type="http://schemas.openxmlformats.org/officeDocument/2006/relationships/image" Target="../media/image815.png"/><Relationship Id="rId512" Type="http://schemas.openxmlformats.org/officeDocument/2006/relationships/customXml" Target="../ink/ink2081.xml"/><Relationship Id="rId86" Type="http://schemas.openxmlformats.org/officeDocument/2006/relationships/image" Target="../media/image708.png"/><Relationship Id="rId151" Type="http://schemas.openxmlformats.org/officeDocument/2006/relationships/customXml" Target="../ink/ink1900.xml"/><Relationship Id="rId389" Type="http://schemas.openxmlformats.org/officeDocument/2006/relationships/image" Target="../media/image857.png"/><Relationship Id="rId596" Type="http://schemas.openxmlformats.org/officeDocument/2006/relationships/image" Target="../media/image960.png"/><Relationship Id="rId817" Type="http://schemas.openxmlformats.org/officeDocument/2006/relationships/customXml" Target="../ink/ink2235.xml"/><Relationship Id="rId249" Type="http://schemas.openxmlformats.org/officeDocument/2006/relationships/image" Target="../media/image787.png"/><Relationship Id="rId456" Type="http://schemas.openxmlformats.org/officeDocument/2006/relationships/customXml" Target="../ink/ink2053.xml"/><Relationship Id="rId663" Type="http://schemas.openxmlformats.org/officeDocument/2006/relationships/image" Target="../media/image993.png"/><Relationship Id="rId870" Type="http://schemas.openxmlformats.org/officeDocument/2006/relationships/image" Target="../media/image1096.png"/><Relationship Id="rId13" Type="http://schemas.openxmlformats.org/officeDocument/2006/relationships/customXml" Target="../ink/ink1831.xml"/><Relationship Id="rId109" Type="http://schemas.openxmlformats.org/officeDocument/2006/relationships/customXml" Target="../ink/ink1879.xml"/><Relationship Id="rId316" Type="http://schemas.openxmlformats.org/officeDocument/2006/relationships/customXml" Target="../ink/ink1983.xml"/><Relationship Id="rId523" Type="http://schemas.openxmlformats.org/officeDocument/2006/relationships/image" Target="../media/image924.png"/><Relationship Id="rId97" Type="http://schemas.openxmlformats.org/officeDocument/2006/relationships/customXml" Target="../ink/ink1873.xml"/><Relationship Id="rId730" Type="http://schemas.openxmlformats.org/officeDocument/2006/relationships/customXml" Target="../ink/ink2191.xml"/><Relationship Id="rId828" Type="http://schemas.openxmlformats.org/officeDocument/2006/relationships/image" Target="../media/image1075.png"/><Relationship Id="rId162" Type="http://schemas.openxmlformats.org/officeDocument/2006/relationships/image" Target="../media/image745.png"/><Relationship Id="rId467" Type="http://schemas.openxmlformats.org/officeDocument/2006/relationships/image" Target="../media/image896.png"/><Relationship Id="rId674" Type="http://schemas.openxmlformats.org/officeDocument/2006/relationships/customXml" Target="../ink/ink2163.xml"/><Relationship Id="rId24" Type="http://schemas.openxmlformats.org/officeDocument/2006/relationships/image" Target="../media/image677.png"/><Relationship Id="rId327" Type="http://schemas.openxmlformats.org/officeDocument/2006/relationships/image" Target="../media/image826.png"/><Relationship Id="rId534" Type="http://schemas.openxmlformats.org/officeDocument/2006/relationships/customXml" Target="../ink/ink2092.xml"/><Relationship Id="rId741" Type="http://schemas.openxmlformats.org/officeDocument/2006/relationships/image" Target="../media/image1032.png"/><Relationship Id="rId839" Type="http://schemas.openxmlformats.org/officeDocument/2006/relationships/customXml" Target="../ink/ink2246.xml"/><Relationship Id="rId173" Type="http://schemas.openxmlformats.org/officeDocument/2006/relationships/customXml" Target="../ink/ink1911.xml"/><Relationship Id="rId380" Type="http://schemas.openxmlformats.org/officeDocument/2006/relationships/customXml" Target="../ink/ink2015.xml"/><Relationship Id="rId601" Type="http://schemas.openxmlformats.org/officeDocument/2006/relationships/customXml" Target="../ink/ink2126.xml"/><Relationship Id="rId240" Type="http://schemas.openxmlformats.org/officeDocument/2006/relationships/customXml" Target="../ink/ink1945.xml"/><Relationship Id="rId478" Type="http://schemas.openxmlformats.org/officeDocument/2006/relationships/customXml" Target="../ink/ink2064.xml"/><Relationship Id="rId685" Type="http://schemas.openxmlformats.org/officeDocument/2006/relationships/image" Target="../media/image1004.png"/><Relationship Id="rId35" Type="http://schemas.openxmlformats.org/officeDocument/2006/relationships/customXml" Target="../ink/ink1842.xml"/><Relationship Id="rId100" Type="http://schemas.openxmlformats.org/officeDocument/2006/relationships/image" Target="../media/image715.png"/><Relationship Id="rId338" Type="http://schemas.openxmlformats.org/officeDocument/2006/relationships/customXml" Target="../ink/ink1994.xml"/><Relationship Id="rId545" Type="http://schemas.openxmlformats.org/officeDocument/2006/relationships/image" Target="../media/image935.png"/><Relationship Id="rId752" Type="http://schemas.openxmlformats.org/officeDocument/2006/relationships/customXml" Target="../ink/ink2202.xml"/><Relationship Id="rId184" Type="http://schemas.openxmlformats.org/officeDocument/2006/relationships/customXml" Target="../ink/ink1917.xml"/><Relationship Id="rId391" Type="http://schemas.openxmlformats.org/officeDocument/2006/relationships/image" Target="../media/image858.png"/><Relationship Id="rId405" Type="http://schemas.openxmlformats.org/officeDocument/2006/relationships/image" Target="../media/image865.png"/><Relationship Id="rId612" Type="http://schemas.openxmlformats.org/officeDocument/2006/relationships/image" Target="../media/image968.png"/><Relationship Id="rId251" Type="http://schemas.openxmlformats.org/officeDocument/2006/relationships/image" Target="../media/image788.png"/><Relationship Id="rId489" Type="http://schemas.openxmlformats.org/officeDocument/2006/relationships/image" Target="../media/image907.png"/><Relationship Id="rId696" Type="http://schemas.openxmlformats.org/officeDocument/2006/relationships/customXml" Target="../ink/ink2174.xml"/><Relationship Id="rId46" Type="http://schemas.openxmlformats.org/officeDocument/2006/relationships/image" Target="../media/image688.png"/><Relationship Id="rId349" Type="http://schemas.openxmlformats.org/officeDocument/2006/relationships/image" Target="../media/image837.png"/><Relationship Id="rId556" Type="http://schemas.openxmlformats.org/officeDocument/2006/relationships/customXml" Target="../ink/ink2103.xml"/><Relationship Id="rId763" Type="http://schemas.openxmlformats.org/officeDocument/2006/relationships/customXml" Target="../ink/ink2208.xml"/><Relationship Id="rId88" Type="http://schemas.openxmlformats.org/officeDocument/2006/relationships/image" Target="../media/image709.png"/><Relationship Id="rId111" Type="http://schemas.openxmlformats.org/officeDocument/2006/relationships/customXml" Target="../ink/ink1880.xml"/><Relationship Id="rId153" Type="http://schemas.openxmlformats.org/officeDocument/2006/relationships/customXml" Target="../ink/ink1901.xml"/><Relationship Id="rId195" Type="http://schemas.openxmlformats.org/officeDocument/2006/relationships/image" Target="../media/image761.png"/><Relationship Id="rId209" Type="http://schemas.openxmlformats.org/officeDocument/2006/relationships/image" Target="../media/image767.png"/><Relationship Id="rId360" Type="http://schemas.openxmlformats.org/officeDocument/2006/relationships/customXml" Target="../ink/ink2005.xml"/><Relationship Id="rId416" Type="http://schemas.openxmlformats.org/officeDocument/2006/relationships/customXml" Target="../ink/ink2033.xml"/><Relationship Id="rId598" Type="http://schemas.openxmlformats.org/officeDocument/2006/relationships/image" Target="../media/image961.png"/><Relationship Id="rId819" Type="http://schemas.openxmlformats.org/officeDocument/2006/relationships/customXml" Target="../ink/ink2236.xml"/><Relationship Id="rId220" Type="http://schemas.openxmlformats.org/officeDocument/2006/relationships/customXml" Target="../ink/ink1935.xml"/><Relationship Id="rId458" Type="http://schemas.openxmlformats.org/officeDocument/2006/relationships/customXml" Target="../ink/ink2054.xml"/><Relationship Id="rId623" Type="http://schemas.openxmlformats.org/officeDocument/2006/relationships/image" Target="../media/image973.png"/><Relationship Id="rId665" Type="http://schemas.openxmlformats.org/officeDocument/2006/relationships/image" Target="../media/image994.png"/><Relationship Id="rId830" Type="http://schemas.openxmlformats.org/officeDocument/2006/relationships/image" Target="../media/image1076.png"/><Relationship Id="rId872" Type="http://schemas.openxmlformats.org/officeDocument/2006/relationships/image" Target="../media/image1097.png"/><Relationship Id="rId15" Type="http://schemas.openxmlformats.org/officeDocument/2006/relationships/customXml" Target="../ink/ink1832.xml"/><Relationship Id="rId57" Type="http://schemas.openxmlformats.org/officeDocument/2006/relationships/customXml" Target="../ink/ink1853.xml"/><Relationship Id="rId262" Type="http://schemas.openxmlformats.org/officeDocument/2006/relationships/customXml" Target="../ink/ink1956.xml"/><Relationship Id="rId318" Type="http://schemas.openxmlformats.org/officeDocument/2006/relationships/customXml" Target="../ink/ink1984.xml"/><Relationship Id="rId525" Type="http://schemas.openxmlformats.org/officeDocument/2006/relationships/image" Target="../media/image925.png"/><Relationship Id="rId567" Type="http://schemas.openxmlformats.org/officeDocument/2006/relationships/image" Target="../media/image946.png"/><Relationship Id="rId732" Type="http://schemas.openxmlformats.org/officeDocument/2006/relationships/customXml" Target="../ink/ink2192.xml"/><Relationship Id="rId99" Type="http://schemas.openxmlformats.org/officeDocument/2006/relationships/customXml" Target="../ink/ink1874.xml"/><Relationship Id="rId122" Type="http://schemas.openxmlformats.org/officeDocument/2006/relationships/image" Target="../media/image726.png"/><Relationship Id="rId164" Type="http://schemas.openxmlformats.org/officeDocument/2006/relationships/image" Target="../media/image746.png"/><Relationship Id="rId371" Type="http://schemas.openxmlformats.org/officeDocument/2006/relationships/image" Target="../media/image848.png"/><Relationship Id="rId774" Type="http://schemas.openxmlformats.org/officeDocument/2006/relationships/image" Target="../media/image1048.png"/><Relationship Id="rId427" Type="http://schemas.openxmlformats.org/officeDocument/2006/relationships/image" Target="../media/image876.png"/><Relationship Id="rId469" Type="http://schemas.openxmlformats.org/officeDocument/2006/relationships/image" Target="../media/image897.png"/><Relationship Id="rId634" Type="http://schemas.openxmlformats.org/officeDocument/2006/relationships/customXml" Target="../ink/ink2143.xml"/><Relationship Id="rId676" Type="http://schemas.openxmlformats.org/officeDocument/2006/relationships/customXml" Target="../ink/ink2164.xml"/><Relationship Id="rId841" Type="http://schemas.openxmlformats.org/officeDocument/2006/relationships/customXml" Target="../ink/ink2247.xml"/><Relationship Id="rId26" Type="http://schemas.openxmlformats.org/officeDocument/2006/relationships/image" Target="../media/image678.png"/><Relationship Id="rId231" Type="http://schemas.openxmlformats.org/officeDocument/2006/relationships/image" Target="../media/image778.png"/><Relationship Id="rId273" Type="http://schemas.openxmlformats.org/officeDocument/2006/relationships/image" Target="../media/image799.png"/><Relationship Id="rId329" Type="http://schemas.openxmlformats.org/officeDocument/2006/relationships/image" Target="../media/image827.png"/><Relationship Id="rId480" Type="http://schemas.openxmlformats.org/officeDocument/2006/relationships/customXml" Target="../ink/ink2065.xml"/><Relationship Id="rId536" Type="http://schemas.openxmlformats.org/officeDocument/2006/relationships/customXml" Target="../ink/ink2093.xml"/><Relationship Id="rId701" Type="http://schemas.openxmlformats.org/officeDocument/2006/relationships/image" Target="../media/image1012.png"/><Relationship Id="rId68" Type="http://schemas.openxmlformats.org/officeDocument/2006/relationships/image" Target="../media/image699.png"/><Relationship Id="rId133" Type="http://schemas.openxmlformats.org/officeDocument/2006/relationships/customXml" Target="../ink/ink1891.xml"/><Relationship Id="rId175" Type="http://schemas.openxmlformats.org/officeDocument/2006/relationships/customXml" Target="../ink/ink1912.xml"/><Relationship Id="rId340" Type="http://schemas.openxmlformats.org/officeDocument/2006/relationships/customXml" Target="../ink/ink1995.xml"/><Relationship Id="rId578" Type="http://schemas.openxmlformats.org/officeDocument/2006/relationships/customXml" Target="../ink/ink2114.xml"/><Relationship Id="rId743" Type="http://schemas.openxmlformats.org/officeDocument/2006/relationships/image" Target="../media/image1033.png"/><Relationship Id="rId785" Type="http://schemas.openxmlformats.org/officeDocument/2006/relationships/customXml" Target="../ink/ink2219.xml"/><Relationship Id="rId200" Type="http://schemas.openxmlformats.org/officeDocument/2006/relationships/customXml" Target="../ink/ink1925.xml"/><Relationship Id="rId382" Type="http://schemas.openxmlformats.org/officeDocument/2006/relationships/customXml" Target="../ink/ink2016.xml"/><Relationship Id="rId438" Type="http://schemas.openxmlformats.org/officeDocument/2006/relationships/customXml" Target="../ink/ink2044.xml"/><Relationship Id="rId603" Type="http://schemas.openxmlformats.org/officeDocument/2006/relationships/customXml" Target="../ink/ink2127.xml"/><Relationship Id="rId645" Type="http://schemas.openxmlformats.org/officeDocument/2006/relationships/image" Target="../media/image984.png"/><Relationship Id="rId687" Type="http://schemas.openxmlformats.org/officeDocument/2006/relationships/image" Target="../media/image1005.png"/><Relationship Id="rId810" Type="http://schemas.openxmlformats.org/officeDocument/2006/relationships/image" Target="../media/image1066.png"/><Relationship Id="rId852" Type="http://schemas.openxmlformats.org/officeDocument/2006/relationships/image" Target="../media/image1087.png"/><Relationship Id="rId242" Type="http://schemas.openxmlformats.org/officeDocument/2006/relationships/customXml" Target="../ink/ink1946.xml"/><Relationship Id="rId284" Type="http://schemas.openxmlformats.org/officeDocument/2006/relationships/customXml" Target="../ink/ink1967.xml"/><Relationship Id="rId491" Type="http://schemas.openxmlformats.org/officeDocument/2006/relationships/image" Target="../media/image908.png"/><Relationship Id="rId505" Type="http://schemas.openxmlformats.org/officeDocument/2006/relationships/image" Target="../media/image915.png"/><Relationship Id="rId712" Type="http://schemas.openxmlformats.org/officeDocument/2006/relationships/customXml" Target="../ink/ink2182.xml"/><Relationship Id="rId37" Type="http://schemas.openxmlformats.org/officeDocument/2006/relationships/customXml" Target="../ink/ink1843.xml"/><Relationship Id="rId79" Type="http://schemas.openxmlformats.org/officeDocument/2006/relationships/customXml" Target="../ink/ink1864.xml"/><Relationship Id="rId102" Type="http://schemas.openxmlformats.org/officeDocument/2006/relationships/image" Target="../media/image716.png"/><Relationship Id="rId144" Type="http://schemas.openxmlformats.org/officeDocument/2006/relationships/image" Target="../media/image737.png"/><Relationship Id="rId547" Type="http://schemas.openxmlformats.org/officeDocument/2006/relationships/image" Target="../media/image936.png"/><Relationship Id="rId589" Type="http://schemas.openxmlformats.org/officeDocument/2006/relationships/customXml" Target="../ink/ink2120.xml"/><Relationship Id="rId754" Type="http://schemas.openxmlformats.org/officeDocument/2006/relationships/customXml" Target="../ink/ink2203.xml"/><Relationship Id="rId796" Type="http://schemas.openxmlformats.org/officeDocument/2006/relationships/image" Target="../media/image1059.png"/><Relationship Id="rId90" Type="http://schemas.openxmlformats.org/officeDocument/2006/relationships/image" Target="../media/image710.png"/><Relationship Id="rId186" Type="http://schemas.openxmlformats.org/officeDocument/2006/relationships/customXml" Target="../ink/ink1918.xml"/><Relationship Id="rId351" Type="http://schemas.openxmlformats.org/officeDocument/2006/relationships/image" Target="../media/image838.png"/><Relationship Id="rId393" Type="http://schemas.openxmlformats.org/officeDocument/2006/relationships/image" Target="../media/image859.png"/><Relationship Id="rId407" Type="http://schemas.openxmlformats.org/officeDocument/2006/relationships/image" Target="../media/image866.png"/><Relationship Id="rId449" Type="http://schemas.openxmlformats.org/officeDocument/2006/relationships/image" Target="../media/image887.png"/><Relationship Id="rId614" Type="http://schemas.openxmlformats.org/officeDocument/2006/relationships/image" Target="../media/image969.png"/><Relationship Id="rId656" Type="http://schemas.openxmlformats.org/officeDocument/2006/relationships/customXml" Target="../ink/ink2154.xml"/><Relationship Id="rId821" Type="http://schemas.openxmlformats.org/officeDocument/2006/relationships/customXml" Target="../ink/ink2237.xml"/><Relationship Id="rId863" Type="http://schemas.openxmlformats.org/officeDocument/2006/relationships/customXml" Target="../ink/ink2258.xml"/><Relationship Id="rId211" Type="http://schemas.openxmlformats.org/officeDocument/2006/relationships/image" Target="../media/image768.png"/><Relationship Id="rId253" Type="http://schemas.openxmlformats.org/officeDocument/2006/relationships/image" Target="../media/image789.png"/><Relationship Id="rId295" Type="http://schemas.openxmlformats.org/officeDocument/2006/relationships/image" Target="../media/image810.png"/><Relationship Id="rId309" Type="http://schemas.openxmlformats.org/officeDocument/2006/relationships/image" Target="../media/image817.png"/><Relationship Id="rId460" Type="http://schemas.openxmlformats.org/officeDocument/2006/relationships/customXml" Target="../ink/ink2055.xml"/><Relationship Id="rId516" Type="http://schemas.openxmlformats.org/officeDocument/2006/relationships/customXml" Target="../ink/ink2083.xml"/><Relationship Id="rId698" Type="http://schemas.openxmlformats.org/officeDocument/2006/relationships/customXml" Target="../ink/ink2175.xml"/><Relationship Id="rId48" Type="http://schemas.openxmlformats.org/officeDocument/2006/relationships/image" Target="../media/image689.png"/><Relationship Id="rId113" Type="http://schemas.openxmlformats.org/officeDocument/2006/relationships/customXml" Target="../ink/ink1881.xml"/><Relationship Id="rId320" Type="http://schemas.openxmlformats.org/officeDocument/2006/relationships/customXml" Target="../ink/ink1985.xml"/><Relationship Id="rId558" Type="http://schemas.openxmlformats.org/officeDocument/2006/relationships/customXml" Target="../ink/ink2104.xml"/><Relationship Id="rId723" Type="http://schemas.openxmlformats.org/officeDocument/2006/relationships/image" Target="../media/image1023.png"/><Relationship Id="rId765" Type="http://schemas.openxmlformats.org/officeDocument/2006/relationships/customXml" Target="../ink/ink2209.xml"/><Relationship Id="rId155" Type="http://schemas.openxmlformats.org/officeDocument/2006/relationships/customXml" Target="../ink/ink1902.xml"/><Relationship Id="rId197" Type="http://schemas.openxmlformats.org/officeDocument/2006/relationships/image" Target="../media/image200.png"/><Relationship Id="rId362" Type="http://schemas.openxmlformats.org/officeDocument/2006/relationships/customXml" Target="../ink/ink2006.xml"/><Relationship Id="rId418" Type="http://schemas.openxmlformats.org/officeDocument/2006/relationships/customXml" Target="../ink/ink2034.xml"/><Relationship Id="rId625" Type="http://schemas.openxmlformats.org/officeDocument/2006/relationships/image" Target="../media/image974.png"/><Relationship Id="rId832" Type="http://schemas.openxmlformats.org/officeDocument/2006/relationships/image" Target="../media/image1077.png"/><Relationship Id="rId222" Type="http://schemas.openxmlformats.org/officeDocument/2006/relationships/customXml" Target="../ink/ink1936.xml"/><Relationship Id="rId264" Type="http://schemas.openxmlformats.org/officeDocument/2006/relationships/customXml" Target="../ink/ink1957.xml"/><Relationship Id="rId471" Type="http://schemas.openxmlformats.org/officeDocument/2006/relationships/image" Target="../media/image898.png"/><Relationship Id="rId667" Type="http://schemas.openxmlformats.org/officeDocument/2006/relationships/image" Target="../media/image995.png"/><Relationship Id="rId874" Type="http://schemas.openxmlformats.org/officeDocument/2006/relationships/image" Target="../media/image1098.png"/><Relationship Id="rId17" Type="http://schemas.openxmlformats.org/officeDocument/2006/relationships/customXml" Target="../ink/ink1833.xml"/><Relationship Id="rId59" Type="http://schemas.openxmlformats.org/officeDocument/2006/relationships/customXml" Target="../ink/ink1854.xml"/><Relationship Id="rId124" Type="http://schemas.openxmlformats.org/officeDocument/2006/relationships/image" Target="../media/image727.png"/><Relationship Id="rId527" Type="http://schemas.openxmlformats.org/officeDocument/2006/relationships/image" Target="../media/image926.png"/><Relationship Id="rId569" Type="http://schemas.openxmlformats.org/officeDocument/2006/relationships/image" Target="../media/image947.png"/><Relationship Id="rId734" Type="http://schemas.openxmlformats.org/officeDocument/2006/relationships/customXml" Target="../ink/ink2193.xml"/><Relationship Id="rId776" Type="http://schemas.openxmlformats.org/officeDocument/2006/relationships/image" Target="../media/image1049.png"/><Relationship Id="rId70" Type="http://schemas.openxmlformats.org/officeDocument/2006/relationships/image" Target="../media/image700.png"/><Relationship Id="rId166" Type="http://schemas.openxmlformats.org/officeDocument/2006/relationships/image" Target="../media/image747.png"/><Relationship Id="rId331" Type="http://schemas.openxmlformats.org/officeDocument/2006/relationships/image" Target="../media/image828.png"/><Relationship Id="rId373" Type="http://schemas.openxmlformats.org/officeDocument/2006/relationships/image" Target="../media/image849.png"/><Relationship Id="rId429" Type="http://schemas.openxmlformats.org/officeDocument/2006/relationships/image" Target="../media/image877.png"/><Relationship Id="rId580" Type="http://schemas.openxmlformats.org/officeDocument/2006/relationships/customXml" Target="../ink/ink2115.xml"/><Relationship Id="rId636" Type="http://schemas.openxmlformats.org/officeDocument/2006/relationships/customXml" Target="../ink/ink2144.xml"/><Relationship Id="rId801" Type="http://schemas.openxmlformats.org/officeDocument/2006/relationships/customXml" Target="../ink/ink2227.xml"/><Relationship Id="rId1" Type="http://schemas.openxmlformats.org/officeDocument/2006/relationships/slideLayout" Target="../slideLayouts/slideLayout7.xml"/><Relationship Id="rId233" Type="http://schemas.openxmlformats.org/officeDocument/2006/relationships/image" Target="../media/image779.png"/><Relationship Id="rId440" Type="http://schemas.openxmlformats.org/officeDocument/2006/relationships/customXml" Target="../ink/ink2045.xml"/><Relationship Id="rId678" Type="http://schemas.openxmlformats.org/officeDocument/2006/relationships/customXml" Target="../ink/ink2165.xml"/><Relationship Id="rId843" Type="http://schemas.openxmlformats.org/officeDocument/2006/relationships/customXml" Target="../ink/ink2248.xml"/><Relationship Id="rId28" Type="http://schemas.openxmlformats.org/officeDocument/2006/relationships/image" Target="../media/image679.png"/><Relationship Id="rId275" Type="http://schemas.openxmlformats.org/officeDocument/2006/relationships/image" Target="../media/image800.png"/><Relationship Id="rId300" Type="http://schemas.openxmlformats.org/officeDocument/2006/relationships/customXml" Target="../ink/ink1975.xml"/><Relationship Id="rId482" Type="http://schemas.openxmlformats.org/officeDocument/2006/relationships/customXml" Target="../ink/ink2066.xml"/><Relationship Id="rId538" Type="http://schemas.openxmlformats.org/officeDocument/2006/relationships/customXml" Target="../ink/ink2094.xml"/><Relationship Id="rId703" Type="http://schemas.openxmlformats.org/officeDocument/2006/relationships/image" Target="../media/image1013.png"/><Relationship Id="rId745" Type="http://schemas.openxmlformats.org/officeDocument/2006/relationships/image" Target="../media/image1034.png"/><Relationship Id="rId81" Type="http://schemas.openxmlformats.org/officeDocument/2006/relationships/customXml" Target="../ink/ink1865.xml"/><Relationship Id="rId135" Type="http://schemas.openxmlformats.org/officeDocument/2006/relationships/customXml" Target="../ink/ink1892.xml"/><Relationship Id="rId177" Type="http://schemas.openxmlformats.org/officeDocument/2006/relationships/customXml" Target="../ink/ink1913.xml"/><Relationship Id="rId342" Type="http://schemas.openxmlformats.org/officeDocument/2006/relationships/customXml" Target="../ink/ink1996.xml"/><Relationship Id="rId384" Type="http://schemas.openxmlformats.org/officeDocument/2006/relationships/customXml" Target="../ink/ink2017.xml"/><Relationship Id="rId591" Type="http://schemas.openxmlformats.org/officeDocument/2006/relationships/customXml" Target="../ink/ink2121.xml"/><Relationship Id="rId605" Type="http://schemas.openxmlformats.org/officeDocument/2006/relationships/customXml" Target="../ink/ink2128.xml"/><Relationship Id="rId787" Type="http://schemas.openxmlformats.org/officeDocument/2006/relationships/customXml" Target="../ink/ink2220.xml"/><Relationship Id="rId812" Type="http://schemas.openxmlformats.org/officeDocument/2006/relationships/image" Target="../media/image1067.png"/><Relationship Id="rId202" Type="http://schemas.openxmlformats.org/officeDocument/2006/relationships/customXml" Target="../ink/ink1926.xml"/><Relationship Id="rId244" Type="http://schemas.openxmlformats.org/officeDocument/2006/relationships/customXml" Target="../ink/ink1947.xml"/><Relationship Id="rId647" Type="http://schemas.openxmlformats.org/officeDocument/2006/relationships/image" Target="../media/image985.png"/><Relationship Id="rId689" Type="http://schemas.openxmlformats.org/officeDocument/2006/relationships/image" Target="../media/image1006.png"/><Relationship Id="rId854" Type="http://schemas.openxmlformats.org/officeDocument/2006/relationships/image" Target="../media/image1088.png"/><Relationship Id="rId39" Type="http://schemas.openxmlformats.org/officeDocument/2006/relationships/customXml" Target="../ink/ink1844.xml"/><Relationship Id="rId286" Type="http://schemas.openxmlformats.org/officeDocument/2006/relationships/customXml" Target="../ink/ink1968.xml"/><Relationship Id="rId451" Type="http://schemas.openxmlformats.org/officeDocument/2006/relationships/image" Target="../media/image888.png"/><Relationship Id="rId493" Type="http://schemas.openxmlformats.org/officeDocument/2006/relationships/image" Target="../media/image909.png"/><Relationship Id="rId507" Type="http://schemas.openxmlformats.org/officeDocument/2006/relationships/image" Target="../media/image916.png"/><Relationship Id="rId549" Type="http://schemas.openxmlformats.org/officeDocument/2006/relationships/image" Target="../media/image937.png"/><Relationship Id="rId714" Type="http://schemas.openxmlformats.org/officeDocument/2006/relationships/customXml" Target="../ink/ink2183.xml"/><Relationship Id="rId756" Type="http://schemas.openxmlformats.org/officeDocument/2006/relationships/image" Target="../media/image1039.png"/><Relationship Id="rId50" Type="http://schemas.openxmlformats.org/officeDocument/2006/relationships/image" Target="../media/image690.png"/><Relationship Id="rId104" Type="http://schemas.openxmlformats.org/officeDocument/2006/relationships/image" Target="../media/image717.png"/><Relationship Id="rId146" Type="http://schemas.openxmlformats.org/officeDocument/2006/relationships/image" Target="../media/image176.png"/><Relationship Id="rId188" Type="http://schemas.openxmlformats.org/officeDocument/2006/relationships/customXml" Target="../ink/ink1919.xml"/><Relationship Id="rId311" Type="http://schemas.openxmlformats.org/officeDocument/2006/relationships/image" Target="../media/image818.png"/><Relationship Id="rId353" Type="http://schemas.openxmlformats.org/officeDocument/2006/relationships/image" Target="../media/image839.png"/><Relationship Id="rId395" Type="http://schemas.openxmlformats.org/officeDocument/2006/relationships/image" Target="../media/image860.png"/><Relationship Id="rId409" Type="http://schemas.openxmlformats.org/officeDocument/2006/relationships/image" Target="../media/image867.png"/><Relationship Id="rId560" Type="http://schemas.openxmlformats.org/officeDocument/2006/relationships/customXml" Target="../ink/ink2105.xml"/><Relationship Id="rId798" Type="http://schemas.openxmlformats.org/officeDocument/2006/relationships/image" Target="../media/image1060.png"/><Relationship Id="rId92" Type="http://schemas.openxmlformats.org/officeDocument/2006/relationships/image" Target="../media/image711.png"/><Relationship Id="rId213" Type="http://schemas.openxmlformats.org/officeDocument/2006/relationships/image" Target="../media/image769.png"/><Relationship Id="rId420" Type="http://schemas.openxmlformats.org/officeDocument/2006/relationships/customXml" Target="../ink/ink2035.xml"/><Relationship Id="rId616" Type="http://schemas.openxmlformats.org/officeDocument/2006/relationships/image" Target="../media/image970.png"/><Relationship Id="rId658" Type="http://schemas.openxmlformats.org/officeDocument/2006/relationships/customXml" Target="../ink/ink2155.xml"/><Relationship Id="rId823" Type="http://schemas.openxmlformats.org/officeDocument/2006/relationships/customXml" Target="../ink/ink2238.xml"/><Relationship Id="rId865" Type="http://schemas.openxmlformats.org/officeDocument/2006/relationships/customXml" Target="../ink/ink2259.xml"/><Relationship Id="rId255" Type="http://schemas.openxmlformats.org/officeDocument/2006/relationships/image" Target="../media/image790.png"/><Relationship Id="rId297" Type="http://schemas.openxmlformats.org/officeDocument/2006/relationships/image" Target="../media/image811.png"/><Relationship Id="rId462" Type="http://schemas.openxmlformats.org/officeDocument/2006/relationships/customXml" Target="../ink/ink2056.xml"/><Relationship Id="rId518" Type="http://schemas.openxmlformats.org/officeDocument/2006/relationships/customXml" Target="../ink/ink2084.xml"/><Relationship Id="rId725" Type="http://schemas.openxmlformats.org/officeDocument/2006/relationships/image" Target="../media/image1024.png"/><Relationship Id="rId115" Type="http://schemas.openxmlformats.org/officeDocument/2006/relationships/customXml" Target="../ink/ink1882.xml"/><Relationship Id="rId157" Type="http://schemas.openxmlformats.org/officeDocument/2006/relationships/customXml" Target="../ink/ink1903.xml"/><Relationship Id="rId322" Type="http://schemas.openxmlformats.org/officeDocument/2006/relationships/customXml" Target="../ink/ink1986.xml"/><Relationship Id="rId364" Type="http://schemas.openxmlformats.org/officeDocument/2006/relationships/customXml" Target="../ink/ink2007.xml"/><Relationship Id="rId767" Type="http://schemas.openxmlformats.org/officeDocument/2006/relationships/customXml" Target="../ink/ink2210.xml"/><Relationship Id="rId61" Type="http://schemas.openxmlformats.org/officeDocument/2006/relationships/customXml" Target="../ink/ink1855.xml"/><Relationship Id="rId199" Type="http://schemas.openxmlformats.org/officeDocument/2006/relationships/image" Target="../media/image762.png"/><Relationship Id="rId571" Type="http://schemas.openxmlformats.org/officeDocument/2006/relationships/image" Target="../media/image948.png"/><Relationship Id="rId627" Type="http://schemas.openxmlformats.org/officeDocument/2006/relationships/image" Target="../media/image975.png"/><Relationship Id="rId669" Type="http://schemas.openxmlformats.org/officeDocument/2006/relationships/image" Target="../media/image996.png"/><Relationship Id="rId834" Type="http://schemas.openxmlformats.org/officeDocument/2006/relationships/image" Target="../media/image1078.png"/><Relationship Id="rId876" Type="http://schemas.openxmlformats.org/officeDocument/2006/relationships/image" Target="../media/image1099.png"/><Relationship Id="rId19" Type="http://schemas.openxmlformats.org/officeDocument/2006/relationships/customXml" Target="../ink/ink1834.xml"/><Relationship Id="rId224" Type="http://schemas.openxmlformats.org/officeDocument/2006/relationships/customXml" Target="../ink/ink1937.xml"/><Relationship Id="rId266" Type="http://schemas.openxmlformats.org/officeDocument/2006/relationships/customXml" Target="../ink/ink1958.xml"/><Relationship Id="rId431" Type="http://schemas.openxmlformats.org/officeDocument/2006/relationships/image" Target="../media/image878.png"/><Relationship Id="rId473" Type="http://schemas.openxmlformats.org/officeDocument/2006/relationships/image" Target="../media/image899.png"/><Relationship Id="rId529" Type="http://schemas.openxmlformats.org/officeDocument/2006/relationships/image" Target="../media/image927.png"/><Relationship Id="rId680" Type="http://schemas.openxmlformats.org/officeDocument/2006/relationships/customXml" Target="../ink/ink2166.xml"/><Relationship Id="rId736" Type="http://schemas.openxmlformats.org/officeDocument/2006/relationships/customXml" Target="../ink/ink2194.xml"/><Relationship Id="rId30" Type="http://schemas.openxmlformats.org/officeDocument/2006/relationships/image" Target="../media/image680.png"/><Relationship Id="rId126" Type="http://schemas.openxmlformats.org/officeDocument/2006/relationships/image" Target="../media/image728.png"/><Relationship Id="rId168" Type="http://schemas.openxmlformats.org/officeDocument/2006/relationships/image" Target="../media/image748.png"/><Relationship Id="rId333" Type="http://schemas.openxmlformats.org/officeDocument/2006/relationships/image" Target="../media/image829.png"/><Relationship Id="rId540" Type="http://schemas.openxmlformats.org/officeDocument/2006/relationships/customXml" Target="../ink/ink2095.xml"/><Relationship Id="rId778" Type="http://schemas.openxmlformats.org/officeDocument/2006/relationships/image" Target="../media/image1050.png"/><Relationship Id="rId72" Type="http://schemas.openxmlformats.org/officeDocument/2006/relationships/image" Target="../media/image701.png"/><Relationship Id="rId375" Type="http://schemas.openxmlformats.org/officeDocument/2006/relationships/image" Target="../media/image850.png"/><Relationship Id="rId582" Type="http://schemas.openxmlformats.org/officeDocument/2006/relationships/customXml" Target="../ink/ink2116.xml"/><Relationship Id="rId638" Type="http://schemas.openxmlformats.org/officeDocument/2006/relationships/customXml" Target="../ink/ink2145.xml"/><Relationship Id="rId803" Type="http://schemas.openxmlformats.org/officeDocument/2006/relationships/customXml" Target="../ink/ink2228.xml"/><Relationship Id="rId845" Type="http://schemas.openxmlformats.org/officeDocument/2006/relationships/customXml" Target="../ink/ink2249.xml"/><Relationship Id="rId3" Type="http://schemas.openxmlformats.org/officeDocument/2006/relationships/customXml" Target="../ink/ink1826.xml"/><Relationship Id="rId235" Type="http://schemas.openxmlformats.org/officeDocument/2006/relationships/image" Target="../media/image780.png"/><Relationship Id="rId277" Type="http://schemas.openxmlformats.org/officeDocument/2006/relationships/image" Target="../media/image801.png"/><Relationship Id="rId400" Type="http://schemas.openxmlformats.org/officeDocument/2006/relationships/customXml" Target="../ink/ink2025.xml"/><Relationship Id="rId442" Type="http://schemas.openxmlformats.org/officeDocument/2006/relationships/customXml" Target="../ink/ink2046.xml"/><Relationship Id="rId484" Type="http://schemas.openxmlformats.org/officeDocument/2006/relationships/customXml" Target="../ink/ink2067.xml"/><Relationship Id="rId705" Type="http://schemas.openxmlformats.org/officeDocument/2006/relationships/image" Target="../media/image1014.png"/><Relationship Id="rId137" Type="http://schemas.openxmlformats.org/officeDocument/2006/relationships/customXml" Target="../ink/ink1893.xml"/><Relationship Id="rId302" Type="http://schemas.openxmlformats.org/officeDocument/2006/relationships/customXml" Target="../ink/ink1976.xml"/><Relationship Id="rId344" Type="http://schemas.openxmlformats.org/officeDocument/2006/relationships/customXml" Target="../ink/ink1997.xml"/><Relationship Id="rId691" Type="http://schemas.openxmlformats.org/officeDocument/2006/relationships/image" Target="../media/image1007.png"/><Relationship Id="rId747" Type="http://schemas.openxmlformats.org/officeDocument/2006/relationships/image" Target="../media/image1035.png"/><Relationship Id="rId789" Type="http://schemas.openxmlformats.org/officeDocument/2006/relationships/customXml" Target="../ink/ink2221.xml"/><Relationship Id="rId41" Type="http://schemas.openxmlformats.org/officeDocument/2006/relationships/customXml" Target="../ink/ink1845.xml"/><Relationship Id="rId83" Type="http://schemas.openxmlformats.org/officeDocument/2006/relationships/customXml" Target="../ink/ink1866.xml"/><Relationship Id="rId179" Type="http://schemas.openxmlformats.org/officeDocument/2006/relationships/customXml" Target="../ink/ink1914.xml"/><Relationship Id="rId386" Type="http://schemas.openxmlformats.org/officeDocument/2006/relationships/customXml" Target="../ink/ink2018.xml"/><Relationship Id="rId551" Type="http://schemas.openxmlformats.org/officeDocument/2006/relationships/image" Target="../media/image938.png"/><Relationship Id="rId593" Type="http://schemas.openxmlformats.org/officeDocument/2006/relationships/customXml" Target="../ink/ink2122.xml"/><Relationship Id="rId607" Type="http://schemas.openxmlformats.org/officeDocument/2006/relationships/customXml" Target="../ink/ink2129.xml"/><Relationship Id="rId649" Type="http://schemas.openxmlformats.org/officeDocument/2006/relationships/image" Target="../media/image986.png"/><Relationship Id="rId814" Type="http://schemas.openxmlformats.org/officeDocument/2006/relationships/image" Target="../media/image1068.png"/><Relationship Id="rId856" Type="http://schemas.openxmlformats.org/officeDocument/2006/relationships/image" Target="../media/image1089.png"/><Relationship Id="rId190" Type="http://schemas.openxmlformats.org/officeDocument/2006/relationships/customXml" Target="../ink/ink1920.xml"/><Relationship Id="rId204" Type="http://schemas.openxmlformats.org/officeDocument/2006/relationships/customXml" Target="../ink/ink1927.xml"/><Relationship Id="rId246" Type="http://schemas.openxmlformats.org/officeDocument/2006/relationships/customXml" Target="../ink/ink1948.xml"/><Relationship Id="rId288" Type="http://schemas.openxmlformats.org/officeDocument/2006/relationships/customXml" Target="../ink/ink1969.xml"/><Relationship Id="rId411" Type="http://schemas.openxmlformats.org/officeDocument/2006/relationships/image" Target="../media/image868.png"/><Relationship Id="rId453" Type="http://schemas.openxmlformats.org/officeDocument/2006/relationships/image" Target="../media/image889.png"/><Relationship Id="rId509" Type="http://schemas.openxmlformats.org/officeDocument/2006/relationships/image" Target="../media/image917.png"/><Relationship Id="rId660" Type="http://schemas.openxmlformats.org/officeDocument/2006/relationships/customXml" Target="../ink/ink2156.xml"/><Relationship Id="rId106" Type="http://schemas.openxmlformats.org/officeDocument/2006/relationships/image" Target="../media/image718.png"/><Relationship Id="rId313" Type="http://schemas.openxmlformats.org/officeDocument/2006/relationships/image" Target="../media/image819.png"/><Relationship Id="rId495" Type="http://schemas.openxmlformats.org/officeDocument/2006/relationships/image" Target="../media/image910.png"/><Relationship Id="rId716" Type="http://schemas.openxmlformats.org/officeDocument/2006/relationships/customXml" Target="../ink/ink2184.xml"/><Relationship Id="rId758" Type="http://schemas.openxmlformats.org/officeDocument/2006/relationships/image" Target="../media/image1040.png"/><Relationship Id="rId10" Type="http://schemas.openxmlformats.org/officeDocument/2006/relationships/image" Target="../media/image670.png"/><Relationship Id="rId52" Type="http://schemas.openxmlformats.org/officeDocument/2006/relationships/image" Target="../media/image691.png"/><Relationship Id="rId94" Type="http://schemas.openxmlformats.org/officeDocument/2006/relationships/image" Target="../media/image712.png"/><Relationship Id="rId148" Type="http://schemas.openxmlformats.org/officeDocument/2006/relationships/image" Target="../media/image738.png"/><Relationship Id="rId355" Type="http://schemas.openxmlformats.org/officeDocument/2006/relationships/image" Target="../media/image840.png"/><Relationship Id="rId397" Type="http://schemas.openxmlformats.org/officeDocument/2006/relationships/image" Target="../media/image861.png"/><Relationship Id="rId520" Type="http://schemas.openxmlformats.org/officeDocument/2006/relationships/customXml" Target="../ink/ink2085.xml"/><Relationship Id="rId562" Type="http://schemas.openxmlformats.org/officeDocument/2006/relationships/customXml" Target="../ink/ink2106.xml"/><Relationship Id="rId618" Type="http://schemas.openxmlformats.org/officeDocument/2006/relationships/image" Target="../media/image971.png"/><Relationship Id="rId825" Type="http://schemas.openxmlformats.org/officeDocument/2006/relationships/customXml" Target="../ink/ink2239.xml"/><Relationship Id="rId215" Type="http://schemas.openxmlformats.org/officeDocument/2006/relationships/image" Target="../media/image770.png"/><Relationship Id="rId257" Type="http://schemas.openxmlformats.org/officeDocument/2006/relationships/image" Target="../media/image791.png"/><Relationship Id="rId422" Type="http://schemas.openxmlformats.org/officeDocument/2006/relationships/customXml" Target="../ink/ink2036.xml"/><Relationship Id="rId464" Type="http://schemas.openxmlformats.org/officeDocument/2006/relationships/customXml" Target="../ink/ink2057.xml"/><Relationship Id="rId867" Type="http://schemas.openxmlformats.org/officeDocument/2006/relationships/customXml" Target="../ink/ink2260.xml"/><Relationship Id="rId299" Type="http://schemas.openxmlformats.org/officeDocument/2006/relationships/image" Target="../media/image812.png"/><Relationship Id="rId727" Type="http://schemas.openxmlformats.org/officeDocument/2006/relationships/image" Target="../media/image1025.png"/><Relationship Id="rId63" Type="http://schemas.openxmlformats.org/officeDocument/2006/relationships/customXml" Target="../ink/ink1856.xml"/><Relationship Id="rId159" Type="http://schemas.openxmlformats.org/officeDocument/2006/relationships/customXml" Target="../ink/ink1904.xml"/><Relationship Id="rId366" Type="http://schemas.openxmlformats.org/officeDocument/2006/relationships/customXml" Target="../ink/ink2008.xml"/><Relationship Id="rId573" Type="http://schemas.openxmlformats.org/officeDocument/2006/relationships/image" Target="../media/image949.png"/><Relationship Id="rId780" Type="http://schemas.openxmlformats.org/officeDocument/2006/relationships/image" Target="../media/image1051.png"/><Relationship Id="rId226" Type="http://schemas.openxmlformats.org/officeDocument/2006/relationships/customXml" Target="../ink/ink1938.xml"/><Relationship Id="rId433" Type="http://schemas.openxmlformats.org/officeDocument/2006/relationships/image" Target="../media/image879.png"/><Relationship Id="rId640" Type="http://schemas.openxmlformats.org/officeDocument/2006/relationships/customXml" Target="../ink/ink2146.xml"/><Relationship Id="rId738" Type="http://schemas.openxmlformats.org/officeDocument/2006/relationships/customXml" Target="../ink/ink2195.xml"/><Relationship Id="rId74" Type="http://schemas.openxmlformats.org/officeDocument/2006/relationships/image" Target="../media/image702.png"/><Relationship Id="rId377" Type="http://schemas.openxmlformats.org/officeDocument/2006/relationships/image" Target="../media/image851.png"/><Relationship Id="rId500" Type="http://schemas.openxmlformats.org/officeDocument/2006/relationships/customXml" Target="../ink/ink2075.xml"/><Relationship Id="rId584" Type="http://schemas.openxmlformats.org/officeDocument/2006/relationships/customXml" Target="../ink/ink2117.xml"/><Relationship Id="rId805" Type="http://schemas.openxmlformats.org/officeDocument/2006/relationships/customXml" Target="../ink/ink2229.xml"/><Relationship Id="rId5" Type="http://schemas.openxmlformats.org/officeDocument/2006/relationships/customXml" Target="../ink/ink1827.xml"/><Relationship Id="rId237" Type="http://schemas.openxmlformats.org/officeDocument/2006/relationships/image" Target="../media/image781.png"/><Relationship Id="rId791" Type="http://schemas.openxmlformats.org/officeDocument/2006/relationships/customXml" Target="../ink/ink2222.xml"/><Relationship Id="rId444" Type="http://schemas.openxmlformats.org/officeDocument/2006/relationships/customXml" Target="../ink/ink2047.xml"/><Relationship Id="rId651" Type="http://schemas.openxmlformats.org/officeDocument/2006/relationships/image" Target="../media/image987.png"/><Relationship Id="rId749" Type="http://schemas.openxmlformats.org/officeDocument/2006/relationships/image" Target="../media/image1036.png"/><Relationship Id="rId290" Type="http://schemas.openxmlformats.org/officeDocument/2006/relationships/customXml" Target="../ink/ink1970.xml"/><Relationship Id="rId304" Type="http://schemas.openxmlformats.org/officeDocument/2006/relationships/customXml" Target="../ink/ink1977.xml"/><Relationship Id="rId388" Type="http://schemas.openxmlformats.org/officeDocument/2006/relationships/customXml" Target="../ink/ink2019.xml"/><Relationship Id="rId511" Type="http://schemas.openxmlformats.org/officeDocument/2006/relationships/image" Target="../media/image918.png"/><Relationship Id="rId609" Type="http://schemas.openxmlformats.org/officeDocument/2006/relationships/customXml" Target="../ink/ink2130.xml"/><Relationship Id="rId85" Type="http://schemas.openxmlformats.org/officeDocument/2006/relationships/customXml" Target="../ink/ink1867.xml"/><Relationship Id="rId150" Type="http://schemas.openxmlformats.org/officeDocument/2006/relationships/image" Target="../media/image739.png"/><Relationship Id="rId595" Type="http://schemas.openxmlformats.org/officeDocument/2006/relationships/customXml" Target="../ink/ink2123.xml"/><Relationship Id="rId816" Type="http://schemas.openxmlformats.org/officeDocument/2006/relationships/image" Target="../media/image1069.png"/><Relationship Id="rId248" Type="http://schemas.openxmlformats.org/officeDocument/2006/relationships/customXml" Target="../ink/ink1949.xml"/><Relationship Id="rId455" Type="http://schemas.openxmlformats.org/officeDocument/2006/relationships/image" Target="../media/image890.png"/><Relationship Id="rId662" Type="http://schemas.openxmlformats.org/officeDocument/2006/relationships/customXml" Target="../ink/ink2157.xml"/><Relationship Id="rId12" Type="http://schemas.openxmlformats.org/officeDocument/2006/relationships/image" Target="../media/image671.png"/><Relationship Id="rId108" Type="http://schemas.openxmlformats.org/officeDocument/2006/relationships/image" Target="../media/image719.png"/><Relationship Id="rId315" Type="http://schemas.openxmlformats.org/officeDocument/2006/relationships/image" Target="../media/image820.png"/><Relationship Id="rId522" Type="http://schemas.openxmlformats.org/officeDocument/2006/relationships/customXml" Target="../ink/ink2086.xml"/><Relationship Id="rId96" Type="http://schemas.openxmlformats.org/officeDocument/2006/relationships/image" Target="../media/image713.png"/><Relationship Id="rId161" Type="http://schemas.openxmlformats.org/officeDocument/2006/relationships/customXml" Target="../ink/ink1905.xml"/><Relationship Id="rId399" Type="http://schemas.openxmlformats.org/officeDocument/2006/relationships/image" Target="../media/image862.png"/><Relationship Id="rId827" Type="http://schemas.openxmlformats.org/officeDocument/2006/relationships/customXml" Target="../ink/ink2240.xml"/><Relationship Id="rId259" Type="http://schemas.openxmlformats.org/officeDocument/2006/relationships/image" Target="../media/image792.png"/><Relationship Id="rId466" Type="http://schemas.openxmlformats.org/officeDocument/2006/relationships/customXml" Target="../ink/ink2058.xml"/><Relationship Id="rId673" Type="http://schemas.openxmlformats.org/officeDocument/2006/relationships/image" Target="../media/image998.png"/><Relationship Id="rId23" Type="http://schemas.openxmlformats.org/officeDocument/2006/relationships/customXml" Target="../ink/ink1836.xml"/><Relationship Id="rId119" Type="http://schemas.openxmlformats.org/officeDocument/2006/relationships/customXml" Target="../ink/ink1884.xml"/><Relationship Id="rId326" Type="http://schemas.openxmlformats.org/officeDocument/2006/relationships/customXml" Target="../ink/ink1988.xml"/><Relationship Id="rId533" Type="http://schemas.openxmlformats.org/officeDocument/2006/relationships/image" Target="../media/image929.png"/><Relationship Id="rId740" Type="http://schemas.openxmlformats.org/officeDocument/2006/relationships/customXml" Target="../ink/ink2196.xml"/><Relationship Id="rId838" Type="http://schemas.openxmlformats.org/officeDocument/2006/relationships/image" Target="../media/image1080.png"/><Relationship Id="rId172" Type="http://schemas.openxmlformats.org/officeDocument/2006/relationships/image" Target="../media/image750.png"/><Relationship Id="rId477" Type="http://schemas.openxmlformats.org/officeDocument/2006/relationships/image" Target="../media/image901.png"/><Relationship Id="rId600" Type="http://schemas.openxmlformats.org/officeDocument/2006/relationships/image" Target="../media/image962.png"/><Relationship Id="rId684" Type="http://schemas.openxmlformats.org/officeDocument/2006/relationships/customXml" Target="../ink/ink2168.xml"/><Relationship Id="rId337" Type="http://schemas.openxmlformats.org/officeDocument/2006/relationships/image" Target="../media/image831.png"/><Relationship Id="rId34" Type="http://schemas.openxmlformats.org/officeDocument/2006/relationships/image" Target="../media/image682.png"/><Relationship Id="rId544" Type="http://schemas.openxmlformats.org/officeDocument/2006/relationships/customXml" Target="../ink/ink2097.xml"/><Relationship Id="rId751" Type="http://schemas.openxmlformats.org/officeDocument/2006/relationships/image" Target="../media/image1037.png"/><Relationship Id="rId849" Type="http://schemas.openxmlformats.org/officeDocument/2006/relationships/customXml" Target="../ink/ink2251.xml"/><Relationship Id="rId183" Type="http://schemas.openxmlformats.org/officeDocument/2006/relationships/image" Target="../media/image755.png"/><Relationship Id="rId390" Type="http://schemas.openxmlformats.org/officeDocument/2006/relationships/customXml" Target="../ink/ink2020.xml"/><Relationship Id="rId404" Type="http://schemas.openxmlformats.org/officeDocument/2006/relationships/customXml" Target="../ink/ink2027.xml"/><Relationship Id="rId611" Type="http://schemas.openxmlformats.org/officeDocument/2006/relationships/customXml" Target="../ink/ink2131.xml"/><Relationship Id="rId250" Type="http://schemas.openxmlformats.org/officeDocument/2006/relationships/customXml" Target="../ink/ink1950.xml"/><Relationship Id="rId488" Type="http://schemas.openxmlformats.org/officeDocument/2006/relationships/customXml" Target="../ink/ink2069.xml"/><Relationship Id="rId695" Type="http://schemas.openxmlformats.org/officeDocument/2006/relationships/image" Target="../media/image1009.png"/><Relationship Id="rId709" Type="http://schemas.openxmlformats.org/officeDocument/2006/relationships/image" Target="../media/image1016.png"/><Relationship Id="rId45" Type="http://schemas.openxmlformats.org/officeDocument/2006/relationships/customXml" Target="../ink/ink1847.xml"/><Relationship Id="rId110" Type="http://schemas.openxmlformats.org/officeDocument/2006/relationships/image" Target="../media/image720.png"/><Relationship Id="rId348" Type="http://schemas.openxmlformats.org/officeDocument/2006/relationships/customXml" Target="../ink/ink1999.xml"/><Relationship Id="rId555" Type="http://schemas.openxmlformats.org/officeDocument/2006/relationships/image" Target="../media/image940.png"/><Relationship Id="rId762" Type="http://schemas.openxmlformats.org/officeDocument/2006/relationships/image" Target="../media/image1042.png"/><Relationship Id="rId194" Type="http://schemas.openxmlformats.org/officeDocument/2006/relationships/customXml" Target="../ink/ink1922.xml"/><Relationship Id="rId208" Type="http://schemas.openxmlformats.org/officeDocument/2006/relationships/customXml" Target="../ink/ink1929.xml"/><Relationship Id="rId415" Type="http://schemas.openxmlformats.org/officeDocument/2006/relationships/image" Target="../media/image870.png"/><Relationship Id="rId622" Type="http://schemas.openxmlformats.org/officeDocument/2006/relationships/customXml" Target="../ink/ink2137.xml"/><Relationship Id="rId261" Type="http://schemas.openxmlformats.org/officeDocument/2006/relationships/image" Target="../media/image793.png"/><Relationship Id="rId499" Type="http://schemas.openxmlformats.org/officeDocument/2006/relationships/image" Target="../media/image912.png"/><Relationship Id="rId56" Type="http://schemas.openxmlformats.org/officeDocument/2006/relationships/image" Target="../media/image693.png"/><Relationship Id="rId359" Type="http://schemas.openxmlformats.org/officeDocument/2006/relationships/image" Target="../media/image842.png"/><Relationship Id="rId566" Type="http://schemas.openxmlformats.org/officeDocument/2006/relationships/customXml" Target="../ink/ink2108.xml"/><Relationship Id="rId773" Type="http://schemas.openxmlformats.org/officeDocument/2006/relationships/customXml" Target="../ink/ink2213.xml"/><Relationship Id="rId121" Type="http://schemas.openxmlformats.org/officeDocument/2006/relationships/customXml" Target="../ink/ink1885.xml"/><Relationship Id="rId219" Type="http://schemas.openxmlformats.org/officeDocument/2006/relationships/image" Target="../media/image772.png"/><Relationship Id="rId426" Type="http://schemas.openxmlformats.org/officeDocument/2006/relationships/customXml" Target="../ink/ink2038.xml"/><Relationship Id="rId633" Type="http://schemas.openxmlformats.org/officeDocument/2006/relationships/image" Target="../media/image978.png"/><Relationship Id="rId840" Type="http://schemas.openxmlformats.org/officeDocument/2006/relationships/image" Target="../media/image1081.png"/><Relationship Id="rId67" Type="http://schemas.openxmlformats.org/officeDocument/2006/relationships/customXml" Target="../ink/ink1858.xml"/><Relationship Id="rId272" Type="http://schemas.openxmlformats.org/officeDocument/2006/relationships/customXml" Target="../ink/ink1961.xml"/><Relationship Id="rId577" Type="http://schemas.openxmlformats.org/officeDocument/2006/relationships/image" Target="../media/image951.png"/><Relationship Id="rId700" Type="http://schemas.openxmlformats.org/officeDocument/2006/relationships/customXml" Target="../ink/ink2176.xml"/><Relationship Id="rId132" Type="http://schemas.openxmlformats.org/officeDocument/2006/relationships/image" Target="../media/image731.png"/><Relationship Id="rId784" Type="http://schemas.openxmlformats.org/officeDocument/2006/relationships/image" Target="../media/image1053.png"/><Relationship Id="rId437" Type="http://schemas.openxmlformats.org/officeDocument/2006/relationships/image" Target="../media/image881.png"/><Relationship Id="rId644" Type="http://schemas.openxmlformats.org/officeDocument/2006/relationships/customXml" Target="../ink/ink2148.xml"/><Relationship Id="rId851" Type="http://schemas.openxmlformats.org/officeDocument/2006/relationships/customXml" Target="../ink/ink2252.xml"/><Relationship Id="rId283" Type="http://schemas.openxmlformats.org/officeDocument/2006/relationships/image" Target="../media/image804.png"/><Relationship Id="rId490" Type="http://schemas.openxmlformats.org/officeDocument/2006/relationships/customXml" Target="../ink/ink2070.xml"/><Relationship Id="rId504" Type="http://schemas.openxmlformats.org/officeDocument/2006/relationships/customXml" Target="../ink/ink2077.xml"/><Relationship Id="rId711" Type="http://schemas.openxmlformats.org/officeDocument/2006/relationships/image" Target="../media/image1017.png"/><Relationship Id="rId78" Type="http://schemas.openxmlformats.org/officeDocument/2006/relationships/image" Target="../media/image704.png"/><Relationship Id="rId143" Type="http://schemas.openxmlformats.org/officeDocument/2006/relationships/customXml" Target="../ink/ink1896.xml"/><Relationship Id="rId350" Type="http://schemas.openxmlformats.org/officeDocument/2006/relationships/customXml" Target="../ink/ink2000.xml"/><Relationship Id="rId588" Type="http://schemas.openxmlformats.org/officeDocument/2006/relationships/image" Target="../media/image956.png"/><Relationship Id="rId795" Type="http://schemas.openxmlformats.org/officeDocument/2006/relationships/customXml" Target="../ink/ink2224.xml"/><Relationship Id="rId809" Type="http://schemas.openxmlformats.org/officeDocument/2006/relationships/customXml" Target="../ink/ink2231.xml"/><Relationship Id="rId9" Type="http://schemas.openxmlformats.org/officeDocument/2006/relationships/customXml" Target="../ink/ink1829.xml"/><Relationship Id="rId210" Type="http://schemas.openxmlformats.org/officeDocument/2006/relationships/customXml" Target="../ink/ink1930.xml"/><Relationship Id="rId448" Type="http://schemas.openxmlformats.org/officeDocument/2006/relationships/customXml" Target="../ink/ink2049.xml"/><Relationship Id="rId655" Type="http://schemas.openxmlformats.org/officeDocument/2006/relationships/image" Target="../media/image989.png"/><Relationship Id="rId862" Type="http://schemas.openxmlformats.org/officeDocument/2006/relationships/image" Target="../media/image1092.png"/><Relationship Id="rId294" Type="http://schemas.openxmlformats.org/officeDocument/2006/relationships/customXml" Target="../ink/ink1972.xml"/><Relationship Id="rId308" Type="http://schemas.openxmlformats.org/officeDocument/2006/relationships/customXml" Target="../ink/ink1979.xml"/><Relationship Id="rId515" Type="http://schemas.openxmlformats.org/officeDocument/2006/relationships/image" Target="../media/image920.png"/><Relationship Id="rId722" Type="http://schemas.openxmlformats.org/officeDocument/2006/relationships/customXml" Target="../ink/ink2187.xml"/><Relationship Id="rId89" Type="http://schemas.openxmlformats.org/officeDocument/2006/relationships/customXml" Target="../ink/ink1869.xml"/><Relationship Id="rId154" Type="http://schemas.openxmlformats.org/officeDocument/2006/relationships/image" Target="../media/image741.png"/><Relationship Id="rId361" Type="http://schemas.openxmlformats.org/officeDocument/2006/relationships/image" Target="../media/image843.png"/><Relationship Id="rId599" Type="http://schemas.openxmlformats.org/officeDocument/2006/relationships/customXml" Target="../ink/ink2125.xml"/><Relationship Id="rId459" Type="http://schemas.openxmlformats.org/officeDocument/2006/relationships/image" Target="../media/image892.png"/><Relationship Id="rId666" Type="http://schemas.openxmlformats.org/officeDocument/2006/relationships/customXml" Target="../ink/ink2159.xml"/><Relationship Id="rId873" Type="http://schemas.openxmlformats.org/officeDocument/2006/relationships/customXml" Target="../ink/ink2263.xml"/><Relationship Id="rId16" Type="http://schemas.openxmlformats.org/officeDocument/2006/relationships/image" Target="../media/image673.png"/><Relationship Id="rId221" Type="http://schemas.openxmlformats.org/officeDocument/2006/relationships/image" Target="../media/image773.png"/><Relationship Id="rId319" Type="http://schemas.openxmlformats.org/officeDocument/2006/relationships/image" Target="../media/image822.png"/><Relationship Id="rId526" Type="http://schemas.openxmlformats.org/officeDocument/2006/relationships/customXml" Target="../ink/ink2088.xml"/><Relationship Id="rId733" Type="http://schemas.openxmlformats.org/officeDocument/2006/relationships/image" Target="../media/image1028.png"/><Relationship Id="rId165" Type="http://schemas.openxmlformats.org/officeDocument/2006/relationships/customXml" Target="../ink/ink1907.xml"/><Relationship Id="rId372" Type="http://schemas.openxmlformats.org/officeDocument/2006/relationships/customXml" Target="../ink/ink2011.xml"/><Relationship Id="rId677" Type="http://schemas.openxmlformats.org/officeDocument/2006/relationships/image" Target="../media/image1000.png"/><Relationship Id="rId800" Type="http://schemas.openxmlformats.org/officeDocument/2006/relationships/image" Target="../media/image1061.png"/><Relationship Id="rId232" Type="http://schemas.openxmlformats.org/officeDocument/2006/relationships/customXml" Target="../ink/ink1941.xml"/><Relationship Id="rId27" Type="http://schemas.openxmlformats.org/officeDocument/2006/relationships/customXml" Target="../ink/ink1838.xml"/><Relationship Id="rId537" Type="http://schemas.openxmlformats.org/officeDocument/2006/relationships/image" Target="../media/image931.png"/><Relationship Id="rId744" Type="http://schemas.openxmlformats.org/officeDocument/2006/relationships/customXml" Target="../ink/ink2198.xml"/><Relationship Id="rId80" Type="http://schemas.openxmlformats.org/officeDocument/2006/relationships/image" Target="../media/image705.png"/><Relationship Id="rId176" Type="http://schemas.openxmlformats.org/officeDocument/2006/relationships/image" Target="../media/image752.png"/><Relationship Id="rId383" Type="http://schemas.openxmlformats.org/officeDocument/2006/relationships/image" Target="../media/image854.png"/><Relationship Id="rId590" Type="http://schemas.openxmlformats.org/officeDocument/2006/relationships/image" Target="../media/image957.png"/><Relationship Id="rId604" Type="http://schemas.openxmlformats.org/officeDocument/2006/relationships/image" Target="../media/image964.png"/><Relationship Id="rId811" Type="http://schemas.openxmlformats.org/officeDocument/2006/relationships/customXml" Target="../ink/ink2232.xml"/><Relationship Id="rId243" Type="http://schemas.openxmlformats.org/officeDocument/2006/relationships/image" Target="../media/image784.png"/><Relationship Id="rId450" Type="http://schemas.openxmlformats.org/officeDocument/2006/relationships/customXml" Target="../ink/ink2050.xml"/><Relationship Id="rId688" Type="http://schemas.openxmlformats.org/officeDocument/2006/relationships/customXml" Target="../ink/ink2170.xml"/><Relationship Id="rId38" Type="http://schemas.openxmlformats.org/officeDocument/2006/relationships/image" Target="../media/image684.png"/><Relationship Id="rId103" Type="http://schemas.openxmlformats.org/officeDocument/2006/relationships/customXml" Target="../ink/ink1876.xml"/><Relationship Id="rId310" Type="http://schemas.openxmlformats.org/officeDocument/2006/relationships/customXml" Target="../ink/ink1980.xml"/><Relationship Id="rId548" Type="http://schemas.openxmlformats.org/officeDocument/2006/relationships/customXml" Target="../ink/ink2099.xml"/><Relationship Id="rId755" Type="http://schemas.openxmlformats.org/officeDocument/2006/relationships/customXml" Target="../ink/ink2204.xml"/><Relationship Id="rId91" Type="http://schemas.openxmlformats.org/officeDocument/2006/relationships/customXml" Target="../ink/ink1870.xml"/><Relationship Id="rId187" Type="http://schemas.openxmlformats.org/officeDocument/2006/relationships/image" Target="../media/image757.png"/><Relationship Id="rId394" Type="http://schemas.openxmlformats.org/officeDocument/2006/relationships/customXml" Target="../ink/ink2022.xml"/><Relationship Id="rId408" Type="http://schemas.openxmlformats.org/officeDocument/2006/relationships/customXml" Target="../ink/ink2029.xml"/><Relationship Id="rId615" Type="http://schemas.openxmlformats.org/officeDocument/2006/relationships/customXml" Target="../ink/ink2133.xml"/><Relationship Id="rId822" Type="http://schemas.openxmlformats.org/officeDocument/2006/relationships/image" Target="../media/image1072.png"/><Relationship Id="rId254" Type="http://schemas.openxmlformats.org/officeDocument/2006/relationships/customXml" Target="../ink/ink1952.xml"/><Relationship Id="rId699" Type="http://schemas.openxmlformats.org/officeDocument/2006/relationships/image" Target="../media/image1011.png"/><Relationship Id="rId49" Type="http://schemas.openxmlformats.org/officeDocument/2006/relationships/customXml" Target="../ink/ink1849.xml"/><Relationship Id="rId114" Type="http://schemas.openxmlformats.org/officeDocument/2006/relationships/image" Target="../media/image722.png"/><Relationship Id="rId461" Type="http://schemas.openxmlformats.org/officeDocument/2006/relationships/image" Target="../media/image893.png"/><Relationship Id="rId559" Type="http://schemas.openxmlformats.org/officeDocument/2006/relationships/image" Target="../media/image942.png"/><Relationship Id="rId766" Type="http://schemas.openxmlformats.org/officeDocument/2006/relationships/image" Target="../media/image1044.png"/><Relationship Id="rId198" Type="http://schemas.openxmlformats.org/officeDocument/2006/relationships/customXml" Target="../ink/ink1924.xml"/><Relationship Id="rId321" Type="http://schemas.openxmlformats.org/officeDocument/2006/relationships/image" Target="../media/image823.png"/><Relationship Id="rId419" Type="http://schemas.openxmlformats.org/officeDocument/2006/relationships/image" Target="../media/image872.png"/><Relationship Id="rId626" Type="http://schemas.openxmlformats.org/officeDocument/2006/relationships/customXml" Target="../ink/ink2139.xml"/><Relationship Id="rId833" Type="http://schemas.openxmlformats.org/officeDocument/2006/relationships/customXml" Target="../ink/ink2243.xml"/><Relationship Id="rId265" Type="http://schemas.openxmlformats.org/officeDocument/2006/relationships/image" Target="../media/image795.png"/><Relationship Id="rId472" Type="http://schemas.openxmlformats.org/officeDocument/2006/relationships/customXml" Target="../ink/ink2061.xml"/><Relationship Id="rId125" Type="http://schemas.openxmlformats.org/officeDocument/2006/relationships/customXml" Target="../ink/ink1887.xml"/><Relationship Id="rId332" Type="http://schemas.openxmlformats.org/officeDocument/2006/relationships/customXml" Target="../ink/ink1991.xml"/><Relationship Id="rId777" Type="http://schemas.openxmlformats.org/officeDocument/2006/relationships/customXml" Target="../ink/ink2215.xml"/><Relationship Id="rId637" Type="http://schemas.openxmlformats.org/officeDocument/2006/relationships/image" Target="../media/image980.png"/><Relationship Id="rId844" Type="http://schemas.openxmlformats.org/officeDocument/2006/relationships/image" Target="../media/image1083.png"/><Relationship Id="rId276" Type="http://schemas.openxmlformats.org/officeDocument/2006/relationships/customXml" Target="../ink/ink1963.xml"/><Relationship Id="rId483" Type="http://schemas.openxmlformats.org/officeDocument/2006/relationships/image" Target="../media/image904.png"/><Relationship Id="rId690" Type="http://schemas.openxmlformats.org/officeDocument/2006/relationships/customXml" Target="../ink/ink2171.xml"/><Relationship Id="rId704" Type="http://schemas.openxmlformats.org/officeDocument/2006/relationships/customXml" Target="../ink/ink2178.xml"/><Relationship Id="rId40" Type="http://schemas.openxmlformats.org/officeDocument/2006/relationships/image" Target="../media/image685.png"/><Relationship Id="rId136" Type="http://schemas.openxmlformats.org/officeDocument/2006/relationships/image" Target="../media/image733.png"/><Relationship Id="rId343" Type="http://schemas.openxmlformats.org/officeDocument/2006/relationships/image" Target="../media/image834.png"/><Relationship Id="rId550" Type="http://schemas.openxmlformats.org/officeDocument/2006/relationships/customXml" Target="../ink/ink2100.xml"/><Relationship Id="rId788" Type="http://schemas.openxmlformats.org/officeDocument/2006/relationships/image" Target="../media/image1055.png"/><Relationship Id="rId203" Type="http://schemas.openxmlformats.org/officeDocument/2006/relationships/image" Target="../media/image764.png"/><Relationship Id="rId648" Type="http://schemas.openxmlformats.org/officeDocument/2006/relationships/customXml" Target="../ink/ink2150.xml"/><Relationship Id="rId855" Type="http://schemas.openxmlformats.org/officeDocument/2006/relationships/customXml" Target="../ink/ink2254.xml"/><Relationship Id="rId287" Type="http://schemas.openxmlformats.org/officeDocument/2006/relationships/image" Target="../media/image806.png"/><Relationship Id="rId410" Type="http://schemas.openxmlformats.org/officeDocument/2006/relationships/customXml" Target="../ink/ink2030.xml"/><Relationship Id="rId494" Type="http://schemas.openxmlformats.org/officeDocument/2006/relationships/customXml" Target="../ink/ink2072.xml"/><Relationship Id="rId508" Type="http://schemas.openxmlformats.org/officeDocument/2006/relationships/customXml" Target="../ink/ink2079.xml"/><Relationship Id="rId715" Type="http://schemas.openxmlformats.org/officeDocument/2006/relationships/image" Target="../media/image1019.png"/><Relationship Id="rId147" Type="http://schemas.openxmlformats.org/officeDocument/2006/relationships/customXml" Target="../ink/ink1898.xml"/><Relationship Id="rId354" Type="http://schemas.openxmlformats.org/officeDocument/2006/relationships/customXml" Target="../ink/ink2002.xml"/><Relationship Id="rId799" Type="http://schemas.openxmlformats.org/officeDocument/2006/relationships/customXml" Target="../ink/ink2226.xml"/><Relationship Id="rId51" Type="http://schemas.openxmlformats.org/officeDocument/2006/relationships/customXml" Target="../ink/ink1850.xml"/><Relationship Id="rId561" Type="http://schemas.openxmlformats.org/officeDocument/2006/relationships/image" Target="../media/image943.png"/><Relationship Id="rId659" Type="http://schemas.openxmlformats.org/officeDocument/2006/relationships/image" Target="../media/image991.png"/><Relationship Id="rId866" Type="http://schemas.openxmlformats.org/officeDocument/2006/relationships/image" Target="../media/image1094.png"/><Relationship Id="rId214" Type="http://schemas.openxmlformats.org/officeDocument/2006/relationships/customXml" Target="../ink/ink1932.xml"/><Relationship Id="rId298" Type="http://schemas.openxmlformats.org/officeDocument/2006/relationships/customXml" Target="../ink/ink1974.xml"/><Relationship Id="rId421" Type="http://schemas.openxmlformats.org/officeDocument/2006/relationships/image" Target="../media/image873.png"/><Relationship Id="rId519" Type="http://schemas.openxmlformats.org/officeDocument/2006/relationships/image" Target="../media/image922.png"/><Relationship Id="rId158" Type="http://schemas.openxmlformats.org/officeDocument/2006/relationships/image" Target="../media/image743.png"/><Relationship Id="rId726" Type="http://schemas.openxmlformats.org/officeDocument/2006/relationships/customXml" Target="../ink/ink2189.xml"/><Relationship Id="rId62" Type="http://schemas.openxmlformats.org/officeDocument/2006/relationships/image" Target="../media/image696.png"/><Relationship Id="rId365" Type="http://schemas.openxmlformats.org/officeDocument/2006/relationships/image" Target="../media/image845.png"/><Relationship Id="rId572" Type="http://schemas.openxmlformats.org/officeDocument/2006/relationships/customXml" Target="../ink/ink2111.xml"/><Relationship Id="rId225" Type="http://schemas.openxmlformats.org/officeDocument/2006/relationships/image" Target="../media/image775.png"/><Relationship Id="rId432" Type="http://schemas.openxmlformats.org/officeDocument/2006/relationships/customXml" Target="../ink/ink2041.xml"/><Relationship Id="rId737" Type="http://schemas.openxmlformats.org/officeDocument/2006/relationships/image" Target="../media/image1030.png"/><Relationship Id="rId73" Type="http://schemas.openxmlformats.org/officeDocument/2006/relationships/customXml" Target="../ink/ink1861.xml"/><Relationship Id="rId169" Type="http://schemas.openxmlformats.org/officeDocument/2006/relationships/customXml" Target="../ink/ink1909.xml"/><Relationship Id="rId376" Type="http://schemas.openxmlformats.org/officeDocument/2006/relationships/customXml" Target="../ink/ink2013.xml"/><Relationship Id="rId583" Type="http://schemas.openxmlformats.org/officeDocument/2006/relationships/image" Target="../media/image954.png"/><Relationship Id="rId790" Type="http://schemas.openxmlformats.org/officeDocument/2006/relationships/image" Target="../media/image1056.png"/><Relationship Id="rId804" Type="http://schemas.openxmlformats.org/officeDocument/2006/relationships/image" Target="../media/image1063.png"/><Relationship Id="rId4" Type="http://schemas.openxmlformats.org/officeDocument/2006/relationships/image" Target="../media/image667.png"/><Relationship Id="rId236" Type="http://schemas.openxmlformats.org/officeDocument/2006/relationships/customXml" Target="../ink/ink1943.xml"/><Relationship Id="rId443" Type="http://schemas.openxmlformats.org/officeDocument/2006/relationships/image" Target="../media/image884.png"/><Relationship Id="rId650" Type="http://schemas.openxmlformats.org/officeDocument/2006/relationships/customXml" Target="../ink/ink2151.xml"/><Relationship Id="rId303" Type="http://schemas.openxmlformats.org/officeDocument/2006/relationships/image" Target="../media/image814.png"/><Relationship Id="rId748" Type="http://schemas.openxmlformats.org/officeDocument/2006/relationships/customXml" Target="../ink/ink2200.xml"/><Relationship Id="rId84" Type="http://schemas.openxmlformats.org/officeDocument/2006/relationships/image" Target="../media/image707.png"/><Relationship Id="rId387" Type="http://schemas.openxmlformats.org/officeDocument/2006/relationships/image" Target="../media/image856.png"/><Relationship Id="rId510" Type="http://schemas.openxmlformats.org/officeDocument/2006/relationships/customXml" Target="../ink/ink2080.xml"/><Relationship Id="rId594" Type="http://schemas.openxmlformats.org/officeDocument/2006/relationships/image" Target="../media/image959.png"/><Relationship Id="rId608" Type="http://schemas.openxmlformats.org/officeDocument/2006/relationships/image" Target="../media/image966.png"/><Relationship Id="rId815" Type="http://schemas.openxmlformats.org/officeDocument/2006/relationships/customXml" Target="../ink/ink2234.xml"/><Relationship Id="rId247" Type="http://schemas.openxmlformats.org/officeDocument/2006/relationships/image" Target="../media/image786.png"/><Relationship Id="rId107" Type="http://schemas.openxmlformats.org/officeDocument/2006/relationships/customXml" Target="../ink/ink1878.xml"/><Relationship Id="rId454" Type="http://schemas.openxmlformats.org/officeDocument/2006/relationships/customXml" Target="../ink/ink2052.xml"/><Relationship Id="rId661" Type="http://schemas.openxmlformats.org/officeDocument/2006/relationships/image" Target="../media/image992.png"/><Relationship Id="rId759" Type="http://schemas.openxmlformats.org/officeDocument/2006/relationships/customXml" Target="../ink/ink2206.xml"/><Relationship Id="rId11" Type="http://schemas.openxmlformats.org/officeDocument/2006/relationships/customXml" Target="../ink/ink1830.xml"/><Relationship Id="rId314" Type="http://schemas.openxmlformats.org/officeDocument/2006/relationships/customXml" Target="../ink/ink1982.xml"/><Relationship Id="rId398" Type="http://schemas.openxmlformats.org/officeDocument/2006/relationships/customXml" Target="../ink/ink2024.xml"/><Relationship Id="rId521" Type="http://schemas.openxmlformats.org/officeDocument/2006/relationships/image" Target="../media/image923.png"/><Relationship Id="rId619" Type="http://schemas.openxmlformats.org/officeDocument/2006/relationships/customXml" Target="../ink/ink2135.xml"/><Relationship Id="rId95" Type="http://schemas.openxmlformats.org/officeDocument/2006/relationships/customXml" Target="../ink/ink1872.xml"/><Relationship Id="rId160" Type="http://schemas.openxmlformats.org/officeDocument/2006/relationships/image" Target="../media/image744.png"/><Relationship Id="rId826" Type="http://schemas.openxmlformats.org/officeDocument/2006/relationships/image" Target="../media/image1074.png"/><Relationship Id="rId258" Type="http://schemas.openxmlformats.org/officeDocument/2006/relationships/customXml" Target="../ink/ink1954.xml"/><Relationship Id="rId465" Type="http://schemas.openxmlformats.org/officeDocument/2006/relationships/image" Target="../media/image895.png"/><Relationship Id="rId672" Type="http://schemas.openxmlformats.org/officeDocument/2006/relationships/customXml" Target="../ink/ink2162.xml"/><Relationship Id="rId22" Type="http://schemas.openxmlformats.org/officeDocument/2006/relationships/image" Target="../media/image676.png"/><Relationship Id="rId118" Type="http://schemas.openxmlformats.org/officeDocument/2006/relationships/image" Target="../media/image724.png"/><Relationship Id="rId325" Type="http://schemas.openxmlformats.org/officeDocument/2006/relationships/image" Target="../media/image825.png"/><Relationship Id="rId532" Type="http://schemas.openxmlformats.org/officeDocument/2006/relationships/customXml" Target="../ink/ink2091.xml"/><Relationship Id="rId171" Type="http://schemas.openxmlformats.org/officeDocument/2006/relationships/customXml" Target="../ink/ink1910.xml"/><Relationship Id="rId837" Type="http://schemas.openxmlformats.org/officeDocument/2006/relationships/customXml" Target="../ink/ink2245.xml"/><Relationship Id="rId269" Type="http://schemas.openxmlformats.org/officeDocument/2006/relationships/image" Target="../media/image797.png"/><Relationship Id="rId476" Type="http://schemas.openxmlformats.org/officeDocument/2006/relationships/customXml" Target="../ink/ink2063.xml"/><Relationship Id="rId683" Type="http://schemas.openxmlformats.org/officeDocument/2006/relationships/image" Target="../media/image1003.png"/><Relationship Id="rId33" Type="http://schemas.openxmlformats.org/officeDocument/2006/relationships/customXml" Target="../ink/ink1841.xml"/><Relationship Id="rId129" Type="http://schemas.openxmlformats.org/officeDocument/2006/relationships/customXml" Target="../ink/ink1889.xml"/><Relationship Id="rId336" Type="http://schemas.openxmlformats.org/officeDocument/2006/relationships/customXml" Target="../ink/ink1993.xml"/><Relationship Id="rId543" Type="http://schemas.openxmlformats.org/officeDocument/2006/relationships/image" Target="../media/image934.png"/><Relationship Id="rId182" Type="http://schemas.openxmlformats.org/officeDocument/2006/relationships/customXml" Target="../ink/ink1916.xml"/><Relationship Id="rId403" Type="http://schemas.openxmlformats.org/officeDocument/2006/relationships/image" Target="../media/image864.png"/><Relationship Id="rId750" Type="http://schemas.openxmlformats.org/officeDocument/2006/relationships/customXml" Target="../ink/ink2201.xml"/><Relationship Id="rId848" Type="http://schemas.openxmlformats.org/officeDocument/2006/relationships/image" Target="../media/image1085.png"/><Relationship Id="rId487" Type="http://schemas.openxmlformats.org/officeDocument/2006/relationships/image" Target="../media/image906.png"/><Relationship Id="rId610" Type="http://schemas.openxmlformats.org/officeDocument/2006/relationships/image" Target="../media/image967.png"/><Relationship Id="rId694" Type="http://schemas.openxmlformats.org/officeDocument/2006/relationships/customXml" Target="../ink/ink2173.xml"/><Relationship Id="rId708" Type="http://schemas.openxmlformats.org/officeDocument/2006/relationships/customXml" Target="../ink/ink2180.xml"/><Relationship Id="rId347" Type="http://schemas.openxmlformats.org/officeDocument/2006/relationships/image" Target="../media/image836.png"/><Relationship Id="rId44" Type="http://schemas.openxmlformats.org/officeDocument/2006/relationships/image" Target="../media/image687.png"/><Relationship Id="rId554" Type="http://schemas.openxmlformats.org/officeDocument/2006/relationships/customXml" Target="../ink/ink2102.xml"/><Relationship Id="rId761" Type="http://schemas.openxmlformats.org/officeDocument/2006/relationships/customXml" Target="../ink/ink2207.xml"/><Relationship Id="rId859" Type="http://schemas.openxmlformats.org/officeDocument/2006/relationships/customXml" Target="../ink/ink2256.xml"/><Relationship Id="rId193" Type="http://schemas.openxmlformats.org/officeDocument/2006/relationships/image" Target="../media/image760.png"/><Relationship Id="rId207" Type="http://schemas.openxmlformats.org/officeDocument/2006/relationships/image" Target="../media/image766.png"/><Relationship Id="rId414" Type="http://schemas.openxmlformats.org/officeDocument/2006/relationships/customXml" Target="../ink/ink2032.xml"/><Relationship Id="rId498" Type="http://schemas.openxmlformats.org/officeDocument/2006/relationships/customXml" Target="../ink/ink2074.xml"/><Relationship Id="rId621" Type="http://schemas.openxmlformats.org/officeDocument/2006/relationships/customXml" Target="../ink/ink2136.xml"/><Relationship Id="rId260" Type="http://schemas.openxmlformats.org/officeDocument/2006/relationships/customXml" Target="../ink/ink1955.xml"/><Relationship Id="rId719" Type="http://schemas.openxmlformats.org/officeDocument/2006/relationships/image" Target="../media/image1021.png"/><Relationship Id="rId55" Type="http://schemas.openxmlformats.org/officeDocument/2006/relationships/customXml" Target="../ink/ink1852.xml"/><Relationship Id="rId120" Type="http://schemas.openxmlformats.org/officeDocument/2006/relationships/image" Target="../media/image725.png"/><Relationship Id="rId358" Type="http://schemas.openxmlformats.org/officeDocument/2006/relationships/customXml" Target="../ink/ink2004.xml"/><Relationship Id="rId565" Type="http://schemas.openxmlformats.org/officeDocument/2006/relationships/image" Target="../media/image945.png"/><Relationship Id="rId772" Type="http://schemas.openxmlformats.org/officeDocument/2006/relationships/image" Target="../media/image1047.png"/><Relationship Id="rId218" Type="http://schemas.openxmlformats.org/officeDocument/2006/relationships/customXml" Target="../ink/ink1934.xml"/><Relationship Id="rId425" Type="http://schemas.openxmlformats.org/officeDocument/2006/relationships/image" Target="../media/image875.png"/><Relationship Id="rId632" Type="http://schemas.openxmlformats.org/officeDocument/2006/relationships/customXml" Target="../ink/ink2142.xml"/><Relationship Id="rId271" Type="http://schemas.openxmlformats.org/officeDocument/2006/relationships/image" Target="../media/image798.png"/><Relationship Id="rId66" Type="http://schemas.openxmlformats.org/officeDocument/2006/relationships/image" Target="../media/image698.png"/><Relationship Id="rId131" Type="http://schemas.openxmlformats.org/officeDocument/2006/relationships/customXml" Target="../ink/ink1890.xml"/><Relationship Id="rId369" Type="http://schemas.openxmlformats.org/officeDocument/2006/relationships/image" Target="../media/image847.png"/><Relationship Id="rId576" Type="http://schemas.openxmlformats.org/officeDocument/2006/relationships/customXml" Target="../ink/ink2113.xml"/><Relationship Id="rId783" Type="http://schemas.openxmlformats.org/officeDocument/2006/relationships/customXml" Target="../ink/ink2218.xml"/><Relationship Id="rId229" Type="http://schemas.openxmlformats.org/officeDocument/2006/relationships/image" Target="../media/image777.png"/><Relationship Id="rId436" Type="http://schemas.openxmlformats.org/officeDocument/2006/relationships/customXml" Target="../ink/ink2043.xml"/><Relationship Id="rId643" Type="http://schemas.openxmlformats.org/officeDocument/2006/relationships/image" Target="../media/image983.png"/><Relationship Id="rId850" Type="http://schemas.openxmlformats.org/officeDocument/2006/relationships/image" Target="../media/image1086.png"/><Relationship Id="rId77" Type="http://schemas.openxmlformats.org/officeDocument/2006/relationships/customXml" Target="../ink/ink1863.xml"/><Relationship Id="rId282" Type="http://schemas.openxmlformats.org/officeDocument/2006/relationships/customXml" Target="../ink/ink1966.xml"/><Relationship Id="rId503" Type="http://schemas.openxmlformats.org/officeDocument/2006/relationships/image" Target="../media/image914.png"/><Relationship Id="rId587" Type="http://schemas.openxmlformats.org/officeDocument/2006/relationships/customXml" Target="../ink/ink2119.xml"/><Relationship Id="rId710" Type="http://schemas.openxmlformats.org/officeDocument/2006/relationships/customXml" Target="../ink/ink2181.xml"/><Relationship Id="rId808" Type="http://schemas.openxmlformats.org/officeDocument/2006/relationships/image" Target="../media/image1065.png"/><Relationship Id="rId8" Type="http://schemas.openxmlformats.org/officeDocument/2006/relationships/image" Target="../media/image669.png"/><Relationship Id="rId142" Type="http://schemas.openxmlformats.org/officeDocument/2006/relationships/image" Target="../media/image736.png"/><Relationship Id="rId447" Type="http://schemas.openxmlformats.org/officeDocument/2006/relationships/image" Target="../media/image886.png"/><Relationship Id="rId794" Type="http://schemas.openxmlformats.org/officeDocument/2006/relationships/image" Target="../media/image1058.png"/><Relationship Id="rId654" Type="http://schemas.openxmlformats.org/officeDocument/2006/relationships/customXml" Target="../ink/ink2153.xml"/><Relationship Id="rId861" Type="http://schemas.openxmlformats.org/officeDocument/2006/relationships/customXml" Target="../ink/ink2257.xml"/><Relationship Id="rId293" Type="http://schemas.openxmlformats.org/officeDocument/2006/relationships/image" Target="../media/image809.png"/><Relationship Id="rId307" Type="http://schemas.openxmlformats.org/officeDocument/2006/relationships/image" Target="../media/image816.png"/><Relationship Id="rId514" Type="http://schemas.openxmlformats.org/officeDocument/2006/relationships/customXml" Target="../ink/ink2082.xml"/><Relationship Id="rId721" Type="http://schemas.openxmlformats.org/officeDocument/2006/relationships/image" Target="../media/image1022.png"/></Relationships>
</file>

<file path=ppt/slides/_rels/slide17.xml.rels><?xml version="1.0" encoding="UTF-8" standalone="yes"?>
<Relationships xmlns="http://schemas.openxmlformats.org/package/2006/relationships"><Relationship Id="rId117" Type="http://schemas.openxmlformats.org/officeDocument/2006/relationships/customXml" Target="../ink/ink2322.xml"/><Relationship Id="rId21" Type="http://schemas.openxmlformats.org/officeDocument/2006/relationships/customXml" Target="../ink/ink2274.xml"/><Relationship Id="rId324" Type="http://schemas.openxmlformats.org/officeDocument/2006/relationships/image" Target="../media/image1258.png"/><Relationship Id="rId531" Type="http://schemas.openxmlformats.org/officeDocument/2006/relationships/customXml" Target="../ink/ink2529.xml"/><Relationship Id="rId170" Type="http://schemas.openxmlformats.org/officeDocument/2006/relationships/image" Target="../media/image1182.png"/><Relationship Id="rId268" Type="http://schemas.openxmlformats.org/officeDocument/2006/relationships/image" Target="../media/image1230.png"/><Relationship Id="rId475" Type="http://schemas.openxmlformats.org/officeDocument/2006/relationships/customXml" Target="../ink/ink2501.xml"/><Relationship Id="rId32" Type="http://schemas.openxmlformats.org/officeDocument/2006/relationships/image" Target="../media/image1114.png"/><Relationship Id="rId128" Type="http://schemas.openxmlformats.org/officeDocument/2006/relationships/image" Target="../media/image1161.png"/><Relationship Id="rId335" Type="http://schemas.openxmlformats.org/officeDocument/2006/relationships/customXml" Target="../ink/ink2431.xml"/><Relationship Id="rId542" Type="http://schemas.openxmlformats.org/officeDocument/2006/relationships/image" Target="../media/image1367.png"/><Relationship Id="rId181" Type="http://schemas.openxmlformats.org/officeDocument/2006/relationships/customXml" Target="../ink/ink2354.xml"/><Relationship Id="rId402" Type="http://schemas.openxmlformats.org/officeDocument/2006/relationships/image" Target="../media/image1297.png"/><Relationship Id="rId279" Type="http://schemas.openxmlformats.org/officeDocument/2006/relationships/customXml" Target="../ink/ink2403.xml"/><Relationship Id="rId486" Type="http://schemas.openxmlformats.org/officeDocument/2006/relationships/image" Target="../media/image1339.png"/><Relationship Id="rId43" Type="http://schemas.openxmlformats.org/officeDocument/2006/relationships/customXml" Target="../ink/ink2285.xml"/><Relationship Id="rId139" Type="http://schemas.openxmlformats.org/officeDocument/2006/relationships/customXml" Target="../ink/ink2333.xml"/><Relationship Id="rId346" Type="http://schemas.openxmlformats.org/officeDocument/2006/relationships/image" Target="../media/image1269.png"/><Relationship Id="rId553" Type="http://schemas.openxmlformats.org/officeDocument/2006/relationships/image" Target="../media/image1371.png"/><Relationship Id="rId192" Type="http://schemas.openxmlformats.org/officeDocument/2006/relationships/image" Target="../media/image1193.png"/><Relationship Id="rId206" Type="http://schemas.openxmlformats.org/officeDocument/2006/relationships/image" Target="../media/image1200.png"/><Relationship Id="rId413" Type="http://schemas.openxmlformats.org/officeDocument/2006/relationships/customXml" Target="../ink/ink2470.xml"/><Relationship Id="rId497" Type="http://schemas.openxmlformats.org/officeDocument/2006/relationships/customXml" Target="../ink/ink2512.xml"/><Relationship Id="rId357" Type="http://schemas.openxmlformats.org/officeDocument/2006/relationships/customXml" Target="../ink/ink2442.xml"/><Relationship Id="rId54" Type="http://schemas.openxmlformats.org/officeDocument/2006/relationships/image" Target="../media/image1125.png"/><Relationship Id="rId217" Type="http://schemas.openxmlformats.org/officeDocument/2006/relationships/customXml" Target="../ink/ink2372.xml"/><Relationship Id="rId564" Type="http://schemas.openxmlformats.org/officeDocument/2006/relationships/customXml" Target="../ink/ink2546.xml"/><Relationship Id="rId424" Type="http://schemas.openxmlformats.org/officeDocument/2006/relationships/image" Target="../media/image1308.png"/><Relationship Id="rId270" Type="http://schemas.openxmlformats.org/officeDocument/2006/relationships/image" Target="../media/image1231.png"/><Relationship Id="rId65" Type="http://schemas.openxmlformats.org/officeDocument/2006/relationships/customXml" Target="../ink/ink2296.xml"/><Relationship Id="rId130" Type="http://schemas.openxmlformats.org/officeDocument/2006/relationships/image" Target="../media/image1162.png"/><Relationship Id="rId368" Type="http://schemas.openxmlformats.org/officeDocument/2006/relationships/image" Target="../media/image1280.png"/><Relationship Id="rId575" Type="http://schemas.openxmlformats.org/officeDocument/2006/relationships/image" Target="../media/image1382.png"/><Relationship Id="rId228" Type="http://schemas.openxmlformats.org/officeDocument/2006/relationships/image" Target="../media/image1211.png"/><Relationship Id="rId435" Type="http://schemas.openxmlformats.org/officeDocument/2006/relationships/customXml" Target="../ink/ink2481.xml"/><Relationship Id="rId281" Type="http://schemas.openxmlformats.org/officeDocument/2006/relationships/customXml" Target="../ink/ink2404.xml"/><Relationship Id="rId502" Type="http://schemas.openxmlformats.org/officeDocument/2006/relationships/image" Target="../media/image1347.png"/><Relationship Id="rId76" Type="http://schemas.openxmlformats.org/officeDocument/2006/relationships/image" Target="../media/image1136.png"/><Relationship Id="rId141" Type="http://schemas.openxmlformats.org/officeDocument/2006/relationships/customXml" Target="../ink/ink2334.xml"/><Relationship Id="rId379" Type="http://schemas.openxmlformats.org/officeDocument/2006/relationships/customXml" Target="../ink/ink2453.xml"/><Relationship Id="rId586" Type="http://schemas.openxmlformats.org/officeDocument/2006/relationships/customXml" Target="../ink/ink2557.xml"/><Relationship Id="rId7" Type="http://schemas.openxmlformats.org/officeDocument/2006/relationships/customXml" Target="../ink/ink2267.xml"/><Relationship Id="rId239" Type="http://schemas.openxmlformats.org/officeDocument/2006/relationships/customXml" Target="../ink/ink2383.xml"/><Relationship Id="rId446" Type="http://schemas.openxmlformats.org/officeDocument/2006/relationships/image" Target="../media/image1319.png"/><Relationship Id="rId292" Type="http://schemas.openxmlformats.org/officeDocument/2006/relationships/image" Target="../media/image1242.png"/><Relationship Id="rId306" Type="http://schemas.openxmlformats.org/officeDocument/2006/relationships/image" Target="../media/image1249.png"/><Relationship Id="rId87" Type="http://schemas.openxmlformats.org/officeDocument/2006/relationships/customXml" Target="../ink/ink2307.xml"/><Relationship Id="rId513" Type="http://schemas.openxmlformats.org/officeDocument/2006/relationships/customXml" Target="../ink/ink2520.xml"/><Relationship Id="rId597" Type="http://schemas.openxmlformats.org/officeDocument/2006/relationships/image" Target="../media/image1393.png"/><Relationship Id="rId152" Type="http://schemas.openxmlformats.org/officeDocument/2006/relationships/image" Target="../media/image1173.png"/><Relationship Id="rId457" Type="http://schemas.openxmlformats.org/officeDocument/2006/relationships/customXml" Target="../ink/ink2492.xml"/><Relationship Id="rId14" Type="http://schemas.openxmlformats.org/officeDocument/2006/relationships/image" Target="../media/image1105.png"/><Relationship Id="rId56" Type="http://schemas.openxmlformats.org/officeDocument/2006/relationships/image" Target="../media/image1126.png"/><Relationship Id="rId317" Type="http://schemas.openxmlformats.org/officeDocument/2006/relationships/customXml" Target="../ink/ink2422.xml"/><Relationship Id="rId359" Type="http://schemas.openxmlformats.org/officeDocument/2006/relationships/customXml" Target="../ink/ink2443.xml"/><Relationship Id="rId524" Type="http://schemas.openxmlformats.org/officeDocument/2006/relationships/image" Target="../media/image1358.png"/><Relationship Id="rId566" Type="http://schemas.openxmlformats.org/officeDocument/2006/relationships/customXml" Target="../ink/ink2547.xml"/><Relationship Id="rId98" Type="http://schemas.openxmlformats.org/officeDocument/2006/relationships/image" Target="../media/image1146.png"/><Relationship Id="rId121" Type="http://schemas.openxmlformats.org/officeDocument/2006/relationships/customXml" Target="../ink/ink2324.xml"/><Relationship Id="rId163" Type="http://schemas.openxmlformats.org/officeDocument/2006/relationships/customXml" Target="../ink/ink2345.xml"/><Relationship Id="rId219" Type="http://schemas.openxmlformats.org/officeDocument/2006/relationships/customXml" Target="../ink/ink2373.xml"/><Relationship Id="rId370" Type="http://schemas.openxmlformats.org/officeDocument/2006/relationships/image" Target="../media/image1281.png"/><Relationship Id="rId426" Type="http://schemas.openxmlformats.org/officeDocument/2006/relationships/image" Target="../media/image1309.png"/><Relationship Id="rId230" Type="http://schemas.openxmlformats.org/officeDocument/2006/relationships/image" Target="../media/image1212.png"/><Relationship Id="rId468" Type="http://schemas.openxmlformats.org/officeDocument/2006/relationships/image" Target="../media/image1330.png"/><Relationship Id="rId25" Type="http://schemas.openxmlformats.org/officeDocument/2006/relationships/customXml" Target="../ink/ink2276.xml"/><Relationship Id="rId67" Type="http://schemas.openxmlformats.org/officeDocument/2006/relationships/customXml" Target="../ink/ink2297.xml"/><Relationship Id="rId272" Type="http://schemas.openxmlformats.org/officeDocument/2006/relationships/image" Target="../media/image1232.png"/><Relationship Id="rId328" Type="http://schemas.openxmlformats.org/officeDocument/2006/relationships/image" Target="../media/image1260.png"/><Relationship Id="rId535" Type="http://schemas.openxmlformats.org/officeDocument/2006/relationships/customXml" Target="../ink/ink2531.xml"/><Relationship Id="rId577" Type="http://schemas.openxmlformats.org/officeDocument/2006/relationships/image" Target="../media/image1383.png"/><Relationship Id="rId132" Type="http://schemas.openxmlformats.org/officeDocument/2006/relationships/image" Target="../media/image1163.png"/><Relationship Id="rId174" Type="http://schemas.openxmlformats.org/officeDocument/2006/relationships/image" Target="../media/image1184.png"/><Relationship Id="rId381" Type="http://schemas.openxmlformats.org/officeDocument/2006/relationships/customXml" Target="../ink/ink2454.xml"/><Relationship Id="rId602" Type="http://schemas.openxmlformats.org/officeDocument/2006/relationships/customXml" Target="../ink/ink2565.xml"/><Relationship Id="rId241" Type="http://schemas.openxmlformats.org/officeDocument/2006/relationships/customXml" Target="../ink/ink2384.xml"/><Relationship Id="rId437" Type="http://schemas.openxmlformats.org/officeDocument/2006/relationships/customXml" Target="../ink/ink2482.xml"/><Relationship Id="rId479" Type="http://schemas.openxmlformats.org/officeDocument/2006/relationships/customXml" Target="../ink/ink2503.xml"/><Relationship Id="rId36" Type="http://schemas.openxmlformats.org/officeDocument/2006/relationships/image" Target="../media/image1116.png"/><Relationship Id="rId283" Type="http://schemas.openxmlformats.org/officeDocument/2006/relationships/customXml" Target="../ink/ink2405.xml"/><Relationship Id="rId339" Type="http://schemas.openxmlformats.org/officeDocument/2006/relationships/customXml" Target="../ink/ink2433.xml"/><Relationship Id="rId490" Type="http://schemas.openxmlformats.org/officeDocument/2006/relationships/image" Target="../media/image1341.png"/><Relationship Id="rId504" Type="http://schemas.openxmlformats.org/officeDocument/2006/relationships/image" Target="../media/image1348.png"/><Relationship Id="rId546" Type="http://schemas.openxmlformats.org/officeDocument/2006/relationships/image" Target="../media/image1369.png"/><Relationship Id="rId78" Type="http://schemas.openxmlformats.org/officeDocument/2006/relationships/image" Target="../media/image1137.png"/><Relationship Id="rId101" Type="http://schemas.openxmlformats.org/officeDocument/2006/relationships/customXml" Target="../ink/ink2314.xml"/><Relationship Id="rId143" Type="http://schemas.openxmlformats.org/officeDocument/2006/relationships/customXml" Target="../ink/ink2335.xml"/><Relationship Id="rId185" Type="http://schemas.openxmlformats.org/officeDocument/2006/relationships/customXml" Target="../ink/ink2356.xml"/><Relationship Id="rId350" Type="http://schemas.openxmlformats.org/officeDocument/2006/relationships/image" Target="../media/image1271.png"/><Relationship Id="rId406" Type="http://schemas.openxmlformats.org/officeDocument/2006/relationships/image" Target="../media/image1299.png"/><Relationship Id="rId588" Type="http://schemas.openxmlformats.org/officeDocument/2006/relationships/customXml" Target="../ink/ink2558.xml"/><Relationship Id="rId9" Type="http://schemas.openxmlformats.org/officeDocument/2006/relationships/customXml" Target="../ink/ink2268.xml"/><Relationship Id="rId210" Type="http://schemas.openxmlformats.org/officeDocument/2006/relationships/image" Target="../media/image1202.png"/><Relationship Id="rId392" Type="http://schemas.openxmlformats.org/officeDocument/2006/relationships/image" Target="../media/image1292.png"/><Relationship Id="rId448" Type="http://schemas.openxmlformats.org/officeDocument/2006/relationships/image" Target="../media/image1320.png"/><Relationship Id="rId252" Type="http://schemas.openxmlformats.org/officeDocument/2006/relationships/image" Target="../media/image1222.png"/><Relationship Id="rId294" Type="http://schemas.openxmlformats.org/officeDocument/2006/relationships/image" Target="../media/image1243.png"/><Relationship Id="rId308" Type="http://schemas.openxmlformats.org/officeDocument/2006/relationships/image" Target="../media/image1250.png"/><Relationship Id="rId515" Type="http://schemas.openxmlformats.org/officeDocument/2006/relationships/customXml" Target="../ink/ink2521.xml"/><Relationship Id="rId47" Type="http://schemas.openxmlformats.org/officeDocument/2006/relationships/customXml" Target="../ink/ink2287.xml"/><Relationship Id="rId89" Type="http://schemas.openxmlformats.org/officeDocument/2006/relationships/customXml" Target="../ink/ink2308.xml"/><Relationship Id="rId112" Type="http://schemas.openxmlformats.org/officeDocument/2006/relationships/image" Target="../media/image1153.png"/><Relationship Id="rId154" Type="http://schemas.openxmlformats.org/officeDocument/2006/relationships/image" Target="../media/image1174.png"/><Relationship Id="rId361" Type="http://schemas.openxmlformats.org/officeDocument/2006/relationships/customXml" Target="../ink/ink2444.xml"/><Relationship Id="rId557" Type="http://schemas.openxmlformats.org/officeDocument/2006/relationships/image" Target="../media/image1373.png"/><Relationship Id="rId599" Type="http://schemas.openxmlformats.org/officeDocument/2006/relationships/image" Target="../media/image1394.png"/><Relationship Id="rId196" Type="http://schemas.openxmlformats.org/officeDocument/2006/relationships/image" Target="../media/image1195.png"/><Relationship Id="rId417" Type="http://schemas.openxmlformats.org/officeDocument/2006/relationships/customXml" Target="../ink/ink2472.xml"/><Relationship Id="rId459" Type="http://schemas.openxmlformats.org/officeDocument/2006/relationships/customXml" Target="../ink/ink2493.xml"/><Relationship Id="rId16" Type="http://schemas.openxmlformats.org/officeDocument/2006/relationships/image" Target="../media/image1106.png"/><Relationship Id="rId221" Type="http://schemas.openxmlformats.org/officeDocument/2006/relationships/customXml" Target="../ink/ink2374.xml"/><Relationship Id="rId263" Type="http://schemas.openxmlformats.org/officeDocument/2006/relationships/customXml" Target="../ink/ink2395.xml"/><Relationship Id="rId319" Type="http://schemas.openxmlformats.org/officeDocument/2006/relationships/customXml" Target="../ink/ink2423.xml"/><Relationship Id="rId470" Type="http://schemas.openxmlformats.org/officeDocument/2006/relationships/image" Target="../media/image1331.png"/><Relationship Id="rId526" Type="http://schemas.openxmlformats.org/officeDocument/2006/relationships/image" Target="../media/image1359.png"/><Relationship Id="rId58" Type="http://schemas.openxmlformats.org/officeDocument/2006/relationships/image" Target="../media/image1127.png"/><Relationship Id="rId123" Type="http://schemas.openxmlformats.org/officeDocument/2006/relationships/customXml" Target="../ink/ink2325.xml"/><Relationship Id="rId330" Type="http://schemas.openxmlformats.org/officeDocument/2006/relationships/image" Target="../media/image1261.png"/><Relationship Id="rId568" Type="http://schemas.openxmlformats.org/officeDocument/2006/relationships/customXml" Target="../ink/ink2548.xml"/><Relationship Id="rId165" Type="http://schemas.openxmlformats.org/officeDocument/2006/relationships/customXml" Target="../ink/ink2346.xml"/><Relationship Id="rId372" Type="http://schemas.openxmlformats.org/officeDocument/2006/relationships/image" Target="../media/image1282.png"/><Relationship Id="rId428" Type="http://schemas.openxmlformats.org/officeDocument/2006/relationships/image" Target="../media/image1310.png"/><Relationship Id="rId232" Type="http://schemas.openxmlformats.org/officeDocument/2006/relationships/image" Target="../media/image200.png"/><Relationship Id="rId274" Type="http://schemas.openxmlformats.org/officeDocument/2006/relationships/image" Target="../media/image1233.png"/><Relationship Id="rId481" Type="http://schemas.openxmlformats.org/officeDocument/2006/relationships/customXml" Target="../ink/ink2504.xml"/><Relationship Id="rId27" Type="http://schemas.openxmlformats.org/officeDocument/2006/relationships/customXml" Target="../ink/ink2277.xml"/><Relationship Id="rId69" Type="http://schemas.openxmlformats.org/officeDocument/2006/relationships/customXml" Target="../ink/ink2298.xml"/><Relationship Id="rId134" Type="http://schemas.openxmlformats.org/officeDocument/2006/relationships/image" Target="../media/image1164.png"/><Relationship Id="rId537" Type="http://schemas.openxmlformats.org/officeDocument/2006/relationships/customXml" Target="../ink/ink2532.xml"/><Relationship Id="rId579" Type="http://schemas.openxmlformats.org/officeDocument/2006/relationships/image" Target="../media/image1384.png"/><Relationship Id="rId80" Type="http://schemas.openxmlformats.org/officeDocument/2006/relationships/image" Target="../media/image1138.png"/><Relationship Id="rId176" Type="http://schemas.openxmlformats.org/officeDocument/2006/relationships/image" Target="../media/image1185.png"/><Relationship Id="rId341" Type="http://schemas.openxmlformats.org/officeDocument/2006/relationships/customXml" Target="../ink/ink2434.xml"/><Relationship Id="rId383" Type="http://schemas.openxmlformats.org/officeDocument/2006/relationships/customXml" Target="../ink/ink2455.xml"/><Relationship Id="rId439" Type="http://schemas.openxmlformats.org/officeDocument/2006/relationships/customXml" Target="../ink/ink2483.xml"/><Relationship Id="rId590" Type="http://schemas.openxmlformats.org/officeDocument/2006/relationships/customXml" Target="../ink/ink2559.xml"/><Relationship Id="rId201" Type="http://schemas.openxmlformats.org/officeDocument/2006/relationships/customXml" Target="../ink/ink2364.xml"/><Relationship Id="rId243" Type="http://schemas.openxmlformats.org/officeDocument/2006/relationships/customXml" Target="../ink/ink2385.xml"/><Relationship Id="rId285" Type="http://schemas.openxmlformats.org/officeDocument/2006/relationships/customXml" Target="../ink/ink2406.xml"/><Relationship Id="rId450" Type="http://schemas.openxmlformats.org/officeDocument/2006/relationships/image" Target="../media/image1321.png"/><Relationship Id="rId506" Type="http://schemas.openxmlformats.org/officeDocument/2006/relationships/image" Target="../media/image1349.png"/><Relationship Id="rId38" Type="http://schemas.openxmlformats.org/officeDocument/2006/relationships/image" Target="../media/image1117.png"/><Relationship Id="rId103" Type="http://schemas.openxmlformats.org/officeDocument/2006/relationships/customXml" Target="../ink/ink2315.xml"/><Relationship Id="rId310" Type="http://schemas.openxmlformats.org/officeDocument/2006/relationships/image" Target="../media/image1251.png"/><Relationship Id="rId492" Type="http://schemas.openxmlformats.org/officeDocument/2006/relationships/image" Target="../media/image1342.png"/><Relationship Id="rId548" Type="http://schemas.openxmlformats.org/officeDocument/2006/relationships/image" Target="../media/image298.png"/><Relationship Id="rId91" Type="http://schemas.openxmlformats.org/officeDocument/2006/relationships/customXml" Target="../ink/ink2309.xml"/><Relationship Id="rId145" Type="http://schemas.openxmlformats.org/officeDocument/2006/relationships/customXml" Target="../ink/ink2336.xml"/><Relationship Id="rId187" Type="http://schemas.openxmlformats.org/officeDocument/2006/relationships/customXml" Target="../ink/ink2357.xml"/><Relationship Id="rId352" Type="http://schemas.openxmlformats.org/officeDocument/2006/relationships/image" Target="../media/image1272.png"/><Relationship Id="rId394" Type="http://schemas.openxmlformats.org/officeDocument/2006/relationships/image" Target="../media/image1293.png"/><Relationship Id="rId408" Type="http://schemas.openxmlformats.org/officeDocument/2006/relationships/image" Target="../media/image1300.png"/><Relationship Id="rId212" Type="http://schemas.openxmlformats.org/officeDocument/2006/relationships/image" Target="../media/image1203.png"/><Relationship Id="rId254" Type="http://schemas.openxmlformats.org/officeDocument/2006/relationships/image" Target="../media/image1223.png"/><Relationship Id="rId49" Type="http://schemas.openxmlformats.org/officeDocument/2006/relationships/customXml" Target="../ink/ink2288.xml"/><Relationship Id="rId114" Type="http://schemas.openxmlformats.org/officeDocument/2006/relationships/image" Target="../media/image1154.png"/><Relationship Id="rId296" Type="http://schemas.openxmlformats.org/officeDocument/2006/relationships/image" Target="../media/image1244.png"/><Relationship Id="rId461" Type="http://schemas.openxmlformats.org/officeDocument/2006/relationships/customXml" Target="../ink/ink2494.xml"/><Relationship Id="rId517" Type="http://schemas.openxmlformats.org/officeDocument/2006/relationships/customXml" Target="../ink/ink2522.xml"/><Relationship Id="rId559" Type="http://schemas.openxmlformats.org/officeDocument/2006/relationships/image" Target="../media/image1374.png"/><Relationship Id="rId60" Type="http://schemas.openxmlformats.org/officeDocument/2006/relationships/image" Target="../media/image1128.png"/><Relationship Id="rId156" Type="http://schemas.openxmlformats.org/officeDocument/2006/relationships/image" Target="../media/image1175.png"/><Relationship Id="rId198" Type="http://schemas.openxmlformats.org/officeDocument/2006/relationships/image" Target="../media/image1196.png"/><Relationship Id="rId321" Type="http://schemas.openxmlformats.org/officeDocument/2006/relationships/customXml" Target="../ink/ink2424.xml"/><Relationship Id="rId363" Type="http://schemas.openxmlformats.org/officeDocument/2006/relationships/customXml" Target="../ink/ink2445.xml"/><Relationship Id="rId419" Type="http://schemas.openxmlformats.org/officeDocument/2006/relationships/customXml" Target="../ink/ink2473.xml"/><Relationship Id="rId570" Type="http://schemas.openxmlformats.org/officeDocument/2006/relationships/customXml" Target="../ink/ink2549.xml"/><Relationship Id="rId223" Type="http://schemas.openxmlformats.org/officeDocument/2006/relationships/customXml" Target="../ink/ink2375.xml"/><Relationship Id="rId430" Type="http://schemas.openxmlformats.org/officeDocument/2006/relationships/image" Target="../media/image1311.png"/><Relationship Id="rId18" Type="http://schemas.openxmlformats.org/officeDocument/2006/relationships/image" Target="../media/image1107.png"/><Relationship Id="rId265" Type="http://schemas.openxmlformats.org/officeDocument/2006/relationships/customXml" Target="../ink/ink2396.xml"/><Relationship Id="rId472" Type="http://schemas.openxmlformats.org/officeDocument/2006/relationships/image" Target="../media/image1332.png"/><Relationship Id="rId528" Type="http://schemas.openxmlformats.org/officeDocument/2006/relationships/image" Target="../media/image1360.png"/><Relationship Id="rId125" Type="http://schemas.openxmlformats.org/officeDocument/2006/relationships/customXml" Target="../ink/ink2326.xml"/><Relationship Id="rId167" Type="http://schemas.openxmlformats.org/officeDocument/2006/relationships/customXml" Target="../ink/ink2347.xml"/><Relationship Id="rId332" Type="http://schemas.openxmlformats.org/officeDocument/2006/relationships/image" Target="../media/image1262.png"/><Relationship Id="rId374" Type="http://schemas.openxmlformats.org/officeDocument/2006/relationships/image" Target="../media/image1283.png"/><Relationship Id="rId581" Type="http://schemas.openxmlformats.org/officeDocument/2006/relationships/image" Target="../media/image1385.png"/><Relationship Id="rId71" Type="http://schemas.openxmlformats.org/officeDocument/2006/relationships/customXml" Target="../ink/ink2299.xml"/><Relationship Id="rId234" Type="http://schemas.openxmlformats.org/officeDocument/2006/relationships/image" Target="../media/image1213.png"/><Relationship Id="rId2" Type="http://schemas.openxmlformats.org/officeDocument/2006/relationships/notesSlide" Target="../notesSlides/notesSlide17.xml"/><Relationship Id="rId29" Type="http://schemas.openxmlformats.org/officeDocument/2006/relationships/customXml" Target="../ink/ink2278.xml"/><Relationship Id="rId276" Type="http://schemas.openxmlformats.org/officeDocument/2006/relationships/image" Target="../media/image1234.png"/><Relationship Id="rId441" Type="http://schemas.openxmlformats.org/officeDocument/2006/relationships/customXml" Target="../ink/ink2484.xml"/><Relationship Id="rId483" Type="http://schemas.openxmlformats.org/officeDocument/2006/relationships/customXml" Target="../ink/ink2505.xml"/><Relationship Id="rId539" Type="http://schemas.openxmlformats.org/officeDocument/2006/relationships/customXml" Target="../ink/ink2533.xml"/><Relationship Id="rId40" Type="http://schemas.openxmlformats.org/officeDocument/2006/relationships/image" Target="../media/image1118.png"/><Relationship Id="rId136" Type="http://schemas.openxmlformats.org/officeDocument/2006/relationships/image" Target="../media/image1165.png"/><Relationship Id="rId178" Type="http://schemas.openxmlformats.org/officeDocument/2006/relationships/image" Target="../media/image1186.png"/><Relationship Id="rId301" Type="http://schemas.openxmlformats.org/officeDocument/2006/relationships/customXml" Target="../ink/ink2414.xml"/><Relationship Id="rId343" Type="http://schemas.openxmlformats.org/officeDocument/2006/relationships/customXml" Target="../ink/ink2435.xml"/><Relationship Id="rId550" Type="http://schemas.openxmlformats.org/officeDocument/2006/relationships/image" Target="../media/image1370.png"/><Relationship Id="rId82" Type="http://schemas.openxmlformats.org/officeDocument/2006/relationships/image" Target="../media/image1139.png"/><Relationship Id="rId203" Type="http://schemas.openxmlformats.org/officeDocument/2006/relationships/customXml" Target="../ink/ink2365.xml"/><Relationship Id="rId385" Type="http://schemas.openxmlformats.org/officeDocument/2006/relationships/customXml" Target="../ink/ink2456.xml"/><Relationship Id="rId592" Type="http://schemas.openxmlformats.org/officeDocument/2006/relationships/customXml" Target="../ink/ink2560.xml"/><Relationship Id="rId245" Type="http://schemas.openxmlformats.org/officeDocument/2006/relationships/customXml" Target="../ink/ink2386.xml"/><Relationship Id="rId287" Type="http://schemas.openxmlformats.org/officeDocument/2006/relationships/customXml" Target="../ink/ink2407.xml"/><Relationship Id="rId410" Type="http://schemas.openxmlformats.org/officeDocument/2006/relationships/image" Target="../media/image1301.png"/><Relationship Id="rId452" Type="http://schemas.openxmlformats.org/officeDocument/2006/relationships/image" Target="../media/image1322.png"/><Relationship Id="rId494" Type="http://schemas.openxmlformats.org/officeDocument/2006/relationships/image" Target="../media/image1343.png"/><Relationship Id="rId508" Type="http://schemas.openxmlformats.org/officeDocument/2006/relationships/image" Target="../media/image1350.png"/><Relationship Id="rId105" Type="http://schemas.openxmlformats.org/officeDocument/2006/relationships/customXml" Target="../ink/ink2316.xml"/><Relationship Id="rId147" Type="http://schemas.openxmlformats.org/officeDocument/2006/relationships/customXml" Target="../ink/ink2337.xml"/><Relationship Id="rId312" Type="http://schemas.openxmlformats.org/officeDocument/2006/relationships/image" Target="../media/image1252.png"/><Relationship Id="rId354" Type="http://schemas.openxmlformats.org/officeDocument/2006/relationships/image" Target="../media/image1273.png"/><Relationship Id="rId51" Type="http://schemas.openxmlformats.org/officeDocument/2006/relationships/customXml" Target="../ink/ink2289.xml"/><Relationship Id="rId93" Type="http://schemas.openxmlformats.org/officeDocument/2006/relationships/customXml" Target="../ink/ink2310.xml"/><Relationship Id="rId189" Type="http://schemas.openxmlformats.org/officeDocument/2006/relationships/customXml" Target="../ink/ink2358.xml"/><Relationship Id="rId396" Type="http://schemas.openxmlformats.org/officeDocument/2006/relationships/image" Target="../media/image1294.png"/><Relationship Id="rId561" Type="http://schemas.openxmlformats.org/officeDocument/2006/relationships/image" Target="../media/image1375.png"/><Relationship Id="rId214" Type="http://schemas.openxmlformats.org/officeDocument/2006/relationships/image" Target="../media/image1204.png"/><Relationship Id="rId256" Type="http://schemas.openxmlformats.org/officeDocument/2006/relationships/image" Target="../media/image1224.png"/><Relationship Id="rId298" Type="http://schemas.openxmlformats.org/officeDocument/2006/relationships/image" Target="../media/image1245.png"/><Relationship Id="rId421" Type="http://schemas.openxmlformats.org/officeDocument/2006/relationships/customXml" Target="../ink/ink2474.xml"/><Relationship Id="rId463" Type="http://schemas.openxmlformats.org/officeDocument/2006/relationships/customXml" Target="../ink/ink2495.xml"/><Relationship Id="rId519" Type="http://schemas.openxmlformats.org/officeDocument/2006/relationships/customXml" Target="../ink/ink2523.xml"/><Relationship Id="rId116" Type="http://schemas.openxmlformats.org/officeDocument/2006/relationships/image" Target="../media/image1155.png"/><Relationship Id="rId158" Type="http://schemas.openxmlformats.org/officeDocument/2006/relationships/image" Target="../media/image1176.png"/><Relationship Id="rId323" Type="http://schemas.openxmlformats.org/officeDocument/2006/relationships/customXml" Target="../ink/ink2425.xml"/><Relationship Id="rId530" Type="http://schemas.openxmlformats.org/officeDocument/2006/relationships/image" Target="../media/image1361.png"/><Relationship Id="rId20" Type="http://schemas.openxmlformats.org/officeDocument/2006/relationships/image" Target="../media/image1108.png"/><Relationship Id="rId62" Type="http://schemas.openxmlformats.org/officeDocument/2006/relationships/image" Target="../media/image1129.png"/><Relationship Id="rId365" Type="http://schemas.openxmlformats.org/officeDocument/2006/relationships/customXml" Target="../ink/ink2446.xml"/><Relationship Id="rId572" Type="http://schemas.openxmlformats.org/officeDocument/2006/relationships/customXml" Target="../ink/ink2550.xml"/><Relationship Id="rId225" Type="http://schemas.openxmlformats.org/officeDocument/2006/relationships/customXml" Target="../ink/ink2376.xml"/><Relationship Id="rId267" Type="http://schemas.openxmlformats.org/officeDocument/2006/relationships/customXml" Target="../ink/ink2397.xml"/><Relationship Id="rId432" Type="http://schemas.openxmlformats.org/officeDocument/2006/relationships/image" Target="../media/image1312.png"/><Relationship Id="rId474" Type="http://schemas.openxmlformats.org/officeDocument/2006/relationships/image" Target="../media/image1333.png"/><Relationship Id="rId127" Type="http://schemas.openxmlformats.org/officeDocument/2006/relationships/customXml" Target="../ink/ink2327.xml"/><Relationship Id="rId31" Type="http://schemas.openxmlformats.org/officeDocument/2006/relationships/customXml" Target="../ink/ink2279.xml"/><Relationship Id="rId73" Type="http://schemas.openxmlformats.org/officeDocument/2006/relationships/customXml" Target="../ink/ink2300.xml"/><Relationship Id="rId169" Type="http://schemas.openxmlformats.org/officeDocument/2006/relationships/customXml" Target="../ink/ink2348.xml"/><Relationship Id="rId334" Type="http://schemas.openxmlformats.org/officeDocument/2006/relationships/image" Target="../media/image1263.png"/><Relationship Id="rId376" Type="http://schemas.openxmlformats.org/officeDocument/2006/relationships/image" Target="../media/image1284.png"/><Relationship Id="rId541" Type="http://schemas.openxmlformats.org/officeDocument/2006/relationships/customXml" Target="../ink/ink2534.xml"/><Relationship Id="rId583" Type="http://schemas.openxmlformats.org/officeDocument/2006/relationships/image" Target="../media/image1386.png"/><Relationship Id="rId4" Type="http://schemas.openxmlformats.org/officeDocument/2006/relationships/image" Target="../media/image1100.png"/><Relationship Id="rId180" Type="http://schemas.openxmlformats.org/officeDocument/2006/relationships/image" Target="../media/image1187.png"/><Relationship Id="rId236" Type="http://schemas.openxmlformats.org/officeDocument/2006/relationships/image" Target="../media/image1214.png"/><Relationship Id="rId278" Type="http://schemas.openxmlformats.org/officeDocument/2006/relationships/image" Target="../media/image1235.png"/><Relationship Id="rId401" Type="http://schemas.openxmlformats.org/officeDocument/2006/relationships/customXml" Target="../ink/ink2464.xml"/><Relationship Id="rId443" Type="http://schemas.openxmlformats.org/officeDocument/2006/relationships/customXml" Target="../ink/ink2485.xml"/><Relationship Id="rId303" Type="http://schemas.openxmlformats.org/officeDocument/2006/relationships/customXml" Target="../ink/ink2415.xml"/><Relationship Id="rId485" Type="http://schemas.openxmlformats.org/officeDocument/2006/relationships/customXml" Target="../ink/ink2506.xml"/><Relationship Id="rId42" Type="http://schemas.openxmlformats.org/officeDocument/2006/relationships/image" Target="../media/image1119.png"/><Relationship Id="rId84" Type="http://schemas.openxmlformats.org/officeDocument/2006/relationships/image" Target="../media/image1140.png"/><Relationship Id="rId138" Type="http://schemas.openxmlformats.org/officeDocument/2006/relationships/image" Target="../media/image1166.png"/><Relationship Id="rId345" Type="http://schemas.openxmlformats.org/officeDocument/2006/relationships/customXml" Target="../ink/ink2436.xml"/><Relationship Id="rId387" Type="http://schemas.openxmlformats.org/officeDocument/2006/relationships/customXml" Target="../ink/ink2457.xml"/><Relationship Id="rId510" Type="http://schemas.openxmlformats.org/officeDocument/2006/relationships/image" Target="../media/image1351.png"/><Relationship Id="rId552" Type="http://schemas.openxmlformats.org/officeDocument/2006/relationships/customXml" Target="../ink/ink2540.xml"/><Relationship Id="rId594" Type="http://schemas.openxmlformats.org/officeDocument/2006/relationships/customXml" Target="../ink/ink2561.xml"/><Relationship Id="rId191" Type="http://schemas.openxmlformats.org/officeDocument/2006/relationships/customXml" Target="../ink/ink2359.xml"/><Relationship Id="rId205" Type="http://schemas.openxmlformats.org/officeDocument/2006/relationships/customXml" Target="../ink/ink2366.xml"/><Relationship Id="rId247" Type="http://schemas.openxmlformats.org/officeDocument/2006/relationships/customXml" Target="../ink/ink2387.xml"/><Relationship Id="rId412" Type="http://schemas.openxmlformats.org/officeDocument/2006/relationships/image" Target="../media/image1302.png"/><Relationship Id="rId107" Type="http://schemas.openxmlformats.org/officeDocument/2006/relationships/customXml" Target="../ink/ink2317.xml"/><Relationship Id="rId289" Type="http://schemas.openxmlformats.org/officeDocument/2006/relationships/customXml" Target="../ink/ink2408.xml"/><Relationship Id="rId454" Type="http://schemas.openxmlformats.org/officeDocument/2006/relationships/image" Target="../media/image1323.png"/><Relationship Id="rId496" Type="http://schemas.openxmlformats.org/officeDocument/2006/relationships/image" Target="../media/image1344.png"/><Relationship Id="rId11" Type="http://schemas.openxmlformats.org/officeDocument/2006/relationships/customXml" Target="../ink/ink2269.xml"/><Relationship Id="rId53" Type="http://schemas.openxmlformats.org/officeDocument/2006/relationships/customXml" Target="../ink/ink2290.xml"/><Relationship Id="rId149" Type="http://schemas.openxmlformats.org/officeDocument/2006/relationships/customXml" Target="../ink/ink2338.xml"/><Relationship Id="rId314" Type="http://schemas.openxmlformats.org/officeDocument/2006/relationships/image" Target="../media/image1253.png"/><Relationship Id="rId356" Type="http://schemas.openxmlformats.org/officeDocument/2006/relationships/image" Target="../media/image1274.png"/><Relationship Id="rId398" Type="http://schemas.openxmlformats.org/officeDocument/2006/relationships/image" Target="../media/image1295.png"/><Relationship Id="rId521" Type="http://schemas.openxmlformats.org/officeDocument/2006/relationships/customXml" Target="../ink/ink2524.xml"/><Relationship Id="rId563" Type="http://schemas.openxmlformats.org/officeDocument/2006/relationships/image" Target="../media/image1376.png"/><Relationship Id="rId95" Type="http://schemas.openxmlformats.org/officeDocument/2006/relationships/customXml" Target="../ink/ink2311.xml"/><Relationship Id="rId160" Type="http://schemas.openxmlformats.org/officeDocument/2006/relationships/image" Target="../media/image1177.png"/><Relationship Id="rId216" Type="http://schemas.openxmlformats.org/officeDocument/2006/relationships/image" Target="../media/image1205.png"/><Relationship Id="rId423" Type="http://schemas.openxmlformats.org/officeDocument/2006/relationships/customXml" Target="../ink/ink2475.xml"/><Relationship Id="rId258" Type="http://schemas.openxmlformats.org/officeDocument/2006/relationships/image" Target="../media/image1225.png"/><Relationship Id="rId465" Type="http://schemas.openxmlformats.org/officeDocument/2006/relationships/customXml" Target="../ink/ink2496.xml"/><Relationship Id="rId22" Type="http://schemas.openxmlformats.org/officeDocument/2006/relationships/image" Target="../media/image1109.png"/><Relationship Id="rId64" Type="http://schemas.openxmlformats.org/officeDocument/2006/relationships/image" Target="../media/image1130.png"/><Relationship Id="rId118" Type="http://schemas.openxmlformats.org/officeDocument/2006/relationships/image" Target="../media/image1156.png"/><Relationship Id="rId325" Type="http://schemas.openxmlformats.org/officeDocument/2006/relationships/customXml" Target="../ink/ink2426.xml"/><Relationship Id="rId367" Type="http://schemas.openxmlformats.org/officeDocument/2006/relationships/customXml" Target="../ink/ink2447.xml"/><Relationship Id="rId532" Type="http://schemas.openxmlformats.org/officeDocument/2006/relationships/image" Target="../media/image1362.png"/><Relationship Id="rId574" Type="http://schemas.openxmlformats.org/officeDocument/2006/relationships/customXml" Target="../ink/ink2551.xml"/><Relationship Id="rId171" Type="http://schemas.openxmlformats.org/officeDocument/2006/relationships/customXml" Target="../ink/ink2349.xml"/><Relationship Id="rId227" Type="http://schemas.openxmlformats.org/officeDocument/2006/relationships/customXml" Target="../ink/ink2377.xml"/><Relationship Id="rId269" Type="http://schemas.openxmlformats.org/officeDocument/2006/relationships/customXml" Target="../ink/ink2398.xml"/><Relationship Id="rId434" Type="http://schemas.openxmlformats.org/officeDocument/2006/relationships/image" Target="../media/image1313.png"/><Relationship Id="rId476" Type="http://schemas.openxmlformats.org/officeDocument/2006/relationships/image" Target="../media/image1334.png"/><Relationship Id="rId33" Type="http://schemas.openxmlformats.org/officeDocument/2006/relationships/customXml" Target="../ink/ink2280.xml"/><Relationship Id="rId129" Type="http://schemas.openxmlformats.org/officeDocument/2006/relationships/customXml" Target="../ink/ink2328.xml"/><Relationship Id="rId280" Type="http://schemas.openxmlformats.org/officeDocument/2006/relationships/image" Target="../media/image1236.png"/><Relationship Id="rId336" Type="http://schemas.openxmlformats.org/officeDocument/2006/relationships/image" Target="../media/image1264.png"/><Relationship Id="rId501" Type="http://schemas.openxmlformats.org/officeDocument/2006/relationships/customXml" Target="../ink/ink2514.xml"/><Relationship Id="rId543" Type="http://schemas.openxmlformats.org/officeDocument/2006/relationships/customXml" Target="../ink/ink2535.xml"/><Relationship Id="rId75" Type="http://schemas.openxmlformats.org/officeDocument/2006/relationships/customXml" Target="../ink/ink2301.xml"/><Relationship Id="rId140" Type="http://schemas.openxmlformats.org/officeDocument/2006/relationships/image" Target="../media/image1167.png"/><Relationship Id="rId182" Type="http://schemas.openxmlformats.org/officeDocument/2006/relationships/image" Target="../media/image1188.png"/><Relationship Id="rId378" Type="http://schemas.openxmlformats.org/officeDocument/2006/relationships/image" Target="../media/image1285.png"/><Relationship Id="rId403" Type="http://schemas.openxmlformats.org/officeDocument/2006/relationships/customXml" Target="../ink/ink2465.xml"/><Relationship Id="rId585" Type="http://schemas.openxmlformats.org/officeDocument/2006/relationships/image" Target="../media/image1387.png"/><Relationship Id="rId6" Type="http://schemas.openxmlformats.org/officeDocument/2006/relationships/image" Target="../media/image1101.png"/><Relationship Id="rId238" Type="http://schemas.openxmlformats.org/officeDocument/2006/relationships/image" Target="../media/image1215.png"/><Relationship Id="rId445" Type="http://schemas.openxmlformats.org/officeDocument/2006/relationships/customXml" Target="../ink/ink2486.xml"/><Relationship Id="rId487" Type="http://schemas.openxmlformats.org/officeDocument/2006/relationships/customXml" Target="../ink/ink2507.xml"/><Relationship Id="rId291" Type="http://schemas.openxmlformats.org/officeDocument/2006/relationships/customXml" Target="../ink/ink2409.xml"/><Relationship Id="rId305" Type="http://schemas.openxmlformats.org/officeDocument/2006/relationships/customXml" Target="../ink/ink2416.xml"/><Relationship Id="rId347" Type="http://schemas.openxmlformats.org/officeDocument/2006/relationships/customXml" Target="../ink/ink2437.xml"/><Relationship Id="rId512" Type="http://schemas.openxmlformats.org/officeDocument/2006/relationships/image" Target="../media/image1352.png"/><Relationship Id="rId44" Type="http://schemas.openxmlformats.org/officeDocument/2006/relationships/image" Target="../media/image1120.png"/><Relationship Id="rId86" Type="http://schemas.openxmlformats.org/officeDocument/2006/relationships/image" Target="../media/image1141.png"/><Relationship Id="rId151" Type="http://schemas.openxmlformats.org/officeDocument/2006/relationships/customXml" Target="../ink/ink2339.xml"/><Relationship Id="rId389" Type="http://schemas.openxmlformats.org/officeDocument/2006/relationships/customXml" Target="../ink/ink2458.xml"/><Relationship Id="rId554" Type="http://schemas.openxmlformats.org/officeDocument/2006/relationships/customXml" Target="../ink/ink2541.xml"/><Relationship Id="rId596" Type="http://schemas.openxmlformats.org/officeDocument/2006/relationships/customXml" Target="../ink/ink2562.xml"/><Relationship Id="rId193" Type="http://schemas.openxmlformats.org/officeDocument/2006/relationships/customXml" Target="../ink/ink2360.xml"/><Relationship Id="rId207" Type="http://schemas.openxmlformats.org/officeDocument/2006/relationships/customXml" Target="../ink/ink2367.xml"/><Relationship Id="rId249" Type="http://schemas.openxmlformats.org/officeDocument/2006/relationships/customXml" Target="../ink/ink2388.xml"/><Relationship Id="rId414" Type="http://schemas.openxmlformats.org/officeDocument/2006/relationships/image" Target="../media/image1303.png"/><Relationship Id="rId456" Type="http://schemas.openxmlformats.org/officeDocument/2006/relationships/image" Target="../media/image1324.png"/><Relationship Id="rId498" Type="http://schemas.openxmlformats.org/officeDocument/2006/relationships/image" Target="../media/image1345.png"/><Relationship Id="rId13" Type="http://schemas.openxmlformats.org/officeDocument/2006/relationships/customXml" Target="../ink/ink2270.xml"/><Relationship Id="rId109" Type="http://schemas.openxmlformats.org/officeDocument/2006/relationships/customXml" Target="../ink/ink2318.xml"/><Relationship Id="rId260" Type="http://schemas.openxmlformats.org/officeDocument/2006/relationships/image" Target="../media/image1226.png"/><Relationship Id="rId316" Type="http://schemas.openxmlformats.org/officeDocument/2006/relationships/image" Target="../media/image1254.png"/><Relationship Id="rId523" Type="http://schemas.openxmlformats.org/officeDocument/2006/relationships/customXml" Target="../ink/ink2525.xml"/><Relationship Id="rId55" Type="http://schemas.openxmlformats.org/officeDocument/2006/relationships/customXml" Target="../ink/ink2291.xml"/><Relationship Id="rId97" Type="http://schemas.openxmlformats.org/officeDocument/2006/relationships/customXml" Target="../ink/ink2312.xml"/><Relationship Id="rId120" Type="http://schemas.openxmlformats.org/officeDocument/2006/relationships/image" Target="../media/image1157.png"/><Relationship Id="rId358" Type="http://schemas.openxmlformats.org/officeDocument/2006/relationships/image" Target="../media/image1275.png"/><Relationship Id="rId565" Type="http://schemas.openxmlformats.org/officeDocument/2006/relationships/image" Target="../media/image1377.png"/><Relationship Id="rId162" Type="http://schemas.openxmlformats.org/officeDocument/2006/relationships/image" Target="../media/image1178.png"/><Relationship Id="rId218" Type="http://schemas.openxmlformats.org/officeDocument/2006/relationships/image" Target="../media/image1206.png"/><Relationship Id="rId425" Type="http://schemas.openxmlformats.org/officeDocument/2006/relationships/customXml" Target="../ink/ink2476.xml"/><Relationship Id="rId467" Type="http://schemas.openxmlformats.org/officeDocument/2006/relationships/customXml" Target="../ink/ink2497.xml"/><Relationship Id="rId271" Type="http://schemas.openxmlformats.org/officeDocument/2006/relationships/customXml" Target="../ink/ink2399.xml"/><Relationship Id="rId24" Type="http://schemas.openxmlformats.org/officeDocument/2006/relationships/image" Target="../media/image1110.png"/><Relationship Id="rId66" Type="http://schemas.openxmlformats.org/officeDocument/2006/relationships/image" Target="../media/image1131.png"/><Relationship Id="rId131" Type="http://schemas.openxmlformats.org/officeDocument/2006/relationships/customXml" Target="../ink/ink2329.xml"/><Relationship Id="rId327" Type="http://schemas.openxmlformats.org/officeDocument/2006/relationships/customXml" Target="../ink/ink2427.xml"/><Relationship Id="rId369" Type="http://schemas.openxmlformats.org/officeDocument/2006/relationships/customXml" Target="../ink/ink2448.xml"/><Relationship Id="rId534" Type="http://schemas.openxmlformats.org/officeDocument/2006/relationships/image" Target="../media/image1363.png"/><Relationship Id="rId576" Type="http://schemas.openxmlformats.org/officeDocument/2006/relationships/customXml" Target="../ink/ink2552.xml"/><Relationship Id="rId173" Type="http://schemas.openxmlformats.org/officeDocument/2006/relationships/customXml" Target="../ink/ink2350.xml"/><Relationship Id="rId229" Type="http://schemas.openxmlformats.org/officeDocument/2006/relationships/customXml" Target="../ink/ink2378.xml"/><Relationship Id="rId380" Type="http://schemas.openxmlformats.org/officeDocument/2006/relationships/image" Target="../media/image1286.png"/><Relationship Id="rId436" Type="http://schemas.openxmlformats.org/officeDocument/2006/relationships/image" Target="../media/image1314.png"/><Relationship Id="rId601" Type="http://schemas.openxmlformats.org/officeDocument/2006/relationships/image" Target="../media/image1395.png"/><Relationship Id="rId240" Type="http://schemas.openxmlformats.org/officeDocument/2006/relationships/image" Target="../media/image1216.png"/><Relationship Id="rId478" Type="http://schemas.openxmlformats.org/officeDocument/2006/relationships/image" Target="../media/image1335.png"/><Relationship Id="rId35" Type="http://schemas.openxmlformats.org/officeDocument/2006/relationships/customXml" Target="../ink/ink2281.xml"/><Relationship Id="rId77" Type="http://schemas.openxmlformats.org/officeDocument/2006/relationships/customXml" Target="../ink/ink2302.xml"/><Relationship Id="rId100" Type="http://schemas.openxmlformats.org/officeDocument/2006/relationships/image" Target="../media/image1147.png"/><Relationship Id="rId282" Type="http://schemas.openxmlformats.org/officeDocument/2006/relationships/image" Target="../media/image1237.png"/><Relationship Id="rId338" Type="http://schemas.openxmlformats.org/officeDocument/2006/relationships/image" Target="../media/image1265.png"/><Relationship Id="rId503" Type="http://schemas.openxmlformats.org/officeDocument/2006/relationships/customXml" Target="../ink/ink2515.xml"/><Relationship Id="rId545" Type="http://schemas.openxmlformats.org/officeDocument/2006/relationships/customXml" Target="../ink/ink2536.xml"/><Relationship Id="rId587" Type="http://schemas.openxmlformats.org/officeDocument/2006/relationships/image" Target="../media/image1388.png"/><Relationship Id="rId8" Type="http://schemas.openxmlformats.org/officeDocument/2006/relationships/image" Target="../media/image1102.png"/><Relationship Id="rId142" Type="http://schemas.openxmlformats.org/officeDocument/2006/relationships/image" Target="../media/image1168.png"/><Relationship Id="rId184" Type="http://schemas.openxmlformats.org/officeDocument/2006/relationships/image" Target="../media/image1189.png"/><Relationship Id="rId391" Type="http://schemas.openxmlformats.org/officeDocument/2006/relationships/customXml" Target="../ink/ink2459.xml"/><Relationship Id="rId405" Type="http://schemas.openxmlformats.org/officeDocument/2006/relationships/customXml" Target="../ink/ink2466.xml"/><Relationship Id="rId447" Type="http://schemas.openxmlformats.org/officeDocument/2006/relationships/customXml" Target="../ink/ink2487.xml"/><Relationship Id="rId251" Type="http://schemas.openxmlformats.org/officeDocument/2006/relationships/customXml" Target="../ink/ink2389.xml"/><Relationship Id="rId489" Type="http://schemas.openxmlformats.org/officeDocument/2006/relationships/customXml" Target="../ink/ink2508.xml"/><Relationship Id="rId46" Type="http://schemas.openxmlformats.org/officeDocument/2006/relationships/image" Target="../media/image1121.png"/><Relationship Id="rId293" Type="http://schemas.openxmlformats.org/officeDocument/2006/relationships/customXml" Target="../ink/ink2410.xml"/><Relationship Id="rId307" Type="http://schemas.openxmlformats.org/officeDocument/2006/relationships/customXml" Target="../ink/ink2417.xml"/><Relationship Id="rId349" Type="http://schemas.openxmlformats.org/officeDocument/2006/relationships/customXml" Target="../ink/ink2438.xml"/><Relationship Id="rId514" Type="http://schemas.openxmlformats.org/officeDocument/2006/relationships/image" Target="../media/image1353.png"/><Relationship Id="rId556" Type="http://schemas.openxmlformats.org/officeDocument/2006/relationships/customXml" Target="../ink/ink2542.xml"/><Relationship Id="rId88" Type="http://schemas.openxmlformats.org/officeDocument/2006/relationships/image" Target="../media/image1142.png"/><Relationship Id="rId111" Type="http://schemas.openxmlformats.org/officeDocument/2006/relationships/customXml" Target="../ink/ink2319.xml"/><Relationship Id="rId153" Type="http://schemas.openxmlformats.org/officeDocument/2006/relationships/customXml" Target="../ink/ink2340.xml"/><Relationship Id="rId195" Type="http://schemas.openxmlformats.org/officeDocument/2006/relationships/customXml" Target="../ink/ink2361.xml"/><Relationship Id="rId209" Type="http://schemas.openxmlformats.org/officeDocument/2006/relationships/customXml" Target="../ink/ink2368.xml"/><Relationship Id="rId360" Type="http://schemas.openxmlformats.org/officeDocument/2006/relationships/image" Target="../media/image1276.png"/><Relationship Id="rId416" Type="http://schemas.openxmlformats.org/officeDocument/2006/relationships/image" Target="../media/image1304.png"/><Relationship Id="rId598" Type="http://schemas.openxmlformats.org/officeDocument/2006/relationships/customXml" Target="../ink/ink2563.xml"/><Relationship Id="rId220" Type="http://schemas.openxmlformats.org/officeDocument/2006/relationships/image" Target="../media/image1207.png"/><Relationship Id="rId458" Type="http://schemas.openxmlformats.org/officeDocument/2006/relationships/image" Target="../media/image1325.png"/><Relationship Id="rId15" Type="http://schemas.openxmlformats.org/officeDocument/2006/relationships/customXml" Target="../ink/ink2271.xml"/><Relationship Id="rId57" Type="http://schemas.openxmlformats.org/officeDocument/2006/relationships/customXml" Target="../ink/ink2292.xml"/><Relationship Id="rId262" Type="http://schemas.openxmlformats.org/officeDocument/2006/relationships/image" Target="../media/image1227.png"/><Relationship Id="rId318" Type="http://schemas.openxmlformats.org/officeDocument/2006/relationships/image" Target="../media/image1255.png"/><Relationship Id="rId525" Type="http://schemas.openxmlformats.org/officeDocument/2006/relationships/customXml" Target="../ink/ink2526.xml"/><Relationship Id="rId567" Type="http://schemas.openxmlformats.org/officeDocument/2006/relationships/image" Target="../media/image1378.png"/><Relationship Id="rId99" Type="http://schemas.openxmlformats.org/officeDocument/2006/relationships/customXml" Target="../ink/ink2313.xml"/><Relationship Id="rId122" Type="http://schemas.openxmlformats.org/officeDocument/2006/relationships/image" Target="../media/image1158.png"/><Relationship Id="rId164" Type="http://schemas.openxmlformats.org/officeDocument/2006/relationships/image" Target="../media/image1179.png"/><Relationship Id="rId371" Type="http://schemas.openxmlformats.org/officeDocument/2006/relationships/customXml" Target="../ink/ink2449.xml"/><Relationship Id="rId427" Type="http://schemas.openxmlformats.org/officeDocument/2006/relationships/customXml" Target="../ink/ink2477.xml"/><Relationship Id="rId469" Type="http://schemas.openxmlformats.org/officeDocument/2006/relationships/customXml" Target="../ink/ink2498.xml"/><Relationship Id="rId26" Type="http://schemas.openxmlformats.org/officeDocument/2006/relationships/image" Target="../media/image1111.png"/><Relationship Id="rId231" Type="http://schemas.openxmlformats.org/officeDocument/2006/relationships/customXml" Target="../ink/ink2379.xml"/><Relationship Id="rId273" Type="http://schemas.openxmlformats.org/officeDocument/2006/relationships/customXml" Target="../ink/ink2400.xml"/><Relationship Id="rId329" Type="http://schemas.openxmlformats.org/officeDocument/2006/relationships/customXml" Target="../ink/ink2428.xml"/><Relationship Id="rId480" Type="http://schemas.openxmlformats.org/officeDocument/2006/relationships/image" Target="../media/image1336.png"/><Relationship Id="rId536" Type="http://schemas.openxmlformats.org/officeDocument/2006/relationships/image" Target="../media/image1364.png"/><Relationship Id="rId68" Type="http://schemas.openxmlformats.org/officeDocument/2006/relationships/image" Target="../media/image1132.png"/><Relationship Id="rId133" Type="http://schemas.openxmlformats.org/officeDocument/2006/relationships/customXml" Target="../ink/ink2330.xml"/><Relationship Id="rId175" Type="http://schemas.openxmlformats.org/officeDocument/2006/relationships/customXml" Target="../ink/ink2351.xml"/><Relationship Id="rId340" Type="http://schemas.openxmlformats.org/officeDocument/2006/relationships/image" Target="../media/image1266.png"/><Relationship Id="rId578" Type="http://schemas.openxmlformats.org/officeDocument/2006/relationships/customXml" Target="../ink/ink2553.xml"/><Relationship Id="rId200" Type="http://schemas.openxmlformats.org/officeDocument/2006/relationships/image" Target="../media/image1197.png"/><Relationship Id="rId382" Type="http://schemas.openxmlformats.org/officeDocument/2006/relationships/image" Target="../media/image1287.png"/><Relationship Id="rId438" Type="http://schemas.openxmlformats.org/officeDocument/2006/relationships/image" Target="../media/image1315.png"/><Relationship Id="rId603" Type="http://schemas.openxmlformats.org/officeDocument/2006/relationships/image" Target="../media/image1396.png"/><Relationship Id="rId242" Type="http://schemas.openxmlformats.org/officeDocument/2006/relationships/image" Target="../media/image1217.png"/><Relationship Id="rId284" Type="http://schemas.openxmlformats.org/officeDocument/2006/relationships/image" Target="../media/image1238.png"/><Relationship Id="rId491" Type="http://schemas.openxmlformats.org/officeDocument/2006/relationships/customXml" Target="../ink/ink2509.xml"/><Relationship Id="rId505" Type="http://schemas.openxmlformats.org/officeDocument/2006/relationships/customXml" Target="../ink/ink2516.xml"/><Relationship Id="rId37" Type="http://schemas.openxmlformats.org/officeDocument/2006/relationships/customXml" Target="../ink/ink2282.xml"/><Relationship Id="rId79" Type="http://schemas.openxmlformats.org/officeDocument/2006/relationships/customXml" Target="../ink/ink2303.xml"/><Relationship Id="rId102" Type="http://schemas.openxmlformats.org/officeDocument/2006/relationships/image" Target="../media/image1148.png"/><Relationship Id="rId144" Type="http://schemas.openxmlformats.org/officeDocument/2006/relationships/image" Target="../media/image1169.png"/><Relationship Id="rId547" Type="http://schemas.openxmlformats.org/officeDocument/2006/relationships/customXml" Target="../ink/ink2537.xml"/><Relationship Id="rId589" Type="http://schemas.openxmlformats.org/officeDocument/2006/relationships/image" Target="../media/image1389.png"/><Relationship Id="rId90" Type="http://schemas.openxmlformats.org/officeDocument/2006/relationships/image" Target="../media/image1143.png"/><Relationship Id="rId186" Type="http://schemas.openxmlformats.org/officeDocument/2006/relationships/image" Target="../media/image1190.png"/><Relationship Id="rId351" Type="http://schemas.openxmlformats.org/officeDocument/2006/relationships/customXml" Target="../ink/ink2439.xml"/><Relationship Id="rId393" Type="http://schemas.openxmlformats.org/officeDocument/2006/relationships/customXml" Target="../ink/ink2460.xml"/><Relationship Id="rId407" Type="http://schemas.openxmlformats.org/officeDocument/2006/relationships/customXml" Target="../ink/ink2467.xml"/><Relationship Id="rId449" Type="http://schemas.openxmlformats.org/officeDocument/2006/relationships/customXml" Target="../ink/ink2488.xml"/><Relationship Id="rId211" Type="http://schemas.openxmlformats.org/officeDocument/2006/relationships/customXml" Target="../ink/ink2369.xml"/><Relationship Id="rId253" Type="http://schemas.openxmlformats.org/officeDocument/2006/relationships/customXml" Target="../ink/ink2390.xml"/><Relationship Id="rId295" Type="http://schemas.openxmlformats.org/officeDocument/2006/relationships/customXml" Target="../ink/ink2411.xml"/><Relationship Id="rId309" Type="http://schemas.openxmlformats.org/officeDocument/2006/relationships/customXml" Target="../ink/ink2418.xml"/><Relationship Id="rId460" Type="http://schemas.openxmlformats.org/officeDocument/2006/relationships/image" Target="../media/image1326.png"/><Relationship Id="rId516" Type="http://schemas.openxmlformats.org/officeDocument/2006/relationships/image" Target="../media/image1354.png"/><Relationship Id="rId48" Type="http://schemas.openxmlformats.org/officeDocument/2006/relationships/image" Target="../media/image1122.png"/><Relationship Id="rId113" Type="http://schemas.openxmlformats.org/officeDocument/2006/relationships/customXml" Target="../ink/ink2320.xml"/><Relationship Id="rId320" Type="http://schemas.openxmlformats.org/officeDocument/2006/relationships/image" Target="../media/image1256.png"/><Relationship Id="rId558" Type="http://schemas.openxmlformats.org/officeDocument/2006/relationships/customXml" Target="../ink/ink2543.xml"/><Relationship Id="rId155" Type="http://schemas.openxmlformats.org/officeDocument/2006/relationships/customXml" Target="../ink/ink2341.xml"/><Relationship Id="rId197" Type="http://schemas.openxmlformats.org/officeDocument/2006/relationships/customXml" Target="../ink/ink2362.xml"/><Relationship Id="rId362" Type="http://schemas.openxmlformats.org/officeDocument/2006/relationships/image" Target="../media/image1277.png"/><Relationship Id="rId418" Type="http://schemas.openxmlformats.org/officeDocument/2006/relationships/image" Target="../media/image1305.png"/><Relationship Id="rId222" Type="http://schemas.openxmlformats.org/officeDocument/2006/relationships/image" Target="../media/image1208.png"/><Relationship Id="rId264" Type="http://schemas.openxmlformats.org/officeDocument/2006/relationships/image" Target="../media/image1228.png"/><Relationship Id="rId471" Type="http://schemas.openxmlformats.org/officeDocument/2006/relationships/customXml" Target="../ink/ink2499.xml"/><Relationship Id="rId17" Type="http://schemas.openxmlformats.org/officeDocument/2006/relationships/customXml" Target="../ink/ink2272.xml"/><Relationship Id="rId59" Type="http://schemas.openxmlformats.org/officeDocument/2006/relationships/customXml" Target="../ink/ink2293.xml"/><Relationship Id="rId124" Type="http://schemas.openxmlformats.org/officeDocument/2006/relationships/image" Target="../media/image1159.png"/><Relationship Id="rId527" Type="http://schemas.openxmlformats.org/officeDocument/2006/relationships/customXml" Target="../ink/ink2527.xml"/><Relationship Id="rId569" Type="http://schemas.openxmlformats.org/officeDocument/2006/relationships/image" Target="../media/image1379.png"/><Relationship Id="rId70" Type="http://schemas.openxmlformats.org/officeDocument/2006/relationships/image" Target="../media/image1133.png"/><Relationship Id="rId166" Type="http://schemas.openxmlformats.org/officeDocument/2006/relationships/image" Target="../media/image1180.png"/><Relationship Id="rId331" Type="http://schemas.openxmlformats.org/officeDocument/2006/relationships/customXml" Target="../ink/ink2429.xml"/><Relationship Id="rId373" Type="http://schemas.openxmlformats.org/officeDocument/2006/relationships/customXml" Target="../ink/ink2450.xml"/><Relationship Id="rId429" Type="http://schemas.openxmlformats.org/officeDocument/2006/relationships/customXml" Target="../ink/ink2478.xml"/><Relationship Id="rId580" Type="http://schemas.openxmlformats.org/officeDocument/2006/relationships/customXml" Target="../ink/ink2554.xml"/><Relationship Id="rId1" Type="http://schemas.openxmlformats.org/officeDocument/2006/relationships/slideLayout" Target="../slideLayouts/slideLayout7.xml"/><Relationship Id="rId233" Type="http://schemas.openxmlformats.org/officeDocument/2006/relationships/customXml" Target="../ink/ink2380.xml"/><Relationship Id="rId440" Type="http://schemas.openxmlformats.org/officeDocument/2006/relationships/image" Target="../media/image1316.png"/><Relationship Id="rId28" Type="http://schemas.openxmlformats.org/officeDocument/2006/relationships/image" Target="../media/image1112.png"/><Relationship Id="rId275" Type="http://schemas.openxmlformats.org/officeDocument/2006/relationships/customXml" Target="../ink/ink2401.xml"/><Relationship Id="rId300" Type="http://schemas.openxmlformats.org/officeDocument/2006/relationships/image" Target="../media/image1246.png"/><Relationship Id="rId482" Type="http://schemas.openxmlformats.org/officeDocument/2006/relationships/image" Target="../media/image1337.png"/><Relationship Id="rId538" Type="http://schemas.openxmlformats.org/officeDocument/2006/relationships/image" Target="../media/image1365.png"/><Relationship Id="rId81" Type="http://schemas.openxmlformats.org/officeDocument/2006/relationships/customXml" Target="../ink/ink2304.xml"/><Relationship Id="rId135" Type="http://schemas.openxmlformats.org/officeDocument/2006/relationships/customXml" Target="../ink/ink2331.xml"/><Relationship Id="rId177" Type="http://schemas.openxmlformats.org/officeDocument/2006/relationships/customXml" Target="../ink/ink2352.xml"/><Relationship Id="rId342" Type="http://schemas.openxmlformats.org/officeDocument/2006/relationships/image" Target="../media/image1267.png"/><Relationship Id="rId384" Type="http://schemas.openxmlformats.org/officeDocument/2006/relationships/image" Target="../media/image1288.png"/><Relationship Id="rId591" Type="http://schemas.openxmlformats.org/officeDocument/2006/relationships/image" Target="../media/image1390.png"/><Relationship Id="rId202" Type="http://schemas.openxmlformats.org/officeDocument/2006/relationships/image" Target="../media/image1198.png"/><Relationship Id="rId244" Type="http://schemas.openxmlformats.org/officeDocument/2006/relationships/image" Target="../media/image1218.png"/><Relationship Id="rId39" Type="http://schemas.openxmlformats.org/officeDocument/2006/relationships/customXml" Target="../ink/ink2283.xml"/><Relationship Id="rId286" Type="http://schemas.openxmlformats.org/officeDocument/2006/relationships/image" Target="../media/image1239.png"/><Relationship Id="rId451" Type="http://schemas.openxmlformats.org/officeDocument/2006/relationships/customXml" Target="../ink/ink2489.xml"/><Relationship Id="rId493" Type="http://schemas.openxmlformats.org/officeDocument/2006/relationships/customXml" Target="../ink/ink2510.xml"/><Relationship Id="rId507" Type="http://schemas.openxmlformats.org/officeDocument/2006/relationships/customXml" Target="../ink/ink2517.xml"/><Relationship Id="rId549" Type="http://schemas.openxmlformats.org/officeDocument/2006/relationships/customXml" Target="../ink/ink2538.xml"/><Relationship Id="rId50" Type="http://schemas.openxmlformats.org/officeDocument/2006/relationships/image" Target="../media/image1123.png"/><Relationship Id="rId104" Type="http://schemas.openxmlformats.org/officeDocument/2006/relationships/image" Target="../media/image1149.png"/><Relationship Id="rId146" Type="http://schemas.openxmlformats.org/officeDocument/2006/relationships/image" Target="../media/image1170.png"/><Relationship Id="rId188" Type="http://schemas.openxmlformats.org/officeDocument/2006/relationships/image" Target="../media/image1191.png"/><Relationship Id="rId311" Type="http://schemas.openxmlformats.org/officeDocument/2006/relationships/customXml" Target="../ink/ink2419.xml"/><Relationship Id="rId353" Type="http://schemas.openxmlformats.org/officeDocument/2006/relationships/customXml" Target="../ink/ink2440.xml"/><Relationship Id="rId395" Type="http://schemas.openxmlformats.org/officeDocument/2006/relationships/customXml" Target="../ink/ink2461.xml"/><Relationship Id="rId409" Type="http://schemas.openxmlformats.org/officeDocument/2006/relationships/customXml" Target="../ink/ink2468.xml"/><Relationship Id="rId560" Type="http://schemas.openxmlformats.org/officeDocument/2006/relationships/customXml" Target="../ink/ink2544.xml"/><Relationship Id="rId92" Type="http://schemas.openxmlformats.org/officeDocument/2006/relationships/image" Target="../media/image1144.png"/><Relationship Id="rId213" Type="http://schemas.openxmlformats.org/officeDocument/2006/relationships/customXml" Target="../ink/ink2370.xml"/><Relationship Id="rId420" Type="http://schemas.openxmlformats.org/officeDocument/2006/relationships/image" Target="../media/image1306.png"/><Relationship Id="rId255" Type="http://schemas.openxmlformats.org/officeDocument/2006/relationships/customXml" Target="../ink/ink2391.xml"/><Relationship Id="rId297" Type="http://schemas.openxmlformats.org/officeDocument/2006/relationships/customXml" Target="../ink/ink2412.xml"/><Relationship Id="rId462" Type="http://schemas.openxmlformats.org/officeDocument/2006/relationships/image" Target="../media/image1327.png"/><Relationship Id="rId518" Type="http://schemas.openxmlformats.org/officeDocument/2006/relationships/image" Target="../media/image1355.png"/><Relationship Id="rId115" Type="http://schemas.openxmlformats.org/officeDocument/2006/relationships/customXml" Target="../ink/ink2321.xml"/><Relationship Id="rId157" Type="http://schemas.openxmlformats.org/officeDocument/2006/relationships/customXml" Target="../ink/ink2342.xml"/><Relationship Id="rId322" Type="http://schemas.openxmlformats.org/officeDocument/2006/relationships/image" Target="../media/image1257.png"/><Relationship Id="rId364" Type="http://schemas.openxmlformats.org/officeDocument/2006/relationships/image" Target="../media/image1278.png"/><Relationship Id="rId61" Type="http://schemas.openxmlformats.org/officeDocument/2006/relationships/customXml" Target="../ink/ink2294.xml"/><Relationship Id="rId199" Type="http://schemas.openxmlformats.org/officeDocument/2006/relationships/customXml" Target="../ink/ink2363.xml"/><Relationship Id="rId571" Type="http://schemas.openxmlformats.org/officeDocument/2006/relationships/image" Target="../media/image1380.png"/><Relationship Id="rId19" Type="http://schemas.openxmlformats.org/officeDocument/2006/relationships/customXml" Target="../ink/ink2273.xml"/><Relationship Id="rId224" Type="http://schemas.openxmlformats.org/officeDocument/2006/relationships/image" Target="../media/image1209.png"/><Relationship Id="rId266" Type="http://schemas.openxmlformats.org/officeDocument/2006/relationships/image" Target="../media/image1229.png"/><Relationship Id="rId431" Type="http://schemas.openxmlformats.org/officeDocument/2006/relationships/customXml" Target="../ink/ink2479.xml"/><Relationship Id="rId473" Type="http://schemas.openxmlformats.org/officeDocument/2006/relationships/customXml" Target="../ink/ink2500.xml"/><Relationship Id="rId529" Type="http://schemas.openxmlformats.org/officeDocument/2006/relationships/customXml" Target="../ink/ink2528.xml"/><Relationship Id="rId30" Type="http://schemas.openxmlformats.org/officeDocument/2006/relationships/image" Target="../media/image1113.png"/><Relationship Id="rId126" Type="http://schemas.openxmlformats.org/officeDocument/2006/relationships/image" Target="../media/image1160.png"/><Relationship Id="rId168" Type="http://schemas.openxmlformats.org/officeDocument/2006/relationships/image" Target="../media/image1181.png"/><Relationship Id="rId333" Type="http://schemas.openxmlformats.org/officeDocument/2006/relationships/customXml" Target="../ink/ink2430.xml"/><Relationship Id="rId540" Type="http://schemas.openxmlformats.org/officeDocument/2006/relationships/image" Target="../media/image1366.png"/><Relationship Id="rId72" Type="http://schemas.openxmlformats.org/officeDocument/2006/relationships/image" Target="../media/image1134.png"/><Relationship Id="rId375" Type="http://schemas.openxmlformats.org/officeDocument/2006/relationships/customXml" Target="../ink/ink2451.xml"/><Relationship Id="rId582" Type="http://schemas.openxmlformats.org/officeDocument/2006/relationships/customXml" Target="../ink/ink2555.xml"/><Relationship Id="rId3" Type="http://schemas.openxmlformats.org/officeDocument/2006/relationships/customXml" Target="../ink/ink2265.xml"/><Relationship Id="rId235" Type="http://schemas.openxmlformats.org/officeDocument/2006/relationships/customXml" Target="../ink/ink2381.xml"/><Relationship Id="rId277" Type="http://schemas.openxmlformats.org/officeDocument/2006/relationships/customXml" Target="../ink/ink2402.xml"/><Relationship Id="rId400" Type="http://schemas.openxmlformats.org/officeDocument/2006/relationships/image" Target="../media/image1296.png"/><Relationship Id="rId442" Type="http://schemas.openxmlformats.org/officeDocument/2006/relationships/image" Target="../media/image1317.png"/><Relationship Id="rId484" Type="http://schemas.openxmlformats.org/officeDocument/2006/relationships/image" Target="../media/image1338.png"/><Relationship Id="rId137" Type="http://schemas.openxmlformats.org/officeDocument/2006/relationships/customXml" Target="../ink/ink2332.xml"/><Relationship Id="rId302" Type="http://schemas.openxmlformats.org/officeDocument/2006/relationships/image" Target="../media/image1247.png"/><Relationship Id="rId344" Type="http://schemas.openxmlformats.org/officeDocument/2006/relationships/image" Target="../media/image1268.png"/><Relationship Id="rId41" Type="http://schemas.openxmlformats.org/officeDocument/2006/relationships/customXml" Target="../ink/ink2284.xml"/><Relationship Id="rId83" Type="http://schemas.openxmlformats.org/officeDocument/2006/relationships/customXml" Target="../ink/ink2305.xml"/><Relationship Id="rId179" Type="http://schemas.openxmlformats.org/officeDocument/2006/relationships/customXml" Target="../ink/ink2353.xml"/><Relationship Id="rId386" Type="http://schemas.openxmlformats.org/officeDocument/2006/relationships/image" Target="../media/image1289.png"/><Relationship Id="rId551" Type="http://schemas.openxmlformats.org/officeDocument/2006/relationships/customXml" Target="../ink/ink2539.xml"/><Relationship Id="rId593" Type="http://schemas.openxmlformats.org/officeDocument/2006/relationships/image" Target="../media/image1391.png"/><Relationship Id="rId190" Type="http://schemas.openxmlformats.org/officeDocument/2006/relationships/image" Target="../media/image1192.png"/><Relationship Id="rId204" Type="http://schemas.openxmlformats.org/officeDocument/2006/relationships/image" Target="../media/image1199.png"/><Relationship Id="rId246" Type="http://schemas.openxmlformats.org/officeDocument/2006/relationships/image" Target="../media/image1219.png"/><Relationship Id="rId288" Type="http://schemas.openxmlformats.org/officeDocument/2006/relationships/image" Target="../media/image1240.png"/><Relationship Id="rId411" Type="http://schemas.openxmlformats.org/officeDocument/2006/relationships/customXml" Target="../ink/ink2469.xml"/><Relationship Id="rId453" Type="http://schemas.openxmlformats.org/officeDocument/2006/relationships/customXml" Target="../ink/ink2490.xml"/><Relationship Id="rId509" Type="http://schemas.openxmlformats.org/officeDocument/2006/relationships/customXml" Target="../ink/ink2518.xml"/><Relationship Id="rId106" Type="http://schemas.openxmlformats.org/officeDocument/2006/relationships/image" Target="../media/image1150.png"/><Relationship Id="rId313" Type="http://schemas.openxmlformats.org/officeDocument/2006/relationships/customXml" Target="../ink/ink2420.xml"/><Relationship Id="rId495" Type="http://schemas.openxmlformats.org/officeDocument/2006/relationships/customXml" Target="../ink/ink2511.xml"/><Relationship Id="rId10" Type="http://schemas.openxmlformats.org/officeDocument/2006/relationships/image" Target="../media/image1103.png"/><Relationship Id="rId52" Type="http://schemas.openxmlformats.org/officeDocument/2006/relationships/image" Target="../media/image1124.png"/><Relationship Id="rId94" Type="http://schemas.openxmlformats.org/officeDocument/2006/relationships/image" Target="../media/image176.png"/><Relationship Id="rId148" Type="http://schemas.openxmlformats.org/officeDocument/2006/relationships/image" Target="../media/image1171.png"/><Relationship Id="rId355" Type="http://schemas.openxmlformats.org/officeDocument/2006/relationships/customXml" Target="../ink/ink2441.xml"/><Relationship Id="rId397" Type="http://schemas.openxmlformats.org/officeDocument/2006/relationships/customXml" Target="../ink/ink2462.xml"/><Relationship Id="rId520" Type="http://schemas.openxmlformats.org/officeDocument/2006/relationships/image" Target="../media/image1356.png"/><Relationship Id="rId562" Type="http://schemas.openxmlformats.org/officeDocument/2006/relationships/customXml" Target="../ink/ink2545.xml"/><Relationship Id="rId215" Type="http://schemas.openxmlformats.org/officeDocument/2006/relationships/customXml" Target="../ink/ink2371.xml"/><Relationship Id="rId257" Type="http://schemas.openxmlformats.org/officeDocument/2006/relationships/customXml" Target="../ink/ink2392.xml"/><Relationship Id="rId422" Type="http://schemas.openxmlformats.org/officeDocument/2006/relationships/image" Target="../media/image1307.png"/><Relationship Id="rId464" Type="http://schemas.openxmlformats.org/officeDocument/2006/relationships/image" Target="../media/image1328.png"/><Relationship Id="rId299" Type="http://schemas.openxmlformats.org/officeDocument/2006/relationships/customXml" Target="../ink/ink2413.xml"/><Relationship Id="rId63" Type="http://schemas.openxmlformats.org/officeDocument/2006/relationships/customXml" Target="../ink/ink2295.xml"/><Relationship Id="rId159" Type="http://schemas.openxmlformats.org/officeDocument/2006/relationships/customXml" Target="../ink/ink2343.xml"/><Relationship Id="rId366" Type="http://schemas.openxmlformats.org/officeDocument/2006/relationships/image" Target="../media/image1279.png"/><Relationship Id="rId573" Type="http://schemas.openxmlformats.org/officeDocument/2006/relationships/image" Target="../media/image1381.png"/><Relationship Id="rId226" Type="http://schemas.openxmlformats.org/officeDocument/2006/relationships/image" Target="../media/image1210.png"/><Relationship Id="rId433" Type="http://schemas.openxmlformats.org/officeDocument/2006/relationships/customXml" Target="../ink/ink2480.xml"/><Relationship Id="rId74" Type="http://schemas.openxmlformats.org/officeDocument/2006/relationships/image" Target="../media/image1135.png"/><Relationship Id="rId377" Type="http://schemas.openxmlformats.org/officeDocument/2006/relationships/customXml" Target="../ink/ink2452.xml"/><Relationship Id="rId500" Type="http://schemas.openxmlformats.org/officeDocument/2006/relationships/image" Target="../media/image1346.png"/><Relationship Id="rId584" Type="http://schemas.openxmlformats.org/officeDocument/2006/relationships/customXml" Target="../ink/ink2556.xml"/><Relationship Id="rId5" Type="http://schemas.openxmlformats.org/officeDocument/2006/relationships/customXml" Target="../ink/ink2266.xml"/><Relationship Id="rId237" Type="http://schemas.openxmlformats.org/officeDocument/2006/relationships/customXml" Target="../ink/ink2382.xml"/><Relationship Id="rId444" Type="http://schemas.openxmlformats.org/officeDocument/2006/relationships/image" Target="../media/image1318.png"/><Relationship Id="rId290" Type="http://schemas.openxmlformats.org/officeDocument/2006/relationships/image" Target="../media/image1241.png"/><Relationship Id="rId304" Type="http://schemas.openxmlformats.org/officeDocument/2006/relationships/image" Target="../media/image1248.png"/><Relationship Id="rId388" Type="http://schemas.openxmlformats.org/officeDocument/2006/relationships/image" Target="../media/image1290.png"/><Relationship Id="rId511" Type="http://schemas.openxmlformats.org/officeDocument/2006/relationships/customXml" Target="../ink/ink2519.xml"/><Relationship Id="rId85" Type="http://schemas.openxmlformats.org/officeDocument/2006/relationships/customXml" Target="../ink/ink2306.xml"/><Relationship Id="rId150" Type="http://schemas.openxmlformats.org/officeDocument/2006/relationships/image" Target="../media/image1172.png"/><Relationship Id="rId595" Type="http://schemas.openxmlformats.org/officeDocument/2006/relationships/image" Target="../media/image1392.png"/><Relationship Id="rId248" Type="http://schemas.openxmlformats.org/officeDocument/2006/relationships/image" Target="../media/image1220.png"/><Relationship Id="rId455" Type="http://schemas.openxmlformats.org/officeDocument/2006/relationships/customXml" Target="../ink/ink2491.xml"/><Relationship Id="rId12" Type="http://schemas.openxmlformats.org/officeDocument/2006/relationships/image" Target="../media/image1104.png"/><Relationship Id="rId108" Type="http://schemas.openxmlformats.org/officeDocument/2006/relationships/image" Target="../media/image1151.png"/><Relationship Id="rId315" Type="http://schemas.openxmlformats.org/officeDocument/2006/relationships/customXml" Target="../ink/ink2421.xml"/><Relationship Id="rId522" Type="http://schemas.openxmlformats.org/officeDocument/2006/relationships/image" Target="../media/image1357.png"/><Relationship Id="rId96" Type="http://schemas.openxmlformats.org/officeDocument/2006/relationships/image" Target="../media/image1145.png"/><Relationship Id="rId161" Type="http://schemas.openxmlformats.org/officeDocument/2006/relationships/customXml" Target="../ink/ink2344.xml"/><Relationship Id="rId399" Type="http://schemas.openxmlformats.org/officeDocument/2006/relationships/customXml" Target="../ink/ink2463.xml"/><Relationship Id="rId259" Type="http://schemas.openxmlformats.org/officeDocument/2006/relationships/customXml" Target="../ink/ink2393.xml"/><Relationship Id="rId466" Type="http://schemas.openxmlformats.org/officeDocument/2006/relationships/image" Target="../media/image1329.png"/><Relationship Id="rId23" Type="http://schemas.openxmlformats.org/officeDocument/2006/relationships/customXml" Target="../ink/ink2275.xml"/><Relationship Id="rId119" Type="http://schemas.openxmlformats.org/officeDocument/2006/relationships/customXml" Target="../ink/ink2323.xml"/><Relationship Id="rId326" Type="http://schemas.openxmlformats.org/officeDocument/2006/relationships/image" Target="../media/image1259.png"/><Relationship Id="rId533" Type="http://schemas.openxmlformats.org/officeDocument/2006/relationships/customXml" Target="../ink/ink2530.xml"/><Relationship Id="rId172" Type="http://schemas.openxmlformats.org/officeDocument/2006/relationships/image" Target="../media/image1183.png"/><Relationship Id="rId477" Type="http://schemas.openxmlformats.org/officeDocument/2006/relationships/customXml" Target="../ink/ink2502.xml"/><Relationship Id="rId600" Type="http://schemas.openxmlformats.org/officeDocument/2006/relationships/customXml" Target="../ink/ink2564.xml"/><Relationship Id="rId337" Type="http://schemas.openxmlformats.org/officeDocument/2006/relationships/customXml" Target="../ink/ink2432.xml"/><Relationship Id="rId34" Type="http://schemas.openxmlformats.org/officeDocument/2006/relationships/image" Target="../media/image1115.png"/><Relationship Id="rId544" Type="http://schemas.openxmlformats.org/officeDocument/2006/relationships/image" Target="../media/image1368.png"/><Relationship Id="rId183" Type="http://schemas.openxmlformats.org/officeDocument/2006/relationships/customXml" Target="../ink/ink2355.xml"/><Relationship Id="rId390" Type="http://schemas.openxmlformats.org/officeDocument/2006/relationships/image" Target="../media/image1291.png"/><Relationship Id="rId404" Type="http://schemas.openxmlformats.org/officeDocument/2006/relationships/image" Target="../media/image1298.png"/><Relationship Id="rId250" Type="http://schemas.openxmlformats.org/officeDocument/2006/relationships/image" Target="../media/image1221.png"/><Relationship Id="rId488" Type="http://schemas.openxmlformats.org/officeDocument/2006/relationships/image" Target="../media/image1340.png"/><Relationship Id="rId45" Type="http://schemas.openxmlformats.org/officeDocument/2006/relationships/customXml" Target="../ink/ink2286.xml"/><Relationship Id="rId110" Type="http://schemas.openxmlformats.org/officeDocument/2006/relationships/image" Target="../media/image1152.png"/><Relationship Id="rId348" Type="http://schemas.openxmlformats.org/officeDocument/2006/relationships/image" Target="../media/image1270.png"/><Relationship Id="rId555" Type="http://schemas.openxmlformats.org/officeDocument/2006/relationships/image" Target="../media/image1372.png"/><Relationship Id="rId194" Type="http://schemas.openxmlformats.org/officeDocument/2006/relationships/image" Target="../media/image1194.png"/><Relationship Id="rId208" Type="http://schemas.openxmlformats.org/officeDocument/2006/relationships/image" Target="../media/image1201.png"/><Relationship Id="rId415" Type="http://schemas.openxmlformats.org/officeDocument/2006/relationships/customXml" Target="../ink/ink2471.xml"/><Relationship Id="rId261" Type="http://schemas.openxmlformats.org/officeDocument/2006/relationships/customXml" Target="../ink/ink2394.xml"/><Relationship Id="rId499" Type="http://schemas.openxmlformats.org/officeDocument/2006/relationships/customXml" Target="../ink/ink2513.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59.xml"/><Relationship Id="rId299" Type="http://schemas.openxmlformats.org/officeDocument/2006/relationships/customXml" Target="../ink/ink150.xml"/><Relationship Id="rId21" Type="http://schemas.openxmlformats.org/officeDocument/2006/relationships/customXml" Target="../ink/ink11.xml"/><Relationship Id="rId63" Type="http://schemas.openxmlformats.org/officeDocument/2006/relationships/customXml" Target="../ink/ink32.xml"/><Relationship Id="rId159" Type="http://schemas.openxmlformats.org/officeDocument/2006/relationships/customXml" Target="../ink/ink80.xml"/><Relationship Id="rId170" Type="http://schemas.openxmlformats.org/officeDocument/2006/relationships/image" Target="../media/image6101.png"/><Relationship Id="rId226" Type="http://schemas.openxmlformats.org/officeDocument/2006/relationships/image" Target="../media/image17.png"/><Relationship Id="rId268" Type="http://schemas.openxmlformats.org/officeDocument/2006/relationships/image" Target="../media/image38.png"/><Relationship Id="rId32" Type="http://schemas.openxmlformats.org/officeDocument/2006/relationships/image" Target="../media/image6033.png"/><Relationship Id="rId74" Type="http://schemas.openxmlformats.org/officeDocument/2006/relationships/image" Target="../media/image6054.png"/><Relationship Id="rId128" Type="http://schemas.openxmlformats.org/officeDocument/2006/relationships/image" Target="../media/image6080.png"/><Relationship Id="rId5" Type="http://schemas.openxmlformats.org/officeDocument/2006/relationships/customXml" Target="../ink/ink3.xml"/><Relationship Id="rId181" Type="http://schemas.openxmlformats.org/officeDocument/2006/relationships/customXml" Target="../ink/ink91.xml"/><Relationship Id="rId237" Type="http://schemas.openxmlformats.org/officeDocument/2006/relationships/customXml" Target="../ink/ink119.xml"/><Relationship Id="rId279" Type="http://schemas.openxmlformats.org/officeDocument/2006/relationships/customXml" Target="../ink/ink140.xml"/><Relationship Id="rId43" Type="http://schemas.openxmlformats.org/officeDocument/2006/relationships/customXml" Target="../ink/ink22.xml"/><Relationship Id="rId139" Type="http://schemas.openxmlformats.org/officeDocument/2006/relationships/customXml" Target="../ink/ink70.xml"/><Relationship Id="rId290" Type="http://schemas.openxmlformats.org/officeDocument/2006/relationships/image" Target="../media/image49.png"/><Relationship Id="rId304" Type="http://schemas.openxmlformats.org/officeDocument/2006/relationships/image" Target="../media/image56.png"/><Relationship Id="rId85" Type="http://schemas.openxmlformats.org/officeDocument/2006/relationships/customXml" Target="../ink/ink43.xml"/><Relationship Id="rId150" Type="http://schemas.openxmlformats.org/officeDocument/2006/relationships/image" Target="../media/image6091.png"/><Relationship Id="rId192" Type="http://schemas.openxmlformats.org/officeDocument/2006/relationships/image" Target="../media/image6112.png"/><Relationship Id="rId206" Type="http://schemas.openxmlformats.org/officeDocument/2006/relationships/image" Target="../media/image7.png"/><Relationship Id="rId248" Type="http://schemas.openxmlformats.org/officeDocument/2006/relationships/image" Target="../media/image28.png"/><Relationship Id="rId12" Type="http://schemas.openxmlformats.org/officeDocument/2006/relationships/image" Target="../media/image6023.png"/><Relationship Id="rId108" Type="http://schemas.openxmlformats.org/officeDocument/2006/relationships/image" Target="../media/image6070.png"/><Relationship Id="rId315" Type="http://schemas.openxmlformats.org/officeDocument/2006/relationships/customXml" Target="../ink/ink158.xml"/><Relationship Id="rId54" Type="http://schemas.openxmlformats.org/officeDocument/2006/relationships/image" Target="../media/image6044.png"/><Relationship Id="rId96" Type="http://schemas.openxmlformats.org/officeDocument/2006/relationships/image" Target="../media/image6064.png"/><Relationship Id="rId161" Type="http://schemas.openxmlformats.org/officeDocument/2006/relationships/customXml" Target="../ink/ink81.xml"/><Relationship Id="rId217" Type="http://schemas.openxmlformats.org/officeDocument/2006/relationships/customXml" Target="../ink/ink109.xml"/><Relationship Id="rId259" Type="http://schemas.openxmlformats.org/officeDocument/2006/relationships/customXml" Target="../ink/ink130.xml"/><Relationship Id="rId23" Type="http://schemas.openxmlformats.org/officeDocument/2006/relationships/customXml" Target="../ink/ink12.xml"/><Relationship Id="rId119" Type="http://schemas.openxmlformats.org/officeDocument/2006/relationships/customXml" Target="../ink/ink60.xml"/><Relationship Id="rId270" Type="http://schemas.openxmlformats.org/officeDocument/2006/relationships/image" Target="../media/image39.png"/><Relationship Id="rId65" Type="http://schemas.openxmlformats.org/officeDocument/2006/relationships/customXml" Target="../ink/ink33.xml"/><Relationship Id="rId130" Type="http://schemas.openxmlformats.org/officeDocument/2006/relationships/image" Target="../media/image6081.png"/><Relationship Id="rId172" Type="http://schemas.openxmlformats.org/officeDocument/2006/relationships/image" Target="../media/image6102.png"/><Relationship Id="rId228" Type="http://schemas.openxmlformats.org/officeDocument/2006/relationships/image" Target="../media/image18.png"/><Relationship Id="rId13" Type="http://schemas.openxmlformats.org/officeDocument/2006/relationships/customXml" Target="../ink/ink7.xml"/><Relationship Id="rId109" Type="http://schemas.openxmlformats.org/officeDocument/2006/relationships/customXml" Target="../ink/ink55.xml"/><Relationship Id="rId260" Type="http://schemas.openxmlformats.org/officeDocument/2006/relationships/image" Target="../media/image34.png"/><Relationship Id="rId281" Type="http://schemas.openxmlformats.org/officeDocument/2006/relationships/customXml" Target="../ink/ink141.xml"/><Relationship Id="rId316" Type="http://schemas.openxmlformats.org/officeDocument/2006/relationships/image" Target="../media/image62.png"/><Relationship Id="rId34" Type="http://schemas.openxmlformats.org/officeDocument/2006/relationships/image" Target="../media/image6034.png"/><Relationship Id="rId55" Type="http://schemas.openxmlformats.org/officeDocument/2006/relationships/customXml" Target="../ink/ink28.xml"/><Relationship Id="rId76" Type="http://schemas.openxmlformats.org/officeDocument/2006/relationships/image" Target="../media/image6055.png"/><Relationship Id="rId97" Type="http://schemas.openxmlformats.org/officeDocument/2006/relationships/customXml" Target="../ink/ink49.xml"/><Relationship Id="rId120" Type="http://schemas.openxmlformats.org/officeDocument/2006/relationships/image" Target="../media/image6076.png"/><Relationship Id="rId141" Type="http://schemas.openxmlformats.org/officeDocument/2006/relationships/customXml" Target="../ink/ink71.xml"/><Relationship Id="rId7" Type="http://schemas.openxmlformats.org/officeDocument/2006/relationships/customXml" Target="../ink/ink4.xml"/><Relationship Id="rId162" Type="http://schemas.openxmlformats.org/officeDocument/2006/relationships/image" Target="../media/image6097.png"/><Relationship Id="rId183" Type="http://schemas.openxmlformats.org/officeDocument/2006/relationships/customXml" Target="../ink/ink92.xml"/><Relationship Id="rId218" Type="http://schemas.openxmlformats.org/officeDocument/2006/relationships/image" Target="../media/image13.png"/><Relationship Id="rId239" Type="http://schemas.openxmlformats.org/officeDocument/2006/relationships/customXml" Target="../ink/ink120.xml"/><Relationship Id="rId250" Type="http://schemas.openxmlformats.org/officeDocument/2006/relationships/image" Target="../media/image29.png"/><Relationship Id="rId271" Type="http://schemas.openxmlformats.org/officeDocument/2006/relationships/customXml" Target="../ink/ink136.xml"/><Relationship Id="rId292" Type="http://schemas.openxmlformats.org/officeDocument/2006/relationships/image" Target="../media/image50.png"/><Relationship Id="rId306" Type="http://schemas.openxmlformats.org/officeDocument/2006/relationships/image" Target="../media/image57.png"/><Relationship Id="rId24" Type="http://schemas.openxmlformats.org/officeDocument/2006/relationships/image" Target="../media/image6029.png"/><Relationship Id="rId45" Type="http://schemas.openxmlformats.org/officeDocument/2006/relationships/customXml" Target="../ink/ink23.xml"/><Relationship Id="rId66" Type="http://schemas.openxmlformats.org/officeDocument/2006/relationships/image" Target="../media/image6050.png"/><Relationship Id="rId87" Type="http://schemas.openxmlformats.org/officeDocument/2006/relationships/customXml" Target="../ink/ink44.xml"/><Relationship Id="rId110" Type="http://schemas.openxmlformats.org/officeDocument/2006/relationships/image" Target="../media/image6071.png"/><Relationship Id="rId131" Type="http://schemas.openxmlformats.org/officeDocument/2006/relationships/customXml" Target="../ink/ink66.xml"/><Relationship Id="rId152" Type="http://schemas.openxmlformats.org/officeDocument/2006/relationships/image" Target="../media/image6092.png"/><Relationship Id="rId173" Type="http://schemas.openxmlformats.org/officeDocument/2006/relationships/customXml" Target="../ink/ink87.xml"/><Relationship Id="rId194" Type="http://schemas.openxmlformats.org/officeDocument/2006/relationships/image" Target="../media/image6113.png"/><Relationship Id="rId208" Type="http://schemas.openxmlformats.org/officeDocument/2006/relationships/image" Target="../media/image8.png"/><Relationship Id="rId229" Type="http://schemas.openxmlformats.org/officeDocument/2006/relationships/customXml" Target="../ink/ink115.xml"/><Relationship Id="rId240" Type="http://schemas.openxmlformats.org/officeDocument/2006/relationships/image" Target="../media/image24.png"/><Relationship Id="rId261" Type="http://schemas.openxmlformats.org/officeDocument/2006/relationships/customXml" Target="../ink/ink131.xml"/><Relationship Id="rId14" Type="http://schemas.openxmlformats.org/officeDocument/2006/relationships/image" Target="../media/image6024.png"/><Relationship Id="rId35" Type="http://schemas.openxmlformats.org/officeDocument/2006/relationships/customXml" Target="../ink/ink18.xml"/><Relationship Id="rId56" Type="http://schemas.openxmlformats.org/officeDocument/2006/relationships/image" Target="../media/image6045.png"/><Relationship Id="rId77" Type="http://schemas.openxmlformats.org/officeDocument/2006/relationships/customXml" Target="../ink/ink39.xml"/><Relationship Id="rId100" Type="http://schemas.openxmlformats.org/officeDocument/2006/relationships/image" Target="../media/image6066.png"/><Relationship Id="rId282" Type="http://schemas.openxmlformats.org/officeDocument/2006/relationships/image" Target="../media/image45.png"/><Relationship Id="rId317" Type="http://schemas.openxmlformats.org/officeDocument/2006/relationships/customXml" Target="../ink/ink159.xml"/><Relationship Id="rId8" Type="http://schemas.openxmlformats.org/officeDocument/2006/relationships/image" Target="../media/image6021.png"/><Relationship Id="rId98" Type="http://schemas.openxmlformats.org/officeDocument/2006/relationships/image" Target="../media/image6065.png"/><Relationship Id="rId121" Type="http://schemas.openxmlformats.org/officeDocument/2006/relationships/customXml" Target="../ink/ink61.xml"/><Relationship Id="rId142" Type="http://schemas.openxmlformats.org/officeDocument/2006/relationships/image" Target="../media/image6087.png"/><Relationship Id="rId163" Type="http://schemas.openxmlformats.org/officeDocument/2006/relationships/customXml" Target="../ink/ink82.xml"/><Relationship Id="rId184" Type="http://schemas.openxmlformats.org/officeDocument/2006/relationships/image" Target="../media/image6108.png"/><Relationship Id="rId219" Type="http://schemas.openxmlformats.org/officeDocument/2006/relationships/customXml" Target="../ink/ink110.xml"/><Relationship Id="rId230" Type="http://schemas.openxmlformats.org/officeDocument/2006/relationships/image" Target="../media/image19.png"/><Relationship Id="rId251" Type="http://schemas.openxmlformats.org/officeDocument/2006/relationships/customXml" Target="../ink/ink126.xml"/><Relationship Id="rId25" Type="http://schemas.openxmlformats.org/officeDocument/2006/relationships/customXml" Target="../ink/ink13.xml"/><Relationship Id="rId46" Type="http://schemas.openxmlformats.org/officeDocument/2006/relationships/image" Target="../media/image6040.png"/><Relationship Id="rId67" Type="http://schemas.openxmlformats.org/officeDocument/2006/relationships/customXml" Target="../ink/ink34.xml"/><Relationship Id="rId272" Type="http://schemas.openxmlformats.org/officeDocument/2006/relationships/image" Target="../media/image40.png"/><Relationship Id="rId293" Type="http://schemas.openxmlformats.org/officeDocument/2006/relationships/customXml" Target="../ink/ink147.xml"/><Relationship Id="rId307" Type="http://schemas.openxmlformats.org/officeDocument/2006/relationships/customXml" Target="../ink/ink154.xml"/><Relationship Id="rId88" Type="http://schemas.openxmlformats.org/officeDocument/2006/relationships/image" Target="../media/image5679.png"/><Relationship Id="rId111" Type="http://schemas.openxmlformats.org/officeDocument/2006/relationships/customXml" Target="../ink/ink56.xml"/><Relationship Id="rId132" Type="http://schemas.openxmlformats.org/officeDocument/2006/relationships/image" Target="../media/image6082.png"/><Relationship Id="rId153" Type="http://schemas.openxmlformats.org/officeDocument/2006/relationships/customXml" Target="../ink/ink77.xml"/><Relationship Id="rId174" Type="http://schemas.openxmlformats.org/officeDocument/2006/relationships/image" Target="../media/image6103.png"/><Relationship Id="rId195" Type="http://schemas.openxmlformats.org/officeDocument/2006/relationships/customXml" Target="../ink/ink98.xml"/><Relationship Id="rId209" Type="http://schemas.openxmlformats.org/officeDocument/2006/relationships/customXml" Target="../ink/ink105.xml"/><Relationship Id="rId220" Type="http://schemas.openxmlformats.org/officeDocument/2006/relationships/image" Target="../media/image14.png"/><Relationship Id="rId241" Type="http://schemas.openxmlformats.org/officeDocument/2006/relationships/customXml" Target="../ink/ink121.xml"/><Relationship Id="rId15" Type="http://schemas.openxmlformats.org/officeDocument/2006/relationships/customXml" Target="../ink/ink8.xml"/><Relationship Id="rId36" Type="http://schemas.openxmlformats.org/officeDocument/2006/relationships/image" Target="../media/image6035.png"/><Relationship Id="rId57" Type="http://schemas.openxmlformats.org/officeDocument/2006/relationships/customXml" Target="../ink/ink29.xml"/><Relationship Id="rId262" Type="http://schemas.openxmlformats.org/officeDocument/2006/relationships/image" Target="../media/image35.png"/><Relationship Id="rId283" Type="http://schemas.openxmlformats.org/officeDocument/2006/relationships/customXml" Target="../ink/ink142.xml"/><Relationship Id="rId318" Type="http://schemas.openxmlformats.org/officeDocument/2006/relationships/image" Target="../media/image63.png"/><Relationship Id="rId78" Type="http://schemas.openxmlformats.org/officeDocument/2006/relationships/image" Target="../media/image6056.png"/><Relationship Id="rId99" Type="http://schemas.openxmlformats.org/officeDocument/2006/relationships/customXml" Target="../ink/ink50.xml"/><Relationship Id="rId101" Type="http://schemas.openxmlformats.org/officeDocument/2006/relationships/customXml" Target="../ink/ink51.xml"/><Relationship Id="rId122" Type="http://schemas.openxmlformats.org/officeDocument/2006/relationships/image" Target="../media/image6077.png"/><Relationship Id="rId143" Type="http://schemas.openxmlformats.org/officeDocument/2006/relationships/customXml" Target="../ink/ink72.xml"/><Relationship Id="rId164" Type="http://schemas.openxmlformats.org/officeDocument/2006/relationships/image" Target="../media/image6098.png"/><Relationship Id="rId185" Type="http://schemas.openxmlformats.org/officeDocument/2006/relationships/customXml" Target="../ink/ink93.xml"/><Relationship Id="rId9" Type="http://schemas.openxmlformats.org/officeDocument/2006/relationships/customXml" Target="../ink/ink5.xml"/><Relationship Id="rId210" Type="http://schemas.openxmlformats.org/officeDocument/2006/relationships/image" Target="../media/image9.png"/><Relationship Id="rId26" Type="http://schemas.openxmlformats.org/officeDocument/2006/relationships/image" Target="../media/image6030.png"/><Relationship Id="rId231" Type="http://schemas.openxmlformats.org/officeDocument/2006/relationships/customXml" Target="../ink/ink116.xml"/><Relationship Id="rId252" Type="http://schemas.openxmlformats.org/officeDocument/2006/relationships/image" Target="../media/image30.png"/><Relationship Id="rId273" Type="http://schemas.openxmlformats.org/officeDocument/2006/relationships/customXml" Target="../ink/ink137.xml"/><Relationship Id="rId294" Type="http://schemas.openxmlformats.org/officeDocument/2006/relationships/image" Target="../media/image51.png"/><Relationship Id="rId308" Type="http://schemas.openxmlformats.org/officeDocument/2006/relationships/image" Target="../media/image58.png"/><Relationship Id="rId47" Type="http://schemas.openxmlformats.org/officeDocument/2006/relationships/customXml" Target="../ink/ink24.xml"/><Relationship Id="rId68" Type="http://schemas.openxmlformats.org/officeDocument/2006/relationships/image" Target="../media/image6051.png"/><Relationship Id="rId89" Type="http://schemas.openxmlformats.org/officeDocument/2006/relationships/customXml" Target="../ink/ink45.xml"/><Relationship Id="rId112" Type="http://schemas.openxmlformats.org/officeDocument/2006/relationships/image" Target="../media/image6072.png"/><Relationship Id="rId133" Type="http://schemas.openxmlformats.org/officeDocument/2006/relationships/customXml" Target="../ink/ink67.xml"/><Relationship Id="rId154" Type="http://schemas.openxmlformats.org/officeDocument/2006/relationships/image" Target="../media/image6093.png"/><Relationship Id="rId175" Type="http://schemas.openxmlformats.org/officeDocument/2006/relationships/customXml" Target="../ink/ink88.xml"/><Relationship Id="rId196" Type="http://schemas.openxmlformats.org/officeDocument/2006/relationships/image" Target="../media/image6114.png"/><Relationship Id="rId200" Type="http://schemas.openxmlformats.org/officeDocument/2006/relationships/image" Target="../media/image4.png"/><Relationship Id="rId16" Type="http://schemas.openxmlformats.org/officeDocument/2006/relationships/image" Target="../media/image6025.png"/><Relationship Id="rId221" Type="http://schemas.openxmlformats.org/officeDocument/2006/relationships/customXml" Target="../ink/ink111.xml"/><Relationship Id="rId242" Type="http://schemas.openxmlformats.org/officeDocument/2006/relationships/image" Target="../media/image25.png"/><Relationship Id="rId263" Type="http://schemas.openxmlformats.org/officeDocument/2006/relationships/customXml" Target="../ink/ink132.xml"/><Relationship Id="rId284" Type="http://schemas.openxmlformats.org/officeDocument/2006/relationships/image" Target="../media/image46.png"/><Relationship Id="rId37" Type="http://schemas.openxmlformats.org/officeDocument/2006/relationships/customXml" Target="../ink/ink19.xml"/><Relationship Id="rId58" Type="http://schemas.openxmlformats.org/officeDocument/2006/relationships/image" Target="../media/image6046.png"/><Relationship Id="rId79" Type="http://schemas.openxmlformats.org/officeDocument/2006/relationships/customXml" Target="../ink/ink40.xml"/><Relationship Id="rId102" Type="http://schemas.openxmlformats.org/officeDocument/2006/relationships/image" Target="../media/image6067.png"/><Relationship Id="rId123" Type="http://schemas.openxmlformats.org/officeDocument/2006/relationships/customXml" Target="../ink/ink62.xml"/><Relationship Id="rId144" Type="http://schemas.openxmlformats.org/officeDocument/2006/relationships/image" Target="../media/image6088.png"/><Relationship Id="rId90" Type="http://schemas.openxmlformats.org/officeDocument/2006/relationships/image" Target="../media/image6061.png"/><Relationship Id="rId165" Type="http://schemas.openxmlformats.org/officeDocument/2006/relationships/customXml" Target="../ink/ink83.xml"/><Relationship Id="rId186" Type="http://schemas.openxmlformats.org/officeDocument/2006/relationships/image" Target="../media/image6109.png"/><Relationship Id="rId211" Type="http://schemas.openxmlformats.org/officeDocument/2006/relationships/customXml" Target="../ink/ink106.xml"/><Relationship Id="rId232" Type="http://schemas.openxmlformats.org/officeDocument/2006/relationships/image" Target="../media/image20.png"/><Relationship Id="rId253" Type="http://schemas.openxmlformats.org/officeDocument/2006/relationships/customXml" Target="../ink/ink127.xml"/><Relationship Id="rId274" Type="http://schemas.openxmlformats.org/officeDocument/2006/relationships/image" Target="../media/image41.png"/><Relationship Id="rId295" Type="http://schemas.openxmlformats.org/officeDocument/2006/relationships/customXml" Target="../ink/ink148.xml"/><Relationship Id="rId309" Type="http://schemas.openxmlformats.org/officeDocument/2006/relationships/customXml" Target="../ink/ink155.xml"/><Relationship Id="rId27" Type="http://schemas.openxmlformats.org/officeDocument/2006/relationships/customXml" Target="../ink/ink14.xml"/><Relationship Id="rId48" Type="http://schemas.openxmlformats.org/officeDocument/2006/relationships/image" Target="../media/image6041.png"/><Relationship Id="rId69" Type="http://schemas.openxmlformats.org/officeDocument/2006/relationships/customXml" Target="../ink/ink35.xml"/><Relationship Id="rId113" Type="http://schemas.openxmlformats.org/officeDocument/2006/relationships/customXml" Target="../ink/ink57.xml"/><Relationship Id="rId134" Type="http://schemas.openxmlformats.org/officeDocument/2006/relationships/image" Target="../media/image6083.png"/><Relationship Id="rId80" Type="http://schemas.openxmlformats.org/officeDocument/2006/relationships/image" Target="../media/image6057.png"/><Relationship Id="rId155" Type="http://schemas.openxmlformats.org/officeDocument/2006/relationships/customXml" Target="../ink/ink78.xml"/><Relationship Id="rId176" Type="http://schemas.openxmlformats.org/officeDocument/2006/relationships/image" Target="../media/image6104.png"/><Relationship Id="rId197" Type="http://schemas.openxmlformats.org/officeDocument/2006/relationships/customXml" Target="../ink/ink99.xml"/><Relationship Id="rId201" Type="http://schemas.openxmlformats.org/officeDocument/2006/relationships/customXml" Target="../ink/ink101.xml"/><Relationship Id="rId222" Type="http://schemas.openxmlformats.org/officeDocument/2006/relationships/image" Target="../media/image15.png"/><Relationship Id="rId243" Type="http://schemas.openxmlformats.org/officeDocument/2006/relationships/customXml" Target="../ink/ink122.xml"/><Relationship Id="rId264" Type="http://schemas.openxmlformats.org/officeDocument/2006/relationships/image" Target="../media/image36.png"/><Relationship Id="rId285" Type="http://schemas.openxmlformats.org/officeDocument/2006/relationships/customXml" Target="../ink/ink143.xml"/><Relationship Id="rId17" Type="http://schemas.openxmlformats.org/officeDocument/2006/relationships/customXml" Target="../ink/ink9.xml"/><Relationship Id="rId38" Type="http://schemas.openxmlformats.org/officeDocument/2006/relationships/image" Target="../media/image6036.png"/><Relationship Id="rId59" Type="http://schemas.openxmlformats.org/officeDocument/2006/relationships/customXml" Target="../ink/ink30.xml"/><Relationship Id="rId103" Type="http://schemas.openxmlformats.org/officeDocument/2006/relationships/customXml" Target="../ink/ink52.xml"/><Relationship Id="rId124" Type="http://schemas.openxmlformats.org/officeDocument/2006/relationships/image" Target="../media/image6078.png"/><Relationship Id="rId310" Type="http://schemas.openxmlformats.org/officeDocument/2006/relationships/image" Target="../media/image59.png"/><Relationship Id="rId70" Type="http://schemas.openxmlformats.org/officeDocument/2006/relationships/image" Target="../media/image6052.png"/><Relationship Id="rId91" Type="http://schemas.openxmlformats.org/officeDocument/2006/relationships/customXml" Target="../ink/ink46.xml"/><Relationship Id="rId145" Type="http://schemas.openxmlformats.org/officeDocument/2006/relationships/customXml" Target="../ink/ink73.xml"/><Relationship Id="rId166" Type="http://schemas.openxmlformats.org/officeDocument/2006/relationships/image" Target="../media/image6099.png"/><Relationship Id="rId187" Type="http://schemas.openxmlformats.org/officeDocument/2006/relationships/customXml" Target="../ink/ink94.xml"/><Relationship Id="rId1" Type="http://schemas.openxmlformats.org/officeDocument/2006/relationships/slideLayout" Target="../slideLayouts/slideLayout7.xml"/><Relationship Id="rId212" Type="http://schemas.openxmlformats.org/officeDocument/2006/relationships/image" Target="../media/image10.png"/><Relationship Id="rId233" Type="http://schemas.openxmlformats.org/officeDocument/2006/relationships/customXml" Target="../ink/ink117.xml"/><Relationship Id="rId254" Type="http://schemas.openxmlformats.org/officeDocument/2006/relationships/image" Target="../media/image31.png"/><Relationship Id="rId28" Type="http://schemas.openxmlformats.org/officeDocument/2006/relationships/image" Target="../media/image6031.png"/><Relationship Id="rId49" Type="http://schemas.openxmlformats.org/officeDocument/2006/relationships/customXml" Target="../ink/ink25.xml"/><Relationship Id="rId114" Type="http://schemas.openxmlformats.org/officeDocument/2006/relationships/image" Target="../media/image6073.png"/><Relationship Id="rId275" Type="http://schemas.openxmlformats.org/officeDocument/2006/relationships/customXml" Target="../ink/ink138.xml"/><Relationship Id="rId296" Type="http://schemas.openxmlformats.org/officeDocument/2006/relationships/image" Target="../media/image52.png"/><Relationship Id="rId300" Type="http://schemas.openxmlformats.org/officeDocument/2006/relationships/image" Target="../media/image54.png"/><Relationship Id="rId60" Type="http://schemas.openxmlformats.org/officeDocument/2006/relationships/image" Target="../media/image6047.png"/><Relationship Id="rId81" Type="http://schemas.openxmlformats.org/officeDocument/2006/relationships/customXml" Target="../ink/ink41.xml"/><Relationship Id="rId135" Type="http://schemas.openxmlformats.org/officeDocument/2006/relationships/customXml" Target="../ink/ink68.xml"/><Relationship Id="rId156" Type="http://schemas.openxmlformats.org/officeDocument/2006/relationships/image" Target="../media/image6094.png"/><Relationship Id="rId177" Type="http://schemas.openxmlformats.org/officeDocument/2006/relationships/customXml" Target="../ink/ink89.xml"/><Relationship Id="rId198" Type="http://schemas.openxmlformats.org/officeDocument/2006/relationships/image" Target="../media/image3.png"/><Relationship Id="rId202" Type="http://schemas.openxmlformats.org/officeDocument/2006/relationships/image" Target="../media/image5.png"/><Relationship Id="rId223" Type="http://schemas.openxmlformats.org/officeDocument/2006/relationships/customXml" Target="../ink/ink112.xml"/><Relationship Id="rId244" Type="http://schemas.openxmlformats.org/officeDocument/2006/relationships/image" Target="../media/image26.png"/><Relationship Id="rId18" Type="http://schemas.openxmlformats.org/officeDocument/2006/relationships/image" Target="../media/image6026.png"/><Relationship Id="rId39" Type="http://schemas.openxmlformats.org/officeDocument/2006/relationships/customXml" Target="../ink/ink20.xml"/><Relationship Id="rId265" Type="http://schemas.openxmlformats.org/officeDocument/2006/relationships/customXml" Target="../ink/ink133.xml"/><Relationship Id="rId286" Type="http://schemas.openxmlformats.org/officeDocument/2006/relationships/image" Target="../media/image47.png"/><Relationship Id="rId50" Type="http://schemas.openxmlformats.org/officeDocument/2006/relationships/image" Target="../media/image6042.png"/><Relationship Id="rId104" Type="http://schemas.openxmlformats.org/officeDocument/2006/relationships/image" Target="../media/image6068.png"/><Relationship Id="rId125" Type="http://schemas.openxmlformats.org/officeDocument/2006/relationships/customXml" Target="../ink/ink63.xml"/><Relationship Id="rId146" Type="http://schemas.openxmlformats.org/officeDocument/2006/relationships/image" Target="../media/image6089.png"/><Relationship Id="rId167" Type="http://schemas.openxmlformats.org/officeDocument/2006/relationships/customXml" Target="../ink/ink84.xml"/><Relationship Id="rId188" Type="http://schemas.openxmlformats.org/officeDocument/2006/relationships/image" Target="../media/image6110.png"/><Relationship Id="rId311" Type="http://schemas.openxmlformats.org/officeDocument/2006/relationships/customXml" Target="../ink/ink156.xml"/><Relationship Id="rId71" Type="http://schemas.openxmlformats.org/officeDocument/2006/relationships/customXml" Target="../ink/ink36.xml"/><Relationship Id="rId92" Type="http://schemas.openxmlformats.org/officeDocument/2006/relationships/image" Target="../media/image6062.png"/><Relationship Id="rId213" Type="http://schemas.openxmlformats.org/officeDocument/2006/relationships/customXml" Target="../ink/ink107.xml"/><Relationship Id="rId234" Type="http://schemas.openxmlformats.org/officeDocument/2006/relationships/image" Target="../media/image21.png"/><Relationship Id="rId2" Type="http://schemas.openxmlformats.org/officeDocument/2006/relationships/notesSlide" Target="../notesSlides/notesSlide2.xml"/><Relationship Id="rId29" Type="http://schemas.openxmlformats.org/officeDocument/2006/relationships/customXml" Target="../ink/ink15.xml"/><Relationship Id="rId255" Type="http://schemas.openxmlformats.org/officeDocument/2006/relationships/customXml" Target="../ink/ink128.xml"/><Relationship Id="rId276" Type="http://schemas.openxmlformats.org/officeDocument/2006/relationships/image" Target="../media/image42.png"/><Relationship Id="rId297" Type="http://schemas.openxmlformats.org/officeDocument/2006/relationships/customXml" Target="../ink/ink149.xml"/><Relationship Id="rId40" Type="http://schemas.openxmlformats.org/officeDocument/2006/relationships/image" Target="../media/image6037.png"/><Relationship Id="rId115" Type="http://schemas.openxmlformats.org/officeDocument/2006/relationships/customXml" Target="../ink/ink58.xml"/><Relationship Id="rId136" Type="http://schemas.openxmlformats.org/officeDocument/2006/relationships/image" Target="../media/image6084.png"/><Relationship Id="rId157" Type="http://schemas.openxmlformats.org/officeDocument/2006/relationships/customXml" Target="../ink/ink79.xml"/><Relationship Id="rId178" Type="http://schemas.openxmlformats.org/officeDocument/2006/relationships/image" Target="../media/image6105.png"/><Relationship Id="rId301" Type="http://schemas.openxmlformats.org/officeDocument/2006/relationships/customXml" Target="../ink/ink151.xml"/><Relationship Id="rId61" Type="http://schemas.openxmlformats.org/officeDocument/2006/relationships/customXml" Target="../ink/ink31.xml"/><Relationship Id="rId82" Type="http://schemas.openxmlformats.org/officeDocument/2006/relationships/image" Target="../media/image6058.png"/><Relationship Id="rId199" Type="http://schemas.openxmlformats.org/officeDocument/2006/relationships/customXml" Target="../ink/ink100.xml"/><Relationship Id="rId203" Type="http://schemas.openxmlformats.org/officeDocument/2006/relationships/customXml" Target="../ink/ink102.xml"/><Relationship Id="rId19" Type="http://schemas.openxmlformats.org/officeDocument/2006/relationships/customXml" Target="../ink/ink10.xml"/><Relationship Id="rId224" Type="http://schemas.openxmlformats.org/officeDocument/2006/relationships/image" Target="../media/image16.png"/><Relationship Id="rId245" Type="http://schemas.openxmlformats.org/officeDocument/2006/relationships/customXml" Target="../ink/ink123.xml"/><Relationship Id="rId266" Type="http://schemas.openxmlformats.org/officeDocument/2006/relationships/image" Target="../media/image37.png"/><Relationship Id="rId287" Type="http://schemas.openxmlformats.org/officeDocument/2006/relationships/customXml" Target="../ink/ink144.xml"/><Relationship Id="rId30" Type="http://schemas.openxmlformats.org/officeDocument/2006/relationships/image" Target="../media/image6032.png"/><Relationship Id="rId105" Type="http://schemas.openxmlformats.org/officeDocument/2006/relationships/customXml" Target="../ink/ink53.xml"/><Relationship Id="rId126" Type="http://schemas.openxmlformats.org/officeDocument/2006/relationships/image" Target="../media/image6079.png"/><Relationship Id="rId147" Type="http://schemas.openxmlformats.org/officeDocument/2006/relationships/customXml" Target="../ink/ink74.xml"/><Relationship Id="rId168" Type="http://schemas.openxmlformats.org/officeDocument/2006/relationships/image" Target="../media/image6100.png"/><Relationship Id="rId312" Type="http://schemas.openxmlformats.org/officeDocument/2006/relationships/image" Target="../media/image60.png"/><Relationship Id="rId51" Type="http://schemas.openxmlformats.org/officeDocument/2006/relationships/customXml" Target="../ink/ink26.xml"/><Relationship Id="rId72" Type="http://schemas.openxmlformats.org/officeDocument/2006/relationships/image" Target="../media/image6053.png"/><Relationship Id="rId93" Type="http://schemas.openxmlformats.org/officeDocument/2006/relationships/customXml" Target="../ink/ink47.xml"/><Relationship Id="rId189" Type="http://schemas.openxmlformats.org/officeDocument/2006/relationships/customXml" Target="../ink/ink95.xml"/><Relationship Id="rId3" Type="http://schemas.openxmlformats.org/officeDocument/2006/relationships/customXml" Target="../ink/ink2.xml"/><Relationship Id="rId214" Type="http://schemas.openxmlformats.org/officeDocument/2006/relationships/image" Target="../media/image11.png"/><Relationship Id="rId235" Type="http://schemas.openxmlformats.org/officeDocument/2006/relationships/customXml" Target="../ink/ink118.xml"/><Relationship Id="rId256" Type="http://schemas.openxmlformats.org/officeDocument/2006/relationships/image" Target="../media/image32.png"/><Relationship Id="rId277" Type="http://schemas.openxmlformats.org/officeDocument/2006/relationships/customXml" Target="../ink/ink139.xml"/><Relationship Id="rId298" Type="http://schemas.openxmlformats.org/officeDocument/2006/relationships/image" Target="../media/image53.png"/><Relationship Id="rId116" Type="http://schemas.openxmlformats.org/officeDocument/2006/relationships/image" Target="../media/image6074.png"/><Relationship Id="rId137" Type="http://schemas.openxmlformats.org/officeDocument/2006/relationships/customXml" Target="../ink/ink69.xml"/><Relationship Id="rId158" Type="http://schemas.openxmlformats.org/officeDocument/2006/relationships/image" Target="../media/image6095.png"/><Relationship Id="rId302" Type="http://schemas.openxmlformats.org/officeDocument/2006/relationships/image" Target="../media/image55.png"/><Relationship Id="rId20" Type="http://schemas.openxmlformats.org/officeDocument/2006/relationships/image" Target="../media/image6027.png"/><Relationship Id="rId41" Type="http://schemas.openxmlformats.org/officeDocument/2006/relationships/customXml" Target="../ink/ink21.xml"/><Relationship Id="rId62" Type="http://schemas.openxmlformats.org/officeDocument/2006/relationships/image" Target="../media/image6048.png"/><Relationship Id="rId83" Type="http://schemas.openxmlformats.org/officeDocument/2006/relationships/customXml" Target="../ink/ink42.xml"/><Relationship Id="rId179" Type="http://schemas.openxmlformats.org/officeDocument/2006/relationships/customXml" Target="../ink/ink90.xml"/><Relationship Id="rId190" Type="http://schemas.openxmlformats.org/officeDocument/2006/relationships/image" Target="../media/image6111.png"/><Relationship Id="rId204" Type="http://schemas.openxmlformats.org/officeDocument/2006/relationships/image" Target="../media/image6.png"/><Relationship Id="rId225" Type="http://schemas.openxmlformats.org/officeDocument/2006/relationships/customXml" Target="../ink/ink113.xml"/><Relationship Id="rId246" Type="http://schemas.openxmlformats.org/officeDocument/2006/relationships/image" Target="../media/image27.png"/><Relationship Id="rId267" Type="http://schemas.openxmlformats.org/officeDocument/2006/relationships/customXml" Target="../ink/ink134.xml"/><Relationship Id="rId288" Type="http://schemas.openxmlformats.org/officeDocument/2006/relationships/image" Target="../media/image48.png"/><Relationship Id="rId106" Type="http://schemas.openxmlformats.org/officeDocument/2006/relationships/image" Target="../media/image6069.png"/><Relationship Id="rId127" Type="http://schemas.openxmlformats.org/officeDocument/2006/relationships/customXml" Target="../ink/ink64.xml"/><Relationship Id="rId313" Type="http://schemas.openxmlformats.org/officeDocument/2006/relationships/customXml" Target="../ink/ink157.xml"/><Relationship Id="rId10" Type="http://schemas.openxmlformats.org/officeDocument/2006/relationships/image" Target="../media/image6022.png"/><Relationship Id="rId31" Type="http://schemas.openxmlformats.org/officeDocument/2006/relationships/customXml" Target="../ink/ink16.xml"/><Relationship Id="rId52" Type="http://schemas.openxmlformats.org/officeDocument/2006/relationships/image" Target="../media/image6043.png"/><Relationship Id="rId73" Type="http://schemas.openxmlformats.org/officeDocument/2006/relationships/customXml" Target="../ink/ink37.xml"/><Relationship Id="rId94" Type="http://schemas.openxmlformats.org/officeDocument/2006/relationships/image" Target="../media/image6063.png"/><Relationship Id="rId148" Type="http://schemas.openxmlformats.org/officeDocument/2006/relationships/image" Target="../media/image6090.png"/><Relationship Id="rId169" Type="http://schemas.openxmlformats.org/officeDocument/2006/relationships/customXml" Target="../ink/ink85.xml"/><Relationship Id="rId4" Type="http://schemas.openxmlformats.org/officeDocument/2006/relationships/image" Target="../media/image6019.png"/><Relationship Id="rId180" Type="http://schemas.openxmlformats.org/officeDocument/2006/relationships/image" Target="../media/image6106.png"/><Relationship Id="rId215" Type="http://schemas.openxmlformats.org/officeDocument/2006/relationships/customXml" Target="../ink/ink108.xml"/><Relationship Id="rId236" Type="http://schemas.openxmlformats.org/officeDocument/2006/relationships/image" Target="../media/image22.png"/><Relationship Id="rId257" Type="http://schemas.openxmlformats.org/officeDocument/2006/relationships/customXml" Target="../ink/ink129.xml"/><Relationship Id="rId278" Type="http://schemas.openxmlformats.org/officeDocument/2006/relationships/image" Target="../media/image43.png"/><Relationship Id="rId303" Type="http://schemas.openxmlformats.org/officeDocument/2006/relationships/customXml" Target="../ink/ink152.xml"/><Relationship Id="rId42" Type="http://schemas.openxmlformats.org/officeDocument/2006/relationships/image" Target="../media/image6038.png"/><Relationship Id="rId84" Type="http://schemas.openxmlformats.org/officeDocument/2006/relationships/image" Target="../media/image6059.png"/><Relationship Id="rId138" Type="http://schemas.openxmlformats.org/officeDocument/2006/relationships/image" Target="../media/image6085.png"/><Relationship Id="rId191" Type="http://schemas.openxmlformats.org/officeDocument/2006/relationships/customXml" Target="../ink/ink96.xml"/><Relationship Id="rId205" Type="http://schemas.openxmlformats.org/officeDocument/2006/relationships/customXml" Target="../ink/ink103.xml"/><Relationship Id="rId247" Type="http://schemas.openxmlformats.org/officeDocument/2006/relationships/customXml" Target="../ink/ink124.xml"/><Relationship Id="rId107" Type="http://schemas.openxmlformats.org/officeDocument/2006/relationships/customXml" Target="../ink/ink54.xml"/><Relationship Id="rId289" Type="http://schemas.openxmlformats.org/officeDocument/2006/relationships/customXml" Target="../ink/ink145.xml"/><Relationship Id="rId11" Type="http://schemas.openxmlformats.org/officeDocument/2006/relationships/customXml" Target="../ink/ink6.xml"/><Relationship Id="rId53" Type="http://schemas.openxmlformats.org/officeDocument/2006/relationships/customXml" Target="../ink/ink27.xml"/><Relationship Id="rId149" Type="http://schemas.openxmlformats.org/officeDocument/2006/relationships/customXml" Target="../ink/ink75.xml"/><Relationship Id="rId314" Type="http://schemas.openxmlformats.org/officeDocument/2006/relationships/image" Target="../media/image61.png"/><Relationship Id="rId95" Type="http://schemas.openxmlformats.org/officeDocument/2006/relationships/customXml" Target="../ink/ink48.xml"/><Relationship Id="rId160" Type="http://schemas.openxmlformats.org/officeDocument/2006/relationships/image" Target="../media/image6096.png"/><Relationship Id="rId216" Type="http://schemas.openxmlformats.org/officeDocument/2006/relationships/image" Target="../media/image12.png"/><Relationship Id="rId258" Type="http://schemas.openxmlformats.org/officeDocument/2006/relationships/image" Target="../media/image33.png"/><Relationship Id="rId22" Type="http://schemas.openxmlformats.org/officeDocument/2006/relationships/image" Target="../media/image6028.png"/><Relationship Id="rId64" Type="http://schemas.openxmlformats.org/officeDocument/2006/relationships/image" Target="../media/image6049.png"/><Relationship Id="rId118" Type="http://schemas.openxmlformats.org/officeDocument/2006/relationships/image" Target="../media/image6075.png"/><Relationship Id="rId171" Type="http://schemas.openxmlformats.org/officeDocument/2006/relationships/customXml" Target="../ink/ink86.xml"/><Relationship Id="rId227" Type="http://schemas.openxmlformats.org/officeDocument/2006/relationships/customXml" Target="../ink/ink114.xml"/><Relationship Id="rId269" Type="http://schemas.openxmlformats.org/officeDocument/2006/relationships/customXml" Target="../ink/ink135.xml"/><Relationship Id="rId33" Type="http://schemas.openxmlformats.org/officeDocument/2006/relationships/customXml" Target="../ink/ink17.xml"/><Relationship Id="rId129" Type="http://schemas.openxmlformats.org/officeDocument/2006/relationships/customXml" Target="../ink/ink65.xml"/><Relationship Id="rId280" Type="http://schemas.openxmlformats.org/officeDocument/2006/relationships/image" Target="../media/image44.png"/><Relationship Id="rId75" Type="http://schemas.openxmlformats.org/officeDocument/2006/relationships/customXml" Target="../ink/ink38.xml"/><Relationship Id="rId140" Type="http://schemas.openxmlformats.org/officeDocument/2006/relationships/image" Target="../media/image6086.png"/><Relationship Id="rId182" Type="http://schemas.openxmlformats.org/officeDocument/2006/relationships/image" Target="../media/image6107.png"/><Relationship Id="rId6" Type="http://schemas.openxmlformats.org/officeDocument/2006/relationships/image" Target="../media/image6020.png"/><Relationship Id="rId238" Type="http://schemas.openxmlformats.org/officeDocument/2006/relationships/image" Target="../media/image23.png"/><Relationship Id="rId291" Type="http://schemas.openxmlformats.org/officeDocument/2006/relationships/customXml" Target="../ink/ink146.xml"/><Relationship Id="rId305" Type="http://schemas.openxmlformats.org/officeDocument/2006/relationships/customXml" Target="../ink/ink153.xml"/><Relationship Id="rId44" Type="http://schemas.openxmlformats.org/officeDocument/2006/relationships/image" Target="../media/image6039.png"/><Relationship Id="rId86" Type="http://schemas.openxmlformats.org/officeDocument/2006/relationships/image" Target="../media/image6060.png"/><Relationship Id="rId151" Type="http://schemas.openxmlformats.org/officeDocument/2006/relationships/customXml" Target="../ink/ink76.xml"/><Relationship Id="rId193" Type="http://schemas.openxmlformats.org/officeDocument/2006/relationships/customXml" Target="../ink/ink97.xml"/><Relationship Id="rId207" Type="http://schemas.openxmlformats.org/officeDocument/2006/relationships/customXml" Target="../ink/ink104.xml"/><Relationship Id="rId249" Type="http://schemas.openxmlformats.org/officeDocument/2006/relationships/customXml" Target="../ink/ink1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9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17.xml"/><Relationship Id="rId21" Type="http://schemas.openxmlformats.org/officeDocument/2006/relationships/customXml" Target="../ink/ink169.xml"/><Relationship Id="rId42" Type="http://schemas.openxmlformats.org/officeDocument/2006/relationships/image" Target="../media/image6134.png"/><Relationship Id="rId63" Type="http://schemas.openxmlformats.org/officeDocument/2006/relationships/customXml" Target="../ink/ink190.xml"/><Relationship Id="rId84" Type="http://schemas.openxmlformats.org/officeDocument/2006/relationships/image" Target="../media/image6154.png"/><Relationship Id="rId138" Type="http://schemas.openxmlformats.org/officeDocument/2006/relationships/image" Target="../media/image6180.png"/><Relationship Id="rId159" Type="http://schemas.openxmlformats.org/officeDocument/2006/relationships/customXml" Target="../ink/ink239.xml"/><Relationship Id="rId170" Type="http://schemas.openxmlformats.org/officeDocument/2006/relationships/image" Target="../media/image6196.png"/><Relationship Id="rId191" Type="http://schemas.openxmlformats.org/officeDocument/2006/relationships/customXml" Target="../ink/ink255.xml"/><Relationship Id="rId205" Type="http://schemas.openxmlformats.org/officeDocument/2006/relationships/customXml" Target="../ink/ink262.xml"/><Relationship Id="rId107" Type="http://schemas.openxmlformats.org/officeDocument/2006/relationships/customXml" Target="../ink/ink212.xml"/><Relationship Id="rId11" Type="http://schemas.openxmlformats.org/officeDocument/2006/relationships/customXml" Target="../ink/ink164.xml"/><Relationship Id="rId32" Type="http://schemas.openxmlformats.org/officeDocument/2006/relationships/image" Target="../media/image6129.png"/><Relationship Id="rId53" Type="http://schemas.openxmlformats.org/officeDocument/2006/relationships/customXml" Target="../ink/ink185.xml"/><Relationship Id="rId74" Type="http://schemas.openxmlformats.org/officeDocument/2006/relationships/image" Target="../media/image6150.png"/><Relationship Id="rId128" Type="http://schemas.openxmlformats.org/officeDocument/2006/relationships/image" Target="../media/image6175.png"/><Relationship Id="rId149" Type="http://schemas.openxmlformats.org/officeDocument/2006/relationships/customXml" Target="../ink/ink234.xml"/><Relationship Id="rId5" Type="http://schemas.openxmlformats.org/officeDocument/2006/relationships/customXml" Target="../ink/ink161.xml"/><Relationship Id="rId95" Type="http://schemas.openxmlformats.org/officeDocument/2006/relationships/customXml" Target="../ink/ink206.xml"/><Relationship Id="rId160" Type="http://schemas.openxmlformats.org/officeDocument/2006/relationships/image" Target="../media/image6191.png"/><Relationship Id="rId181" Type="http://schemas.openxmlformats.org/officeDocument/2006/relationships/customXml" Target="../ink/ink250.xml"/><Relationship Id="rId216" Type="http://schemas.openxmlformats.org/officeDocument/2006/relationships/image" Target="../media/image6219.png"/><Relationship Id="rId22" Type="http://schemas.openxmlformats.org/officeDocument/2006/relationships/image" Target="../media/image6124.png"/><Relationship Id="rId43" Type="http://schemas.openxmlformats.org/officeDocument/2006/relationships/customXml" Target="../ink/ink180.xml"/><Relationship Id="rId64" Type="http://schemas.openxmlformats.org/officeDocument/2006/relationships/image" Target="../media/image6145.png"/><Relationship Id="rId118" Type="http://schemas.openxmlformats.org/officeDocument/2006/relationships/image" Target="../media/image6171.png"/><Relationship Id="rId139" Type="http://schemas.openxmlformats.org/officeDocument/2006/relationships/customXml" Target="../ink/ink229.xml"/><Relationship Id="rId85" Type="http://schemas.openxmlformats.org/officeDocument/2006/relationships/customXml" Target="../ink/ink201.xml"/><Relationship Id="rId150" Type="http://schemas.openxmlformats.org/officeDocument/2006/relationships/image" Target="../media/image6186.png"/><Relationship Id="rId171" Type="http://schemas.openxmlformats.org/officeDocument/2006/relationships/customXml" Target="../ink/ink245.xml"/><Relationship Id="rId192" Type="http://schemas.openxmlformats.org/officeDocument/2006/relationships/image" Target="../media/image6207.png"/><Relationship Id="rId206" Type="http://schemas.openxmlformats.org/officeDocument/2006/relationships/image" Target="../media/image6214.png"/><Relationship Id="rId12" Type="http://schemas.openxmlformats.org/officeDocument/2006/relationships/image" Target="../media/image6119.png"/><Relationship Id="rId33" Type="http://schemas.openxmlformats.org/officeDocument/2006/relationships/customXml" Target="../ink/ink175.xml"/><Relationship Id="rId108" Type="http://schemas.openxmlformats.org/officeDocument/2006/relationships/image" Target="../media/image6166.png"/><Relationship Id="rId129" Type="http://schemas.openxmlformats.org/officeDocument/2006/relationships/customXml" Target="../ink/ink224.xml"/><Relationship Id="rId54" Type="http://schemas.openxmlformats.org/officeDocument/2006/relationships/image" Target="../media/image6140.png"/><Relationship Id="rId75" Type="http://schemas.openxmlformats.org/officeDocument/2006/relationships/customXml" Target="../ink/ink196.xml"/><Relationship Id="rId96" Type="http://schemas.openxmlformats.org/officeDocument/2006/relationships/image" Target="../media/image6160.png"/><Relationship Id="rId140" Type="http://schemas.openxmlformats.org/officeDocument/2006/relationships/image" Target="../media/image6181.png"/><Relationship Id="rId161" Type="http://schemas.openxmlformats.org/officeDocument/2006/relationships/customXml" Target="../ink/ink240.xml"/><Relationship Id="rId182" Type="http://schemas.openxmlformats.org/officeDocument/2006/relationships/image" Target="../media/image6202.png"/><Relationship Id="rId217" Type="http://schemas.openxmlformats.org/officeDocument/2006/relationships/customXml" Target="../ink/ink268.xml"/><Relationship Id="rId6" Type="http://schemas.openxmlformats.org/officeDocument/2006/relationships/image" Target="../media/image6116.png"/><Relationship Id="rId23" Type="http://schemas.openxmlformats.org/officeDocument/2006/relationships/customXml" Target="../ink/ink170.xml"/><Relationship Id="rId119" Type="http://schemas.openxmlformats.org/officeDocument/2006/relationships/customXml" Target="../ink/ink218.xml"/><Relationship Id="rId44" Type="http://schemas.openxmlformats.org/officeDocument/2006/relationships/image" Target="../media/image6135.png"/><Relationship Id="rId65" Type="http://schemas.openxmlformats.org/officeDocument/2006/relationships/customXml" Target="../ink/ink191.xml"/><Relationship Id="rId86" Type="http://schemas.openxmlformats.org/officeDocument/2006/relationships/image" Target="../media/image6155.png"/><Relationship Id="rId130" Type="http://schemas.openxmlformats.org/officeDocument/2006/relationships/image" Target="../media/image6176.png"/><Relationship Id="rId151" Type="http://schemas.openxmlformats.org/officeDocument/2006/relationships/customXml" Target="../ink/ink235.xml"/><Relationship Id="rId172" Type="http://schemas.openxmlformats.org/officeDocument/2006/relationships/image" Target="../media/image6197.png"/><Relationship Id="rId193" Type="http://schemas.openxmlformats.org/officeDocument/2006/relationships/customXml" Target="../ink/ink256.xml"/><Relationship Id="rId207" Type="http://schemas.openxmlformats.org/officeDocument/2006/relationships/customXml" Target="../ink/ink263.xml"/><Relationship Id="rId13" Type="http://schemas.openxmlformats.org/officeDocument/2006/relationships/customXml" Target="../ink/ink165.xml"/><Relationship Id="rId109" Type="http://schemas.openxmlformats.org/officeDocument/2006/relationships/customXml" Target="../ink/ink213.xml"/><Relationship Id="rId34" Type="http://schemas.openxmlformats.org/officeDocument/2006/relationships/image" Target="../media/image6130.png"/><Relationship Id="rId55" Type="http://schemas.openxmlformats.org/officeDocument/2006/relationships/customXml" Target="../ink/ink186.xml"/><Relationship Id="rId76" Type="http://schemas.openxmlformats.org/officeDocument/2006/relationships/image" Target="../media/image6151.png"/><Relationship Id="rId97" Type="http://schemas.openxmlformats.org/officeDocument/2006/relationships/customXml" Target="../ink/ink207.xml"/><Relationship Id="rId120" Type="http://schemas.openxmlformats.org/officeDocument/2006/relationships/image" Target="../media/image6172.png"/><Relationship Id="rId141" Type="http://schemas.openxmlformats.org/officeDocument/2006/relationships/customXml" Target="../ink/ink230.xml"/><Relationship Id="rId7" Type="http://schemas.openxmlformats.org/officeDocument/2006/relationships/customXml" Target="../ink/ink162.xml"/><Relationship Id="rId162" Type="http://schemas.openxmlformats.org/officeDocument/2006/relationships/image" Target="../media/image6192.png"/><Relationship Id="rId183" Type="http://schemas.openxmlformats.org/officeDocument/2006/relationships/customXml" Target="../ink/ink251.xml"/><Relationship Id="rId218" Type="http://schemas.openxmlformats.org/officeDocument/2006/relationships/image" Target="../media/image6220.png"/><Relationship Id="rId24" Type="http://schemas.openxmlformats.org/officeDocument/2006/relationships/image" Target="../media/image6125.png"/><Relationship Id="rId45" Type="http://schemas.openxmlformats.org/officeDocument/2006/relationships/customXml" Target="../ink/ink181.xml"/><Relationship Id="rId66" Type="http://schemas.openxmlformats.org/officeDocument/2006/relationships/image" Target="../media/image6146.png"/><Relationship Id="rId87" Type="http://schemas.openxmlformats.org/officeDocument/2006/relationships/customXml" Target="../ink/ink202.xml"/><Relationship Id="rId110" Type="http://schemas.openxmlformats.org/officeDocument/2006/relationships/image" Target="../media/image6167.png"/><Relationship Id="rId131" Type="http://schemas.openxmlformats.org/officeDocument/2006/relationships/customXml" Target="../ink/ink225.xml"/><Relationship Id="rId152" Type="http://schemas.openxmlformats.org/officeDocument/2006/relationships/image" Target="../media/image6187.png"/><Relationship Id="rId173" Type="http://schemas.openxmlformats.org/officeDocument/2006/relationships/customXml" Target="../ink/ink246.xml"/><Relationship Id="rId194" Type="http://schemas.openxmlformats.org/officeDocument/2006/relationships/image" Target="../media/image6208.png"/><Relationship Id="rId208" Type="http://schemas.openxmlformats.org/officeDocument/2006/relationships/image" Target="../media/image6215.png"/><Relationship Id="rId14" Type="http://schemas.openxmlformats.org/officeDocument/2006/relationships/image" Target="../media/image6120.png"/><Relationship Id="rId30" Type="http://schemas.openxmlformats.org/officeDocument/2006/relationships/image" Target="../media/image6128.png"/><Relationship Id="rId35" Type="http://schemas.openxmlformats.org/officeDocument/2006/relationships/customXml" Target="../ink/ink176.xml"/><Relationship Id="rId56" Type="http://schemas.openxmlformats.org/officeDocument/2006/relationships/image" Target="../media/image6141.png"/><Relationship Id="rId77" Type="http://schemas.openxmlformats.org/officeDocument/2006/relationships/customXml" Target="../ink/ink197.xml"/><Relationship Id="rId100" Type="http://schemas.openxmlformats.org/officeDocument/2006/relationships/image" Target="../media/image6162.png"/><Relationship Id="rId105" Type="http://schemas.openxmlformats.org/officeDocument/2006/relationships/customXml" Target="../ink/ink211.xml"/><Relationship Id="rId126" Type="http://schemas.openxmlformats.org/officeDocument/2006/relationships/customXml" Target="../ink/ink222.xml"/><Relationship Id="rId147" Type="http://schemas.openxmlformats.org/officeDocument/2006/relationships/customXml" Target="../ink/ink233.xml"/><Relationship Id="rId168" Type="http://schemas.openxmlformats.org/officeDocument/2006/relationships/image" Target="../media/image6195.png"/><Relationship Id="rId8" Type="http://schemas.openxmlformats.org/officeDocument/2006/relationships/image" Target="../media/image6117.png"/><Relationship Id="rId51" Type="http://schemas.openxmlformats.org/officeDocument/2006/relationships/customXml" Target="../ink/ink184.xml"/><Relationship Id="rId72" Type="http://schemas.openxmlformats.org/officeDocument/2006/relationships/image" Target="../media/image6149.png"/><Relationship Id="rId93" Type="http://schemas.openxmlformats.org/officeDocument/2006/relationships/customXml" Target="../ink/ink205.xml"/><Relationship Id="rId98" Type="http://schemas.openxmlformats.org/officeDocument/2006/relationships/image" Target="../media/image6161.png"/><Relationship Id="rId121" Type="http://schemas.openxmlformats.org/officeDocument/2006/relationships/customXml" Target="../ink/ink219.xml"/><Relationship Id="rId142" Type="http://schemas.openxmlformats.org/officeDocument/2006/relationships/image" Target="../media/image6182.png"/><Relationship Id="rId163" Type="http://schemas.openxmlformats.org/officeDocument/2006/relationships/customXml" Target="../ink/ink241.xml"/><Relationship Id="rId184" Type="http://schemas.openxmlformats.org/officeDocument/2006/relationships/image" Target="../media/image6203.png"/><Relationship Id="rId189" Type="http://schemas.openxmlformats.org/officeDocument/2006/relationships/customXml" Target="../ink/ink254.xml"/><Relationship Id="rId219" Type="http://schemas.openxmlformats.org/officeDocument/2006/relationships/customXml" Target="../ink/ink269.xml"/><Relationship Id="rId3" Type="http://schemas.openxmlformats.org/officeDocument/2006/relationships/customXml" Target="../ink/ink160.xml"/><Relationship Id="rId214" Type="http://schemas.openxmlformats.org/officeDocument/2006/relationships/image" Target="../media/image6218.png"/><Relationship Id="rId25" Type="http://schemas.openxmlformats.org/officeDocument/2006/relationships/customXml" Target="../ink/ink171.xml"/><Relationship Id="rId46" Type="http://schemas.openxmlformats.org/officeDocument/2006/relationships/image" Target="../media/image6136.png"/><Relationship Id="rId67" Type="http://schemas.openxmlformats.org/officeDocument/2006/relationships/customXml" Target="../ink/ink192.xml"/><Relationship Id="rId116" Type="http://schemas.openxmlformats.org/officeDocument/2006/relationships/image" Target="../media/image6170.png"/><Relationship Id="rId137" Type="http://schemas.openxmlformats.org/officeDocument/2006/relationships/customXml" Target="../ink/ink228.xml"/><Relationship Id="rId158" Type="http://schemas.openxmlformats.org/officeDocument/2006/relationships/image" Target="../media/image6190.png"/><Relationship Id="rId20" Type="http://schemas.openxmlformats.org/officeDocument/2006/relationships/image" Target="../media/image6123.png"/><Relationship Id="rId41" Type="http://schemas.openxmlformats.org/officeDocument/2006/relationships/customXml" Target="../ink/ink179.xml"/><Relationship Id="rId62" Type="http://schemas.openxmlformats.org/officeDocument/2006/relationships/image" Target="../media/image6144.png"/><Relationship Id="rId83" Type="http://schemas.openxmlformats.org/officeDocument/2006/relationships/customXml" Target="../ink/ink200.xml"/><Relationship Id="rId88" Type="http://schemas.openxmlformats.org/officeDocument/2006/relationships/image" Target="../media/image6156.png"/><Relationship Id="rId111" Type="http://schemas.openxmlformats.org/officeDocument/2006/relationships/customXml" Target="../ink/ink214.xml"/><Relationship Id="rId132" Type="http://schemas.openxmlformats.org/officeDocument/2006/relationships/image" Target="../media/image6177.png"/><Relationship Id="rId153" Type="http://schemas.openxmlformats.org/officeDocument/2006/relationships/customXml" Target="../ink/ink236.xml"/><Relationship Id="rId174" Type="http://schemas.openxmlformats.org/officeDocument/2006/relationships/image" Target="../media/image6198.png"/><Relationship Id="rId179" Type="http://schemas.openxmlformats.org/officeDocument/2006/relationships/customXml" Target="../ink/ink249.xml"/><Relationship Id="rId195" Type="http://schemas.openxmlformats.org/officeDocument/2006/relationships/customXml" Target="../ink/ink257.xml"/><Relationship Id="rId209" Type="http://schemas.openxmlformats.org/officeDocument/2006/relationships/customXml" Target="../ink/ink264.xml"/><Relationship Id="rId190" Type="http://schemas.openxmlformats.org/officeDocument/2006/relationships/image" Target="../media/image6206.png"/><Relationship Id="rId204" Type="http://schemas.openxmlformats.org/officeDocument/2006/relationships/image" Target="../media/image6213.png"/><Relationship Id="rId220" Type="http://schemas.openxmlformats.org/officeDocument/2006/relationships/image" Target="../media/image6221.png"/><Relationship Id="rId15" Type="http://schemas.openxmlformats.org/officeDocument/2006/relationships/customXml" Target="../ink/ink166.xml"/><Relationship Id="rId36" Type="http://schemas.openxmlformats.org/officeDocument/2006/relationships/image" Target="../media/image6131.png"/><Relationship Id="rId57" Type="http://schemas.openxmlformats.org/officeDocument/2006/relationships/customXml" Target="../ink/ink187.xml"/><Relationship Id="rId106" Type="http://schemas.openxmlformats.org/officeDocument/2006/relationships/image" Target="../media/image6165.png"/><Relationship Id="rId127" Type="http://schemas.openxmlformats.org/officeDocument/2006/relationships/customXml" Target="../ink/ink223.xml"/><Relationship Id="rId10" Type="http://schemas.openxmlformats.org/officeDocument/2006/relationships/image" Target="../media/image6118.png"/><Relationship Id="rId31" Type="http://schemas.openxmlformats.org/officeDocument/2006/relationships/customXml" Target="../ink/ink174.xml"/><Relationship Id="rId52" Type="http://schemas.openxmlformats.org/officeDocument/2006/relationships/image" Target="../media/image6139.png"/><Relationship Id="rId73" Type="http://schemas.openxmlformats.org/officeDocument/2006/relationships/customXml" Target="../ink/ink195.xml"/><Relationship Id="rId78" Type="http://schemas.openxmlformats.org/officeDocument/2006/relationships/image" Target="../media/image5926.png"/><Relationship Id="rId94" Type="http://schemas.openxmlformats.org/officeDocument/2006/relationships/image" Target="../media/image6159.png"/><Relationship Id="rId99" Type="http://schemas.openxmlformats.org/officeDocument/2006/relationships/customXml" Target="../ink/ink208.xml"/><Relationship Id="rId101" Type="http://schemas.openxmlformats.org/officeDocument/2006/relationships/customXml" Target="../ink/ink209.xml"/><Relationship Id="rId122" Type="http://schemas.openxmlformats.org/officeDocument/2006/relationships/customXml" Target="../ink/ink220.xml"/><Relationship Id="rId143" Type="http://schemas.openxmlformats.org/officeDocument/2006/relationships/customXml" Target="../ink/ink231.xml"/><Relationship Id="rId148" Type="http://schemas.openxmlformats.org/officeDocument/2006/relationships/image" Target="../media/image6185.png"/><Relationship Id="rId164" Type="http://schemas.openxmlformats.org/officeDocument/2006/relationships/image" Target="../media/image6193.png"/><Relationship Id="rId169" Type="http://schemas.openxmlformats.org/officeDocument/2006/relationships/customXml" Target="../ink/ink244.xml"/><Relationship Id="rId185" Type="http://schemas.openxmlformats.org/officeDocument/2006/relationships/customXml" Target="../ink/ink252.xml"/><Relationship Id="rId4" Type="http://schemas.openxmlformats.org/officeDocument/2006/relationships/image" Target="../media/image6115.png"/><Relationship Id="rId9" Type="http://schemas.openxmlformats.org/officeDocument/2006/relationships/customXml" Target="../ink/ink163.xml"/><Relationship Id="rId180" Type="http://schemas.openxmlformats.org/officeDocument/2006/relationships/image" Target="../media/image6201.png"/><Relationship Id="rId210" Type="http://schemas.openxmlformats.org/officeDocument/2006/relationships/image" Target="../media/image6216.png"/><Relationship Id="rId215" Type="http://schemas.openxmlformats.org/officeDocument/2006/relationships/customXml" Target="../ink/ink267.xml"/><Relationship Id="rId26" Type="http://schemas.openxmlformats.org/officeDocument/2006/relationships/image" Target="../media/image6126.png"/><Relationship Id="rId47" Type="http://schemas.openxmlformats.org/officeDocument/2006/relationships/customXml" Target="../ink/ink182.xml"/><Relationship Id="rId68" Type="http://schemas.openxmlformats.org/officeDocument/2006/relationships/image" Target="../media/image6147.png"/><Relationship Id="rId89" Type="http://schemas.openxmlformats.org/officeDocument/2006/relationships/customXml" Target="../ink/ink203.xml"/><Relationship Id="rId112" Type="http://schemas.openxmlformats.org/officeDocument/2006/relationships/image" Target="../media/image6168.png"/><Relationship Id="rId133" Type="http://schemas.openxmlformats.org/officeDocument/2006/relationships/customXml" Target="../ink/ink226.xml"/><Relationship Id="rId154" Type="http://schemas.openxmlformats.org/officeDocument/2006/relationships/image" Target="../media/image6188.png"/><Relationship Id="rId175" Type="http://schemas.openxmlformats.org/officeDocument/2006/relationships/customXml" Target="../ink/ink247.xml"/><Relationship Id="rId196" Type="http://schemas.openxmlformats.org/officeDocument/2006/relationships/image" Target="../media/image6209.png"/><Relationship Id="rId200" Type="http://schemas.openxmlformats.org/officeDocument/2006/relationships/image" Target="../media/image6211.png"/><Relationship Id="rId16" Type="http://schemas.openxmlformats.org/officeDocument/2006/relationships/image" Target="../media/image6121.png"/><Relationship Id="rId37" Type="http://schemas.openxmlformats.org/officeDocument/2006/relationships/customXml" Target="../ink/ink177.xml"/><Relationship Id="rId58" Type="http://schemas.openxmlformats.org/officeDocument/2006/relationships/image" Target="../media/image6142.png"/><Relationship Id="rId79" Type="http://schemas.openxmlformats.org/officeDocument/2006/relationships/customXml" Target="../ink/ink198.xml"/><Relationship Id="rId102" Type="http://schemas.openxmlformats.org/officeDocument/2006/relationships/image" Target="../media/image6163.png"/><Relationship Id="rId123" Type="http://schemas.openxmlformats.org/officeDocument/2006/relationships/image" Target="../media/image6173.png"/><Relationship Id="rId144" Type="http://schemas.openxmlformats.org/officeDocument/2006/relationships/image" Target="../media/image6183.png"/><Relationship Id="rId90" Type="http://schemas.openxmlformats.org/officeDocument/2006/relationships/image" Target="../media/image6157.png"/><Relationship Id="rId165" Type="http://schemas.openxmlformats.org/officeDocument/2006/relationships/customXml" Target="../ink/ink242.xml"/><Relationship Id="rId186" Type="http://schemas.openxmlformats.org/officeDocument/2006/relationships/image" Target="../media/image6204.png"/><Relationship Id="rId211" Type="http://schemas.openxmlformats.org/officeDocument/2006/relationships/customXml" Target="../ink/ink265.xml"/><Relationship Id="rId27" Type="http://schemas.openxmlformats.org/officeDocument/2006/relationships/customXml" Target="../ink/ink172.xml"/><Relationship Id="rId48" Type="http://schemas.openxmlformats.org/officeDocument/2006/relationships/image" Target="../media/image6137.png"/><Relationship Id="rId69" Type="http://schemas.openxmlformats.org/officeDocument/2006/relationships/customXml" Target="../ink/ink193.xml"/><Relationship Id="rId113" Type="http://schemas.openxmlformats.org/officeDocument/2006/relationships/customXml" Target="../ink/ink215.xml"/><Relationship Id="rId134" Type="http://schemas.openxmlformats.org/officeDocument/2006/relationships/image" Target="../media/image6178.png"/><Relationship Id="rId80" Type="http://schemas.openxmlformats.org/officeDocument/2006/relationships/image" Target="../media/image6152.png"/><Relationship Id="rId155" Type="http://schemas.openxmlformats.org/officeDocument/2006/relationships/customXml" Target="../ink/ink237.xml"/><Relationship Id="rId176" Type="http://schemas.openxmlformats.org/officeDocument/2006/relationships/image" Target="../media/image6199.png"/><Relationship Id="rId197" Type="http://schemas.openxmlformats.org/officeDocument/2006/relationships/customXml" Target="../ink/ink258.xml"/><Relationship Id="rId201" Type="http://schemas.openxmlformats.org/officeDocument/2006/relationships/customXml" Target="../ink/ink260.xml"/><Relationship Id="rId17" Type="http://schemas.openxmlformats.org/officeDocument/2006/relationships/customXml" Target="../ink/ink167.xml"/><Relationship Id="rId38" Type="http://schemas.openxmlformats.org/officeDocument/2006/relationships/image" Target="../media/image6132.png"/><Relationship Id="rId59" Type="http://schemas.openxmlformats.org/officeDocument/2006/relationships/customXml" Target="../ink/ink188.xml"/><Relationship Id="rId103" Type="http://schemas.openxmlformats.org/officeDocument/2006/relationships/customXml" Target="../ink/ink210.xml"/><Relationship Id="rId124" Type="http://schemas.openxmlformats.org/officeDocument/2006/relationships/customXml" Target="../ink/ink221.xml"/><Relationship Id="rId70" Type="http://schemas.openxmlformats.org/officeDocument/2006/relationships/image" Target="../media/image6148.png"/><Relationship Id="rId91" Type="http://schemas.openxmlformats.org/officeDocument/2006/relationships/customXml" Target="../ink/ink204.xml"/><Relationship Id="rId145" Type="http://schemas.openxmlformats.org/officeDocument/2006/relationships/customXml" Target="../ink/ink232.xml"/><Relationship Id="rId166" Type="http://schemas.openxmlformats.org/officeDocument/2006/relationships/image" Target="../media/image6194.png"/><Relationship Id="rId187" Type="http://schemas.openxmlformats.org/officeDocument/2006/relationships/customXml" Target="../ink/ink253.xml"/><Relationship Id="rId1" Type="http://schemas.openxmlformats.org/officeDocument/2006/relationships/slideLayout" Target="../slideLayouts/slideLayout7.xml"/><Relationship Id="rId212" Type="http://schemas.openxmlformats.org/officeDocument/2006/relationships/image" Target="../media/image6217.png"/><Relationship Id="rId28" Type="http://schemas.openxmlformats.org/officeDocument/2006/relationships/image" Target="../media/image6127.png"/><Relationship Id="rId49" Type="http://schemas.openxmlformats.org/officeDocument/2006/relationships/customXml" Target="../ink/ink183.xml"/><Relationship Id="rId114" Type="http://schemas.openxmlformats.org/officeDocument/2006/relationships/image" Target="../media/image6169.png"/><Relationship Id="rId60" Type="http://schemas.openxmlformats.org/officeDocument/2006/relationships/image" Target="../media/image6143.png"/><Relationship Id="rId81" Type="http://schemas.openxmlformats.org/officeDocument/2006/relationships/customXml" Target="../ink/ink199.xml"/><Relationship Id="rId135" Type="http://schemas.openxmlformats.org/officeDocument/2006/relationships/customXml" Target="../ink/ink227.xml"/><Relationship Id="rId156" Type="http://schemas.openxmlformats.org/officeDocument/2006/relationships/image" Target="../media/image6189.png"/><Relationship Id="rId177" Type="http://schemas.openxmlformats.org/officeDocument/2006/relationships/customXml" Target="../ink/ink248.xml"/><Relationship Id="rId198" Type="http://schemas.openxmlformats.org/officeDocument/2006/relationships/image" Target="../media/image6210.png"/><Relationship Id="rId202" Type="http://schemas.openxmlformats.org/officeDocument/2006/relationships/image" Target="../media/image6212.png"/><Relationship Id="rId18" Type="http://schemas.openxmlformats.org/officeDocument/2006/relationships/image" Target="../media/image6122.png"/><Relationship Id="rId39" Type="http://schemas.openxmlformats.org/officeDocument/2006/relationships/customXml" Target="../ink/ink178.xml"/><Relationship Id="rId50" Type="http://schemas.openxmlformats.org/officeDocument/2006/relationships/image" Target="../media/image6138.png"/><Relationship Id="rId104" Type="http://schemas.openxmlformats.org/officeDocument/2006/relationships/image" Target="../media/image6164.png"/><Relationship Id="rId125" Type="http://schemas.openxmlformats.org/officeDocument/2006/relationships/image" Target="../media/image6174.png"/><Relationship Id="rId146" Type="http://schemas.openxmlformats.org/officeDocument/2006/relationships/image" Target="../media/image6184.png"/><Relationship Id="rId167" Type="http://schemas.openxmlformats.org/officeDocument/2006/relationships/customXml" Target="../ink/ink243.xml"/><Relationship Id="rId188" Type="http://schemas.openxmlformats.org/officeDocument/2006/relationships/image" Target="../media/image6205.png"/><Relationship Id="rId71" Type="http://schemas.openxmlformats.org/officeDocument/2006/relationships/customXml" Target="../ink/ink194.xml"/><Relationship Id="rId92" Type="http://schemas.openxmlformats.org/officeDocument/2006/relationships/image" Target="../media/image6158.png"/><Relationship Id="rId213" Type="http://schemas.openxmlformats.org/officeDocument/2006/relationships/customXml" Target="../ink/ink266.xml"/><Relationship Id="rId2" Type="http://schemas.openxmlformats.org/officeDocument/2006/relationships/notesSlide" Target="../notesSlides/notesSlide3.xml"/><Relationship Id="rId29" Type="http://schemas.openxmlformats.org/officeDocument/2006/relationships/customXml" Target="../ink/ink173.xml"/><Relationship Id="rId40" Type="http://schemas.openxmlformats.org/officeDocument/2006/relationships/image" Target="../media/image6133.png"/><Relationship Id="rId115" Type="http://schemas.openxmlformats.org/officeDocument/2006/relationships/customXml" Target="../ink/ink216.xml"/><Relationship Id="rId136" Type="http://schemas.openxmlformats.org/officeDocument/2006/relationships/image" Target="../media/image6179.png"/><Relationship Id="rId157" Type="http://schemas.openxmlformats.org/officeDocument/2006/relationships/customXml" Target="../ink/ink238.xml"/><Relationship Id="rId178" Type="http://schemas.openxmlformats.org/officeDocument/2006/relationships/image" Target="../media/image6200.png"/><Relationship Id="rId61" Type="http://schemas.openxmlformats.org/officeDocument/2006/relationships/customXml" Target="../ink/ink189.xml"/><Relationship Id="rId82" Type="http://schemas.openxmlformats.org/officeDocument/2006/relationships/image" Target="../media/image6153.png"/><Relationship Id="rId199" Type="http://schemas.openxmlformats.org/officeDocument/2006/relationships/customXml" Target="../ink/ink259.xml"/><Relationship Id="rId203" Type="http://schemas.openxmlformats.org/officeDocument/2006/relationships/customXml" Target="../ink/ink261.xml"/><Relationship Id="rId19" Type="http://schemas.openxmlformats.org/officeDocument/2006/relationships/customXml" Target="../ink/ink1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327.xml"/><Relationship Id="rId299" Type="http://schemas.openxmlformats.org/officeDocument/2006/relationships/image" Target="../media/image6368.png"/><Relationship Id="rId21" Type="http://schemas.openxmlformats.org/officeDocument/2006/relationships/customXml" Target="../ink/ink279.xml"/><Relationship Id="rId63" Type="http://schemas.openxmlformats.org/officeDocument/2006/relationships/customXml" Target="../ink/ink300.xml"/><Relationship Id="rId159" Type="http://schemas.openxmlformats.org/officeDocument/2006/relationships/customXml" Target="../ink/ink348.xml"/><Relationship Id="rId324" Type="http://schemas.openxmlformats.org/officeDocument/2006/relationships/customXml" Target="../ink/ink431.xml"/><Relationship Id="rId170" Type="http://schemas.openxmlformats.org/officeDocument/2006/relationships/image" Target="../media/image6304.png"/><Relationship Id="rId226" Type="http://schemas.openxmlformats.org/officeDocument/2006/relationships/image" Target="../media/image6332.png"/><Relationship Id="rId268" Type="http://schemas.openxmlformats.org/officeDocument/2006/relationships/customXml" Target="../ink/ink403.xml"/><Relationship Id="rId32" Type="http://schemas.openxmlformats.org/officeDocument/2006/relationships/image" Target="../media/image6236.png"/><Relationship Id="rId74" Type="http://schemas.openxmlformats.org/officeDocument/2006/relationships/image" Target="../media/image6257.png"/><Relationship Id="rId128" Type="http://schemas.openxmlformats.org/officeDocument/2006/relationships/image" Target="../media/image6284.png"/><Relationship Id="rId335" Type="http://schemas.openxmlformats.org/officeDocument/2006/relationships/image" Target="../media/image6386.png"/><Relationship Id="rId5" Type="http://schemas.openxmlformats.org/officeDocument/2006/relationships/customXml" Target="../ink/ink271.xml"/><Relationship Id="rId181" Type="http://schemas.openxmlformats.org/officeDocument/2006/relationships/customXml" Target="../ink/ink359.xml"/><Relationship Id="rId237" Type="http://schemas.openxmlformats.org/officeDocument/2006/relationships/image" Target="../media/image6337.png"/><Relationship Id="rId279" Type="http://schemas.openxmlformats.org/officeDocument/2006/relationships/image" Target="../media/image6358.png"/><Relationship Id="rId43" Type="http://schemas.openxmlformats.org/officeDocument/2006/relationships/customXml" Target="../ink/ink290.xml"/><Relationship Id="rId139" Type="http://schemas.openxmlformats.org/officeDocument/2006/relationships/customXml" Target="../ink/ink338.xml"/><Relationship Id="rId290" Type="http://schemas.openxmlformats.org/officeDocument/2006/relationships/customXml" Target="../ink/ink414.xml"/><Relationship Id="rId304" Type="http://schemas.openxmlformats.org/officeDocument/2006/relationships/customXml" Target="../ink/ink421.xml"/><Relationship Id="rId346" Type="http://schemas.openxmlformats.org/officeDocument/2006/relationships/customXml" Target="../ink/ink442.xml"/><Relationship Id="rId85" Type="http://schemas.openxmlformats.org/officeDocument/2006/relationships/customXml" Target="../ink/ink311.xml"/><Relationship Id="rId150" Type="http://schemas.openxmlformats.org/officeDocument/2006/relationships/image" Target="../media/image6294.png"/><Relationship Id="rId192" Type="http://schemas.openxmlformats.org/officeDocument/2006/relationships/image" Target="../media/image6315.png"/><Relationship Id="rId206" Type="http://schemas.openxmlformats.org/officeDocument/2006/relationships/image" Target="../media/image6322.png"/><Relationship Id="rId248" Type="http://schemas.openxmlformats.org/officeDocument/2006/relationships/customXml" Target="../ink/ink393.xml"/><Relationship Id="rId12" Type="http://schemas.openxmlformats.org/officeDocument/2006/relationships/image" Target="../media/image6226.png"/><Relationship Id="rId108" Type="http://schemas.openxmlformats.org/officeDocument/2006/relationships/image" Target="../media/image6274.png"/><Relationship Id="rId315" Type="http://schemas.openxmlformats.org/officeDocument/2006/relationships/image" Target="../media/image6376.png"/><Relationship Id="rId357" Type="http://schemas.openxmlformats.org/officeDocument/2006/relationships/image" Target="../media/image6397.png"/><Relationship Id="rId54" Type="http://schemas.openxmlformats.org/officeDocument/2006/relationships/image" Target="../media/image6247.png"/><Relationship Id="rId96" Type="http://schemas.openxmlformats.org/officeDocument/2006/relationships/image" Target="../media/image6268.png"/><Relationship Id="rId161" Type="http://schemas.openxmlformats.org/officeDocument/2006/relationships/customXml" Target="../ink/ink349.xml"/><Relationship Id="rId217" Type="http://schemas.openxmlformats.org/officeDocument/2006/relationships/customXml" Target="../ink/ink377.xml"/><Relationship Id="rId259" Type="http://schemas.openxmlformats.org/officeDocument/2006/relationships/image" Target="../media/image6348.png"/><Relationship Id="rId23" Type="http://schemas.openxmlformats.org/officeDocument/2006/relationships/customXml" Target="../ink/ink280.xml"/><Relationship Id="rId119" Type="http://schemas.openxmlformats.org/officeDocument/2006/relationships/customXml" Target="../ink/ink328.xml"/><Relationship Id="rId270" Type="http://schemas.openxmlformats.org/officeDocument/2006/relationships/customXml" Target="../ink/ink404.xml"/><Relationship Id="rId326" Type="http://schemas.openxmlformats.org/officeDocument/2006/relationships/customXml" Target="../ink/ink432.xml"/><Relationship Id="rId65" Type="http://schemas.openxmlformats.org/officeDocument/2006/relationships/customXml" Target="../ink/ink301.xml"/><Relationship Id="rId130" Type="http://schemas.openxmlformats.org/officeDocument/2006/relationships/image" Target="../media/image6285.png"/><Relationship Id="rId172" Type="http://schemas.openxmlformats.org/officeDocument/2006/relationships/image" Target="../media/image6305.png"/><Relationship Id="rId228" Type="http://schemas.openxmlformats.org/officeDocument/2006/relationships/image" Target="../media/image6333.png"/><Relationship Id="rId281" Type="http://schemas.openxmlformats.org/officeDocument/2006/relationships/image" Target="../media/image6359.png"/><Relationship Id="rId337" Type="http://schemas.openxmlformats.org/officeDocument/2006/relationships/image" Target="../media/image6387.png"/><Relationship Id="rId34" Type="http://schemas.openxmlformats.org/officeDocument/2006/relationships/image" Target="../media/image6237.png"/><Relationship Id="rId76" Type="http://schemas.openxmlformats.org/officeDocument/2006/relationships/image" Target="../media/image6258.png"/><Relationship Id="rId141" Type="http://schemas.openxmlformats.org/officeDocument/2006/relationships/customXml" Target="../ink/ink339.xml"/><Relationship Id="rId7" Type="http://schemas.openxmlformats.org/officeDocument/2006/relationships/customXml" Target="../ink/ink272.xml"/><Relationship Id="rId183" Type="http://schemas.openxmlformats.org/officeDocument/2006/relationships/customXml" Target="../ink/ink360.xml"/><Relationship Id="rId239" Type="http://schemas.openxmlformats.org/officeDocument/2006/relationships/image" Target="../media/image6338.png"/><Relationship Id="rId250" Type="http://schemas.openxmlformats.org/officeDocument/2006/relationships/customXml" Target="../ink/ink394.xml"/><Relationship Id="rId292" Type="http://schemas.openxmlformats.org/officeDocument/2006/relationships/customXml" Target="../ink/ink415.xml"/><Relationship Id="rId306" Type="http://schemas.openxmlformats.org/officeDocument/2006/relationships/customXml" Target="../ink/ink422.xml"/><Relationship Id="rId45" Type="http://schemas.openxmlformats.org/officeDocument/2006/relationships/customXml" Target="../ink/ink291.xml"/><Relationship Id="rId87" Type="http://schemas.openxmlformats.org/officeDocument/2006/relationships/customXml" Target="../ink/ink312.xml"/><Relationship Id="rId110" Type="http://schemas.openxmlformats.org/officeDocument/2006/relationships/image" Target="../media/image6275.png"/><Relationship Id="rId348" Type="http://schemas.openxmlformats.org/officeDocument/2006/relationships/customXml" Target="../ink/ink443.xml"/><Relationship Id="rId152" Type="http://schemas.openxmlformats.org/officeDocument/2006/relationships/image" Target="../media/image6295.png"/><Relationship Id="rId194" Type="http://schemas.openxmlformats.org/officeDocument/2006/relationships/image" Target="../media/image6316.png"/><Relationship Id="rId208" Type="http://schemas.openxmlformats.org/officeDocument/2006/relationships/image" Target="../media/image6323.png"/><Relationship Id="rId261" Type="http://schemas.openxmlformats.org/officeDocument/2006/relationships/image" Target="../media/image6349.png"/><Relationship Id="rId14" Type="http://schemas.openxmlformats.org/officeDocument/2006/relationships/image" Target="../media/image6227.png"/><Relationship Id="rId56" Type="http://schemas.openxmlformats.org/officeDocument/2006/relationships/image" Target="../media/image6248.png"/><Relationship Id="rId317" Type="http://schemas.openxmlformats.org/officeDocument/2006/relationships/image" Target="../media/image6377.png"/><Relationship Id="rId359" Type="http://schemas.openxmlformats.org/officeDocument/2006/relationships/image" Target="../media/image6398.png"/><Relationship Id="rId98" Type="http://schemas.openxmlformats.org/officeDocument/2006/relationships/image" Target="../media/image6269.png"/><Relationship Id="rId121" Type="http://schemas.openxmlformats.org/officeDocument/2006/relationships/customXml" Target="../ink/ink329.xml"/><Relationship Id="rId163" Type="http://schemas.openxmlformats.org/officeDocument/2006/relationships/customXml" Target="../ink/ink350.xml"/><Relationship Id="rId219" Type="http://schemas.openxmlformats.org/officeDocument/2006/relationships/customXml" Target="../ink/ink378.xml"/><Relationship Id="rId230" Type="http://schemas.openxmlformats.org/officeDocument/2006/relationships/customXml" Target="../ink/ink384.xml"/><Relationship Id="rId25" Type="http://schemas.openxmlformats.org/officeDocument/2006/relationships/customXml" Target="../ink/ink281.xml"/><Relationship Id="rId67" Type="http://schemas.openxmlformats.org/officeDocument/2006/relationships/customXml" Target="../ink/ink302.xml"/><Relationship Id="rId272" Type="http://schemas.openxmlformats.org/officeDocument/2006/relationships/customXml" Target="../ink/ink405.xml"/><Relationship Id="rId328" Type="http://schemas.openxmlformats.org/officeDocument/2006/relationships/customXml" Target="../ink/ink433.xml"/><Relationship Id="rId88" Type="http://schemas.openxmlformats.org/officeDocument/2006/relationships/image" Target="../media/image6264.png"/><Relationship Id="rId111" Type="http://schemas.openxmlformats.org/officeDocument/2006/relationships/customXml" Target="../ink/ink324.xml"/><Relationship Id="rId132" Type="http://schemas.openxmlformats.org/officeDocument/2006/relationships/image" Target="../media/image6286.png"/><Relationship Id="rId153" Type="http://schemas.openxmlformats.org/officeDocument/2006/relationships/customXml" Target="../ink/ink345.xml"/><Relationship Id="rId174" Type="http://schemas.openxmlformats.org/officeDocument/2006/relationships/image" Target="../media/image6306.png"/><Relationship Id="rId195" Type="http://schemas.openxmlformats.org/officeDocument/2006/relationships/customXml" Target="../ink/ink366.xml"/><Relationship Id="rId209" Type="http://schemas.openxmlformats.org/officeDocument/2006/relationships/customXml" Target="../ink/ink373.xml"/><Relationship Id="rId360" Type="http://schemas.openxmlformats.org/officeDocument/2006/relationships/customXml" Target="../ink/ink449.xml"/><Relationship Id="rId220" Type="http://schemas.openxmlformats.org/officeDocument/2006/relationships/image" Target="../media/image6329.png"/><Relationship Id="rId241" Type="http://schemas.openxmlformats.org/officeDocument/2006/relationships/image" Target="../media/image6339.png"/><Relationship Id="rId15" Type="http://schemas.openxmlformats.org/officeDocument/2006/relationships/customXml" Target="../ink/ink276.xml"/><Relationship Id="rId36" Type="http://schemas.openxmlformats.org/officeDocument/2006/relationships/image" Target="../media/image6238.png"/><Relationship Id="rId57" Type="http://schemas.openxmlformats.org/officeDocument/2006/relationships/customXml" Target="../ink/ink297.xml"/><Relationship Id="rId262" Type="http://schemas.openxmlformats.org/officeDocument/2006/relationships/customXml" Target="../ink/ink400.xml"/><Relationship Id="rId283" Type="http://schemas.openxmlformats.org/officeDocument/2006/relationships/image" Target="../media/image6360.png"/><Relationship Id="rId318" Type="http://schemas.openxmlformats.org/officeDocument/2006/relationships/customXml" Target="../ink/ink428.xml"/><Relationship Id="rId339" Type="http://schemas.openxmlformats.org/officeDocument/2006/relationships/image" Target="../media/image6388.png"/><Relationship Id="rId78" Type="http://schemas.openxmlformats.org/officeDocument/2006/relationships/image" Target="../media/image6259.png"/><Relationship Id="rId99" Type="http://schemas.openxmlformats.org/officeDocument/2006/relationships/customXml" Target="../ink/ink318.xml"/><Relationship Id="rId101" Type="http://schemas.openxmlformats.org/officeDocument/2006/relationships/customXml" Target="../ink/ink319.xml"/><Relationship Id="rId122" Type="http://schemas.openxmlformats.org/officeDocument/2006/relationships/image" Target="../media/image6281.png"/><Relationship Id="rId143" Type="http://schemas.openxmlformats.org/officeDocument/2006/relationships/customXml" Target="../ink/ink340.xml"/><Relationship Id="rId164" Type="http://schemas.openxmlformats.org/officeDocument/2006/relationships/image" Target="../media/image6301.png"/><Relationship Id="rId185" Type="http://schemas.openxmlformats.org/officeDocument/2006/relationships/customXml" Target="../ink/ink361.xml"/><Relationship Id="rId350" Type="http://schemas.openxmlformats.org/officeDocument/2006/relationships/customXml" Target="../ink/ink444.xml"/><Relationship Id="rId9" Type="http://schemas.openxmlformats.org/officeDocument/2006/relationships/customXml" Target="../ink/ink273.xml"/><Relationship Id="rId210" Type="http://schemas.openxmlformats.org/officeDocument/2006/relationships/image" Target="../media/image6324.png"/><Relationship Id="rId26" Type="http://schemas.openxmlformats.org/officeDocument/2006/relationships/image" Target="../media/image6233.png"/><Relationship Id="rId231" Type="http://schemas.openxmlformats.org/officeDocument/2006/relationships/image" Target="../media/image6334.png"/><Relationship Id="rId252" Type="http://schemas.openxmlformats.org/officeDocument/2006/relationships/customXml" Target="../ink/ink395.xml"/><Relationship Id="rId273" Type="http://schemas.openxmlformats.org/officeDocument/2006/relationships/image" Target="../media/image6355.png"/><Relationship Id="rId294" Type="http://schemas.openxmlformats.org/officeDocument/2006/relationships/customXml" Target="../ink/ink416.xml"/><Relationship Id="rId308" Type="http://schemas.openxmlformats.org/officeDocument/2006/relationships/customXml" Target="../ink/ink423.xml"/><Relationship Id="rId329" Type="http://schemas.openxmlformats.org/officeDocument/2006/relationships/image" Target="../media/image6383.png"/><Relationship Id="rId47" Type="http://schemas.openxmlformats.org/officeDocument/2006/relationships/customXml" Target="../ink/ink292.xml"/><Relationship Id="rId68" Type="http://schemas.openxmlformats.org/officeDocument/2006/relationships/image" Target="../media/image6254.png"/><Relationship Id="rId89" Type="http://schemas.openxmlformats.org/officeDocument/2006/relationships/customXml" Target="../ink/ink313.xml"/><Relationship Id="rId112" Type="http://schemas.openxmlformats.org/officeDocument/2006/relationships/image" Target="../media/image6276.png"/><Relationship Id="rId133" Type="http://schemas.openxmlformats.org/officeDocument/2006/relationships/customXml" Target="../ink/ink335.xml"/><Relationship Id="rId154" Type="http://schemas.openxmlformats.org/officeDocument/2006/relationships/image" Target="../media/image6296.png"/><Relationship Id="rId175" Type="http://schemas.openxmlformats.org/officeDocument/2006/relationships/customXml" Target="../ink/ink356.xml"/><Relationship Id="rId340" Type="http://schemas.openxmlformats.org/officeDocument/2006/relationships/customXml" Target="../ink/ink439.xml"/><Relationship Id="rId361" Type="http://schemas.openxmlformats.org/officeDocument/2006/relationships/image" Target="../media/image6399.png"/><Relationship Id="rId196" Type="http://schemas.openxmlformats.org/officeDocument/2006/relationships/image" Target="../media/image6317.png"/><Relationship Id="rId200" Type="http://schemas.openxmlformats.org/officeDocument/2006/relationships/image" Target="../media/image6319.png"/><Relationship Id="rId16" Type="http://schemas.openxmlformats.org/officeDocument/2006/relationships/image" Target="../media/image6228.png"/><Relationship Id="rId221" Type="http://schemas.openxmlformats.org/officeDocument/2006/relationships/customXml" Target="../ink/ink379.xml"/><Relationship Id="rId242" Type="http://schemas.openxmlformats.org/officeDocument/2006/relationships/customXml" Target="../ink/ink390.xml"/><Relationship Id="rId263" Type="http://schemas.openxmlformats.org/officeDocument/2006/relationships/image" Target="../media/image6350.png"/><Relationship Id="rId284" Type="http://schemas.openxmlformats.org/officeDocument/2006/relationships/customXml" Target="../ink/ink411.xml"/><Relationship Id="rId319" Type="http://schemas.openxmlformats.org/officeDocument/2006/relationships/image" Target="../media/image6378.png"/><Relationship Id="rId37" Type="http://schemas.openxmlformats.org/officeDocument/2006/relationships/customXml" Target="../ink/ink287.xml"/><Relationship Id="rId58" Type="http://schemas.openxmlformats.org/officeDocument/2006/relationships/image" Target="../media/image6249.png"/><Relationship Id="rId79" Type="http://schemas.openxmlformats.org/officeDocument/2006/relationships/customXml" Target="../ink/ink308.xml"/><Relationship Id="rId102" Type="http://schemas.openxmlformats.org/officeDocument/2006/relationships/image" Target="../media/image6271.png"/><Relationship Id="rId123" Type="http://schemas.openxmlformats.org/officeDocument/2006/relationships/customXml" Target="../ink/ink330.xml"/><Relationship Id="rId144" Type="http://schemas.openxmlformats.org/officeDocument/2006/relationships/image" Target="../media/image6291.png"/><Relationship Id="rId330" Type="http://schemas.openxmlformats.org/officeDocument/2006/relationships/customXml" Target="../ink/ink434.xml"/><Relationship Id="rId90" Type="http://schemas.openxmlformats.org/officeDocument/2006/relationships/image" Target="../media/image6265.png"/><Relationship Id="rId165" Type="http://schemas.openxmlformats.org/officeDocument/2006/relationships/customXml" Target="../ink/ink351.xml"/><Relationship Id="rId186" Type="http://schemas.openxmlformats.org/officeDocument/2006/relationships/image" Target="../media/image6312.png"/><Relationship Id="rId351" Type="http://schemas.openxmlformats.org/officeDocument/2006/relationships/image" Target="../media/image6394.png"/><Relationship Id="rId211" Type="http://schemas.openxmlformats.org/officeDocument/2006/relationships/customXml" Target="../ink/ink374.xml"/><Relationship Id="rId232" Type="http://schemas.openxmlformats.org/officeDocument/2006/relationships/customXml" Target="../ink/ink385.xml"/><Relationship Id="rId253" Type="http://schemas.openxmlformats.org/officeDocument/2006/relationships/image" Target="../media/image6345.png"/><Relationship Id="rId274" Type="http://schemas.openxmlformats.org/officeDocument/2006/relationships/customXml" Target="../ink/ink406.xml"/><Relationship Id="rId295" Type="http://schemas.openxmlformats.org/officeDocument/2006/relationships/image" Target="../media/image6366.png"/><Relationship Id="rId309" Type="http://schemas.openxmlformats.org/officeDocument/2006/relationships/image" Target="../media/image6373.png"/><Relationship Id="rId27" Type="http://schemas.openxmlformats.org/officeDocument/2006/relationships/customXml" Target="../ink/ink282.xml"/><Relationship Id="rId48" Type="http://schemas.openxmlformats.org/officeDocument/2006/relationships/image" Target="../media/image6244.png"/><Relationship Id="rId69" Type="http://schemas.openxmlformats.org/officeDocument/2006/relationships/customXml" Target="../ink/ink303.xml"/><Relationship Id="rId113" Type="http://schemas.openxmlformats.org/officeDocument/2006/relationships/customXml" Target="../ink/ink325.xml"/><Relationship Id="rId134" Type="http://schemas.openxmlformats.org/officeDocument/2006/relationships/image" Target="../media/image6287.png"/><Relationship Id="rId320" Type="http://schemas.openxmlformats.org/officeDocument/2006/relationships/customXml" Target="../ink/ink429.xml"/><Relationship Id="rId80" Type="http://schemas.openxmlformats.org/officeDocument/2006/relationships/image" Target="../media/image6260.png"/><Relationship Id="rId155" Type="http://schemas.openxmlformats.org/officeDocument/2006/relationships/customXml" Target="../ink/ink346.xml"/><Relationship Id="rId176" Type="http://schemas.openxmlformats.org/officeDocument/2006/relationships/image" Target="../media/image6307.png"/><Relationship Id="rId197" Type="http://schemas.openxmlformats.org/officeDocument/2006/relationships/customXml" Target="../ink/ink367.xml"/><Relationship Id="rId341" Type="http://schemas.openxmlformats.org/officeDocument/2006/relationships/image" Target="../media/image6389.png"/><Relationship Id="rId362" Type="http://schemas.openxmlformats.org/officeDocument/2006/relationships/customXml" Target="../ink/ink450.xml"/><Relationship Id="rId201" Type="http://schemas.openxmlformats.org/officeDocument/2006/relationships/customXml" Target="../ink/ink369.xml"/><Relationship Id="rId222" Type="http://schemas.openxmlformats.org/officeDocument/2006/relationships/image" Target="../media/image6330.png"/><Relationship Id="rId243" Type="http://schemas.openxmlformats.org/officeDocument/2006/relationships/image" Target="../media/image6340.png"/><Relationship Id="rId264" Type="http://schemas.openxmlformats.org/officeDocument/2006/relationships/customXml" Target="../ink/ink401.xml"/><Relationship Id="rId285" Type="http://schemas.openxmlformats.org/officeDocument/2006/relationships/image" Target="../media/image6361.png"/><Relationship Id="rId17" Type="http://schemas.openxmlformats.org/officeDocument/2006/relationships/customXml" Target="../ink/ink277.xml"/><Relationship Id="rId38" Type="http://schemas.openxmlformats.org/officeDocument/2006/relationships/image" Target="../media/image6239.png"/><Relationship Id="rId59" Type="http://schemas.openxmlformats.org/officeDocument/2006/relationships/customXml" Target="../ink/ink298.xml"/><Relationship Id="rId103" Type="http://schemas.openxmlformats.org/officeDocument/2006/relationships/customXml" Target="../ink/ink320.xml"/><Relationship Id="rId124" Type="http://schemas.openxmlformats.org/officeDocument/2006/relationships/image" Target="../media/image6282.png"/><Relationship Id="rId310" Type="http://schemas.openxmlformats.org/officeDocument/2006/relationships/customXml" Target="../ink/ink424.xml"/><Relationship Id="rId70" Type="http://schemas.openxmlformats.org/officeDocument/2006/relationships/image" Target="../media/image6255.png"/><Relationship Id="rId91" Type="http://schemas.openxmlformats.org/officeDocument/2006/relationships/customXml" Target="../ink/ink314.xml"/><Relationship Id="rId145" Type="http://schemas.openxmlformats.org/officeDocument/2006/relationships/customXml" Target="../ink/ink341.xml"/><Relationship Id="rId166" Type="http://schemas.openxmlformats.org/officeDocument/2006/relationships/image" Target="../media/image6302.png"/><Relationship Id="rId187" Type="http://schemas.openxmlformats.org/officeDocument/2006/relationships/customXml" Target="../ink/ink362.xml"/><Relationship Id="rId331" Type="http://schemas.openxmlformats.org/officeDocument/2006/relationships/image" Target="../media/image6384.png"/><Relationship Id="rId352" Type="http://schemas.openxmlformats.org/officeDocument/2006/relationships/customXml" Target="../ink/ink445.xml"/><Relationship Id="rId1" Type="http://schemas.openxmlformats.org/officeDocument/2006/relationships/slideLayout" Target="../slideLayouts/slideLayout7.xml"/><Relationship Id="rId212" Type="http://schemas.openxmlformats.org/officeDocument/2006/relationships/image" Target="../media/image6325.png"/><Relationship Id="rId233" Type="http://schemas.openxmlformats.org/officeDocument/2006/relationships/image" Target="../media/image6335.png"/><Relationship Id="rId254" Type="http://schemas.openxmlformats.org/officeDocument/2006/relationships/customXml" Target="../ink/ink396.xml"/><Relationship Id="rId28" Type="http://schemas.openxmlformats.org/officeDocument/2006/relationships/image" Target="../media/image6234.png"/><Relationship Id="rId49" Type="http://schemas.openxmlformats.org/officeDocument/2006/relationships/customXml" Target="../ink/ink293.xml"/><Relationship Id="rId114" Type="http://schemas.openxmlformats.org/officeDocument/2006/relationships/image" Target="../media/image6277.png"/><Relationship Id="rId275" Type="http://schemas.openxmlformats.org/officeDocument/2006/relationships/image" Target="../media/image6356.png"/><Relationship Id="rId296" Type="http://schemas.openxmlformats.org/officeDocument/2006/relationships/customXml" Target="../ink/ink417.xml"/><Relationship Id="rId300" Type="http://schemas.openxmlformats.org/officeDocument/2006/relationships/customXml" Target="../ink/ink419.xml"/><Relationship Id="rId60" Type="http://schemas.openxmlformats.org/officeDocument/2006/relationships/image" Target="../media/image6250.png"/><Relationship Id="rId81" Type="http://schemas.openxmlformats.org/officeDocument/2006/relationships/customXml" Target="../ink/ink309.xml"/><Relationship Id="rId135" Type="http://schemas.openxmlformats.org/officeDocument/2006/relationships/customXml" Target="../ink/ink336.xml"/><Relationship Id="rId156" Type="http://schemas.openxmlformats.org/officeDocument/2006/relationships/image" Target="../media/image6297.png"/><Relationship Id="rId177" Type="http://schemas.openxmlformats.org/officeDocument/2006/relationships/customXml" Target="../ink/ink357.xml"/><Relationship Id="rId198" Type="http://schemas.openxmlformats.org/officeDocument/2006/relationships/image" Target="../media/image6318.png"/><Relationship Id="rId321" Type="http://schemas.openxmlformats.org/officeDocument/2006/relationships/image" Target="../media/image6379.png"/><Relationship Id="rId342" Type="http://schemas.openxmlformats.org/officeDocument/2006/relationships/customXml" Target="../ink/ink440.xml"/><Relationship Id="rId363" Type="http://schemas.openxmlformats.org/officeDocument/2006/relationships/image" Target="../media/image6400.png"/><Relationship Id="rId202" Type="http://schemas.openxmlformats.org/officeDocument/2006/relationships/image" Target="../media/image6320.png"/><Relationship Id="rId223" Type="http://schemas.openxmlformats.org/officeDocument/2006/relationships/customXml" Target="../ink/ink380.xml"/><Relationship Id="rId244" Type="http://schemas.openxmlformats.org/officeDocument/2006/relationships/customXml" Target="../ink/ink391.xml"/><Relationship Id="rId18" Type="http://schemas.openxmlformats.org/officeDocument/2006/relationships/image" Target="../media/image6229.png"/><Relationship Id="rId39" Type="http://schemas.openxmlformats.org/officeDocument/2006/relationships/customXml" Target="../ink/ink288.xml"/><Relationship Id="rId265" Type="http://schemas.openxmlformats.org/officeDocument/2006/relationships/image" Target="../media/image6351.png"/><Relationship Id="rId286" Type="http://schemas.openxmlformats.org/officeDocument/2006/relationships/customXml" Target="../ink/ink412.xml"/><Relationship Id="rId50" Type="http://schemas.openxmlformats.org/officeDocument/2006/relationships/image" Target="../media/image6245.png"/><Relationship Id="rId104" Type="http://schemas.openxmlformats.org/officeDocument/2006/relationships/image" Target="../media/image6272.png"/><Relationship Id="rId125" Type="http://schemas.openxmlformats.org/officeDocument/2006/relationships/customXml" Target="../ink/ink331.xml"/><Relationship Id="rId146" Type="http://schemas.openxmlformats.org/officeDocument/2006/relationships/image" Target="../media/image6292.png"/><Relationship Id="rId167" Type="http://schemas.openxmlformats.org/officeDocument/2006/relationships/customXml" Target="../ink/ink352.xml"/><Relationship Id="rId188" Type="http://schemas.openxmlformats.org/officeDocument/2006/relationships/image" Target="../media/image6313.png"/><Relationship Id="rId311" Type="http://schemas.openxmlformats.org/officeDocument/2006/relationships/image" Target="../media/image6374.png"/><Relationship Id="rId332" Type="http://schemas.openxmlformats.org/officeDocument/2006/relationships/customXml" Target="../ink/ink435.xml"/><Relationship Id="rId353" Type="http://schemas.openxmlformats.org/officeDocument/2006/relationships/image" Target="../media/image6395.png"/><Relationship Id="rId71" Type="http://schemas.openxmlformats.org/officeDocument/2006/relationships/customXml" Target="../ink/ink304.xml"/><Relationship Id="rId92" Type="http://schemas.openxmlformats.org/officeDocument/2006/relationships/image" Target="../media/image6266.png"/><Relationship Id="rId213" Type="http://schemas.openxmlformats.org/officeDocument/2006/relationships/customXml" Target="../ink/ink375.xml"/><Relationship Id="rId234" Type="http://schemas.openxmlformats.org/officeDocument/2006/relationships/customXml" Target="../ink/ink386.xml"/><Relationship Id="rId2" Type="http://schemas.openxmlformats.org/officeDocument/2006/relationships/notesSlide" Target="../notesSlides/notesSlide4.xml"/><Relationship Id="rId29" Type="http://schemas.openxmlformats.org/officeDocument/2006/relationships/customXml" Target="../ink/ink283.xml"/><Relationship Id="rId255" Type="http://schemas.openxmlformats.org/officeDocument/2006/relationships/image" Target="../media/image6346.png"/><Relationship Id="rId276" Type="http://schemas.openxmlformats.org/officeDocument/2006/relationships/customXml" Target="../ink/ink407.xml"/><Relationship Id="rId297" Type="http://schemas.openxmlformats.org/officeDocument/2006/relationships/image" Target="../media/image6367.png"/><Relationship Id="rId40" Type="http://schemas.openxmlformats.org/officeDocument/2006/relationships/image" Target="../media/image6240.png"/><Relationship Id="rId115" Type="http://schemas.openxmlformats.org/officeDocument/2006/relationships/customXml" Target="../ink/ink326.xml"/><Relationship Id="rId136" Type="http://schemas.openxmlformats.org/officeDocument/2006/relationships/image" Target="../media/image6288.png"/><Relationship Id="rId157" Type="http://schemas.openxmlformats.org/officeDocument/2006/relationships/customXml" Target="../ink/ink347.xml"/><Relationship Id="rId178" Type="http://schemas.openxmlformats.org/officeDocument/2006/relationships/image" Target="../media/image6308.png"/><Relationship Id="rId301" Type="http://schemas.openxmlformats.org/officeDocument/2006/relationships/image" Target="../media/image6369.png"/><Relationship Id="rId322" Type="http://schemas.openxmlformats.org/officeDocument/2006/relationships/customXml" Target="../ink/ink430.xml"/><Relationship Id="rId343" Type="http://schemas.openxmlformats.org/officeDocument/2006/relationships/image" Target="../media/image6390.png"/><Relationship Id="rId61" Type="http://schemas.openxmlformats.org/officeDocument/2006/relationships/customXml" Target="../ink/ink299.xml"/><Relationship Id="rId82" Type="http://schemas.openxmlformats.org/officeDocument/2006/relationships/image" Target="../media/image6261.png"/><Relationship Id="rId199" Type="http://schemas.openxmlformats.org/officeDocument/2006/relationships/customXml" Target="../ink/ink368.xml"/><Relationship Id="rId203" Type="http://schemas.openxmlformats.org/officeDocument/2006/relationships/customXml" Target="../ink/ink370.xml"/><Relationship Id="rId19" Type="http://schemas.openxmlformats.org/officeDocument/2006/relationships/customXml" Target="../ink/ink278.xml"/><Relationship Id="rId224" Type="http://schemas.openxmlformats.org/officeDocument/2006/relationships/image" Target="../media/image6331.png"/><Relationship Id="rId245" Type="http://schemas.openxmlformats.org/officeDocument/2006/relationships/image" Target="../media/image6341.png"/><Relationship Id="rId266" Type="http://schemas.openxmlformats.org/officeDocument/2006/relationships/customXml" Target="../ink/ink402.xml"/><Relationship Id="rId287" Type="http://schemas.openxmlformats.org/officeDocument/2006/relationships/image" Target="../media/image6362.png"/><Relationship Id="rId30" Type="http://schemas.openxmlformats.org/officeDocument/2006/relationships/image" Target="../media/image6235.png"/><Relationship Id="rId105" Type="http://schemas.openxmlformats.org/officeDocument/2006/relationships/customXml" Target="../ink/ink321.xml"/><Relationship Id="rId126" Type="http://schemas.openxmlformats.org/officeDocument/2006/relationships/image" Target="../media/image6283.png"/><Relationship Id="rId147" Type="http://schemas.openxmlformats.org/officeDocument/2006/relationships/customXml" Target="../ink/ink342.xml"/><Relationship Id="rId168" Type="http://schemas.openxmlformats.org/officeDocument/2006/relationships/image" Target="../media/image6303.png"/><Relationship Id="rId312" Type="http://schemas.openxmlformats.org/officeDocument/2006/relationships/customXml" Target="../ink/ink425.xml"/><Relationship Id="rId333" Type="http://schemas.openxmlformats.org/officeDocument/2006/relationships/image" Target="../media/image6385.png"/><Relationship Id="rId354" Type="http://schemas.openxmlformats.org/officeDocument/2006/relationships/customXml" Target="../ink/ink446.xml"/><Relationship Id="rId51" Type="http://schemas.openxmlformats.org/officeDocument/2006/relationships/customXml" Target="../ink/ink294.xml"/><Relationship Id="rId72" Type="http://schemas.openxmlformats.org/officeDocument/2006/relationships/image" Target="../media/image6256.png"/><Relationship Id="rId93" Type="http://schemas.openxmlformats.org/officeDocument/2006/relationships/customXml" Target="../ink/ink315.xml"/><Relationship Id="rId189" Type="http://schemas.openxmlformats.org/officeDocument/2006/relationships/customXml" Target="../ink/ink363.xml"/><Relationship Id="rId3" Type="http://schemas.openxmlformats.org/officeDocument/2006/relationships/customXml" Target="../ink/ink270.xml"/><Relationship Id="rId214" Type="http://schemas.openxmlformats.org/officeDocument/2006/relationships/image" Target="../media/image6326.png"/><Relationship Id="rId235" Type="http://schemas.openxmlformats.org/officeDocument/2006/relationships/image" Target="../media/image6336.png"/><Relationship Id="rId256" Type="http://schemas.openxmlformats.org/officeDocument/2006/relationships/customXml" Target="../ink/ink397.xml"/><Relationship Id="rId277" Type="http://schemas.openxmlformats.org/officeDocument/2006/relationships/image" Target="../media/image6357.png"/><Relationship Id="rId298" Type="http://schemas.openxmlformats.org/officeDocument/2006/relationships/customXml" Target="../ink/ink418.xml"/><Relationship Id="rId116" Type="http://schemas.openxmlformats.org/officeDocument/2006/relationships/image" Target="../media/image6278.png"/><Relationship Id="rId137" Type="http://schemas.openxmlformats.org/officeDocument/2006/relationships/customXml" Target="../ink/ink337.xml"/><Relationship Id="rId158" Type="http://schemas.openxmlformats.org/officeDocument/2006/relationships/image" Target="../media/image6298.png"/><Relationship Id="rId302" Type="http://schemas.openxmlformats.org/officeDocument/2006/relationships/customXml" Target="../ink/ink420.xml"/><Relationship Id="rId323" Type="http://schemas.openxmlformats.org/officeDocument/2006/relationships/image" Target="../media/image6380.png"/><Relationship Id="rId344" Type="http://schemas.openxmlformats.org/officeDocument/2006/relationships/customXml" Target="../ink/ink441.xml"/><Relationship Id="rId20" Type="http://schemas.openxmlformats.org/officeDocument/2006/relationships/image" Target="../media/image6230.png"/><Relationship Id="rId41" Type="http://schemas.openxmlformats.org/officeDocument/2006/relationships/customXml" Target="../ink/ink289.xml"/><Relationship Id="rId62" Type="http://schemas.openxmlformats.org/officeDocument/2006/relationships/image" Target="../media/image6251.png"/><Relationship Id="rId83" Type="http://schemas.openxmlformats.org/officeDocument/2006/relationships/customXml" Target="../ink/ink310.xml"/><Relationship Id="rId179" Type="http://schemas.openxmlformats.org/officeDocument/2006/relationships/customXml" Target="../ink/ink358.xml"/><Relationship Id="rId190" Type="http://schemas.openxmlformats.org/officeDocument/2006/relationships/image" Target="../media/image6314.png"/><Relationship Id="rId204" Type="http://schemas.openxmlformats.org/officeDocument/2006/relationships/image" Target="../media/image6321.png"/><Relationship Id="rId225" Type="http://schemas.openxmlformats.org/officeDocument/2006/relationships/customXml" Target="../ink/ink381.xml"/><Relationship Id="rId246" Type="http://schemas.openxmlformats.org/officeDocument/2006/relationships/customXml" Target="../ink/ink392.xml"/><Relationship Id="rId267" Type="http://schemas.openxmlformats.org/officeDocument/2006/relationships/image" Target="../media/image6352.png"/><Relationship Id="rId288" Type="http://schemas.openxmlformats.org/officeDocument/2006/relationships/customXml" Target="../ink/ink413.xml"/><Relationship Id="rId106" Type="http://schemas.openxmlformats.org/officeDocument/2006/relationships/image" Target="../media/image6273.png"/><Relationship Id="rId127" Type="http://schemas.openxmlformats.org/officeDocument/2006/relationships/customXml" Target="../ink/ink332.xml"/><Relationship Id="rId313" Type="http://schemas.openxmlformats.org/officeDocument/2006/relationships/image" Target="../media/image6375.png"/><Relationship Id="rId10" Type="http://schemas.openxmlformats.org/officeDocument/2006/relationships/image" Target="../media/image6225.png"/><Relationship Id="rId31" Type="http://schemas.openxmlformats.org/officeDocument/2006/relationships/customXml" Target="../ink/ink284.xml"/><Relationship Id="rId52" Type="http://schemas.openxmlformats.org/officeDocument/2006/relationships/image" Target="../media/image6246.png"/><Relationship Id="rId73" Type="http://schemas.openxmlformats.org/officeDocument/2006/relationships/customXml" Target="../ink/ink305.xml"/><Relationship Id="rId94" Type="http://schemas.openxmlformats.org/officeDocument/2006/relationships/image" Target="../media/image6267.png"/><Relationship Id="rId148" Type="http://schemas.openxmlformats.org/officeDocument/2006/relationships/image" Target="../media/image6293.png"/><Relationship Id="rId169" Type="http://schemas.openxmlformats.org/officeDocument/2006/relationships/customXml" Target="../ink/ink353.xml"/><Relationship Id="rId334" Type="http://schemas.openxmlformats.org/officeDocument/2006/relationships/customXml" Target="../ink/ink436.xml"/><Relationship Id="rId355" Type="http://schemas.openxmlformats.org/officeDocument/2006/relationships/image" Target="../media/image6396.png"/><Relationship Id="rId4" Type="http://schemas.openxmlformats.org/officeDocument/2006/relationships/image" Target="../media/image6222.png"/><Relationship Id="rId180" Type="http://schemas.openxmlformats.org/officeDocument/2006/relationships/image" Target="../media/image6309.png"/><Relationship Id="rId215" Type="http://schemas.openxmlformats.org/officeDocument/2006/relationships/customXml" Target="../ink/ink376.xml"/><Relationship Id="rId236" Type="http://schemas.openxmlformats.org/officeDocument/2006/relationships/customXml" Target="../ink/ink387.xml"/><Relationship Id="rId257" Type="http://schemas.openxmlformats.org/officeDocument/2006/relationships/image" Target="../media/image6347.png"/><Relationship Id="rId278" Type="http://schemas.openxmlformats.org/officeDocument/2006/relationships/customXml" Target="../ink/ink408.xml"/><Relationship Id="rId303" Type="http://schemas.openxmlformats.org/officeDocument/2006/relationships/image" Target="../media/image6370.png"/><Relationship Id="rId42" Type="http://schemas.openxmlformats.org/officeDocument/2006/relationships/image" Target="../media/image6241.png"/><Relationship Id="rId84" Type="http://schemas.openxmlformats.org/officeDocument/2006/relationships/image" Target="../media/image6262.png"/><Relationship Id="rId138" Type="http://schemas.openxmlformats.org/officeDocument/2006/relationships/image" Target="../media/image6289.png"/><Relationship Id="rId345" Type="http://schemas.openxmlformats.org/officeDocument/2006/relationships/image" Target="../media/image6391.png"/><Relationship Id="rId191" Type="http://schemas.openxmlformats.org/officeDocument/2006/relationships/customXml" Target="../ink/ink364.xml"/><Relationship Id="rId205" Type="http://schemas.openxmlformats.org/officeDocument/2006/relationships/customXml" Target="../ink/ink371.xml"/><Relationship Id="rId247" Type="http://schemas.openxmlformats.org/officeDocument/2006/relationships/image" Target="../media/image6342.png"/><Relationship Id="rId107" Type="http://schemas.openxmlformats.org/officeDocument/2006/relationships/customXml" Target="../ink/ink322.xml"/><Relationship Id="rId289" Type="http://schemas.openxmlformats.org/officeDocument/2006/relationships/image" Target="../media/image6363.png"/><Relationship Id="rId11" Type="http://schemas.openxmlformats.org/officeDocument/2006/relationships/customXml" Target="../ink/ink274.xml"/><Relationship Id="rId53" Type="http://schemas.openxmlformats.org/officeDocument/2006/relationships/customXml" Target="../ink/ink295.xml"/><Relationship Id="rId149" Type="http://schemas.openxmlformats.org/officeDocument/2006/relationships/customXml" Target="../ink/ink343.xml"/><Relationship Id="rId314" Type="http://schemas.openxmlformats.org/officeDocument/2006/relationships/customXml" Target="../ink/ink426.xml"/><Relationship Id="rId356" Type="http://schemas.openxmlformats.org/officeDocument/2006/relationships/customXml" Target="../ink/ink447.xml"/><Relationship Id="rId95" Type="http://schemas.openxmlformats.org/officeDocument/2006/relationships/customXml" Target="../ink/ink316.xml"/><Relationship Id="rId160" Type="http://schemas.openxmlformats.org/officeDocument/2006/relationships/image" Target="../media/image6299.png"/><Relationship Id="rId216" Type="http://schemas.openxmlformats.org/officeDocument/2006/relationships/image" Target="../media/image6327.png"/><Relationship Id="rId258" Type="http://schemas.openxmlformats.org/officeDocument/2006/relationships/customXml" Target="../ink/ink398.xml"/><Relationship Id="rId22" Type="http://schemas.openxmlformats.org/officeDocument/2006/relationships/image" Target="../media/image6231.png"/><Relationship Id="rId64" Type="http://schemas.openxmlformats.org/officeDocument/2006/relationships/image" Target="../media/image6252.png"/><Relationship Id="rId118" Type="http://schemas.openxmlformats.org/officeDocument/2006/relationships/image" Target="../media/image6279.png"/><Relationship Id="rId325" Type="http://schemas.openxmlformats.org/officeDocument/2006/relationships/image" Target="../media/image6381.png"/><Relationship Id="rId171" Type="http://schemas.openxmlformats.org/officeDocument/2006/relationships/customXml" Target="../ink/ink354.xml"/><Relationship Id="rId227" Type="http://schemas.openxmlformats.org/officeDocument/2006/relationships/customXml" Target="../ink/ink382.xml"/><Relationship Id="rId269" Type="http://schemas.openxmlformats.org/officeDocument/2006/relationships/image" Target="../media/image6353.png"/><Relationship Id="rId33" Type="http://schemas.openxmlformats.org/officeDocument/2006/relationships/customXml" Target="../ink/ink285.xml"/><Relationship Id="rId129" Type="http://schemas.openxmlformats.org/officeDocument/2006/relationships/customXml" Target="../ink/ink333.xml"/><Relationship Id="rId280" Type="http://schemas.openxmlformats.org/officeDocument/2006/relationships/customXml" Target="../ink/ink409.xml"/><Relationship Id="rId336" Type="http://schemas.openxmlformats.org/officeDocument/2006/relationships/customXml" Target="../ink/ink437.xml"/><Relationship Id="rId75" Type="http://schemas.openxmlformats.org/officeDocument/2006/relationships/customXml" Target="../ink/ink306.xml"/><Relationship Id="rId140" Type="http://schemas.openxmlformats.org/officeDocument/2006/relationships/image" Target="../media/image5610.png"/><Relationship Id="rId182" Type="http://schemas.openxmlformats.org/officeDocument/2006/relationships/image" Target="../media/image6310.png"/><Relationship Id="rId6" Type="http://schemas.openxmlformats.org/officeDocument/2006/relationships/image" Target="../media/image6223.png"/><Relationship Id="rId238" Type="http://schemas.openxmlformats.org/officeDocument/2006/relationships/customXml" Target="../ink/ink388.xml"/><Relationship Id="rId291" Type="http://schemas.openxmlformats.org/officeDocument/2006/relationships/image" Target="../media/image6364.png"/><Relationship Id="rId305" Type="http://schemas.openxmlformats.org/officeDocument/2006/relationships/image" Target="../media/image6371.png"/><Relationship Id="rId347" Type="http://schemas.openxmlformats.org/officeDocument/2006/relationships/image" Target="../media/image6392.png"/><Relationship Id="rId44" Type="http://schemas.openxmlformats.org/officeDocument/2006/relationships/image" Target="../media/image6242.png"/><Relationship Id="rId86" Type="http://schemas.openxmlformats.org/officeDocument/2006/relationships/image" Target="../media/image6263.png"/><Relationship Id="rId151" Type="http://schemas.openxmlformats.org/officeDocument/2006/relationships/customXml" Target="../ink/ink344.xml"/><Relationship Id="rId193" Type="http://schemas.openxmlformats.org/officeDocument/2006/relationships/customXml" Target="../ink/ink365.xml"/><Relationship Id="rId207" Type="http://schemas.openxmlformats.org/officeDocument/2006/relationships/customXml" Target="../ink/ink372.xml"/><Relationship Id="rId249" Type="http://schemas.openxmlformats.org/officeDocument/2006/relationships/image" Target="../media/image6343.png"/><Relationship Id="rId13" Type="http://schemas.openxmlformats.org/officeDocument/2006/relationships/customXml" Target="../ink/ink275.xml"/><Relationship Id="rId109" Type="http://schemas.openxmlformats.org/officeDocument/2006/relationships/customXml" Target="../ink/ink323.xml"/><Relationship Id="rId260" Type="http://schemas.openxmlformats.org/officeDocument/2006/relationships/customXml" Target="../ink/ink399.xml"/><Relationship Id="rId316" Type="http://schemas.openxmlformats.org/officeDocument/2006/relationships/customXml" Target="../ink/ink427.xml"/><Relationship Id="rId55" Type="http://schemas.openxmlformats.org/officeDocument/2006/relationships/customXml" Target="../ink/ink296.xml"/><Relationship Id="rId97" Type="http://schemas.openxmlformats.org/officeDocument/2006/relationships/customXml" Target="../ink/ink317.xml"/><Relationship Id="rId120" Type="http://schemas.openxmlformats.org/officeDocument/2006/relationships/image" Target="../media/image6280.png"/><Relationship Id="rId358" Type="http://schemas.openxmlformats.org/officeDocument/2006/relationships/customXml" Target="../ink/ink448.xml"/><Relationship Id="rId162" Type="http://schemas.openxmlformats.org/officeDocument/2006/relationships/image" Target="../media/image6300.png"/><Relationship Id="rId218" Type="http://schemas.openxmlformats.org/officeDocument/2006/relationships/image" Target="../media/image6328.png"/><Relationship Id="rId271" Type="http://schemas.openxmlformats.org/officeDocument/2006/relationships/image" Target="../media/image6354.png"/><Relationship Id="rId24" Type="http://schemas.openxmlformats.org/officeDocument/2006/relationships/image" Target="../media/image6232.png"/><Relationship Id="rId66" Type="http://schemas.openxmlformats.org/officeDocument/2006/relationships/image" Target="../media/image6253.png"/><Relationship Id="rId131" Type="http://schemas.openxmlformats.org/officeDocument/2006/relationships/customXml" Target="../ink/ink334.xml"/><Relationship Id="rId327" Type="http://schemas.openxmlformats.org/officeDocument/2006/relationships/image" Target="../media/image6382.png"/><Relationship Id="rId173" Type="http://schemas.openxmlformats.org/officeDocument/2006/relationships/customXml" Target="../ink/ink355.xml"/><Relationship Id="rId229" Type="http://schemas.openxmlformats.org/officeDocument/2006/relationships/customXml" Target="../ink/ink383.xml"/><Relationship Id="rId240" Type="http://schemas.openxmlformats.org/officeDocument/2006/relationships/customXml" Target="../ink/ink389.xml"/><Relationship Id="rId35" Type="http://schemas.openxmlformats.org/officeDocument/2006/relationships/customXml" Target="../ink/ink286.xml"/><Relationship Id="rId77" Type="http://schemas.openxmlformats.org/officeDocument/2006/relationships/customXml" Target="../ink/ink307.xml"/><Relationship Id="rId100" Type="http://schemas.openxmlformats.org/officeDocument/2006/relationships/image" Target="../media/image6270.png"/><Relationship Id="rId282" Type="http://schemas.openxmlformats.org/officeDocument/2006/relationships/customXml" Target="../ink/ink410.xml"/><Relationship Id="rId338" Type="http://schemas.openxmlformats.org/officeDocument/2006/relationships/customXml" Target="../ink/ink438.xml"/><Relationship Id="rId8" Type="http://schemas.openxmlformats.org/officeDocument/2006/relationships/image" Target="../media/image6224.png"/><Relationship Id="rId142" Type="http://schemas.openxmlformats.org/officeDocument/2006/relationships/image" Target="../media/image6290.png"/><Relationship Id="rId184" Type="http://schemas.openxmlformats.org/officeDocument/2006/relationships/image" Target="../media/image6311.png"/><Relationship Id="rId251" Type="http://schemas.openxmlformats.org/officeDocument/2006/relationships/image" Target="../media/image6344.png"/><Relationship Id="rId46" Type="http://schemas.openxmlformats.org/officeDocument/2006/relationships/image" Target="../media/image6243.png"/><Relationship Id="rId293" Type="http://schemas.openxmlformats.org/officeDocument/2006/relationships/image" Target="../media/image6365.png"/><Relationship Id="rId307" Type="http://schemas.openxmlformats.org/officeDocument/2006/relationships/image" Target="../media/image6372.png"/><Relationship Id="rId349" Type="http://schemas.openxmlformats.org/officeDocument/2006/relationships/image" Target="../media/image6393.png"/></Relationships>
</file>

<file path=ppt/slides/_rels/slide40.xml.rels><?xml version="1.0" encoding="UTF-8" standalone="yes"?>
<Relationships xmlns="http://schemas.openxmlformats.org/package/2006/relationships"><Relationship Id="rId3" Type="http://schemas.openxmlformats.org/officeDocument/2006/relationships/image" Target="../media/image139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9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401.png"/></Relationships>
</file>

<file path=ppt/slides/_rels/slide46.xml.rels><?xml version="1.0" encoding="UTF-8" standalone="yes"?>
<Relationships xmlns="http://schemas.openxmlformats.org/package/2006/relationships"><Relationship Id="rId3" Type="http://schemas.openxmlformats.org/officeDocument/2006/relationships/image" Target="../media/image140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0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6458.png"/><Relationship Id="rId299" Type="http://schemas.openxmlformats.org/officeDocument/2006/relationships/image" Target="../media/image6549.png"/><Relationship Id="rId21" Type="http://schemas.openxmlformats.org/officeDocument/2006/relationships/image" Target="../media/image6410.png"/><Relationship Id="rId63" Type="http://schemas.openxmlformats.org/officeDocument/2006/relationships/image" Target="../media/image6431.png"/><Relationship Id="rId159" Type="http://schemas.openxmlformats.org/officeDocument/2006/relationships/image" Target="../media/image6479.png"/><Relationship Id="rId324" Type="http://schemas.openxmlformats.org/officeDocument/2006/relationships/customXml" Target="../ink/ink611.xml"/><Relationship Id="rId366" Type="http://schemas.openxmlformats.org/officeDocument/2006/relationships/customXml" Target="../ink/ink632.xml"/><Relationship Id="rId170" Type="http://schemas.openxmlformats.org/officeDocument/2006/relationships/customXml" Target="../ink/ink534.xml"/><Relationship Id="rId226" Type="http://schemas.openxmlformats.org/officeDocument/2006/relationships/customXml" Target="../ink/ink562.xml"/><Relationship Id="rId268" Type="http://schemas.openxmlformats.org/officeDocument/2006/relationships/customXml" Target="../ink/ink583.xml"/><Relationship Id="rId32" Type="http://schemas.openxmlformats.org/officeDocument/2006/relationships/customXml" Target="../ink/ink465.xml"/><Relationship Id="rId74" Type="http://schemas.openxmlformats.org/officeDocument/2006/relationships/customXml" Target="../ink/ink486.xml"/><Relationship Id="rId128" Type="http://schemas.openxmlformats.org/officeDocument/2006/relationships/customXml" Target="../ink/ink513.xml"/><Relationship Id="rId335" Type="http://schemas.openxmlformats.org/officeDocument/2006/relationships/image" Target="../media/image6567.png"/><Relationship Id="rId377" Type="http://schemas.openxmlformats.org/officeDocument/2006/relationships/image" Target="../media/image6588.png"/><Relationship Id="rId5" Type="http://schemas.openxmlformats.org/officeDocument/2006/relationships/image" Target="../media/image6402.png"/><Relationship Id="rId181" Type="http://schemas.openxmlformats.org/officeDocument/2006/relationships/image" Target="../media/image6490.png"/><Relationship Id="rId237" Type="http://schemas.openxmlformats.org/officeDocument/2006/relationships/image" Target="../media/image6518.png"/><Relationship Id="rId402" Type="http://schemas.openxmlformats.org/officeDocument/2006/relationships/customXml" Target="../ink/ink650.xml"/><Relationship Id="rId279" Type="http://schemas.openxmlformats.org/officeDocument/2006/relationships/image" Target="../media/image6539.png"/><Relationship Id="rId43" Type="http://schemas.openxmlformats.org/officeDocument/2006/relationships/image" Target="../media/image6421.png"/><Relationship Id="rId139" Type="http://schemas.openxmlformats.org/officeDocument/2006/relationships/image" Target="../media/image6469.png"/><Relationship Id="rId290" Type="http://schemas.openxmlformats.org/officeDocument/2006/relationships/customXml" Target="../ink/ink594.xml"/><Relationship Id="rId304" Type="http://schemas.openxmlformats.org/officeDocument/2006/relationships/customXml" Target="../ink/ink601.xml"/><Relationship Id="rId346" Type="http://schemas.openxmlformats.org/officeDocument/2006/relationships/customXml" Target="../ink/ink622.xml"/><Relationship Id="rId388" Type="http://schemas.openxmlformats.org/officeDocument/2006/relationships/customXml" Target="../ink/ink643.xml"/><Relationship Id="rId85" Type="http://schemas.openxmlformats.org/officeDocument/2006/relationships/image" Target="../media/image6442.png"/><Relationship Id="rId150" Type="http://schemas.openxmlformats.org/officeDocument/2006/relationships/customXml" Target="../ink/ink524.xml"/><Relationship Id="rId192" Type="http://schemas.openxmlformats.org/officeDocument/2006/relationships/customXml" Target="../ink/ink545.xml"/><Relationship Id="rId206" Type="http://schemas.openxmlformats.org/officeDocument/2006/relationships/customXml" Target="../ink/ink552.xml"/><Relationship Id="rId413" Type="http://schemas.openxmlformats.org/officeDocument/2006/relationships/image" Target="../media/image6606.png"/><Relationship Id="rId248" Type="http://schemas.openxmlformats.org/officeDocument/2006/relationships/customXml" Target="../ink/ink573.xml"/><Relationship Id="rId12" Type="http://schemas.openxmlformats.org/officeDocument/2006/relationships/customXml" Target="../ink/ink455.xml"/><Relationship Id="rId108" Type="http://schemas.openxmlformats.org/officeDocument/2006/relationships/customXml" Target="../ink/ink503.xml"/><Relationship Id="rId315" Type="http://schemas.openxmlformats.org/officeDocument/2006/relationships/image" Target="../media/image6557.png"/><Relationship Id="rId357" Type="http://schemas.openxmlformats.org/officeDocument/2006/relationships/image" Target="../media/image6578.png"/><Relationship Id="rId54" Type="http://schemas.openxmlformats.org/officeDocument/2006/relationships/customXml" Target="../ink/ink476.xml"/><Relationship Id="rId96" Type="http://schemas.openxmlformats.org/officeDocument/2006/relationships/customXml" Target="../ink/ink497.xml"/><Relationship Id="rId161" Type="http://schemas.openxmlformats.org/officeDocument/2006/relationships/image" Target="../media/image6480.png"/><Relationship Id="rId217" Type="http://schemas.openxmlformats.org/officeDocument/2006/relationships/image" Target="../media/image6508.png"/><Relationship Id="rId399" Type="http://schemas.openxmlformats.org/officeDocument/2006/relationships/image" Target="../media/image6599.png"/><Relationship Id="rId259" Type="http://schemas.openxmlformats.org/officeDocument/2006/relationships/image" Target="../media/image6529.png"/><Relationship Id="rId424" Type="http://schemas.openxmlformats.org/officeDocument/2006/relationships/customXml" Target="../ink/ink661.xml"/><Relationship Id="rId23" Type="http://schemas.openxmlformats.org/officeDocument/2006/relationships/image" Target="../media/image6411.png"/><Relationship Id="rId119" Type="http://schemas.openxmlformats.org/officeDocument/2006/relationships/image" Target="../media/image6459.png"/><Relationship Id="rId270" Type="http://schemas.openxmlformats.org/officeDocument/2006/relationships/customXml" Target="../ink/ink584.xml"/><Relationship Id="rId326" Type="http://schemas.openxmlformats.org/officeDocument/2006/relationships/customXml" Target="../ink/ink612.xml"/><Relationship Id="rId65" Type="http://schemas.openxmlformats.org/officeDocument/2006/relationships/image" Target="../media/image6432.png"/><Relationship Id="rId130" Type="http://schemas.openxmlformats.org/officeDocument/2006/relationships/customXml" Target="../ink/ink514.xml"/><Relationship Id="rId368" Type="http://schemas.openxmlformats.org/officeDocument/2006/relationships/customXml" Target="../ink/ink633.xml"/><Relationship Id="rId172" Type="http://schemas.openxmlformats.org/officeDocument/2006/relationships/customXml" Target="../ink/ink535.xml"/><Relationship Id="rId228" Type="http://schemas.openxmlformats.org/officeDocument/2006/relationships/customXml" Target="../ink/ink563.xml"/><Relationship Id="rId281" Type="http://schemas.openxmlformats.org/officeDocument/2006/relationships/image" Target="../media/image6540.png"/><Relationship Id="rId337" Type="http://schemas.openxmlformats.org/officeDocument/2006/relationships/image" Target="../media/image6568.png"/><Relationship Id="rId34" Type="http://schemas.openxmlformats.org/officeDocument/2006/relationships/customXml" Target="../ink/ink466.xml"/><Relationship Id="rId76" Type="http://schemas.openxmlformats.org/officeDocument/2006/relationships/customXml" Target="../ink/ink487.xml"/><Relationship Id="rId141" Type="http://schemas.openxmlformats.org/officeDocument/2006/relationships/image" Target="../media/image6470.png"/><Relationship Id="rId379" Type="http://schemas.openxmlformats.org/officeDocument/2006/relationships/image" Target="../media/image6589.png"/><Relationship Id="rId7" Type="http://schemas.openxmlformats.org/officeDocument/2006/relationships/image" Target="../media/image6403.png"/><Relationship Id="rId183" Type="http://schemas.openxmlformats.org/officeDocument/2006/relationships/image" Target="../media/image6491.png"/><Relationship Id="rId239" Type="http://schemas.openxmlformats.org/officeDocument/2006/relationships/image" Target="../media/image6519.png"/><Relationship Id="rId390" Type="http://schemas.openxmlformats.org/officeDocument/2006/relationships/customXml" Target="../ink/ink644.xml"/><Relationship Id="rId404" Type="http://schemas.openxmlformats.org/officeDocument/2006/relationships/customXml" Target="../ink/ink651.xml"/><Relationship Id="rId250" Type="http://schemas.openxmlformats.org/officeDocument/2006/relationships/customXml" Target="../ink/ink574.xml"/><Relationship Id="rId292" Type="http://schemas.openxmlformats.org/officeDocument/2006/relationships/customXml" Target="../ink/ink595.xml"/><Relationship Id="rId306" Type="http://schemas.openxmlformats.org/officeDocument/2006/relationships/customXml" Target="../ink/ink602.xml"/><Relationship Id="rId45" Type="http://schemas.openxmlformats.org/officeDocument/2006/relationships/image" Target="../media/image6422.png"/><Relationship Id="rId87" Type="http://schemas.openxmlformats.org/officeDocument/2006/relationships/image" Target="../media/image6443.png"/><Relationship Id="rId110" Type="http://schemas.openxmlformats.org/officeDocument/2006/relationships/customXml" Target="../ink/ink504.xml"/><Relationship Id="rId348" Type="http://schemas.openxmlformats.org/officeDocument/2006/relationships/customXml" Target="../ink/ink623.xml"/><Relationship Id="rId152" Type="http://schemas.openxmlformats.org/officeDocument/2006/relationships/customXml" Target="../ink/ink525.xml"/><Relationship Id="rId194" Type="http://schemas.openxmlformats.org/officeDocument/2006/relationships/customXml" Target="../ink/ink546.xml"/><Relationship Id="rId208" Type="http://schemas.openxmlformats.org/officeDocument/2006/relationships/customXml" Target="../ink/ink553.xml"/><Relationship Id="rId415" Type="http://schemas.openxmlformats.org/officeDocument/2006/relationships/image" Target="../media/image6607.png"/><Relationship Id="rId261" Type="http://schemas.openxmlformats.org/officeDocument/2006/relationships/image" Target="../media/image6530.png"/><Relationship Id="rId14" Type="http://schemas.openxmlformats.org/officeDocument/2006/relationships/customXml" Target="../ink/ink456.xml"/><Relationship Id="rId56" Type="http://schemas.openxmlformats.org/officeDocument/2006/relationships/customXml" Target="../ink/ink477.xml"/><Relationship Id="rId317" Type="http://schemas.openxmlformats.org/officeDocument/2006/relationships/image" Target="../media/image6558.png"/><Relationship Id="rId359" Type="http://schemas.openxmlformats.org/officeDocument/2006/relationships/image" Target="../media/image6579.png"/><Relationship Id="rId98" Type="http://schemas.openxmlformats.org/officeDocument/2006/relationships/customXml" Target="../ink/ink498.xml"/><Relationship Id="rId121" Type="http://schemas.openxmlformats.org/officeDocument/2006/relationships/image" Target="../media/image6460.png"/><Relationship Id="rId163" Type="http://schemas.openxmlformats.org/officeDocument/2006/relationships/image" Target="../media/image6481.png"/><Relationship Id="rId219" Type="http://schemas.openxmlformats.org/officeDocument/2006/relationships/image" Target="../media/image6509.png"/><Relationship Id="rId370" Type="http://schemas.openxmlformats.org/officeDocument/2006/relationships/customXml" Target="../ink/ink634.xml"/><Relationship Id="rId230" Type="http://schemas.openxmlformats.org/officeDocument/2006/relationships/customXml" Target="../ink/ink564.xml"/><Relationship Id="rId25" Type="http://schemas.openxmlformats.org/officeDocument/2006/relationships/image" Target="../media/image6412.png"/><Relationship Id="rId67" Type="http://schemas.openxmlformats.org/officeDocument/2006/relationships/image" Target="../media/image6433.png"/><Relationship Id="rId272" Type="http://schemas.openxmlformats.org/officeDocument/2006/relationships/customXml" Target="../ink/ink585.xml"/><Relationship Id="rId328" Type="http://schemas.openxmlformats.org/officeDocument/2006/relationships/customXml" Target="../ink/ink613.xml"/><Relationship Id="rId132" Type="http://schemas.openxmlformats.org/officeDocument/2006/relationships/customXml" Target="../ink/ink515.xml"/><Relationship Id="rId174" Type="http://schemas.openxmlformats.org/officeDocument/2006/relationships/customXml" Target="../ink/ink536.xml"/><Relationship Id="rId381" Type="http://schemas.openxmlformats.org/officeDocument/2006/relationships/image" Target="../media/image6590.png"/><Relationship Id="rId241" Type="http://schemas.openxmlformats.org/officeDocument/2006/relationships/image" Target="../media/image6520.png"/><Relationship Id="rId36" Type="http://schemas.openxmlformats.org/officeDocument/2006/relationships/customXml" Target="../ink/ink467.xml"/><Relationship Id="rId283" Type="http://schemas.openxmlformats.org/officeDocument/2006/relationships/image" Target="../media/image6541.png"/><Relationship Id="rId339" Type="http://schemas.openxmlformats.org/officeDocument/2006/relationships/image" Target="../media/image6569.png"/><Relationship Id="rId78" Type="http://schemas.openxmlformats.org/officeDocument/2006/relationships/customXml" Target="../ink/ink488.xml"/><Relationship Id="rId101" Type="http://schemas.openxmlformats.org/officeDocument/2006/relationships/image" Target="../media/image6450.png"/><Relationship Id="rId143" Type="http://schemas.openxmlformats.org/officeDocument/2006/relationships/image" Target="../media/image6471.png"/><Relationship Id="rId185" Type="http://schemas.openxmlformats.org/officeDocument/2006/relationships/image" Target="../media/image6492.png"/><Relationship Id="rId350" Type="http://schemas.openxmlformats.org/officeDocument/2006/relationships/customXml" Target="../ink/ink624.xml"/><Relationship Id="rId406" Type="http://schemas.openxmlformats.org/officeDocument/2006/relationships/customXml" Target="../ink/ink652.xml"/><Relationship Id="rId9" Type="http://schemas.openxmlformats.org/officeDocument/2006/relationships/image" Target="../media/image6404.png"/><Relationship Id="rId210" Type="http://schemas.openxmlformats.org/officeDocument/2006/relationships/customXml" Target="../ink/ink554.xml"/><Relationship Id="rId392" Type="http://schemas.openxmlformats.org/officeDocument/2006/relationships/customXml" Target="../ink/ink645.xml"/><Relationship Id="rId252" Type="http://schemas.openxmlformats.org/officeDocument/2006/relationships/customXml" Target="../ink/ink575.xml"/><Relationship Id="rId294" Type="http://schemas.openxmlformats.org/officeDocument/2006/relationships/customXml" Target="../ink/ink596.xml"/><Relationship Id="rId308" Type="http://schemas.openxmlformats.org/officeDocument/2006/relationships/customXml" Target="../ink/ink603.xml"/><Relationship Id="rId47" Type="http://schemas.openxmlformats.org/officeDocument/2006/relationships/image" Target="../media/image6423.png"/><Relationship Id="rId89" Type="http://schemas.openxmlformats.org/officeDocument/2006/relationships/image" Target="../media/image6444.png"/><Relationship Id="rId112" Type="http://schemas.openxmlformats.org/officeDocument/2006/relationships/customXml" Target="../ink/ink505.xml"/><Relationship Id="rId154" Type="http://schemas.openxmlformats.org/officeDocument/2006/relationships/customXml" Target="../ink/ink526.xml"/><Relationship Id="rId361" Type="http://schemas.openxmlformats.org/officeDocument/2006/relationships/image" Target="../media/image6580.png"/><Relationship Id="rId196" Type="http://schemas.openxmlformats.org/officeDocument/2006/relationships/customXml" Target="../ink/ink547.xml"/><Relationship Id="rId417" Type="http://schemas.openxmlformats.org/officeDocument/2006/relationships/image" Target="../media/image6608.png"/><Relationship Id="rId16" Type="http://schemas.openxmlformats.org/officeDocument/2006/relationships/customXml" Target="../ink/ink457.xml"/><Relationship Id="rId221" Type="http://schemas.openxmlformats.org/officeDocument/2006/relationships/image" Target="../media/image6510.png"/><Relationship Id="rId263" Type="http://schemas.openxmlformats.org/officeDocument/2006/relationships/image" Target="../media/image6531.png"/><Relationship Id="rId319" Type="http://schemas.openxmlformats.org/officeDocument/2006/relationships/image" Target="../media/image6559.png"/><Relationship Id="rId58" Type="http://schemas.openxmlformats.org/officeDocument/2006/relationships/customXml" Target="../ink/ink478.xml"/><Relationship Id="rId123" Type="http://schemas.openxmlformats.org/officeDocument/2006/relationships/image" Target="../media/image6461.png"/><Relationship Id="rId330" Type="http://schemas.openxmlformats.org/officeDocument/2006/relationships/customXml" Target="../ink/ink614.xml"/><Relationship Id="rId165" Type="http://schemas.openxmlformats.org/officeDocument/2006/relationships/image" Target="../media/image6482.png"/><Relationship Id="rId372" Type="http://schemas.openxmlformats.org/officeDocument/2006/relationships/customXml" Target="../ink/ink635.xml"/><Relationship Id="rId232" Type="http://schemas.openxmlformats.org/officeDocument/2006/relationships/customXml" Target="../ink/ink565.xml"/><Relationship Id="rId274" Type="http://schemas.openxmlformats.org/officeDocument/2006/relationships/customXml" Target="../ink/ink586.xml"/><Relationship Id="rId27" Type="http://schemas.openxmlformats.org/officeDocument/2006/relationships/image" Target="../media/image6413.png"/><Relationship Id="rId69" Type="http://schemas.openxmlformats.org/officeDocument/2006/relationships/image" Target="../media/image6434.png"/><Relationship Id="rId134" Type="http://schemas.openxmlformats.org/officeDocument/2006/relationships/customXml" Target="../ink/ink516.xml"/><Relationship Id="rId80" Type="http://schemas.openxmlformats.org/officeDocument/2006/relationships/customXml" Target="../ink/ink489.xml"/><Relationship Id="rId176" Type="http://schemas.openxmlformats.org/officeDocument/2006/relationships/customXml" Target="../ink/ink537.xml"/><Relationship Id="rId341" Type="http://schemas.openxmlformats.org/officeDocument/2006/relationships/image" Target="../media/image6570.png"/><Relationship Id="rId383" Type="http://schemas.openxmlformats.org/officeDocument/2006/relationships/image" Target="../media/image6591.png"/><Relationship Id="rId201" Type="http://schemas.openxmlformats.org/officeDocument/2006/relationships/image" Target="../media/image6500.png"/><Relationship Id="rId243" Type="http://schemas.openxmlformats.org/officeDocument/2006/relationships/image" Target="../media/image6521.png"/><Relationship Id="rId285" Type="http://schemas.openxmlformats.org/officeDocument/2006/relationships/image" Target="../media/image6542.png"/><Relationship Id="rId38" Type="http://schemas.openxmlformats.org/officeDocument/2006/relationships/customXml" Target="../ink/ink468.xml"/><Relationship Id="rId103" Type="http://schemas.openxmlformats.org/officeDocument/2006/relationships/image" Target="../media/image6451.png"/><Relationship Id="rId310" Type="http://schemas.openxmlformats.org/officeDocument/2006/relationships/customXml" Target="../ink/ink604.xml"/><Relationship Id="rId70" Type="http://schemas.openxmlformats.org/officeDocument/2006/relationships/customXml" Target="../ink/ink484.xml"/><Relationship Id="rId91" Type="http://schemas.openxmlformats.org/officeDocument/2006/relationships/image" Target="../media/image6445.png"/><Relationship Id="rId145" Type="http://schemas.openxmlformats.org/officeDocument/2006/relationships/image" Target="../media/image6472.png"/><Relationship Id="rId166" Type="http://schemas.openxmlformats.org/officeDocument/2006/relationships/customXml" Target="../ink/ink532.xml"/><Relationship Id="rId187" Type="http://schemas.openxmlformats.org/officeDocument/2006/relationships/image" Target="../media/image6493.png"/><Relationship Id="rId331" Type="http://schemas.openxmlformats.org/officeDocument/2006/relationships/image" Target="../media/image6565.png"/><Relationship Id="rId352" Type="http://schemas.openxmlformats.org/officeDocument/2006/relationships/customXml" Target="../ink/ink625.xml"/><Relationship Id="rId373" Type="http://schemas.openxmlformats.org/officeDocument/2006/relationships/image" Target="../media/image6586.png"/><Relationship Id="rId394" Type="http://schemas.openxmlformats.org/officeDocument/2006/relationships/customXml" Target="../ink/ink646.xml"/><Relationship Id="rId408" Type="http://schemas.openxmlformats.org/officeDocument/2006/relationships/customXml" Target="../ink/ink653.xml"/><Relationship Id="rId1" Type="http://schemas.openxmlformats.org/officeDocument/2006/relationships/slideLayout" Target="../slideLayouts/slideLayout7.xml"/><Relationship Id="rId212" Type="http://schemas.openxmlformats.org/officeDocument/2006/relationships/customXml" Target="../ink/ink555.xml"/><Relationship Id="rId233" Type="http://schemas.openxmlformats.org/officeDocument/2006/relationships/image" Target="../media/image6516.png"/><Relationship Id="rId254" Type="http://schemas.openxmlformats.org/officeDocument/2006/relationships/customXml" Target="../ink/ink576.xml"/><Relationship Id="rId28" Type="http://schemas.openxmlformats.org/officeDocument/2006/relationships/customXml" Target="../ink/ink463.xml"/><Relationship Id="rId49" Type="http://schemas.openxmlformats.org/officeDocument/2006/relationships/image" Target="../media/image6424.png"/><Relationship Id="rId114" Type="http://schemas.openxmlformats.org/officeDocument/2006/relationships/customXml" Target="../ink/ink506.xml"/><Relationship Id="rId275" Type="http://schemas.openxmlformats.org/officeDocument/2006/relationships/image" Target="../media/image6537.png"/><Relationship Id="rId296" Type="http://schemas.openxmlformats.org/officeDocument/2006/relationships/customXml" Target="../ink/ink597.xml"/><Relationship Id="rId300" Type="http://schemas.openxmlformats.org/officeDocument/2006/relationships/customXml" Target="../ink/ink599.xml"/><Relationship Id="rId60" Type="http://schemas.openxmlformats.org/officeDocument/2006/relationships/customXml" Target="../ink/ink479.xml"/><Relationship Id="rId81" Type="http://schemas.openxmlformats.org/officeDocument/2006/relationships/image" Target="../media/image6440.png"/><Relationship Id="rId135" Type="http://schemas.openxmlformats.org/officeDocument/2006/relationships/image" Target="../media/image6467.png"/><Relationship Id="rId156" Type="http://schemas.openxmlformats.org/officeDocument/2006/relationships/customXml" Target="../ink/ink527.xml"/><Relationship Id="rId177" Type="http://schemas.openxmlformats.org/officeDocument/2006/relationships/image" Target="../media/image6488.png"/><Relationship Id="rId198" Type="http://schemas.openxmlformats.org/officeDocument/2006/relationships/customXml" Target="../ink/ink548.xml"/><Relationship Id="rId321" Type="http://schemas.openxmlformats.org/officeDocument/2006/relationships/image" Target="../media/image6560.png"/><Relationship Id="rId342" Type="http://schemas.openxmlformats.org/officeDocument/2006/relationships/customXml" Target="../ink/ink620.xml"/><Relationship Id="rId363" Type="http://schemas.openxmlformats.org/officeDocument/2006/relationships/image" Target="../media/image6581.png"/><Relationship Id="rId384" Type="http://schemas.openxmlformats.org/officeDocument/2006/relationships/customXml" Target="../ink/ink641.xml"/><Relationship Id="rId419" Type="http://schemas.openxmlformats.org/officeDocument/2006/relationships/image" Target="../media/image6609.png"/><Relationship Id="rId202" Type="http://schemas.openxmlformats.org/officeDocument/2006/relationships/customXml" Target="../ink/ink550.xml"/><Relationship Id="rId223" Type="http://schemas.openxmlformats.org/officeDocument/2006/relationships/image" Target="../media/image6511.png"/><Relationship Id="rId244" Type="http://schemas.openxmlformats.org/officeDocument/2006/relationships/customXml" Target="../ink/ink571.xml"/><Relationship Id="rId18" Type="http://schemas.openxmlformats.org/officeDocument/2006/relationships/customXml" Target="../ink/ink458.xml"/><Relationship Id="rId39" Type="http://schemas.openxmlformats.org/officeDocument/2006/relationships/image" Target="../media/image6419.png"/><Relationship Id="rId265" Type="http://schemas.openxmlformats.org/officeDocument/2006/relationships/image" Target="../media/image6532.png"/><Relationship Id="rId286" Type="http://schemas.openxmlformats.org/officeDocument/2006/relationships/customXml" Target="../ink/ink592.xml"/><Relationship Id="rId50" Type="http://schemas.openxmlformats.org/officeDocument/2006/relationships/customXml" Target="../ink/ink474.xml"/><Relationship Id="rId104" Type="http://schemas.openxmlformats.org/officeDocument/2006/relationships/customXml" Target="../ink/ink501.xml"/><Relationship Id="rId125" Type="http://schemas.openxmlformats.org/officeDocument/2006/relationships/image" Target="../media/image6462.png"/><Relationship Id="rId146" Type="http://schemas.openxmlformats.org/officeDocument/2006/relationships/customXml" Target="../ink/ink522.xml"/><Relationship Id="rId167" Type="http://schemas.openxmlformats.org/officeDocument/2006/relationships/image" Target="../media/image6483.png"/><Relationship Id="rId188" Type="http://schemas.openxmlformats.org/officeDocument/2006/relationships/customXml" Target="../ink/ink543.xml"/><Relationship Id="rId311" Type="http://schemas.openxmlformats.org/officeDocument/2006/relationships/image" Target="../media/image6555.png"/><Relationship Id="rId332" Type="http://schemas.openxmlformats.org/officeDocument/2006/relationships/customXml" Target="../ink/ink615.xml"/><Relationship Id="rId353" Type="http://schemas.openxmlformats.org/officeDocument/2006/relationships/image" Target="../media/image6576.png"/><Relationship Id="rId374" Type="http://schemas.openxmlformats.org/officeDocument/2006/relationships/customXml" Target="../ink/ink636.xml"/><Relationship Id="rId395" Type="http://schemas.openxmlformats.org/officeDocument/2006/relationships/image" Target="../media/image6597.png"/><Relationship Id="rId409" Type="http://schemas.openxmlformats.org/officeDocument/2006/relationships/image" Target="../media/image6604.png"/><Relationship Id="rId71" Type="http://schemas.openxmlformats.org/officeDocument/2006/relationships/image" Target="../media/image6435.png"/><Relationship Id="rId92" Type="http://schemas.openxmlformats.org/officeDocument/2006/relationships/customXml" Target="../ink/ink495.xml"/><Relationship Id="rId213" Type="http://schemas.openxmlformats.org/officeDocument/2006/relationships/image" Target="../media/image6506.png"/><Relationship Id="rId234" Type="http://schemas.openxmlformats.org/officeDocument/2006/relationships/customXml" Target="../ink/ink566.xml"/><Relationship Id="rId420" Type="http://schemas.openxmlformats.org/officeDocument/2006/relationships/customXml" Target="../ink/ink659.xml"/><Relationship Id="rId2" Type="http://schemas.openxmlformats.org/officeDocument/2006/relationships/notesSlide" Target="../notesSlides/notesSlide5.xml"/><Relationship Id="rId29" Type="http://schemas.openxmlformats.org/officeDocument/2006/relationships/image" Target="../media/image6414.png"/><Relationship Id="rId255" Type="http://schemas.openxmlformats.org/officeDocument/2006/relationships/image" Target="../media/image6527.png"/><Relationship Id="rId276" Type="http://schemas.openxmlformats.org/officeDocument/2006/relationships/customXml" Target="../ink/ink587.xml"/><Relationship Id="rId297" Type="http://schemas.openxmlformats.org/officeDocument/2006/relationships/image" Target="../media/image6548.png"/><Relationship Id="rId40" Type="http://schemas.openxmlformats.org/officeDocument/2006/relationships/customXml" Target="../ink/ink469.xml"/><Relationship Id="rId115" Type="http://schemas.openxmlformats.org/officeDocument/2006/relationships/image" Target="../media/image6457.png"/><Relationship Id="rId136" Type="http://schemas.openxmlformats.org/officeDocument/2006/relationships/customXml" Target="../ink/ink517.xml"/><Relationship Id="rId157" Type="http://schemas.openxmlformats.org/officeDocument/2006/relationships/image" Target="../media/image6478.png"/><Relationship Id="rId178" Type="http://schemas.openxmlformats.org/officeDocument/2006/relationships/customXml" Target="../ink/ink538.xml"/><Relationship Id="rId301" Type="http://schemas.openxmlformats.org/officeDocument/2006/relationships/image" Target="../media/image6550.png"/><Relationship Id="rId322" Type="http://schemas.openxmlformats.org/officeDocument/2006/relationships/customXml" Target="../ink/ink610.xml"/><Relationship Id="rId343" Type="http://schemas.openxmlformats.org/officeDocument/2006/relationships/image" Target="../media/image6571.png"/><Relationship Id="rId364" Type="http://schemas.openxmlformats.org/officeDocument/2006/relationships/customXml" Target="../ink/ink631.xml"/><Relationship Id="rId61" Type="http://schemas.openxmlformats.org/officeDocument/2006/relationships/image" Target="../media/image6430.png"/><Relationship Id="rId82" Type="http://schemas.openxmlformats.org/officeDocument/2006/relationships/customXml" Target="../ink/ink490.xml"/><Relationship Id="rId199" Type="http://schemas.openxmlformats.org/officeDocument/2006/relationships/image" Target="../media/image6499.png"/><Relationship Id="rId203" Type="http://schemas.openxmlformats.org/officeDocument/2006/relationships/image" Target="../media/image6501.png"/><Relationship Id="rId385" Type="http://schemas.openxmlformats.org/officeDocument/2006/relationships/image" Target="../media/image6592.png"/><Relationship Id="rId19" Type="http://schemas.openxmlformats.org/officeDocument/2006/relationships/image" Target="../media/image6409.png"/><Relationship Id="rId224" Type="http://schemas.openxmlformats.org/officeDocument/2006/relationships/customXml" Target="../ink/ink561.xml"/><Relationship Id="rId245" Type="http://schemas.openxmlformats.org/officeDocument/2006/relationships/image" Target="../media/image6522.png"/><Relationship Id="rId266" Type="http://schemas.openxmlformats.org/officeDocument/2006/relationships/customXml" Target="../ink/ink582.xml"/><Relationship Id="rId287" Type="http://schemas.openxmlformats.org/officeDocument/2006/relationships/image" Target="../media/image6543.png"/><Relationship Id="rId410" Type="http://schemas.openxmlformats.org/officeDocument/2006/relationships/customXml" Target="../ink/ink654.xml"/><Relationship Id="rId30" Type="http://schemas.openxmlformats.org/officeDocument/2006/relationships/customXml" Target="../ink/ink464.xml"/><Relationship Id="rId105" Type="http://schemas.openxmlformats.org/officeDocument/2006/relationships/image" Target="../media/image6452.png"/><Relationship Id="rId126" Type="http://schemas.openxmlformats.org/officeDocument/2006/relationships/customXml" Target="../ink/ink512.xml"/><Relationship Id="rId147" Type="http://schemas.openxmlformats.org/officeDocument/2006/relationships/image" Target="../media/image6473.png"/><Relationship Id="rId168" Type="http://schemas.openxmlformats.org/officeDocument/2006/relationships/customXml" Target="../ink/ink533.xml"/><Relationship Id="rId312" Type="http://schemas.openxmlformats.org/officeDocument/2006/relationships/customXml" Target="../ink/ink605.xml"/><Relationship Id="rId333" Type="http://schemas.openxmlformats.org/officeDocument/2006/relationships/image" Target="../media/image6566.png"/><Relationship Id="rId354" Type="http://schemas.openxmlformats.org/officeDocument/2006/relationships/customXml" Target="../ink/ink626.xml"/><Relationship Id="rId51" Type="http://schemas.openxmlformats.org/officeDocument/2006/relationships/image" Target="../media/image6425.png"/><Relationship Id="rId72" Type="http://schemas.openxmlformats.org/officeDocument/2006/relationships/customXml" Target="../ink/ink485.xml"/><Relationship Id="rId93" Type="http://schemas.openxmlformats.org/officeDocument/2006/relationships/image" Target="../media/image6446.png"/><Relationship Id="rId189" Type="http://schemas.openxmlformats.org/officeDocument/2006/relationships/image" Target="../media/image6494.png"/><Relationship Id="rId375" Type="http://schemas.openxmlformats.org/officeDocument/2006/relationships/image" Target="../media/image6587.png"/><Relationship Id="rId396" Type="http://schemas.openxmlformats.org/officeDocument/2006/relationships/customXml" Target="../ink/ink647.xml"/><Relationship Id="rId3" Type="http://schemas.openxmlformats.org/officeDocument/2006/relationships/image" Target="../media/image64.png"/><Relationship Id="rId214" Type="http://schemas.openxmlformats.org/officeDocument/2006/relationships/customXml" Target="../ink/ink556.xml"/><Relationship Id="rId235" Type="http://schemas.openxmlformats.org/officeDocument/2006/relationships/image" Target="../media/image6517.png"/><Relationship Id="rId256" Type="http://schemas.openxmlformats.org/officeDocument/2006/relationships/customXml" Target="../ink/ink577.xml"/><Relationship Id="rId277" Type="http://schemas.openxmlformats.org/officeDocument/2006/relationships/image" Target="../media/image6538.png"/><Relationship Id="rId298" Type="http://schemas.openxmlformats.org/officeDocument/2006/relationships/customXml" Target="../ink/ink598.xml"/><Relationship Id="rId400" Type="http://schemas.openxmlformats.org/officeDocument/2006/relationships/customXml" Target="../ink/ink649.xml"/><Relationship Id="rId421" Type="http://schemas.openxmlformats.org/officeDocument/2006/relationships/image" Target="../media/image6610.png"/><Relationship Id="rId116" Type="http://schemas.openxmlformats.org/officeDocument/2006/relationships/customXml" Target="../ink/ink507.xml"/><Relationship Id="rId137" Type="http://schemas.openxmlformats.org/officeDocument/2006/relationships/image" Target="../media/image6468.png"/><Relationship Id="rId158" Type="http://schemas.openxmlformats.org/officeDocument/2006/relationships/customXml" Target="../ink/ink528.xml"/><Relationship Id="rId302" Type="http://schemas.openxmlformats.org/officeDocument/2006/relationships/customXml" Target="../ink/ink600.xml"/><Relationship Id="rId323" Type="http://schemas.openxmlformats.org/officeDocument/2006/relationships/image" Target="../media/image6561.png"/><Relationship Id="rId344" Type="http://schemas.openxmlformats.org/officeDocument/2006/relationships/customXml" Target="../ink/ink621.xml"/><Relationship Id="rId20" Type="http://schemas.openxmlformats.org/officeDocument/2006/relationships/customXml" Target="../ink/ink459.xml"/><Relationship Id="rId41" Type="http://schemas.openxmlformats.org/officeDocument/2006/relationships/image" Target="../media/image6420.png"/><Relationship Id="rId62" Type="http://schemas.openxmlformats.org/officeDocument/2006/relationships/customXml" Target="../ink/ink480.xml"/><Relationship Id="rId83" Type="http://schemas.openxmlformats.org/officeDocument/2006/relationships/image" Target="../media/image6441.png"/><Relationship Id="rId179" Type="http://schemas.openxmlformats.org/officeDocument/2006/relationships/image" Target="../media/image6489.png"/><Relationship Id="rId365" Type="http://schemas.openxmlformats.org/officeDocument/2006/relationships/image" Target="../media/image6582.png"/><Relationship Id="rId386" Type="http://schemas.openxmlformats.org/officeDocument/2006/relationships/customXml" Target="../ink/ink642.xml"/><Relationship Id="rId190" Type="http://schemas.openxmlformats.org/officeDocument/2006/relationships/customXml" Target="../ink/ink544.xml"/><Relationship Id="rId204" Type="http://schemas.openxmlformats.org/officeDocument/2006/relationships/customXml" Target="../ink/ink551.xml"/><Relationship Id="rId225" Type="http://schemas.openxmlformats.org/officeDocument/2006/relationships/image" Target="../media/image6512.png"/><Relationship Id="rId246" Type="http://schemas.openxmlformats.org/officeDocument/2006/relationships/customXml" Target="../ink/ink572.xml"/><Relationship Id="rId267" Type="http://schemas.openxmlformats.org/officeDocument/2006/relationships/image" Target="../media/image6533.png"/><Relationship Id="rId288" Type="http://schemas.openxmlformats.org/officeDocument/2006/relationships/customXml" Target="../ink/ink593.xml"/><Relationship Id="rId411" Type="http://schemas.openxmlformats.org/officeDocument/2006/relationships/image" Target="../media/image6605.png"/><Relationship Id="rId106" Type="http://schemas.openxmlformats.org/officeDocument/2006/relationships/customXml" Target="../ink/ink502.xml"/><Relationship Id="rId127" Type="http://schemas.openxmlformats.org/officeDocument/2006/relationships/image" Target="../media/image6463.png"/><Relationship Id="rId313" Type="http://schemas.openxmlformats.org/officeDocument/2006/relationships/image" Target="../media/image6556.png"/><Relationship Id="rId10" Type="http://schemas.openxmlformats.org/officeDocument/2006/relationships/customXml" Target="../ink/ink454.xml"/><Relationship Id="rId31" Type="http://schemas.openxmlformats.org/officeDocument/2006/relationships/image" Target="../media/image6415.png"/><Relationship Id="rId52" Type="http://schemas.openxmlformats.org/officeDocument/2006/relationships/customXml" Target="../ink/ink475.xml"/><Relationship Id="rId73" Type="http://schemas.openxmlformats.org/officeDocument/2006/relationships/image" Target="../media/image6436.png"/><Relationship Id="rId94" Type="http://schemas.openxmlformats.org/officeDocument/2006/relationships/customXml" Target="../ink/ink496.xml"/><Relationship Id="rId148" Type="http://schemas.openxmlformats.org/officeDocument/2006/relationships/customXml" Target="../ink/ink523.xml"/><Relationship Id="rId169" Type="http://schemas.openxmlformats.org/officeDocument/2006/relationships/image" Target="../media/image6484.png"/><Relationship Id="rId334" Type="http://schemas.openxmlformats.org/officeDocument/2006/relationships/customXml" Target="../ink/ink616.xml"/><Relationship Id="rId355" Type="http://schemas.openxmlformats.org/officeDocument/2006/relationships/image" Target="../media/image6577.png"/><Relationship Id="rId376" Type="http://schemas.openxmlformats.org/officeDocument/2006/relationships/customXml" Target="../ink/ink637.xml"/><Relationship Id="rId397" Type="http://schemas.openxmlformats.org/officeDocument/2006/relationships/image" Target="../media/image6598.png"/><Relationship Id="rId4" Type="http://schemas.openxmlformats.org/officeDocument/2006/relationships/customXml" Target="../ink/ink451.xml"/><Relationship Id="rId180" Type="http://schemas.openxmlformats.org/officeDocument/2006/relationships/customXml" Target="../ink/ink539.xml"/><Relationship Id="rId215" Type="http://schemas.openxmlformats.org/officeDocument/2006/relationships/image" Target="../media/image6507.png"/><Relationship Id="rId236" Type="http://schemas.openxmlformats.org/officeDocument/2006/relationships/customXml" Target="../ink/ink567.xml"/><Relationship Id="rId257" Type="http://schemas.openxmlformats.org/officeDocument/2006/relationships/image" Target="../media/image6528.png"/><Relationship Id="rId278" Type="http://schemas.openxmlformats.org/officeDocument/2006/relationships/customXml" Target="../ink/ink588.xml"/><Relationship Id="rId401" Type="http://schemas.openxmlformats.org/officeDocument/2006/relationships/image" Target="../media/image6600.png"/><Relationship Id="rId422" Type="http://schemas.openxmlformats.org/officeDocument/2006/relationships/customXml" Target="../ink/ink660.xml"/><Relationship Id="rId303" Type="http://schemas.openxmlformats.org/officeDocument/2006/relationships/image" Target="../media/image6551.png"/><Relationship Id="rId42" Type="http://schemas.openxmlformats.org/officeDocument/2006/relationships/customXml" Target="../ink/ink470.xml"/><Relationship Id="rId84" Type="http://schemas.openxmlformats.org/officeDocument/2006/relationships/customXml" Target="../ink/ink491.xml"/><Relationship Id="rId138" Type="http://schemas.openxmlformats.org/officeDocument/2006/relationships/customXml" Target="../ink/ink518.xml"/><Relationship Id="rId345" Type="http://schemas.openxmlformats.org/officeDocument/2006/relationships/image" Target="../media/image6572.png"/><Relationship Id="rId387" Type="http://schemas.openxmlformats.org/officeDocument/2006/relationships/image" Target="../media/image6593.png"/><Relationship Id="rId191" Type="http://schemas.openxmlformats.org/officeDocument/2006/relationships/image" Target="../media/image6495.png"/><Relationship Id="rId205" Type="http://schemas.openxmlformats.org/officeDocument/2006/relationships/image" Target="../media/image6502.png"/><Relationship Id="rId247" Type="http://schemas.openxmlformats.org/officeDocument/2006/relationships/image" Target="../media/image6523.png"/><Relationship Id="rId412" Type="http://schemas.openxmlformats.org/officeDocument/2006/relationships/customXml" Target="../ink/ink655.xml"/><Relationship Id="rId107" Type="http://schemas.openxmlformats.org/officeDocument/2006/relationships/image" Target="../media/image6453.png"/><Relationship Id="rId289" Type="http://schemas.openxmlformats.org/officeDocument/2006/relationships/image" Target="../media/image6544.png"/><Relationship Id="rId11" Type="http://schemas.openxmlformats.org/officeDocument/2006/relationships/image" Target="../media/image6405.png"/><Relationship Id="rId53" Type="http://schemas.openxmlformats.org/officeDocument/2006/relationships/image" Target="../media/image6426.png"/><Relationship Id="rId149" Type="http://schemas.openxmlformats.org/officeDocument/2006/relationships/image" Target="../media/image6474.png"/><Relationship Id="rId314" Type="http://schemas.openxmlformats.org/officeDocument/2006/relationships/customXml" Target="../ink/ink606.xml"/><Relationship Id="rId356" Type="http://schemas.openxmlformats.org/officeDocument/2006/relationships/customXml" Target="../ink/ink627.xml"/><Relationship Id="rId398" Type="http://schemas.openxmlformats.org/officeDocument/2006/relationships/customXml" Target="../ink/ink648.xml"/><Relationship Id="rId95" Type="http://schemas.openxmlformats.org/officeDocument/2006/relationships/image" Target="../media/image6447.png"/><Relationship Id="rId160" Type="http://schemas.openxmlformats.org/officeDocument/2006/relationships/customXml" Target="../ink/ink529.xml"/><Relationship Id="rId216" Type="http://schemas.openxmlformats.org/officeDocument/2006/relationships/customXml" Target="../ink/ink557.xml"/><Relationship Id="rId423" Type="http://schemas.openxmlformats.org/officeDocument/2006/relationships/image" Target="../media/image6611.png"/><Relationship Id="rId258" Type="http://schemas.openxmlformats.org/officeDocument/2006/relationships/customXml" Target="../ink/ink578.xml"/><Relationship Id="rId22" Type="http://schemas.openxmlformats.org/officeDocument/2006/relationships/customXml" Target="../ink/ink460.xml"/><Relationship Id="rId64" Type="http://schemas.openxmlformats.org/officeDocument/2006/relationships/customXml" Target="../ink/ink481.xml"/><Relationship Id="rId118" Type="http://schemas.openxmlformats.org/officeDocument/2006/relationships/customXml" Target="../ink/ink508.xml"/><Relationship Id="rId325" Type="http://schemas.openxmlformats.org/officeDocument/2006/relationships/image" Target="../media/image6562.png"/><Relationship Id="rId367" Type="http://schemas.openxmlformats.org/officeDocument/2006/relationships/image" Target="../media/image6583.png"/><Relationship Id="rId171" Type="http://schemas.openxmlformats.org/officeDocument/2006/relationships/image" Target="../media/image6485.png"/><Relationship Id="rId227" Type="http://schemas.openxmlformats.org/officeDocument/2006/relationships/image" Target="../media/image6513.png"/><Relationship Id="rId269" Type="http://schemas.openxmlformats.org/officeDocument/2006/relationships/image" Target="../media/image6534.png"/><Relationship Id="rId33" Type="http://schemas.openxmlformats.org/officeDocument/2006/relationships/image" Target="../media/image6416.png"/><Relationship Id="rId129" Type="http://schemas.openxmlformats.org/officeDocument/2006/relationships/image" Target="../media/image6464.png"/><Relationship Id="rId280" Type="http://schemas.openxmlformats.org/officeDocument/2006/relationships/customXml" Target="../ink/ink589.xml"/><Relationship Id="rId336" Type="http://schemas.openxmlformats.org/officeDocument/2006/relationships/customXml" Target="../ink/ink617.xml"/><Relationship Id="rId75" Type="http://schemas.openxmlformats.org/officeDocument/2006/relationships/image" Target="../media/image6437.png"/><Relationship Id="rId140" Type="http://schemas.openxmlformats.org/officeDocument/2006/relationships/customXml" Target="../ink/ink519.xml"/><Relationship Id="rId182" Type="http://schemas.openxmlformats.org/officeDocument/2006/relationships/customXml" Target="../ink/ink540.xml"/><Relationship Id="rId378" Type="http://schemas.openxmlformats.org/officeDocument/2006/relationships/customXml" Target="../ink/ink638.xml"/><Relationship Id="rId403" Type="http://schemas.openxmlformats.org/officeDocument/2006/relationships/image" Target="../media/image6601.png"/><Relationship Id="rId6" Type="http://schemas.openxmlformats.org/officeDocument/2006/relationships/customXml" Target="../ink/ink452.xml"/><Relationship Id="rId238" Type="http://schemas.openxmlformats.org/officeDocument/2006/relationships/customXml" Target="../ink/ink568.xml"/><Relationship Id="rId291" Type="http://schemas.openxmlformats.org/officeDocument/2006/relationships/image" Target="../media/image6545.png"/><Relationship Id="rId305" Type="http://schemas.openxmlformats.org/officeDocument/2006/relationships/image" Target="../media/image6552.png"/><Relationship Id="rId347" Type="http://schemas.openxmlformats.org/officeDocument/2006/relationships/image" Target="../media/image6573.png"/><Relationship Id="rId44" Type="http://schemas.openxmlformats.org/officeDocument/2006/relationships/customXml" Target="../ink/ink471.xml"/><Relationship Id="rId86" Type="http://schemas.openxmlformats.org/officeDocument/2006/relationships/customXml" Target="../ink/ink492.xml"/><Relationship Id="rId151" Type="http://schemas.openxmlformats.org/officeDocument/2006/relationships/image" Target="../media/image6475.png"/><Relationship Id="rId389" Type="http://schemas.openxmlformats.org/officeDocument/2006/relationships/image" Target="../media/image6594.png"/><Relationship Id="rId193" Type="http://schemas.openxmlformats.org/officeDocument/2006/relationships/image" Target="../media/image6496.png"/><Relationship Id="rId207" Type="http://schemas.openxmlformats.org/officeDocument/2006/relationships/image" Target="../media/image6503.png"/><Relationship Id="rId249" Type="http://schemas.openxmlformats.org/officeDocument/2006/relationships/image" Target="../media/image6524.png"/><Relationship Id="rId414" Type="http://schemas.openxmlformats.org/officeDocument/2006/relationships/customXml" Target="../ink/ink656.xml"/><Relationship Id="rId13" Type="http://schemas.openxmlformats.org/officeDocument/2006/relationships/image" Target="../media/image6406.png"/><Relationship Id="rId109" Type="http://schemas.openxmlformats.org/officeDocument/2006/relationships/image" Target="../media/image6454.png"/><Relationship Id="rId260" Type="http://schemas.openxmlformats.org/officeDocument/2006/relationships/customXml" Target="../ink/ink579.xml"/><Relationship Id="rId316" Type="http://schemas.openxmlformats.org/officeDocument/2006/relationships/customXml" Target="../ink/ink607.xml"/><Relationship Id="rId55" Type="http://schemas.openxmlformats.org/officeDocument/2006/relationships/image" Target="../media/image6427.png"/><Relationship Id="rId97" Type="http://schemas.openxmlformats.org/officeDocument/2006/relationships/image" Target="../media/image6448.png"/><Relationship Id="rId120" Type="http://schemas.openxmlformats.org/officeDocument/2006/relationships/customXml" Target="../ink/ink509.xml"/><Relationship Id="rId358" Type="http://schemas.openxmlformats.org/officeDocument/2006/relationships/customXml" Target="../ink/ink628.xml"/><Relationship Id="rId162" Type="http://schemas.openxmlformats.org/officeDocument/2006/relationships/customXml" Target="../ink/ink530.xml"/><Relationship Id="rId218" Type="http://schemas.openxmlformats.org/officeDocument/2006/relationships/customXml" Target="../ink/ink558.xml"/><Relationship Id="rId425" Type="http://schemas.openxmlformats.org/officeDocument/2006/relationships/image" Target="../media/image6612.png"/><Relationship Id="rId271" Type="http://schemas.openxmlformats.org/officeDocument/2006/relationships/image" Target="../media/image6535.png"/><Relationship Id="rId24" Type="http://schemas.openxmlformats.org/officeDocument/2006/relationships/customXml" Target="../ink/ink461.xml"/><Relationship Id="rId66" Type="http://schemas.openxmlformats.org/officeDocument/2006/relationships/customXml" Target="../ink/ink482.xml"/><Relationship Id="rId131" Type="http://schemas.openxmlformats.org/officeDocument/2006/relationships/image" Target="../media/image6465.png"/><Relationship Id="rId327" Type="http://schemas.openxmlformats.org/officeDocument/2006/relationships/image" Target="../media/image6563.png"/><Relationship Id="rId369" Type="http://schemas.openxmlformats.org/officeDocument/2006/relationships/image" Target="../media/image6584.png"/><Relationship Id="rId173" Type="http://schemas.openxmlformats.org/officeDocument/2006/relationships/image" Target="../media/image6486.png"/><Relationship Id="rId229" Type="http://schemas.openxmlformats.org/officeDocument/2006/relationships/image" Target="../media/image6514.png"/><Relationship Id="rId380" Type="http://schemas.openxmlformats.org/officeDocument/2006/relationships/customXml" Target="../ink/ink639.xml"/><Relationship Id="rId240" Type="http://schemas.openxmlformats.org/officeDocument/2006/relationships/customXml" Target="../ink/ink569.xml"/><Relationship Id="rId35" Type="http://schemas.openxmlformats.org/officeDocument/2006/relationships/image" Target="../media/image6417.png"/><Relationship Id="rId77" Type="http://schemas.openxmlformats.org/officeDocument/2006/relationships/image" Target="../media/image6438.png"/><Relationship Id="rId100" Type="http://schemas.openxmlformats.org/officeDocument/2006/relationships/customXml" Target="../ink/ink499.xml"/><Relationship Id="rId282" Type="http://schemas.openxmlformats.org/officeDocument/2006/relationships/customXml" Target="../ink/ink590.xml"/><Relationship Id="rId338" Type="http://schemas.openxmlformats.org/officeDocument/2006/relationships/customXml" Target="../ink/ink618.xml"/><Relationship Id="rId8" Type="http://schemas.openxmlformats.org/officeDocument/2006/relationships/customXml" Target="../ink/ink453.xml"/><Relationship Id="rId142" Type="http://schemas.openxmlformats.org/officeDocument/2006/relationships/customXml" Target="../ink/ink520.xml"/><Relationship Id="rId184" Type="http://schemas.openxmlformats.org/officeDocument/2006/relationships/customXml" Target="../ink/ink541.xml"/><Relationship Id="rId391" Type="http://schemas.openxmlformats.org/officeDocument/2006/relationships/image" Target="../media/image6595.png"/><Relationship Id="rId405" Type="http://schemas.openxmlformats.org/officeDocument/2006/relationships/image" Target="../media/image6602.png"/><Relationship Id="rId251" Type="http://schemas.openxmlformats.org/officeDocument/2006/relationships/image" Target="../media/image6525.png"/><Relationship Id="rId46" Type="http://schemas.openxmlformats.org/officeDocument/2006/relationships/customXml" Target="../ink/ink472.xml"/><Relationship Id="rId293" Type="http://schemas.openxmlformats.org/officeDocument/2006/relationships/image" Target="../media/image6546.png"/><Relationship Id="rId307" Type="http://schemas.openxmlformats.org/officeDocument/2006/relationships/image" Target="../media/image6553.png"/><Relationship Id="rId349" Type="http://schemas.openxmlformats.org/officeDocument/2006/relationships/image" Target="../media/image6574.png"/><Relationship Id="rId88" Type="http://schemas.openxmlformats.org/officeDocument/2006/relationships/customXml" Target="../ink/ink493.xml"/><Relationship Id="rId111" Type="http://schemas.openxmlformats.org/officeDocument/2006/relationships/image" Target="../media/image6455.png"/><Relationship Id="rId153" Type="http://schemas.openxmlformats.org/officeDocument/2006/relationships/image" Target="../media/image6476.png"/><Relationship Id="rId195" Type="http://schemas.openxmlformats.org/officeDocument/2006/relationships/image" Target="../media/image6497.png"/><Relationship Id="rId209" Type="http://schemas.openxmlformats.org/officeDocument/2006/relationships/image" Target="../media/image6504.png"/><Relationship Id="rId360" Type="http://schemas.openxmlformats.org/officeDocument/2006/relationships/customXml" Target="../ink/ink629.xml"/><Relationship Id="rId416" Type="http://schemas.openxmlformats.org/officeDocument/2006/relationships/customXml" Target="../ink/ink657.xml"/><Relationship Id="rId220" Type="http://schemas.openxmlformats.org/officeDocument/2006/relationships/customXml" Target="../ink/ink559.xml"/><Relationship Id="rId15" Type="http://schemas.openxmlformats.org/officeDocument/2006/relationships/image" Target="../media/image6407.png"/><Relationship Id="rId57" Type="http://schemas.openxmlformats.org/officeDocument/2006/relationships/image" Target="../media/image6428.png"/><Relationship Id="rId262" Type="http://schemas.openxmlformats.org/officeDocument/2006/relationships/customXml" Target="../ink/ink580.xml"/><Relationship Id="rId318" Type="http://schemas.openxmlformats.org/officeDocument/2006/relationships/customXml" Target="../ink/ink608.xml"/><Relationship Id="rId99" Type="http://schemas.openxmlformats.org/officeDocument/2006/relationships/image" Target="../media/image6449.png"/><Relationship Id="rId122" Type="http://schemas.openxmlformats.org/officeDocument/2006/relationships/customXml" Target="../ink/ink510.xml"/><Relationship Id="rId164" Type="http://schemas.openxmlformats.org/officeDocument/2006/relationships/customXml" Target="../ink/ink531.xml"/><Relationship Id="rId371" Type="http://schemas.openxmlformats.org/officeDocument/2006/relationships/image" Target="../media/image6585.png"/><Relationship Id="rId26" Type="http://schemas.openxmlformats.org/officeDocument/2006/relationships/customXml" Target="../ink/ink462.xml"/><Relationship Id="rId231" Type="http://schemas.openxmlformats.org/officeDocument/2006/relationships/image" Target="../media/image6515.png"/><Relationship Id="rId273" Type="http://schemas.openxmlformats.org/officeDocument/2006/relationships/image" Target="../media/image6536.png"/><Relationship Id="rId329" Type="http://schemas.openxmlformats.org/officeDocument/2006/relationships/image" Target="../media/image6564.png"/><Relationship Id="rId68" Type="http://schemas.openxmlformats.org/officeDocument/2006/relationships/customXml" Target="../ink/ink483.xml"/><Relationship Id="rId133" Type="http://schemas.openxmlformats.org/officeDocument/2006/relationships/image" Target="../media/image6466.png"/><Relationship Id="rId175" Type="http://schemas.openxmlformats.org/officeDocument/2006/relationships/image" Target="../media/image6487.png"/><Relationship Id="rId340" Type="http://schemas.openxmlformats.org/officeDocument/2006/relationships/customXml" Target="../ink/ink619.xml"/><Relationship Id="rId200" Type="http://schemas.openxmlformats.org/officeDocument/2006/relationships/customXml" Target="../ink/ink549.xml"/><Relationship Id="rId382" Type="http://schemas.openxmlformats.org/officeDocument/2006/relationships/customXml" Target="../ink/ink640.xml"/><Relationship Id="rId242" Type="http://schemas.openxmlformats.org/officeDocument/2006/relationships/customXml" Target="../ink/ink570.xml"/><Relationship Id="rId284" Type="http://schemas.openxmlformats.org/officeDocument/2006/relationships/customXml" Target="../ink/ink591.xml"/><Relationship Id="rId37" Type="http://schemas.openxmlformats.org/officeDocument/2006/relationships/image" Target="../media/image6418.png"/><Relationship Id="rId79" Type="http://schemas.openxmlformats.org/officeDocument/2006/relationships/image" Target="../media/image6439.png"/><Relationship Id="rId102" Type="http://schemas.openxmlformats.org/officeDocument/2006/relationships/customXml" Target="../ink/ink500.xml"/><Relationship Id="rId144" Type="http://schemas.openxmlformats.org/officeDocument/2006/relationships/customXml" Target="../ink/ink521.xml"/><Relationship Id="rId90" Type="http://schemas.openxmlformats.org/officeDocument/2006/relationships/customXml" Target="../ink/ink494.xml"/><Relationship Id="rId186" Type="http://schemas.openxmlformats.org/officeDocument/2006/relationships/customXml" Target="../ink/ink542.xml"/><Relationship Id="rId351" Type="http://schemas.openxmlformats.org/officeDocument/2006/relationships/image" Target="../media/image6575.png"/><Relationship Id="rId393" Type="http://schemas.openxmlformats.org/officeDocument/2006/relationships/image" Target="../media/image6596.png"/><Relationship Id="rId407" Type="http://schemas.openxmlformats.org/officeDocument/2006/relationships/image" Target="../media/image6603.png"/><Relationship Id="rId211" Type="http://schemas.openxmlformats.org/officeDocument/2006/relationships/image" Target="../media/image6505.png"/><Relationship Id="rId253" Type="http://schemas.openxmlformats.org/officeDocument/2006/relationships/image" Target="../media/image6526.png"/><Relationship Id="rId295" Type="http://schemas.openxmlformats.org/officeDocument/2006/relationships/image" Target="../media/image6547.png"/><Relationship Id="rId309" Type="http://schemas.openxmlformats.org/officeDocument/2006/relationships/image" Target="../media/image6554.png"/><Relationship Id="rId48" Type="http://schemas.openxmlformats.org/officeDocument/2006/relationships/customXml" Target="../ink/ink473.xml"/><Relationship Id="rId113" Type="http://schemas.openxmlformats.org/officeDocument/2006/relationships/image" Target="../media/image6456.png"/><Relationship Id="rId320" Type="http://schemas.openxmlformats.org/officeDocument/2006/relationships/customXml" Target="../ink/ink609.xml"/><Relationship Id="rId155" Type="http://schemas.openxmlformats.org/officeDocument/2006/relationships/image" Target="../media/image6477.png"/><Relationship Id="rId197" Type="http://schemas.openxmlformats.org/officeDocument/2006/relationships/image" Target="../media/image6498.png"/><Relationship Id="rId362" Type="http://schemas.openxmlformats.org/officeDocument/2006/relationships/customXml" Target="../ink/ink630.xml"/><Relationship Id="rId418" Type="http://schemas.openxmlformats.org/officeDocument/2006/relationships/customXml" Target="../ink/ink658.xml"/><Relationship Id="rId222" Type="http://schemas.openxmlformats.org/officeDocument/2006/relationships/customXml" Target="../ink/ink560.xml"/><Relationship Id="rId264" Type="http://schemas.openxmlformats.org/officeDocument/2006/relationships/customXml" Target="../ink/ink581.xml"/><Relationship Id="rId17" Type="http://schemas.openxmlformats.org/officeDocument/2006/relationships/image" Target="../media/image6408.png"/><Relationship Id="rId59" Type="http://schemas.openxmlformats.org/officeDocument/2006/relationships/image" Target="../media/image6429.png"/><Relationship Id="rId124" Type="http://schemas.openxmlformats.org/officeDocument/2006/relationships/customXml" Target="../ink/ink511.xml"/></Relationships>
</file>

<file path=ppt/slides/_rels/slide6.xml.rels><?xml version="1.0" encoding="UTF-8" standalone="yes"?>
<Relationships xmlns="http://schemas.openxmlformats.org/package/2006/relationships"><Relationship Id="rId117" Type="http://schemas.openxmlformats.org/officeDocument/2006/relationships/image" Target="../media/image6669.png"/><Relationship Id="rId299" Type="http://schemas.openxmlformats.org/officeDocument/2006/relationships/image" Target="../media/image6757.png"/><Relationship Id="rId21" Type="http://schemas.openxmlformats.org/officeDocument/2006/relationships/image" Target="../media/image6622.png"/><Relationship Id="rId63" Type="http://schemas.openxmlformats.org/officeDocument/2006/relationships/image" Target="../media/image6643.png"/><Relationship Id="rId159" Type="http://schemas.openxmlformats.org/officeDocument/2006/relationships/image" Target="../media/image6690.png"/><Relationship Id="rId324" Type="http://schemas.openxmlformats.org/officeDocument/2006/relationships/customXml" Target="../ink/ink822.xml"/><Relationship Id="rId366" Type="http://schemas.openxmlformats.org/officeDocument/2006/relationships/customXml" Target="../ink/ink843.xml"/><Relationship Id="rId170" Type="http://schemas.openxmlformats.org/officeDocument/2006/relationships/customXml" Target="../ink/ink745.xml"/><Relationship Id="rId226" Type="http://schemas.openxmlformats.org/officeDocument/2006/relationships/customXml" Target="../ink/ink773.xml"/><Relationship Id="rId268" Type="http://schemas.openxmlformats.org/officeDocument/2006/relationships/customXml" Target="../ink/ink794.xml"/><Relationship Id="rId32" Type="http://schemas.openxmlformats.org/officeDocument/2006/relationships/customXml" Target="../ink/ink676.xml"/><Relationship Id="rId74" Type="http://schemas.openxmlformats.org/officeDocument/2006/relationships/customXml" Target="../ink/ink697.xml"/><Relationship Id="rId128" Type="http://schemas.openxmlformats.org/officeDocument/2006/relationships/customXml" Target="../ink/ink724.xml"/><Relationship Id="rId335" Type="http://schemas.openxmlformats.org/officeDocument/2006/relationships/image" Target="../media/image6775.png"/><Relationship Id="rId377" Type="http://schemas.openxmlformats.org/officeDocument/2006/relationships/image" Target="../media/image6796.png"/><Relationship Id="rId5" Type="http://schemas.openxmlformats.org/officeDocument/2006/relationships/image" Target="../media/image6614.png"/><Relationship Id="rId181" Type="http://schemas.openxmlformats.org/officeDocument/2006/relationships/image" Target="../media/image6700.png"/><Relationship Id="rId237" Type="http://schemas.openxmlformats.org/officeDocument/2006/relationships/image" Target="../media/image6728.png"/><Relationship Id="rId402" Type="http://schemas.openxmlformats.org/officeDocument/2006/relationships/customXml" Target="../ink/ink861.xml"/><Relationship Id="rId279" Type="http://schemas.openxmlformats.org/officeDocument/2006/relationships/image" Target="../media/image6748.png"/><Relationship Id="rId43" Type="http://schemas.openxmlformats.org/officeDocument/2006/relationships/image" Target="../media/image6633.png"/><Relationship Id="rId139" Type="http://schemas.openxmlformats.org/officeDocument/2006/relationships/image" Target="../media/image6680.png"/><Relationship Id="rId290" Type="http://schemas.openxmlformats.org/officeDocument/2006/relationships/customXml" Target="../ink/ink805.xml"/><Relationship Id="rId304" Type="http://schemas.openxmlformats.org/officeDocument/2006/relationships/customXml" Target="../ink/ink812.xml"/><Relationship Id="rId346" Type="http://schemas.openxmlformats.org/officeDocument/2006/relationships/customXml" Target="../ink/ink833.xml"/><Relationship Id="rId388" Type="http://schemas.openxmlformats.org/officeDocument/2006/relationships/customXml" Target="../ink/ink854.xml"/><Relationship Id="rId85" Type="http://schemas.openxmlformats.org/officeDocument/2006/relationships/image" Target="../media/image6653.png"/><Relationship Id="rId150" Type="http://schemas.openxmlformats.org/officeDocument/2006/relationships/customXml" Target="../ink/ink735.xml"/><Relationship Id="rId192" Type="http://schemas.openxmlformats.org/officeDocument/2006/relationships/customXml" Target="../ink/ink756.xml"/><Relationship Id="rId206" Type="http://schemas.openxmlformats.org/officeDocument/2006/relationships/customXml" Target="../ink/ink763.xml"/><Relationship Id="rId248" Type="http://schemas.openxmlformats.org/officeDocument/2006/relationships/customXml" Target="../ink/ink784.xml"/><Relationship Id="rId12" Type="http://schemas.openxmlformats.org/officeDocument/2006/relationships/customXml" Target="../ink/ink666.xml"/><Relationship Id="rId108" Type="http://schemas.openxmlformats.org/officeDocument/2006/relationships/customXml" Target="../ink/ink714.xml"/><Relationship Id="rId315" Type="http://schemas.openxmlformats.org/officeDocument/2006/relationships/image" Target="../media/image6765.png"/><Relationship Id="rId357" Type="http://schemas.openxmlformats.org/officeDocument/2006/relationships/image" Target="../media/image6786.png"/><Relationship Id="rId54" Type="http://schemas.openxmlformats.org/officeDocument/2006/relationships/customXml" Target="../ink/ink687.xml"/><Relationship Id="rId96" Type="http://schemas.openxmlformats.org/officeDocument/2006/relationships/customXml" Target="../ink/ink708.xml"/><Relationship Id="rId161" Type="http://schemas.openxmlformats.org/officeDocument/2006/relationships/image" Target="../media/image6691.png"/><Relationship Id="rId217" Type="http://schemas.openxmlformats.org/officeDocument/2006/relationships/image" Target="../media/image6718.png"/><Relationship Id="rId399" Type="http://schemas.openxmlformats.org/officeDocument/2006/relationships/image" Target="../media/image72.png"/><Relationship Id="rId259" Type="http://schemas.openxmlformats.org/officeDocument/2006/relationships/image" Target="../media/image6738.png"/><Relationship Id="rId23" Type="http://schemas.openxmlformats.org/officeDocument/2006/relationships/image" Target="../media/image6623.png"/><Relationship Id="rId119" Type="http://schemas.openxmlformats.org/officeDocument/2006/relationships/image" Target="../media/image6670.png"/><Relationship Id="rId270" Type="http://schemas.openxmlformats.org/officeDocument/2006/relationships/customXml" Target="../ink/ink795.xml"/><Relationship Id="rId326" Type="http://schemas.openxmlformats.org/officeDocument/2006/relationships/customXml" Target="../ink/ink823.xml"/><Relationship Id="rId65" Type="http://schemas.openxmlformats.org/officeDocument/2006/relationships/image" Target="../media/image6644.png"/><Relationship Id="rId130" Type="http://schemas.openxmlformats.org/officeDocument/2006/relationships/customXml" Target="../ink/ink725.xml"/><Relationship Id="rId368" Type="http://schemas.openxmlformats.org/officeDocument/2006/relationships/customXml" Target="../ink/ink844.xml"/><Relationship Id="rId172" Type="http://schemas.openxmlformats.org/officeDocument/2006/relationships/customXml" Target="../ink/ink746.xml"/><Relationship Id="rId228" Type="http://schemas.openxmlformats.org/officeDocument/2006/relationships/customXml" Target="../ink/ink774.xml"/><Relationship Id="rId281" Type="http://schemas.openxmlformats.org/officeDocument/2006/relationships/image" Target="../media/image6749.png"/><Relationship Id="rId337" Type="http://schemas.openxmlformats.org/officeDocument/2006/relationships/image" Target="../media/image6776.png"/><Relationship Id="rId34" Type="http://schemas.openxmlformats.org/officeDocument/2006/relationships/customXml" Target="../ink/ink677.xml"/><Relationship Id="rId76" Type="http://schemas.openxmlformats.org/officeDocument/2006/relationships/customXml" Target="../ink/ink698.xml"/><Relationship Id="rId141" Type="http://schemas.openxmlformats.org/officeDocument/2006/relationships/image" Target="../media/image6681.png"/><Relationship Id="rId379" Type="http://schemas.openxmlformats.org/officeDocument/2006/relationships/image" Target="../media/image6797.png"/><Relationship Id="rId7" Type="http://schemas.openxmlformats.org/officeDocument/2006/relationships/image" Target="../media/image6615.png"/><Relationship Id="rId183" Type="http://schemas.openxmlformats.org/officeDocument/2006/relationships/image" Target="../media/image6701.png"/><Relationship Id="rId239" Type="http://schemas.openxmlformats.org/officeDocument/2006/relationships/image" Target="../media/image6729.png"/><Relationship Id="rId390" Type="http://schemas.openxmlformats.org/officeDocument/2006/relationships/customXml" Target="../ink/ink855.xml"/><Relationship Id="rId404" Type="http://schemas.openxmlformats.org/officeDocument/2006/relationships/customXml" Target="../ink/ink862.xml"/><Relationship Id="rId250" Type="http://schemas.openxmlformats.org/officeDocument/2006/relationships/customXml" Target="../ink/ink785.xml"/><Relationship Id="rId292" Type="http://schemas.openxmlformats.org/officeDocument/2006/relationships/customXml" Target="../ink/ink806.xml"/><Relationship Id="rId306" Type="http://schemas.openxmlformats.org/officeDocument/2006/relationships/customXml" Target="../ink/ink813.xml"/><Relationship Id="rId45" Type="http://schemas.openxmlformats.org/officeDocument/2006/relationships/image" Target="../media/image6634.png"/><Relationship Id="rId87" Type="http://schemas.openxmlformats.org/officeDocument/2006/relationships/image" Target="../media/image6654.png"/><Relationship Id="rId110" Type="http://schemas.openxmlformats.org/officeDocument/2006/relationships/customXml" Target="../ink/ink715.xml"/><Relationship Id="rId348" Type="http://schemas.openxmlformats.org/officeDocument/2006/relationships/customXml" Target="../ink/ink834.xml"/><Relationship Id="rId152" Type="http://schemas.openxmlformats.org/officeDocument/2006/relationships/customXml" Target="../ink/ink736.xml"/><Relationship Id="rId194" Type="http://schemas.openxmlformats.org/officeDocument/2006/relationships/customXml" Target="../ink/ink757.xml"/><Relationship Id="rId208" Type="http://schemas.openxmlformats.org/officeDocument/2006/relationships/customXml" Target="../ink/ink764.xml"/><Relationship Id="rId261" Type="http://schemas.openxmlformats.org/officeDocument/2006/relationships/image" Target="../media/image6739.png"/><Relationship Id="rId14" Type="http://schemas.openxmlformats.org/officeDocument/2006/relationships/customXml" Target="../ink/ink667.xml"/><Relationship Id="rId56" Type="http://schemas.openxmlformats.org/officeDocument/2006/relationships/customXml" Target="../ink/ink688.xml"/><Relationship Id="rId317" Type="http://schemas.openxmlformats.org/officeDocument/2006/relationships/image" Target="../media/image6766.png"/><Relationship Id="rId359" Type="http://schemas.openxmlformats.org/officeDocument/2006/relationships/image" Target="../media/image6787.png"/><Relationship Id="rId98" Type="http://schemas.openxmlformats.org/officeDocument/2006/relationships/customXml" Target="../ink/ink709.xml"/><Relationship Id="rId121" Type="http://schemas.openxmlformats.org/officeDocument/2006/relationships/image" Target="../media/image6671.png"/><Relationship Id="rId163" Type="http://schemas.openxmlformats.org/officeDocument/2006/relationships/image" Target="../media/image6692.png"/><Relationship Id="rId219" Type="http://schemas.openxmlformats.org/officeDocument/2006/relationships/image" Target="../media/image6719.png"/><Relationship Id="rId370" Type="http://schemas.openxmlformats.org/officeDocument/2006/relationships/customXml" Target="../ink/ink845.xml"/><Relationship Id="rId230" Type="http://schemas.openxmlformats.org/officeDocument/2006/relationships/customXml" Target="../ink/ink775.xml"/><Relationship Id="rId25" Type="http://schemas.openxmlformats.org/officeDocument/2006/relationships/image" Target="../media/image6624.png"/><Relationship Id="rId67" Type="http://schemas.openxmlformats.org/officeDocument/2006/relationships/image" Target="../media/image5926.png"/><Relationship Id="rId272" Type="http://schemas.openxmlformats.org/officeDocument/2006/relationships/customXml" Target="../ink/ink796.xml"/><Relationship Id="rId328" Type="http://schemas.openxmlformats.org/officeDocument/2006/relationships/customXml" Target="../ink/ink824.xml"/><Relationship Id="rId132" Type="http://schemas.openxmlformats.org/officeDocument/2006/relationships/customXml" Target="../ink/ink726.xml"/><Relationship Id="rId174" Type="http://schemas.openxmlformats.org/officeDocument/2006/relationships/customXml" Target="../ink/ink747.xml"/><Relationship Id="rId381" Type="http://schemas.openxmlformats.org/officeDocument/2006/relationships/image" Target="../media/image6798.png"/><Relationship Id="rId241" Type="http://schemas.openxmlformats.org/officeDocument/2006/relationships/image" Target="../media/image5610.png"/><Relationship Id="rId36" Type="http://schemas.openxmlformats.org/officeDocument/2006/relationships/customXml" Target="../ink/ink678.xml"/><Relationship Id="rId283" Type="http://schemas.openxmlformats.org/officeDocument/2006/relationships/image" Target="../media/image6750.png"/><Relationship Id="rId339" Type="http://schemas.openxmlformats.org/officeDocument/2006/relationships/image" Target="../media/image6777.png"/><Relationship Id="rId78" Type="http://schemas.openxmlformats.org/officeDocument/2006/relationships/customXml" Target="../ink/ink699.xml"/><Relationship Id="rId101" Type="http://schemas.openxmlformats.org/officeDocument/2006/relationships/image" Target="../media/image6661.png"/><Relationship Id="rId143" Type="http://schemas.openxmlformats.org/officeDocument/2006/relationships/image" Target="../media/image6682.png"/><Relationship Id="rId185" Type="http://schemas.openxmlformats.org/officeDocument/2006/relationships/image" Target="../media/image6702.png"/><Relationship Id="rId350" Type="http://schemas.openxmlformats.org/officeDocument/2006/relationships/customXml" Target="../ink/ink835.xml"/><Relationship Id="rId9" Type="http://schemas.openxmlformats.org/officeDocument/2006/relationships/image" Target="../media/image6616.png"/><Relationship Id="rId210" Type="http://schemas.openxmlformats.org/officeDocument/2006/relationships/customXml" Target="../ink/ink765.xml"/><Relationship Id="rId392" Type="http://schemas.openxmlformats.org/officeDocument/2006/relationships/customXml" Target="../ink/ink856.xml"/><Relationship Id="rId252" Type="http://schemas.openxmlformats.org/officeDocument/2006/relationships/customXml" Target="../ink/ink786.xml"/><Relationship Id="rId294" Type="http://schemas.openxmlformats.org/officeDocument/2006/relationships/customXml" Target="../ink/ink807.xml"/><Relationship Id="rId308" Type="http://schemas.openxmlformats.org/officeDocument/2006/relationships/customXml" Target="../ink/ink814.xml"/><Relationship Id="rId47" Type="http://schemas.openxmlformats.org/officeDocument/2006/relationships/image" Target="../media/image6635.png"/><Relationship Id="rId89" Type="http://schemas.openxmlformats.org/officeDocument/2006/relationships/image" Target="../media/image6655.png"/><Relationship Id="rId112" Type="http://schemas.openxmlformats.org/officeDocument/2006/relationships/customXml" Target="../ink/ink716.xml"/><Relationship Id="rId154" Type="http://schemas.openxmlformats.org/officeDocument/2006/relationships/customXml" Target="../ink/ink737.xml"/><Relationship Id="rId361" Type="http://schemas.openxmlformats.org/officeDocument/2006/relationships/image" Target="../media/image6788.png"/><Relationship Id="rId196" Type="http://schemas.openxmlformats.org/officeDocument/2006/relationships/customXml" Target="../ink/ink758.xml"/><Relationship Id="rId16" Type="http://schemas.openxmlformats.org/officeDocument/2006/relationships/customXml" Target="../ink/ink668.xml"/><Relationship Id="rId221" Type="http://schemas.openxmlformats.org/officeDocument/2006/relationships/image" Target="../media/image6720.png"/><Relationship Id="rId263" Type="http://schemas.openxmlformats.org/officeDocument/2006/relationships/image" Target="../media/image6740.png"/><Relationship Id="rId319" Type="http://schemas.openxmlformats.org/officeDocument/2006/relationships/image" Target="../media/image6767.png"/><Relationship Id="rId58" Type="http://schemas.openxmlformats.org/officeDocument/2006/relationships/customXml" Target="../ink/ink689.xml"/><Relationship Id="rId123" Type="http://schemas.openxmlformats.org/officeDocument/2006/relationships/image" Target="../media/image6672.png"/><Relationship Id="rId330" Type="http://schemas.openxmlformats.org/officeDocument/2006/relationships/customXml" Target="../ink/ink825.xml"/><Relationship Id="rId165" Type="http://schemas.openxmlformats.org/officeDocument/2006/relationships/image" Target="../media/image6399.png"/><Relationship Id="rId372" Type="http://schemas.openxmlformats.org/officeDocument/2006/relationships/customXml" Target="../ink/ink846.xml"/><Relationship Id="rId211" Type="http://schemas.openxmlformats.org/officeDocument/2006/relationships/image" Target="../media/image6715.png"/><Relationship Id="rId232" Type="http://schemas.openxmlformats.org/officeDocument/2006/relationships/customXml" Target="../ink/ink776.xml"/><Relationship Id="rId253" Type="http://schemas.openxmlformats.org/officeDocument/2006/relationships/image" Target="../media/image6735.png"/><Relationship Id="rId274" Type="http://schemas.openxmlformats.org/officeDocument/2006/relationships/customXml" Target="../ink/ink797.xml"/><Relationship Id="rId295" Type="http://schemas.openxmlformats.org/officeDocument/2006/relationships/image" Target="../media/image6755.png"/><Relationship Id="rId309" Type="http://schemas.openxmlformats.org/officeDocument/2006/relationships/image" Target="../media/image6762.png"/><Relationship Id="rId27" Type="http://schemas.openxmlformats.org/officeDocument/2006/relationships/image" Target="../media/image6625.png"/><Relationship Id="rId48" Type="http://schemas.openxmlformats.org/officeDocument/2006/relationships/customXml" Target="../ink/ink684.xml"/><Relationship Id="rId69" Type="http://schemas.openxmlformats.org/officeDocument/2006/relationships/image" Target="../media/image6645.png"/><Relationship Id="rId113" Type="http://schemas.openxmlformats.org/officeDocument/2006/relationships/image" Target="../media/image6667.png"/><Relationship Id="rId134" Type="http://schemas.openxmlformats.org/officeDocument/2006/relationships/customXml" Target="../ink/ink727.xml"/><Relationship Id="rId320" Type="http://schemas.openxmlformats.org/officeDocument/2006/relationships/customXml" Target="../ink/ink820.xml"/><Relationship Id="rId80" Type="http://schemas.openxmlformats.org/officeDocument/2006/relationships/customXml" Target="../ink/ink700.xml"/><Relationship Id="rId155" Type="http://schemas.openxmlformats.org/officeDocument/2006/relationships/image" Target="../media/image6688.png"/><Relationship Id="rId176" Type="http://schemas.openxmlformats.org/officeDocument/2006/relationships/customXml" Target="../ink/ink748.xml"/><Relationship Id="rId197" Type="http://schemas.openxmlformats.org/officeDocument/2006/relationships/image" Target="../media/image6708.png"/><Relationship Id="rId341" Type="http://schemas.openxmlformats.org/officeDocument/2006/relationships/image" Target="../media/image6778.png"/><Relationship Id="rId362" Type="http://schemas.openxmlformats.org/officeDocument/2006/relationships/customXml" Target="../ink/ink841.xml"/><Relationship Id="rId383" Type="http://schemas.openxmlformats.org/officeDocument/2006/relationships/image" Target="../media/image6799.png"/><Relationship Id="rId201" Type="http://schemas.openxmlformats.org/officeDocument/2006/relationships/image" Target="../media/image6710.png"/><Relationship Id="rId222" Type="http://schemas.openxmlformats.org/officeDocument/2006/relationships/customXml" Target="../ink/ink771.xml"/><Relationship Id="rId243" Type="http://schemas.openxmlformats.org/officeDocument/2006/relationships/image" Target="../media/image6730.png"/><Relationship Id="rId264" Type="http://schemas.openxmlformats.org/officeDocument/2006/relationships/customXml" Target="../ink/ink792.xml"/><Relationship Id="rId285" Type="http://schemas.openxmlformats.org/officeDocument/2006/relationships/image" Target="../media/image6751.png"/><Relationship Id="rId17" Type="http://schemas.openxmlformats.org/officeDocument/2006/relationships/image" Target="../media/image6620.png"/><Relationship Id="rId38" Type="http://schemas.openxmlformats.org/officeDocument/2006/relationships/customXml" Target="../ink/ink679.xml"/><Relationship Id="rId59" Type="http://schemas.openxmlformats.org/officeDocument/2006/relationships/image" Target="../media/image6641.png"/><Relationship Id="rId103" Type="http://schemas.openxmlformats.org/officeDocument/2006/relationships/image" Target="../media/image6662.png"/><Relationship Id="rId124" Type="http://schemas.openxmlformats.org/officeDocument/2006/relationships/customXml" Target="../ink/ink722.xml"/><Relationship Id="rId310" Type="http://schemas.openxmlformats.org/officeDocument/2006/relationships/customXml" Target="../ink/ink815.xml"/><Relationship Id="rId70" Type="http://schemas.openxmlformats.org/officeDocument/2006/relationships/customXml" Target="../ink/ink695.xml"/><Relationship Id="rId91" Type="http://schemas.openxmlformats.org/officeDocument/2006/relationships/image" Target="../media/image6656.png"/><Relationship Id="rId145" Type="http://schemas.openxmlformats.org/officeDocument/2006/relationships/image" Target="../media/image6683.png"/><Relationship Id="rId166" Type="http://schemas.openxmlformats.org/officeDocument/2006/relationships/customXml" Target="../ink/ink743.xml"/><Relationship Id="rId187" Type="http://schemas.openxmlformats.org/officeDocument/2006/relationships/image" Target="../media/image6703.png"/><Relationship Id="rId331" Type="http://schemas.openxmlformats.org/officeDocument/2006/relationships/image" Target="../media/image6773.png"/><Relationship Id="rId352" Type="http://schemas.openxmlformats.org/officeDocument/2006/relationships/customXml" Target="../ink/ink836.xml"/><Relationship Id="rId373" Type="http://schemas.openxmlformats.org/officeDocument/2006/relationships/image" Target="../media/image6794.png"/><Relationship Id="rId394" Type="http://schemas.openxmlformats.org/officeDocument/2006/relationships/customXml" Target="../ink/ink857.xml"/><Relationship Id="rId1" Type="http://schemas.openxmlformats.org/officeDocument/2006/relationships/slideLayout" Target="../slideLayouts/slideLayout7.xml"/><Relationship Id="rId212" Type="http://schemas.openxmlformats.org/officeDocument/2006/relationships/customXml" Target="../ink/ink766.xml"/><Relationship Id="rId233" Type="http://schemas.openxmlformats.org/officeDocument/2006/relationships/image" Target="../media/image6726.png"/><Relationship Id="rId254" Type="http://schemas.openxmlformats.org/officeDocument/2006/relationships/customXml" Target="../ink/ink787.xml"/><Relationship Id="rId28" Type="http://schemas.openxmlformats.org/officeDocument/2006/relationships/customXml" Target="../ink/ink674.xml"/><Relationship Id="rId49" Type="http://schemas.openxmlformats.org/officeDocument/2006/relationships/image" Target="../media/image6636.png"/><Relationship Id="rId114" Type="http://schemas.openxmlformats.org/officeDocument/2006/relationships/customXml" Target="../ink/ink717.xml"/><Relationship Id="rId275" Type="http://schemas.openxmlformats.org/officeDocument/2006/relationships/image" Target="../media/image6746.png"/><Relationship Id="rId296" Type="http://schemas.openxmlformats.org/officeDocument/2006/relationships/customXml" Target="../ink/ink808.xml"/><Relationship Id="rId300" Type="http://schemas.openxmlformats.org/officeDocument/2006/relationships/customXml" Target="../ink/ink810.xml"/><Relationship Id="rId60" Type="http://schemas.openxmlformats.org/officeDocument/2006/relationships/customXml" Target="../ink/ink690.xml"/><Relationship Id="rId81" Type="http://schemas.openxmlformats.org/officeDocument/2006/relationships/image" Target="../media/image6651.png"/><Relationship Id="rId135" Type="http://schemas.openxmlformats.org/officeDocument/2006/relationships/image" Target="../media/image6678.png"/><Relationship Id="rId156" Type="http://schemas.openxmlformats.org/officeDocument/2006/relationships/customXml" Target="../ink/ink738.xml"/><Relationship Id="rId177" Type="http://schemas.openxmlformats.org/officeDocument/2006/relationships/image" Target="../media/image6698.png"/><Relationship Id="rId198" Type="http://schemas.openxmlformats.org/officeDocument/2006/relationships/customXml" Target="../ink/ink759.xml"/><Relationship Id="rId321" Type="http://schemas.openxmlformats.org/officeDocument/2006/relationships/image" Target="../media/image6768.png"/><Relationship Id="rId342" Type="http://schemas.openxmlformats.org/officeDocument/2006/relationships/customXml" Target="../ink/ink831.xml"/><Relationship Id="rId363" Type="http://schemas.openxmlformats.org/officeDocument/2006/relationships/image" Target="../media/image6789.png"/><Relationship Id="rId384" Type="http://schemas.openxmlformats.org/officeDocument/2006/relationships/customXml" Target="../ink/ink852.xml"/><Relationship Id="rId202" Type="http://schemas.openxmlformats.org/officeDocument/2006/relationships/customXml" Target="../ink/ink761.xml"/><Relationship Id="rId223" Type="http://schemas.openxmlformats.org/officeDocument/2006/relationships/image" Target="../media/image6721.png"/><Relationship Id="rId244" Type="http://schemas.openxmlformats.org/officeDocument/2006/relationships/customXml" Target="../ink/ink782.xml"/><Relationship Id="rId18" Type="http://schemas.openxmlformats.org/officeDocument/2006/relationships/customXml" Target="../ink/ink669.xml"/><Relationship Id="rId39" Type="http://schemas.openxmlformats.org/officeDocument/2006/relationships/image" Target="../media/image6631.png"/><Relationship Id="rId265" Type="http://schemas.openxmlformats.org/officeDocument/2006/relationships/image" Target="../media/image6741.png"/><Relationship Id="rId286" Type="http://schemas.openxmlformats.org/officeDocument/2006/relationships/customXml" Target="../ink/ink803.xml"/><Relationship Id="rId50" Type="http://schemas.openxmlformats.org/officeDocument/2006/relationships/customXml" Target="../ink/ink685.xml"/><Relationship Id="rId104" Type="http://schemas.openxmlformats.org/officeDocument/2006/relationships/customXml" Target="../ink/ink712.xml"/><Relationship Id="rId125" Type="http://schemas.openxmlformats.org/officeDocument/2006/relationships/image" Target="../media/image6673.png"/><Relationship Id="rId146" Type="http://schemas.openxmlformats.org/officeDocument/2006/relationships/customXml" Target="../ink/ink733.xml"/><Relationship Id="rId167" Type="http://schemas.openxmlformats.org/officeDocument/2006/relationships/image" Target="../media/image6693.png"/><Relationship Id="rId188" Type="http://schemas.openxmlformats.org/officeDocument/2006/relationships/customXml" Target="../ink/ink754.xml"/><Relationship Id="rId311" Type="http://schemas.openxmlformats.org/officeDocument/2006/relationships/image" Target="../media/image6763.png"/><Relationship Id="rId332" Type="http://schemas.openxmlformats.org/officeDocument/2006/relationships/customXml" Target="../ink/ink826.xml"/><Relationship Id="rId353" Type="http://schemas.openxmlformats.org/officeDocument/2006/relationships/image" Target="../media/image6784.png"/><Relationship Id="rId374" Type="http://schemas.openxmlformats.org/officeDocument/2006/relationships/customXml" Target="../ink/ink847.xml"/><Relationship Id="rId395" Type="http://schemas.openxmlformats.org/officeDocument/2006/relationships/image" Target="../media/image70.png"/><Relationship Id="rId71" Type="http://schemas.openxmlformats.org/officeDocument/2006/relationships/image" Target="../media/image6646.png"/><Relationship Id="rId92" Type="http://schemas.openxmlformats.org/officeDocument/2006/relationships/customXml" Target="../ink/ink706.xml"/><Relationship Id="rId213" Type="http://schemas.openxmlformats.org/officeDocument/2006/relationships/image" Target="../media/image6716.png"/><Relationship Id="rId234" Type="http://schemas.openxmlformats.org/officeDocument/2006/relationships/customXml" Target="../ink/ink777.xml"/><Relationship Id="rId2" Type="http://schemas.openxmlformats.org/officeDocument/2006/relationships/notesSlide" Target="../notesSlides/notesSlide6.xml"/><Relationship Id="rId29" Type="http://schemas.openxmlformats.org/officeDocument/2006/relationships/image" Target="../media/image6626.png"/><Relationship Id="rId255" Type="http://schemas.openxmlformats.org/officeDocument/2006/relationships/image" Target="../media/image6736.png"/><Relationship Id="rId276" Type="http://schemas.openxmlformats.org/officeDocument/2006/relationships/customXml" Target="../ink/ink798.xml"/><Relationship Id="rId297" Type="http://schemas.openxmlformats.org/officeDocument/2006/relationships/image" Target="../media/image6756.png"/><Relationship Id="rId40" Type="http://schemas.openxmlformats.org/officeDocument/2006/relationships/customXml" Target="../ink/ink680.xml"/><Relationship Id="rId115" Type="http://schemas.openxmlformats.org/officeDocument/2006/relationships/image" Target="../media/image6668.png"/><Relationship Id="rId136" Type="http://schemas.openxmlformats.org/officeDocument/2006/relationships/customXml" Target="../ink/ink728.xml"/><Relationship Id="rId157" Type="http://schemas.openxmlformats.org/officeDocument/2006/relationships/image" Target="../media/image6689.png"/><Relationship Id="rId178" Type="http://schemas.openxmlformats.org/officeDocument/2006/relationships/customXml" Target="../ink/ink749.xml"/><Relationship Id="rId301" Type="http://schemas.openxmlformats.org/officeDocument/2006/relationships/image" Target="../media/image6758.png"/><Relationship Id="rId322" Type="http://schemas.openxmlformats.org/officeDocument/2006/relationships/customXml" Target="../ink/ink821.xml"/><Relationship Id="rId343" Type="http://schemas.openxmlformats.org/officeDocument/2006/relationships/image" Target="../media/image6779.png"/><Relationship Id="rId364" Type="http://schemas.openxmlformats.org/officeDocument/2006/relationships/customXml" Target="../ink/ink842.xml"/><Relationship Id="rId61" Type="http://schemas.openxmlformats.org/officeDocument/2006/relationships/image" Target="../media/image6642.png"/><Relationship Id="rId82" Type="http://schemas.openxmlformats.org/officeDocument/2006/relationships/customXml" Target="../ink/ink701.xml"/><Relationship Id="rId199" Type="http://schemas.openxmlformats.org/officeDocument/2006/relationships/image" Target="../media/image6709.png"/><Relationship Id="rId203" Type="http://schemas.openxmlformats.org/officeDocument/2006/relationships/image" Target="../media/image6711.png"/><Relationship Id="rId385" Type="http://schemas.openxmlformats.org/officeDocument/2006/relationships/image" Target="../media/image6800.png"/><Relationship Id="rId19" Type="http://schemas.openxmlformats.org/officeDocument/2006/relationships/image" Target="../media/image6621.png"/><Relationship Id="rId224" Type="http://schemas.openxmlformats.org/officeDocument/2006/relationships/customXml" Target="../ink/ink772.xml"/><Relationship Id="rId245" Type="http://schemas.openxmlformats.org/officeDocument/2006/relationships/image" Target="../media/image6731.png"/><Relationship Id="rId266" Type="http://schemas.openxmlformats.org/officeDocument/2006/relationships/customXml" Target="../ink/ink793.xml"/><Relationship Id="rId287" Type="http://schemas.openxmlformats.org/officeDocument/2006/relationships/image" Target="../media/image6752.png"/><Relationship Id="rId30" Type="http://schemas.openxmlformats.org/officeDocument/2006/relationships/customXml" Target="../ink/ink675.xml"/><Relationship Id="rId105" Type="http://schemas.openxmlformats.org/officeDocument/2006/relationships/image" Target="../media/image6663.png"/><Relationship Id="rId126" Type="http://schemas.openxmlformats.org/officeDocument/2006/relationships/customXml" Target="../ink/ink723.xml"/><Relationship Id="rId147" Type="http://schemas.openxmlformats.org/officeDocument/2006/relationships/image" Target="../media/image6684.png"/><Relationship Id="rId168" Type="http://schemas.openxmlformats.org/officeDocument/2006/relationships/customXml" Target="../ink/ink744.xml"/><Relationship Id="rId312" Type="http://schemas.openxmlformats.org/officeDocument/2006/relationships/customXml" Target="../ink/ink816.xml"/><Relationship Id="rId333" Type="http://schemas.openxmlformats.org/officeDocument/2006/relationships/image" Target="../media/image6774.png"/><Relationship Id="rId354" Type="http://schemas.openxmlformats.org/officeDocument/2006/relationships/customXml" Target="../ink/ink837.xml"/><Relationship Id="rId51" Type="http://schemas.openxmlformats.org/officeDocument/2006/relationships/image" Target="../media/image6637.png"/><Relationship Id="rId72" Type="http://schemas.openxmlformats.org/officeDocument/2006/relationships/customXml" Target="../ink/ink696.xml"/><Relationship Id="rId93" Type="http://schemas.openxmlformats.org/officeDocument/2006/relationships/image" Target="../media/image6657.png"/><Relationship Id="rId189" Type="http://schemas.openxmlformats.org/officeDocument/2006/relationships/image" Target="../media/image6704.png"/><Relationship Id="rId375" Type="http://schemas.openxmlformats.org/officeDocument/2006/relationships/image" Target="../media/image6795.png"/><Relationship Id="rId396" Type="http://schemas.openxmlformats.org/officeDocument/2006/relationships/customXml" Target="../ink/ink858.xml"/><Relationship Id="rId3" Type="http://schemas.openxmlformats.org/officeDocument/2006/relationships/image" Target="../media/image65.png"/><Relationship Id="rId214" Type="http://schemas.openxmlformats.org/officeDocument/2006/relationships/customXml" Target="../ink/ink767.xml"/><Relationship Id="rId235" Type="http://schemas.openxmlformats.org/officeDocument/2006/relationships/image" Target="../media/image6727.png"/><Relationship Id="rId256" Type="http://schemas.openxmlformats.org/officeDocument/2006/relationships/customXml" Target="../ink/ink788.xml"/><Relationship Id="rId277" Type="http://schemas.openxmlformats.org/officeDocument/2006/relationships/image" Target="../media/image6747.png"/><Relationship Id="rId298" Type="http://schemas.openxmlformats.org/officeDocument/2006/relationships/customXml" Target="../ink/ink809.xml"/><Relationship Id="rId400" Type="http://schemas.openxmlformats.org/officeDocument/2006/relationships/customXml" Target="../ink/ink860.xml"/><Relationship Id="rId116" Type="http://schemas.openxmlformats.org/officeDocument/2006/relationships/customXml" Target="../ink/ink718.xml"/><Relationship Id="rId137" Type="http://schemas.openxmlformats.org/officeDocument/2006/relationships/image" Target="../media/image6679.png"/><Relationship Id="rId158" Type="http://schemas.openxmlformats.org/officeDocument/2006/relationships/customXml" Target="../ink/ink739.xml"/><Relationship Id="rId302" Type="http://schemas.openxmlformats.org/officeDocument/2006/relationships/customXml" Target="../ink/ink811.xml"/><Relationship Id="rId323" Type="http://schemas.openxmlformats.org/officeDocument/2006/relationships/image" Target="../media/image6769.png"/><Relationship Id="rId344" Type="http://schemas.openxmlformats.org/officeDocument/2006/relationships/customXml" Target="../ink/ink832.xml"/><Relationship Id="rId20" Type="http://schemas.openxmlformats.org/officeDocument/2006/relationships/customXml" Target="../ink/ink670.xml"/><Relationship Id="rId41" Type="http://schemas.openxmlformats.org/officeDocument/2006/relationships/image" Target="../media/image6632.png"/><Relationship Id="rId62" Type="http://schemas.openxmlformats.org/officeDocument/2006/relationships/customXml" Target="../ink/ink691.xml"/><Relationship Id="rId83" Type="http://schemas.openxmlformats.org/officeDocument/2006/relationships/image" Target="../media/image6652.png"/><Relationship Id="rId179" Type="http://schemas.openxmlformats.org/officeDocument/2006/relationships/image" Target="../media/image6699.png"/><Relationship Id="rId365" Type="http://schemas.openxmlformats.org/officeDocument/2006/relationships/image" Target="../media/image6790.png"/><Relationship Id="rId386" Type="http://schemas.openxmlformats.org/officeDocument/2006/relationships/customXml" Target="../ink/ink853.xml"/><Relationship Id="rId190" Type="http://schemas.openxmlformats.org/officeDocument/2006/relationships/customXml" Target="../ink/ink755.xml"/><Relationship Id="rId204" Type="http://schemas.openxmlformats.org/officeDocument/2006/relationships/customXml" Target="../ink/ink762.xml"/><Relationship Id="rId225" Type="http://schemas.openxmlformats.org/officeDocument/2006/relationships/image" Target="../media/image6722.png"/><Relationship Id="rId246" Type="http://schemas.openxmlformats.org/officeDocument/2006/relationships/customXml" Target="../ink/ink783.xml"/><Relationship Id="rId267" Type="http://schemas.openxmlformats.org/officeDocument/2006/relationships/image" Target="../media/image6742.png"/><Relationship Id="rId288" Type="http://schemas.openxmlformats.org/officeDocument/2006/relationships/customXml" Target="../ink/ink804.xml"/><Relationship Id="rId106" Type="http://schemas.openxmlformats.org/officeDocument/2006/relationships/customXml" Target="../ink/ink713.xml"/><Relationship Id="rId127" Type="http://schemas.openxmlformats.org/officeDocument/2006/relationships/image" Target="../media/image6674.png"/><Relationship Id="rId313" Type="http://schemas.openxmlformats.org/officeDocument/2006/relationships/image" Target="../media/image6764.png"/><Relationship Id="rId10" Type="http://schemas.openxmlformats.org/officeDocument/2006/relationships/customXml" Target="../ink/ink665.xml"/><Relationship Id="rId31" Type="http://schemas.openxmlformats.org/officeDocument/2006/relationships/image" Target="../media/image6627.png"/><Relationship Id="rId52" Type="http://schemas.openxmlformats.org/officeDocument/2006/relationships/customXml" Target="../ink/ink686.xml"/><Relationship Id="rId73" Type="http://schemas.openxmlformats.org/officeDocument/2006/relationships/image" Target="../media/image6647.png"/><Relationship Id="rId94" Type="http://schemas.openxmlformats.org/officeDocument/2006/relationships/customXml" Target="../ink/ink707.xml"/><Relationship Id="rId148" Type="http://schemas.openxmlformats.org/officeDocument/2006/relationships/customXml" Target="../ink/ink734.xml"/><Relationship Id="rId169" Type="http://schemas.openxmlformats.org/officeDocument/2006/relationships/image" Target="../media/image6694.png"/><Relationship Id="rId334" Type="http://schemas.openxmlformats.org/officeDocument/2006/relationships/customXml" Target="../ink/ink827.xml"/><Relationship Id="rId355" Type="http://schemas.openxmlformats.org/officeDocument/2006/relationships/image" Target="../media/image6785.png"/><Relationship Id="rId376" Type="http://schemas.openxmlformats.org/officeDocument/2006/relationships/customXml" Target="../ink/ink848.xml"/><Relationship Id="rId397" Type="http://schemas.openxmlformats.org/officeDocument/2006/relationships/image" Target="../media/image71.png"/><Relationship Id="rId4" Type="http://schemas.openxmlformats.org/officeDocument/2006/relationships/customXml" Target="../ink/ink662.xml"/><Relationship Id="rId180" Type="http://schemas.openxmlformats.org/officeDocument/2006/relationships/customXml" Target="../ink/ink750.xml"/><Relationship Id="rId215" Type="http://schemas.openxmlformats.org/officeDocument/2006/relationships/image" Target="../media/image6717.png"/><Relationship Id="rId236" Type="http://schemas.openxmlformats.org/officeDocument/2006/relationships/customXml" Target="../ink/ink778.xml"/><Relationship Id="rId257" Type="http://schemas.openxmlformats.org/officeDocument/2006/relationships/image" Target="../media/image6737.png"/><Relationship Id="rId278" Type="http://schemas.openxmlformats.org/officeDocument/2006/relationships/customXml" Target="../ink/ink799.xml"/><Relationship Id="rId401" Type="http://schemas.openxmlformats.org/officeDocument/2006/relationships/image" Target="../media/image73.png"/><Relationship Id="rId303" Type="http://schemas.openxmlformats.org/officeDocument/2006/relationships/image" Target="../media/image6759.png"/><Relationship Id="rId42" Type="http://schemas.openxmlformats.org/officeDocument/2006/relationships/customXml" Target="../ink/ink681.xml"/><Relationship Id="rId84" Type="http://schemas.openxmlformats.org/officeDocument/2006/relationships/customXml" Target="../ink/ink702.xml"/><Relationship Id="rId138" Type="http://schemas.openxmlformats.org/officeDocument/2006/relationships/customXml" Target="../ink/ink729.xml"/><Relationship Id="rId345" Type="http://schemas.openxmlformats.org/officeDocument/2006/relationships/image" Target="../media/image6780.png"/><Relationship Id="rId387" Type="http://schemas.openxmlformats.org/officeDocument/2006/relationships/image" Target="../media/image66.png"/><Relationship Id="rId191" Type="http://schemas.openxmlformats.org/officeDocument/2006/relationships/image" Target="../media/image6705.png"/><Relationship Id="rId205" Type="http://schemas.openxmlformats.org/officeDocument/2006/relationships/image" Target="../media/image6712.png"/><Relationship Id="rId247" Type="http://schemas.openxmlformats.org/officeDocument/2006/relationships/image" Target="../media/image6732.png"/><Relationship Id="rId107" Type="http://schemas.openxmlformats.org/officeDocument/2006/relationships/image" Target="../media/image6664.png"/><Relationship Id="rId289" Type="http://schemas.openxmlformats.org/officeDocument/2006/relationships/image" Target="../media/image6286.png"/><Relationship Id="rId11" Type="http://schemas.openxmlformats.org/officeDocument/2006/relationships/image" Target="../media/image6617.png"/><Relationship Id="rId53" Type="http://schemas.openxmlformats.org/officeDocument/2006/relationships/image" Target="../media/image6638.png"/><Relationship Id="rId149" Type="http://schemas.openxmlformats.org/officeDocument/2006/relationships/image" Target="../media/image6685.png"/><Relationship Id="rId314" Type="http://schemas.openxmlformats.org/officeDocument/2006/relationships/customXml" Target="../ink/ink817.xml"/><Relationship Id="rId356" Type="http://schemas.openxmlformats.org/officeDocument/2006/relationships/customXml" Target="../ink/ink838.xml"/><Relationship Id="rId398" Type="http://schemas.openxmlformats.org/officeDocument/2006/relationships/customXml" Target="../ink/ink859.xml"/><Relationship Id="rId95" Type="http://schemas.openxmlformats.org/officeDocument/2006/relationships/image" Target="../media/image6658.png"/><Relationship Id="rId160" Type="http://schemas.openxmlformats.org/officeDocument/2006/relationships/customXml" Target="../ink/ink740.xml"/><Relationship Id="rId216" Type="http://schemas.openxmlformats.org/officeDocument/2006/relationships/customXml" Target="../ink/ink768.xml"/><Relationship Id="rId258" Type="http://schemas.openxmlformats.org/officeDocument/2006/relationships/customXml" Target="../ink/ink789.xml"/><Relationship Id="rId22" Type="http://schemas.openxmlformats.org/officeDocument/2006/relationships/customXml" Target="../ink/ink671.xml"/><Relationship Id="rId64" Type="http://schemas.openxmlformats.org/officeDocument/2006/relationships/customXml" Target="../ink/ink692.xml"/><Relationship Id="rId118" Type="http://schemas.openxmlformats.org/officeDocument/2006/relationships/customXml" Target="../ink/ink719.xml"/><Relationship Id="rId325" Type="http://schemas.openxmlformats.org/officeDocument/2006/relationships/image" Target="../media/image6770.png"/><Relationship Id="rId367" Type="http://schemas.openxmlformats.org/officeDocument/2006/relationships/image" Target="../media/image6791.png"/><Relationship Id="rId171" Type="http://schemas.openxmlformats.org/officeDocument/2006/relationships/image" Target="../media/image6695.png"/><Relationship Id="rId227" Type="http://schemas.openxmlformats.org/officeDocument/2006/relationships/image" Target="../media/image6723.png"/><Relationship Id="rId269" Type="http://schemas.openxmlformats.org/officeDocument/2006/relationships/image" Target="../media/image6743.png"/><Relationship Id="rId33" Type="http://schemas.openxmlformats.org/officeDocument/2006/relationships/image" Target="../media/image6628.png"/><Relationship Id="rId129" Type="http://schemas.openxmlformats.org/officeDocument/2006/relationships/image" Target="../media/image6675.png"/><Relationship Id="rId280" Type="http://schemas.openxmlformats.org/officeDocument/2006/relationships/customXml" Target="../ink/ink800.xml"/><Relationship Id="rId336" Type="http://schemas.openxmlformats.org/officeDocument/2006/relationships/customXml" Target="../ink/ink828.xml"/><Relationship Id="rId75" Type="http://schemas.openxmlformats.org/officeDocument/2006/relationships/image" Target="../media/image6648.png"/><Relationship Id="rId140" Type="http://schemas.openxmlformats.org/officeDocument/2006/relationships/customXml" Target="../ink/ink730.xml"/><Relationship Id="rId182" Type="http://schemas.openxmlformats.org/officeDocument/2006/relationships/customXml" Target="../ink/ink751.xml"/><Relationship Id="rId378" Type="http://schemas.openxmlformats.org/officeDocument/2006/relationships/customXml" Target="../ink/ink849.xml"/><Relationship Id="rId403" Type="http://schemas.openxmlformats.org/officeDocument/2006/relationships/image" Target="../media/image74.png"/><Relationship Id="rId6" Type="http://schemas.openxmlformats.org/officeDocument/2006/relationships/customXml" Target="../ink/ink663.xml"/><Relationship Id="rId238" Type="http://schemas.openxmlformats.org/officeDocument/2006/relationships/customXml" Target="../ink/ink779.xml"/><Relationship Id="rId291" Type="http://schemas.openxmlformats.org/officeDocument/2006/relationships/image" Target="../media/image6753.png"/><Relationship Id="rId305" Type="http://schemas.openxmlformats.org/officeDocument/2006/relationships/image" Target="../media/image6760.png"/><Relationship Id="rId347" Type="http://schemas.openxmlformats.org/officeDocument/2006/relationships/image" Target="../media/image6781.png"/><Relationship Id="rId44" Type="http://schemas.openxmlformats.org/officeDocument/2006/relationships/customXml" Target="../ink/ink682.xml"/><Relationship Id="rId86" Type="http://schemas.openxmlformats.org/officeDocument/2006/relationships/customXml" Target="../ink/ink703.xml"/><Relationship Id="rId151" Type="http://schemas.openxmlformats.org/officeDocument/2006/relationships/image" Target="../media/image6686.png"/><Relationship Id="rId389" Type="http://schemas.openxmlformats.org/officeDocument/2006/relationships/image" Target="../media/image67.png"/><Relationship Id="rId193" Type="http://schemas.openxmlformats.org/officeDocument/2006/relationships/image" Target="../media/image6706.png"/><Relationship Id="rId207" Type="http://schemas.openxmlformats.org/officeDocument/2006/relationships/image" Target="../media/image6713.png"/><Relationship Id="rId249" Type="http://schemas.openxmlformats.org/officeDocument/2006/relationships/image" Target="../media/image6733.png"/><Relationship Id="rId13" Type="http://schemas.openxmlformats.org/officeDocument/2006/relationships/image" Target="../media/image6618.png"/><Relationship Id="rId109" Type="http://schemas.openxmlformats.org/officeDocument/2006/relationships/image" Target="../media/image6665.png"/><Relationship Id="rId260" Type="http://schemas.openxmlformats.org/officeDocument/2006/relationships/customXml" Target="../ink/ink790.xml"/><Relationship Id="rId316" Type="http://schemas.openxmlformats.org/officeDocument/2006/relationships/customXml" Target="../ink/ink818.xml"/><Relationship Id="rId55" Type="http://schemas.openxmlformats.org/officeDocument/2006/relationships/image" Target="../media/image6639.png"/><Relationship Id="rId97" Type="http://schemas.openxmlformats.org/officeDocument/2006/relationships/image" Target="../media/image6659.png"/><Relationship Id="rId120" Type="http://schemas.openxmlformats.org/officeDocument/2006/relationships/customXml" Target="../ink/ink720.xml"/><Relationship Id="rId358" Type="http://schemas.openxmlformats.org/officeDocument/2006/relationships/customXml" Target="../ink/ink839.xml"/><Relationship Id="rId162" Type="http://schemas.openxmlformats.org/officeDocument/2006/relationships/customXml" Target="../ink/ink741.xml"/><Relationship Id="rId218" Type="http://schemas.openxmlformats.org/officeDocument/2006/relationships/customXml" Target="../ink/ink769.xml"/><Relationship Id="rId271" Type="http://schemas.openxmlformats.org/officeDocument/2006/relationships/image" Target="../media/image6744.png"/><Relationship Id="rId24" Type="http://schemas.openxmlformats.org/officeDocument/2006/relationships/customXml" Target="../ink/ink672.xml"/><Relationship Id="rId66" Type="http://schemas.openxmlformats.org/officeDocument/2006/relationships/customXml" Target="../ink/ink693.xml"/><Relationship Id="rId131" Type="http://schemas.openxmlformats.org/officeDocument/2006/relationships/image" Target="../media/image6676.png"/><Relationship Id="rId327" Type="http://schemas.openxmlformats.org/officeDocument/2006/relationships/image" Target="../media/image6771.png"/><Relationship Id="rId369" Type="http://schemas.openxmlformats.org/officeDocument/2006/relationships/image" Target="../media/image6792.png"/><Relationship Id="rId173" Type="http://schemas.openxmlformats.org/officeDocument/2006/relationships/image" Target="../media/image6696.png"/><Relationship Id="rId229" Type="http://schemas.openxmlformats.org/officeDocument/2006/relationships/image" Target="../media/image6724.png"/><Relationship Id="rId380" Type="http://schemas.openxmlformats.org/officeDocument/2006/relationships/customXml" Target="../ink/ink850.xml"/><Relationship Id="rId240" Type="http://schemas.openxmlformats.org/officeDocument/2006/relationships/customXml" Target="../ink/ink780.xml"/><Relationship Id="rId35" Type="http://schemas.openxmlformats.org/officeDocument/2006/relationships/image" Target="../media/image6629.png"/><Relationship Id="rId77" Type="http://schemas.openxmlformats.org/officeDocument/2006/relationships/image" Target="../media/image6649.png"/><Relationship Id="rId100" Type="http://schemas.openxmlformats.org/officeDocument/2006/relationships/customXml" Target="../ink/ink710.xml"/><Relationship Id="rId282" Type="http://schemas.openxmlformats.org/officeDocument/2006/relationships/customXml" Target="../ink/ink801.xml"/><Relationship Id="rId338" Type="http://schemas.openxmlformats.org/officeDocument/2006/relationships/customXml" Target="../ink/ink829.xml"/><Relationship Id="rId8" Type="http://schemas.openxmlformats.org/officeDocument/2006/relationships/customXml" Target="../ink/ink664.xml"/><Relationship Id="rId142" Type="http://schemas.openxmlformats.org/officeDocument/2006/relationships/customXml" Target="../ink/ink731.xml"/><Relationship Id="rId184" Type="http://schemas.openxmlformats.org/officeDocument/2006/relationships/customXml" Target="../ink/ink752.xml"/><Relationship Id="rId391" Type="http://schemas.openxmlformats.org/officeDocument/2006/relationships/image" Target="../media/image68.png"/><Relationship Id="rId405" Type="http://schemas.openxmlformats.org/officeDocument/2006/relationships/image" Target="../media/image75.png"/><Relationship Id="rId251" Type="http://schemas.openxmlformats.org/officeDocument/2006/relationships/image" Target="../media/image6734.png"/><Relationship Id="rId46" Type="http://schemas.openxmlformats.org/officeDocument/2006/relationships/customXml" Target="../ink/ink683.xml"/><Relationship Id="rId293" Type="http://schemas.openxmlformats.org/officeDocument/2006/relationships/image" Target="../media/image6754.png"/><Relationship Id="rId307" Type="http://schemas.openxmlformats.org/officeDocument/2006/relationships/image" Target="../media/image6761.png"/><Relationship Id="rId349" Type="http://schemas.openxmlformats.org/officeDocument/2006/relationships/image" Target="../media/image6782.png"/><Relationship Id="rId88" Type="http://schemas.openxmlformats.org/officeDocument/2006/relationships/customXml" Target="../ink/ink704.xml"/><Relationship Id="rId111" Type="http://schemas.openxmlformats.org/officeDocument/2006/relationships/image" Target="../media/image6666.png"/><Relationship Id="rId153" Type="http://schemas.openxmlformats.org/officeDocument/2006/relationships/image" Target="../media/image6687.png"/><Relationship Id="rId195" Type="http://schemas.openxmlformats.org/officeDocument/2006/relationships/image" Target="../media/image6707.png"/><Relationship Id="rId209" Type="http://schemas.openxmlformats.org/officeDocument/2006/relationships/image" Target="../media/image6714.png"/><Relationship Id="rId360" Type="http://schemas.openxmlformats.org/officeDocument/2006/relationships/customXml" Target="../ink/ink840.xml"/><Relationship Id="rId220" Type="http://schemas.openxmlformats.org/officeDocument/2006/relationships/customXml" Target="../ink/ink770.xml"/><Relationship Id="rId15" Type="http://schemas.openxmlformats.org/officeDocument/2006/relationships/image" Target="../media/image6619.png"/><Relationship Id="rId57" Type="http://schemas.openxmlformats.org/officeDocument/2006/relationships/image" Target="../media/image6640.png"/><Relationship Id="rId262" Type="http://schemas.openxmlformats.org/officeDocument/2006/relationships/customXml" Target="../ink/ink791.xml"/><Relationship Id="rId318" Type="http://schemas.openxmlformats.org/officeDocument/2006/relationships/customXml" Target="../ink/ink819.xml"/><Relationship Id="rId99" Type="http://schemas.openxmlformats.org/officeDocument/2006/relationships/image" Target="../media/image6660.png"/><Relationship Id="rId122" Type="http://schemas.openxmlformats.org/officeDocument/2006/relationships/customXml" Target="../ink/ink721.xml"/><Relationship Id="rId164" Type="http://schemas.openxmlformats.org/officeDocument/2006/relationships/customXml" Target="../ink/ink742.xml"/><Relationship Id="rId371" Type="http://schemas.openxmlformats.org/officeDocument/2006/relationships/image" Target="../media/image6793.png"/><Relationship Id="rId26" Type="http://schemas.openxmlformats.org/officeDocument/2006/relationships/customXml" Target="../ink/ink673.xml"/><Relationship Id="rId231" Type="http://schemas.openxmlformats.org/officeDocument/2006/relationships/image" Target="../media/image6725.png"/><Relationship Id="rId273" Type="http://schemas.openxmlformats.org/officeDocument/2006/relationships/image" Target="../media/image6745.png"/><Relationship Id="rId329" Type="http://schemas.openxmlformats.org/officeDocument/2006/relationships/image" Target="../media/image6772.png"/><Relationship Id="rId68" Type="http://schemas.openxmlformats.org/officeDocument/2006/relationships/customXml" Target="../ink/ink694.xml"/><Relationship Id="rId133" Type="http://schemas.openxmlformats.org/officeDocument/2006/relationships/image" Target="../media/image6677.png"/><Relationship Id="rId175" Type="http://schemas.openxmlformats.org/officeDocument/2006/relationships/image" Target="../media/image6697.png"/><Relationship Id="rId340" Type="http://schemas.openxmlformats.org/officeDocument/2006/relationships/customXml" Target="../ink/ink830.xml"/><Relationship Id="rId200" Type="http://schemas.openxmlformats.org/officeDocument/2006/relationships/customXml" Target="../ink/ink760.xml"/><Relationship Id="rId382" Type="http://schemas.openxmlformats.org/officeDocument/2006/relationships/customXml" Target="../ink/ink851.xml"/><Relationship Id="rId242" Type="http://schemas.openxmlformats.org/officeDocument/2006/relationships/customXml" Target="../ink/ink781.xml"/><Relationship Id="rId284" Type="http://schemas.openxmlformats.org/officeDocument/2006/relationships/customXml" Target="../ink/ink802.xml"/><Relationship Id="rId37" Type="http://schemas.openxmlformats.org/officeDocument/2006/relationships/image" Target="../media/image6630.png"/><Relationship Id="rId79" Type="http://schemas.openxmlformats.org/officeDocument/2006/relationships/image" Target="../media/image6650.png"/><Relationship Id="rId102" Type="http://schemas.openxmlformats.org/officeDocument/2006/relationships/customXml" Target="../ink/ink711.xml"/><Relationship Id="rId144" Type="http://schemas.openxmlformats.org/officeDocument/2006/relationships/customXml" Target="../ink/ink732.xml"/><Relationship Id="rId90" Type="http://schemas.openxmlformats.org/officeDocument/2006/relationships/customXml" Target="../ink/ink705.xml"/><Relationship Id="rId186" Type="http://schemas.openxmlformats.org/officeDocument/2006/relationships/customXml" Target="../ink/ink753.xml"/><Relationship Id="rId351" Type="http://schemas.openxmlformats.org/officeDocument/2006/relationships/image" Target="../media/image6783.png"/><Relationship Id="rId393" Type="http://schemas.openxmlformats.org/officeDocument/2006/relationships/image" Target="../media/image69.png"/></Relationships>
</file>

<file path=ppt/slides/_rels/slide7.xml.rels><?xml version="1.0" encoding="UTF-8" standalone="yes"?>
<Relationships xmlns="http://schemas.openxmlformats.org/package/2006/relationships"><Relationship Id="rId26" Type="http://schemas.openxmlformats.org/officeDocument/2006/relationships/customXml" Target="../ink/ink874.xml"/><Relationship Id="rId21" Type="http://schemas.openxmlformats.org/officeDocument/2006/relationships/image" Target="../media/image6810.png"/><Relationship Id="rId42" Type="http://schemas.openxmlformats.org/officeDocument/2006/relationships/customXml" Target="../ink/ink882.xml"/><Relationship Id="rId47" Type="http://schemas.openxmlformats.org/officeDocument/2006/relationships/image" Target="../media/image6823.png"/><Relationship Id="rId63" Type="http://schemas.openxmlformats.org/officeDocument/2006/relationships/image" Target="../media/image6831.png"/><Relationship Id="rId68" Type="http://schemas.openxmlformats.org/officeDocument/2006/relationships/customXml" Target="../ink/ink895.xml"/><Relationship Id="rId84" Type="http://schemas.openxmlformats.org/officeDocument/2006/relationships/customXml" Target="../ink/ink903.xml"/><Relationship Id="rId89" Type="http://schemas.openxmlformats.org/officeDocument/2006/relationships/image" Target="../media/image6844.png"/><Relationship Id="rId16" Type="http://schemas.openxmlformats.org/officeDocument/2006/relationships/customXml" Target="../ink/ink869.xml"/><Relationship Id="rId11" Type="http://schemas.openxmlformats.org/officeDocument/2006/relationships/image" Target="../media/image6805.png"/><Relationship Id="rId32" Type="http://schemas.openxmlformats.org/officeDocument/2006/relationships/customXml" Target="../ink/ink877.xml"/><Relationship Id="rId37" Type="http://schemas.openxmlformats.org/officeDocument/2006/relationships/image" Target="../media/image6818.png"/><Relationship Id="rId53" Type="http://schemas.openxmlformats.org/officeDocument/2006/relationships/image" Target="../media/image6826.png"/><Relationship Id="rId58" Type="http://schemas.openxmlformats.org/officeDocument/2006/relationships/customXml" Target="../ink/ink890.xml"/><Relationship Id="rId74" Type="http://schemas.openxmlformats.org/officeDocument/2006/relationships/customXml" Target="../ink/ink898.xml"/><Relationship Id="rId79" Type="http://schemas.openxmlformats.org/officeDocument/2006/relationships/image" Target="../media/image6839.png"/><Relationship Id="rId102" Type="http://schemas.openxmlformats.org/officeDocument/2006/relationships/customXml" Target="../ink/ink912.xml"/><Relationship Id="rId5" Type="http://schemas.openxmlformats.org/officeDocument/2006/relationships/image" Target="../media/image6802.png"/><Relationship Id="rId90" Type="http://schemas.openxmlformats.org/officeDocument/2006/relationships/customXml" Target="../ink/ink906.xml"/><Relationship Id="rId95" Type="http://schemas.openxmlformats.org/officeDocument/2006/relationships/image" Target="../media/image6847.png"/><Relationship Id="rId22" Type="http://schemas.openxmlformats.org/officeDocument/2006/relationships/customXml" Target="../ink/ink872.xml"/><Relationship Id="rId27" Type="http://schemas.openxmlformats.org/officeDocument/2006/relationships/image" Target="../media/image6813.png"/><Relationship Id="rId43" Type="http://schemas.openxmlformats.org/officeDocument/2006/relationships/image" Target="../media/image6821.png"/><Relationship Id="rId48" Type="http://schemas.openxmlformats.org/officeDocument/2006/relationships/customXml" Target="../ink/ink885.xml"/><Relationship Id="rId64" Type="http://schemas.openxmlformats.org/officeDocument/2006/relationships/customXml" Target="../ink/ink893.xml"/><Relationship Id="rId69" Type="http://schemas.openxmlformats.org/officeDocument/2006/relationships/image" Target="../media/image6834.png"/><Relationship Id="rId80" Type="http://schemas.openxmlformats.org/officeDocument/2006/relationships/customXml" Target="../ink/ink901.xml"/><Relationship Id="rId85" Type="http://schemas.openxmlformats.org/officeDocument/2006/relationships/image" Target="../media/image6842.png"/><Relationship Id="rId12" Type="http://schemas.openxmlformats.org/officeDocument/2006/relationships/customXml" Target="../ink/ink867.xml"/><Relationship Id="rId17" Type="http://schemas.openxmlformats.org/officeDocument/2006/relationships/image" Target="../media/image6808.png"/><Relationship Id="rId25" Type="http://schemas.openxmlformats.org/officeDocument/2006/relationships/image" Target="../media/image6812.png"/><Relationship Id="rId33" Type="http://schemas.openxmlformats.org/officeDocument/2006/relationships/image" Target="../media/image6816.png"/><Relationship Id="rId38" Type="http://schemas.openxmlformats.org/officeDocument/2006/relationships/customXml" Target="../ink/ink880.xml"/><Relationship Id="rId46" Type="http://schemas.openxmlformats.org/officeDocument/2006/relationships/customXml" Target="../ink/ink884.xml"/><Relationship Id="rId59" Type="http://schemas.openxmlformats.org/officeDocument/2006/relationships/image" Target="../media/image6829.png"/><Relationship Id="rId67" Type="http://schemas.openxmlformats.org/officeDocument/2006/relationships/image" Target="../media/image6833.png"/><Relationship Id="rId103" Type="http://schemas.openxmlformats.org/officeDocument/2006/relationships/image" Target="../media/image6851.png"/><Relationship Id="rId20" Type="http://schemas.openxmlformats.org/officeDocument/2006/relationships/customXml" Target="../ink/ink871.xml"/><Relationship Id="rId41" Type="http://schemas.openxmlformats.org/officeDocument/2006/relationships/image" Target="../media/image6820.png"/><Relationship Id="rId54" Type="http://schemas.openxmlformats.org/officeDocument/2006/relationships/customXml" Target="../ink/ink888.xml"/><Relationship Id="rId62" Type="http://schemas.openxmlformats.org/officeDocument/2006/relationships/customXml" Target="../ink/ink892.xml"/><Relationship Id="rId70" Type="http://schemas.openxmlformats.org/officeDocument/2006/relationships/customXml" Target="../ink/ink896.xml"/><Relationship Id="rId75" Type="http://schemas.openxmlformats.org/officeDocument/2006/relationships/image" Target="../media/image6837.png"/><Relationship Id="rId83" Type="http://schemas.openxmlformats.org/officeDocument/2006/relationships/image" Target="../media/image6841.png"/><Relationship Id="rId88" Type="http://schemas.openxmlformats.org/officeDocument/2006/relationships/customXml" Target="../ink/ink905.xml"/><Relationship Id="rId91" Type="http://schemas.openxmlformats.org/officeDocument/2006/relationships/image" Target="../media/image6845.png"/><Relationship Id="rId96" Type="http://schemas.openxmlformats.org/officeDocument/2006/relationships/customXml" Target="../ink/ink909.xml"/><Relationship Id="rId1" Type="http://schemas.openxmlformats.org/officeDocument/2006/relationships/slideLayout" Target="../slideLayouts/slideLayout7.xml"/><Relationship Id="rId6" Type="http://schemas.openxmlformats.org/officeDocument/2006/relationships/customXml" Target="../ink/ink864.xml"/><Relationship Id="rId15" Type="http://schemas.openxmlformats.org/officeDocument/2006/relationships/image" Target="../media/image6807.png"/><Relationship Id="rId23" Type="http://schemas.openxmlformats.org/officeDocument/2006/relationships/image" Target="../media/image6811.png"/><Relationship Id="rId28" Type="http://schemas.openxmlformats.org/officeDocument/2006/relationships/customXml" Target="../ink/ink875.xml"/><Relationship Id="rId36" Type="http://schemas.openxmlformats.org/officeDocument/2006/relationships/customXml" Target="../ink/ink879.xml"/><Relationship Id="rId49" Type="http://schemas.openxmlformats.org/officeDocument/2006/relationships/image" Target="../media/image6824.png"/><Relationship Id="rId57" Type="http://schemas.openxmlformats.org/officeDocument/2006/relationships/image" Target="../media/image6828.png"/><Relationship Id="rId10" Type="http://schemas.openxmlformats.org/officeDocument/2006/relationships/customXml" Target="../ink/ink866.xml"/><Relationship Id="rId31" Type="http://schemas.openxmlformats.org/officeDocument/2006/relationships/image" Target="../media/image6815.png"/><Relationship Id="rId44" Type="http://schemas.openxmlformats.org/officeDocument/2006/relationships/customXml" Target="../ink/ink883.xml"/><Relationship Id="rId52" Type="http://schemas.openxmlformats.org/officeDocument/2006/relationships/customXml" Target="../ink/ink887.xml"/><Relationship Id="rId60" Type="http://schemas.openxmlformats.org/officeDocument/2006/relationships/customXml" Target="../ink/ink891.xml"/><Relationship Id="rId65" Type="http://schemas.openxmlformats.org/officeDocument/2006/relationships/image" Target="../media/image6832.png"/><Relationship Id="rId73" Type="http://schemas.openxmlformats.org/officeDocument/2006/relationships/image" Target="../media/image6836.png"/><Relationship Id="rId78" Type="http://schemas.openxmlformats.org/officeDocument/2006/relationships/customXml" Target="../ink/ink900.xml"/><Relationship Id="rId81" Type="http://schemas.openxmlformats.org/officeDocument/2006/relationships/image" Target="../media/image6840.png"/><Relationship Id="rId86" Type="http://schemas.openxmlformats.org/officeDocument/2006/relationships/customXml" Target="../ink/ink904.xml"/><Relationship Id="rId94" Type="http://schemas.openxmlformats.org/officeDocument/2006/relationships/customXml" Target="../ink/ink908.xml"/><Relationship Id="rId99" Type="http://schemas.openxmlformats.org/officeDocument/2006/relationships/image" Target="../media/image6849.png"/><Relationship Id="rId101" Type="http://schemas.openxmlformats.org/officeDocument/2006/relationships/image" Target="../media/image6850.png"/><Relationship Id="rId4" Type="http://schemas.openxmlformats.org/officeDocument/2006/relationships/customXml" Target="../ink/ink863.xml"/><Relationship Id="rId9" Type="http://schemas.openxmlformats.org/officeDocument/2006/relationships/image" Target="../media/image6804.png"/><Relationship Id="rId13" Type="http://schemas.openxmlformats.org/officeDocument/2006/relationships/image" Target="../media/image6806.png"/><Relationship Id="rId18" Type="http://schemas.openxmlformats.org/officeDocument/2006/relationships/customXml" Target="../ink/ink870.xml"/><Relationship Id="rId39" Type="http://schemas.openxmlformats.org/officeDocument/2006/relationships/image" Target="../media/image6819.png"/><Relationship Id="rId34" Type="http://schemas.openxmlformats.org/officeDocument/2006/relationships/customXml" Target="../ink/ink878.xml"/><Relationship Id="rId50" Type="http://schemas.openxmlformats.org/officeDocument/2006/relationships/customXml" Target="../ink/ink886.xml"/><Relationship Id="rId55" Type="http://schemas.openxmlformats.org/officeDocument/2006/relationships/image" Target="../media/image6827.png"/><Relationship Id="rId76" Type="http://schemas.openxmlformats.org/officeDocument/2006/relationships/customXml" Target="../ink/ink899.xml"/><Relationship Id="rId97" Type="http://schemas.openxmlformats.org/officeDocument/2006/relationships/image" Target="../media/image6848.png"/><Relationship Id="rId7" Type="http://schemas.openxmlformats.org/officeDocument/2006/relationships/image" Target="../media/image6803.png"/><Relationship Id="rId71" Type="http://schemas.openxmlformats.org/officeDocument/2006/relationships/image" Target="../media/image6835.png"/><Relationship Id="rId92" Type="http://schemas.openxmlformats.org/officeDocument/2006/relationships/customXml" Target="../ink/ink907.xml"/><Relationship Id="rId2" Type="http://schemas.openxmlformats.org/officeDocument/2006/relationships/notesSlide" Target="../notesSlides/notesSlide7.xml"/><Relationship Id="rId29" Type="http://schemas.openxmlformats.org/officeDocument/2006/relationships/image" Target="../media/image6814.png"/><Relationship Id="rId24" Type="http://schemas.openxmlformats.org/officeDocument/2006/relationships/customXml" Target="../ink/ink873.xml"/><Relationship Id="rId40" Type="http://schemas.openxmlformats.org/officeDocument/2006/relationships/customXml" Target="../ink/ink881.xml"/><Relationship Id="rId45" Type="http://schemas.openxmlformats.org/officeDocument/2006/relationships/image" Target="../media/image6822.png"/><Relationship Id="rId66" Type="http://schemas.openxmlformats.org/officeDocument/2006/relationships/customXml" Target="../ink/ink894.xml"/><Relationship Id="rId87" Type="http://schemas.openxmlformats.org/officeDocument/2006/relationships/image" Target="../media/image6843.png"/><Relationship Id="rId61" Type="http://schemas.openxmlformats.org/officeDocument/2006/relationships/image" Target="../media/image6830.png"/><Relationship Id="rId82" Type="http://schemas.openxmlformats.org/officeDocument/2006/relationships/customXml" Target="../ink/ink902.xml"/><Relationship Id="rId19" Type="http://schemas.openxmlformats.org/officeDocument/2006/relationships/image" Target="../media/image6809.png"/><Relationship Id="rId14" Type="http://schemas.openxmlformats.org/officeDocument/2006/relationships/customXml" Target="../ink/ink868.xml"/><Relationship Id="rId30" Type="http://schemas.openxmlformats.org/officeDocument/2006/relationships/customXml" Target="../ink/ink876.xml"/><Relationship Id="rId35" Type="http://schemas.openxmlformats.org/officeDocument/2006/relationships/image" Target="../media/image6817.png"/><Relationship Id="rId56" Type="http://schemas.openxmlformats.org/officeDocument/2006/relationships/customXml" Target="../ink/ink889.xml"/><Relationship Id="rId77" Type="http://schemas.openxmlformats.org/officeDocument/2006/relationships/image" Target="../media/image6838.png"/><Relationship Id="rId100" Type="http://schemas.openxmlformats.org/officeDocument/2006/relationships/customXml" Target="../ink/ink911.xml"/><Relationship Id="rId8" Type="http://schemas.openxmlformats.org/officeDocument/2006/relationships/customXml" Target="../ink/ink865.xml"/><Relationship Id="rId51" Type="http://schemas.openxmlformats.org/officeDocument/2006/relationships/image" Target="../media/image6825.png"/><Relationship Id="rId72" Type="http://schemas.openxmlformats.org/officeDocument/2006/relationships/customXml" Target="../ink/ink897.xml"/><Relationship Id="rId93" Type="http://schemas.openxmlformats.org/officeDocument/2006/relationships/image" Target="../media/image6846.png"/><Relationship Id="rId98" Type="http://schemas.openxmlformats.org/officeDocument/2006/relationships/customXml" Target="../ink/ink910.xml"/><Relationship Id="rId3" Type="http://schemas.openxmlformats.org/officeDocument/2006/relationships/image" Target="../media/image76.png"/></Relationships>
</file>

<file path=ppt/slides/_rels/slide8.xml.rels><?xml version="1.0" encoding="UTF-8" standalone="yes"?>
<Relationships xmlns="http://schemas.openxmlformats.org/package/2006/relationships"><Relationship Id="rId117" Type="http://schemas.openxmlformats.org/officeDocument/2006/relationships/customXml" Target="../ink/ink969.xml"/><Relationship Id="rId21" Type="http://schemas.openxmlformats.org/officeDocument/2006/relationships/customXml" Target="../ink/ink921.xml"/><Relationship Id="rId42" Type="http://schemas.openxmlformats.org/officeDocument/2006/relationships/image" Target="../media/image6872.png"/><Relationship Id="rId63" Type="http://schemas.openxmlformats.org/officeDocument/2006/relationships/customXml" Target="../ink/ink942.xml"/><Relationship Id="rId84" Type="http://schemas.openxmlformats.org/officeDocument/2006/relationships/image" Target="../media/image6893.png"/><Relationship Id="rId138" Type="http://schemas.openxmlformats.org/officeDocument/2006/relationships/image" Target="../media/image6920.png"/><Relationship Id="rId159" Type="http://schemas.openxmlformats.org/officeDocument/2006/relationships/customXml" Target="../ink/ink990.xml"/><Relationship Id="rId170" Type="http://schemas.openxmlformats.org/officeDocument/2006/relationships/image" Target="../media/image6936.png"/><Relationship Id="rId191" Type="http://schemas.openxmlformats.org/officeDocument/2006/relationships/customXml" Target="../ink/ink1006.xml"/><Relationship Id="rId205" Type="http://schemas.openxmlformats.org/officeDocument/2006/relationships/customXml" Target="../ink/ink1013.xml"/><Relationship Id="rId107" Type="http://schemas.openxmlformats.org/officeDocument/2006/relationships/customXml" Target="../ink/ink964.xml"/><Relationship Id="rId11" Type="http://schemas.openxmlformats.org/officeDocument/2006/relationships/customXml" Target="../ink/ink916.xml"/><Relationship Id="rId32" Type="http://schemas.openxmlformats.org/officeDocument/2006/relationships/image" Target="../media/image6867.png"/><Relationship Id="rId53" Type="http://schemas.openxmlformats.org/officeDocument/2006/relationships/customXml" Target="../ink/ink937.xml"/><Relationship Id="rId74" Type="http://schemas.openxmlformats.org/officeDocument/2006/relationships/image" Target="../media/image6888.png"/><Relationship Id="rId128" Type="http://schemas.openxmlformats.org/officeDocument/2006/relationships/image" Target="../media/image6915.png"/><Relationship Id="rId149" Type="http://schemas.openxmlformats.org/officeDocument/2006/relationships/customXml" Target="../ink/ink985.xml"/><Relationship Id="rId5" Type="http://schemas.openxmlformats.org/officeDocument/2006/relationships/customXml" Target="../ink/ink913.xml"/><Relationship Id="rId95" Type="http://schemas.openxmlformats.org/officeDocument/2006/relationships/customXml" Target="../ink/ink958.xml"/><Relationship Id="rId160" Type="http://schemas.openxmlformats.org/officeDocument/2006/relationships/image" Target="../media/image6931.png"/><Relationship Id="rId181" Type="http://schemas.openxmlformats.org/officeDocument/2006/relationships/customXml" Target="../ink/ink1001.xml"/><Relationship Id="rId22" Type="http://schemas.openxmlformats.org/officeDocument/2006/relationships/image" Target="../media/image6862.png"/><Relationship Id="rId43" Type="http://schemas.openxmlformats.org/officeDocument/2006/relationships/customXml" Target="../ink/ink932.xml"/><Relationship Id="rId64" Type="http://schemas.openxmlformats.org/officeDocument/2006/relationships/image" Target="../media/image6883.png"/><Relationship Id="rId118" Type="http://schemas.openxmlformats.org/officeDocument/2006/relationships/image" Target="../media/image6910.png"/><Relationship Id="rId139" Type="http://schemas.openxmlformats.org/officeDocument/2006/relationships/customXml" Target="../ink/ink980.xml"/><Relationship Id="rId85" Type="http://schemas.openxmlformats.org/officeDocument/2006/relationships/customXml" Target="../ink/ink953.xml"/><Relationship Id="rId150" Type="http://schemas.openxmlformats.org/officeDocument/2006/relationships/image" Target="../media/image6926.png"/><Relationship Id="rId171" Type="http://schemas.openxmlformats.org/officeDocument/2006/relationships/customXml" Target="../ink/ink996.xml"/><Relationship Id="rId192" Type="http://schemas.openxmlformats.org/officeDocument/2006/relationships/image" Target="../media/image6947.png"/><Relationship Id="rId206" Type="http://schemas.openxmlformats.org/officeDocument/2006/relationships/image" Target="../media/image6953.png"/><Relationship Id="rId12" Type="http://schemas.openxmlformats.org/officeDocument/2006/relationships/image" Target="../media/image6857.png"/><Relationship Id="rId33" Type="http://schemas.openxmlformats.org/officeDocument/2006/relationships/customXml" Target="../ink/ink927.xml"/><Relationship Id="rId108" Type="http://schemas.openxmlformats.org/officeDocument/2006/relationships/image" Target="../media/image6905.png"/><Relationship Id="rId129" Type="http://schemas.openxmlformats.org/officeDocument/2006/relationships/customXml" Target="../ink/ink975.xml"/><Relationship Id="rId54" Type="http://schemas.openxmlformats.org/officeDocument/2006/relationships/image" Target="../media/image6878.png"/><Relationship Id="rId75" Type="http://schemas.openxmlformats.org/officeDocument/2006/relationships/customXml" Target="../ink/ink948.xml"/><Relationship Id="rId96" Type="http://schemas.openxmlformats.org/officeDocument/2006/relationships/image" Target="../media/image6899.png"/><Relationship Id="rId140" Type="http://schemas.openxmlformats.org/officeDocument/2006/relationships/image" Target="../media/image6921.png"/><Relationship Id="rId161" Type="http://schemas.openxmlformats.org/officeDocument/2006/relationships/customXml" Target="../ink/ink991.xml"/><Relationship Id="rId182" Type="http://schemas.openxmlformats.org/officeDocument/2006/relationships/image" Target="../media/image6942.png"/><Relationship Id="rId6" Type="http://schemas.openxmlformats.org/officeDocument/2006/relationships/image" Target="../media/image6854.png"/><Relationship Id="rId23" Type="http://schemas.openxmlformats.org/officeDocument/2006/relationships/customXml" Target="../ink/ink922.xml"/><Relationship Id="rId119" Type="http://schemas.openxmlformats.org/officeDocument/2006/relationships/customXml" Target="../ink/ink970.xml"/><Relationship Id="rId44" Type="http://schemas.openxmlformats.org/officeDocument/2006/relationships/image" Target="../media/image6873.png"/><Relationship Id="rId65" Type="http://schemas.openxmlformats.org/officeDocument/2006/relationships/customXml" Target="../ink/ink943.xml"/><Relationship Id="rId86" Type="http://schemas.openxmlformats.org/officeDocument/2006/relationships/image" Target="../media/image6894.png"/><Relationship Id="rId130" Type="http://schemas.openxmlformats.org/officeDocument/2006/relationships/image" Target="../media/image6916.png"/><Relationship Id="rId151" Type="http://schemas.openxmlformats.org/officeDocument/2006/relationships/customXml" Target="../ink/ink986.xml"/><Relationship Id="rId172" Type="http://schemas.openxmlformats.org/officeDocument/2006/relationships/image" Target="../media/image6937.png"/><Relationship Id="rId193" Type="http://schemas.openxmlformats.org/officeDocument/2006/relationships/customXml" Target="../ink/ink1007.xml"/><Relationship Id="rId207" Type="http://schemas.openxmlformats.org/officeDocument/2006/relationships/customXml" Target="../ink/ink1014.xml"/><Relationship Id="rId13" Type="http://schemas.openxmlformats.org/officeDocument/2006/relationships/customXml" Target="../ink/ink917.xml"/><Relationship Id="rId109" Type="http://schemas.openxmlformats.org/officeDocument/2006/relationships/customXml" Target="../ink/ink965.xml"/><Relationship Id="rId34" Type="http://schemas.openxmlformats.org/officeDocument/2006/relationships/image" Target="../media/image6868.png"/><Relationship Id="rId55" Type="http://schemas.openxmlformats.org/officeDocument/2006/relationships/customXml" Target="../ink/ink938.xml"/><Relationship Id="rId76" Type="http://schemas.openxmlformats.org/officeDocument/2006/relationships/image" Target="../media/image6889.png"/><Relationship Id="rId97" Type="http://schemas.openxmlformats.org/officeDocument/2006/relationships/customXml" Target="../ink/ink959.xml"/><Relationship Id="rId120" Type="http://schemas.openxmlformats.org/officeDocument/2006/relationships/image" Target="../media/image6911.png"/><Relationship Id="rId141" Type="http://schemas.openxmlformats.org/officeDocument/2006/relationships/customXml" Target="../ink/ink981.xml"/><Relationship Id="rId7" Type="http://schemas.openxmlformats.org/officeDocument/2006/relationships/customXml" Target="../ink/ink914.xml"/><Relationship Id="rId162" Type="http://schemas.openxmlformats.org/officeDocument/2006/relationships/image" Target="../media/image6932.png"/><Relationship Id="rId183" Type="http://schemas.openxmlformats.org/officeDocument/2006/relationships/customXml" Target="../ink/ink1002.xml"/><Relationship Id="rId24" Type="http://schemas.openxmlformats.org/officeDocument/2006/relationships/image" Target="../media/image6863.png"/><Relationship Id="rId45" Type="http://schemas.openxmlformats.org/officeDocument/2006/relationships/customXml" Target="../ink/ink933.xml"/><Relationship Id="rId66" Type="http://schemas.openxmlformats.org/officeDocument/2006/relationships/image" Target="../media/image6884.png"/><Relationship Id="rId87" Type="http://schemas.openxmlformats.org/officeDocument/2006/relationships/customXml" Target="../ink/ink954.xml"/><Relationship Id="rId110" Type="http://schemas.openxmlformats.org/officeDocument/2006/relationships/image" Target="../media/image6906.png"/><Relationship Id="rId131" Type="http://schemas.openxmlformats.org/officeDocument/2006/relationships/customXml" Target="../ink/ink976.xml"/><Relationship Id="rId61" Type="http://schemas.openxmlformats.org/officeDocument/2006/relationships/customXml" Target="../ink/ink941.xml"/><Relationship Id="rId82" Type="http://schemas.openxmlformats.org/officeDocument/2006/relationships/image" Target="../media/image6892.png"/><Relationship Id="rId152" Type="http://schemas.openxmlformats.org/officeDocument/2006/relationships/image" Target="../media/image6927.png"/><Relationship Id="rId173" Type="http://schemas.openxmlformats.org/officeDocument/2006/relationships/customXml" Target="../ink/ink997.xml"/><Relationship Id="rId194" Type="http://schemas.openxmlformats.org/officeDocument/2006/relationships/image" Target="../media/image6948.png"/><Relationship Id="rId199" Type="http://schemas.openxmlformats.org/officeDocument/2006/relationships/customXml" Target="../ink/ink1010.xml"/><Relationship Id="rId203" Type="http://schemas.openxmlformats.org/officeDocument/2006/relationships/customXml" Target="../ink/ink1012.xml"/><Relationship Id="rId208" Type="http://schemas.openxmlformats.org/officeDocument/2006/relationships/image" Target="../media/image6954.png"/><Relationship Id="rId19" Type="http://schemas.openxmlformats.org/officeDocument/2006/relationships/customXml" Target="../ink/ink920.xml"/><Relationship Id="rId14" Type="http://schemas.openxmlformats.org/officeDocument/2006/relationships/image" Target="../media/image6858.png"/><Relationship Id="rId30" Type="http://schemas.openxmlformats.org/officeDocument/2006/relationships/image" Target="../media/image6866.png"/><Relationship Id="rId35" Type="http://schemas.openxmlformats.org/officeDocument/2006/relationships/customXml" Target="../ink/ink928.xml"/><Relationship Id="rId56" Type="http://schemas.openxmlformats.org/officeDocument/2006/relationships/image" Target="../media/image6879.png"/><Relationship Id="rId77" Type="http://schemas.openxmlformats.org/officeDocument/2006/relationships/customXml" Target="../ink/ink949.xml"/><Relationship Id="rId100" Type="http://schemas.openxmlformats.org/officeDocument/2006/relationships/image" Target="../media/image6901.png"/><Relationship Id="rId105" Type="http://schemas.openxmlformats.org/officeDocument/2006/relationships/customXml" Target="../ink/ink963.xml"/><Relationship Id="rId126" Type="http://schemas.openxmlformats.org/officeDocument/2006/relationships/image" Target="../media/image6914.png"/><Relationship Id="rId147" Type="http://schemas.openxmlformats.org/officeDocument/2006/relationships/customXml" Target="../ink/ink984.xml"/><Relationship Id="rId168" Type="http://schemas.openxmlformats.org/officeDocument/2006/relationships/image" Target="../media/image6935.png"/><Relationship Id="rId8" Type="http://schemas.openxmlformats.org/officeDocument/2006/relationships/image" Target="../media/image6855.png"/><Relationship Id="rId51" Type="http://schemas.openxmlformats.org/officeDocument/2006/relationships/customXml" Target="../ink/ink936.xml"/><Relationship Id="rId72" Type="http://schemas.openxmlformats.org/officeDocument/2006/relationships/image" Target="../media/image6887.png"/><Relationship Id="rId93" Type="http://schemas.openxmlformats.org/officeDocument/2006/relationships/customXml" Target="../ink/ink957.xml"/><Relationship Id="rId98" Type="http://schemas.openxmlformats.org/officeDocument/2006/relationships/image" Target="../media/image6900.png"/><Relationship Id="rId121" Type="http://schemas.openxmlformats.org/officeDocument/2006/relationships/customXml" Target="../ink/ink971.xml"/><Relationship Id="rId142" Type="http://schemas.openxmlformats.org/officeDocument/2006/relationships/image" Target="../media/image6922.png"/><Relationship Id="rId163" Type="http://schemas.openxmlformats.org/officeDocument/2006/relationships/customXml" Target="../ink/ink992.xml"/><Relationship Id="rId184" Type="http://schemas.openxmlformats.org/officeDocument/2006/relationships/image" Target="../media/image6943.png"/><Relationship Id="rId189" Type="http://schemas.openxmlformats.org/officeDocument/2006/relationships/customXml" Target="../ink/ink1005.xml"/><Relationship Id="rId3" Type="http://schemas.openxmlformats.org/officeDocument/2006/relationships/image" Target="../media/image77.png"/><Relationship Id="rId25" Type="http://schemas.openxmlformats.org/officeDocument/2006/relationships/customXml" Target="../ink/ink923.xml"/><Relationship Id="rId46" Type="http://schemas.openxmlformats.org/officeDocument/2006/relationships/image" Target="../media/image6874.png"/><Relationship Id="rId67" Type="http://schemas.openxmlformats.org/officeDocument/2006/relationships/customXml" Target="../ink/ink944.xml"/><Relationship Id="rId116" Type="http://schemas.openxmlformats.org/officeDocument/2006/relationships/image" Target="../media/image6909.png"/><Relationship Id="rId137" Type="http://schemas.openxmlformats.org/officeDocument/2006/relationships/customXml" Target="../ink/ink979.xml"/><Relationship Id="rId158" Type="http://schemas.openxmlformats.org/officeDocument/2006/relationships/image" Target="../media/image6930.png"/><Relationship Id="rId20" Type="http://schemas.openxmlformats.org/officeDocument/2006/relationships/image" Target="../media/image6861.png"/><Relationship Id="rId41" Type="http://schemas.openxmlformats.org/officeDocument/2006/relationships/customXml" Target="../ink/ink931.xml"/><Relationship Id="rId62" Type="http://schemas.openxmlformats.org/officeDocument/2006/relationships/image" Target="../media/image6882.png"/><Relationship Id="rId83" Type="http://schemas.openxmlformats.org/officeDocument/2006/relationships/customXml" Target="../ink/ink952.xml"/><Relationship Id="rId88" Type="http://schemas.openxmlformats.org/officeDocument/2006/relationships/image" Target="../media/image6895.png"/><Relationship Id="rId111" Type="http://schemas.openxmlformats.org/officeDocument/2006/relationships/customXml" Target="../ink/ink966.xml"/><Relationship Id="rId132" Type="http://schemas.openxmlformats.org/officeDocument/2006/relationships/image" Target="../media/image6917.png"/><Relationship Id="rId153" Type="http://schemas.openxmlformats.org/officeDocument/2006/relationships/customXml" Target="../ink/ink987.xml"/><Relationship Id="rId174" Type="http://schemas.openxmlformats.org/officeDocument/2006/relationships/image" Target="../media/image6938.png"/><Relationship Id="rId179" Type="http://schemas.openxmlformats.org/officeDocument/2006/relationships/customXml" Target="../ink/ink1000.xml"/><Relationship Id="rId195" Type="http://schemas.openxmlformats.org/officeDocument/2006/relationships/customXml" Target="../ink/ink1008.xml"/><Relationship Id="rId209" Type="http://schemas.openxmlformats.org/officeDocument/2006/relationships/customXml" Target="../ink/ink1015.xml"/><Relationship Id="rId190" Type="http://schemas.openxmlformats.org/officeDocument/2006/relationships/image" Target="../media/image6946.png"/><Relationship Id="rId204" Type="http://schemas.openxmlformats.org/officeDocument/2006/relationships/image" Target="../media/image6399.png"/><Relationship Id="rId15" Type="http://schemas.openxmlformats.org/officeDocument/2006/relationships/customXml" Target="../ink/ink918.xml"/><Relationship Id="rId36" Type="http://schemas.openxmlformats.org/officeDocument/2006/relationships/image" Target="../media/image6869.png"/><Relationship Id="rId57" Type="http://schemas.openxmlformats.org/officeDocument/2006/relationships/customXml" Target="../ink/ink939.xml"/><Relationship Id="rId106" Type="http://schemas.openxmlformats.org/officeDocument/2006/relationships/image" Target="../media/image6904.png"/><Relationship Id="rId127" Type="http://schemas.openxmlformats.org/officeDocument/2006/relationships/customXml" Target="../ink/ink974.xml"/><Relationship Id="rId10" Type="http://schemas.openxmlformats.org/officeDocument/2006/relationships/image" Target="../media/image6856.png"/><Relationship Id="rId31" Type="http://schemas.openxmlformats.org/officeDocument/2006/relationships/customXml" Target="../ink/ink926.xml"/><Relationship Id="rId52" Type="http://schemas.openxmlformats.org/officeDocument/2006/relationships/image" Target="../media/image6877.png"/><Relationship Id="rId73" Type="http://schemas.openxmlformats.org/officeDocument/2006/relationships/customXml" Target="../ink/ink947.xml"/><Relationship Id="rId78" Type="http://schemas.openxmlformats.org/officeDocument/2006/relationships/image" Target="../media/image6890.png"/><Relationship Id="rId94" Type="http://schemas.openxmlformats.org/officeDocument/2006/relationships/image" Target="../media/image6898.png"/><Relationship Id="rId99" Type="http://schemas.openxmlformats.org/officeDocument/2006/relationships/customXml" Target="../ink/ink960.xml"/><Relationship Id="rId101" Type="http://schemas.openxmlformats.org/officeDocument/2006/relationships/customXml" Target="../ink/ink961.xml"/><Relationship Id="rId122" Type="http://schemas.openxmlformats.org/officeDocument/2006/relationships/image" Target="../media/image6912.png"/><Relationship Id="rId143" Type="http://schemas.openxmlformats.org/officeDocument/2006/relationships/customXml" Target="../ink/ink982.xml"/><Relationship Id="rId148" Type="http://schemas.openxmlformats.org/officeDocument/2006/relationships/image" Target="../media/image6925.png"/><Relationship Id="rId164" Type="http://schemas.openxmlformats.org/officeDocument/2006/relationships/image" Target="../media/image6933.png"/><Relationship Id="rId169" Type="http://schemas.openxmlformats.org/officeDocument/2006/relationships/customXml" Target="../ink/ink995.xml"/><Relationship Id="rId185" Type="http://schemas.openxmlformats.org/officeDocument/2006/relationships/customXml" Target="../ink/ink1003.xml"/><Relationship Id="rId4" Type="http://schemas.openxmlformats.org/officeDocument/2006/relationships/image" Target="../media/image78.png"/><Relationship Id="rId9" Type="http://schemas.openxmlformats.org/officeDocument/2006/relationships/customXml" Target="../ink/ink915.xml"/><Relationship Id="rId180" Type="http://schemas.openxmlformats.org/officeDocument/2006/relationships/image" Target="../media/image6941.png"/><Relationship Id="rId210" Type="http://schemas.openxmlformats.org/officeDocument/2006/relationships/image" Target="../media/image6955.png"/><Relationship Id="rId26" Type="http://schemas.openxmlformats.org/officeDocument/2006/relationships/image" Target="../media/image6864.png"/><Relationship Id="rId47" Type="http://schemas.openxmlformats.org/officeDocument/2006/relationships/customXml" Target="../ink/ink934.xml"/><Relationship Id="rId68" Type="http://schemas.openxmlformats.org/officeDocument/2006/relationships/image" Target="../media/image6885.png"/><Relationship Id="rId89" Type="http://schemas.openxmlformats.org/officeDocument/2006/relationships/customXml" Target="../ink/ink955.xml"/><Relationship Id="rId112" Type="http://schemas.openxmlformats.org/officeDocument/2006/relationships/image" Target="../media/image6907.png"/><Relationship Id="rId133" Type="http://schemas.openxmlformats.org/officeDocument/2006/relationships/customXml" Target="../ink/ink977.xml"/><Relationship Id="rId154" Type="http://schemas.openxmlformats.org/officeDocument/2006/relationships/image" Target="../media/image6928.png"/><Relationship Id="rId175" Type="http://schemas.openxmlformats.org/officeDocument/2006/relationships/customXml" Target="../ink/ink998.xml"/><Relationship Id="rId196" Type="http://schemas.openxmlformats.org/officeDocument/2006/relationships/image" Target="../media/image6949.png"/><Relationship Id="rId200" Type="http://schemas.openxmlformats.org/officeDocument/2006/relationships/image" Target="../media/image6951.png"/><Relationship Id="rId16" Type="http://schemas.openxmlformats.org/officeDocument/2006/relationships/image" Target="../media/image6859.png"/><Relationship Id="rId37" Type="http://schemas.openxmlformats.org/officeDocument/2006/relationships/customXml" Target="../ink/ink929.xml"/><Relationship Id="rId58" Type="http://schemas.openxmlformats.org/officeDocument/2006/relationships/image" Target="../media/image6880.png"/><Relationship Id="rId79" Type="http://schemas.openxmlformats.org/officeDocument/2006/relationships/customXml" Target="../ink/ink950.xml"/><Relationship Id="rId102" Type="http://schemas.openxmlformats.org/officeDocument/2006/relationships/image" Target="../media/image6902.png"/><Relationship Id="rId123" Type="http://schemas.openxmlformats.org/officeDocument/2006/relationships/customXml" Target="../ink/ink972.xml"/><Relationship Id="rId144" Type="http://schemas.openxmlformats.org/officeDocument/2006/relationships/image" Target="../media/image6923.png"/><Relationship Id="rId90" Type="http://schemas.openxmlformats.org/officeDocument/2006/relationships/image" Target="../media/image6896.png"/><Relationship Id="rId165" Type="http://schemas.openxmlformats.org/officeDocument/2006/relationships/customXml" Target="../ink/ink993.xml"/><Relationship Id="rId186" Type="http://schemas.openxmlformats.org/officeDocument/2006/relationships/image" Target="../media/image6944.png"/><Relationship Id="rId27" Type="http://schemas.openxmlformats.org/officeDocument/2006/relationships/customXml" Target="../ink/ink924.xml"/><Relationship Id="rId48" Type="http://schemas.openxmlformats.org/officeDocument/2006/relationships/image" Target="../media/image6875.png"/><Relationship Id="rId69" Type="http://schemas.openxmlformats.org/officeDocument/2006/relationships/customXml" Target="../ink/ink945.xml"/><Relationship Id="rId113" Type="http://schemas.openxmlformats.org/officeDocument/2006/relationships/customXml" Target="../ink/ink967.xml"/><Relationship Id="rId134" Type="http://schemas.openxmlformats.org/officeDocument/2006/relationships/image" Target="../media/image6918.png"/><Relationship Id="rId80" Type="http://schemas.openxmlformats.org/officeDocument/2006/relationships/image" Target="../media/image6891.png"/><Relationship Id="rId155" Type="http://schemas.openxmlformats.org/officeDocument/2006/relationships/customXml" Target="../ink/ink988.xml"/><Relationship Id="rId176" Type="http://schemas.openxmlformats.org/officeDocument/2006/relationships/image" Target="../media/image6939.png"/><Relationship Id="rId197" Type="http://schemas.openxmlformats.org/officeDocument/2006/relationships/customXml" Target="../ink/ink1009.xml"/><Relationship Id="rId201" Type="http://schemas.openxmlformats.org/officeDocument/2006/relationships/customXml" Target="../ink/ink1011.xml"/><Relationship Id="rId17" Type="http://schemas.openxmlformats.org/officeDocument/2006/relationships/customXml" Target="../ink/ink919.xml"/><Relationship Id="rId38" Type="http://schemas.openxmlformats.org/officeDocument/2006/relationships/image" Target="../media/image6870.png"/><Relationship Id="rId59" Type="http://schemas.openxmlformats.org/officeDocument/2006/relationships/customXml" Target="../ink/ink940.xml"/><Relationship Id="rId103" Type="http://schemas.openxmlformats.org/officeDocument/2006/relationships/customXml" Target="../ink/ink962.xml"/><Relationship Id="rId124" Type="http://schemas.openxmlformats.org/officeDocument/2006/relationships/image" Target="../media/image6913.png"/><Relationship Id="rId70" Type="http://schemas.openxmlformats.org/officeDocument/2006/relationships/image" Target="../media/image6886.png"/><Relationship Id="rId91" Type="http://schemas.openxmlformats.org/officeDocument/2006/relationships/customXml" Target="../ink/ink956.xml"/><Relationship Id="rId145" Type="http://schemas.openxmlformats.org/officeDocument/2006/relationships/customXml" Target="../ink/ink983.xml"/><Relationship Id="rId166" Type="http://schemas.openxmlformats.org/officeDocument/2006/relationships/image" Target="../media/image6934.png"/><Relationship Id="rId187" Type="http://schemas.openxmlformats.org/officeDocument/2006/relationships/customXml" Target="../ink/ink1004.xml"/><Relationship Id="rId1" Type="http://schemas.openxmlformats.org/officeDocument/2006/relationships/slideLayout" Target="../slideLayouts/slideLayout7.xml"/><Relationship Id="rId28" Type="http://schemas.openxmlformats.org/officeDocument/2006/relationships/image" Target="../media/image6865.png"/><Relationship Id="rId49" Type="http://schemas.openxmlformats.org/officeDocument/2006/relationships/customXml" Target="../ink/ink935.xml"/><Relationship Id="rId114" Type="http://schemas.openxmlformats.org/officeDocument/2006/relationships/image" Target="../media/image6908.png"/><Relationship Id="rId60" Type="http://schemas.openxmlformats.org/officeDocument/2006/relationships/image" Target="../media/image6881.png"/><Relationship Id="rId81" Type="http://schemas.openxmlformats.org/officeDocument/2006/relationships/customXml" Target="../ink/ink951.xml"/><Relationship Id="rId135" Type="http://schemas.openxmlformats.org/officeDocument/2006/relationships/customXml" Target="../ink/ink978.xml"/><Relationship Id="rId156" Type="http://schemas.openxmlformats.org/officeDocument/2006/relationships/image" Target="../media/image6929.png"/><Relationship Id="rId177" Type="http://schemas.openxmlformats.org/officeDocument/2006/relationships/customXml" Target="../ink/ink999.xml"/><Relationship Id="rId198" Type="http://schemas.openxmlformats.org/officeDocument/2006/relationships/image" Target="../media/image6950.png"/><Relationship Id="rId202" Type="http://schemas.openxmlformats.org/officeDocument/2006/relationships/image" Target="../media/image6952.png"/><Relationship Id="rId18" Type="http://schemas.openxmlformats.org/officeDocument/2006/relationships/image" Target="../media/image6860.png"/><Relationship Id="rId39" Type="http://schemas.openxmlformats.org/officeDocument/2006/relationships/customXml" Target="../ink/ink930.xml"/><Relationship Id="rId50" Type="http://schemas.openxmlformats.org/officeDocument/2006/relationships/image" Target="../media/image6876.png"/><Relationship Id="rId104" Type="http://schemas.openxmlformats.org/officeDocument/2006/relationships/image" Target="../media/image6903.png"/><Relationship Id="rId125" Type="http://schemas.openxmlformats.org/officeDocument/2006/relationships/customXml" Target="../ink/ink973.xml"/><Relationship Id="rId146" Type="http://schemas.openxmlformats.org/officeDocument/2006/relationships/image" Target="../media/image6924.png"/><Relationship Id="rId167" Type="http://schemas.openxmlformats.org/officeDocument/2006/relationships/customXml" Target="../ink/ink994.xml"/><Relationship Id="rId188" Type="http://schemas.openxmlformats.org/officeDocument/2006/relationships/image" Target="../media/image6945.png"/><Relationship Id="rId71" Type="http://schemas.openxmlformats.org/officeDocument/2006/relationships/customXml" Target="../ink/ink946.xml"/><Relationship Id="rId92" Type="http://schemas.openxmlformats.org/officeDocument/2006/relationships/image" Target="../media/image6897.png"/><Relationship Id="rId2" Type="http://schemas.openxmlformats.org/officeDocument/2006/relationships/notesSlide" Target="../notesSlides/notesSlide8.xml"/><Relationship Id="rId29" Type="http://schemas.openxmlformats.org/officeDocument/2006/relationships/customXml" Target="../ink/ink925.xml"/><Relationship Id="rId40" Type="http://schemas.openxmlformats.org/officeDocument/2006/relationships/image" Target="../media/image6871.png"/><Relationship Id="rId115" Type="http://schemas.openxmlformats.org/officeDocument/2006/relationships/customXml" Target="../ink/ink968.xml"/><Relationship Id="rId136" Type="http://schemas.openxmlformats.org/officeDocument/2006/relationships/image" Target="../media/image6919.png"/><Relationship Id="rId157" Type="http://schemas.openxmlformats.org/officeDocument/2006/relationships/customXml" Target="../ink/ink989.xml"/><Relationship Id="rId178" Type="http://schemas.openxmlformats.org/officeDocument/2006/relationships/image" Target="../media/image6940.png"/></Relationships>
</file>

<file path=ppt/slides/_rels/slide9.xml.rels><?xml version="1.0" encoding="UTF-8" standalone="yes"?>
<Relationships xmlns="http://schemas.openxmlformats.org/package/2006/relationships"><Relationship Id="rId117" Type="http://schemas.openxmlformats.org/officeDocument/2006/relationships/customXml" Target="../ink/ink1073.xml"/><Relationship Id="rId299" Type="http://schemas.openxmlformats.org/officeDocument/2006/relationships/customXml" Target="../ink/ink1164.xml"/><Relationship Id="rId21" Type="http://schemas.openxmlformats.org/officeDocument/2006/relationships/customXml" Target="../ink/ink1025.xml"/><Relationship Id="rId63" Type="http://schemas.openxmlformats.org/officeDocument/2006/relationships/customXml" Target="../ink/ink1046.xml"/><Relationship Id="rId159" Type="http://schemas.openxmlformats.org/officeDocument/2006/relationships/customXml" Target="../ink/ink1094.xml"/><Relationship Id="rId324" Type="http://schemas.openxmlformats.org/officeDocument/2006/relationships/customXml" Target="../ink/ink1177.xml"/><Relationship Id="rId366" Type="http://schemas.openxmlformats.org/officeDocument/2006/relationships/image" Target="../media/image7134.png"/><Relationship Id="rId170" Type="http://schemas.openxmlformats.org/officeDocument/2006/relationships/image" Target="../media/image7039.png"/><Relationship Id="rId226" Type="http://schemas.openxmlformats.org/officeDocument/2006/relationships/image" Target="../media/image7067.png"/><Relationship Id="rId433" Type="http://schemas.openxmlformats.org/officeDocument/2006/relationships/customXml" Target="../ink/ink1232.xml"/><Relationship Id="rId268" Type="http://schemas.openxmlformats.org/officeDocument/2006/relationships/image" Target="../media/image7086.png"/><Relationship Id="rId475" Type="http://schemas.openxmlformats.org/officeDocument/2006/relationships/customXml" Target="../ink/ink1253.xml"/><Relationship Id="rId32" Type="http://schemas.openxmlformats.org/officeDocument/2006/relationships/image" Target="../media/image6970.png"/><Relationship Id="rId74" Type="http://schemas.openxmlformats.org/officeDocument/2006/relationships/image" Target="../media/image6991.png"/><Relationship Id="rId128" Type="http://schemas.openxmlformats.org/officeDocument/2006/relationships/image" Target="../media/image7018.png"/><Relationship Id="rId335" Type="http://schemas.openxmlformats.org/officeDocument/2006/relationships/image" Target="../media/image7119.png"/><Relationship Id="rId377" Type="http://schemas.openxmlformats.org/officeDocument/2006/relationships/customXml" Target="../ink/ink1204.xml"/><Relationship Id="rId500" Type="http://schemas.openxmlformats.org/officeDocument/2006/relationships/image" Target="../media/image117.png"/><Relationship Id="rId5" Type="http://schemas.openxmlformats.org/officeDocument/2006/relationships/customXml" Target="../ink/ink1017.xml"/><Relationship Id="rId181" Type="http://schemas.openxmlformats.org/officeDocument/2006/relationships/customXml" Target="../ink/ink1105.xml"/><Relationship Id="rId237" Type="http://schemas.openxmlformats.org/officeDocument/2006/relationships/customXml" Target="../ink/ink1133.xml"/><Relationship Id="rId402" Type="http://schemas.openxmlformats.org/officeDocument/2006/relationships/image" Target="../media/image7152.png"/><Relationship Id="rId279" Type="http://schemas.openxmlformats.org/officeDocument/2006/relationships/customXml" Target="../ink/ink1154.xml"/><Relationship Id="rId444" Type="http://schemas.openxmlformats.org/officeDocument/2006/relationships/image" Target="../media/image89.png"/><Relationship Id="rId486" Type="http://schemas.openxmlformats.org/officeDocument/2006/relationships/image" Target="../media/image110.png"/><Relationship Id="rId43" Type="http://schemas.openxmlformats.org/officeDocument/2006/relationships/customXml" Target="../ink/ink1036.xml"/><Relationship Id="rId139" Type="http://schemas.openxmlformats.org/officeDocument/2006/relationships/customXml" Target="../ink/ink1084.xml"/><Relationship Id="rId290" Type="http://schemas.openxmlformats.org/officeDocument/2006/relationships/image" Target="../media/image7097.png"/><Relationship Id="rId304" Type="http://schemas.openxmlformats.org/officeDocument/2006/relationships/image" Target="../media/image7104.png"/><Relationship Id="rId346" Type="http://schemas.openxmlformats.org/officeDocument/2006/relationships/customXml" Target="../ink/ink1188.xml"/><Relationship Id="rId388" Type="http://schemas.openxmlformats.org/officeDocument/2006/relationships/image" Target="../media/image7145.png"/><Relationship Id="rId85" Type="http://schemas.openxmlformats.org/officeDocument/2006/relationships/customXml" Target="../ink/ink1057.xml"/><Relationship Id="rId150" Type="http://schemas.openxmlformats.org/officeDocument/2006/relationships/image" Target="../media/image7029.png"/><Relationship Id="rId192" Type="http://schemas.openxmlformats.org/officeDocument/2006/relationships/image" Target="../media/image7050.png"/><Relationship Id="rId206" Type="http://schemas.openxmlformats.org/officeDocument/2006/relationships/image" Target="../media/image7057.png"/><Relationship Id="rId413" Type="http://schemas.openxmlformats.org/officeDocument/2006/relationships/customXml" Target="../ink/ink1222.xml"/><Relationship Id="rId248" Type="http://schemas.openxmlformats.org/officeDocument/2006/relationships/image" Target="../media/image7077.png"/><Relationship Id="rId455" Type="http://schemas.openxmlformats.org/officeDocument/2006/relationships/customXml" Target="../ink/ink1243.xml"/><Relationship Id="rId497" Type="http://schemas.openxmlformats.org/officeDocument/2006/relationships/customXml" Target="../ink/ink1264.xml"/><Relationship Id="rId12" Type="http://schemas.openxmlformats.org/officeDocument/2006/relationships/image" Target="../media/image6960.png"/><Relationship Id="rId108" Type="http://schemas.openxmlformats.org/officeDocument/2006/relationships/image" Target="../media/image7008.png"/><Relationship Id="rId315" Type="http://schemas.openxmlformats.org/officeDocument/2006/relationships/customXml" Target="../ink/ink1172.xml"/><Relationship Id="rId357" Type="http://schemas.openxmlformats.org/officeDocument/2006/relationships/image" Target="../media/image7130.png"/><Relationship Id="rId54" Type="http://schemas.openxmlformats.org/officeDocument/2006/relationships/image" Target="../media/image6981.png"/><Relationship Id="rId96" Type="http://schemas.openxmlformats.org/officeDocument/2006/relationships/image" Target="../media/image7002.png"/><Relationship Id="rId161" Type="http://schemas.openxmlformats.org/officeDocument/2006/relationships/customXml" Target="../ink/ink1095.xml"/><Relationship Id="rId217" Type="http://schemas.openxmlformats.org/officeDocument/2006/relationships/customXml" Target="../ink/ink1123.xml"/><Relationship Id="rId399" Type="http://schemas.openxmlformats.org/officeDocument/2006/relationships/customXml" Target="../ink/ink1215.xml"/><Relationship Id="rId259" Type="http://schemas.openxmlformats.org/officeDocument/2006/relationships/customXml" Target="../ink/ink1144.xml"/><Relationship Id="rId424" Type="http://schemas.openxmlformats.org/officeDocument/2006/relationships/image" Target="../media/image79.png"/><Relationship Id="rId466" Type="http://schemas.openxmlformats.org/officeDocument/2006/relationships/image" Target="../media/image100.png"/><Relationship Id="rId23" Type="http://schemas.openxmlformats.org/officeDocument/2006/relationships/customXml" Target="../ink/ink1026.xml"/><Relationship Id="rId119" Type="http://schemas.openxmlformats.org/officeDocument/2006/relationships/customXml" Target="../ink/ink1074.xml"/><Relationship Id="rId270" Type="http://schemas.openxmlformats.org/officeDocument/2006/relationships/image" Target="../media/image7087.png"/><Relationship Id="rId326" Type="http://schemas.openxmlformats.org/officeDocument/2006/relationships/customXml" Target="../ink/ink1178.xml"/><Relationship Id="rId65" Type="http://schemas.openxmlformats.org/officeDocument/2006/relationships/customXml" Target="../ink/ink1047.xml"/><Relationship Id="rId130" Type="http://schemas.openxmlformats.org/officeDocument/2006/relationships/image" Target="../media/image7019.png"/><Relationship Id="rId368" Type="http://schemas.openxmlformats.org/officeDocument/2006/relationships/image" Target="../media/image7135.png"/><Relationship Id="rId172" Type="http://schemas.openxmlformats.org/officeDocument/2006/relationships/image" Target="../media/image7040.png"/><Relationship Id="rId228" Type="http://schemas.openxmlformats.org/officeDocument/2006/relationships/image" Target="../media/image7068.png"/><Relationship Id="rId435" Type="http://schemas.openxmlformats.org/officeDocument/2006/relationships/customXml" Target="../ink/ink1233.xml"/><Relationship Id="rId477" Type="http://schemas.openxmlformats.org/officeDocument/2006/relationships/customXml" Target="../ink/ink1254.xml"/><Relationship Id="rId281" Type="http://schemas.openxmlformats.org/officeDocument/2006/relationships/customXml" Target="../ink/ink1155.xml"/><Relationship Id="rId337" Type="http://schemas.openxmlformats.org/officeDocument/2006/relationships/image" Target="../media/image7120.png"/><Relationship Id="rId502" Type="http://schemas.openxmlformats.org/officeDocument/2006/relationships/image" Target="../media/image118.png"/><Relationship Id="rId34" Type="http://schemas.openxmlformats.org/officeDocument/2006/relationships/image" Target="../media/image6971.png"/><Relationship Id="rId76" Type="http://schemas.openxmlformats.org/officeDocument/2006/relationships/image" Target="../media/image6992.png"/><Relationship Id="rId141" Type="http://schemas.openxmlformats.org/officeDocument/2006/relationships/customXml" Target="../ink/ink1085.xml"/><Relationship Id="rId379" Type="http://schemas.openxmlformats.org/officeDocument/2006/relationships/customXml" Target="../ink/ink1205.xml"/><Relationship Id="rId7" Type="http://schemas.openxmlformats.org/officeDocument/2006/relationships/customXml" Target="../ink/ink1018.xml"/><Relationship Id="rId183" Type="http://schemas.openxmlformats.org/officeDocument/2006/relationships/customXml" Target="../ink/ink1106.xml"/><Relationship Id="rId239" Type="http://schemas.openxmlformats.org/officeDocument/2006/relationships/customXml" Target="../ink/ink1134.xml"/><Relationship Id="rId390" Type="http://schemas.openxmlformats.org/officeDocument/2006/relationships/image" Target="../media/image7146.png"/><Relationship Id="rId404" Type="http://schemas.openxmlformats.org/officeDocument/2006/relationships/image" Target="../media/image7153.png"/><Relationship Id="rId446" Type="http://schemas.openxmlformats.org/officeDocument/2006/relationships/image" Target="../media/image90.png"/><Relationship Id="rId250" Type="http://schemas.openxmlformats.org/officeDocument/2006/relationships/image" Target="../media/image7078.png"/><Relationship Id="rId292" Type="http://schemas.openxmlformats.org/officeDocument/2006/relationships/image" Target="../media/image7098.png"/><Relationship Id="rId306" Type="http://schemas.openxmlformats.org/officeDocument/2006/relationships/image" Target="../media/image7105.png"/><Relationship Id="rId488" Type="http://schemas.openxmlformats.org/officeDocument/2006/relationships/image" Target="../media/image111.png"/><Relationship Id="rId45" Type="http://schemas.openxmlformats.org/officeDocument/2006/relationships/customXml" Target="../ink/ink1037.xml"/><Relationship Id="rId87" Type="http://schemas.openxmlformats.org/officeDocument/2006/relationships/customXml" Target="../ink/ink1058.xml"/><Relationship Id="rId110" Type="http://schemas.openxmlformats.org/officeDocument/2006/relationships/image" Target="../media/image7009.png"/><Relationship Id="rId348" Type="http://schemas.openxmlformats.org/officeDocument/2006/relationships/customXml" Target="../ink/ink1189.xml"/><Relationship Id="rId152" Type="http://schemas.openxmlformats.org/officeDocument/2006/relationships/image" Target="../media/image7030.png"/><Relationship Id="rId194" Type="http://schemas.openxmlformats.org/officeDocument/2006/relationships/image" Target="../media/image7051.png"/><Relationship Id="rId208" Type="http://schemas.openxmlformats.org/officeDocument/2006/relationships/image" Target="../media/image7058.png"/><Relationship Id="rId415" Type="http://schemas.openxmlformats.org/officeDocument/2006/relationships/customXml" Target="../ink/ink1223.xml"/><Relationship Id="rId457" Type="http://schemas.openxmlformats.org/officeDocument/2006/relationships/customXml" Target="../ink/ink1244.xml"/><Relationship Id="rId261" Type="http://schemas.openxmlformats.org/officeDocument/2006/relationships/customXml" Target="../ink/ink1145.xml"/><Relationship Id="rId499" Type="http://schemas.openxmlformats.org/officeDocument/2006/relationships/customXml" Target="../ink/ink1265.xml"/><Relationship Id="rId14" Type="http://schemas.openxmlformats.org/officeDocument/2006/relationships/image" Target="../media/image6961.png"/><Relationship Id="rId56" Type="http://schemas.openxmlformats.org/officeDocument/2006/relationships/image" Target="../media/image6982.png"/><Relationship Id="rId317" Type="http://schemas.openxmlformats.org/officeDocument/2006/relationships/customXml" Target="../ink/ink1173.xml"/><Relationship Id="rId359" Type="http://schemas.openxmlformats.org/officeDocument/2006/relationships/image" Target="../media/image7131.png"/><Relationship Id="rId98" Type="http://schemas.openxmlformats.org/officeDocument/2006/relationships/image" Target="../media/image7003.png"/><Relationship Id="rId121" Type="http://schemas.openxmlformats.org/officeDocument/2006/relationships/customXml" Target="../ink/ink1075.xml"/><Relationship Id="rId163" Type="http://schemas.openxmlformats.org/officeDocument/2006/relationships/customXml" Target="../ink/ink1096.xml"/><Relationship Id="rId219" Type="http://schemas.openxmlformats.org/officeDocument/2006/relationships/customXml" Target="../ink/ink1124.xml"/><Relationship Id="rId370" Type="http://schemas.openxmlformats.org/officeDocument/2006/relationships/image" Target="../media/image7136.png"/><Relationship Id="rId426" Type="http://schemas.openxmlformats.org/officeDocument/2006/relationships/image" Target="../media/image80.png"/><Relationship Id="rId230" Type="http://schemas.openxmlformats.org/officeDocument/2006/relationships/image" Target="../media/image7069.png"/><Relationship Id="rId468" Type="http://schemas.openxmlformats.org/officeDocument/2006/relationships/image" Target="../media/image101.png"/><Relationship Id="rId25" Type="http://schemas.openxmlformats.org/officeDocument/2006/relationships/customXml" Target="../ink/ink1027.xml"/><Relationship Id="rId67" Type="http://schemas.openxmlformats.org/officeDocument/2006/relationships/customXml" Target="../ink/ink1048.xml"/><Relationship Id="rId272" Type="http://schemas.openxmlformats.org/officeDocument/2006/relationships/image" Target="../media/image7088.png"/><Relationship Id="rId328" Type="http://schemas.openxmlformats.org/officeDocument/2006/relationships/customXml" Target="../ink/ink1179.xml"/><Relationship Id="rId132" Type="http://schemas.openxmlformats.org/officeDocument/2006/relationships/image" Target="../media/image7020.png"/><Relationship Id="rId174" Type="http://schemas.openxmlformats.org/officeDocument/2006/relationships/image" Target="../media/image7041.png"/><Relationship Id="rId381" Type="http://schemas.openxmlformats.org/officeDocument/2006/relationships/customXml" Target="../ink/ink1206.xml"/><Relationship Id="rId241" Type="http://schemas.openxmlformats.org/officeDocument/2006/relationships/customXml" Target="../ink/ink1135.xml"/><Relationship Id="rId437" Type="http://schemas.openxmlformats.org/officeDocument/2006/relationships/customXml" Target="../ink/ink1234.xml"/><Relationship Id="rId479" Type="http://schemas.openxmlformats.org/officeDocument/2006/relationships/customXml" Target="../ink/ink1255.xml"/><Relationship Id="rId36" Type="http://schemas.openxmlformats.org/officeDocument/2006/relationships/image" Target="../media/image6972.png"/><Relationship Id="rId283" Type="http://schemas.openxmlformats.org/officeDocument/2006/relationships/customXml" Target="../ink/ink1156.xml"/><Relationship Id="rId339" Type="http://schemas.openxmlformats.org/officeDocument/2006/relationships/image" Target="../media/image7121.png"/><Relationship Id="rId490" Type="http://schemas.openxmlformats.org/officeDocument/2006/relationships/image" Target="../media/image112.png"/><Relationship Id="rId78" Type="http://schemas.openxmlformats.org/officeDocument/2006/relationships/image" Target="../media/image6993.png"/><Relationship Id="rId101" Type="http://schemas.openxmlformats.org/officeDocument/2006/relationships/customXml" Target="../ink/ink1065.xml"/><Relationship Id="rId143" Type="http://schemas.openxmlformats.org/officeDocument/2006/relationships/customXml" Target="../ink/ink1086.xml"/><Relationship Id="rId185" Type="http://schemas.openxmlformats.org/officeDocument/2006/relationships/customXml" Target="../ink/ink1107.xml"/><Relationship Id="rId350" Type="http://schemas.openxmlformats.org/officeDocument/2006/relationships/customXml" Target="../ink/ink1190.xml"/><Relationship Id="rId406" Type="http://schemas.openxmlformats.org/officeDocument/2006/relationships/image" Target="../media/image7154.png"/><Relationship Id="rId9" Type="http://schemas.openxmlformats.org/officeDocument/2006/relationships/customXml" Target="../ink/ink1019.xml"/><Relationship Id="rId210" Type="http://schemas.openxmlformats.org/officeDocument/2006/relationships/image" Target="../media/image7059.png"/><Relationship Id="rId392" Type="http://schemas.openxmlformats.org/officeDocument/2006/relationships/image" Target="../media/image7147.png"/><Relationship Id="rId448" Type="http://schemas.openxmlformats.org/officeDocument/2006/relationships/image" Target="../media/image91.png"/><Relationship Id="rId252" Type="http://schemas.openxmlformats.org/officeDocument/2006/relationships/image" Target="../media/image7079.png"/><Relationship Id="rId294" Type="http://schemas.openxmlformats.org/officeDocument/2006/relationships/image" Target="../media/image7099.png"/><Relationship Id="rId308" Type="http://schemas.openxmlformats.org/officeDocument/2006/relationships/image" Target="../media/image7106.png"/><Relationship Id="rId47" Type="http://schemas.openxmlformats.org/officeDocument/2006/relationships/customXml" Target="../ink/ink1038.xml"/><Relationship Id="rId89" Type="http://schemas.openxmlformats.org/officeDocument/2006/relationships/customXml" Target="../ink/ink1059.xml"/><Relationship Id="rId112" Type="http://schemas.openxmlformats.org/officeDocument/2006/relationships/image" Target="../media/image7010.png"/><Relationship Id="rId154" Type="http://schemas.openxmlformats.org/officeDocument/2006/relationships/image" Target="../media/image7031.png"/><Relationship Id="rId361" Type="http://schemas.openxmlformats.org/officeDocument/2006/relationships/image" Target="../media/image7132.png"/><Relationship Id="rId196" Type="http://schemas.openxmlformats.org/officeDocument/2006/relationships/image" Target="../media/image7052.png"/><Relationship Id="rId417" Type="http://schemas.openxmlformats.org/officeDocument/2006/relationships/customXml" Target="../ink/ink1224.xml"/><Relationship Id="rId459" Type="http://schemas.openxmlformats.org/officeDocument/2006/relationships/customXml" Target="../ink/ink1245.xml"/><Relationship Id="rId16" Type="http://schemas.openxmlformats.org/officeDocument/2006/relationships/image" Target="../media/image6962.png"/><Relationship Id="rId221" Type="http://schemas.openxmlformats.org/officeDocument/2006/relationships/customXml" Target="../ink/ink1125.xml"/><Relationship Id="rId263" Type="http://schemas.openxmlformats.org/officeDocument/2006/relationships/customXml" Target="../ink/ink1146.xml"/><Relationship Id="rId319" Type="http://schemas.openxmlformats.org/officeDocument/2006/relationships/customXml" Target="../ink/ink1174.xml"/><Relationship Id="rId470" Type="http://schemas.openxmlformats.org/officeDocument/2006/relationships/image" Target="../media/image102.png"/><Relationship Id="rId58" Type="http://schemas.openxmlformats.org/officeDocument/2006/relationships/image" Target="../media/image6983.png"/><Relationship Id="rId123" Type="http://schemas.openxmlformats.org/officeDocument/2006/relationships/customXml" Target="../ink/ink1076.xml"/><Relationship Id="rId330" Type="http://schemas.openxmlformats.org/officeDocument/2006/relationships/customXml" Target="../ink/ink1180.xml"/><Relationship Id="rId165" Type="http://schemas.openxmlformats.org/officeDocument/2006/relationships/customXml" Target="../ink/ink1097.xml"/><Relationship Id="rId372" Type="http://schemas.openxmlformats.org/officeDocument/2006/relationships/image" Target="../media/image7137.png"/><Relationship Id="rId428" Type="http://schemas.openxmlformats.org/officeDocument/2006/relationships/image" Target="../media/image81.png"/><Relationship Id="rId232" Type="http://schemas.openxmlformats.org/officeDocument/2006/relationships/image" Target="../media/image6642.png"/><Relationship Id="rId274" Type="http://schemas.openxmlformats.org/officeDocument/2006/relationships/image" Target="../media/image7089.png"/><Relationship Id="rId481" Type="http://schemas.openxmlformats.org/officeDocument/2006/relationships/customXml" Target="../ink/ink1256.xml"/><Relationship Id="rId27" Type="http://schemas.openxmlformats.org/officeDocument/2006/relationships/customXml" Target="../ink/ink1028.xml"/><Relationship Id="rId69" Type="http://schemas.openxmlformats.org/officeDocument/2006/relationships/customXml" Target="../ink/ink1049.xml"/><Relationship Id="rId134" Type="http://schemas.openxmlformats.org/officeDocument/2006/relationships/image" Target="../media/image7021.png"/><Relationship Id="rId80" Type="http://schemas.openxmlformats.org/officeDocument/2006/relationships/image" Target="../media/image6994.png"/><Relationship Id="rId176" Type="http://schemas.openxmlformats.org/officeDocument/2006/relationships/image" Target="../media/image7042.png"/><Relationship Id="rId341" Type="http://schemas.openxmlformats.org/officeDocument/2006/relationships/image" Target="../media/image7122.png"/><Relationship Id="rId383" Type="http://schemas.openxmlformats.org/officeDocument/2006/relationships/customXml" Target="../ink/ink1207.xml"/><Relationship Id="rId439" Type="http://schemas.openxmlformats.org/officeDocument/2006/relationships/customXml" Target="../ink/ink1235.xml"/><Relationship Id="rId201" Type="http://schemas.openxmlformats.org/officeDocument/2006/relationships/customXml" Target="../ink/ink1115.xml"/><Relationship Id="rId243" Type="http://schemas.openxmlformats.org/officeDocument/2006/relationships/customXml" Target="../ink/ink1136.xml"/><Relationship Id="rId285" Type="http://schemas.openxmlformats.org/officeDocument/2006/relationships/customXml" Target="../ink/ink1157.xml"/><Relationship Id="rId450" Type="http://schemas.openxmlformats.org/officeDocument/2006/relationships/image" Target="../media/image92.png"/><Relationship Id="rId38" Type="http://schemas.openxmlformats.org/officeDocument/2006/relationships/image" Target="../media/image6973.png"/><Relationship Id="rId103" Type="http://schemas.openxmlformats.org/officeDocument/2006/relationships/customXml" Target="../ink/ink1066.xml"/><Relationship Id="rId310" Type="http://schemas.openxmlformats.org/officeDocument/2006/relationships/image" Target="../media/image7107.png"/><Relationship Id="rId492" Type="http://schemas.openxmlformats.org/officeDocument/2006/relationships/image" Target="../media/image113.png"/><Relationship Id="rId91" Type="http://schemas.openxmlformats.org/officeDocument/2006/relationships/customXml" Target="../ink/ink1060.xml"/><Relationship Id="rId145" Type="http://schemas.openxmlformats.org/officeDocument/2006/relationships/customXml" Target="../ink/ink1087.xml"/><Relationship Id="rId187" Type="http://schemas.openxmlformats.org/officeDocument/2006/relationships/customXml" Target="../ink/ink1108.xml"/><Relationship Id="rId352" Type="http://schemas.openxmlformats.org/officeDocument/2006/relationships/customXml" Target="../ink/ink1191.xml"/><Relationship Id="rId394" Type="http://schemas.openxmlformats.org/officeDocument/2006/relationships/image" Target="../media/image7148.png"/><Relationship Id="rId408" Type="http://schemas.openxmlformats.org/officeDocument/2006/relationships/image" Target="../media/image7155.png"/><Relationship Id="rId212" Type="http://schemas.openxmlformats.org/officeDocument/2006/relationships/image" Target="../media/image7060.png"/><Relationship Id="rId254" Type="http://schemas.openxmlformats.org/officeDocument/2006/relationships/image" Target="../media/image6543.png"/><Relationship Id="rId49" Type="http://schemas.openxmlformats.org/officeDocument/2006/relationships/customXml" Target="../ink/ink1039.xml"/><Relationship Id="rId114" Type="http://schemas.openxmlformats.org/officeDocument/2006/relationships/image" Target="../media/image7011.png"/><Relationship Id="rId296" Type="http://schemas.openxmlformats.org/officeDocument/2006/relationships/image" Target="../media/image7100.png"/><Relationship Id="rId461" Type="http://schemas.openxmlformats.org/officeDocument/2006/relationships/customXml" Target="../ink/ink1246.xml"/><Relationship Id="rId60" Type="http://schemas.openxmlformats.org/officeDocument/2006/relationships/image" Target="../media/image6984.png"/><Relationship Id="rId156" Type="http://schemas.openxmlformats.org/officeDocument/2006/relationships/image" Target="../media/image7032.png"/><Relationship Id="rId198" Type="http://schemas.openxmlformats.org/officeDocument/2006/relationships/image" Target="../media/image7053.png"/><Relationship Id="rId321" Type="http://schemas.openxmlformats.org/officeDocument/2006/relationships/image" Target="../media/image7112.png"/><Relationship Id="rId363" Type="http://schemas.openxmlformats.org/officeDocument/2006/relationships/image" Target="../media/image7133.png"/><Relationship Id="rId419" Type="http://schemas.openxmlformats.org/officeDocument/2006/relationships/customXml" Target="../ink/ink1225.xml"/><Relationship Id="rId223" Type="http://schemas.openxmlformats.org/officeDocument/2006/relationships/customXml" Target="../ink/ink1126.xml"/><Relationship Id="rId430" Type="http://schemas.openxmlformats.org/officeDocument/2006/relationships/image" Target="../media/image82.png"/><Relationship Id="rId18" Type="http://schemas.openxmlformats.org/officeDocument/2006/relationships/image" Target="../media/image6963.png"/><Relationship Id="rId265" Type="http://schemas.openxmlformats.org/officeDocument/2006/relationships/customXml" Target="../ink/ink1147.xml"/><Relationship Id="rId472" Type="http://schemas.openxmlformats.org/officeDocument/2006/relationships/image" Target="../media/image103.png"/><Relationship Id="rId125" Type="http://schemas.openxmlformats.org/officeDocument/2006/relationships/customXml" Target="../ink/ink1077.xml"/><Relationship Id="rId167" Type="http://schemas.openxmlformats.org/officeDocument/2006/relationships/customXml" Target="../ink/ink1098.xml"/><Relationship Id="rId332" Type="http://schemas.openxmlformats.org/officeDocument/2006/relationships/customXml" Target="../ink/ink1181.xml"/><Relationship Id="rId374" Type="http://schemas.openxmlformats.org/officeDocument/2006/relationships/image" Target="../media/image7138.png"/><Relationship Id="rId71" Type="http://schemas.openxmlformats.org/officeDocument/2006/relationships/customXml" Target="../ink/ink1050.xml"/><Relationship Id="rId234" Type="http://schemas.openxmlformats.org/officeDocument/2006/relationships/image" Target="../media/image7070.png"/><Relationship Id="rId2" Type="http://schemas.openxmlformats.org/officeDocument/2006/relationships/notesSlide" Target="../notesSlides/notesSlide9.xml"/><Relationship Id="rId29" Type="http://schemas.openxmlformats.org/officeDocument/2006/relationships/customXml" Target="../ink/ink1029.xml"/><Relationship Id="rId276" Type="http://schemas.openxmlformats.org/officeDocument/2006/relationships/image" Target="../media/image7090.png"/><Relationship Id="rId441" Type="http://schemas.openxmlformats.org/officeDocument/2006/relationships/customXml" Target="../ink/ink1236.xml"/><Relationship Id="rId483" Type="http://schemas.openxmlformats.org/officeDocument/2006/relationships/customXml" Target="../ink/ink1257.xml"/><Relationship Id="rId40" Type="http://schemas.openxmlformats.org/officeDocument/2006/relationships/image" Target="../media/image6974.png"/><Relationship Id="rId136" Type="http://schemas.openxmlformats.org/officeDocument/2006/relationships/image" Target="../media/image7022.png"/><Relationship Id="rId178" Type="http://schemas.openxmlformats.org/officeDocument/2006/relationships/image" Target="../media/image7043.png"/><Relationship Id="rId301" Type="http://schemas.openxmlformats.org/officeDocument/2006/relationships/customXml" Target="../ink/ink1165.xml"/><Relationship Id="rId343" Type="http://schemas.openxmlformats.org/officeDocument/2006/relationships/image" Target="../media/image7123.png"/><Relationship Id="rId82" Type="http://schemas.openxmlformats.org/officeDocument/2006/relationships/image" Target="../media/image6995.png"/><Relationship Id="rId203" Type="http://schemas.openxmlformats.org/officeDocument/2006/relationships/customXml" Target="../ink/ink1116.xml"/><Relationship Id="rId385" Type="http://schemas.openxmlformats.org/officeDocument/2006/relationships/customXml" Target="../ink/ink1208.xml"/><Relationship Id="rId245" Type="http://schemas.openxmlformats.org/officeDocument/2006/relationships/customXml" Target="../ink/ink1137.xml"/><Relationship Id="rId287" Type="http://schemas.openxmlformats.org/officeDocument/2006/relationships/customXml" Target="../ink/ink1158.xml"/><Relationship Id="rId410" Type="http://schemas.openxmlformats.org/officeDocument/2006/relationships/image" Target="../media/image7156.png"/><Relationship Id="rId452" Type="http://schemas.openxmlformats.org/officeDocument/2006/relationships/image" Target="../media/image93.png"/><Relationship Id="rId494" Type="http://schemas.openxmlformats.org/officeDocument/2006/relationships/image" Target="../media/image114.png"/><Relationship Id="rId105" Type="http://schemas.openxmlformats.org/officeDocument/2006/relationships/customXml" Target="../ink/ink1067.xml"/><Relationship Id="rId147" Type="http://schemas.openxmlformats.org/officeDocument/2006/relationships/customXml" Target="../ink/ink1088.xml"/><Relationship Id="rId312" Type="http://schemas.openxmlformats.org/officeDocument/2006/relationships/image" Target="../media/image7108.png"/><Relationship Id="rId354" Type="http://schemas.openxmlformats.org/officeDocument/2006/relationships/customXml" Target="../ink/ink1192.xml"/><Relationship Id="rId51" Type="http://schemas.openxmlformats.org/officeDocument/2006/relationships/customXml" Target="../ink/ink1040.xml"/><Relationship Id="rId93" Type="http://schemas.openxmlformats.org/officeDocument/2006/relationships/customXml" Target="../ink/ink1061.xml"/><Relationship Id="rId189" Type="http://schemas.openxmlformats.org/officeDocument/2006/relationships/customXml" Target="../ink/ink1109.xml"/><Relationship Id="rId396" Type="http://schemas.openxmlformats.org/officeDocument/2006/relationships/image" Target="../media/image7149.png"/><Relationship Id="rId214" Type="http://schemas.openxmlformats.org/officeDocument/2006/relationships/image" Target="../media/image7061.png"/><Relationship Id="rId256" Type="http://schemas.openxmlformats.org/officeDocument/2006/relationships/image" Target="../media/image7080.png"/><Relationship Id="rId298" Type="http://schemas.openxmlformats.org/officeDocument/2006/relationships/image" Target="../media/image7101.png"/><Relationship Id="rId421" Type="http://schemas.openxmlformats.org/officeDocument/2006/relationships/customXml" Target="../ink/ink1226.xml"/><Relationship Id="rId463" Type="http://schemas.openxmlformats.org/officeDocument/2006/relationships/customXml" Target="../ink/ink1247.xml"/><Relationship Id="rId116" Type="http://schemas.openxmlformats.org/officeDocument/2006/relationships/image" Target="../media/image7012.png"/><Relationship Id="rId158" Type="http://schemas.openxmlformats.org/officeDocument/2006/relationships/image" Target="../media/image7033.png"/><Relationship Id="rId323" Type="http://schemas.openxmlformats.org/officeDocument/2006/relationships/image" Target="../media/image7113.png"/><Relationship Id="rId20" Type="http://schemas.openxmlformats.org/officeDocument/2006/relationships/image" Target="../media/image6964.png"/><Relationship Id="rId62" Type="http://schemas.openxmlformats.org/officeDocument/2006/relationships/image" Target="../media/image6985.png"/><Relationship Id="rId365" Type="http://schemas.openxmlformats.org/officeDocument/2006/relationships/customXml" Target="../ink/ink1198.xml"/><Relationship Id="rId225" Type="http://schemas.openxmlformats.org/officeDocument/2006/relationships/customXml" Target="../ink/ink1127.xml"/><Relationship Id="rId267" Type="http://schemas.openxmlformats.org/officeDocument/2006/relationships/customXml" Target="../ink/ink1148.xml"/><Relationship Id="rId432" Type="http://schemas.openxmlformats.org/officeDocument/2006/relationships/image" Target="../media/image83.png"/><Relationship Id="rId474" Type="http://schemas.openxmlformats.org/officeDocument/2006/relationships/image" Target="../media/image104.png"/><Relationship Id="rId127" Type="http://schemas.openxmlformats.org/officeDocument/2006/relationships/customXml" Target="../ink/ink1078.xml"/><Relationship Id="rId10" Type="http://schemas.openxmlformats.org/officeDocument/2006/relationships/image" Target="../media/image6959.png"/><Relationship Id="rId31" Type="http://schemas.openxmlformats.org/officeDocument/2006/relationships/customXml" Target="../ink/ink1030.xml"/><Relationship Id="rId52" Type="http://schemas.openxmlformats.org/officeDocument/2006/relationships/image" Target="../media/image6980.png"/><Relationship Id="rId73" Type="http://schemas.openxmlformats.org/officeDocument/2006/relationships/customXml" Target="../ink/ink1051.xml"/><Relationship Id="rId94" Type="http://schemas.openxmlformats.org/officeDocument/2006/relationships/image" Target="../media/image7001.png"/><Relationship Id="rId148" Type="http://schemas.openxmlformats.org/officeDocument/2006/relationships/image" Target="../media/image7028.png"/><Relationship Id="rId169" Type="http://schemas.openxmlformats.org/officeDocument/2006/relationships/customXml" Target="../ink/ink1099.xml"/><Relationship Id="rId334" Type="http://schemas.openxmlformats.org/officeDocument/2006/relationships/customXml" Target="../ink/ink1182.xml"/><Relationship Id="rId355" Type="http://schemas.openxmlformats.org/officeDocument/2006/relationships/image" Target="../media/image7129.png"/><Relationship Id="rId376" Type="http://schemas.openxmlformats.org/officeDocument/2006/relationships/image" Target="../media/image7139.png"/><Relationship Id="rId397" Type="http://schemas.openxmlformats.org/officeDocument/2006/relationships/customXml" Target="../ink/ink1214.xml"/><Relationship Id="rId4" Type="http://schemas.openxmlformats.org/officeDocument/2006/relationships/image" Target="../media/image6956.png"/><Relationship Id="rId180" Type="http://schemas.openxmlformats.org/officeDocument/2006/relationships/image" Target="../media/image7044.png"/><Relationship Id="rId215" Type="http://schemas.openxmlformats.org/officeDocument/2006/relationships/customXml" Target="../ink/ink1122.xml"/><Relationship Id="rId236" Type="http://schemas.openxmlformats.org/officeDocument/2006/relationships/image" Target="../media/image7071.png"/><Relationship Id="rId257" Type="http://schemas.openxmlformats.org/officeDocument/2006/relationships/customXml" Target="../ink/ink1143.xml"/><Relationship Id="rId278" Type="http://schemas.openxmlformats.org/officeDocument/2006/relationships/image" Target="../media/image7091.png"/><Relationship Id="rId401" Type="http://schemas.openxmlformats.org/officeDocument/2006/relationships/customXml" Target="../ink/ink1216.xml"/><Relationship Id="rId422" Type="http://schemas.openxmlformats.org/officeDocument/2006/relationships/image" Target="../media/image7162.png"/><Relationship Id="rId443" Type="http://schemas.openxmlformats.org/officeDocument/2006/relationships/customXml" Target="../ink/ink1237.xml"/><Relationship Id="rId464" Type="http://schemas.openxmlformats.org/officeDocument/2006/relationships/image" Target="../media/image99.png"/><Relationship Id="rId303" Type="http://schemas.openxmlformats.org/officeDocument/2006/relationships/customXml" Target="../ink/ink1166.xml"/><Relationship Id="rId485" Type="http://schemas.openxmlformats.org/officeDocument/2006/relationships/customXml" Target="../ink/ink1258.xml"/><Relationship Id="rId42" Type="http://schemas.openxmlformats.org/officeDocument/2006/relationships/image" Target="../media/image6975.png"/><Relationship Id="rId84" Type="http://schemas.openxmlformats.org/officeDocument/2006/relationships/image" Target="../media/image6996.png"/><Relationship Id="rId138" Type="http://schemas.openxmlformats.org/officeDocument/2006/relationships/image" Target="../media/image7023.png"/><Relationship Id="rId345" Type="http://schemas.openxmlformats.org/officeDocument/2006/relationships/image" Target="../media/image7124.png"/><Relationship Id="rId387" Type="http://schemas.openxmlformats.org/officeDocument/2006/relationships/customXml" Target="../ink/ink1209.xml"/><Relationship Id="rId191" Type="http://schemas.openxmlformats.org/officeDocument/2006/relationships/customXml" Target="../ink/ink1110.xml"/><Relationship Id="rId205" Type="http://schemas.openxmlformats.org/officeDocument/2006/relationships/customXml" Target="../ink/ink1117.xml"/><Relationship Id="rId247" Type="http://schemas.openxmlformats.org/officeDocument/2006/relationships/customXml" Target="../ink/ink1138.xml"/><Relationship Id="rId412" Type="http://schemas.openxmlformats.org/officeDocument/2006/relationships/image" Target="../media/image7157.png"/><Relationship Id="rId107" Type="http://schemas.openxmlformats.org/officeDocument/2006/relationships/customXml" Target="../ink/ink1068.xml"/><Relationship Id="rId289" Type="http://schemas.openxmlformats.org/officeDocument/2006/relationships/customXml" Target="../ink/ink1159.xml"/><Relationship Id="rId454" Type="http://schemas.openxmlformats.org/officeDocument/2006/relationships/image" Target="../media/image94.png"/><Relationship Id="rId496" Type="http://schemas.openxmlformats.org/officeDocument/2006/relationships/image" Target="../media/image115.png"/><Relationship Id="rId11" Type="http://schemas.openxmlformats.org/officeDocument/2006/relationships/customXml" Target="../ink/ink1020.xml"/><Relationship Id="rId53" Type="http://schemas.openxmlformats.org/officeDocument/2006/relationships/customXml" Target="../ink/ink1041.xml"/><Relationship Id="rId149" Type="http://schemas.openxmlformats.org/officeDocument/2006/relationships/customXml" Target="../ink/ink1089.xml"/><Relationship Id="rId314" Type="http://schemas.openxmlformats.org/officeDocument/2006/relationships/image" Target="../media/image7109.png"/><Relationship Id="rId356" Type="http://schemas.openxmlformats.org/officeDocument/2006/relationships/customXml" Target="../ink/ink1193.xml"/><Relationship Id="rId398" Type="http://schemas.openxmlformats.org/officeDocument/2006/relationships/image" Target="../media/image7150.png"/><Relationship Id="rId95" Type="http://schemas.openxmlformats.org/officeDocument/2006/relationships/customXml" Target="../ink/ink1062.xml"/><Relationship Id="rId160" Type="http://schemas.openxmlformats.org/officeDocument/2006/relationships/image" Target="../media/image7034.png"/><Relationship Id="rId216" Type="http://schemas.openxmlformats.org/officeDocument/2006/relationships/image" Target="../media/image7062.png"/><Relationship Id="rId423" Type="http://schemas.openxmlformats.org/officeDocument/2006/relationships/customXml" Target="../ink/ink1227.xml"/><Relationship Id="rId258" Type="http://schemas.openxmlformats.org/officeDocument/2006/relationships/image" Target="../media/image7081.png"/><Relationship Id="rId465" Type="http://schemas.openxmlformats.org/officeDocument/2006/relationships/customXml" Target="../ink/ink1248.xml"/><Relationship Id="rId22" Type="http://schemas.openxmlformats.org/officeDocument/2006/relationships/image" Target="../media/image6965.png"/><Relationship Id="rId64" Type="http://schemas.openxmlformats.org/officeDocument/2006/relationships/image" Target="../media/image6986.png"/><Relationship Id="rId118" Type="http://schemas.openxmlformats.org/officeDocument/2006/relationships/image" Target="../media/image7013.png"/><Relationship Id="rId325" Type="http://schemas.openxmlformats.org/officeDocument/2006/relationships/image" Target="../media/image7114.png"/><Relationship Id="rId367" Type="http://schemas.openxmlformats.org/officeDocument/2006/relationships/customXml" Target="../ink/ink1199.xml"/><Relationship Id="rId171" Type="http://schemas.openxmlformats.org/officeDocument/2006/relationships/customXml" Target="../ink/ink1100.xml"/><Relationship Id="rId227" Type="http://schemas.openxmlformats.org/officeDocument/2006/relationships/customXml" Target="../ink/ink1128.xml"/><Relationship Id="rId269" Type="http://schemas.openxmlformats.org/officeDocument/2006/relationships/customXml" Target="../ink/ink1149.xml"/><Relationship Id="rId434" Type="http://schemas.openxmlformats.org/officeDocument/2006/relationships/image" Target="../media/image84.png"/><Relationship Id="rId476" Type="http://schemas.openxmlformats.org/officeDocument/2006/relationships/image" Target="../media/image105.png"/><Relationship Id="rId33" Type="http://schemas.openxmlformats.org/officeDocument/2006/relationships/customXml" Target="../ink/ink1031.xml"/><Relationship Id="rId129" Type="http://schemas.openxmlformats.org/officeDocument/2006/relationships/customXml" Target="../ink/ink1079.xml"/><Relationship Id="rId280" Type="http://schemas.openxmlformats.org/officeDocument/2006/relationships/image" Target="../media/image7092.png"/><Relationship Id="rId336" Type="http://schemas.openxmlformats.org/officeDocument/2006/relationships/customXml" Target="../ink/ink1183.xml"/><Relationship Id="rId501" Type="http://schemas.openxmlformats.org/officeDocument/2006/relationships/customXml" Target="../ink/ink1266.xml"/><Relationship Id="rId75" Type="http://schemas.openxmlformats.org/officeDocument/2006/relationships/customXml" Target="../ink/ink1052.xml"/><Relationship Id="rId140" Type="http://schemas.openxmlformats.org/officeDocument/2006/relationships/image" Target="../media/image7024.png"/><Relationship Id="rId182" Type="http://schemas.openxmlformats.org/officeDocument/2006/relationships/image" Target="../media/image7045.png"/><Relationship Id="rId378" Type="http://schemas.openxmlformats.org/officeDocument/2006/relationships/image" Target="../media/image7140.png"/><Relationship Id="rId403" Type="http://schemas.openxmlformats.org/officeDocument/2006/relationships/customXml" Target="../ink/ink1217.xml"/><Relationship Id="rId6" Type="http://schemas.openxmlformats.org/officeDocument/2006/relationships/image" Target="../media/image6957.png"/><Relationship Id="rId238" Type="http://schemas.openxmlformats.org/officeDocument/2006/relationships/image" Target="../media/image7072.png"/><Relationship Id="rId445" Type="http://schemas.openxmlformats.org/officeDocument/2006/relationships/customXml" Target="../ink/ink1238.xml"/><Relationship Id="rId487" Type="http://schemas.openxmlformats.org/officeDocument/2006/relationships/customXml" Target="../ink/ink1259.xml"/><Relationship Id="rId291" Type="http://schemas.openxmlformats.org/officeDocument/2006/relationships/customXml" Target="../ink/ink1160.xml"/><Relationship Id="rId305" Type="http://schemas.openxmlformats.org/officeDocument/2006/relationships/customXml" Target="../ink/ink1167.xml"/><Relationship Id="rId347" Type="http://schemas.openxmlformats.org/officeDocument/2006/relationships/image" Target="../media/image7125.png"/><Relationship Id="rId44" Type="http://schemas.openxmlformats.org/officeDocument/2006/relationships/image" Target="../media/image6976.png"/><Relationship Id="rId86" Type="http://schemas.openxmlformats.org/officeDocument/2006/relationships/image" Target="../media/image6997.png"/><Relationship Id="rId151" Type="http://schemas.openxmlformats.org/officeDocument/2006/relationships/customXml" Target="../ink/ink1090.xml"/><Relationship Id="rId389" Type="http://schemas.openxmlformats.org/officeDocument/2006/relationships/customXml" Target="../ink/ink1210.xml"/><Relationship Id="rId193" Type="http://schemas.openxmlformats.org/officeDocument/2006/relationships/customXml" Target="../ink/ink1111.xml"/><Relationship Id="rId207" Type="http://schemas.openxmlformats.org/officeDocument/2006/relationships/customXml" Target="../ink/ink1118.xml"/><Relationship Id="rId249" Type="http://schemas.openxmlformats.org/officeDocument/2006/relationships/customXml" Target="../ink/ink1139.xml"/><Relationship Id="rId414" Type="http://schemas.openxmlformats.org/officeDocument/2006/relationships/image" Target="../media/image7158.png"/><Relationship Id="rId456" Type="http://schemas.openxmlformats.org/officeDocument/2006/relationships/image" Target="../media/image95.png"/><Relationship Id="rId498" Type="http://schemas.openxmlformats.org/officeDocument/2006/relationships/image" Target="../media/image116.png"/><Relationship Id="rId13" Type="http://schemas.openxmlformats.org/officeDocument/2006/relationships/customXml" Target="../ink/ink1021.xml"/><Relationship Id="rId109" Type="http://schemas.openxmlformats.org/officeDocument/2006/relationships/customXml" Target="../ink/ink1069.xml"/><Relationship Id="rId260" Type="http://schemas.openxmlformats.org/officeDocument/2006/relationships/image" Target="../media/image7082.png"/><Relationship Id="rId316" Type="http://schemas.openxmlformats.org/officeDocument/2006/relationships/image" Target="../media/image7110.png"/><Relationship Id="rId55" Type="http://schemas.openxmlformats.org/officeDocument/2006/relationships/customXml" Target="../ink/ink1042.xml"/><Relationship Id="rId97" Type="http://schemas.openxmlformats.org/officeDocument/2006/relationships/customXml" Target="../ink/ink1063.xml"/><Relationship Id="rId120" Type="http://schemas.openxmlformats.org/officeDocument/2006/relationships/image" Target="../media/image7014.png"/><Relationship Id="rId358" Type="http://schemas.openxmlformats.org/officeDocument/2006/relationships/customXml" Target="../ink/ink1194.xml"/><Relationship Id="rId162" Type="http://schemas.openxmlformats.org/officeDocument/2006/relationships/image" Target="../media/image7035.png"/><Relationship Id="rId218" Type="http://schemas.openxmlformats.org/officeDocument/2006/relationships/image" Target="../media/image7063.png"/><Relationship Id="rId425" Type="http://schemas.openxmlformats.org/officeDocument/2006/relationships/customXml" Target="../ink/ink1228.xml"/><Relationship Id="rId467" Type="http://schemas.openxmlformats.org/officeDocument/2006/relationships/customXml" Target="../ink/ink1249.xml"/><Relationship Id="rId271" Type="http://schemas.openxmlformats.org/officeDocument/2006/relationships/customXml" Target="../ink/ink1150.xml"/><Relationship Id="rId24" Type="http://schemas.openxmlformats.org/officeDocument/2006/relationships/image" Target="../media/image6966.png"/><Relationship Id="rId66" Type="http://schemas.openxmlformats.org/officeDocument/2006/relationships/image" Target="../media/image6987.png"/><Relationship Id="rId131" Type="http://schemas.openxmlformats.org/officeDocument/2006/relationships/customXml" Target="../ink/ink1080.xml"/><Relationship Id="rId327" Type="http://schemas.openxmlformats.org/officeDocument/2006/relationships/image" Target="../media/image7115.png"/><Relationship Id="rId369" Type="http://schemas.openxmlformats.org/officeDocument/2006/relationships/customXml" Target="../ink/ink1200.xml"/><Relationship Id="rId173" Type="http://schemas.openxmlformats.org/officeDocument/2006/relationships/customXml" Target="../ink/ink1101.xml"/><Relationship Id="rId229" Type="http://schemas.openxmlformats.org/officeDocument/2006/relationships/customXml" Target="../ink/ink1129.xml"/><Relationship Id="rId380" Type="http://schemas.openxmlformats.org/officeDocument/2006/relationships/image" Target="../media/image7141.png"/><Relationship Id="rId436" Type="http://schemas.openxmlformats.org/officeDocument/2006/relationships/image" Target="../media/image85.png"/><Relationship Id="rId240" Type="http://schemas.openxmlformats.org/officeDocument/2006/relationships/image" Target="../media/image7073.png"/><Relationship Id="rId478" Type="http://schemas.openxmlformats.org/officeDocument/2006/relationships/image" Target="../media/image106.png"/><Relationship Id="rId35" Type="http://schemas.openxmlformats.org/officeDocument/2006/relationships/customXml" Target="../ink/ink1032.xml"/><Relationship Id="rId77" Type="http://schemas.openxmlformats.org/officeDocument/2006/relationships/customXml" Target="../ink/ink1053.xml"/><Relationship Id="rId100" Type="http://schemas.openxmlformats.org/officeDocument/2006/relationships/image" Target="../media/image7004.png"/><Relationship Id="rId282" Type="http://schemas.openxmlformats.org/officeDocument/2006/relationships/image" Target="../media/image7093.png"/><Relationship Id="rId338" Type="http://schemas.openxmlformats.org/officeDocument/2006/relationships/customXml" Target="../ink/ink1184.xml"/><Relationship Id="rId8" Type="http://schemas.openxmlformats.org/officeDocument/2006/relationships/image" Target="../media/image6958.png"/><Relationship Id="rId142" Type="http://schemas.openxmlformats.org/officeDocument/2006/relationships/image" Target="../media/image7025.png"/><Relationship Id="rId184" Type="http://schemas.openxmlformats.org/officeDocument/2006/relationships/image" Target="../media/image7046.png"/><Relationship Id="rId391" Type="http://schemas.openxmlformats.org/officeDocument/2006/relationships/customXml" Target="../ink/ink1211.xml"/><Relationship Id="rId405" Type="http://schemas.openxmlformats.org/officeDocument/2006/relationships/customXml" Target="../ink/ink1218.xml"/><Relationship Id="rId447" Type="http://schemas.openxmlformats.org/officeDocument/2006/relationships/customXml" Target="../ink/ink1239.xml"/><Relationship Id="rId251" Type="http://schemas.openxmlformats.org/officeDocument/2006/relationships/customXml" Target="../ink/ink1140.xml"/><Relationship Id="rId489" Type="http://schemas.openxmlformats.org/officeDocument/2006/relationships/customXml" Target="../ink/ink1260.xml"/><Relationship Id="rId46" Type="http://schemas.openxmlformats.org/officeDocument/2006/relationships/image" Target="../media/image6977.png"/><Relationship Id="rId293" Type="http://schemas.openxmlformats.org/officeDocument/2006/relationships/customXml" Target="../ink/ink1161.xml"/><Relationship Id="rId307" Type="http://schemas.openxmlformats.org/officeDocument/2006/relationships/customXml" Target="../ink/ink1168.xml"/><Relationship Id="rId349" Type="http://schemas.openxmlformats.org/officeDocument/2006/relationships/image" Target="../media/image7126.png"/><Relationship Id="rId88" Type="http://schemas.openxmlformats.org/officeDocument/2006/relationships/image" Target="../media/image6998.png"/><Relationship Id="rId111" Type="http://schemas.openxmlformats.org/officeDocument/2006/relationships/customXml" Target="../ink/ink1070.xml"/><Relationship Id="rId153" Type="http://schemas.openxmlformats.org/officeDocument/2006/relationships/customXml" Target="../ink/ink1091.xml"/><Relationship Id="rId195" Type="http://schemas.openxmlformats.org/officeDocument/2006/relationships/customXml" Target="../ink/ink1112.xml"/><Relationship Id="rId209" Type="http://schemas.openxmlformats.org/officeDocument/2006/relationships/customXml" Target="../ink/ink1119.xml"/><Relationship Id="rId360" Type="http://schemas.openxmlformats.org/officeDocument/2006/relationships/customXml" Target="../ink/ink1195.xml"/><Relationship Id="rId416" Type="http://schemas.openxmlformats.org/officeDocument/2006/relationships/image" Target="../media/image7159.png"/><Relationship Id="rId220" Type="http://schemas.openxmlformats.org/officeDocument/2006/relationships/image" Target="../media/image7064.png"/><Relationship Id="rId458" Type="http://schemas.openxmlformats.org/officeDocument/2006/relationships/image" Target="../media/image96.png"/><Relationship Id="rId15" Type="http://schemas.openxmlformats.org/officeDocument/2006/relationships/customXml" Target="../ink/ink1022.xml"/><Relationship Id="rId57" Type="http://schemas.openxmlformats.org/officeDocument/2006/relationships/customXml" Target="../ink/ink1043.xml"/><Relationship Id="rId262" Type="http://schemas.openxmlformats.org/officeDocument/2006/relationships/image" Target="../media/image7083.png"/><Relationship Id="rId318" Type="http://schemas.openxmlformats.org/officeDocument/2006/relationships/image" Target="../media/image7111.png"/><Relationship Id="rId99" Type="http://schemas.openxmlformats.org/officeDocument/2006/relationships/customXml" Target="../ink/ink1064.xml"/><Relationship Id="rId122" Type="http://schemas.openxmlformats.org/officeDocument/2006/relationships/image" Target="../media/image7015.png"/><Relationship Id="rId164" Type="http://schemas.openxmlformats.org/officeDocument/2006/relationships/image" Target="../media/image7036.png"/><Relationship Id="rId371" Type="http://schemas.openxmlformats.org/officeDocument/2006/relationships/customXml" Target="../ink/ink1201.xml"/><Relationship Id="rId427" Type="http://schemas.openxmlformats.org/officeDocument/2006/relationships/customXml" Target="../ink/ink1229.xml"/><Relationship Id="rId469" Type="http://schemas.openxmlformats.org/officeDocument/2006/relationships/customXml" Target="../ink/ink1250.xml"/><Relationship Id="rId26" Type="http://schemas.openxmlformats.org/officeDocument/2006/relationships/image" Target="../media/image6967.png"/><Relationship Id="rId231" Type="http://schemas.openxmlformats.org/officeDocument/2006/relationships/customXml" Target="../ink/ink1130.xml"/><Relationship Id="rId273" Type="http://schemas.openxmlformats.org/officeDocument/2006/relationships/customXml" Target="../ink/ink1151.xml"/><Relationship Id="rId329" Type="http://schemas.openxmlformats.org/officeDocument/2006/relationships/image" Target="../media/image7116.png"/><Relationship Id="rId480" Type="http://schemas.openxmlformats.org/officeDocument/2006/relationships/image" Target="../media/image107.png"/><Relationship Id="rId68" Type="http://schemas.openxmlformats.org/officeDocument/2006/relationships/image" Target="../media/image6988.png"/><Relationship Id="rId133" Type="http://schemas.openxmlformats.org/officeDocument/2006/relationships/customXml" Target="../ink/ink1081.xml"/><Relationship Id="rId175" Type="http://schemas.openxmlformats.org/officeDocument/2006/relationships/customXml" Target="../ink/ink1102.xml"/><Relationship Id="rId340" Type="http://schemas.openxmlformats.org/officeDocument/2006/relationships/customXml" Target="../ink/ink1185.xml"/><Relationship Id="rId200" Type="http://schemas.openxmlformats.org/officeDocument/2006/relationships/image" Target="../media/image7054.png"/><Relationship Id="rId382" Type="http://schemas.openxmlformats.org/officeDocument/2006/relationships/image" Target="../media/image7142.png"/><Relationship Id="rId438" Type="http://schemas.openxmlformats.org/officeDocument/2006/relationships/image" Target="../media/image86.png"/><Relationship Id="rId242" Type="http://schemas.openxmlformats.org/officeDocument/2006/relationships/image" Target="../media/image7074.png"/><Relationship Id="rId284" Type="http://schemas.openxmlformats.org/officeDocument/2006/relationships/image" Target="../media/image7094.png"/><Relationship Id="rId491" Type="http://schemas.openxmlformats.org/officeDocument/2006/relationships/customXml" Target="../ink/ink1261.xml"/><Relationship Id="rId37" Type="http://schemas.openxmlformats.org/officeDocument/2006/relationships/customXml" Target="../ink/ink1033.xml"/><Relationship Id="rId79" Type="http://schemas.openxmlformats.org/officeDocument/2006/relationships/customXml" Target="../ink/ink1054.xml"/><Relationship Id="rId102" Type="http://schemas.openxmlformats.org/officeDocument/2006/relationships/image" Target="../media/image7005.png"/><Relationship Id="rId144" Type="http://schemas.openxmlformats.org/officeDocument/2006/relationships/image" Target="../media/image7026.png"/><Relationship Id="rId90" Type="http://schemas.openxmlformats.org/officeDocument/2006/relationships/image" Target="../media/image6999.png"/><Relationship Id="rId186" Type="http://schemas.openxmlformats.org/officeDocument/2006/relationships/image" Target="../media/image7047.png"/><Relationship Id="rId351" Type="http://schemas.openxmlformats.org/officeDocument/2006/relationships/image" Target="../media/image7127.png"/><Relationship Id="rId393" Type="http://schemas.openxmlformats.org/officeDocument/2006/relationships/customXml" Target="../ink/ink1212.xml"/><Relationship Id="rId407" Type="http://schemas.openxmlformats.org/officeDocument/2006/relationships/customXml" Target="../ink/ink1219.xml"/><Relationship Id="rId449" Type="http://schemas.openxmlformats.org/officeDocument/2006/relationships/customXml" Target="../ink/ink1240.xml"/><Relationship Id="rId211" Type="http://schemas.openxmlformats.org/officeDocument/2006/relationships/customXml" Target="../ink/ink1120.xml"/><Relationship Id="rId253" Type="http://schemas.openxmlformats.org/officeDocument/2006/relationships/customXml" Target="../ink/ink1141.xml"/><Relationship Id="rId295" Type="http://schemas.openxmlformats.org/officeDocument/2006/relationships/customXml" Target="../ink/ink1162.xml"/><Relationship Id="rId309" Type="http://schemas.openxmlformats.org/officeDocument/2006/relationships/customXml" Target="../ink/ink1169.xml"/><Relationship Id="rId460" Type="http://schemas.openxmlformats.org/officeDocument/2006/relationships/image" Target="../media/image97.png"/><Relationship Id="rId48" Type="http://schemas.openxmlformats.org/officeDocument/2006/relationships/image" Target="../media/image6978.png"/><Relationship Id="rId113" Type="http://schemas.openxmlformats.org/officeDocument/2006/relationships/customXml" Target="../ink/ink1071.xml"/><Relationship Id="rId320" Type="http://schemas.openxmlformats.org/officeDocument/2006/relationships/customXml" Target="../ink/ink1175.xml"/><Relationship Id="rId155" Type="http://schemas.openxmlformats.org/officeDocument/2006/relationships/customXml" Target="../ink/ink1092.xml"/><Relationship Id="rId197" Type="http://schemas.openxmlformats.org/officeDocument/2006/relationships/customXml" Target="../ink/ink1113.xml"/><Relationship Id="rId362" Type="http://schemas.openxmlformats.org/officeDocument/2006/relationships/customXml" Target="../ink/ink1196.xml"/><Relationship Id="rId418" Type="http://schemas.openxmlformats.org/officeDocument/2006/relationships/image" Target="../media/image7160.png"/><Relationship Id="rId222" Type="http://schemas.openxmlformats.org/officeDocument/2006/relationships/image" Target="../media/image7065.png"/><Relationship Id="rId264" Type="http://schemas.openxmlformats.org/officeDocument/2006/relationships/image" Target="../media/image7084.png"/><Relationship Id="rId471" Type="http://schemas.openxmlformats.org/officeDocument/2006/relationships/customXml" Target="../ink/ink1251.xml"/><Relationship Id="rId17" Type="http://schemas.openxmlformats.org/officeDocument/2006/relationships/customXml" Target="../ink/ink1023.xml"/><Relationship Id="rId59" Type="http://schemas.openxmlformats.org/officeDocument/2006/relationships/customXml" Target="../ink/ink1044.xml"/><Relationship Id="rId124" Type="http://schemas.openxmlformats.org/officeDocument/2006/relationships/image" Target="../media/image7016.png"/><Relationship Id="rId70" Type="http://schemas.openxmlformats.org/officeDocument/2006/relationships/image" Target="../media/image6989.png"/><Relationship Id="rId166" Type="http://schemas.openxmlformats.org/officeDocument/2006/relationships/image" Target="../media/image7037.png"/><Relationship Id="rId331" Type="http://schemas.openxmlformats.org/officeDocument/2006/relationships/image" Target="../media/image7117.png"/><Relationship Id="rId373" Type="http://schemas.openxmlformats.org/officeDocument/2006/relationships/customXml" Target="../ink/ink1202.xml"/><Relationship Id="rId429" Type="http://schemas.openxmlformats.org/officeDocument/2006/relationships/customXml" Target="../ink/ink1230.xml"/><Relationship Id="rId1" Type="http://schemas.openxmlformats.org/officeDocument/2006/relationships/slideLayout" Target="../slideLayouts/slideLayout7.xml"/><Relationship Id="rId233" Type="http://schemas.openxmlformats.org/officeDocument/2006/relationships/customXml" Target="../ink/ink1131.xml"/><Relationship Id="rId440" Type="http://schemas.openxmlformats.org/officeDocument/2006/relationships/image" Target="../media/image87.png"/><Relationship Id="rId28" Type="http://schemas.openxmlformats.org/officeDocument/2006/relationships/image" Target="../media/image6968.png"/><Relationship Id="rId275" Type="http://schemas.openxmlformats.org/officeDocument/2006/relationships/customXml" Target="../ink/ink1152.xml"/><Relationship Id="rId300" Type="http://schemas.openxmlformats.org/officeDocument/2006/relationships/image" Target="../media/image7102.png"/><Relationship Id="rId482" Type="http://schemas.openxmlformats.org/officeDocument/2006/relationships/image" Target="../media/image108.png"/><Relationship Id="rId81" Type="http://schemas.openxmlformats.org/officeDocument/2006/relationships/customXml" Target="../ink/ink1055.xml"/><Relationship Id="rId135" Type="http://schemas.openxmlformats.org/officeDocument/2006/relationships/customXml" Target="../ink/ink1082.xml"/><Relationship Id="rId177" Type="http://schemas.openxmlformats.org/officeDocument/2006/relationships/customXml" Target="../ink/ink1103.xml"/><Relationship Id="rId342" Type="http://schemas.openxmlformats.org/officeDocument/2006/relationships/customXml" Target="../ink/ink1186.xml"/><Relationship Id="rId384" Type="http://schemas.openxmlformats.org/officeDocument/2006/relationships/image" Target="../media/image7143.png"/><Relationship Id="rId202" Type="http://schemas.openxmlformats.org/officeDocument/2006/relationships/image" Target="../media/image7055.png"/><Relationship Id="rId244" Type="http://schemas.openxmlformats.org/officeDocument/2006/relationships/image" Target="../media/image7075.png"/><Relationship Id="rId39" Type="http://schemas.openxmlformats.org/officeDocument/2006/relationships/customXml" Target="../ink/ink1034.xml"/><Relationship Id="rId286" Type="http://schemas.openxmlformats.org/officeDocument/2006/relationships/image" Target="../media/image7095.png"/><Relationship Id="rId451" Type="http://schemas.openxmlformats.org/officeDocument/2006/relationships/customXml" Target="../ink/ink1241.xml"/><Relationship Id="rId493" Type="http://schemas.openxmlformats.org/officeDocument/2006/relationships/customXml" Target="../ink/ink1262.xml"/><Relationship Id="rId50" Type="http://schemas.openxmlformats.org/officeDocument/2006/relationships/image" Target="../media/image6979.png"/><Relationship Id="rId104" Type="http://schemas.openxmlformats.org/officeDocument/2006/relationships/image" Target="../media/image7006.png"/><Relationship Id="rId146" Type="http://schemas.openxmlformats.org/officeDocument/2006/relationships/image" Target="../media/image7027.png"/><Relationship Id="rId188" Type="http://schemas.openxmlformats.org/officeDocument/2006/relationships/image" Target="../media/image7048.png"/><Relationship Id="rId311" Type="http://schemas.openxmlformats.org/officeDocument/2006/relationships/customXml" Target="../ink/ink1170.xml"/><Relationship Id="rId353" Type="http://schemas.openxmlformats.org/officeDocument/2006/relationships/image" Target="../media/image7128.png"/><Relationship Id="rId395" Type="http://schemas.openxmlformats.org/officeDocument/2006/relationships/customXml" Target="../ink/ink1213.xml"/><Relationship Id="rId409" Type="http://schemas.openxmlformats.org/officeDocument/2006/relationships/customXml" Target="../ink/ink1220.xml"/><Relationship Id="rId92" Type="http://schemas.openxmlformats.org/officeDocument/2006/relationships/image" Target="../media/image7000.png"/><Relationship Id="rId213" Type="http://schemas.openxmlformats.org/officeDocument/2006/relationships/customXml" Target="../ink/ink1121.xml"/><Relationship Id="rId420" Type="http://schemas.openxmlformats.org/officeDocument/2006/relationships/image" Target="../media/image7161.png"/><Relationship Id="rId255" Type="http://schemas.openxmlformats.org/officeDocument/2006/relationships/customXml" Target="../ink/ink1142.xml"/><Relationship Id="rId297" Type="http://schemas.openxmlformats.org/officeDocument/2006/relationships/customXml" Target="../ink/ink1163.xml"/><Relationship Id="rId462" Type="http://schemas.openxmlformats.org/officeDocument/2006/relationships/image" Target="../media/image98.png"/><Relationship Id="rId115" Type="http://schemas.openxmlformats.org/officeDocument/2006/relationships/customXml" Target="../ink/ink1072.xml"/><Relationship Id="rId157" Type="http://schemas.openxmlformats.org/officeDocument/2006/relationships/customXml" Target="../ink/ink1093.xml"/><Relationship Id="rId322" Type="http://schemas.openxmlformats.org/officeDocument/2006/relationships/customXml" Target="../ink/ink1176.xml"/><Relationship Id="rId364" Type="http://schemas.openxmlformats.org/officeDocument/2006/relationships/customXml" Target="../ink/ink1197.xml"/><Relationship Id="rId61" Type="http://schemas.openxmlformats.org/officeDocument/2006/relationships/customXml" Target="../ink/ink1045.xml"/><Relationship Id="rId199" Type="http://schemas.openxmlformats.org/officeDocument/2006/relationships/customXml" Target="../ink/ink1114.xml"/><Relationship Id="rId19" Type="http://schemas.openxmlformats.org/officeDocument/2006/relationships/customXml" Target="../ink/ink1024.xml"/><Relationship Id="rId224" Type="http://schemas.openxmlformats.org/officeDocument/2006/relationships/image" Target="../media/image7066.png"/><Relationship Id="rId266" Type="http://schemas.openxmlformats.org/officeDocument/2006/relationships/image" Target="../media/image7085.png"/><Relationship Id="rId431" Type="http://schemas.openxmlformats.org/officeDocument/2006/relationships/customXml" Target="../ink/ink1231.xml"/><Relationship Id="rId473" Type="http://schemas.openxmlformats.org/officeDocument/2006/relationships/customXml" Target="../ink/ink1252.xml"/><Relationship Id="rId30" Type="http://schemas.openxmlformats.org/officeDocument/2006/relationships/image" Target="../media/image6969.png"/><Relationship Id="rId126" Type="http://schemas.openxmlformats.org/officeDocument/2006/relationships/image" Target="../media/image7017.png"/><Relationship Id="rId168" Type="http://schemas.openxmlformats.org/officeDocument/2006/relationships/image" Target="../media/image7038.png"/><Relationship Id="rId333" Type="http://schemas.openxmlformats.org/officeDocument/2006/relationships/image" Target="../media/image7118.png"/><Relationship Id="rId72" Type="http://schemas.openxmlformats.org/officeDocument/2006/relationships/image" Target="../media/image6990.png"/><Relationship Id="rId375" Type="http://schemas.openxmlformats.org/officeDocument/2006/relationships/customXml" Target="../ink/ink1203.xml"/><Relationship Id="rId3" Type="http://schemas.openxmlformats.org/officeDocument/2006/relationships/customXml" Target="../ink/ink1016.xml"/><Relationship Id="rId235" Type="http://schemas.openxmlformats.org/officeDocument/2006/relationships/customXml" Target="../ink/ink1132.xml"/><Relationship Id="rId277" Type="http://schemas.openxmlformats.org/officeDocument/2006/relationships/customXml" Target="../ink/ink1153.xml"/><Relationship Id="rId400" Type="http://schemas.openxmlformats.org/officeDocument/2006/relationships/image" Target="../media/image7151.png"/><Relationship Id="rId442" Type="http://schemas.openxmlformats.org/officeDocument/2006/relationships/image" Target="../media/image88.png"/><Relationship Id="rId484" Type="http://schemas.openxmlformats.org/officeDocument/2006/relationships/image" Target="../media/image109.png"/><Relationship Id="rId137" Type="http://schemas.openxmlformats.org/officeDocument/2006/relationships/customXml" Target="../ink/ink1083.xml"/><Relationship Id="rId302" Type="http://schemas.openxmlformats.org/officeDocument/2006/relationships/image" Target="../media/image7103.png"/><Relationship Id="rId344" Type="http://schemas.openxmlformats.org/officeDocument/2006/relationships/customXml" Target="../ink/ink1187.xml"/><Relationship Id="rId41" Type="http://schemas.openxmlformats.org/officeDocument/2006/relationships/customXml" Target="../ink/ink1035.xml"/><Relationship Id="rId83" Type="http://schemas.openxmlformats.org/officeDocument/2006/relationships/customXml" Target="../ink/ink1056.xml"/><Relationship Id="rId179" Type="http://schemas.openxmlformats.org/officeDocument/2006/relationships/customXml" Target="../ink/ink1104.xml"/><Relationship Id="rId386" Type="http://schemas.openxmlformats.org/officeDocument/2006/relationships/image" Target="../media/image7144.png"/><Relationship Id="rId190" Type="http://schemas.openxmlformats.org/officeDocument/2006/relationships/image" Target="../media/image7049.png"/><Relationship Id="rId204" Type="http://schemas.openxmlformats.org/officeDocument/2006/relationships/image" Target="../media/image7056.png"/><Relationship Id="rId246" Type="http://schemas.openxmlformats.org/officeDocument/2006/relationships/image" Target="../media/image7076.png"/><Relationship Id="rId288" Type="http://schemas.openxmlformats.org/officeDocument/2006/relationships/image" Target="../media/image7096.png"/><Relationship Id="rId411" Type="http://schemas.openxmlformats.org/officeDocument/2006/relationships/customXml" Target="../ink/ink1221.xml"/><Relationship Id="rId453" Type="http://schemas.openxmlformats.org/officeDocument/2006/relationships/customXml" Target="../ink/ink1242.xml"/><Relationship Id="rId106" Type="http://schemas.openxmlformats.org/officeDocument/2006/relationships/image" Target="../media/image7007.png"/><Relationship Id="rId313" Type="http://schemas.openxmlformats.org/officeDocument/2006/relationships/customXml" Target="../ink/ink1171.xml"/><Relationship Id="rId495" Type="http://schemas.openxmlformats.org/officeDocument/2006/relationships/customXml" Target="../ink/ink12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4660936-E158-5076-2DD6-322E300D846A}"/>
                  </a:ext>
                </a:extLst>
              </p14:cNvPr>
              <p14:cNvContentPartPr/>
              <p14:nvPr/>
            </p14:nvContentPartPr>
            <p14:xfrm>
              <a:off x="10164034" y="772106"/>
              <a:ext cx="439920" cy="191160"/>
            </p14:xfrm>
          </p:contentPart>
        </mc:Choice>
        <mc:Fallback xmlns="">
          <p:pic>
            <p:nvPicPr>
              <p:cNvPr id="2" name="Freihand 1">
                <a:extLst>
                  <a:ext uri="{FF2B5EF4-FFF2-40B4-BE49-F238E27FC236}">
                    <a16:creationId xmlns:a16="http://schemas.microsoft.com/office/drawing/2014/main" id="{E4660936-E158-5076-2DD6-322E300D846A}"/>
                  </a:ext>
                </a:extLst>
              </p:cNvPr>
              <p:cNvPicPr/>
              <p:nvPr/>
            </p:nvPicPr>
            <p:blipFill>
              <a:blip r:embed="rId6"/>
              <a:stretch>
                <a:fillRect/>
              </a:stretch>
            </p:blipFill>
            <p:spPr>
              <a:xfrm>
                <a:off x="10155394" y="763466"/>
                <a:ext cx="457560" cy="20880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4D15DD9-3AB5-5092-8696-5C0B3D268A8A}"/>
                  </a:ext>
                </a:extLst>
              </p14:cNvPr>
              <p14:cNvContentPartPr/>
              <p14:nvPr/>
            </p14:nvContentPartPr>
            <p14:xfrm>
              <a:off x="2088514" y="3195748"/>
              <a:ext cx="6396480" cy="65160"/>
            </p14:xfrm>
          </p:contentPart>
        </mc:Choice>
        <mc:Fallback xmlns="">
          <p:pic>
            <p:nvPicPr>
              <p:cNvPr id="2" name="Freihand 1">
                <a:extLst>
                  <a:ext uri="{FF2B5EF4-FFF2-40B4-BE49-F238E27FC236}">
                    <a16:creationId xmlns:a16="http://schemas.microsoft.com/office/drawing/2014/main" id="{74D15DD9-3AB5-5092-8696-5C0B3D268A8A}"/>
                  </a:ext>
                </a:extLst>
              </p:cNvPr>
              <p:cNvPicPr/>
              <p:nvPr/>
            </p:nvPicPr>
            <p:blipFill>
              <a:blip r:embed="rId4"/>
              <a:stretch>
                <a:fillRect/>
              </a:stretch>
            </p:blipFill>
            <p:spPr>
              <a:xfrm>
                <a:off x="2079514" y="3186748"/>
                <a:ext cx="6414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BC6D8A16-3251-6584-8CEE-64613C3ABD67}"/>
                  </a:ext>
                </a:extLst>
              </p14:cNvPr>
              <p14:cNvContentPartPr/>
              <p14:nvPr/>
            </p14:nvContentPartPr>
            <p14:xfrm>
              <a:off x="2451394" y="2576908"/>
              <a:ext cx="2870640" cy="798120"/>
            </p14:xfrm>
          </p:contentPart>
        </mc:Choice>
        <mc:Fallback xmlns="">
          <p:pic>
            <p:nvPicPr>
              <p:cNvPr id="7" name="Freihand 6">
                <a:extLst>
                  <a:ext uri="{FF2B5EF4-FFF2-40B4-BE49-F238E27FC236}">
                    <a16:creationId xmlns:a16="http://schemas.microsoft.com/office/drawing/2014/main" id="{BC6D8A16-3251-6584-8CEE-64613C3ABD67}"/>
                  </a:ext>
                </a:extLst>
              </p:cNvPr>
              <p:cNvPicPr/>
              <p:nvPr/>
            </p:nvPicPr>
            <p:blipFill>
              <a:blip r:embed="rId6"/>
              <a:stretch>
                <a:fillRect/>
              </a:stretch>
            </p:blipFill>
            <p:spPr>
              <a:xfrm>
                <a:off x="2442754" y="2567908"/>
                <a:ext cx="2888280" cy="81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52753CE-2704-D8C7-102B-D37DBBF6BADF}"/>
                  </a:ext>
                </a:extLst>
              </p14:cNvPr>
              <p14:cNvContentPartPr/>
              <p14:nvPr/>
            </p14:nvContentPartPr>
            <p14:xfrm>
              <a:off x="2738674" y="3187468"/>
              <a:ext cx="2400840" cy="88560"/>
            </p14:xfrm>
          </p:contentPart>
        </mc:Choice>
        <mc:Fallback xmlns="">
          <p:pic>
            <p:nvPicPr>
              <p:cNvPr id="8" name="Freihand 7">
                <a:extLst>
                  <a:ext uri="{FF2B5EF4-FFF2-40B4-BE49-F238E27FC236}">
                    <a16:creationId xmlns:a16="http://schemas.microsoft.com/office/drawing/2014/main" id="{D52753CE-2704-D8C7-102B-D37DBBF6BADF}"/>
                  </a:ext>
                </a:extLst>
              </p:cNvPr>
              <p:cNvPicPr/>
              <p:nvPr/>
            </p:nvPicPr>
            <p:blipFill>
              <a:blip r:embed="rId8"/>
              <a:stretch>
                <a:fillRect/>
              </a:stretch>
            </p:blipFill>
            <p:spPr>
              <a:xfrm>
                <a:off x="2730034" y="3178468"/>
                <a:ext cx="2418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04BC332-0462-7D9E-9502-FF5AF93DDCE4}"/>
                  </a:ext>
                </a:extLst>
              </p14:cNvPr>
              <p14:cNvContentPartPr/>
              <p14:nvPr/>
            </p14:nvContentPartPr>
            <p14:xfrm>
              <a:off x="5735674" y="2595628"/>
              <a:ext cx="2482920" cy="712800"/>
            </p14:xfrm>
          </p:contentPart>
        </mc:Choice>
        <mc:Fallback xmlns="">
          <p:pic>
            <p:nvPicPr>
              <p:cNvPr id="9" name="Freihand 8">
                <a:extLst>
                  <a:ext uri="{FF2B5EF4-FFF2-40B4-BE49-F238E27FC236}">
                    <a16:creationId xmlns:a16="http://schemas.microsoft.com/office/drawing/2014/main" id="{E04BC332-0462-7D9E-9502-FF5AF93DDCE4}"/>
                  </a:ext>
                </a:extLst>
              </p:cNvPr>
              <p:cNvPicPr/>
              <p:nvPr/>
            </p:nvPicPr>
            <p:blipFill>
              <a:blip r:embed="rId10"/>
              <a:stretch>
                <a:fillRect/>
              </a:stretch>
            </p:blipFill>
            <p:spPr>
              <a:xfrm>
                <a:off x="5726674" y="2586628"/>
                <a:ext cx="250056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E2B24F0-1B7B-803C-A6DA-99538BD2087D}"/>
                  </a:ext>
                </a:extLst>
              </p14:cNvPr>
              <p14:cNvContentPartPr/>
              <p14:nvPr/>
            </p14:nvContentPartPr>
            <p14:xfrm>
              <a:off x="1996714" y="3910348"/>
              <a:ext cx="2614320" cy="99720"/>
            </p14:xfrm>
          </p:contentPart>
        </mc:Choice>
        <mc:Fallback xmlns="">
          <p:pic>
            <p:nvPicPr>
              <p:cNvPr id="10" name="Freihand 9">
                <a:extLst>
                  <a:ext uri="{FF2B5EF4-FFF2-40B4-BE49-F238E27FC236}">
                    <a16:creationId xmlns:a16="http://schemas.microsoft.com/office/drawing/2014/main" id="{FE2B24F0-1B7B-803C-A6DA-99538BD2087D}"/>
                  </a:ext>
                </a:extLst>
              </p:cNvPr>
              <p:cNvPicPr/>
              <p:nvPr/>
            </p:nvPicPr>
            <p:blipFill>
              <a:blip r:embed="rId12"/>
              <a:stretch>
                <a:fillRect/>
              </a:stretch>
            </p:blipFill>
            <p:spPr>
              <a:xfrm>
                <a:off x="1987714" y="3901348"/>
                <a:ext cx="2631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CAB685C-D7A0-CEA9-8944-E89904F9B808}"/>
                  </a:ext>
                </a:extLst>
              </p14:cNvPr>
              <p14:cNvContentPartPr/>
              <p14:nvPr/>
            </p14:nvContentPartPr>
            <p14:xfrm>
              <a:off x="2137834" y="4747708"/>
              <a:ext cx="2736360" cy="62280"/>
            </p14:xfrm>
          </p:contentPart>
        </mc:Choice>
        <mc:Fallback xmlns="">
          <p:pic>
            <p:nvPicPr>
              <p:cNvPr id="11" name="Freihand 10">
                <a:extLst>
                  <a:ext uri="{FF2B5EF4-FFF2-40B4-BE49-F238E27FC236}">
                    <a16:creationId xmlns:a16="http://schemas.microsoft.com/office/drawing/2014/main" id="{DCAB685C-D7A0-CEA9-8944-E89904F9B808}"/>
                  </a:ext>
                </a:extLst>
              </p:cNvPr>
              <p:cNvPicPr/>
              <p:nvPr/>
            </p:nvPicPr>
            <p:blipFill>
              <a:blip r:embed="rId14"/>
              <a:stretch>
                <a:fillRect/>
              </a:stretch>
            </p:blipFill>
            <p:spPr>
              <a:xfrm>
                <a:off x="2128834" y="4739068"/>
                <a:ext cx="2754000" cy="79920"/>
              </a:xfrm>
              <a:prstGeom prst="rect">
                <a:avLst/>
              </a:prstGeom>
            </p:spPr>
          </p:pic>
        </mc:Fallback>
      </mc:AlternateContent>
      <p:grpSp>
        <p:nvGrpSpPr>
          <p:cNvPr id="18" name="Gruppieren 17">
            <a:extLst>
              <a:ext uri="{FF2B5EF4-FFF2-40B4-BE49-F238E27FC236}">
                <a16:creationId xmlns:a16="http://schemas.microsoft.com/office/drawing/2014/main" id="{8F1D64DC-D231-3DD5-A3A2-D986B3DA69D6}"/>
              </a:ext>
            </a:extLst>
          </p:cNvPr>
          <p:cNvGrpSpPr/>
          <p:nvPr/>
        </p:nvGrpSpPr>
        <p:grpSpPr>
          <a:xfrm>
            <a:off x="1565434" y="2690308"/>
            <a:ext cx="3579120" cy="2488680"/>
            <a:chOff x="1565434" y="2690308"/>
            <a:chExt cx="3579120" cy="248868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B4A04A3-79D2-46FD-3191-6B4A9EF1F9D0}"/>
                    </a:ext>
                  </a:extLst>
                </p14:cNvPr>
                <p14:cNvContentPartPr/>
                <p14:nvPr/>
              </p14:nvContentPartPr>
              <p14:xfrm>
                <a:off x="1753354" y="2690308"/>
                <a:ext cx="114120" cy="2153160"/>
              </p14:xfrm>
            </p:contentPart>
          </mc:Choice>
          <mc:Fallback xmlns="">
            <p:pic>
              <p:nvPicPr>
                <p:cNvPr id="12" name="Freihand 11">
                  <a:extLst>
                    <a:ext uri="{FF2B5EF4-FFF2-40B4-BE49-F238E27FC236}">
                      <a16:creationId xmlns:a16="http://schemas.microsoft.com/office/drawing/2014/main" id="{BB4A04A3-79D2-46FD-3191-6B4A9EF1F9D0}"/>
                    </a:ext>
                  </a:extLst>
                </p:cNvPr>
                <p:cNvPicPr/>
                <p:nvPr/>
              </p:nvPicPr>
              <p:blipFill>
                <a:blip r:embed="rId16"/>
                <a:stretch>
                  <a:fillRect/>
                </a:stretch>
              </p:blipFill>
              <p:spPr>
                <a:xfrm>
                  <a:off x="1744354" y="2681308"/>
                  <a:ext cx="131760" cy="217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484B769-9289-F806-0AE7-EBD96027E2FC}"/>
                    </a:ext>
                  </a:extLst>
                </p14:cNvPr>
                <p14:cNvContentPartPr/>
                <p14:nvPr/>
              </p14:nvContentPartPr>
              <p14:xfrm>
                <a:off x="1565434" y="4680748"/>
                <a:ext cx="374400" cy="498240"/>
              </p14:xfrm>
            </p:contentPart>
          </mc:Choice>
          <mc:Fallback xmlns="">
            <p:pic>
              <p:nvPicPr>
                <p:cNvPr id="13" name="Freihand 12">
                  <a:extLst>
                    <a:ext uri="{FF2B5EF4-FFF2-40B4-BE49-F238E27FC236}">
                      <a16:creationId xmlns:a16="http://schemas.microsoft.com/office/drawing/2014/main" id="{9484B769-9289-F806-0AE7-EBD96027E2FC}"/>
                    </a:ext>
                  </a:extLst>
                </p:cNvPr>
                <p:cNvPicPr/>
                <p:nvPr/>
              </p:nvPicPr>
              <p:blipFill>
                <a:blip r:embed="rId18"/>
                <a:stretch>
                  <a:fillRect/>
                </a:stretch>
              </p:blipFill>
              <p:spPr>
                <a:xfrm>
                  <a:off x="1556434" y="4671748"/>
                  <a:ext cx="39204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866EC2C-C668-3FCA-DD61-36395DA16961}"/>
                    </a:ext>
                  </a:extLst>
                </p14:cNvPr>
                <p14:cNvContentPartPr/>
                <p14:nvPr/>
              </p14:nvContentPartPr>
              <p14:xfrm>
                <a:off x="2943874" y="3032668"/>
                <a:ext cx="2200680" cy="130320"/>
              </p14:xfrm>
            </p:contentPart>
          </mc:Choice>
          <mc:Fallback xmlns="">
            <p:pic>
              <p:nvPicPr>
                <p:cNvPr id="15" name="Freihand 14">
                  <a:extLst>
                    <a:ext uri="{FF2B5EF4-FFF2-40B4-BE49-F238E27FC236}">
                      <a16:creationId xmlns:a16="http://schemas.microsoft.com/office/drawing/2014/main" id="{F866EC2C-C668-3FCA-DD61-36395DA16961}"/>
                    </a:ext>
                  </a:extLst>
                </p:cNvPr>
                <p:cNvPicPr/>
                <p:nvPr/>
              </p:nvPicPr>
              <p:blipFill>
                <a:blip r:embed="rId20"/>
                <a:stretch>
                  <a:fillRect/>
                </a:stretch>
              </p:blipFill>
              <p:spPr>
                <a:xfrm>
                  <a:off x="2935234" y="3023668"/>
                  <a:ext cx="2218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1F732C5-EA6E-5BB6-3814-315F144011E4}"/>
                    </a:ext>
                  </a:extLst>
                </p14:cNvPr>
                <p14:cNvContentPartPr/>
                <p14:nvPr/>
              </p14:nvContentPartPr>
              <p14:xfrm>
                <a:off x="2625274" y="3965788"/>
                <a:ext cx="1838160" cy="81720"/>
              </p14:xfrm>
            </p:contentPart>
          </mc:Choice>
          <mc:Fallback xmlns="">
            <p:pic>
              <p:nvPicPr>
                <p:cNvPr id="16" name="Freihand 15">
                  <a:extLst>
                    <a:ext uri="{FF2B5EF4-FFF2-40B4-BE49-F238E27FC236}">
                      <a16:creationId xmlns:a16="http://schemas.microsoft.com/office/drawing/2014/main" id="{B1F732C5-EA6E-5BB6-3814-315F144011E4}"/>
                    </a:ext>
                  </a:extLst>
                </p:cNvPr>
                <p:cNvPicPr/>
                <p:nvPr/>
              </p:nvPicPr>
              <p:blipFill>
                <a:blip r:embed="rId22"/>
                <a:stretch>
                  <a:fillRect/>
                </a:stretch>
              </p:blipFill>
              <p:spPr>
                <a:xfrm>
                  <a:off x="2616634" y="3956788"/>
                  <a:ext cx="1855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DBA4A87-C11D-12EE-29BC-9820F9C6D31A}"/>
                    </a:ext>
                  </a:extLst>
                </p14:cNvPr>
                <p14:cNvContentPartPr/>
                <p14:nvPr/>
              </p14:nvContentPartPr>
              <p14:xfrm>
                <a:off x="2577394" y="4798468"/>
                <a:ext cx="2149560" cy="73080"/>
              </p14:xfrm>
            </p:contentPart>
          </mc:Choice>
          <mc:Fallback xmlns="">
            <p:pic>
              <p:nvPicPr>
                <p:cNvPr id="17" name="Freihand 16">
                  <a:extLst>
                    <a:ext uri="{FF2B5EF4-FFF2-40B4-BE49-F238E27FC236}">
                      <a16:creationId xmlns:a16="http://schemas.microsoft.com/office/drawing/2014/main" id="{FDBA4A87-C11D-12EE-29BC-9820F9C6D31A}"/>
                    </a:ext>
                  </a:extLst>
                </p:cNvPr>
                <p:cNvPicPr/>
                <p:nvPr/>
              </p:nvPicPr>
              <p:blipFill>
                <a:blip r:embed="rId24"/>
                <a:stretch>
                  <a:fillRect/>
                </a:stretch>
              </p:blipFill>
              <p:spPr>
                <a:xfrm>
                  <a:off x="2568754" y="4789828"/>
                  <a:ext cx="2167200" cy="90720"/>
                </a:xfrm>
                <a:prstGeom prst="rect">
                  <a:avLst/>
                </a:prstGeom>
              </p:spPr>
            </p:pic>
          </mc:Fallback>
        </mc:AlternateContent>
      </p:grpSp>
      <p:grpSp>
        <p:nvGrpSpPr>
          <p:cNvPr id="22" name="Gruppieren 21">
            <a:extLst>
              <a:ext uri="{FF2B5EF4-FFF2-40B4-BE49-F238E27FC236}">
                <a16:creationId xmlns:a16="http://schemas.microsoft.com/office/drawing/2014/main" id="{D7E85528-BEF5-9499-FEFE-4F52F5E90C6A}"/>
              </a:ext>
            </a:extLst>
          </p:cNvPr>
          <p:cNvGrpSpPr/>
          <p:nvPr/>
        </p:nvGrpSpPr>
        <p:grpSpPr>
          <a:xfrm>
            <a:off x="1999954" y="2512108"/>
            <a:ext cx="3784680" cy="1453320"/>
            <a:chOff x="1999954" y="2512108"/>
            <a:chExt cx="3784680" cy="1453320"/>
          </a:xfrm>
        </p:grpSpPr>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B6E75E26-D662-4F40-526F-B4460D8380E6}"/>
                    </a:ext>
                  </a:extLst>
                </p14:cNvPr>
                <p14:cNvContentPartPr/>
                <p14:nvPr/>
              </p14:nvContentPartPr>
              <p14:xfrm>
                <a:off x="2391274" y="2634148"/>
                <a:ext cx="3393360" cy="803520"/>
              </p14:xfrm>
            </p:contentPart>
          </mc:Choice>
          <mc:Fallback>
            <p:pic>
              <p:nvPicPr>
                <p:cNvPr id="14" name="Freihand 13">
                  <a:extLst>
                    <a:ext uri="{FF2B5EF4-FFF2-40B4-BE49-F238E27FC236}">
                      <a16:creationId xmlns:a16="http://schemas.microsoft.com/office/drawing/2014/main" id="{B6E75E26-D662-4F40-526F-B4460D8380E6}"/>
                    </a:ext>
                  </a:extLst>
                </p:cNvPr>
                <p:cNvPicPr/>
                <p:nvPr/>
              </p:nvPicPr>
              <p:blipFill>
                <a:blip r:embed="rId26"/>
                <a:stretch>
                  <a:fillRect/>
                </a:stretch>
              </p:blipFill>
              <p:spPr>
                <a:xfrm>
                  <a:off x="2382274" y="2625148"/>
                  <a:ext cx="341100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1CF9E5A5-5CDE-3AA3-692F-5AC846FDAD0D}"/>
                    </a:ext>
                  </a:extLst>
                </p14:cNvPr>
                <p14:cNvContentPartPr/>
                <p14:nvPr/>
              </p14:nvContentPartPr>
              <p14:xfrm>
                <a:off x="2475514" y="2512108"/>
                <a:ext cx="2896200" cy="995040"/>
              </p14:xfrm>
            </p:contentPart>
          </mc:Choice>
          <mc:Fallback>
            <p:pic>
              <p:nvPicPr>
                <p:cNvPr id="19" name="Freihand 18">
                  <a:extLst>
                    <a:ext uri="{FF2B5EF4-FFF2-40B4-BE49-F238E27FC236}">
                      <a16:creationId xmlns:a16="http://schemas.microsoft.com/office/drawing/2014/main" id="{1CF9E5A5-5CDE-3AA3-692F-5AC846FDAD0D}"/>
                    </a:ext>
                  </a:extLst>
                </p:cNvPr>
                <p:cNvPicPr/>
                <p:nvPr/>
              </p:nvPicPr>
              <p:blipFill>
                <a:blip r:embed="rId28"/>
                <a:stretch>
                  <a:fillRect/>
                </a:stretch>
              </p:blipFill>
              <p:spPr>
                <a:xfrm>
                  <a:off x="2466874" y="2503468"/>
                  <a:ext cx="2913840" cy="1012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9CEBCC84-C617-3C53-3AE1-2CC644523418}"/>
                    </a:ext>
                  </a:extLst>
                </p14:cNvPr>
                <p14:cNvContentPartPr/>
                <p14:nvPr/>
              </p14:nvContentPartPr>
              <p14:xfrm>
                <a:off x="1999954" y="3375748"/>
                <a:ext cx="3003840" cy="589680"/>
              </p14:xfrm>
            </p:contentPart>
          </mc:Choice>
          <mc:Fallback>
            <p:pic>
              <p:nvPicPr>
                <p:cNvPr id="21" name="Freihand 20">
                  <a:extLst>
                    <a:ext uri="{FF2B5EF4-FFF2-40B4-BE49-F238E27FC236}">
                      <a16:creationId xmlns:a16="http://schemas.microsoft.com/office/drawing/2014/main" id="{9CEBCC84-C617-3C53-3AE1-2CC644523418}"/>
                    </a:ext>
                  </a:extLst>
                </p:cNvPr>
                <p:cNvPicPr/>
                <p:nvPr/>
              </p:nvPicPr>
              <p:blipFill>
                <a:blip r:embed="rId30"/>
                <a:stretch>
                  <a:fillRect/>
                </a:stretch>
              </p:blipFill>
              <p:spPr>
                <a:xfrm>
                  <a:off x="1990954" y="3367108"/>
                  <a:ext cx="3021480" cy="607320"/>
                </a:xfrm>
                <a:prstGeom prst="rect">
                  <a:avLst/>
                </a:prstGeom>
              </p:spPr>
            </p:pic>
          </mc:Fallback>
        </mc:AlternateContent>
      </p:grpSp>
      <p:grpSp>
        <p:nvGrpSpPr>
          <p:cNvPr id="25" name="Gruppieren 24">
            <a:extLst>
              <a:ext uri="{FF2B5EF4-FFF2-40B4-BE49-F238E27FC236}">
                <a16:creationId xmlns:a16="http://schemas.microsoft.com/office/drawing/2014/main" id="{83D3E3AC-538F-2D37-F8FA-56646C6EA7C1}"/>
              </a:ext>
            </a:extLst>
          </p:cNvPr>
          <p:cNvGrpSpPr/>
          <p:nvPr/>
        </p:nvGrpSpPr>
        <p:grpSpPr>
          <a:xfrm>
            <a:off x="1852354" y="4115188"/>
            <a:ext cx="3306600" cy="811440"/>
            <a:chOff x="1852354" y="4115188"/>
            <a:chExt cx="3306600" cy="811440"/>
          </a:xfrm>
        </p:grpSpPr>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EF30754F-6672-6744-4DC1-DEC772B6EDFA}"/>
                    </a:ext>
                  </a:extLst>
                </p14:cNvPr>
                <p14:cNvContentPartPr/>
                <p14:nvPr/>
              </p14:nvContentPartPr>
              <p14:xfrm>
                <a:off x="1852354" y="4185748"/>
                <a:ext cx="3306600" cy="740880"/>
              </p14:xfrm>
            </p:contentPart>
          </mc:Choice>
          <mc:Fallback>
            <p:pic>
              <p:nvPicPr>
                <p:cNvPr id="23" name="Freihand 22">
                  <a:extLst>
                    <a:ext uri="{FF2B5EF4-FFF2-40B4-BE49-F238E27FC236}">
                      <a16:creationId xmlns:a16="http://schemas.microsoft.com/office/drawing/2014/main" id="{EF30754F-6672-6744-4DC1-DEC772B6EDFA}"/>
                    </a:ext>
                  </a:extLst>
                </p:cNvPr>
                <p:cNvPicPr/>
                <p:nvPr/>
              </p:nvPicPr>
              <p:blipFill>
                <a:blip r:embed="rId32"/>
                <a:stretch>
                  <a:fillRect/>
                </a:stretch>
              </p:blipFill>
              <p:spPr>
                <a:xfrm>
                  <a:off x="1843354" y="4177108"/>
                  <a:ext cx="3324240" cy="758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AE3F5863-D3E2-EE54-A923-F64A895B6E98}"/>
                    </a:ext>
                  </a:extLst>
                </p14:cNvPr>
                <p14:cNvContentPartPr/>
                <p14:nvPr/>
              </p14:nvContentPartPr>
              <p14:xfrm>
                <a:off x="3250954" y="4115188"/>
                <a:ext cx="747000" cy="32400"/>
              </p14:xfrm>
            </p:contentPart>
          </mc:Choice>
          <mc:Fallback>
            <p:pic>
              <p:nvPicPr>
                <p:cNvPr id="24" name="Freihand 23">
                  <a:extLst>
                    <a:ext uri="{FF2B5EF4-FFF2-40B4-BE49-F238E27FC236}">
                      <a16:creationId xmlns:a16="http://schemas.microsoft.com/office/drawing/2014/main" id="{AE3F5863-D3E2-EE54-A923-F64A895B6E98}"/>
                    </a:ext>
                  </a:extLst>
                </p:cNvPr>
                <p:cNvPicPr/>
                <p:nvPr/>
              </p:nvPicPr>
              <p:blipFill>
                <a:blip r:embed="rId34"/>
                <a:stretch>
                  <a:fillRect/>
                </a:stretch>
              </p:blipFill>
              <p:spPr>
                <a:xfrm>
                  <a:off x="3241954" y="4106548"/>
                  <a:ext cx="764640" cy="50040"/>
                </a:xfrm>
                <a:prstGeom prst="rect">
                  <a:avLst/>
                </a:prstGeom>
              </p:spPr>
            </p:pic>
          </mc:Fallback>
        </mc:AlternateContent>
      </p:grpSp>
    </p:spTree>
    <p:extLst>
      <p:ext uri="{BB962C8B-B14F-4D97-AF65-F5344CB8AC3E}">
        <p14:creationId xmlns:p14="http://schemas.microsoft.com/office/powerpoint/2010/main" val="194590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F15F5EF2-0A91-5049-F287-1D00B813B1C5}"/>
                  </a:ext>
                </a:extLst>
              </p14:cNvPr>
              <p14:cNvContentPartPr/>
              <p14:nvPr/>
            </p14:nvContentPartPr>
            <p14:xfrm>
              <a:off x="680914" y="2733508"/>
              <a:ext cx="4281840" cy="86760"/>
            </p14:xfrm>
          </p:contentPart>
        </mc:Choice>
        <mc:Fallback>
          <p:pic>
            <p:nvPicPr>
              <p:cNvPr id="7" name="Freihand 6">
                <a:extLst>
                  <a:ext uri="{FF2B5EF4-FFF2-40B4-BE49-F238E27FC236}">
                    <a16:creationId xmlns:a16="http://schemas.microsoft.com/office/drawing/2014/main" id="{F15F5EF2-0A91-5049-F287-1D00B813B1C5}"/>
                  </a:ext>
                </a:extLst>
              </p:cNvPr>
              <p:cNvPicPr/>
              <p:nvPr/>
            </p:nvPicPr>
            <p:blipFill>
              <a:blip r:embed="rId4"/>
              <a:stretch>
                <a:fillRect/>
              </a:stretch>
            </p:blipFill>
            <p:spPr>
              <a:xfrm>
                <a:off x="671914" y="2724508"/>
                <a:ext cx="4299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4" name="Freihand 143">
                <a:extLst>
                  <a:ext uri="{FF2B5EF4-FFF2-40B4-BE49-F238E27FC236}">
                    <a16:creationId xmlns:a16="http://schemas.microsoft.com/office/drawing/2014/main" id="{CB7339B5-CC87-006A-A6C9-B86475BB0820}"/>
                  </a:ext>
                </a:extLst>
              </p14:cNvPr>
              <p14:cNvContentPartPr/>
              <p14:nvPr/>
            </p14:nvContentPartPr>
            <p14:xfrm>
              <a:off x="7964434" y="516988"/>
              <a:ext cx="3924000" cy="3552120"/>
            </p14:xfrm>
          </p:contentPart>
        </mc:Choice>
        <mc:Fallback>
          <p:pic>
            <p:nvPicPr>
              <p:cNvPr id="144" name="Freihand 143">
                <a:extLst>
                  <a:ext uri="{FF2B5EF4-FFF2-40B4-BE49-F238E27FC236}">
                    <a16:creationId xmlns:a16="http://schemas.microsoft.com/office/drawing/2014/main" id="{CB7339B5-CC87-006A-A6C9-B86475BB0820}"/>
                  </a:ext>
                </a:extLst>
              </p:cNvPr>
              <p:cNvPicPr/>
              <p:nvPr/>
            </p:nvPicPr>
            <p:blipFill>
              <a:blip r:embed="rId6"/>
              <a:stretch>
                <a:fillRect/>
              </a:stretch>
            </p:blipFill>
            <p:spPr>
              <a:xfrm>
                <a:off x="7955434" y="507988"/>
                <a:ext cx="3941640" cy="3569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7" name="Freihand 216">
                <a:extLst>
                  <a:ext uri="{FF2B5EF4-FFF2-40B4-BE49-F238E27FC236}">
                    <a16:creationId xmlns:a16="http://schemas.microsoft.com/office/drawing/2014/main" id="{AD698313-38C8-D07E-A4E9-A61D258F0582}"/>
                  </a:ext>
                </a:extLst>
              </p14:cNvPr>
              <p14:cNvContentPartPr/>
              <p14:nvPr/>
            </p14:nvContentPartPr>
            <p14:xfrm>
              <a:off x="2787634" y="4995388"/>
              <a:ext cx="192960" cy="215640"/>
            </p14:xfrm>
          </p:contentPart>
        </mc:Choice>
        <mc:Fallback>
          <p:pic>
            <p:nvPicPr>
              <p:cNvPr id="217" name="Freihand 216">
                <a:extLst>
                  <a:ext uri="{FF2B5EF4-FFF2-40B4-BE49-F238E27FC236}">
                    <a16:creationId xmlns:a16="http://schemas.microsoft.com/office/drawing/2014/main" id="{AD698313-38C8-D07E-A4E9-A61D258F0582}"/>
                  </a:ext>
                </a:extLst>
              </p:cNvPr>
              <p:cNvPicPr/>
              <p:nvPr/>
            </p:nvPicPr>
            <p:blipFill>
              <a:blip r:embed="rId8"/>
              <a:stretch>
                <a:fillRect/>
              </a:stretch>
            </p:blipFill>
            <p:spPr>
              <a:xfrm>
                <a:off x="2778634" y="4986748"/>
                <a:ext cx="210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6" name="Freihand 245">
                <a:extLst>
                  <a:ext uri="{FF2B5EF4-FFF2-40B4-BE49-F238E27FC236}">
                    <a16:creationId xmlns:a16="http://schemas.microsoft.com/office/drawing/2014/main" id="{8DBA7091-5416-1FDB-FF12-A5DCE464F1AD}"/>
                  </a:ext>
                </a:extLst>
              </p14:cNvPr>
              <p14:cNvContentPartPr/>
              <p14:nvPr/>
            </p14:nvContentPartPr>
            <p14:xfrm>
              <a:off x="2481994" y="5397868"/>
              <a:ext cx="189360" cy="353880"/>
            </p14:xfrm>
          </p:contentPart>
        </mc:Choice>
        <mc:Fallback>
          <p:pic>
            <p:nvPicPr>
              <p:cNvPr id="246" name="Freihand 245">
                <a:extLst>
                  <a:ext uri="{FF2B5EF4-FFF2-40B4-BE49-F238E27FC236}">
                    <a16:creationId xmlns:a16="http://schemas.microsoft.com/office/drawing/2014/main" id="{8DBA7091-5416-1FDB-FF12-A5DCE464F1AD}"/>
                  </a:ext>
                </a:extLst>
              </p:cNvPr>
              <p:cNvPicPr/>
              <p:nvPr/>
            </p:nvPicPr>
            <p:blipFill>
              <a:blip r:embed="rId10"/>
              <a:stretch>
                <a:fillRect/>
              </a:stretch>
            </p:blipFill>
            <p:spPr>
              <a:xfrm>
                <a:off x="2473354" y="5388868"/>
                <a:ext cx="2070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1" name="Freihand 300">
                <a:extLst>
                  <a:ext uri="{FF2B5EF4-FFF2-40B4-BE49-F238E27FC236}">
                    <a16:creationId xmlns:a16="http://schemas.microsoft.com/office/drawing/2014/main" id="{7F54202E-AD4C-5CD8-F207-490C115949C5}"/>
                  </a:ext>
                </a:extLst>
              </p14:cNvPr>
              <p14:cNvContentPartPr/>
              <p14:nvPr/>
            </p14:nvContentPartPr>
            <p14:xfrm>
              <a:off x="603514" y="2095948"/>
              <a:ext cx="4483080" cy="914760"/>
            </p14:xfrm>
          </p:contentPart>
        </mc:Choice>
        <mc:Fallback>
          <p:pic>
            <p:nvPicPr>
              <p:cNvPr id="301" name="Freihand 300">
                <a:extLst>
                  <a:ext uri="{FF2B5EF4-FFF2-40B4-BE49-F238E27FC236}">
                    <a16:creationId xmlns:a16="http://schemas.microsoft.com/office/drawing/2014/main" id="{7F54202E-AD4C-5CD8-F207-490C115949C5}"/>
                  </a:ext>
                </a:extLst>
              </p:cNvPr>
              <p:cNvPicPr/>
              <p:nvPr/>
            </p:nvPicPr>
            <p:blipFill>
              <a:blip r:embed="rId12"/>
              <a:stretch>
                <a:fillRect/>
              </a:stretch>
            </p:blipFill>
            <p:spPr>
              <a:xfrm>
                <a:off x="594874" y="2086948"/>
                <a:ext cx="4500720" cy="93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3" name="Freihand 302">
                <a:extLst>
                  <a:ext uri="{FF2B5EF4-FFF2-40B4-BE49-F238E27FC236}">
                    <a16:creationId xmlns:a16="http://schemas.microsoft.com/office/drawing/2014/main" id="{EE12C19C-3DF6-6C14-3F21-5B25D4872E61}"/>
                  </a:ext>
                </a:extLst>
              </p14:cNvPr>
              <p14:cNvContentPartPr/>
              <p14:nvPr/>
            </p14:nvContentPartPr>
            <p14:xfrm>
              <a:off x="4510234" y="2258308"/>
              <a:ext cx="3692520" cy="1190160"/>
            </p14:xfrm>
          </p:contentPart>
        </mc:Choice>
        <mc:Fallback>
          <p:pic>
            <p:nvPicPr>
              <p:cNvPr id="303" name="Freihand 302">
                <a:extLst>
                  <a:ext uri="{FF2B5EF4-FFF2-40B4-BE49-F238E27FC236}">
                    <a16:creationId xmlns:a16="http://schemas.microsoft.com/office/drawing/2014/main" id="{EE12C19C-3DF6-6C14-3F21-5B25D4872E61}"/>
                  </a:ext>
                </a:extLst>
              </p:cNvPr>
              <p:cNvPicPr/>
              <p:nvPr/>
            </p:nvPicPr>
            <p:blipFill>
              <a:blip r:embed="rId14"/>
              <a:stretch>
                <a:fillRect/>
              </a:stretch>
            </p:blipFill>
            <p:spPr>
              <a:xfrm>
                <a:off x="4501594" y="2249308"/>
                <a:ext cx="3710160" cy="1207800"/>
              </a:xfrm>
              <a:prstGeom prst="rect">
                <a:avLst/>
              </a:prstGeom>
            </p:spPr>
          </p:pic>
        </mc:Fallback>
      </mc:AlternateContent>
      <p:grpSp>
        <p:nvGrpSpPr>
          <p:cNvPr id="307" name="Gruppieren 306">
            <a:extLst>
              <a:ext uri="{FF2B5EF4-FFF2-40B4-BE49-F238E27FC236}">
                <a16:creationId xmlns:a16="http://schemas.microsoft.com/office/drawing/2014/main" id="{DDE474D7-F0D1-539E-279B-48EE4DEDAE99}"/>
              </a:ext>
            </a:extLst>
          </p:cNvPr>
          <p:cNvGrpSpPr/>
          <p:nvPr/>
        </p:nvGrpSpPr>
        <p:grpSpPr>
          <a:xfrm>
            <a:off x="671554" y="758548"/>
            <a:ext cx="10982160" cy="5920560"/>
            <a:chOff x="671554" y="758548"/>
            <a:chExt cx="10982160" cy="5920560"/>
          </a:xfrm>
        </p:grpSpPr>
        <mc:AlternateContent xmlns:mc="http://schemas.openxmlformats.org/markup-compatibility/2006">
          <mc:Choice xmlns:p14="http://schemas.microsoft.com/office/powerpoint/2010/main" Requires="p14">
            <p:contentPart p14:bwMode="auto" r:id="rId15">
              <p14:nvContentPartPr>
                <p14:cNvPr id="2" name="Freihand 1">
                  <a:extLst>
                    <a:ext uri="{FF2B5EF4-FFF2-40B4-BE49-F238E27FC236}">
                      <a16:creationId xmlns:a16="http://schemas.microsoft.com/office/drawing/2014/main" id="{27A26AAC-581B-75CF-CB92-56BB1206611B}"/>
                    </a:ext>
                  </a:extLst>
                </p14:cNvPr>
                <p14:cNvContentPartPr/>
                <p14:nvPr/>
              </p14:nvContentPartPr>
              <p14:xfrm>
                <a:off x="2110114" y="934588"/>
                <a:ext cx="609840" cy="54360"/>
              </p14:xfrm>
            </p:contentPart>
          </mc:Choice>
          <mc:Fallback>
            <p:pic>
              <p:nvPicPr>
                <p:cNvPr id="2" name="Freihand 1">
                  <a:extLst>
                    <a:ext uri="{FF2B5EF4-FFF2-40B4-BE49-F238E27FC236}">
                      <a16:creationId xmlns:a16="http://schemas.microsoft.com/office/drawing/2014/main" id="{27A26AAC-581B-75CF-CB92-56BB1206611B}"/>
                    </a:ext>
                  </a:extLst>
                </p:cNvPr>
                <p:cNvPicPr/>
                <p:nvPr/>
              </p:nvPicPr>
              <p:blipFill>
                <a:blip r:embed="rId16"/>
                <a:stretch>
                  <a:fillRect/>
                </a:stretch>
              </p:blipFill>
              <p:spPr>
                <a:xfrm>
                  <a:off x="2101474" y="925948"/>
                  <a:ext cx="627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A2DE39A8-2356-385D-DA77-AE39B4C86E23}"/>
                    </a:ext>
                  </a:extLst>
                </p14:cNvPr>
                <p14:cNvContentPartPr/>
                <p14:nvPr/>
              </p14:nvContentPartPr>
              <p14:xfrm>
                <a:off x="3238714" y="824788"/>
                <a:ext cx="1938960" cy="87120"/>
              </p14:xfrm>
            </p:contentPart>
          </mc:Choice>
          <mc:Fallback>
            <p:pic>
              <p:nvPicPr>
                <p:cNvPr id="5" name="Freihand 4">
                  <a:extLst>
                    <a:ext uri="{FF2B5EF4-FFF2-40B4-BE49-F238E27FC236}">
                      <a16:creationId xmlns:a16="http://schemas.microsoft.com/office/drawing/2014/main" id="{A2DE39A8-2356-385D-DA77-AE39B4C86E23}"/>
                    </a:ext>
                  </a:extLst>
                </p:cNvPr>
                <p:cNvPicPr/>
                <p:nvPr/>
              </p:nvPicPr>
              <p:blipFill>
                <a:blip r:embed="rId18"/>
                <a:stretch>
                  <a:fillRect/>
                </a:stretch>
              </p:blipFill>
              <p:spPr>
                <a:xfrm>
                  <a:off x="3230074" y="816148"/>
                  <a:ext cx="1956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4" name="Freihand 173">
                  <a:extLst>
                    <a:ext uri="{FF2B5EF4-FFF2-40B4-BE49-F238E27FC236}">
                      <a16:creationId xmlns:a16="http://schemas.microsoft.com/office/drawing/2014/main" id="{FC0F337A-E66F-EA02-7ED2-C0FC672468A8}"/>
                    </a:ext>
                  </a:extLst>
                </p14:cNvPr>
                <p14:cNvContentPartPr/>
                <p14:nvPr/>
              </p14:nvContentPartPr>
              <p14:xfrm>
                <a:off x="6535594" y="5195908"/>
                <a:ext cx="99360" cy="260280"/>
              </p14:xfrm>
            </p:contentPart>
          </mc:Choice>
          <mc:Fallback>
            <p:pic>
              <p:nvPicPr>
                <p:cNvPr id="174" name="Freihand 173">
                  <a:extLst>
                    <a:ext uri="{FF2B5EF4-FFF2-40B4-BE49-F238E27FC236}">
                      <a16:creationId xmlns:a16="http://schemas.microsoft.com/office/drawing/2014/main" id="{FC0F337A-E66F-EA02-7ED2-C0FC672468A8}"/>
                    </a:ext>
                  </a:extLst>
                </p:cNvPr>
                <p:cNvPicPr/>
                <p:nvPr/>
              </p:nvPicPr>
              <p:blipFill>
                <a:blip r:embed="rId20"/>
                <a:stretch>
                  <a:fillRect/>
                </a:stretch>
              </p:blipFill>
              <p:spPr>
                <a:xfrm>
                  <a:off x="6526954" y="5186908"/>
                  <a:ext cx="1170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5" name="Freihand 174">
                  <a:extLst>
                    <a:ext uri="{FF2B5EF4-FFF2-40B4-BE49-F238E27FC236}">
                      <a16:creationId xmlns:a16="http://schemas.microsoft.com/office/drawing/2014/main" id="{BF6C9481-1B01-DD06-0403-31AB7D21E721}"/>
                    </a:ext>
                  </a:extLst>
                </p14:cNvPr>
                <p14:cNvContentPartPr/>
                <p14:nvPr/>
              </p14:nvContentPartPr>
              <p14:xfrm>
                <a:off x="6668434" y="5202388"/>
                <a:ext cx="95760" cy="65880"/>
              </p14:xfrm>
            </p:contentPart>
          </mc:Choice>
          <mc:Fallback>
            <p:pic>
              <p:nvPicPr>
                <p:cNvPr id="175" name="Freihand 174">
                  <a:extLst>
                    <a:ext uri="{FF2B5EF4-FFF2-40B4-BE49-F238E27FC236}">
                      <a16:creationId xmlns:a16="http://schemas.microsoft.com/office/drawing/2014/main" id="{BF6C9481-1B01-DD06-0403-31AB7D21E721}"/>
                    </a:ext>
                  </a:extLst>
                </p:cNvPr>
                <p:cNvPicPr/>
                <p:nvPr/>
              </p:nvPicPr>
              <p:blipFill>
                <a:blip r:embed="rId22"/>
                <a:stretch>
                  <a:fillRect/>
                </a:stretch>
              </p:blipFill>
              <p:spPr>
                <a:xfrm>
                  <a:off x="6659434" y="5193748"/>
                  <a:ext cx="113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6" name="Freihand 175">
                  <a:extLst>
                    <a:ext uri="{FF2B5EF4-FFF2-40B4-BE49-F238E27FC236}">
                      <a16:creationId xmlns:a16="http://schemas.microsoft.com/office/drawing/2014/main" id="{3FD25037-B3B5-A595-4F5F-EE9D82830BD1}"/>
                    </a:ext>
                  </a:extLst>
                </p14:cNvPr>
                <p14:cNvContentPartPr/>
                <p14:nvPr/>
              </p14:nvContentPartPr>
              <p14:xfrm>
                <a:off x="6815314" y="5193388"/>
                <a:ext cx="94680" cy="52920"/>
              </p14:xfrm>
            </p:contentPart>
          </mc:Choice>
          <mc:Fallback>
            <p:pic>
              <p:nvPicPr>
                <p:cNvPr id="176" name="Freihand 175">
                  <a:extLst>
                    <a:ext uri="{FF2B5EF4-FFF2-40B4-BE49-F238E27FC236}">
                      <a16:creationId xmlns:a16="http://schemas.microsoft.com/office/drawing/2014/main" id="{3FD25037-B3B5-A595-4F5F-EE9D82830BD1}"/>
                    </a:ext>
                  </a:extLst>
                </p:cNvPr>
                <p:cNvPicPr/>
                <p:nvPr/>
              </p:nvPicPr>
              <p:blipFill>
                <a:blip r:embed="rId24"/>
                <a:stretch>
                  <a:fillRect/>
                </a:stretch>
              </p:blipFill>
              <p:spPr>
                <a:xfrm>
                  <a:off x="6806674" y="5184388"/>
                  <a:ext cx="112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7" name="Freihand 176">
                  <a:extLst>
                    <a:ext uri="{FF2B5EF4-FFF2-40B4-BE49-F238E27FC236}">
                      <a16:creationId xmlns:a16="http://schemas.microsoft.com/office/drawing/2014/main" id="{22960748-9A2F-E328-EAA2-21D853AB9C78}"/>
                    </a:ext>
                  </a:extLst>
                </p14:cNvPr>
                <p14:cNvContentPartPr/>
                <p14:nvPr/>
              </p14:nvContentPartPr>
              <p14:xfrm>
                <a:off x="6942034" y="5099788"/>
                <a:ext cx="171720" cy="149040"/>
              </p14:xfrm>
            </p:contentPart>
          </mc:Choice>
          <mc:Fallback>
            <p:pic>
              <p:nvPicPr>
                <p:cNvPr id="177" name="Freihand 176">
                  <a:extLst>
                    <a:ext uri="{FF2B5EF4-FFF2-40B4-BE49-F238E27FC236}">
                      <a16:creationId xmlns:a16="http://schemas.microsoft.com/office/drawing/2014/main" id="{22960748-9A2F-E328-EAA2-21D853AB9C78}"/>
                    </a:ext>
                  </a:extLst>
                </p:cNvPr>
                <p:cNvPicPr/>
                <p:nvPr/>
              </p:nvPicPr>
              <p:blipFill>
                <a:blip r:embed="rId26"/>
                <a:stretch>
                  <a:fillRect/>
                </a:stretch>
              </p:blipFill>
              <p:spPr>
                <a:xfrm>
                  <a:off x="6933034" y="5091148"/>
                  <a:ext cx="189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8" name="Freihand 177">
                  <a:extLst>
                    <a:ext uri="{FF2B5EF4-FFF2-40B4-BE49-F238E27FC236}">
                      <a16:creationId xmlns:a16="http://schemas.microsoft.com/office/drawing/2014/main" id="{8828FFA0-EC40-8272-F685-324BD66F757A}"/>
                    </a:ext>
                  </a:extLst>
                </p14:cNvPr>
                <p14:cNvContentPartPr/>
                <p14:nvPr/>
              </p14:nvContentPartPr>
              <p14:xfrm>
                <a:off x="7134274" y="5199148"/>
                <a:ext cx="100800" cy="62640"/>
              </p14:xfrm>
            </p:contentPart>
          </mc:Choice>
          <mc:Fallback>
            <p:pic>
              <p:nvPicPr>
                <p:cNvPr id="178" name="Freihand 177">
                  <a:extLst>
                    <a:ext uri="{FF2B5EF4-FFF2-40B4-BE49-F238E27FC236}">
                      <a16:creationId xmlns:a16="http://schemas.microsoft.com/office/drawing/2014/main" id="{8828FFA0-EC40-8272-F685-324BD66F757A}"/>
                    </a:ext>
                  </a:extLst>
                </p:cNvPr>
                <p:cNvPicPr/>
                <p:nvPr/>
              </p:nvPicPr>
              <p:blipFill>
                <a:blip r:embed="rId28"/>
                <a:stretch>
                  <a:fillRect/>
                </a:stretch>
              </p:blipFill>
              <p:spPr>
                <a:xfrm>
                  <a:off x="7125634" y="5190148"/>
                  <a:ext cx="118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8" name="Freihand 187">
                  <a:extLst>
                    <a:ext uri="{FF2B5EF4-FFF2-40B4-BE49-F238E27FC236}">
                      <a16:creationId xmlns:a16="http://schemas.microsoft.com/office/drawing/2014/main" id="{54812786-4772-C8A1-E811-9DFF7A15224D}"/>
                    </a:ext>
                  </a:extLst>
                </p14:cNvPr>
                <p14:cNvContentPartPr/>
                <p14:nvPr/>
              </p14:nvContentPartPr>
              <p14:xfrm>
                <a:off x="6094954" y="5638708"/>
                <a:ext cx="33840" cy="155160"/>
              </p14:xfrm>
            </p:contentPart>
          </mc:Choice>
          <mc:Fallback>
            <p:pic>
              <p:nvPicPr>
                <p:cNvPr id="188" name="Freihand 187">
                  <a:extLst>
                    <a:ext uri="{FF2B5EF4-FFF2-40B4-BE49-F238E27FC236}">
                      <a16:creationId xmlns:a16="http://schemas.microsoft.com/office/drawing/2014/main" id="{54812786-4772-C8A1-E811-9DFF7A15224D}"/>
                    </a:ext>
                  </a:extLst>
                </p:cNvPr>
                <p:cNvPicPr/>
                <p:nvPr/>
              </p:nvPicPr>
              <p:blipFill>
                <a:blip r:embed="rId30"/>
                <a:stretch>
                  <a:fillRect/>
                </a:stretch>
              </p:blipFill>
              <p:spPr>
                <a:xfrm>
                  <a:off x="6085954" y="5630068"/>
                  <a:ext cx="51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9" name="Freihand 188">
                  <a:extLst>
                    <a:ext uri="{FF2B5EF4-FFF2-40B4-BE49-F238E27FC236}">
                      <a16:creationId xmlns:a16="http://schemas.microsoft.com/office/drawing/2014/main" id="{C761595A-83FB-2B67-0835-5EB68EBD9E51}"/>
                    </a:ext>
                  </a:extLst>
                </p14:cNvPr>
                <p14:cNvContentPartPr/>
                <p14:nvPr/>
              </p14:nvContentPartPr>
              <p14:xfrm>
                <a:off x="6013954" y="5569948"/>
                <a:ext cx="180000" cy="271080"/>
              </p14:xfrm>
            </p:contentPart>
          </mc:Choice>
          <mc:Fallback>
            <p:pic>
              <p:nvPicPr>
                <p:cNvPr id="189" name="Freihand 188">
                  <a:extLst>
                    <a:ext uri="{FF2B5EF4-FFF2-40B4-BE49-F238E27FC236}">
                      <a16:creationId xmlns:a16="http://schemas.microsoft.com/office/drawing/2014/main" id="{C761595A-83FB-2B67-0835-5EB68EBD9E51}"/>
                    </a:ext>
                  </a:extLst>
                </p:cNvPr>
                <p:cNvPicPr/>
                <p:nvPr/>
              </p:nvPicPr>
              <p:blipFill>
                <a:blip r:embed="rId32"/>
                <a:stretch>
                  <a:fillRect/>
                </a:stretch>
              </p:blipFill>
              <p:spPr>
                <a:xfrm>
                  <a:off x="6004954" y="5560948"/>
                  <a:ext cx="197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0" name="Freihand 189">
                  <a:extLst>
                    <a:ext uri="{FF2B5EF4-FFF2-40B4-BE49-F238E27FC236}">
                      <a16:creationId xmlns:a16="http://schemas.microsoft.com/office/drawing/2014/main" id="{5B80F1FC-051B-83A6-EA08-E395BEC0642E}"/>
                    </a:ext>
                  </a:extLst>
                </p14:cNvPr>
                <p14:cNvContentPartPr/>
                <p14:nvPr/>
              </p14:nvContentPartPr>
              <p14:xfrm>
                <a:off x="6436954" y="5691268"/>
                <a:ext cx="192240" cy="122400"/>
              </p14:xfrm>
            </p:contentPart>
          </mc:Choice>
          <mc:Fallback>
            <p:pic>
              <p:nvPicPr>
                <p:cNvPr id="190" name="Freihand 189">
                  <a:extLst>
                    <a:ext uri="{FF2B5EF4-FFF2-40B4-BE49-F238E27FC236}">
                      <a16:creationId xmlns:a16="http://schemas.microsoft.com/office/drawing/2014/main" id="{5B80F1FC-051B-83A6-EA08-E395BEC0642E}"/>
                    </a:ext>
                  </a:extLst>
                </p:cNvPr>
                <p:cNvPicPr/>
                <p:nvPr/>
              </p:nvPicPr>
              <p:blipFill>
                <a:blip r:embed="rId34"/>
                <a:stretch>
                  <a:fillRect/>
                </a:stretch>
              </p:blipFill>
              <p:spPr>
                <a:xfrm>
                  <a:off x="6427954" y="5682268"/>
                  <a:ext cx="209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1" name="Freihand 190">
                  <a:extLst>
                    <a:ext uri="{FF2B5EF4-FFF2-40B4-BE49-F238E27FC236}">
                      <a16:creationId xmlns:a16="http://schemas.microsoft.com/office/drawing/2014/main" id="{96F344BE-D9C4-04E7-50E5-CD9915074D0E}"/>
                    </a:ext>
                  </a:extLst>
                </p14:cNvPr>
                <p14:cNvContentPartPr/>
                <p14:nvPr/>
              </p14:nvContentPartPr>
              <p14:xfrm>
                <a:off x="6703354" y="5681188"/>
                <a:ext cx="234000" cy="68760"/>
              </p14:xfrm>
            </p:contentPart>
          </mc:Choice>
          <mc:Fallback>
            <p:pic>
              <p:nvPicPr>
                <p:cNvPr id="191" name="Freihand 190">
                  <a:extLst>
                    <a:ext uri="{FF2B5EF4-FFF2-40B4-BE49-F238E27FC236}">
                      <a16:creationId xmlns:a16="http://schemas.microsoft.com/office/drawing/2014/main" id="{96F344BE-D9C4-04E7-50E5-CD9915074D0E}"/>
                    </a:ext>
                  </a:extLst>
                </p:cNvPr>
                <p:cNvPicPr/>
                <p:nvPr/>
              </p:nvPicPr>
              <p:blipFill>
                <a:blip r:embed="rId36"/>
                <a:stretch>
                  <a:fillRect/>
                </a:stretch>
              </p:blipFill>
              <p:spPr>
                <a:xfrm>
                  <a:off x="6694354" y="5672548"/>
                  <a:ext cx="251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2" name="Freihand 191">
                  <a:extLst>
                    <a:ext uri="{FF2B5EF4-FFF2-40B4-BE49-F238E27FC236}">
                      <a16:creationId xmlns:a16="http://schemas.microsoft.com/office/drawing/2014/main" id="{504EDFA9-0A5F-CD2D-0A1D-068AF2EC1592}"/>
                    </a:ext>
                  </a:extLst>
                </p14:cNvPr>
                <p14:cNvContentPartPr/>
                <p14:nvPr/>
              </p14:nvContentPartPr>
              <p14:xfrm>
                <a:off x="6946714" y="5615308"/>
                <a:ext cx="204120" cy="135720"/>
              </p14:xfrm>
            </p:contentPart>
          </mc:Choice>
          <mc:Fallback>
            <p:pic>
              <p:nvPicPr>
                <p:cNvPr id="192" name="Freihand 191">
                  <a:extLst>
                    <a:ext uri="{FF2B5EF4-FFF2-40B4-BE49-F238E27FC236}">
                      <a16:creationId xmlns:a16="http://schemas.microsoft.com/office/drawing/2014/main" id="{504EDFA9-0A5F-CD2D-0A1D-068AF2EC1592}"/>
                    </a:ext>
                  </a:extLst>
                </p:cNvPr>
                <p:cNvPicPr/>
                <p:nvPr/>
              </p:nvPicPr>
              <p:blipFill>
                <a:blip r:embed="rId38"/>
                <a:stretch>
                  <a:fillRect/>
                </a:stretch>
              </p:blipFill>
              <p:spPr>
                <a:xfrm>
                  <a:off x="6938074" y="5606668"/>
                  <a:ext cx="221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3" name="Freihand 192">
                  <a:extLst>
                    <a:ext uri="{FF2B5EF4-FFF2-40B4-BE49-F238E27FC236}">
                      <a16:creationId xmlns:a16="http://schemas.microsoft.com/office/drawing/2014/main" id="{6D7AC7A9-7DC5-7FF8-CE1B-19825A160FBE}"/>
                    </a:ext>
                  </a:extLst>
                </p14:cNvPr>
                <p14:cNvContentPartPr/>
                <p14:nvPr/>
              </p14:nvContentPartPr>
              <p14:xfrm>
                <a:off x="7317154" y="5603068"/>
                <a:ext cx="194760" cy="156240"/>
              </p14:xfrm>
            </p:contentPart>
          </mc:Choice>
          <mc:Fallback>
            <p:pic>
              <p:nvPicPr>
                <p:cNvPr id="193" name="Freihand 192">
                  <a:extLst>
                    <a:ext uri="{FF2B5EF4-FFF2-40B4-BE49-F238E27FC236}">
                      <a16:creationId xmlns:a16="http://schemas.microsoft.com/office/drawing/2014/main" id="{6D7AC7A9-7DC5-7FF8-CE1B-19825A160FBE}"/>
                    </a:ext>
                  </a:extLst>
                </p:cNvPr>
                <p:cNvPicPr/>
                <p:nvPr/>
              </p:nvPicPr>
              <p:blipFill>
                <a:blip r:embed="rId40"/>
                <a:stretch>
                  <a:fillRect/>
                </a:stretch>
              </p:blipFill>
              <p:spPr>
                <a:xfrm>
                  <a:off x="7308154" y="5594068"/>
                  <a:ext cx="212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6" name="Freihand 195">
                  <a:extLst>
                    <a:ext uri="{FF2B5EF4-FFF2-40B4-BE49-F238E27FC236}">
                      <a16:creationId xmlns:a16="http://schemas.microsoft.com/office/drawing/2014/main" id="{93A71538-49E9-38BD-4E83-0E4F234AA893}"/>
                    </a:ext>
                  </a:extLst>
                </p14:cNvPr>
                <p14:cNvContentPartPr/>
                <p14:nvPr/>
              </p14:nvContentPartPr>
              <p14:xfrm>
                <a:off x="6068314" y="6071428"/>
                <a:ext cx="121320" cy="180360"/>
              </p14:xfrm>
            </p:contentPart>
          </mc:Choice>
          <mc:Fallback>
            <p:pic>
              <p:nvPicPr>
                <p:cNvPr id="196" name="Freihand 195">
                  <a:extLst>
                    <a:ext uri="{FF2B5EF4-FFF2-40B4-BE49-F238E27FC236}">
                      <a16:creationId xmlns:a16="http://schemas.microsoft.com/office/drawing/2014/main" id="{93A71538-49E9-38BD-4E83-0E4F234AA893}"/>
                    </a:ext>
                  </a:extLst>
                </p:cNvPr>
                <p:cNvPicPr/>
                <p:nvPr/>
              </p:nvPicPr>
              <p:blipFill>
                <a:blip r:embed="rId42"/>
                <a:stretch>
                  <a:fillRect/>
                </a:stretch>
              </p:blipFill>
              <p:spPr>
                <a:xfrm>
                  <a:off x="6059674" y="6062428"/>
                  <a:ext cx="138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97" name="Freihand 196">
                  <a:extLst>
                    <a:ext uri="{FF2B5EF4-FFF2-40B4-BE49-F238E27FC236}">
                      <a16:creationId xmlns:a16="http://schemas.microsoft.com/office/drawing/2014/main" id="{464F9EBE-3CC2-50F2-A5AA-76AFB8FF5992}"/>
                    </a:ext>
                  </a:extLst>
                </p14:cNvPr>
                <p14:cNvContentPartPr/>
                <p14:nvPr/>
              </p14:nvContentPartPr>
              <p14:xfrm>
                <a:off x="6429754" y="6135148"/>
                <a:ext cx="204480" cy="148680"/>
              </p14:xfrm>
            </p:contentPart>
          </mc:Choice>
          <mc:Fallback>
            <p:pic>
              <p:nvPicPr>
                <p:cNvPr id="197" name="Freihand 196">
                  <a:extLst>
                    <a:ext uri="{FF2B5EF4-FFF2-40B4-BE49-F238E27FC236}">
                      <a16:creationId xmlns:a16="http://schemas.microsoft.com/office/drawing/2014/main" id="{464F9EBE-3CC2-50F2-A5AA-76AFB8FF5992}"/>
                    </a:ext>
                  </a:extLst>
                </p:cNvPr>
                <p:cNvPicPr/>
                <p:nvPr/>
              </p:nvPicPr>
              <p:blipFill>
                <a:blip r:embed="rId44"/>
                <a:stretch>
                  <a:fillRect/>
                </a:stretch>
              </p:blipFill>
              <p:spPr>
                <a:xfrm>
                  <a:off x="6421114" y="6126508"/>
                  <a:ext cx="222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8" name="Freihand 197">
                  <a:extLst>
                    <a:ext uri="{FF2B5EF4-FFF2-40B4-BE49-F238E27FC236}">
                      <a16:creationId xmlns:a16="http://schemas.microsoft.com/office/drawing/2014/main" id="{3E7D423F-A902-FBDE-9E81-30FA4C9D95FB}"/>
                    </a:ext>
                  </a:extLst>
                </p14:cNvPr>
                <p14:cNvContentPartPr/>
                <p14:nvPr/>
              </p14:nvContentPartPr>
              <p14:xfrm>
                <a:off x="6699034" y="6140908"/>
                <a:ext cx="181440" cy="68040"/>
              </p14:xfrm>
            </p:contentPart>
          </mc:Choice>
          <mc:Fallback>
            <p:pic>
              <p:nvPicPr>
                <p:cNvPr id="198" name="Freihand 197">
                  <a:extLst>
                    <a:ext uri="{FF2B5EF4-FFF2-40B4-BE49-F238E27FC236}">
                      <a16:creationId xmlns:a16="http://schemas.microsoft.com/office/drawing/2014/main" id="{3E7D423F-A902-FBDE-9E81-30FA4C9D95FB}"/>
                    </a:ext>
                  </a:extLst>
                </p:cNvPr>
                <p:cNvPicPr/>
                <p:nvPr/>
              </p:nvPicPr>
              <p:blipFill>
                <a:blip r:embed="rId46"/>
                <a:stretch>
                  <a:fillRect/>
                </a:stretch>
              </p:blipFill>
              <p:spPr>
                <a:xfrm>
                  <a:off x="6690034" y="6131908"/>
                  <a:ext cx="199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9" name="Freihand 198">
                  <a:extLst>
                    <a:ext uri="{FF2B5EF4-FFF2-40B4-BE49-F238E27FC236}">
                      <a16:creationId xmlns:a16="http://schemas.microsoft.com/office/drawing/2014/main" id="{24B92565-6938-3D9D-30C0-578820706FC2}"/>
                    </a:ext>
                  </a:extLst>
                </p14:cNvPr>
                <p14:cNvContentPartPr/>
                <p14:nvPr/>
              </p14:nvContentPartPr>
              <p14:xfrm>
                <a:off x="6911794" y="6008428"/>
                <a:ext cx="205920" cy="201600"/>
              </p14:xfrm>
            </p:contentPart>
          </mc:Choice>
          <mc:Fallback>
            <p:pic>
              <p:nvPicPr>
                <p:cNvPr id="199" name="Freihand 198">
                  <a:extLst>
                    <a:ext uri="{FF2B5EF4-FFF2-40B4-BE49-F238E27FC236}">
                      <a16:creationId xmlns:a16="http://schemas.microsoft.com/office/drawing/2014/main" id="{24B92565-6938-3D9D-30C0-578820706FC2}"/>
                    </a:ext>
                  </a:extLst>
                </p:cNvPr>
                <p:cNvPicPr/>
                <p:nvPr/>
              </p:nvPicPr>
              <p:blipFill>
                <a:blip r:embed="rId48"/>
                <a:stretch>
                  <a:fillRect/>
                </a:stretch>
              </p:blipFill>
              <p:spPr>
                <a:xfrm>
                  <a:off x="6903154" y="5999788"/>
                  <a:ext cx="223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0" name="Freihand 199">
                  <a:extLst>
                    <a:ext uri="{FF2B5EF4-FFF2-40B4-BE49-F238E27FC236}">
                      <a16:creationId xmlns:a16="http://schemas.microsoft.com/office/drawing/2014/main" id="{D9864EF2-2712-2C5B-DBB5-375F021847BF}"/>
                    </a:ext>
                  </a:extLst>
                </p14:cNvPr>
                <p14:cNvContentPartPr/>
                <p14:nvPr/>
              </p14:nvContentPartPr>
              <p14:xfrm>
                <a:off x="7299514" y="5979988"/>
                <a:ext cx="212040" cy="295920"/>
              </p14:xfrm>
            </p:contentPart>
          </mc:Choice>
          <mc:Fallback>
            <p:pic>
              <p:nvPicPr>
                <p:cNvPr id="200" name="Freihand 199">
                  <a:extLst>
                    <a:ext uri="{FF2B5EF4-FFF2-40B4-BE49-F238E27FC236}">
                      <a16:creationId xmlns:a16="http://schemas.microsoft.com/office/drawing/2014/main" id="{D9864EF2-2712-2C5B-DBB5-375F021847BF}"/>
                    </a:ext>
                  </a:extLst>
                </p:cNvPr>
                <p:cNvPicPr/>
                <p:nvPr/>
              </p:nvPicPr>
              <p:blipFill>
                <a:blip r:embed="rId50"/>
                <a:stretch>
                  <a:fillRect/>
                </a:stretch>
              </p:blipFill>
              <p:spPr>
                <a:xfrm>
                  <a:off x="7290874" y="5971348"/>
                  <a:ext cx="2296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01" name="Freihand 200">
                  <a:extLst>
                    <a:ext uri="{FF2B5EF4-FFF2-40B4-BE49-F238E27FC236}">
                      <a16:creationId xmlns:a16="http://schemas.microsoft.com/office/drawing/2014/main" id="{662DE731-19F6-8335-3AB5-A0149656549A}"/>
                    </a:ext>
                  </a:extLst>
                </p14:cNvPr>
                <p14:cNvContentPartPr/>
                <p14:nvPr/>
              </p14:nvContentPartPr>
              <p14:xfrm>
                <a:off x="6033754" y="6473908"/>
                <a:ext cx="87840" cy="171000"/>
              </p14:xfrm>
            </p:contentPart>
          </mc:Choice>
          <mc:Fallback>
            <p:pic>
              <p:nvPicPr>
                <p:cNvPr id="201" name="Freihand 200">
                  <a:extLst>
                    <a:ext uri="{FF2B5EF4-FFF2-40B4-BE49-F238E27FC236}">
                      <a16:creationId xmlns:a16="http://schemas.microsoft.com/office/drawing/2014/main" id="{662DE731-19F6-8335-3AB5-A0149656549A}"/>
                    </a:ext>
                  </a:extLst>
                </p:cNvPr>
                <p:cNvPicPr/>
                <p:nvPr/>
              </p:nvPicPr>
              <p:blipFill>
                <a:blip r:embed="rId52"/>
                <a:stretch>
                  <a:fillRect/>
                </a:stretch>
              </p:blipFill>
              <p:spPr>
                <a:xfrm>
                  <a:off x="6024754" y="6465268"/>
                  <a:ext cx="105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2" name="Freihand 201">
                  <a:extLst>
                    <a:ext uri="{FF2B5EF4-FFF2-40B4-BE49-F238E27FC236}">
                      <a16:creationId xmlns:a16="http://schemas.microsoft.com/office/drawing/2014/main" id="{72046FE9-AF03-C9C6-0EEE-5FE419F58BA6}"/>
                    </a:ext>
                  </a:extLst>
                </p14:cNvPr>
                <p14:cNvContentPartPr/>
                <p14:nvPr/>
              </p14:nvContentPartPr>
              <p14:xfrm>
                <a:off x="6084874" y="6472468"/>
                <a:ext cx="89280" cy="173520"/>
              </p14:xfrm>
            </p:contentPart>
          </mc:Choice>
          <mc:Fallback>
            <p:pic>
              <p:nvPicPr>
                <p:cNvPr id="202" name="Freihand 201">
                  <a:extLst>
                    <a:ext uri="{FF2B5EF4-FFF2-40B4-BE49-F238E27FC236}">
                      <a16:creationId xmlns:a16="http://schemas.microsoft.com/office/drawing/2014/main" id="{72046FE9-AF03-C9C6-0EEE-5FE419F58BA6}"/>
                    </a:ext>
                  </a:extLst>
                </p:cNvPr>
                <p:cNvPicPr/>
                <p:nvPr/>
              </p:nvPicPr>
              <p:blipFill>
                <a:blip r:embed="rId54"/>
                <a:stretch>
                  <a:fillRect/>
                </a:stretch>
              </p:blipFill>
              <p:spPr>
                <a:xfrm>
                  <a:off x="6075874" y="6463828"/>
                  <a:ext cx="106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03" name="Freihand 202">
                  <a:extLst>
                    <a:ext uri="{FF2B5EF4-FFF2-40B4-BE49-F238E27FC236}">
                      <a16:creationId xmlns:a16="http://schemas.microsoft.com/office/drawing/2014/main" id="{A76BBE00-DFA3-5497-0940-7D3D013CABEC}"/>
                    </a:ext>
                  </a:extLst>
                </p14:cNvPr>
                <p14:cNvContentPartPr/>
                <p14:nvPr/>
              </p14:nvContentPartPr>
              <p14:xfrm>
                <a:off x="6474034" y="6502708"/>
                <a:ext cx="220320" cy="134280"/>
              </p14:xfrm>
            </p:contentPart>
          </mc:Choice>
          <mc:Fallback>
            <p:pic>
              <p:nvPicPr>
                <p:cNvPr id="203" name="Freihand 202">
                  <a:extLst>
                    <a:ext uri="{FF2B5EF4-FFF2-40B4-BE49-F238E27FC236}">
                      <a16:creationId xmlns:a16="http://schemas.microsoft.com/office/drawing/2014/main" id="{A76BBE00-DFA3-5497-0940-7D3D013CABEC}"/>
                    </a:ext>
                  </a:extLst>
                </p:cNvPr>
                <p:cNvPicPr/>
                <p:nvPr/>
              </p:nvPicPr>
              <p:blipFill>
                <a:blip r:embed="rId56"/>
                <a:stretch>
                  <a:fillRect/>
                </a:stretch>
              </p:blipFill>
              <p:spPr>
                <a:xfrm>
                  <a:off x="6465034" y="6493708"/>
                  <a:ext cx="237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4" name="Freihand 203">
                  <a:extLst>
                    <a:ext uri="{FF2B5EF4-FFF2-40B4-BE49-F238E27FC236}">
                      <a16:creationId xmlns:a16="http://schemas.microsoft.com/office/drawing/2014/main" id="{CFF157E2-519F-70AD-6995-0F479F2824DF}"/>
                    </a:ext>
                  </a:extLst>
                </p14:cNvPr>
                <p14:cNvContentPartPr/>
                <p14:nvPr/>
              </p14:nvContentPartPr>
              <p14:xfrm>
                <a:off x="6754474" y="6489748"/>
                <a:ext cx="256680" cy="101520"/>
              </p14:xfrm>
            </p:contentPart>
          </mc:Choice>
          <mc:Fallback>
            <p:pic>
              <p:nvPicPr>
                <p:cNvPr id="204" name="Freihand 203">
                  <a:extLst>
                    <a:ext uri="{FF2B5EF4-FFF2-40B4-BE49-F238E27FC236}">
                      <a16:creationId xmlns:a16="http://schemas.microsoft.com/office/drawing/2014/main" id="{CFF157E2-519F-70AD-6995-0F479F2824DF}"/>
                    </a:ext>
                  </a:extLst>
                </p:cNvPr>
                <p:cNvPicPr/>
                <p:nvPr/>
              </p:nvPicPr>
              <p:blipFill>
                <a:blip r:embed="rId58"/>
                <a:stretch>
                  <a:fillRect/>
                </a:stretch>
              </p:blipFill>
              <p:spPr>
                <a:xfrm>
                  <a:off x="6745474" y="6480748"/>
                  <a:ext cx="274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5" name="Freihand 204">
                  <a:extLst>
                    <a:ext uri="{FF2B5EF4-FFF2-40B4-BE49-F238E27FC236}">
                      <a16:creationId xmlns:a16="http://schemas.microsoft.com/office/drawing/2014/main" id="{E8F01A60-E307-C2A6-BF53-972450F440C3}"/>
                    </a:ext>
                  </a:extLst>
                </p14:cNvPr>
                <p14:cNvContentPartPr/>
                <p14:nvPr/>
              </p14:nvContentPartPr>
              <p14:xfrm>
                <a:off x="7002514" y="6417028"/>
                <a:ext cx="89640" cy="144720"/>
              </p14:xfrm>
            </p:contentPart>
          </mc:Choice>
          <mc:Fallback>
            <p:pic>
              <p:nvPicPr>
                <p:cNvPr id="205" name="Freihand 204">
                  <a:extLst>
                    <a:ext uri="{FF2B5EF4-FFF2-40B4-BE49-F238E27FC236}">
                      <a16:creationId xmlns:a16="http://schemas.microsoft.com/office/drawing/2014/main" id="{E8F01A60-E307-C2A6-BF53-972450F440C3}"/>
                    </a:ext>
                  </a:extLst>
                </p:cNvPr>
                <p:cNvPicPr/>
                <p:nvPr/>
              </p:nvPicPr>
              <p:blipFill>
                <a:blip r:embed="rId60"/>
                <a:stretch>
                  <a:fillRect/>
                </a:stretch>
              </p:blipFill>
              <p:spPr>
                <a:xfrm>
                  <a:off x="6993514" y="6408028"/>
                  <a:ext cx="107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6" name="Freihand 205">
                  <a:extLst>
                    <a:ext uri="{FF2B5EF4-FFF2-40B4-BE49-F238E27FC236}">
                      <a16:creationId xmlns:a16="http://schemas.microsoft.com/office/drawing/2014/main" id="{9117F838-0953-5C41-CBFD-DC7386FBEC4E}"/>
                    </a:ext>
                  </a:extLst>
                </p14:cNvPr>
                <p14:cNvContentPartPr/>
                <p14:nvPr/>
              </p14:nvContentPartPr>
              <p14:xfrm>
                <a:off x="7150474" y="6468868"/>
                <a:ext cx="75240" cy="131040"/>
              </p14:xfrm>
            </p:contentPart>
          </mc:Choice>
          <mc:Fallback>
            <p:pic>
              <p:nvPicPr>
                <p:cNvPr id="206" name="Freihand 205">
                  <a:extLst>
                    <a:ext uri="{FF2B5EF4-FFF2-40B4-BE49-F238E27FC236}">
                      <a16:creationId xmlns:a16="http://schemas.microsoft.com/office/drawing/2014/main" id="{9117F838-0953-5C41-CBFD-DC7386FBEC4E}"/>
                    </a:ext>
                  </a:extLst>
                </p:cNvPr>
                <p:cNvPicPr/>
                <p:nvPr/>
              </p:nvPicPr>
              <p:blipFill>
                <a:blip r:embed="rId62"/>
                <a:stretch>
                  <a:fillRect/>
                </a:stretch>
              </p:blipFill>
              <p:spPr>
                <a:xfrm>
                  <a:off x="7141834" y="6459868"/>
                  <a:ext cx="92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0" name="Freihand 209">
                  <a:extLst>
                    <a:ext uri="{FF2B5EF4-FFF2-40B4-BE49-F238E27FC236}">
                      <a16:creationId xmlns:a16="http://schemas.microsoft.com/office/drawing/2014/main" id="{71A5876E-4662-7559-9168-8AA7F45C7CDA}"/>
                    </a:ext>
                  </a:extLst>
                </p14:cNvPr>
                <p14:cNvContentPartPr/>
                <p14:nvPr/>
              </p14:nvContentPartPr>
              <p14:xfrm>
                <a:off x="7436314" y="6396148"/>
                <a:ext cx="214200" cy="282960"/>
              </p14:xfrm>
            </p:contentPart>
          </mc:Choice>
          <mc:Fallback>
            <p:pic>
              <p:nvPicPr>
                <p:cNvPr id="210" name="Freihand 209">
                  <a:extLst>
                    <a:ext uri="{FF2B5EF4-FFF2-40B4-BE49-F238E27FC236}">
                      <a16:creationId xmlns:a16="http://schemas.microsoft.com/office/drawing/2014/main" id="{71A5876E-4662-7559-9168-8AA7F45C7CDA}"/>
                    </a:ext>
                  </a:extLst>
                </p:cNvPr>
                <p:cNvPicPr/>
                <p:nvPr/>
              </p:nvPicPr>
              <p:blipFill>
                <a:blip r:embed="rId64"/>
                <a:stretch>
                  <a:fillRect/>
                </a:stretch>
              </p:blipFill>
              <p:spPr>
                <a:xfrm>
                  <a:off x="7427314" y="6387148"/>
                  <a:ext cx="2318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3" name="Freihand 152">
                  <a:extLst>
                    <a:ext uri="{FF2B5EF4-FFF2-40B4-BE49-F238E27FC236}">
                      <a16:creationId xmlns:a16="http://schemas.microsoft.com/office/drawing/2014/main" id="{970F3690-5EEA-F669-C11F-CC131397DE49}"/>
                    </a:ext>
                  </a:extLst>
                </p14:cNvPr>
                <p14:cNvContentPartPr/>
                <p14:nvPr/>
              </p14:nvContentPartPr>
              <p14:xfrm>
                <a:off x="1396954" y="5636548"/>
                <a:ext cx="208080" cy="263520"/>
              </p14:xfrm>
            </p:contentPart>
          </mc:Choice>
          <mc:Fallback>
            <p:pic>
              <p:nvPicPr>
                <p:cNvPr id="153" name="Freihand 152">
                  <a:extLst>
                    <a:ext uri="{FF2B5EF4-FFF2-40B4-BE49-F238E27FC236}">
                      <a16:creationId xmlns:a16="http://schemas.microsoft.com/office/drawing/2014/main" id="{970F3690-5EEA-F669-C11F-CC131397DE49}"/>
                    </a:ext>
                  </a:extLst>
                </p:cNvPr>
                <p:cNvPicPr/>
                <p:nvPr/>
              </p:nvPicPr>
              <p:blipFill>
                <a:blip r:embed="rId66"/>
                <a:stretch>
                  <a:fillRect/>
                </a:stretch>
              </p:blipFill>
              <p:spPr>
                <a:xfrm>
                  <a:off x="1388314" y="5627908"/>
                  <a:ext cx="2257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6" name="Freihand 145">
                  <a:extLst>
                    <a:ext uri="{FF2B5EF4-FFF2-40B4-BE49-F238E27FC236}">
                      <a16:creationId xmlns:a16="http://schemas.microsoft.com/office/drawing/2014/main" id="{CC0F22AA-0AA7-56C8-25AB-3D8D9D7C998E}"/>
                    </a:ext>
                  </a:extLst>
                </p14:cNvPr>
                <p14:cNvContentPartPr/>
                <p14:nvPr/>
              </p14:nvContentPartPr>
              <p14:xfrm>
                <a:off x="2541754" y="4212748"/>
                <a:ext cx="29520" cy="16200"/>
              </p14:xfrm>
            </p:contentPart>
          </mc:Choice>
          <mc:Fallback>
            <p:pic>
              <p:nvPicPr>
                <p:cNvPr id="146" name="Freihand 145">
                  <a:extLst>
                    <a:ext uri="{FF2B5EF4-FFF2-40B4-BE49-F238E27FC236}">
                      <a16:creationId xmlns:a16="http://schemas.microsoft.com/office/drawing/2014/main" id="{CC0F22AA-0AA7-56C8-25AB-3D8D9D7C998E}"/>
                    </a:ext>
                  </a:extLst>
                </p:cNvPr>
                <p:cNvPicPr/>
                <p:nvPr/>
              </p:nvPicPr>
              <p:blipFill>
                <a:blip r:embed="rId68"/>
                <a:stretch>
                  <a:fillRect/>
                </a:stretch>
              </p:blipFill>
              <p:spPr>
                <a:xfrm>
                  <a:off x="2532754" y="4204108"/>
                  <a:ext cx="47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7" name="Freihand 146">
                  <a:extLst>
                    <a:ext uri="{FF2B5EF4-FFF2-40B4-BE49-F238E27FC236}">
                      <a16:creationId xmlns:a16="http://schemas.microsoft.com/office/drawing/2014/main" id="{68FE8B84-1D71-FFDC-97B5-E21F93C6631B}"/>
                    </a:ext>
                  </a:extLst>
                </p14:cNvPr>
                <p14:cNvContentPartPr/>
                <p14:nvPr/>
              </p14:nvContentPartPr>
              <p14:xfrm>
                <a:off x="2369674" y="4164868"/>
                <a:ext cx="250560" cy="294480"/>
              </p14:xfrm>
            </p:contentPart>
          </mc:Choice>
          <mc:Fallback>
            <p:pic>
              <p:nvPicPr>
                <p:cNvPr id="147" name="Freihand 146">
                  <a:extLst>
                    <a:ext uri="{FF2B5EF4-FFF2-40B4-BE49-F238E27FC236}">
                      <a16:creationId xmlns:a16="http://schemas.microsoft.com/office/drawing/2014/main" id="{68FE8B84-1D71-FFDC-97B5-E21F93C6631B}"/>
                    </a:ext>
                  </a:extLst>
                </p:cNvPr>
                <p:cNvPicPr/>
                <p:nvPr/>
              </p:nvPicPr>
              <p:blipFill>
                <a:blip r:embed="rId70"/>
                <a:stretch>
                  <a:fillRect/>
                </a:stretch>
              </p:blipFill>
              <p:spPr>
                <a:xfrm>
                  <a:off x="2361034" y="4155868"/>
                  <a:ext cx="268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8" name="Freihand 147">
                  <a:extLst>
                    <a:ext uri="{FF2B5EF4-FFF2-40B4-BE49-F238E27FC236}">
                      <a16:creationId xmlns:a16="http://schemas.microsoft.com/office/drawing/2014/main" id="{DFA70784-22BC-604E-CF68-FF8C1CE7012B}"/>
                    </a:ext>
                  </a:extLst>
                </p14:cNvPr>
                <p14:cNvContentPartPr/>
                <p14:nvPr/>
              </p14:nvContentPartPr>
              <p14:xfrm>
                <a:off x="2500714" y="4210588"/>
                <a:ext cx="172080" cy="244080"/>
              </p14:xfrm>
            </p:contentPart>
          </mc:Choice>
          <mc:Fallback>
            <p:pic>
              <p:nvPicPr>
                <p:cNvPr id="148" name="Freihand 147">
                  <a:extLst>
                    <a:ext uri="{FF2B5EF4-FFF2-40B4-BE49-F238E27FC236}">
                      <a16:creationId xmlns:a16="http://schemas.microsoft.com/office/drawing/2014/main" id="{DFA70784-22BC-604E-CF68-FF8C1CE7012B}"/>
                    </a:ext>
                  </a:extLst>
                </p:cNvPr>
                <p:cNvPicPr/>
                <p:nvPr/>
              </p:nvPicPr>
              <p:blipFill>
                <a:blip r:embed="rId72"/>
                <a:stretch>
                  <a:fillRect/>
                </a:stretch>
              </p:blipFill>
              <p:spPr>
                <a:xfrm>
                  <a:off x="2491714" y="4201948"/>
                  <a:ext cx="1897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9" name="Freihand 148">
                  <a:extLst>
                    <a:ext uri="{FF2B5EF4-FFF2-40B4-BE49-F238E27FC236}">
                      <a16:creationId xmlns:a16="http://schemas.microsoft.com/office/drawing/2014/main" id="{EE0B93E8-EAFC-A300-5822-ECAE41964211}"/>
                    </a:ext>
                  </a:extLst>
                </p14:cNvPr>
                <p14:cNvContentPartPr/>
                <p14:nvPr/>
              </p14:nvContentPartPr>
              <p14:xfrm>
                <a:off x="3726514" y="5646268"/>
                <a:ext cx="21240" cy="213120"/>
              </p14:xfrm>
            </p:contentPart>
          </mc:Choice>
          <mc:Fallback>
            <p:pic>
              <p:nvPicPr>
                <p:cNvPr id="149" name="Freihand 148">
                  <a:extLst>
                    <a:ext uri="{FF2B5EF4-FFF2-40B4-BE49-F238E27FC236}">
                      <a16:creationId xmlns:a16="http://schemas.microsoft.com/office/drawing/2014/main" id="{EE0B93E8-EAFC-A300-5822-ECAE41964211}"/>
                    </a:ext>
                  </a:extLst>
                </p:cNvPr>
                <p:cNvPicPr/>
                <p:nvPr/>
              </p:nvPicPr>
              <p:blipFill>
                <a:blip r:embed="rId74"/>
                <a:stretch>
                  <a:fillRect/>
                </a:stretch>
              </p:blipFill>
              <p:spPr>
                <a:xfrm>
                  <a:off x="3717514" y="5637268"/>
                  <a:ext cx="38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0" name="Freihand 149">
                  <a:extLst>
                    <a:ext uri="{FF2B5EF4-FFF2-40B4-BE49-F238E27FC236}">
                      <a16:creationId xmlns:a16="http://schemas.microsoft.com/office/drawing/2014/main" id="{63D9E10C-383F-ED1C-9C68-4118FC0A561A}"/>
                    </a:ext>
                  </a:extLst>
                </p14:cNvPr>
                <p14:cNvContentPartPr/>
                <p14:nvPr/>
              </p14:nvContentPartPr>
              <p14:xfrm>
                <a:off x="3644794" y="5632948"/>
                <a:ext cx="232920" cy="278280"/>
              </p14:xfrm>
            </p:contentPart>
          </mc:Choice>
          <mc:Fallback>
            <p:pic>
              <p:nvPicPr>
                <p:cNvPr id="150" name="Freihand 149">
                  <a:extLst>
                    <a:ext uri="{FF2B5EF4-FFF2-40B4-BE49-F238E27FC236}">
                      <a16:creationId xmlns:a16="http://schemas.microsoft.com/office/drawing/2014/main" id="{63D9E10C-383F-ED1C-9C68-4118FC0A561A}"/>
                    </a:ext>
                  </a:extLst>
                </p:cNvPr>
                <p:cNvPicPr/>
                <p:nvPr/>
              </p:nvPicPr>
              <p:blipFill>
                <a:blip r:embed="rId76"/>
                <a:stretch>
                  <a:fillRect/>
                </a:stretch>
              </p:blipFill>
              <p:spPr>
                <a:xfrm>
                  <a:off x="3636154" y="5624308"/>
                  <a:ext cx="2505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4" name="Freihand 213">
                  <a:extLst>
                    <a:ext uri="{FF2B5EF4-FFF2-40B4-BE49-F238E27FC236}">
                      <a16:creationId xmlns:a16="http://schemas.microsoft.com/office/drawing/2014/main" id="{B6F6F0D2-E395-B52B-FF22-962EA2A51A46}"/>
                    </a:ext>
                  </a:extLst>
                </p14:cNvPr>
                <p14:cNvContentPartPr/>
                <p14:nvPr/>
              </p14:nvContentPartPr>
              <p14:xfrm>
                <a:off x="2722834" y="4552228"/>
                <a:ext cx="687240" cy="953640"/>
              </p14:xfrm>
            </p:contentPart>
          </mc:Choice>
          <mc:Fallback>
            <p:pic>
              <p:nvPicPr>
                <p:cNvPr id="214" name="Freihand 213">
                  <a:extLst>
                    <a:ext uri="{FF2B5EF4-FFF2-40B4-BE49-F238E27FC236}">
                      <a16:creationId xmlns:a16="http://schemas.microsoft.com/office/drawing/2014/main" id="{B6F6F0D2-E395-B52B-FF22-962EA2A51A46}"/>
                    </a:ext>
                  </a:extLst>
                </p:cNvPr>
                <p:cNvPicPr/>
                <p:nvPr/>
              </p:nvPicPr>
              <p:blipFill>
                <a:blip r:embed="rId78"/>
                <a:stretch>
                  <a:fillRect/>
                </a:stretch>
              </p:blipFill>
              <p:spPr>
                <a:xfrm>
                  <a:off x="2713834" y="4543228"/>
                  <a:ext cx="704880" cy="971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5" name="Freihand 214">
                  <a:extLst>
                    <a:ext uri="{FF2B5EF4-FFF2-40B4-BE49-F238E27FC236}">
                      <a16:creationId xmlns:a16="http://schemas.microsoft.com/office/drawing/2014/main" id="{CFCFBCC1-5A63-ABA1-E8A5-72AF2B3591AC}"/>
                    </a:ext>
                  </a:extLst>
                </p14:cNvPr>
                <p14:cNvContentPartPr/>
                <p14:nvPr/>
              </p14:nvContentPartPr>
              <p14:xfrm>
                <a:off x="3230074" y="5340628"/>
                <a:ext cx="296280" cy="272520"/>
              </p14:xfrm>
            </p:contentPart>
          </mc:Choice>
          <mc:Fallback>
            <p:pic>
              <p:nvPicPr>
                <p:cNvPr id="215" name="Freihand 214">
                  <a:extLst>
                    <a:ext uri="{FF2B5EF4-FFF2-40B4-BE49-F238E27FC236}">
                      <a16:creationId xmlns:a16="http://schemas.microsoft.com/office/drawing/2014/main" id="{CFCFBCC1-5A63-ABA1-E8A5-72AF2B3591AC}"/>
                    </a:ext>
                  </a:extLst>
                </p:cNvPr>
                <p:cNvPicPr/>
                <p:nvPr/>
              </p:nvPicPr>
              <p:blipFill>
                <a:blip r:embed="rId80"/>
                <a:stretch>
                  <a:fillRect/>
                </a:stretch>
              </p:blipFill>
              <p:spPr>
                <a:xfrm>
                  <a:off x="3221074" y="5331988"/>
                  <a:ext cx="3139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8" name="Freihand 217">
                  <a:extLst>
                    <a:ext uri="{FF2B5EF4-FFF2-40B4-BE49-F238E27FC236}">
                      <a16:creationId xmlns:a16="http://schemas.microsoft.com/office/drawing/2014/main" id="{95C33B81-51DE-7D0D-5626-60DE03B684D9}"/>
                    </a:ext>
                  </a:extLst>
                </p14:cNvPr>
                <p14:cNvContentPartPr/>
                <p14:nvPr/>
              </p14:nvContentPartPr>
              <p14:xfrm>
                <a:off x="2848114" y="4266388"/>
                <a:ext cx="866880" cy="1193040"/>
              </p14:xfrm>
            </p:contentPart>
          </mc:Choice>
          <mc:Fallback>
            <p:pic>
              <p:nvPicPr>
                <p:cNvPr id="218" name="Freihand 217">
                  <a:extLst>
                    <a:ext uri="{FF2B5EF4-FFF2-40B4-BE49-F238E27FC236}">
                      <a16:creationId xmlns:a16="http://schemas.microsoft.com/office/drawing/2014/main" id="{95C33B81-51DE-7D0D-5626-60DE03B684D9}"/>
                    </a:ext>
                  </a:extLst>
                </p:cNvPr>
                <p:cNvPicPr/>
                <p:nvPr/>
              </p:nvPicPr>
              <p:blipFill>
                <a:blip r:embed="rId82"/>
                <a:stretch>
                  <a:fillRect/>
                </a:stretch>
              </p:blipFill>
              <p:spPr>
                <a:xfrm>
                  <a:off x="2839474" y="4257388"/>
                  <a:ext cx="884520" cy="1210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9" name="Freihand 218">
                  <a:extLst>
                    <a:ext uri="{FF2B5EF4-FFF2-40B4-BE49-F238E27FC236}">
                      <a16:creationId xmlns:a16="http://schemas.microsoft.com/office/drawing/2014/main" id="{CE5B408D-3849-A150-CF5B-D6FCD8B67807}"/>
                    </a:ext>
                  </a:extLst>
                </p14:cNvPr>
                <p14:cNvContentPartPr/>
                <p14:nvPr/>
              </p14:nvContentPartPr>
              <p14:xfrm>
                <a:off x="2779714" y="4235428"/>
                <a:ext cx="148680" cy="204120"/>
              </p14:xfrm>
            </p:contentPart>
          </mc:Choice>
          <mc:Fallback>
            <p:pic>
              <p:nvPicPr>
                <p:cNvPr id="219" name="Freihand 218">
                  <a:extLst>
                    <a:ext uri="{FF2B5EF4-FFF2-40B4-BE49-F238E27FC236}">
                      <a16:creationId xmlns:a16="http://schemas.microsoft.com/office/drawing/2014/main" id="{CE5B408D-3849-A150-CF5B-D6FCD8B67807}"/>
                    </a:ext>
                  </a:extLst>
                </p:cNvPr>
                <p:cNvPicPr/>
                <p:nvPr/>
              </p:nvPicPr>
              <p:blipFill>
                <a:blip r:embed="rId84"/>
                <a:stretch>
                  <a:fillRect/>
                </a:stretch>
              </p:blipFill>
              <p:spPr>
                <a:xfrm>
                  <a:off x="2770714" y="4226428"/>
                  <a:ext cx="166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25" name="Freihand 224">
                  <a:extLst>
                    <a:ext uri="{FF2B5EF4-FFF2-40B4-BE49-F238E27FC236}">
                      <a16:creationId xmlns:a16="http://schemas.microsoft.com/office/drawing/2014/main" id="{6F3E699A-31E0-3B35-0F1D-F4B221A3BE57}"/>
                    </a:ext>
                  </a:extLst>
                </p14:cNvPr>
                <p14:cNvContentPartPr/>
                <p14:nvPr/>
              </p14:nvContentPartPr>
              <p14:xfrm>
                <a:off x="1723114" y="4672108"/>
                <a:ext cx="545760" cy="990360"/>
              </p14:xfrm>
            </p:contentPart>
          </mc:Choice>
          <mc:Fallback>
            <p:pic>
              <p:nvPicPr>
                <p:cNvPr id="225" name="Freihand 224">
                  <a:extLst>
                    <a:ext uri="{FF2B5EF4-FFF2-40B4-BE49-F238E27FC236}">
                      <a16:creationId xmlns:a16="http://schemas.microsoft.com/office/drawing/2014/main" id="{6F3E699A-31E0-3B35-0F1D-F4B221A3BE57}"/>
                    </a:ext>
                  </a:extLst>
                </p:cNvPr>
                <p:cNvPicPr/>
                <p:nvPr/>
              </p:nvPicPr>
              <p:blipFill>
                <a:blip r:embed="rId86"/>
                <a:stretch>
                  <a:fillRect/>
                </a:stretch>
              </p:blipFill>
              <p:spPr>
                <a:xfrm>
                  <a:off x="1714474" y="4663468"/>
                  <a:ext cx="563400" cy="1008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26" name="Freihand 225">
                  <a:extLst>
                    <a:ext uri="{FF2B5EF4-FFF2-40B4-BE49-F238E27FC236}">
                      <a16:creationId xmlns:a16="http://schemas.microsoft.com/office/drawing/2014/main" id="{A32E8822-5B59-C83C-7B74-5DA3AEBA5B02}"/>
                    </a:ext>
                  </a:extLst>
                </p14:cNvPr>
                <p14:cNvContentPartPr/>
                <p14:nvPr/>
              </p14:nvContentPartPr>
              <p14:xfrm>
                <a:off x="2178874" y="4568428"/>
                <a:ext cx="127800" cy="156600"/>
              </p14:xfrm>
            </p:contentPart>
          </mc:Choice>
          <mc:Fallback>
            <p:pic>
              <p:nvPicPr>
                <p:cNvPr id="226" name="Freihand 225">
                  <a:extLst>
                    <a:ext uri="{FF2B5EF4-FFF2-40B4-BE49-F238E27FC236}">
                      <a16:creationId xmlns:a16="http://schemas.microsoft.com/office/drawing/2014/main" id="{A32E8822-5B59-C83C-7B74-5DA3AEBA5B02}"/>
                    </a:ext>
                  </a:extLst>
                </p:cNvPr>
                <p:cNvPicPr/>
                <p:nvPr/>
              </p:nvPicPr>
              <p:blipFill>
                <a:blip r:embed="rId88"/>
                <a:stretch>
                  <a:fillRect/>
                </a:stretch>
              </p:blipFill>
              <p:spPr>
                <a:xfrm>
                  <a:off x="2170234" y="4559788"/>
                  <a:ext cx="145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28" name="Freihand 227">
                  <a:extLst>
                    <a:ext uri="{FF2B5EF4-FFF2-40B4-BE49-F238E27FC236}">
                      <a16:creationId xmlns:a16="http://schemas.microsoft.com/office/drawing/2014/main" id="{B2A4D6A2-59A1-1641-6C61-6C9446B46C1D}"/>
                    </a:ext>
                  </a:extLst>
                </p14:cNvPr>
                <p14:cNvContentPartPr/>
                <p14:nvPr/>
              </p14:nvContentPartPr>
              <p14:xfrm>
                <a:off x="2091394" y="5053708"/>
                <a:ext cx="135720" cy="297720"/>
              </p14:xfrm>
            </p:contentPart>
          </mc:Choice>
          <mc:Fallback>
            <p:pic>
              <p:nvPicPr>
                <p:cNvPr id="228" name="Freihand 227">
                  <a:extLst>
                    <a:ext uri="{FF2B5EF4-FFF2-40B4-BE49-F238E27FC236}">
                      <a16:creationId xmlns:a16="http://schemas.microsoft.com/office/drawing/2014/main" id="{B2A4D6A2-59A1-1641-6C61-6C9446B46C1D}"/>
                    </a:ext>
                  </a:extLst>
                </p:cNvPr>
                <p:cNvPicPr/>
                <p:nvPr/>
              </p:nvPicPr>
              <p:blipFill>
                <a:blip r:embed="rId90"/>
                <a:stretch>
                  <a:fillRect/>
                </a:stretch>
              </p:blipFill>
              <p:spPr>
                <a:xfrm>
                  <a:off x="2082394" y="5044708"/>
                  <a:ext cx="1533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29" name="Freihand 228">
                  <a:extLst>
                    <a:ext uri="{FF2B5EF4-FFF2-40B4-BE49-F238E27FC236}">
                      <a16:creationId xmlns:a16="http://schemas.microsoft.com/office/drawing/2014/main" id="{F6315EB5-E7B4-36C2-4319-561B6C25EE86}"/>
                    </a:ext>
                  </a:extLst>
                </p14:cNvPr>
                <p14:cNvContentPartPr/>
                <p14:nvPr/>
              </p14:nvContentPartPr>
              <p14:xfrm>
                <a:off x="1519354" y="4426948"/>
                <a:ext cx="655560" cy="1050840"/>
              </p14:xfrm>
            </p:contentPart>
          </mc:Choice>
          <mc:Fallback>
            <p:pic>
              <p:nvPicPr>
                <p:cNvPr id="229" name="Freihand 228">
                  <a:extLst>
                    <a:ext uri="{FF2B5EF4-FFF2-40B4-BE49-F238E27FC236}">
                      <a16:creationId xmlns:a16="http://schemas.microsoft.com/office/drawing/2014/main" id="{F6315EB5-E7B4-36C2-4319-561B6C25EE86}"/>
                    </a:ext>
                  </a:extLst>
                </p:cNvPr>
                <p:cNvPicPr/>
                <p:nvPr/>
              </p:nvPicPr>
              <p:blipFill>
                <a:blip r:embed="rId92"/>
                <a:stretch>
                  <a:fillRect/>
                </a:stretch>
              </p:blipFill>
              <p:spPr>
                <a:xfrm>
                  <a:off x="1510714" y="4418308"/>
                  <a:ext cx="673200" cy="1068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30" name="Freihand 229">
                  <a:extLst>
                    <a:ext uri="{FF2B5EF4-FFF2-40B4-BE49-F238E27FC236}">
                      <a16:creationId xmlns:a16="http://schemas.microsoft.com/office/drawing/2014/main" id="{CB7135CD-203A-BF0A-8D43-4974B1018F5D}"/>
                    </a:ext>
                  </a:extLst>
                </p14:cNvPr>
                <p14:cNvContentPartPr/>
                <p14:nvPr/>
              </p14:nvContentPartPr>
              <p14:xfrm>
                <a:off x="1408114" y="5297068"/>
                <a:ext cx="223560" cy="240480"/>
              </p14:xfrm>
            </p:contentPart>
          </mc:Choice>
          <mc:Fallback>
            <p:pic>
              <p:nvPicPr>
                <p:cNvPr id="230" name="Freihand 229">
                  <a:extLst>
                    <a:ext uri="{FF2B5EF4-FFF2-40B4-BE49-F238E27FC236}">
                      <a16:creationId xmlns:a16="http://schemas.microsoft.com/office/drawing/2014/main" id="{CB7135CD-203A-BF0A-8D43-4974B1018F5D}"/>
                    </a:ext>
                  </a:extLst>
                </p:cNvPr>
                <p:cNvPicPr/>
                <p:nvPr/>
              </p:nvPicPr>
              <p:blipFill>
                <a:blip r:embed="rId94"/>
                <a:stretch>
                  <a:fillRect/>
                </a:stretch>
              </p:blipFill>
              <p:spPr>
                <a:xfrm>
                  <a:off x="1399474" y="5288428"/>
                  <a:ext cx="2412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32" name="Freihand 231">
                  <a:extLst>
                    <a:ext uri="{FF2B5EF4-FFF2-40B4-BE49-F238E27FC236}">
                      <a16:creationId xmlns:a16="http://schemas.microsoft.com/office/drawing/2014/main" id="{34C464A6-FAF7-06D6-A74A-A96300ED8928}"/>
                    </a:ext>
                  </a:extLst>
                </p14:cNvPr>
                <p14:cNvContentPartPr/>
                <p14:nvPr/>
              </p14:nvContentPartPr>
              <p14:xfrm>
                <a:off x="1249714" y="4767508"/>
                <a:ext cx="150480" cy="183240"/>
              </p14:xfrm>
            </p:contentPart>
          </mc:Choice>
          <mc:Fallback>
            <p:pic>
              <p:nvPicPr>
                <p:cNvPr id="232" name="Freihand 231">
                  <a:extLst>
                    <a:ext uri="{FF2B5EF4-FFF2-40B4-BE49-F238E27FC236}">
                      <a16:creationId xmlns:a16="http://schemas.microsoft.com/office/drawing/2014/main" id="{34C464A6-FAF7-06D6-A74A-A96300ED8928}"/>
                    </a:ext>
                  </a:extLst>
                </p:cNvPr>
                <p:cNvPicPr/>
                <p:nvPr/>
              </p:nvPicPr>
              <p:blipFill>
                <a:blip r:embed="rId96"/>
                <a:stretch>
                  <a:fillRect/>
                </a:stretch>
              </p:blipFill>
              <p:spPr>
                <a:xfrm>
                  <a:off x="1240714" y="4758868"/>
                  <a:ext cx="168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33" name="Freihand 232">
                  <a:extLst>
                    <a:ext uri="{FF2B5EF4-FFF2-40B4-BE49-F238E27FC236}">
                      <a16:creationId xmlns:a16="http://schemas.microsoft.com/office/drawing/2014/main" id="{3BCED0BF-0048-40E3-E256-AD4BED2F39A2}"/>
                    </a:ext>
                  </a:extLst>
                </p14:cNvPr>
                <p14:cNvContentPartPr/>
                <p14:nvPr/>
              </p14:nvContentPartPr>
              <p14:xfrm>
                <a:off x="1427194" y="4627828"/>
                <a:ext cx="109440" cy="119160"/>
              </p14:xfrm>
            </p:contentPart>
          </mc:Choice>
          <mc:Fallback>
            <p:pic>
              <p:nvPicPr>
                <p:cNvPr id="233" name="Freihand 232">
                  <a:extLst>
                    <a:ext uri="{FF2B5EF4-FFF2-40B4-BE49-F238E27FC236}">
                      <a16:creationId xmlns:a16="http://schemas.microsoft.com/office/drawing/2014/main" id="{3BCED0BF-0048-40E3-E256-AD4BED2F39A2}"/>
                    </a:ext>
                  </a:extLst>
                </p:cNvPr>
                <p:cNvPicPr/>
                <p:nvPr/>
              </p:nvPicPr>
              <p:blipFill>
                <a:blip r:embed="rId98"/>
                <a:stretch>
                  <a:fillRect/>
                </a:stretch>
              </p:blipFill>
              <p:spPr>
                <a:xfrm>
                  <a:off x="1418194" y="4618828"/>
                  <a:ext cx="127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34" name="Freihand 233">
                  <a:extLst>
                    <a:ext uri="{FF2B5EF4-FFF2-40B4-BE49-F238E27FC236}">
                      <a16:creationId xmlns:a16="http://schemas.microsoft.com/office/drawing/2014/main" id="{5C357E2E-53DF-4C88-46DC-22678C66CF23}"/>
                    </a:ext>
                  </a:extLst>
                </p14:cNvPr>
                <p14:cNvContentPartPr/>
                <p14:nvPr/>
              </p14:nvContentPartPr>
              <p14:xfrm>
                <a:off x="1561474" y="4417948"/>
                <a:ext cx="238320" cy="205200"/>
              </p14:xfrm>
            </p:contentPart>
          </mc:Choice>
          <mc:Fallback>
            <p:pic>
              <p:nvPicPr>
                <p:cNvPr id="234" name="Freihand 233">
                  <a:extLst>
                    <a:ext uri="{FF2B5EF4-FFF2-40B4-BE49-F238E27FC236}">
                      <a16:creationId xmlns:a16="http://schemas.microsoft.com/office/drawing/2014/main" id="{5C357E2E-53DF-4C88-46DC-22678C66CF23}"/>
                    </a:ext>
                  </a:extLst>
                </p:cNvPr>
                <p:cNvPicPr/>
                <p:nvPr/>
              </p:nvPicPr>
              <p:blipFill>
                <a:blip r:embed="rId100"/>
                <a:stretch>
                  <a:fillRect/>
                </a:stretch>
              </p:blipFill>
              <p:spPr>
                <a:xfrm>
                  <a:off x="1552474" y="4408948"/>
                  <a:ext cx="2559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36" name="Freihand 235">
                  <a:extLst>
                    <a:ext uri="{FF2B5EF4-FFF2-40B4-BE49-F238E27FC236}">
                      <a16:creationId xmlns:a16="http://schemas.microsoft.com/office/drawing/2014/main" id="{E75A5EE9-29B0-9617-E7C8-7E945B372C3C}"/>
                    </a:ext>
                  </a:extLst>
                </p14:cNvPr>
                <p14:cNvContentPartPr/>
                <p14:nvPr/>
              </p14:nvContentPartPr>
              <p14:xfrm>
                <a:off x="1847314" y="5960188"/>
                <a:ext cx="1686960" cy="196920"/>
              </p14:xfrm>
            </p:contentPart>
          </mc:Choice>
          <mc:Fallback>
            <p:pic>
              <p:nvPicPr>
                <p:cNvPr id="236" name="Freihand 235">
                  <a:extLst>
                    <a:ext uri="{FF2B5EF4-FFF2-40B4-BE49-F238E27FC236}">
                      <a16:creationId xmlns:a16="http://schemas.microsoft.com/office/drawing/2014/main" id="{E75A5EE9-29B0-9617-E7C8-7E945B372C3C}"/>
                    </a:ext>
                  </a:extLst>
                </p:cNvPr>
                <p:cNvPicPr/>
                <p:nvPr/>
              </p:nvPicPr>
              <p:blipFill>
                <a:blip r:embed="rId102"/>
                <a:stretch>
                  <a:fillRect/>
                </a:stretch>
              </p:blipFill>
              <p:spPr>
                <a:xfrm>
                  <a:off x="1838674" y="5951188"/>
                  <a:ext cx="1704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37" name="Freihand 236">
                  <a:extLst>
                    <a:ext uri="{FF2B5EF4-FFF2-40B4-BE49-F238E27FC236}">
                      <a16:creationId xmlns:a16="http://schemas.microsoft.com/office/drawing/2014/main" id="{F645945F-E0B1-10F4-3AB8-304FD5F246AC}"/>
                    </a:ext>
                  </a:extLst>
                </p14:cNvPr>
                <p14:cNvContentPartPr/>
                <p14:nvPr/>
              </p14:nvContentPartPr>
              <p14:xfrm>
                <a:off x="3444274" y="5929588"/>
                <a:ext cx="201240" cy="214560"/>
              </p14:xfrm>
            </p:contentPart>
          </mc:Choice>
          <mc:Fallback>
            <p:pic>
              <p:nvPicPr>
                <p:cNvPr id="237" name="Freihand 236">
                  <a:extLst>
                    <a:ext uri="{FF2B5EF4-FFF2-40B4-BE49-F238E27FC236}">
                      <a16:creationId xmlns:a16="http://schemas.microsoft.com/office/drawing/2014/main" id="{F645945F-E0B1-10F4-3AB8-304FD5F246AC}"/>
                    </a:ext>
                  </a:extLst>
                </p:cNvPr>
                <p:cNvPicPr/>
                <p:nvPr/>
              </p:nvPicPr>
              <p:blipFill>
                <a:blip r:embed="rId104"/>
                <a:stretch>
                  <a:fillRect/>
                </a:stretch>
              </p:blipFill>
              <p:spPr>
                <a:xfrm>
                  <a:off x="3435634" y="5920588"/>
                  <a:ext cx="2188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39" name="Freihand 238">
                  <a:extLst>
                    <a:ext uri="{FF2B5EF4-FFF2-40B4-BE49-F238E27FC236}">
                      <a16:creationId xmlns:a16="http://schemas.microsoft.com/office/drawing/2014/main" id="{7C314D09-9678-C29B-52EF-1B4FAB29B34F}"/>
                    </a:ext>
                  </a:extLst>
                </p14:cNvPr>
                <p14:cNvContentPartPr/>
                <p14:nvPr/>
              </p14:nvContentPartPr>
              <p14:xfrm>
                <a:off x="2303794" y="6294628"/>
                <a:ext cx="172080" cy="101880"/>
              </p14:xfrm>
            </p:contentPart>
          </mc:Choice>
          <mc:Fallback>
            <p:pic>
              <p:nvPicPr>
                <p:cNvPr id="239" name="Freihand 238">
                  <a:extLst>
                    <a:ext uri="{FF2B5EF4-FFF2-40B4-BE49-F238E27FC236}">
                      <a16:creationId xmlns:a16="http://schemas.microsoft.com/office/drawing/2014/main" id="{7C314D09-9678-C29B-52EF-1B4FAB29B34F}"/>
                    </a:ext>
                  </a:extLst>
                </p:cNvPr>
                <p:cNvPicPr/>
                <p:nvPr/>
              </p:nvPicPr>
              <p:blipFill>
                <a:blip r:embed="rId106"/>
                <a:stretch>
                  <a:fillRect/>
                </a:stretch>
              </p:blipFill>
              <p:spPr>
                <a:xfrm>
                  <a:off x="2295154" y="6285628"/>
                  <a:ext cx="189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40" name="Freihand 239">
                  <a:extLst>
                    <a:ext uri="{FF2B5EF4-FFF2-40B4-BE49-F238E27FC236}">
                      <a16:creationId xmlns:a16="http://schemas.microsoft.com/office/drawing/2014/main" id="{385F78AD-D6FE-026C-6343-D5271B7DC4AD}"/>
                    </a:ext>
                  </a:extLst>
                </p14:cNvPr>
                <p14:cNvContentPartPr/>
                <p14:nvPr/>
              </p14:nvContentPartPr>
              <p14:xfrm>
                <a:off x="2579194" y="6324868"/>
                <a:ext cx="360" cy="4680"/>
              </p14:xfrm>
            </p:contentPart>
          </mc:Choice>
          <mc:Fallback>
            <p:pic>
              <p:nvPicPr>
                <p:cNvPr id="240" name="Freihand 239">
                  <a:extLst>
                    <a:ext uri="{FF2B5EF4-FFF2-40B4-BE49-F238E27FC236}">
                      <a16:creationId xmlns:a16="http://schemas.microsoft.com/office/drawing/2014/main" id="{385F78AD-D6FE-026C-6343-D5271B7DC4AD}"/>
                    </a:ext>
                  </a:extLst>
                </p:cNvPr>
                <p:cNvPicPr/>
                <p:nvPr/>
              </p:nvPicPr>
              <p:blipFill>
                <a:blip r:embed="rId108"/>
                <a:stretch>
                  <a:fillRect/>
                </a:stretch>
              </p:blipFill>
              <p:spPr>
                <a:xfrm>
                  <a:off x="2570194" y="6316228"/>
                  <a:ext cx="18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41" name="Freihand 240">
                  <a:extLst>
                    <a:ext uri="{FF2B5EF4-FFF2-40B4-BE49-F238E27FC236}">
                      <a16:creationId xmlns:a16="http://schemas.microsoft.com/office/drawing/2014/main" id="{0DC55A3A-5900-33AA-E3BE-939A817EA020}"/>
                    </a:ext>
                  </a:extLst>
                </p14:cNvPr>
                <p14:cNvContentPartPr/>
                <p14:nvPr/>
              </p14:nvContentPartPr>
              <p14:xfrm>
                <a:off x="2536714" y="6277348"/>
                <a:ext cx="440640" cy="208440"/>
              </p14:xfrm>
            </p:contentPart>
          </mc:Choice>
          <mc:Fallback>
            <p:pic>
              <p:nvPicPr>
                <p:cNvPr id="241" name="Freihand 240">
                  <a:extLst>
                    <a:ext uri="{FF2B5EF4-FFF2-40B4-BE49-F238E27FC236}">
                      <a16:creationId xmlns:a16="http://schemas.microsoft.com/office/drawing/2014/main" id="{0DC55A3A-5900-33AA-E3BE-939A817EA020}"/>
                    </a:ext>
                  </a:extLst>
                </p:cNvPr>
                <p:cNvPicPr/>
                <p:nvPr/>
              </p:nvPicPr>
              <p:blipFill>
                <a:blip r:embed="rId110"/>
                <a:stretch>
                  <a:fillRect/>
                </a:stretch>
              </p:blipFill>
              <p:spPr>
                <a:xfrm>
                  <a:off x="2528074" y="6268348"/>
                  <a:ext cx="4582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43" name="Freihand 242">
                  <a:extLst>
                    <a:ext uri="{FF2B5EF4-FFF2-40B4-BE49-F238E27FC236}">
                      <a16:creationId xmlns:a16="http://schemas.microsoft.com/office/drawing/2014/main" id="{2D5B9DB2-2914-75CD-ED78-822B246F55F2}"/>
                    </a:ext>
                  </a:extLst>
                </p14:cNvPr>
                <p14:cNvContentPartPr/>
                <p14:nvPr/>
              </p14:nvContentPartPr>
              <p14:xfrm>
                <a:off x="1886914" y="5622148"/>
                <a:ext cx="1523880" cy="231840"/>
              </p14:xfrm>
            </p:contentPart>
          </mc:Choice>
          <mc:Fallback>
            <p:pic>
              <p:nvPicPr>
                <p:cNvPr id="243" name="Freihand 242">
                  <a:extLst>
                    <a:ext uri="{FF2B5EF4-FFF2-40B4-BE49-F238E27FC236}">
                      <a16:creationId xmlns:a16="http://schemas.microsoft.com/office/drawing/2014/main" id="{2D5B9DB2-2914-75CD-ED78-822B246F55F2}"/>
                    </a:ext>
                  </a:extLst>
                </p:cNvPr>
                <p:cNvPicPr/>
                <p:nvPr/>
              </p:nvPicPr>
              <p:blipFill>
                <a:blip r:embed="rId112"/>
                <a:stretch>
                  <a:fillRect/>
                </a:stretch>
              </p:blipFill>
              <p:spPr>
                <a:xfrm>
                  <a:off x="1878274" y="5613508"/>
                  <a:ext cx="15415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44" name="Freihand 243">
                  <a:extLst>
                    <a:ext uri="{FF2B5EF4-FFF2-40B4-BE49-F238E27FC236}">
                      <a16:creationId xmlns:a16="http://schemas.microsoft.com/office/drawing/2014/main" id="{E8DA5552-32DE-E116-33D9-38906331BB16}"/>
                    </a:ext>
                  </a:extLst>
                </p14:cNvPr>
                <p14:cNvContentPartPr/>
                <p14:nvPr/>
              </p14:nvContentPartPr>
              <p14:xfrm>
                <a:off x="1737874" y="5689108"/>
                <a:ext cx="204840" cy="148320"/>
              </p14:xfrm>
            </p:contentPart>
          </mc:Choice>
          <mc:Fallback>
            <p:pic>
              <p:nvPicPr>
                <p:cNvPr id="244" name="Freihand 243">
                  <a:extLst>
                    <a:ext uri="{FF2B5EF4-FFF2-40B4-BE49-F238E27FC236}">
                      <a16:creationId xmlns:a16="http://schemas.microsoft.com/office/drawing/2014/main" id="{E8DA5552-32DE-E116-33D9-38906331BB16}"/>
                    </a:ext>
                  </a:extLst>
                </p:cNvPr>
                <p:cNvPicPr/>
                <p:nvPr/>
              </p:nvPicPr>
              <p:blipFill>
                <a:blip r:embed="rId114"/>
                <a:stretch>
                  <a:fillRect/>
                </a:stretch>
              </p:blipFill>
              <p:spPr>
                <a:xfrm>
                  <a:off x="1728874" y="5680108"/>
                  <a:ext cx="222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 name="Freihand 7">
                  <a:extLst>
                    <a:ext uri="{FF2B5EF4-FFF2-40B4-BE49-F238E27FC236}">
                      <a16:creationId xmlns:a16="http://schemas.microsoft.com/office/drawing/2014/main" id="{F8BC76D0-44B2-EC38-F199-1B53128EC1CD}"/>
                    </a:ext>
                  </a:extLst>
                </p14:cNvPr>
                <p14:cNvContentPartPr/>
                <p14:nvPr/>
              </p14:nvContentPartPr>
              <p14:xfrm>
                <a:off x="8135434" y="1097308"/>
                <a:ext cx="264960" cy="168840"/>
              </p14:xfrm>
            </p:contentPart>
          </mc:Choice>
          <mc:Fallback>
            <p:pic>
              <p:nvPicPr>
                <p:cNvPr id="8" name="Freihand 7">
                  <a:extLst>
                    <a:ext uri="{FF2B5EF4-FFF2-40B4-BE49-F238E27FC236}">
                      <a16:creationId xmlns:a16="http://schemas.microsoft.com/office/drawing/2014/main" id="{F8BC76D0-44B2-EC38-F199-1B53128EC1CD}"/>
                    </a:ext>
                  </a:extLst>
                </p:cNvPr>
                <p:cNvPicPr/>
                <p:nvPr/>
              </p:nvPicPr>
              <p:blipFill>
                <a:blip r:embed="rId116"/>
                <a:stretch>
                  <a:fillRect/>
                </a:stretch>
              </p:blipFill>
              <p:spPr>
                <a:xfrm>
                  <a:off x="8126794" y="1088308"/>
                  <a:ext cx="282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 name="Freihand 8">
                  <a:extLst>
                    <a:ext uri="{FF2B5EF4-FFF2-40B4-BE49-F238E27FC236}">
                      <a16:creationId xmlns:a16="http://schemas.microsoft.com/office/drawing/2014/main" id="{752731BB-CF16-8CF7-878A-9077C341B49A}"/>
                    </a:ext>
                  </a:extLst>
                </p14:cNvPr>
                <p14:cNvContentPartPr/>
                <p14:nvPr/>
              </p14:nvContentPartPr>
              <p14:xfrm>
                <a:off x="8510554" y="1082908"/>
                <a:ext cx="14760" cy="167400"/>
              </p14:xfrm>
            </p:contentPart>
          </mc:Choice>
          <mc:Fallback>
            <p:pic>
              <p:nvPicPr>
                <p:cNvPr id="9" name="Freihand 8">
                  <a:extLst>
                    <a:ext uri="{FF2B5EF4-FFF2-40B4-BE49-F238E27FC236}">
                      <a16:creationId xmlns:a16="http://schemas.microsoft.com/office/drawing/2014/main" id="{752731BB-CF16-8CF7-878A-9077C341B49A}"/>
                    </a:ext>
                  </a:extLst>
                </p:cNvPr>
                <p:cNvPicPr/>
                <p:nvPr/>
              </p:nvPicPr>
              <p:blipFill>
                <a:blip r:embed="rId118"/>
                <a:stretch>
                  <a:fillRect/>
                </a:stretch>
              </p:blipFill>
              <p:spPr>
                <a:xfrm>
                  <a:off x="8501914" y="1074268"/>
                  <a:ext cx="32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 name="Freihand 9">
                  <a:extLst>
                    <a:ext uri="{FF2B5EF4-FFF2-40B4-BE49-F238E27FC236}">
                      <a16:creationId xmlns:a16="http://schemas.microsoft.com/office/drawing/2014/main" id="{06132BDC-4186-D55D-1D4B-5BA47F7FDD02}"/>
                    </a:ext>
                  </a:extLst>
                </p14:cNvPr>
                <p14:cNvContentPartPr/>
                <p14:nvPr/>
              </p14:nvContentPartPr>
              <p14:xfrm>
                <a:off x="8595514" y="930988"/>
                <a:ext cx="180000" cy="274680"/>
              </p14:xfrm>
            </p:contentPart>
          </mc:Choice>
          <mc:Fallback>
            <p:pic>
              <p:nvPicPr>
                <p:cNvPr id="10" name="Freihand 9">
                  <a:extLst>
                    <a:ext uri="{FF2B5EF4-FFF2-40B4-BE49-F238E27FC236}">
                      <a16:creationId xmlns:a16="http://schemas.microsoft.com/office/drawing/2014/main" id="{06132BDC-4186-D55D-1D4B-5BA47F7FDD02}"/>
                    </a:ext>
                  </a:extLst>
                </p:cNvPr>
                <p:cNvPicPr/>
                <p:nvPr/>
              </p:nvPicPr>
              <p:blipFill>
                <a:blip r:embed="rId120"/>
                <a:stretch>
                  <a:fillRect/>
                </a:stretch>
              </p:blipFill>
              <p:spPr>
                <a:xfrm>
                  <a:off x="8586514" y="922348"/>
                  <a:ext cx="1976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 name="Freihand 10">
                  <a:extLst>
                    <a:ext uri="{FF2B5EF4-FFF2-40B4-BE49-F238E27FC236}">
                      <a16:creationId xmlns:a16="http://schemas.microsoft.com/office/drawing/2014/main" id="{CE883CE8-F83D-0F27-4FD7-208F1DBF364A}"/>
                    </a:ext>
                  </a:extLst>
                </p14:cNvPr>
                <p14:cNvContentPartPr/>
                <p14:nvPr/>
              </p14:nvContentPartPr>
              <p14:xfrm>
                <a:off x="8553034" y="817948"/>
                <a:ext cx="9720" cy="12960"/>
              </p14:xfrm>
            </p:contentPart>
          </mc:Choice>
          <mc:Fallback>
            <p:pic>
              <p:nvPicPr>
                <p:cNvPr id="11" name="Freihand 10">
                  <a:extLst>
                    <a:ext uri="{FF2B5EF4-FFF2-40B4-BE49-F238E27FC236}">
                      <a16:creationId xmlns:a16="http://schemas.microsoft.com/office/drawing/2014/main" id="{CE883CE8-F83D-0F27-4FD7-208F1DBF364A}"/>
                    </a:ext>
                  </a:extLst>
                </p:cNvPr>
                <p:cNvPicPr/>
                <p:nvPr/>
              </p:nvPicPr>
              <p:blipFill>
                <a:blip r:embed="rId122"/>
                <a:stretch>
                  <a:fillRect/>
                </a:stretch>
              </p:blipFill>
              <p:spPr>
                <a:xfrm>
                  <a:off x="8544394" y="808948"/>
                  <a:ext cx="27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 name="Freihand 11">
                  <a:extLst>
                    <a:ext uri="{FF2B5EF4-FFF2-40B4-BE49-F238E27FC236}">
                      <a16:creationId xmlns:a16="http://schemas.microsoft.com/office/drawing/2014/main" id="{387F8456-AE74-8B6D-1413-9C24EA72E164}"/>
                    </a:ext>
                  </a:extLst>
                </p14:cNvPr>
                <p14:cNvContentPartPr/>
                <p14:nvPr/>
              </p14:nvContentPartPr>
              <p14:xfrm>
                <a:off x="8851834" y="906868"/>
                <a:ext cx="448920" cy="241920"/>
              </p14:xfrm>
            </p:contentPart>
          </mc:Choice>
          <mc:Fallback>
            <p:pic>
              <p:nvPicPr>
                <p:cNvPr id="12" name="Freihand 11">
                  <a:extLst>
                    <a:ext uri="{FF2B5EF4-FFF2-40B4-BE49-F238E27FC236}">
                      <a16:creationId xmlns:a16="http://schemas.microsoft.com/office/drawing/2014/main" id="{387F8456-AE74-8B6D-1413-9C24EA72E164}"/>
                    </a:ext>
                  </a:extLst>
                </p:cNvPr>
                <p:cNvPicPr/>
                <p:nvPr/>
              </p:nvPicPr>
              <p:blipFill>
                <a:blip r:embed="rId124"/>
                <a:stretch>
                  <a:fillRect/>
                </a:stretch>
              </p:blipFill>
              <p:spPr>
                <a:xfrm>
                  <a:off x="8842834" y="897868"/>
                  <a:ext cx="4665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 name="Freihand 12">
                  <a:extLst>
                    <a:ext uri="{FF2B5EF4-FFF2-40B4-BE49-F238E27FC236}">
                      <a16:creationId xmlns:a16="http://schemas.microsoft.com/office/drawing/2014/main" id="{43C24231-B49A-DCA2-7AC8-6DE09B0FC3E1}"/>
                    </a:ext>
                  </a:extLst>
                </p14:cNvPr>
                <p14:cNvContentPartPr/>
                <p14:nvPr/>
              </p14:nvContentPartPr>
              <p14:xfrm>
                <a:off x="9537634" y="983188"/>
                <a:ext cx="238320" cy="111960"/>
              </p14:xfrm>
            </p:contentPart>
          </mc:Choice>
          <mc:Fallback>
            <p:pic>
              <p:nvPicPr>
                <p:cNvPr id="13" name="Freihand 12">
                  <a:extLst>
                    <a:ext uri="{FF2B5EF4-FFF2-40B4-BE49-F238E27FC236}">
                      <a16:creationId xmlns:a16="http://schemas.microsoft.com/office/drawing/2014/main" id="{43C24231-B49A-DCA2-7AC8-6DE09B0FC3E1}"/>
                    </a:ext>
                  </a:extLst>
                </p:cNvPr>
                <p:cNvPicPr/>
                <p:nvPr/>
              </p:nvPicPr>
              <p:blipFill>
                <a:blip r:embed="rId126"/>
                <a:stretch>
                  <a:fillRect/>
                </a:stretch>
              </p:blipFill>
              <p:spPr>
                <a:xfrm>
                  <a:off x="9528634" y="974548"/>
                  <a:ext cx="255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 name="Freihand 13">
                  <a:extLst>
                    <a:ext uri="{FF2B5EF4-FFF2-40B4-BE49-F238E27FC236}">
                      <a16:creationId xmlns:a16="http://schemas.microsoft.com/office/drawing/2014/main" id="{7D353B78-3F34-16A2-4964-EBBCDA79439A}"/>
                    </a:ext>
                  </a:extLst>
                </p14:cNvPr>
                <p14:cNvContentPartPr/>
                <p14:nvPr/>
              </p14:nvContentPartPr>
              <p14:xfrm>
                <a:off x="9865594" y="1001548"/>
                <a:ext cx="301320" cy="84240"/>
              </p14:xfrm>
            </p:contentPart>
          </mc:Choice>
          <mc:Fallback>
            <p:pic>
              <p:nvPicPr>
                <p:cNvPr id="14" name="Freihand 13">
                  <a:extLst>
                    <a:ext uri="{FF2B5EF4-FFF2-40B4-BE49-F238E27FC236}">
                      <a16:creationId xmlns:a16="http://schemas.microsoft.com/office/drawing/2014/main" id="{7D353B78-3F34-16A2-4964-EBBCDA79439A}"/>
                    </a:ext>
                  </a:extLst>
                </p:cNvPr>
                <p:cNvPicPr/>
                <p:nvPr/>
              </p:nvPicPr>
              <p:blipFill>
                <a:blip r:embed="rId128"/>
                <a:stretch>
                  <a:fillRect/>
                </a:stretch>
              </p:blipFill>
              <p:spPr>
                <a:xfrm>
                  <a:off x="9856594" y="992548"/>
                  <a:ext cx="318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 name="Freihand 14">
                  <a:extLst>
                    <a:ext uri="{FF2B5EF4-FFF2-40B4-BE49-F238E27FC236}">
                      <a16:creationId xmlns:a16="http://schemas.microsoft.com/office/drawing/2014/main" id="{6F9F5516-D32E-1629-F7E3-A31F18DF7849}"/>
                    </a:ext>
                  </a:extLst>
                </p14:cNvPr>
                <p14:cNvContentPartPr/>
                <p14:nvPr/>
              </p14:nvContentPartPr>
              <p14:xfrm>
                <a:off x="10214074" y="962668"/>
                <a:ext cx="83160" cy="87120"/>
              </p14:xfrm>
            </p:contentPart>
          </mc:Choice>
          <mc:Fallback>
            <p:pic>
              <p:nvPicPr>
                <p:cNvPr id="15" name="Freihand 14">
                  <a:extLst>
                    <a:ext uri="{FF2B5EF4-FFF2-40B4-BE49-F238E27FC236}">
                      <a16:creationId xmlns:a16="http://schemas.microsoft.com/office/drawing/2014/main" id="{6F9F5516-D32E-1629-F7E3-A31F18DF7849}"/>
                    </a:ext>
                  </a:extLst>
                </p:cNvPr>
                <p:cNvPicPr/>
                <p:nvPr/>
              </p:nvPicPr>
              <p:blipFill>
                <a:blip r:embed="rId130"/>
                <a:stretch>
                  <a:fillRect/>
                </a:stretch>
              </p:blipFill>
              <p:spPr>
                <a:xfrm>
                  <a:off x="10205434" y="954028"/>
                  <a:ext cx="100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 name="Freihand 15">
                  <a:extLst>
                    <a:ext uri="{FF2B5EF4-FFF2-40B4-BE49-F238E27FC236}">
                      <a16:creationId xmlns:a16="http://schemas.microsoft.com/office/drawing/2014/main" id="{A306CE20-3708-B0B2-A6AA-9B5DA2596AAB}"/>
                    </a:ext>
                  </a:extLst>
                </p14:cNvPr>
                <p14:cNvContentPartPr/>
                <p14:nvPr/>
              </p14:nvContentPartPr>
              <p14:xfrm>
                <a:off x="10361674" y="978508"/>
                <a:ext cx="129240" cy="252360"/>
              </p14:xfrm>
            </p:contentPart>
          </mc:Choice>
          <mc:Fallback>
            <p:pic>
              <p:nvPicPr>
                <p:cNvPr id="16" name="Freihand 15">
                  <a:extLst>
                    <a:ext uri="{FF2B5EF4-FFF2-40B4-BE49-F238E27FC236}">
                      <a16:creationId xmlns:a16="http://schemas.microsoft.com/office/drawing/2014/main" id="{A306CE20-3708-B0B2-A6AA-9B5DA2596AAB}"/>
                    </a:ext>
                  </a:extLst>
                </p:cNvPr>
                <p:cNvPicPr/>
                <p:nvPr/>
              </p:nvPicPr>
              <p:blipFill>
                <a:blip r:embed="rId132"/>
                <a:stretch>
                  <a:fillRect/>
                </a:stretch>
              </p:blipFill>
              <p:spPr>
                <a:xfrm>
                  <a:off x="10353034" y="969868"/>
                  <a:ext cx="1468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9" name="Freihand 18">
                  <a:extLst>
                    <a:ext uri="{FF2B5EF4-FFF2-40B4-BE49-F238E27FC236}">
                      <a16:creationId xmlns:a16="http://schemas.microsoft.com/office/drawing/2014/main" id="{74391A5F-8F49-5E6F-2000-A4737BD77D65}"/>
                    </a:ext>
                  </a:extLst>
                </p14:cNvPr>
                <p14:cNvContentPartPr/>
                <p14:nvPr/>
              </p14:nvContentPartPr>
              <p14:xfrm>
                <a:off x="10666234" y="1022428"/>
                <a:ext cx="15840" cy="80640"/>
              </p14:xfrm>
            </p:contentPart>
          </mc:Choice>
          <mc:Fallback>
            <p:pic>
              <p:nvPicPr>
                <p:cNvPr id="19" name="Freihand 18">
                  <a:extLst>
                    <a:ext uri="{FF2B5EF4-FFF2-40B4-BE49-F238E27FC236}">
                      <a16:creationId xmlns:a16="http://schemas.microsoft.com/office/drawing/2014/main" id="{74391A5F-8F49-5E6F-2000-A4737BD77D65}"/>
                    </a:ext>
                  </a:extLst>
                </p:cNvPr>
                <p:cNvPicPr/>
                <p:nvPr/>
              </p:nvPicPr>
              <p:blipFill>
                <a:blip r:embed="rId134"/>
                <a:stretch>
                  <a:fillRect/>
                </a:stretch>
              </p:blipFill>
              <p:spPr>
                <a:xfrm>
                  <a:off x="10657594" y="1013428"/>
                  <a:ext cx="33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0" name="Freihand 19">
                  <a:extLst>
                    <a:ext uri="{FF2B5EF4-FFF2-40B4-BE49-F238E27FC236}">
                      <a16:creationId xmlns:a16="http://schemas.microsoft.com/office/drawing/2014/main" id="{2E2D1B88-A33D-9B00-1696-C991393D3A62}"/>
                    </a:ext>
                  </a:extLst>
                </p14:cNvPr>
                <p14:cNvContentPartPr/>
                <p14:nvPr/>
              </p14:nvContentPartPr>
              <p14:xfrm>
                <a:off x="10814914" y="802468"/>
                <a:ext cx="225000" cy="381600"/>
              </p14:xfrm>
            </p:contentPart>
          </mc:Choice>
          <mc:Fallback>
            <p:pic>
              <p:nvPicPr>
                <p:cNvPr id="20" name="Freihand 19">
                  <a:extLst>
                    <a:ext uri="{FF2B5EF4-FFF2-40B4-BE49-F238E27FC236}">
                      <a16:creationId xmlns:a16="http://schemas.microsoft.com/office/drawing/2014/main" id="{2E2D1B88-A33D-9B00-1696-C991393D3A62}"/>
                    </a:ext>
                  </a:extLst>
                </p:cNvPr>
                <p:cNvPicPr/>
                <p:nvPr/>
              </p:nvPicPr>
              <p:blipFill>
                <a:blip r:embed="rId136"/>
                <a:stretch>
                  <a:fillRect/>
                </a:stretch>
              </p:blipFill>
              <p:spPr>
                <a:xfrm>
                  <a:off x="10806274" y="793828"/>
                  <a:ext cx="2426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 name="Freihand 20">
                  <a:extLst>
                    <a:ext uri="{FF2B5EF4-FFF2-40B4-BE49-F238E27FC236}">
                      <a16:creationId xmlns:a16="http://schemas.microsoft.com/office/drawing/2014/main" id="{528B1ACC-EB7C-1F29-3C63-FE52C935ECD1}"/>
                    </a:ext>
                  </a:extLst>
                </p14:cNvPr>
                <p14:cNvContentPartPr/>
                <p14:nvPr/>
              </p14:nvContentPartPr>
              <p14:xfrm>
                <a:off x="10931554" y="758548"/>
                <a:ext cx="48240" cy="37440"/>
              </p14:xfrm>
            </p:contentPart>
          </mc:Choice>
          <mc:Fallback>
            <p:pic>
              <p:nvPicPr>
                <p:cNvPr id="21" name="Freihand 20">
                  <a:extLst>
                    <a:ext uri="{FF2B5EF4-FFF2-40B4-BE49-F238E27FC236}">
                      <a16:creationId xmlns:a16="http://schemas.microsoft.com/office/drawing/2014/main" id="{528B1ACC-EB7C-1F29-3C63-FE52C935ECD1}"/>
                    </a:ext>
                  </a:extLst>
                </p:cNvPr>
                <p:cNvPicPr/>
                <p:nvPr/>
              </p:nvPicPr>
              <p:blipFill>
                <a:blip r:embed="rId138"/>
                <a:stretch>
                  <a:fillRect/>
                </a:stretch>
              </p:blipFill>
              <p:spPr>
                <a:xfrm>
                  <a:off x="10922554" y="749548"/>
                  <a:ext cx="65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2" name="Freihand 21">
                  <a:extLst>
                    <a:ext uri="{FF2B5EF4-FFF2-40B4-BE49-F238E27FC236}">
                      <a16:creationId xmlns:a16="http://schemas.microsoft.com/office/drawing/2014/main" id="{3A771A99-2ED0-1FF7-FB67-E2B5E0AB25D4}"/>
                    </a:ext>
                  </a:extLst>
                </p14:cNvPr>
                <p14:cNvContentPartPr/>
                <p14:nvPr/>
              </p14:nvContentPartPr>
              <p14:xfrm>
                <a:off x="11175634" y="884188"/>
                <a:ext cx="107640" cy="300240"/>
              </p14:xfrm>
            </p:contentPart>
          </mc:Choice>
          <mc:Fallback>
            <p:pic>
              <p:nvPicPr>
                <p:cNvPr id="22" name="Freihand 21">
                  <a:extLst>
                    <a:ext uri="{FF2B5EF4-FFF2-40B4-BE49-F238E27FC236}">
                      <a16:creationId xmlns:a16="http://schemas.microsoft.com/office/drawing/2014/main" id="{3A771A99-2ED0-1FF7-FB67-E2B5E0AB25D4}"/>
                    </a:ext>
                  </a:extLst>
                </p:cNvPr>
                <p:cNvPicPr/>
                <p:nvPr/>
              </p:nvPicPr>
              <p:blipFill>
                <a:blip r:embed="rId140"/>
                <a:stretch>
                  <a:fillRect/>
                </a:stretch>
              </p:blipFill>
              <p:spPr>
                <a:xfrm>
                  <a:off x="11166634" y="875188"/>
                  <a:ext cx="1252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4" name="Freihand 23">
                  <a:extLst>
                    <a:ext uri="{FF2B5EF4-FFF2-40B4-BE49-F238E27FC236}">
                      <a16:creationId xmlns:a16="http://schemas.microsoft.com/office/drawing/2014/main" id="{77318F5B-00C9-65FE-DC7F-EBED048E3883}"/>
                    </a:ext>
                  </a:extLst>
                </p14:cNvPr>
                <p14:cNvContentPartPr/>
                <p14:nvPr/>
              </p14:nvContentPartPr>
              <p14:xfrm>
                <a:off x="11379034" y="875548"/>
                <a:ext cx="269640" cy="82800"/>
              </p14:xfrm>
            </p:contentPart>
          </mc:Choice>
          <mc:Fallback>
            <p:pic>
              <p:nvPicPr>
                <p:cNvPr id="24" name="Freihand 23">
                  <a:extLst>
                    <a:ext uri="{FF2B5EF4-FFF2-40B4-BE49-F238E27FC236}">
                      <a16:creationId xmlns:a16="http://schemas.microsoft.com/office/drawing/2014/main" id="{77318F5B-00C9-65FE-DC7F-EBED048E3883}"/>
                    </a:ext>
                  </a:extLst>
                </p:cNvPr>
                <p:cNvPicPr/>
                <p:nvPr/>
              </p:nvPicPr>
              <p:blipFill>
                <a:blip r:embed="rId142"/>
                <a:stretch>
                  <a:fillRect/>
                </a:stretch>
              </p:blipFill>
              <p:spPr>
                <a:xfrm>
                  <a:off x="11370394" y="866908"/>
                  <a:ext cx="287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5" name="Freihand 24">
                  <a:extLst>
                    <a:ext uri="{FF2B5EF4-FFF2-40B4-BE49-F238E27FC236}">
                      <a16:creationId xmlns:a16="http://schemas.microsoft.com/office/drawing/2014/main" id="{685B7E78-13EE-8B3A-81CF-03BBF2A2DA75}"/>
                    </a:ext>
                  </a:extLst>
                </p14:cNvPr>
                <p14:cNvContentPartPr/>
                <p14:nvPr/>
              </p14:nvContentPartPr>
              <p14:xfrm>
                <a:off x="8041834" y="1484668"/>
                <a:ext cx="265680" cy="97920"/>
              </p14:xfrm>
            </p:contentPart>
          </mc:Choice>
          <mc:Fallback>
            <p:pic>
              <p:nvPicPr>
                <p:cNvPr id="25" name="Freihand 24">
                  <a:extLst>
                    <a:ext uri="{FF2B5EF4-FFF2-40B4-BE49-F238E27FC236}">
                      <a16:creationId xmlns:a16="http://schemas.microsoft.com/office/drawing/2014/main" id="{685B7E78-13EE-8B3A-81CF-03BBF2A2DA75}"/>
                    </a:ext>
                  </a:extLst>
                </p:cNvPr>
                <p:cNvPicPr/>
                <p:nvPr/>
              </p:nvPicPr>
              <p:blipFill>
                <a:blip r:embed="rId144"/>
                <a:stretch>
                  <a:fillRect/>
                </a:stretch>
              </p:blipFill>
              <p:spPr>
                <a:xfrm>
                  <a:off x="8033194" y="1475668"/>
                  <a:ext cx="283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 name="Freihand 25">
                  <a:extLst>
                    <a:ext uri="{FF2B5EF4-FFF2-40B4-BE49-F238E27FC236}">
                      <a16:creationId xmlns:a16="http://schemas.microsoft.com/office/drawing/2014/main" id="{CE5B1480-D240-BE51-528F-36CE03F7A95C}"/>
                    </a:ext>
                  </a:extLst>
                </p14:cNvPr>
                <p14:cNvContentPartPr/>
                <p14:nvPr/>
              </p14:nvContentPartPr>
              <p14:xfrm>
                <a:off x="8391754" y="1471348"/>
                <a:ext cx="349560" cy="76320"/>
              </p14:xfrm>
            </p:contentPart>
          </mc:Choice>
          <mc:Fallback>
            <p:pic>
              <p:nvPicPr>
                <p:cNvPr id="26" name="Freihand 25">
                  <a:extLst>
                    <a:ext uri="{FF2B5EF4-FFF2-40B4-BE49-F238E27FC236}">
                      <a16:creationId xmlns:a16="http://schemas.microsoft.com/office/drawing/2014/main" id="{CE5B1480-D240-BE51-528F-36CE03F7A95C}"/>
                    </a:ext>
                  </a:extLst>
                </p:cNvPr>
                <p:cNvPicPr/>
                <p:nvPr/>
              </p:nvPicPr>
              <p:blipFill>
                <a:blip r:embed="rId146"/>
                <a:stretch>
                  <a:fillRect/>
                </a:stretch>
              </p:blipFill>
              <p:spPr>
                <a:xfrm>
                  <a:off x="8382754" y="1462708"/>
                  <a:ext cx="367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7" name="Freihand 26">
                  <a:extLst>
                    <a:ext uri="{FF2B5EF4-FFF2-40B4-BE49-F238E27FC236}">
                      <a16:creationId xmlns:a16="http://schemas.microsoft.com/office/drawing/2014/main" id="{B169266B-26B9-7799-EE5B-267DAFEAB946}"/>
                    </a:ext>
                  </a:extLst>
                </p14:cNvPr>
                <p14:cNvContentPartPr/>
                <p14:nvPr/>
              </p14:nvContentPartPr>
              <p14:xfrm>
                <a:off x="8729434" y="1359028"/>
                <a:ext cx="116640" cy="175680"/>
              </p14:xfrm>
            </p:contentPart>
          </mc:Choice>
          <mc:Fallback>
            <p:pic>
              <p:nvPicPr>
                <p:cNvPr id="27" name="Freihand 26">
                  <a:extLst>
                    <a:ext uri="{FF2B5EF4-FFF2-40B4-BE49-F238E27FC236}">
                      <a16:creationId xmlns:a16="http://schemas.microsoft.com/office/drawing/2014/main" id="{B169266B-26B9-7799-EE5B-267DAFEAB946}"/>
                    </a:ext>
                  </a:extLst>
                </p:cNvPr>
                <p:cNvPicPr/>
                <p:nvPr/>
              </p:nvPicPr>
              <p:blipFill>
                <a:blip r:embed="rId148"/>
                <a:stretch>
                  <a:fillRect/>
                </a:stretch>
              </p:blipFill>
              <p:spPr>
                <a:xfrm>
                  <a:off x="8720434" y="1350388"/>
                  <a:ext cx="134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0" name="Freihand 29">
                  <a:extLst>
                    <a:ext uri="{FF2B5EF4-FFF2-40B4-BE49-F238E27FC236}">
                      <a16:creationId xmlns:a16="http://schemas.microsoft.com/office/drawing/2014/main" id="{0EBA5E4C-FB3A-C693-7E68-48B868AE5F5B}"/>
                    </a:ext>
                  </a:extLst>
                </p14:cNvPr>
                <p14:cNvContentPartPr/>
                <p14:nvPr/>
              </p14:nvContentPartPr>
              <p14:xfrm>
                <a:off x="9130474" y="1335268"/>
                <a:ext cx="25560" cy="195840"/>
              </p14:xfrm>
            </p:contentPart>
          </mc:Choice>
          <mc:Fallback>
            <p:pic>
              <p:nvPicPr>
                <p:cNvPr id="30" name="Freihand 29">
                  <a:extLst>
                    <a:ext uri="{FF2B5EF4-FFF2-40B4-BE49-F238E27FC236}">
                      <a16:creationId xmlns:a16="http://schemas.microsoft.com/office/drawing/2014/main" id="{0EBA5E4C-FB3A-C693-7E68-48B868AE5F5B}"/>
                    </a:ext>
                  </a:extLst>
                </p:cNvPr>
                <p:cNvPicPr/>
                <p:nvPr/>
              </p:nvPicPr>
              <p:blipFill>
                <a:blip r:embed="rId150"/>
                <a:stretch>
                  <a:fillRect/>
                </a:stretch>
              </p:blipFill>
              <p:spPr>
                <a:xfrm>
                  <a:off x="9121834" y="1326628"/>
                  <a:ext cx="43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1" name="Freihand 30">
                  <a:extLst>
                    <a:ext uri="{FF2B5EF4-FFF2-40B4-BE49-F238E27FC236}">
                      <a16:creationId xmlns:a16="http://schemas.microsoft.com/office/drawing/2014/main" id="{26A24524-33CB-6023-BB34-1246864897AF}"/>
                    </a:ext>
                  </a:extLst>
                </p14:cNvPr>
                <p14:cNvContentPartPr/>
                <p14:nvPr/>
              </p14:nvContentPartPr>
              <p14:xfrm>
                <a:off x="9098074" y="1434268"/>
                <a:ext cx="259920" cy="94680"/>
              </p14:xfrm>
            </p:contentPart>
          </mc:Choice>
          <mc:Fallback>
            <p:pic>
              <p:nvPicPr>
                <p:cNvPr id="31" name="Freihand 30">
                  <a:extLst>
                    <a:ext uri="{FF2B5EF4-FFF2-40B4-BE49-F238E27FC236}">
                      <a16:creationId xmlns:a16="http://schemas.microsoft.com/office/drawing/2014/main" id="{26A24524-33CB-6023-BB34-1246864897AF}"/>
                    </a:ext>
                  </a:extLst>
                </p:cNvPr>
                <p:cNvPicPr/>
                <p:nvPr/>
              </p:nvPicPr>
              <p:blipFill>
                <a:blip r:embed="rId152"/>
                <a:stretch>
                  <a:fillRect/>
                </a:stretch>
              </p:blipFill>
              <p:spPr>
                <a:xfrm>
                  <a:off x="9089434" y="1425628"/>
                  <a:ext cx="277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2" name="Freihand 31">
                  <a:extLst>
                    <a:ext uri="{FF2B5EF4-FFF2-40B4-BE49-F238E27FC236}">
                      <a16:creationId xmlns:a16="http://schemas.microsoft.com/office/drawing/2014/main" id="{7653D79F-833D-E1FD-01E3-06EA1E6007AC}"/>
                    </a:ext>
                  </a:extLst>
                </p14:cNvPr>
                <p14:cNvContentPartPr/>
                <p14:nvPr/>
              </p14:nvContentPartPr>
              <p14:xfrm>
                <a:off x="9524674" y="1421668"/>
                <a:ext cx="207720" cy="90720"/>
              </p14:xfrm>
            </p:contentPart>
          </mc:Choice>
          <mc:Fallback>
            <p:pic>
              <p:nvPicPr>
                <p:cNvPr id="32" name="Freihand 31">
                  <a:extLst>
                    <a:ext uri="{FF2B5EF4-FFF2-40B4-BE49-F238E27FC236}">
                      <a16:creationId xmlns:a16="http://schemas.microsoft.com/office/drawing/2014/main" id="{7653D79F-833D-E1FD-01E3-06EA1E6007AC}"/>
                    </a:ext>
                  </a:extLst>
                </p:cNvPr>
                <p:cNvPicPr/>
                <p:nvPr/>
              </p:nvPicPr>
              <p:blipFill>
                <a:blip r:embed="rId154"/>
                <a:stretch>
                  <a:fillRect/>
                </a:stretch>
              </p:blipFill>
              <p:spPr>
                <a:xfrm>
                  <a:off x="9515674" y="1413028"/>
                  <a:ext cx="225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3" name="Freihand 32">
                  <a:extLst>
                    <a:ext uri="{FF2B5EF4-FFF2-40B4-BE49-F238E27FC236}">
                      <a16:creationId xmlns:a16="http://schemas.microsoft.com/office/drawing/2014/main" id="{8D39A40D-0D0E-583C-8D7F-5E15F95AA99F}"/>
                    </a:ext>
                  </a:extLst>
                </p14:cNvPr>
                <p14:cNvContentPartPr/>
                <p14:nvPr/>
              </p14:nvContentPartPr>
              <p14:xfrm>
                <a:off x="9737794" y="1292788"/>
                <a:ext cx="10440" cy="5400"/>
              </p14:xfrm>
            </p:contentPart>
          </mc:Choice>
          <mc:Fallback>
            <p:pic>
              <p:nvPicPr>
                <p:cNvPr id="33" name="Freihand 32">
                  <a:extLst>
                    <a:ext uri="{FF2B5EF4-FFF2-40B4-BE49-F238E27FC236}">
                      <a16:creationId xmlns:a16="http://schemas.microsoft.com/office/drawing/2014/main" id="{8D39A40D-0D0E-583C-8D7F-5E15F95AA99F}"/>
                    </a:ext>
                  </a:extLst>
                </p:cNvPr>
                <p:cNvPicPr/>
                <p:nvPr/>
              </p:nvPicPr>
              <p:blipFill>
                <a:blip r:embed="rId156"/>
                <a:stretch>
                  <a:fillRect/>
                </a:stretch>
              </p:blipFill>
              <p:spPr>
                <a:xfrm>
                  <a:off x="9729154" y="1284148"/>
                  <a:ext cx="28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4" name="Freihand 33">
                  <a:extLst>
                    <a:ext uri="{FF2B5EF4-FFF2-40B4-BE49-F238E27FC236}">
                      <a16:creationId xmlns:a16="http://schemas.microsoft.com/office/drawing/2014/main" id="{85A201BD-B52A-ABAD-6BA8-5B4BFCC19608}"/>
                    </a:ext>
                  </a:extLst>
                </p14:cNvPr>
                <p14:cNvContentPartPr/>
                <p14:nvPr/>
              </p14:nvContentPartPr>
              <p14:xfrm>
                <a:off x="9832834" y="1385308"/>
                <a:ext cx="234360" cy="121320"/>
              </p14:xfrm>
            </p:contentPart>
          </mc:Choice>
          <mc:Fallback>
            <p:pic>
              <p:nvPicPr>
                <p:cNvPr id="34" name="Freihand 33">
                  <a:extLst>
                    <a:ext uri="{FF2B5EF4-FFF2-40B4-BE49-F238E27FC236}">
                      <a16:creationId xmlns:a16="http://schemas.microsoft.com/office/drawing/2014/main" id="{85A201BD-B52A-ABAD-6BA8-5B4BFCC19608}"/>
                    </a:ext>
                  </a:extLst>
                </p:cNvPr>
                <p:cNvPicPr/>
                <p:nvPr/>
              </p:nvPicPr>
              <p:blipFill>
                <a:blip r:embed="rId158"/>
                <a:stretch>
                  <a:fillRect/>
                </a:stretch>
              </p:blipFill>
              <p:spPr>
                <a:xfrm>
                  <a:off x="9823834" y="1376308"/>
                  <a:ext cx="252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5" name="Freihand 34">
                  <a:extLst>
                    <a:ext uri="{FF2B5EF4-FFF2-40B4-BE49-F238E27FC236}">
                      <a16:creationId xmlns:a16="http://schemas.microsoft.com/office/drawing/2014/main" id="{3EF4F625-E97B-4AD5-8FDA-D4E02666E208}"/>
                    </a:ext>
                  </a:extLst>
                </p14:cNvPr>
                <p14:cNvContentPartPr/>
                <p14:nvPr/>
              </p14:nvContentPartPr>
              <p14:xfrm>
                <a:off x="9818434" y="1267228"/>
                <a:ext cx="15840" cy="248760"/>
              </p14:xfrm>
            </p:contentPart>
          </mc:Choice>
          <mc:Fallback>
            <p:pic>
              <p:nvPicPr>
                <p:cNvPr id="35" name="Freihand 34">
                  <a:extLst>
                    <a:ext uri="{FF2B5EF4-FFF2-40B4-BE49-F238E27FC236}">
                      <a16:creationId xmlns:a16="http://schemas.microsoft.com/office/drawing/2014/main" id="{3EF4F625-E97B-4AD5-8FDA-D4E02666E208}"/>
                    </a:ext>
                  </a:extLst>
                </p:cNvPr>
                <p:cNvPicPr/>
                <p:nvPr/>
              </p:nvPicPr>
              <p:blipFill>
                <a:blip r:embed="rId160"/>
                <a:stretch>
                  <a:fillRect/>
                </a:stretch>
              </p:blipFill>
              <p:spPr>
                <a:xfrm>
                  <a:off x="9809434" y="1258588"/>
                  <a:ext cx="334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 name="Freihand 35">
                  <a:extLst>
                    <a:ext uri="{FF2B5EF4-FFF2-40B4-BE49-F238E27FC236}">
                      <a16:creationId xmlns:a16="http://schemas.microsoft.com/office/drawing/2014/main" id="{50935498-0C53-BBDF-E2E7-ADC9396A2677}"/>
                    </a:ext>
                  </a:extLst>
                </p14:cNvPr>
                <p14:cNvContentPartPr/>
                <p14:nvPr/>
              </p14:nvContentPartPr>
              <p14:xfrm>
                <a:off x="10181314" y="1369468"/>
                <a:ext cx="146520" cy="121320"/>
              </p14:xfrm>
            </p:contentPart>
          </mc:Choice>
          <mc:Fallback>
            <p:pic>
              <p:nvPicPr>
                <p:cNvPr id="36" name="Freihand 35">
                  <a:extLst>
                    <a:ext uri="{FF2B5EF4-FFF2-40B4-BE49-F238E27FC236}">
                      <a16:creationId xmlns:a16="http://schemas.microsoft.com/office/drawing/2014/main" id="{50935498-0C53-BBDF-E2E7-ADC9396A2677}"/>
                    </a:ext>
                  </a:extLst>
                </p:cNvPr>
                <p:cNvPicPr/>
                <p:nvPr/>
              </p:nvPicPr>
              <p:blipFill>
                <a:blip r:embed="rId162"/>
                <a:stretch>
                  <a:fillRect/>
                </a:stretch>
              </p:blipFill>
              <p:spPr>
                <a:xfrm>
                  <a:off x="10172314" y="1360468"/>
                  <a:ext cx="164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7" name="Freihand 36">
                  <a:extLst>
                    <a:ext uri="{FF2B5EF4-FFF2-40B4-BE49-F238E27FC236}">
                      <a16:creationId xmlns:a16="http://schemas.microsoft.com/office/drawing/2014/main" id="{B5428B55-2FF6-60AC-E5F0-C9358F30797C}"/>
                    </a:ext>
                  </a:extLst>
                </p14:cNvPr>
                <p14:cNvContentPartPr/>
                <p14:nvPr/>
              </p14:nvContentPartPr>
              <p14:xfrm>
                <a:off x="10307314" y="1285228"/>
                <a:ext cx="166320" cy="172440"/>
              </p14:xfrm>
            </p:contentPart>
          </mc:Choice>
          <mc:Fallback>
            <p:pic>
              <p:nvPicPr>
                <p:cNvPr id="37" name="Freihand 36">
                  <a:extLst>
                    <a:ext uri="{FF2B5EF4-FFF2-40B4-BE49-F238E27FC236}">
                      <a16:creationId xmlns:a16="http://schemas.microsoft.com/office/drawing/2014/main" id="{B5428B55-2FF6-60AC-E5F0-C9358F30797C}"/>
                    </a:ext>
                  </a:extLst>
                </p:cNvPr>
                <p:cNvPicPr/>
                <p:nvPr/>
              </p:nvPicPr>
              <p:blipFill>
                <a:blip r:embed="rId164"/>
                <a:stretch>
                  <a:fillRect/>
                </a:stretch>
              </p:blipFill>
              <p:spPr>
                <a:xfrm>
                  <a:off x="10298674" y="1276228"/>
                  <a:ext cx="183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8" name="Freihand 37">
                  <a:extLst>
                    <a:ext uri="{FF2B5EF4-FFF2-40B4-BE49-F238E27FC236}">
                      <a16:creationId xmlns:a16="http://schemas.microsoft.com/office/drawing/2014/main" id="{DFF0B9F0-F1D6-F740-C7B7-B5E25917C9A1}"/>
                    </a:ext>
                  </a:extLst>
                </p14:cNvPr>
                <p14:cNvContentPartPr/>
                <p14:nvPr/>
              </p14:nvContentPartPr>
              <p14:xfrm>
                <a:off x="10516114" y="1380988"/>
                <a:ext cx="408600" cy="258120"/>
              </p14:xfrm>
            </p:contentPart>
          </mc:Choice>
          <mc:Fallback>
            <p:pic>
              <p:nvPicPr>
                <p:cNvPr id="38" name="Freihand 37">
                  <a:extLst>
                    <a:ext uri="{FF2B5EF4-FFF2-40B4-BE49-F238E27FC236}">
                      <a16:creationId xmlns:a16="http://schemas.microsoft.com/office/drawing/2014/main" id="{DFF0B9F0-F1D6-F740-C7B7-B5E25917C9A1}"/>
                    </a:ext>
                  </a:extLst>
                </p:cNvPr>
                <p:cNvPicPr/>
                <p:nvPr/>
              </p:nvPicPr>
              <p:blipFill>
                <a:blip r:embed="rId166"/>
                <a:stretch>
                  <a:fillRect/>
                </a:stretch>
              </p:blipFill>
              <p:spPr>
                <a:xfrm>
                  <a:off x="10507114" y="1372348"/>
                  <a:ext cx="4262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0" name="Freihand 39">
                  <a:extLst>
                    <a:ext uri="{FF2B5EF4-FFF2-40B4-BE49-F238E27FC236}">
                      <a16:creationId xmlns:a16="http://schemas.microsoft.com/office/drawing/2014/main" id="{91F75F01-DFAC-C67C-C55B-CE09F543B2A5}"/>
                    </a:ext>
                  </a:extLst>
                </p14:cNvPr>
                <p14:cNvContentPartPr/>
                <p14:nvPr/>
              </p14:nvContentPartPr>
              <p14:xfrm>
                <a:off x="11069794" y="1288468"/>
                <a:ext cx="344520" cy="210240"/>
              </p14:xfrm>
            </p:contentPart>
          </mc:Choice>
          <mc:Fallback>
            <p:pic>
              <p:nvPicPr>
                <p:cNvPr id="40" name="Freihand 39">
                  <a:extLst>
                    <a:ext uri="{FF2B5EF4-FFF2-40B4-BE49-F238E27FC236}">
                      <a16:creationId xmlns:a16="http://schemas.microsoft.com/office/drawing/2014/main" id="{91F75F01-DFAC-C67C-C55B-CE09F543B2A5}"/>
                    </a:ext>
                  </a:extLst>
                </p:cNvPr>
                <p:cNvPicPr/>
                <p:nvPr/>
              </p:nvPicPr>
              <p:blipFill>
                <a:blip r:embed="rId168"/>
                <a:stretch>
                  <a:fillRect/>
                </a:stretch>
              </p:blipFill>
              <p:spPr>
                <a:xfrm>
                  <a:off x="11061154" y="1279828"/>
                  <a:ext cx="362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1" name="Freihand 40">
                  <a:extLst>
                    <a:ext uri="{FF2B5EF4-FFF2-40B4-BE49-F238E27FC236}">
                      <a16:creationId xmlns:a16="http://schemas.microsoft.com/office/drawing/2014/main" id="{79334BF1-0E0A-CFE6-BC10-36DD1B4E6FBF}"/>
                    </a:ext>
                  </a:extLst>
                </p14:cNvPr>
                <p14:cNvContentPartPr/>
                <p14:nvPr/>
              </p14:nvContentPartPr>
              <p14:xfrm>
                <a:off x="11476594" y="1339588"/>
                <a:ext cx="51840" cy="120240"/>
              </p14:xfrm>
            </p:contentPart>
          </mc:Choice>
          <mc:Fallback>
            <p:pic>
              <p:nvPicPr>
                <p:cNvPr id="41" name="Freihand 40">
                  <a:extLst>
                    <a:ext uri="{FF2B5EF4-FFF2-40B4-BE49-F238E27FC236}">
                      <a16:creationId xmlns:a16="http://schemas.microsoft.com/office/drawing/2014/main" id="{79334BF1-0E0A-CFE6-BC10-36DD1B4E6FBF}"/>
                    </a:ext>
                  </a:extLst>
                </p:cNvPr>
                <p:cNvPicPr/>
                <p:nvPr/>
              </p:nvPicPr>
              <p:blipFill>
                <a:blip r:embed="rId170"/>
                <a:stretch>
                  <a:fillRect/>
                </a:stretch>
              </p:blipFill>
              <p:spPr>
                <a:xfrm>
                  <a:off x="11467954" y="1330948"/>
                  <a:ext cx="69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3" name="Freihand 42">
                  <a:extLst>
                    <a:ext uri="{FF2B5EF4-FFF2-40B4-BE49-F238E27FC236}">
                      <a16:creationId xmlns:a16="http://schemas.microsoft.com/office/drawing/2014/main" id="{6EDBD421-C17F-BEF9-BC0A-3D64E74F78E8}"/>
                    </a:ext>
                  </a:extLst>
                </p14:cNvPr>
                <p14:cNvContentPartPr/>
                <p14:nvPr/>
              </p14:nvContentPartPr>
              <p14:xfrm>
                <a:off x="8157394" y="1795708"/>
                <a:ext cx="142560" cy="295920"/>
              </p14:xfrm>
            </p:contentPart>
          </mc:Choice>
          <mc:Fallback>
            <p:pic>
              <p:nvPicPr>
                <p:cNvPr id="43" name="Freihand 42">
                  <a:extLst>
                    <a:ext uri="{FF2B5EF4-FFF2-40B4-BE49-F238E27FC236}">
                      <a16:creationId xmlns:a16="http://schemas.microsoft.com/office/drawing/2014/main" id="{6EDBD421-C17F-BEF9-BC0A-3D64E74F78E8}"/>
                    </a:ext>
                  </a:extLst>
                </p:cNvPr>
                <p:cNvPicPr/>
                <p:nvPr/>
              </p:nvPicPr>
              <p:blipFill>
                <a:blip r:embed="rId172"/>
                <a:stretch>
                  <a:fillRect/>
                </a:stretch>
              </p:blipFill>
              <p:spPr>
                <a:xfrm>
                  <a:off x="8148754" y="1786708"/>
                  <a:ext cx="1602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4" name="Freihand 43">
                  <a:extLst>
                    <a:ext uri="{FF2B5EF4-FFF2-40B4-BE49-F238E27FC236}">
                      <a16:creationId xmlns:a16="http://schemas.microsoft.com/office/drawing/2014/main" id="{AEFABBD8-8E28-A93E-B137-85E35EBBDC1F}"/>
                    </a:ext>
                  </a:extLst>
                </p14:cNvPr>
                <p14:cNvContentPartPr/>
                <p14:nvPr/>
              </p14:nvContentPartPr>
              <p14:xfrm>
                <a:off x="8353954" y="1808308"/>
                <a:ext cx="137880" cy="112680"/>
              </p14:xfrm>
            </p:contentPart>
          </mc:Choice>
          <mc:Fallback>
            <p:pic>
              <p:nvPicPr>
                <p:cNvPr id="44" name="Freihand 43">
                  <a:extLst>
                    <a:ext uri="{FF2B5EF4-FFF2-40B4-BE49-F238E27FC236}">
                      <a16:creationId xmlns:a16="http://schemas.microsoft.com/office/drawing/2014/main" id="{AEFABBD8-8E28-A93E-B137-85E35EBBDC1F}"/>
                    </a:ext>
                  </a:extLst>
                </p:cNvPr>
                <p:cNvPicPr/>
                <p:nvPr/>
              </p:nvPicPr>
              <p:blipFill>
                <a:blip r:embed="rId174"/>
                <a:stretch>
                  <a:fillRect/>
                </a:stretch>
              </p:blipFill>
              <p:spPr>
                <a:xfrm>
                  <a:off x="8345314" y="1799668"/>
                  <a:ext cx="155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5" name="Freihand 44">
                  <a:extLst>
                    <a:ext uri="{FF2B5EF4-FFF2-40B4-BE49-F238E27FC236}">
                      <a16:creationId xmlns:a16="http://schemas.microsoft.com/office/drawing/2014/main" id="{8CBA8280-5D9D-776C-024E-6C71B4986E56}"/>
                    </a:ext>
                  </a:extLst>
                </p14:cNvPr>
                <p14:cNvContentPartPr/>
                <p14:nvPr/>
              </p14:nvContentPartPr>
              <p14:xfrm>
                <a:off x="8510914" y="1805788"/>
                <a:ext cx="69120" cy="90360"/>
              </p14:xfrm>
            </p:contentPart>
          </mc:Choice>
          <mc:Fallback>
            <p:pic>
              <p:nvPicPr>
                <p:cNvPr id="45" name="Freihand 44">
                  <a:extLst>
                    <a:ext uri="{FF2B5EF4-FFF2-40B4-BE49-F238E27FC236}">
                      <a16:creationId xmlns:a16="http://schemas.microsoft.com/office/drawing/2014/main" id="{8CBA8280-5D9D-776C-024E-6C71B4986E56}"/>
                    </a:ext>
                  </a:extLst>
                </p:cNvPr>
                <p:cNvPicPr/>
                <p:nvPr/>
              </p:nvPicPr>
              <p:blipFill>
                <a:blip r:embed="rId176"/>
                <a:stretch>
                  <a:fillRect/>
                </a:stretch>
              </p:blipFill>
              <p:spPr>
                <a:xfrm>
                  <a:off x="8501914" y="1796788"/>
                  <a:ext cx="86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6" name="Freihand 45">
                  <a:extLst>
                    <a:ext uri="{FF2B5EF4-FFF2-40B4-BE49-F238E27FC236}">
                      <a16:creationId xmlns:a16="http://schemas.microsoft.com/office/drawing/2014/main" id="{D02AE16D-DC2F-7483-B41E-3B74B9F66E16}"/>
                    </a:ext>
                  </a:extLst>
                </p14:cNvPr>
                <p14:cNvContentPartPr/>
                <p14:nvPr/>
              </p14:nvContentPartPr>
              <p14:xfrm>
                <a:off x="8640874" y="1713268"/>
                <a:ext cx="175680" cy="173520"/>
              </p14:xfrm>
            </p:contentPart>
          </mc:Choice>
          <mc:Fallback>
            <p:pic>
              <p:nvPicPr>
                <p:cNvPr id="46" name="Freihand 45">
                  <a:extLst>
                    <a:ext uri="{FF2B5EF4-FFF2-40B4-BE49-F238E27FC236}">
                      <a16:creationId xmlns:a16="http://schemas.microsoft.com/office/drawing/2014/main" id="{D02AE16D-DC2F-7483-B41E-3B74B9F66E16}"/>
                    </a:ext>
                  </a:extLst>
                </p:cNvPr>
                <p:cNvPicPr/>
                <p:nvPr/>
              </p:nvPicPr>
              <p:blipFill>
                <a:blip r:embed="rId178"/>
                <a:stretch>
                  <a:fillRect/>
                </a:stretch>
              </p:blipFill>
              <p:spPr>
                <a:xfrm>
                  <a:off x="8631874" y="1704628"/>
                  <a:ext cx="193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 name="Freihand 46">
                  <a:extLst>
                    <a:ext uri="{FF2B5EF4-FFF2-40B4-BE49-F238E27FC236}">
                      <a16:creationId xmlns:a16="http://schemas.microsoft.com/office/drawing/2014/main" id="{BFC03F24-BA44-6D16-7242-56F4992031B4}"/>
                    </a:ext>
                  </a:extLst>
                </p14:cNvPr>
                <p14:cNvContentPartPr/>
                <p14:nvPr/>
              </p14:nvContentPartPr>
              <p14:xfrm>
                <a:off x="8894314" y="1770868"/>
                <a:ext cx="137520" cy="133560"/>
              </p14:xfrm>
            </p:contentPart>
          </mc:Choice>
          <mc:Fallback>
            <p:pic>
              <p:nvPicPr>
                <p:cNvPr id="47" name="Freihand 46">
                  <a:extLst>
                    <a:ext uri="{FF2B5EF4-FFF2-40B4-BE49-F238E27FC236}">
                      <a16:creationId xmlns:a16="http://schemas.microsoft.com/office/drawing/2014/main" id="{BFC03F24-BA44-6D16-7242-56F4992031B4}"/>
                    </a:ext>
                  </a:extLst>
                </p:cNvPr>
                <p:cNvPicPr/>
                <p:nvPr/>
              </p:nvPicPr>
              <p:blipFill>
                <a:blip r:embed="rId180"/>
                <a:stretch>
                  <a:fillRect/>
                </a:stretch>
              </p:blipFill>
              <p:spPr>
                <a:xfrm>
                  <a:off x="8885314" y="1761868"/>
                  <a:ext cx="155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9" name="Freihand 48">
                  <a:extLst>
                    <a:ext uri="{FF2B5EF4-FFF2-40B4-BE49-F238E27FC236}">
                      <a16:creationId xmlns:a16="http://schemas.microsoft.com/office/drawing/2014/main" id="{E4C3276A-EF57-0C4C-12EF-B50F35CAD55E}"/>
                    </a:ext>
                  </a:extLst>
                </p14:cNvPr>
                <p14:cNvContentPartPr/>
                <p14:nvPr/>
              </p14:nvContentPartPr>
              <p14:xfrm>
                <a:off x="9286354" y="1753228"/>
                <a:ext cx="115920" cy="257040"/>
              </p14:xfrm>
            </p:contentPart>
          </mc:Choice>
          <mc:Fallback>
            <p:pic>
              <p:nvPicPr>
                <p:cNvPr id="49" name="Freihand 48">
                  <a:extLst>
                    <a:ext uri="{FF2B5EF4-FFF2-40B4-BE49-F238E27FC236}">
                      <a16:creationId xmlns:a16="http://schemas.microsoft.com/office/drawing/2014/main" id="{E4C3276A-EF57-0C4C-12EF-B50F35CAD55E}"/>
                    </a:ext>
                  </a:extLst>
                </p:cNvPr>
                <p:cNvPicPr/>
                <p:nvPr/>
              </p:nvPicPr>
              <p:blipFill>
                <a:blip r:embed="rId182"/>
                <a:stretch>
                  <a:fillRect/>
                </a:stretch>
              </p:blipFill>
              <p:spPr>
                <a:xfrm>
                  <a:off x="9277714" y="1744588"/>
                  <a:ext cx="1335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0" name="Freihand 49">
                  <a:extLst>
                    <a:ext uri="{FF2B5EF4-FFF2-40B4-BE49-F238E27FC236}">
                      <a16:creationId xmlns:a16="http://schemas.microsoft.com/office/drawing/2014/main" id="{6A4E54C6-ECCE-50FD-4315-CB2B2307CE82}"/>
                    </a:ext>
                  </a:extLst>
                </p14:cNvPr>
                <p14:cNvContentPartPr/>
                <p14:nvPr/>
              </p14:nvContentPartPr>
              <p14:xfrm>
                <a:off x="9466714" y="1761868"/>
                <a:ext cx="260640" cy="79200"/>
              </p14:xfrm>
            </p:contentPart>
          </mc:Choice>
          <mc:Fallback>
            <p:pic>
              <p:nvPicPr>
                <p:cNvPr id="50" name="Freihand 49">
                  <a:extLst>
                    <a:ext uri="{FF2B5EF4-FFF2-40B4-BE49-F238E27FC236}">
                      <a16:creationId xmlns:a16="http://schemas.microsoft.com/office/drawing/2014/main" id="{6A4E54C6-ECCE-50FD-4315-CB2B2307CE82}"/>
                    </a:ext>
                  </a:extLst>
                </p:cNvPr>
                <p:cNvPicPr/>
                <p:nvPr/>
              </p:nvPicPr>
              <p:blipFill>
                <a:blip r:embed="rId184"/>
                <a:stretch>
                  <a:fillRect/>
                </a:stretch>
              </p:blipFill>
              <p:spPr>
                <a:xfrm>
                  <a:off x="9457714" y="1752868"/>
                  <a:ext cx="278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1" name="Freihand 50">
                  <a:extLst>
                    <a:ext uri="{FF2B5EF4-FFF2-40B4-BE49-F238E27FC236}">
                      <a16:creationId xmlns:a16="http://schemas.microsoft.com/office/drawing/2014/main" id="{62DBEFCF-52FE-1039-BE85-36928E8C47C1}"/>
                    </a:ext>
                  </a:extLst>
                </p14:cNvPr>
                <p14:cNvContentPartPr/>
                <p14:nvPr/>
              </p14:nvContentPartPr>
              <p14:xfrm>
                <a:off x="9932914" y="1636588"/>
                <a:ext cx="95400" cy="180000"/>
              </p14:xfrm>
            </p:contentPart>
          </mc:Choice>
          <mc:Fallback>
            <p:pic>
              <p:nvPicPr>
                <p:cNvPr id="51" name="Freihand 50">
                  <a:extLst>
                    <a:ext uri="{FF2B5EF4-FFF2-40B4-BE49-F238E27FC236}">
                      <a16:creationId xmlns:a16="http://schemas.microsoft.com/office/drawing/2014/main" id="{62DBEFCF-52FE-1039-BE85-36928E8C47C1}"/>
                    </a:ext>
                  </a:extLst>
                </p:cNvPr>
                <p:cNvPicPr/>
                <p:nvPr/>
              </p:nvPicPr>
              <p:blipFill>
                <a:blip r:embed="rId186"/>
                <a:stretch>
                  <a:fillRect/>
                </a:stretch>
              </p:blipFill>
              <p:spPr>
                <a:xfrm>
                  <a:off x="9924274" y="1627588"/>
                  <a:ext cx="1130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2" name="Freihand 51">
                  <a:extLst>
                    <a:ext uri="{FF2B5EF4-FFF2-40B4-BE49-F238E27FC236}">
                      <a16:creationId xmlns:a16="http://schemas.microsoft.com/office/drawing/2014/main" id="{69DF9C1E-A298-73A6-DE9E-3517948277A7}"/>
                    </a:ext>
                  </a:extLst>
                </p14:cNvPr>
                <p14:cNvContentPartPr/>
                <p14:nvPr/>
              </p14:nvContentPartPr>
              <p14:xfrm>
                <a:off x="10073314" y="1744588"/>
                <a:ext cx="367560" cy="82080"/>
              </p14:xfrm>
            </p:contentPart>
          </mc:Choice>
          <mc:Fallback>
            <p:pic>
              <p:nvPicPr>
                <p:cNvPr id="52" name="Freihand 51">
                  <a:extLst>
                    <a:ext uri="{FF2B5EF4-FFF2-40B4-BE49-F238E27FC236}">
                      <a16:creationId xmlns:a16="http://schemas.microsoft.com/office/drawing/2014/main" id="{69DF9C1E-A298-73A6-DE9E-3517948277A7}"/>
                    </a:ext>
                  </a:extLst>
                </p:cNvPr>
                <p:cNvPicPr/>
                <p:nvPr/>
              </p:nvPicPr>
              <p:blipFill>
                <a:blip r:embed="rId188"/>
                <a:stretch>
                  <a:fillRect/>
                </a:stretch>
              </p:blipFill>
              <p:spPr>
                <a:xfrm>
                  <a:off x="10064314" y="1735588"/>
                  <a:ext cx="385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3" name="Freihand 52">
                  <a:extLst>
                    <a:ext uri="{FF2B5EF4-FFF2-40B4-BE49-F238E27FC236}">
                      <a16:creationId xmlns:a16="http://schemas.microsoft.com/office/drawing/2014/main" id="{F263FFDF-528F-5E55-A71D-D577EE66A64F}"/>
                    </a:ext>
                  </a:extLst>
                </p14:cNvPr>
                <p14:cNvContentPartPr/>
                <p14:nvPr/>
              </p14:nvContentPartPr>
              <p14:xfrm>
                <a:off x="10590634" y="1684108"/>
                <a:ext cx="122400" cy="140040"/>
              </p14:xfrm>
            </p:contentPart>
          </mc:Choice>
          <mc:Fallback>
            <p:pic>
              <p:nvPicPr>
                <p:cNvPr id="53" name="Freihand 52">
                  <a:extLst>
                    <a:ext uri="{FF2B5EF4-FFF2-40B4-BE49-F238E27FC236}">
                      <a16:creationId xmlns:a16="http://schemas.microsoft.com/office/drawing/2014/main" id="{F263FFDF-528F-5E55-A71D-D577EE66A64F}"/>
                    </a:ext>
                  </a:extLst>
                </p:cNvPr>
                <p:cNvPicPr/>
                <p:nvPr/>
              </p:nvPicPr>
              <p:blipFill>
                <a:blip r:embed="rId190"/>
                <a:stretch>
                  <a:fillRect/>
                </a:stretch>
              </p:blipFill>
              <p:spPr>
                <a:xfrm>
                  <a:off x="10581994" y="1675468"/>
                  <a:ext cx="140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4" name="Freihand 53">
                  <a:extLst>
                    <a:ext uri="{FF2B5EF4-FFF2-40B4-BE49-F238E27FC236}">
                      <a16:creationId xmlns:a16="http://schemas.microsoft.com/office/drawing/2014/main" id="{C70988A4-D450-3216-EA47-DB0C0376BB76}"/>
                    </a:ext>
                  </a:extLst>
                </p14:cNvPr>
                <p14:cNvContentPartPr/>
                <p14:nvPr/>
              </p14:nvContentPartPr>
              <p14:xfrm>
                <a:off x="10715914" y="1749268"/>
                <a:ext cx="56160" cy="42480"/>
              </p14:xfrm>
            </p:contentPart>
          </mc:Choice>
          <mc:Fallback>
            <p:pic>
              <p:nvPicPr>
                <p:cNvPr id="54" name="Freihand 53">
                  <a:extLst>
                    <a:ext uri="{FF2B5EF4-FFF2-40B4-BE49-F238E27FC236}">
                      <a16:creationId xmlns:a16="http://schemas.microsoft.com/office/drawing/2014/main" id="{C70988A4-D450-3216-EA47-DB0C0376BB76}"/>
                    </a:ext>
                  </a:extLst>
                </p:cNvPr>
                <p:cNvPicPr/>
                <p:nvPr/>
              </p:nvPicPr>
              <p:blipFill>
                <a:blip r:embed="rId192"/>
                <a:stretch>
                  <a:fillRect/>
                </a:stretch>
              </p:blipFill>
              <p:spPr>
                <a:xfrm>
                  <a:off x="10707274" y="1740268"/>
                  <a:ext cx="73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5" name="Freihand 54">
                  <a:extLst>
                    <a:ext uri="{FF2B5EF4-FFF2-40B4-BE49-F238E27FC236}">
                      <a16:creationId xmlns:a16="http://schemas.microsoft.com/office/drawing/2014/main" id="{9236875C-4002-37CE-BD85-CFD09A8456F0}"/>
                    </a:ext>
                  </a:extLst>
                </p14:cNvPr>
                <p14:cNvContentPartPr/>
                <p14:nvPr/>
              </p14:nvContentPartPr>
              <p14:xfrm>
                <a:off x="10973314" y="1749988"/>
                <a:ext cx="259920" cy="68760"/>
              </p14:xfrm>
            </p:contentPart>
          </mc:Choice>
          <mc:Fallback>
            <p:pic>
              <p:nvPicPr>
                <p:cNvPr id="55" name="Freihand 54">
                  <a:extLst>
                    <a:ext uri="{FF2B5EF4-FFF2-40B4-BE49-F238E27FC236}">
                      <a16:creationId xmlns:a16="http://schemas.microsoft.com/office/drawing/2014/main" id="{9236875C-4002-37CE-BD85-CFD09A8456F0}"/>
                    </a:ext>
                  </a:extLst>
                </p:cNvPr>
                <p:cNvPicPr/>
                <p:nvPr/>
              </p:nvPicPr>
              <p:blipFill>
                <a:blip r:embed="rId194"/>
                <a:stretch>
                  <a:fillRect/>
                </a:stretch>
              </p:blipFill>
              <p:spPr>
                <a:xfrm>
                  <a:off x="10964674" y="1740988"/>
                  <a:ext cx="277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6" name="Freihand 55">
                  <a:extLst>
                    <a:ext uri="{FF2B5EF4-FFF2-40B4-BE49-F238E27FC236}">
                      <a16:creationId xmlns:a16="http://schemas.microsoft.com/office/drawing/2014/main" id="{ED8BB0D2-1DB5-D630-B57C-30084161EBD4}"/>
                    </a:ext>
                  </a:extLst>
                </p14:cNvPr>
                <p14:cNvContentPartPr/>
                <p14:nvPr/>
              </p14:nvContentPartPr>
              <p14:xfrm>
                <a:off x="11264194" y="1695628"/>
                <a:ext cx="134280" cy="104400"/>
              </p14:xfrm>
            </p:contentPart>
          </mc:Choice>
          <mc:Fallback>
            <p:pic>
              <p:nvPicPr>
                <p:cNvPr id="56" name="Freihand 55">
                  <a:extLst>
                    <a:ext uri="{FF2B5EF4-FFF2-40B4-BE49-F238E27FC236}">
                      <a16:creationId xmlns:a16="http://schemas.microsoft.com/office/drawing/2014/main" id="{ED8BB0D2-1DB5-D630-B57C-30084161EBD4}"/>
                    </a:ext>
                  </a:extLst>
                </p:cNvPr>
                <p:cNvPicPr/>
                <p:nvPr/>
              </p:nvPicPr>
              <p:blipFill>
                <a:blip r:embed="rId196"/>
                <a:stretch>
                  <a:fillRect/>
                </a:stretch>
              </p:blipFill>
              <p:spPr>
                <a:xfrm>
                  <a:off x="11255554" y="1686628"/>
                  <a:ext cx="151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7" name="Freihand 56">
                  <a:extLst>
                    <a:ext uri="{FF2B5EF4-FFF2-40B4-BE49-F238E27FC236}">
                      <a16:creationId xmlns:a16="http://schemas.microsoft.com/office/drawing/2014/main" id="{F63EDDF4-34B2-47B2-60A8-85AAEB517810}"/>
                    </a:ext>
                  </a:extLst>
                </p14:cNvPr>
                <p14:cNvContentPartPr/>
                <p14:nvPr/>
              </p14:nvContentPartPr>
              <p14:xfrm>
                <a:off x="11435914" y="1696708"/>
                <a:ext cx="111960" cy="95040"/>
              </p14:xfrm>
            </p:contentPart>
          </mc:Choice>
          <mc:Fallback>
            <p:pic>
              <p:nvPicPr>
                <p:cNvPr id="57" name="Freihand 56">
                  <a:extLst>
                    <a:ext uri="{FF2B5EF4-FFF2-40B4-BE49-F238E27FC236}">
                      <a16:creationId xmlns:a16="http://schemas.microsoft.com/office/drawing/2014/main" id="{F63EDDF4-34B2-47B2-60A8-85AAEB517810}"/>
                    </a:ext>
                  </a:extLst>
                </p:cNvPr>
                <p:cNvPicPr/>
                <p:nvPr/>
              </p:nvPicPr>
              <p:blipFill>
                <a:blip r:embed="rId198"/>
                <a:stretch>
                  <a:fillRect/>
                </a:stretch>
              </p:blipFill>
              <p:spPr>
                <a:xfrm>
                  <a:off x="11426914" y="1687708"/>
                  <a:ext cx="129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8" name="Freihand 57">
                  <a:extLst>
                    <a:ext uri="{FF2B5EF4-FFF2-40B4-BE49-F238E27FC236}">
                      <a16:creationId xmlns:a16="http://schemas.microsoft.com/office/drawing/2014/main" id="{39B6D256-60BF-FC66-4B3D-D0F141E63152}"/>
                    </a:ext>
                  </a:extLst>
                </p14:cNvPr>
                <p14:cNvContentPartPr/>
                <p14:nvPr/>
              </p14:nvContentPartPr>
              <p14:xfrm>
                <a:off x="11529154" y="1591948"/>
                <a:ext cx="124560" cy="196560"/>
              </p14:xfrm>
            </p:contentPart>
          </mc:Choice>
          <mc:Fallback>
            <p:pic>
              <p:nvPicPr>
                <p:cNvPr id="58" name="Freihand 57">
                  <a:extLst>
                    <a:ext uri="{FF2B5EF4-FFF2-40B4-BE49-F238E27FC236}">
                      <a16:creationId xmlns:a16="http://schemas.microsoft.com/office/drawing/2014/main" id="{39B6D256-60BF-FC66-4B3D-D0F141E63152}"/>
                    </a:ext>
                  </a:extLst>
                </p:cNvPr>
                <p:cNvPicPr/>
                <p:nvPr/>
              </p:nvPicPr>
              <p:blipFill>
                <a:blip r:embed="rId200"/>
                <a:stretch>
                  <a:fillRect/>
                </a:stretch>
              </p:blipFill>
              <p:spPr>
                <a:xfrm>
                  <a:off x="11520154" y="1583308"/>
                  <a:ext cx="142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2" name="Freihand 61">
                  <a:extLst>
                    <a:ext uri="{FF2B5EF4-FFF2-40B4-BE49-F238E27FC236}">
                      <a16:creationId xmlns:a16="http://schemas.microsoft.com/office/drawing/2014/main" id="{83A9961A-422C-1C22-38B3-2DE4CC1B465B}"/>
                    </a:ext>
                  </a:extLst>
                </p14:cNvPr>
                <p14:cNvContentPartPr/>
                <p14:nvPr/>
              </p14:nvContentPartPr>
              <p14:xfrm>
                <a:off x="8217874" y="2126188"/>
                <a:ext cx="282240" cy="162000"/>
              </p14:xfrm>
            </p:contentPart>
          </mc:Choice>
          <mc:Fallback>
            <p:pic>
              <p:nvPicPr>
                <p:cNvPr id="62" name="Freihand 61">
                  <a:extLst>
                    <a:ext uri="{FF2B5EF4-FFF2-40B4-BE49-F238E27FC236}">
                      <a16:creationId xmlns:a16="http://schemas.microsoft.com/office/drawing/2014/main" id="{83A9961A-422C-1C22-38B3-2DE4CC1B465B}"/>
                    </a:ext>
                  </a:extLst>
                </p:cNvPr>
                <p:cNvPicPr/>
                <p:nvPr/>
              </p:nvPicPr>
              <p:blipFill>
                <a:blip r:embed="rId202"/>
                <a:stretch>
                  <a:fillRect/>
                </a:stretch>
              </p:blipFill>
              <p:spPr>
                <a:xfrm>
                  <a:off x="8208874" y="2117548"/>
                  <a:ext cx="299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3" name="Freihand 62">
                  <a:extLst>
                    <a:ext uri="{FF2B5EF4-FFF2-40B4-BE49-F238E27FC236}">
                      <a16:creationId xmlns:a16="http://schemas.microsoft.com/office/drawing/2014/main" id="{A883745C-C63C-EBB8-7488-38D8878633AC}"/>
                    </a:ext>
                  </a:extLst>
                </p14:cNvPr>
                <p14:cNvContentPartPr/>
                <p14:nvPr/>
              </p14:nvContentPartPr>
              <p14:xfrm>
                <a:off x="8694514" y="2124748"/>
                <a:ext cx="190800" cy="185040"/>
              </p14:xfrm>
            </p:contentPart>
          </mc:Choice>
          <mc:Fallback>
            <p:pic>
              <p:nvPicPr>
                <p:cNvPr id="63" name="Freihand 62">
                  <a:extLst>
                    <a:ext uri="{FF2B5EF4-FFF2-40B4-BE49-F238E27FC236}">
                      <a16:creationId xmlns:a16="http://schemas.microsoft.com/office/drawing/2014/main" id="{A883745C-C63C-EBB8-7488-38D8878633AC}"/>
                    </a:ext>
                  </a:extLst>
                </p:cNvPr>
                <p:cNvPicPr/>
                <p:nvPr/>
              </p:nvPicPr>
              <p:blipFill>
                <a:blip r:embed="rId204"/>
                <a:stretch>
                  <a:fillRect/>
                </a:stretch>
              </p:blipFill>
              <p:spPr>
                <a:xfrm>
                  <a:off x="8685874" y="2115748"/>
                  <a:ext cx="208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4" name="Freihand 63">
                  <a:extLst>
                    <a:ext uri="{FF2B5EF4-FFF2-40B4-BE49-F238E27FC236}">
                      <a16:creationId xmlns:a16="http://schemas.microsoft.com/office/drawing/2014/main" id="{DE7B7EA4-42FC-29D0-EFE6-AB990731BBB9}"/>
                    </a:ext>
                  </a:extLst>
                </p14:cNvPr>
                <p14:cNvContentPartPr/>
                <p14:nvPr/>
              </p14:nvContentPartPr>
              <p14:xfrm>
                <a:off x="8939314" y="2187388"/>
                <a:ext cx="74160" cy="78840"/>
              </p14:xfrm>
            </p:contentPart>
          </mc:Choice>
          <mc:Fallback>
            <p:pic>
              <p:nvPicPr>
                <p:cNvPr id="64" name="Freihand 63">
                  <a:extLst>
                    <a:ext uri="{FF2B5EF4-FFF2-40B4-BE49-F238E27FC236}">
                      <a16:creationId xmlns:a16="http://schemas.microsoft.com/office/drawing/2014/main" id="{DE7B7EA4-42FC-29D0-EFE6-AB990731BBB9}"/>
                    </a:ext>
                  </a:extLst>
                </p:cNvPr>
                <p:cNvPicPr/>
                <p:nvPr/>
              </p:nvPicPr>
              <p:blipFill>
                <a:blip r:embed="rId206"/>
                <a:stretch>
                  <a:fillRect/>
                </a:stretch>
              </p:blipFill>
              <p:spPr>
                <a:xfrm>
                  <a:off x="8930674" y="2178748"/>
                  <a:ext cx="91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5" name="Freihand 64">
                  <a:extLst>
                    <a:ext uri="{FF2B5EF4-FFF2-40B4-BE49-F238E27FC236}">
                      <a16:creationId xmlns:a16="http://schemas.microsoft.com/office/drawing/2014/main" id="{F1440641-9A2F-7787-350D-2BF770BCF1C4}"/>
                    </a:ext>
                  </a:extLst>
                </p14:cNvPr>
                <p14:cNvContentPartPr/>
                <p14:nvPr/>
              </p14:nvContentPartPr>
              <p14:xfrm>
                <a:off x="9228034" y="2114668"/>
                <a:ext cx="77760" cy="160560"/>
              </p14:xfrm>
            </p:contentPart>
          </mc:Choice>
          <mc:Fallback>
            <p:pic>
              <p:nvPicPr>
                <p:cNvPr id="65" name="Freihand 64">
                  <a:extLst>
                    <a:ext uri="{FF2B5EF4-FFF2-40B4-BE49-F238E27FC236}">
                      <a16:creationId xmlns:a16="http://schemas.microsoft.com/office/drawing/2014/main" id="{F1440641-9A2F-7787-350D-2BF770BCF1C4}"/>
                    </a:ext>
                  </a:extLst>
                </p:cNvPr>
                <p:cNvPicPr/>
                <p:nvPr/>
              </p:nvPicPr>
              <p:blipFill>
                <a:blip r:embed="rId208"/>
                <a:stretch>
                  <a:fillRect/>
                </a:stretch>
              </p:blipFill>
              <p:spPr>
                <a:xfrm>
                  <a:off x="9219034" y="2106028"/>
                  <a:ext cx="95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6" name="Freihand 65">
                  <a:extLst>
                    <a:ext uri="{FF2B5EF4-FFF2-40B4-BE49-F238E27FC236}">
                      <a16:creationId xmlns:a16="http://schemas.microsoft.com/office/drawing/2014/main" id="{AD1C2889-1F5C-C7C6-6E6B-A92042E49C00}"/>
                    </a:ext>
                  </a:extLst>
                </p14:cNvPr>
                <p14:cNvContentPartPr/>
                <p14:nvPr/>
              </p14:nvContentPartPr>
              <p14:xfrm>
                <a:off x="9345754" y="2185948"/>
                <a:ext cx="326880" cy="69480"/>
              </p14:xfrm>
            </p:contentPart>
          </mc:Choice>
          <mc:Fallback>
            <p:pic>
              <p:nvPicPr>
                <p:cNvPr id="66" name="Freihand 65">
                  <a:extLst>
                    <a:ext uri="{FF2B5EF4-FFF2-40B4-BE49-F238E27FC236}">
                      <a16:creationId xmlns:a16="http://schemas.microsoft.com/office/drawing/2014/main" id="{AD1C2889-1F5C-C7C6-6E6B-A92042E49C00}"/>
                    </a:ext>
                  </a:extLst>
                </p:cNvPr>
                <p:cNvPicPr/>
                <p:nvPr/>
              </p:nvPicPr>
              <p:blipFill>
                <a:blip r:embed="rId210"/>
                <a:stretch>
                  <a:fillRect/>
                </a:stretch>
              </p:blipFill>
              <p:spPr>
                <a:xfrm>
                  <a:off x="9337114" y="2176948"/>
                  <a:ext cx="344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7" name="Freihand 66">
                  <a:extLst>
                    <a:ext uri="{FF2B5EF4-FFF2-40B4-BE49-F238E27FC236}">
                      <a16:creationId xmlns:a16="http://schemas.microsoft.com/office/drawing/2014/main" id="{B74963E2-A182-B90A-C921-23BCD8E6D62D}"/>
                    </a:ext>
                  </a:extLst>
                </p14:cNvPr>
                <p14:cNvContentPartPr/>
                <p14:nvPr/>
              </p14:nvContentPartPr>
              <p14:xfrm>
                <a:off x="9744274" y="2179108"/>
                <a:ext cx="76320" cy="75600"/>
              </p14:xfrm>
            </p:contentPart>
          </mc:Choice>
          <mc:Fallback>
            <p:pic>
              <p:nvPicPr>
                <p:cNvPr id="67" name="Freihand 66">
                  <a:extLst>
                    <a:ext uri="{FF2B5EF4-FFF2-40B4-BE49-F238E27FC236}">
                      <a16:creationId xmlns:a16="http://schemas.microsoft.com/office/drawing/2014/main" id="{B74963E2-A182-B90A-C921-23BCD8E6D62D}"/>
                    </a:ext>
                  </a:extLst>
                </p:cNvPr>
                <p:cNvPicPr/>
                <p:nvPr/>
              </p:nvPicPr>
              <p:blipFill>
                <a:blip r:embed="rId212"/>
                <a:stretch>
                  <a:fillRect/>
                </a:stretch>
              </p:blipFill>
              <p:spPr>
                <a:xfrm>
                  <a:off x="9735634" y="2170468"/>
                  <a:ext cx="93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8" name="Freihand 67">
                  <a:extLst>
                    <a:ext uri="{FF2B5EF4-FFF2-40B4-BE49-F238E27FC236}">
                      <a16:creationId xmlns:a16="http://schemas.microsoft.com/office/drawing/2014/main" id="{509BCDCB-A9AA-B83A-8261-6E918F33C6D1}"/>
                    </a:ext>
                  </a:extLst>
                </p14:cNvPr>
                <p14:cNvContentPartPr/>
                <p14:nvPr/>
              </p14:nvContentPartPr>
              <p14:xfrm>
                <a:off x="10060354" y="2048428"/>
                <a:ext cx="68040" cy="176760"/>
              </p14:xfrm>
            </p:contentPart>
          </mc:Choice>
          <mc:Fallback>
            <p:pic>
              <p:nvPicPr>
                <p:cNvPr id="68" name="Freihand 67">
                  <a:extLst>
                    <a:ext uri="{FF2B5EF4-FFF2-40B4-BE49-F238E27FC236}">
                      <a16:creationId xmlns:a16="http://schemas.microsoft.com/office/drawing/2014/main" id="{509BCDCB-A9AA-B83A-8261-6E918F33C6D1}"/>
                    </a:ext>
                  </a:extLst>
                </p:cNvPr>
                <p:cNvPicPr/>
                <p:nvPr/>
              </p:nvPicPr>
              <p:blipFill>
                <a:blip r:embed="rId214"/>
                <a:stretch>
                  <a:fillRect/>
                </a:stretch>
              </p:blipFill>
              <p:spPr>
                <a:xfrm>
                  <a:off x="10051354" y="2039428"/>
                  <a:ext cx="85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9" name="Freihand 68">
                  <a:extLst>
                    <a:ext uri="{FF2B5EF4-FFF2-40B4-BE49-F238E27FC236}">
                      <a16:creationId xmlns:a16="http://schemas.microsoft.com/office/drawing/2014/main" id="{921F46F3-3F8B-BB25-DDBD-E09B52781362}"/>
                    </a:ext>
                  </a:extLst>
                </p14:cNvPr>
                <p14:cNvContentPartPr/>
                <p14:nvPr/>
              </p14:nvContentPartPr>
              <p14:xfrm>
                <a:off x="10130194" y="2150668"/>
                <a:ext cx="122760" cy="74520"/>
              </p14:xfrm>
            </p:contentPart>
          </mc:Choice>
          <mc:Fallback>
            <p:pic>
              <p:nvPicPr>
                <p:cNvPr id="69" name="Freihand 68">
                  <a:extLst>
                    <a:ext uri="{FF2B5EF4-FFF2-40B4-BE49-F238E27FC236}">
                      <a16:creationId xmlns:a16="http://schemas.microsoft.com/office/drawing/2014/main" id="{921F46F3-3F8B-BB25-DDBD-E09B52781362}"/>
                    </a:ext>
                  </a:extLst>
                </p:cNvPr>
                <p:cNvPicPr/>
                <p:nvPr/>
              </p:nvPicPr>
              <p:blipFill>
                <a:blip r:embed="rId216"/>
                <a:stretch>
                  <a:fillRect/>
                </a:stretch>
              </p:blipFill>
              <p:spPr>
                <a:xfrm>
                  <a:off x="10121194" y="2142028"/>
                  <a:ext cx="140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0" name="Freihand 69">
                  <a:extLst>
                    <a:ext uri="{FF2B5EF4-FFF2-40B4-BE49-F238E27FC236}">
                      <a16:creationId xmlns:a16="http://schemas.microsoft.com/office/drawing/2014/main" id="{E5F4E7C0-B3AF-0152-FB9C-28AE1BA355BC}"/>
                    </a:ext>
                  </a:extLst>
                </p14:cNvPr>
                <p14:cNvContentPartPr/>
                <p14:nvPr/>
              </p14:nvContentPartPr>
              <p14:xfrm>
                <a:off x="10240354" y="2120068"/>
                <a:ext cx="135720" cy="96840"/>
              </p14:xfrm>
            </p:contentPart>
          </mc:Choice>
          <mc:Fallback>
            <p:pic>
              <p:nvPicPr>
                <p:cNvPr id="70" name="Freihand 69">
                  <a:extLst>
                    <a:ext uri="{FF2B5EF4-FFF2-40B4-BE49-F238E27FC236}">
                      <a16:creationId xmlns:a16="http://schemas.microsoft.com/office/drawing/2014/main" id="{E5F4E7C0-B3AF-0152-FB9C-28AE1BA355BC}"/>
                    </a:ext>
                  </a:extLst>
                </p:cNvPr>
                <p:cNvPicPr/>
                <p:nvPr/>
              </p:nvPicPr>
              <p:blipFill>
                <a:blip r:embed="rId218"/>
                <a:stretch>
                  <a:fillRect/>
                </a:stretch>
              </p:blipFill>
              <p:spPr>
                <a:xfrm>
                  <a:off x="10231714" y="2111428"/>
                  <a:ext cx="153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1" name="Freihand 70">
                  <a:extLst>
                    <a:ext uri="{FF2B5EF4-FFF2-40B4-BE49-F238E27FC236}">
                      <a16:creationId xmlns:a16="http://schemas.microsoft.com/office/drawing/2014/main" id="{772282EC-DD3C-1A5C-C952-3D060EED25FB}"/>
                    </a:ext>
                  </a:extLst>
                </p14:cNvPr>
                <p14:cNvContentPartPr/>
                <p14:nvPr/>
              </p14:nvContentPartPr>
              <p14:xfrm>
                <a:off x="10369234" y="2087308"/>
                <a:ext cx="123120" cy="135720"/>
              </p14:xfrm>
            </p:contentPart>
          </mc:Choice>
          <mc:Fallback>
            <p:pic>
              <p:nvPicPr>
                <p:cNvPr id="71" name="Freihand 70">
                  <a:extLst>
                    <a:ext uri="{FF2B5EF4-FFF2-40B4-BE49-F238E27FC236}">
                      <a16:creationId xmlns:a16="http://schemas.microsoft.com/office/drawing/2014/main" id="{772282EC-DD3C-1A5C-C952-3D060EED25FB}"/>
                    </a:ext>
                  </a:extLst>
                </p:cNvPr>
                <p:cNvPicPr/>
                <p:nvPr/>
              </p:nvPicPr>
              <p:blipFill>
                <a:blip r:embed="rId220"/>
                <a:stretch>
                  <a:fillRect/>
                </a:stretch>
              </p:blipFill>
              <p:spPr>
                <a:xfrm>
                  <a:off x="10360594" y="2078308"/>
                  <a:ext cx="140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5" name="Freihand 74">
                  <a:extLst>
                    <a:ext uri="{FF2B5EF4-FFF2-40B4-BE49-F238E27FC236}">
                      <a16:creationId xmlns:a16="http://schemas.microsoft.com/office/drawing/2014/main" id="{E5CBE579-C2EC-8FF4-5029-275A26D23CF1}"/>
                    </a:ext>
                  </a:extLst>
                </p14:cNvPr>
                <p14:cNvContentPartPr/>
                <p14:nvPr/>
              </p14:nvContentPartPr>
              <p14:xfrm>
                <a:off x="10512154" y="2008108"/>
                <a:ext cx="203760" cy="229320"/>
              </p14:xfrm>
            </p:contentPart>
          </mc:Choice>
          <mc:Fallback>
            <p:pic>
              <p:nvPicPr>
                <p:cNvPr id="75" name="Freihand 74">
                  <a:extLst>
                    <a:ext uri="{FF2B5EF4-FFF2-40B4-BE49-F238E27FC236}">
                      <a16:creationId xmlns:a16="http://schemas.microsoft.com/office/drawing/2014/main" id="{E5CBE579-C2EC-8FF4-5029-275A26D23CF1}"/>
                    </a:ext>
                  </a:extLst>
                </p:cNvPr>
                <p:cNvPicPr/>
                <p:nvPr/>
              </p:nvPicPr>
              <p:blipFill>
                <a:blip r:embed="rId222"/>
                <a:stretch>
                  <a:fillRect/>
                </a:stretch>
              </p:blipFill>
              <p:spPr>
                <a:xfrm>
                  <a:off x="10503514" y="1999468"/>
                  <a:ext cx="2214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6" name="Freihand 75">
                  <a:extLst>
                    <a:ext uri="{FF2B5EF4-FFF2-40B4-BE49-F238E27FC236}">
                      <a16:creationId xmlns:a16="http://schemas.microsoft.com/office/drawing/2014/main" id="{DFC97BED-4A07-30A9-95E8-525CE59A9BA7}"/>
                    </a:ext>
                  </a:extLst>
                </p14:cNvPr>
                <p14:cNvContentPartPr/>
                <p14:nvPr/>
              </p14:nvContentPartPr>
              <p14:xfrm>
                <a:off x="10693954" y="2030788"/>
                <a:ext cx="27360" cy="23040"/>
              </p14:xfrm>
            </p:contentPart>
          </mc:Choice>
          <mc:Fallback>
            <p:pic>
              <p:nvPicPr>
                <p:cNvPr id="76" name="Freihand 75">
                  <a:extLst>
                    <a:ext uri="{FF2B5EF4-FFF2-40B4-BE49-F238E27FC236}">
                      <a16:creationId xmlns:a16="http://schemas.microsoft.com/office/drawing/2014/main" id="{DFC97BED-4A07-30A9-95E8-525CE59A9BA7}"/>
                    </a:ext>
                  </a:extLst>
                </p:cNvPr>
                <p:cNvPicPr/>
                <p:nvPr/>
              </p:nvPicPr>
              <p:blipFill>
                <a:blip r:embed="rId224"/>
                <a:stretch>
                  <a:fillRect/>
                </a:stretch>
              </p:blipFill>
              <p:spPr>
                <a:xfrm>
                  <a:off x="10684954" y="2021788"/>
                  <a:ext cx="45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7" name="Freihand 76">
                  <a:extLst>
                    <a:ext uri="{FF2B5EF4-FFF2-40B4-BE49-F238E27FC236}">
                      <a16:creationId xmlns:a16="http://schemas.microsoft.com/office/drawing/2014/main" id="{F01B2BFA-47AD-7616-4161-EC0614A95C3E}"/>
                    </a:ext>
                  </a:extLst>
                </p14:cNvPr>
                <p14:cNvContentPartPr/>
                <p14:nvPr/>
              </p14:nvContentPartPr>
              <p14:xfrm>
                <a:off x="10717714" y="2076868"/>
                <a:ext cx="266040" cy="126720"/>
              </p14:xfrm>
            </p:contentPart>
          </mc:Choice>
          <mc:Fallback>
            <p:pic>
              <p:nvPicPr>
                <p:cNvPr id="77" name="Freihand 76">
                  <a:extLst>
                    <a:ext uri="{FF2B5EF4-FFF2-40B4-BE49-F238E27FC236}">
                      <a16:creationId xmlns:a16="http://schemas.microsoft.com/office/drawing/2014/main" id="{F01B2BFA-47AD-7616-4161-EC0614A95C3E}"/>
                    </a:ext>
                  </a:extLst>
                </p:cNvPr>
                <p:cNvPicPr/>
                <p:nvPr/>
              </p:nvPicPr>
              <p:blipFill>
                <a:blip r:embed="rId226"/>
                <a:stretch>
                  <a:fillRect/>
                </a:stretch>
              </p:blipFill>
              <p:spPr>
                <a:xfrm>
                  <a:off x="10709074" y="2068228"/>
                  <a:ext cx="283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8" name="Freihand 77">
                  <a:extLst>
                    <a:ext uri="{FF2B5EF4-FFF2-40B4-BE49-F238E27FC236}">
                      <a16:creationId xmlns:a16="http://schemas.microsoft.com/office/drawing/2014/main" id="{40094A50-1907-695D-74D4-BE4459286DFA}"/>
                    </a:ext>
                  </a:extLst>
                </p14:cNvPr>
                <p14:cNvContentPartPr/>
                <p14:nvPr/>
              </p14:nvContentPartPr>
              <p14:xfrm>
                <a:off x="11160154" y="2040148"/>
                <a:ext cx="453600" cy="162720"/>
              </p14:xfrm>
            </p:contentPart>
          </mc:Choice>
          <mc:Fallback>
            <p:pic>
              <p:nvPicPr>
                <p:cNvPr id="78" name="Freihand 77">
                  <a:extLst>
                    <a:ext uri="{FF2B5EF4-FFF2-40B4-BE49-F238E27FC236}">
                      <a16:creationId xmlns:a16="http://schemas.microsoft.com/office/drawing/2014/main" id="{40094A50-1907-695D-74D4-BE4459286DFA}"/>
                    </a:ext>
                  </a:extLst>
                </p:cNvPr>
                <p:cNvPicPr/>
                <p:nvPr/>
              </p:nvPicPr>
              <p:blipFill>
                <a:blip r:embed="rId228"/>
                <a:stretch>
                  <a:fillRect/>
                </a:stretch>
              </p:blipFill>
              <p:spPr>
                <a:xfrm>
                  <a:off x="11151514" y="2031508"/>
                  <a:ext cx="471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9" name="Freihand 78">
                  <a:extLst>
                    <a:ext uri="{FF2B5EF4-FFF2-40B4-BE49-F238E27FC236}">
                      <a16:creationId xmlns:a16="http://schemas.microsoft.com/office/drawing/2014/main" id="{2E060032-2043-F1FC-354C-BCDAFD9A5C0F}"/>
                    </a:ext>
                  </a:extLst>
                </p14:cNvPr>
                <p14:cNvContentPartPr/>
                <p14:nvPr/>
              </p14:nvContentPartPr>
              <p14:xfrm>
                <a:off x="8230114" y="2409148"/>
                <a:ext cx="319680" cy="161640"/>
              </p14:xfrm>
            </p:contentPart>
          </mc:Choice>
          <mc:Fallback>
            <p:pic>
              <p:nvPicPr>
                <p:cNvPr id="79" name="Freihand 78">
                  <a:extLst>
                    <a:ext uri="{FF2B5EF4-FFF2-40B4-BE49-F238E27FC236}">
                      <a16:creationId xmlns:a16="http://schemas.microsoft.com/office/drawing/2014/main" id="{2E060032-2043-F1FC-354C-BCDAFD9A5C0F}"/>
                    </a:ext>
                  </a:extLst>
                </p:cNvPr>
                <p:cNvPicPr/>
                <p:nvPr/>
              </p:nvPicPr>
              <p:blipFill>
                <a:blip r:embed="rId230"/>
                <a:stretch>
                  <a:fillRect/>
                </a:stretch>
              </p:blipFill>
              <p:spPr>
                <a:xfrm>
                  <a:off x="8221114" y="2400508"/>
                  <a:ext cx="337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0" name="Freihand 79">
                  <a:extLst>
                    <a:ext uri="{FF2B5EF4-FFF2-40B4-BE49-F238E27FC236}">
                      <a16:creationId xmlns:a16="http://schemas.microsoft.com/office/drawing/2014/main" id="{4CB8E58F-63A9-81E1-B36A-702395F3C907}"/>
                    </a:ext>
                  </a:extLst>
                </p14:cNvPr>
                <p14:cNvContentPartPr/>
                <p14:nvPr/>
              </p14:nvContentPartPr>
              <p14:xfrm>
                <a:off x="8698474" y="2385388"/>
                <a:ext cx="181080" cy="149040"/>
              </p14:xfrm>
            </p:contentPart>
          </mc:Choice>
          <mc:Fallback>
            <p:pic>
              <p:nvPicPr>
                <p:cNvPr id="80" name="Freihand 79">
                  <a:extLst>
                    <a:ext uri="{FF2B5EF4-FFF2-40B4-BE49-F238E27FC236}">
                      <a16:creationId xmlns:a16="http://schemas.microsoft.com/office/drawing/2014/main" id="{4CB8E58F-63A9-81E1-B36A-702395F3C907}"/>
                    </a:ext>
                  </a:extLst>
                </p:cNvPr>
                <p:cNvPicPr/>
                <p:nvPr/>
              </p:nvPicPr>
              <p:blipFill>
                <a:blip r:embed="rId232"/>
                <a:stretch>
                  <a:fillRect/>
                </a:stretch>
              </p:blipFill>
              <p:spPr>
                <a:xfrm>
                  <a:off x="8689834" y="2376748"/>
                  <a:ext cx="198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1" name="Freihand 80">
                  <a:extLst>
                    <a:ext uri="{FF2B5EF4-FFF2-40B4-BE49-F238E27FC236}">
                      <a16:creationId xmlns:a16="http://schemas.microsoft.com/office/drawing/2014/main" id="{49AE232C-45FB-6576-0948-9B1EB78AC45C}"/>
                    </a:ext>
                  </a:extLst>
                </p14:cNvPr>
                <p14:cNvContentPartPr/>
                <p14:nvPr/>
              </p14:nvContentPartPr>
              <p14:xfrm>
                <a:off x="8959834" y="2448748"/>
                <a:ext cx="94680" cy="96480"/>
              </p14:xfrm>
            </p:contentPart>
          </mc:Choice>
          <mc:Fallback>
            <p:pic>
              <p:nvPicPr>
                <p:cNvPr id="81" name="Freihand 80">
                  <a:extLst>
                    <a:ext uri="{FF2B5EF4-FFF2-40B4-BE49-F238E27FC236}">
                      <a16:creationId xmlns:a16="http://schemas.microsoft.com/office/drawing/2014/main" id="{49AE232C-45FB-6576-0948-9B1EB78AC45C}"/>
                    </a:ext>
                  </a:extLst>
                </p:cNvPr>
                <p:cNvPicPr/>
                <p:nvPr/>
              </p:nvPicPr>
              <p:blipFill>
                <a:blip r:embed="rId234"/>
                <a:stretch>
                  <a:fillRect/>
                </a:stretch>
              </p:blipFill>
              <p:spPr>
                <a:xfrm>
                  <a:off x="8950834" y="2439748"/>
                  <a:ext cx="112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2" name="Freihand 81">
                  <a:extLst>
                    <a:ext uri="{FF2B5EF4-FFF2-40B4-BE49-F238E27FC236}">
                      <a16:creationId xmlns:a16="http://schemas.microsoft.com/office/drawing/2014/main" id="{42EE3697-525E-2063-F14D-1F0EF6A79511}"/>
                    </a:ext>
                  </a:extLst>
                </p14:cNvPr>
                <p14:cNvContentPartPr/>
                <p14:nvPr/>
              </p14:nvContentPartPr>
              <p14:xfrm>
                <a:off x="9319834" y="2449468"/>
                <a:ext cx="111960" cy="82800"/>
              </p14:xfrm>
            </p:contentPart>
          </mc:Choice>
          <mc:Fallback>
            <p:pic>
              <p:nvPicPr>
                <p:cNvPr id="82" name="Freihand 81">
                  <a:extLst>
                    <a:ext uri="{FF2B5EF4-FFF2-40B4-BE49-F238E27FC236}">
                      <a16:creationId xmlns:a16="http://schemas.microsoft.com/office/drawing/2014/main" id="{42EE3697-525E-2063-F14D-1F0EF6A79511}"/>
                    </a:ext>
                  </a:extLst>
                </p:cNvPr>
                <p:cNvPicPr/>
                <p:nvPr/>
              </p:nvPicPr>
              <p:blipFill>
                <a:blip r:embed="rId236"/>
                <a:stretch>
                  <a:fillRect/>
                </a:stretch>
              </p:blipFill>
              <p:spPr>
                <a:xfrm>
                  <a:off x="9310834" y="2440468"/>
                  <a:ext cx="129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3" name="Freihand 82">
                  <a:extLst>
                    <a:ext uri="{FF2B5EF4-FFF2-40B4-BE49-F238E27FC236}">
                      <a16:creationId xmlns:a16="http://schemas.microsoft.com/office/drawing/2014/main" id="{C8F89682-DA79-7828-2483-CA208ED000A0}"/>
                    </a:ext>
                  </a:extLst>
                </p14:cNvPr>
                <p14:cNvContentPartPr/>
                <p14:nvPr/>
              </p14:nvContentPartPr>
              <p14:xfrm>
                <a:off x="9486154" y="2463508"/>
                <a:ext cx="293400" cy="60840"/>
              </p14:xfrm>
            </p:contentPart>
          </mc:Choice>
          <mc:Fallback>
            <p:pic>
              <p:nvPicPr>
                <p:cNvPr id="83" name="Freihand 82">
                  <a:extLst>
                    <a:ext uri="{FF2B5EF4-FFF2-40B4-BE49-F238E27FC236}">
                      <a16:creationId xmlns:a16="http://schemas.microsoft.com/office/drawing/2014/main" id="{C8F89682-DA79-7828-2483-CA208ED000A0}"/>
                    </a:ext>
                  </a:extLst>
                </p:cNvPr>
                <p:cNvPicPr/>
                <p:nvPr/>
              </p:nvPicPr>
              <p:blipFill>
                <a:blip r:embed="rId238"/>
                <a:stretch>
                  <a:fillRect/>
                </a:stretch>
              </p:blipFill>
              <p:spPr>
                <a:xfrm>
                  <a:off x="9477154" y="2454508"/>
                  <a:ext cx="311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4" name="Freihand 83">
                  <a:extLst>
                    <a:ext uri="{FF2B5EF4-FFF2-40B4-BE49-F238E27FC236}">
                      <a16:creationId xmlns:a16="http://schemas.microsoft.com/office/drawing/2014/main" id="{76B825EB-A0B0-6CFB-C925-618574F18690}"/>
                    </a:ext>
                  </a:extLst>
                </p14:cNvPr>
                <p14:cNvContentPartPr/>
                <p14:nvPr/>
              </p14:nvContentPartPr>
              <p14:xfrm>
                <a:off x="9842554" y="2439388"/>
                <a:ext cx="155520" cy="87480"/>
              </p14:xfrm>
            </p:contentPart>
          </mc:Choice>
          <mc:Fallback>
            <p:pic>
              <p:nvPicPr>
                <p:cNvPr id="84" name="Freihand 83">
                  <a:extLst>
                    <a:ext uri="{FF2B5EF4-FFF2-40B4-BE49-F238E27FC236}">
                      <a16:creationId xmlns:a16="http://schemas.microsoft.com/office/drawing/2014/main" id="{76B825EB-A0B0-6CFB-C925-618574F18690}"/>
                    </a:ext>
                  </a:extLst>
                </p:cNvPr>
                <p:cNvPicPr/>
                <p:nvPr/>
              </p:nvPicPr>
              <p:blipFill>
                <a:blip r:embed="rId240"/>
                <a:stretch>
                  <a:fillRect/>
                </a:stretch>
              </p:blipFill>
              <p:spPr>
                <a:xfrm>
                  <a:off x="9833914" y="2430748"/>
                  <a:ext cx="173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5" name="Freihand 84">
                  <a:extLst>
                    <a:ext uri="{FF2B5EF4-FFF2-40B4-BE49-F238E27FC236}">
                      <a16:creationId xmlns:a16="http://schemas.microsoft.com/office/drawing/2014/main" id="{B9308895-84B1-A49A-89C0-3F9D73D515B3}"/>
                    </a:ext>
                  </a:extLst>
                </p14:cNvPr>
                <p14:cNvContentPartPr/>
                <p14:nvPr/>
              </p14:nvContentPartPr>
              <p14:xfrm>
                <a:off x="10206874" y="2381788"/>
                <a:ext cx="390240" cy="135360"/>
              </p14:xfrm>
            </p:contentPart>
          </mc:Choice>
          <mc:Fallback>
            <p:pic>
              <p:nvPicPr>
                <p:cNvPr id="85" name="Freihand 84">
                  <a:extLst>
                    <a:ext uri="{FF2B5EF4-FFF2-40B4-BE49-F238E27FC236}">
                      <a16:creationId xmlns:a16="http://schemas.microsoft.com/office/drawing/2014/main" id="{B9308895-84B1-A49A-89C0-3F9D73D515B3}"/>
                    </a:ext>
                  </a:extLst>
                </p:cNvPr>
                <p:cNvPicPr/>
                <p:nvPr/>
              </p:nvPicPr>
              <p:blipFill>
                <a:blip r:embed="rId242"/>
                <a:stretch>
                  <a:fillRect/>
                </a:stretch>
              </p:blipFill>
              <p:spPr>
                <a:xfrm>
                  <a:off x="10198234" y="2372788"/>
                  <a:ext cx="407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6" name="Freihand 85">
                  <a:extLst>
                    <a:ext uri="{FF2B5EF4-FFF2-40B4-BE49-F238E27FC236}">
                      <a16:creationId xmlns:a16="http://schemas.microsoft.com/office/drawing/2014/main" id="{0C3D768A-3901-0E50-AEDB-2DCA8632573C}"/>
                    </a:ext>
                  </a:extLst>
                </p14:cNvPr>
                <p14:cNvContentPartPr/>
                <p14:nvPr/>
              </p14:nvContentPartPr>
              <p14:xfrm>
                <a:off x="10563274" y="2323828"/>
                <a:ext cx="4320" cy="32400"/>
              </p14:xfrm>
            </p:contentPart>
          </mc:Choice>
          <mc:Fallback>
            <p:pic>
              <p:nvPicPr>
                <p:cNvPr id="86" name="Freihand 85">
                  <a:extLst>
                    <a:ext uri="{FF2B5EF4-FFF2-40B4-BE49-F238E27FC236}">
                      <a16:creationId xmlns:a16="http://schemas.microsoft.com/office/drawing/2014/main" id="{0C3D768A-3901-0E50-AEDB-2DCA8632573C}"/>
                    </a:ext>
                  </a:extLst>
                </p:cNvPr>
                <p:cNvPicPr/>
                <p:nvPr/>
              </p:nvPicPr>
              <p:blipFill>
                <a:blip r:embed="rId244"/>
                <a:stretch>
                  <a:fillRect/>
                </a:stretch>
              </p:blipFill>
              <p:spPr>
                <a:xfrm>
                  <a:off x="10554634" y="2315188"/>
                  <a:ext cx="21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7" name="Freihand 86">
                  <a:extLst>
                    <a:ext uri="{FF2B5EF4-FFF2-40B4-BE49-F238E27FC236}">
                      <a16:creationId xmlns:a16="http://schemas.microsoft.com/office/drawing/2014/main" id="{42229030-64AB-3B16-0069-5D73BE9051AA}"/>
                    </a:ext>
                  </a:extLst>
                </p14:cNvPr>
                <p14:cNvContentPartPr/>
                <p14:nvPr/>
              </p14:nvContentPartPr>
              <p14:xfrm>
                <a:off x="10585954" y="2476468"/>
                <a:ext cx="106560" cy="65160"/>
              </p14:xfrm>
            </p:contentPart>
          </mc:Choice>
          <mc:Fallback>
            <p:pic>
              <p:nvPicPr>
                <p:cNvPr id="87" name="Freihand 86">
                  <a:extLst>
                    <a:ext uri="{FF2B5EF4-FFF2-40B4-BE49-F238E27FC236}">
                      <a16:creationId xmlns:a16="http://schemas.microsoft.com/office/drawing/2014/main" id="{42229030-64AB-3B16-0069-5D73BE9051AA}"/>
                    </a:ext>
                  </a:extLst>
                </p:cNvPr>
                <p:cNvPicPr/>
                <p:nvPr/>
              </p:nvPicPr>
              <p:blipFill>
                <a:blip r:embed="rId246"/>
                <a:stretch>
                  <a:fillRect/>
                </a:stretch>
              </p:blipFill>
              <p:spPr>
                <a:xfrm>
                  <a:off x="10576954" y="2467828"/>
                  <a:ext cx="124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8" name="Freihand 87">
                  <a:extLst>
                    <a:ext uri="{FF2B5EF4-FFF2-40B4-BE49-F238E27FC236}">
                      <a16:creationId xmlns:a16="http://schemas.microsoft.com/office/drawing/2014/main" id="{7ED3580A-F14D-8BC8-9B69-8EA616C7BAB7}"/>
                    </a:ext>
                  </a:extLst>
                </p14:cNvPr>
                <p14:cNvContentPartPr/>
                <p14:nvPr/>
              </p14:nvContentPartPr>
              <p14:xfrm>
                <a:off x="10757314" y="2426068"/>
                <a:ext cx="147960" cy="118080"/>
              </p14:xfrm>
            </p:contentPart>
          </mc:Choice>
          <mc:Fallback>
            <p:pic>
              <p:nvPicPr>
                <p:cNvPr id="88" name="Freihand 87">
                  <a:extLst>
                    <a:ext uri="{FF2B5EF4-FFF2-40B4-BE49-F238E27FC236}">
                      <a16:creationId xmlns:a16="http://schemas.microsoft.com/office/drawing/2014/main" id="{7ED3580A-F14D-8BC8-9B69-8EA616C7BAB7}"/>
                    </a:ext>
                  </a:extLst>
                </p:cNvPr>
                <p:cNvPicPr/>
                <p:nvPr/>
              </p:nvPicPr>
              <p:blipFill>
                <a:blip r:embed="rId248"/>
                <a:stretch>
                  <a:fillRect/>
                </a:stretch>
              </p:blipFill>
              <p:spPr>
                <a:xfrm>
                  <a:off x="10748674" y="2417428"/>
                  <a:ext cx="165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3" name="Freihand 92">
                  <a:extLst>
                    <a:ext uri="{FF2B5EF4-FFF2-40B4-BE49-F238E27FC236}">
                      <a16:creationId xmlns:a16="http://schemas.microsoft.com/office/drawing/2014/main" id="{B8770B32-47AA-9AE2-2A33-CF0C9A5CB8F8}"/>
                    </a:ext>
                  </a:extLst>
                </p14:cNvPr>
                <p14:cNvContentPartPr/>
                <p14:nvPr/>
              </p14:nvContentPartPr>
              <p14:xfrm>
                <a:off x="8241994" y="2751148"/>
                <a:ext cx="304920" cy="116640"/>
              </p14:xfrm>
            </p:contentPart>
          </mc:Choice>
          <mc:Fallback>
            <p:pic>
              <p:nvPicPr>
                <p:cNvPr id="93" name="Freihand 92">
                  <a:extLst>
                    <a:ext uri="{FF2B5EF4-FFF2-40B4-BE49-F238E27FC236}">
                      <a16:creationId xmlns:a16="http://schemas.microsoft.com/office/drawing/2014/main" id="{B8770B32-47AA-9AE2-2A33-CF0C9A5CB8F8}"/>
                    </a:ext>
                  </a:extLst>
                </p:cNvPr>
                <p:cNvPicPr/>
                <p:nvPr/>
              </p:nvPicPr>
              <p:blipFill>
                <a:blip r:embed="rId250"/>
                <a:stretch>
                  <a:fillRect/>
                </a:stretch>
              </p:blipFill>
              <p:spPr>
                <a:xfrm>
                  <a:off x="8232994" y="2742508"/>
                  <a:ext cx="322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4" name="Freihand 93">
                  <a:extLst>
                    <a:ext uri="{FF2B5EF4-FFF2-40B4-BE49-F238E27FC236}">
                      <a16:creationId xmlns:a16="http://schemas.microsoft.com/office/drawing/2014/main" id="{7BE065EE-81BE-5438-AD85-776CA368C4E9}"/>
                    </a:ext>
                  </a:extLst>
                </p14:cNvPr>
                <p14:cNvContentPartPr/>
                <p14:nvPr/>
              </p14:nvContentPartPr>
              <p14:xfrm>
                <a:off x="8582914" y="2687428"/>
                <a:ext cx="199800" cy="126000"/>
              </p14:xfrm>
            </p:contentPart>
          </mc:Choice>
          <mc:Fallback>
            <p:pic>
              <p:nvPicPr>
                <p:cNvPr id="94" name="Freihand 93">
                  <a:extLst>
                    <a:ext uri="{FF2B5EF4-FFF2-40B4-BE49-F238E27FC236}">
                      <a16:creationId xmlns:a16="http://schemas.microsoft.com/office/drawing/2014/main" id="{7BE065EE-81BE-5438-AD85-776CA368C4E9}"/>
                    </a:ext>
                  </a:extLst>
                </p:cNvPr>
                <p:cNvPicPr/>
                <p:nvPr/>
              </p:nvPicPr>
              <p:blipFill>
                <a:blip r:embed="rId252"/>
                <a:stretch>
                  <a:fillRect/>
                </a:stretch>
              </p:blipFill>
              <p:spPr>
                <a:xfrm>
                  <a:off x="8573914" y="2678428"/>
                  <a:ext cx="217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5" name="Freihand 94">
                  <a:extLst>
                    <a:ext uri="{FF2B5EF4-FFF2-40B4-BE49-F238E27FC236}">
                      <a16:creationId xmlns:a16="http://schemas.microsoft.com/office/drawing/2014/main" id="{8184B185-304C-6098-8881-45BE4BD9E07A}"/>
                    </a:ext>
                  </a:extLst>
                </p14:cNvPr>
                <p14:cNvContentPartPr/>
                <p14:nvPr/>
              </p14:nvContentPartPr>
              <p14:xfrm>
                <a:off x="8972074" y="2743228"/>
                <a:ext cx="131040" cy="224640"/>
              </p14:xfrm>
            </p:contentPart>
          </mc:Choice>
          <mc:Fallback>
            <p:pic>
              <p:nvPicPr>
                <p:cNvPr id="95" name="Freihand 94">
                  <a:extLst>
                    <a:ext uri="{FF2B5EF4-FFF2-40B4-BE49-F238E27FC236}">
                      <a16:creationId xmlns:a16="http://schemas.microsoft.com/office/drawing/2014/main" id="{8184B185-304C-6098-8881-45BE4BD9E07A}"/>
                    </a:ext>
                  </a:extLst>
                </p:cNvPr>
                <p:cNvPicPr/>
                <p:nvPr/>
              </p:nvPicPr>
              <p:blipFill>
                <a:blip r:embed="rId254"/>
                <a:stretch>
                  <a:fillRect/>
                </a:stretch>
              </p:blipFill>
              <p:spPr>
                <a:xfrm>
                  <a:off x="8963074" y="2734588"/>
                  <a:ext cx="148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6" name="Freihand 95">
                  <a:extLst>
                    <a:ext uri="{FF2B5EF4-FFF2-40B4-BE49-F238E27FC236}">
                      <a16:creationId xmlns:a16="http://schemas.microsoft.com/office/drawing/2014/main" id="{21969233-531E-8A66-30BB-F4C7C2B9FCD3}"/>
                    </a:ext>
                  </a:extLst>
                </p14:cNvPr>
                <p14:cNvContentPartPr/>
                <p14:nvPr/>
              </p14:nvContentPartPr>
              <p14:xfrm>
                <a:off x="9154594" y="2746108"/>
                <a:ext cx="271080" cy="76320"/>
              </p14:xfrm>
            </p:contentPart>
          </mc:Choice>
          <mc:Fallback>
            <p:pic>
              <p:nvPicPr>
                <p:cNvPr id="96" name="Freihand 95">
                  <a:extLst>
                    <a:ext uri="{FF2B5EF4-FFF2-40B4-BE49-F238E27FC236}">
                      <a16:creationId xmlns:a16="http://schemas.microsoft.com/office/drawing/2014/main" id="{21969233-531E-8A66-30BB-F4C7C2B9FCD3}"/>
                    </a:ext>
                  </a:extLst>
                </p:cNvPr>
                <p:cNvPicPr/>
                <p:nvPr/>
              </p:nvPicPr>
              <p:blipFill>
                <a:blip r:embed="rId256"/>
                <a:stretch>
                  <a:fillRect/>
                </a:stretch>
              </p:blipFill>
              <p:spPr>
                <a:xfrm>
                  <a:off x="9145594" y="2737108"/>
                  <a:ext cx="288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7" name="Freihand 96">
                  <a:extLst>
                    <a:ext uri="{FF2B5EF4-FFF2-40B4-BE49-F238E27FC236}">
                      <a16:creationId xmlns:a16="http://schemas.microsoft.com/office/drawing/2014/main" id="{73D88458-40B0-F2B1-772E-3D02DB21A460}"/>
                    </a:ext>
                  </a:extLst>
                </p14:cNvPr>
                <p14:cNvContentPartPr/>
                <p14:nvPr/>
              </p14:nvContentPartPr>
              <p14:xfrm>
                <a:off x="9632674" y="2700748"/>
                <a:ext cx="113760" cy="97560"/>
              </p14:xfrm>
            </p:contentPart>
          </mc:Choice>
          <mc:Fallback>
            <p:pic>
              <p:nvPicPr>
                <p:cNvPr id="97" name="Freihand 96">
                  <a:extLst>
                    <a:ext uri="{FF2B5EF4-FFF2-40B4-BE49-F238E27FC236}">
                      <a16:creationId xmlns:a16="http://schemas.microsoft.com/office/drawing/2014/main" id="{73D88458-40B0-F2B1-772E-3D02DB21A460}"/>
                    </a:ext>
                  </a:extLst>
                </p:cNvPr>
                <p:cNvPicPr/>
                <p:nvPr/>
              </p:nvPicPr>
              <p:blipFill>
                <a:blip r:embed="rId258"/>
                <a:stretch>
                  <a:fillRect/>
                </a:stretch>
              </p:blipFill>
              <p:spPr>
                <a:xfrm>
                  <a:off x="9623674" y="2692108"/>
                  <a:ext cx="131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8" name="Freihand 97">
                  <a:extLst>
                    <a:ext uri="{FF2B5EF4-FFF2-40B4-BE49-F238E27FC236}">
                      <a16:creationId xmlns:a16="http://schemas.microsoft.com/office/drawing/2014/main" id="{A2C5883B-51D2-EF4E-C9F1-3C2D70216373}"/>
                    </a:ext>
                  </a:extLst>
                </p14:cNvPr>
                <p14:cNvContentPartPr/>
                <p14:nvPr/>
              </p14:nvContentPartPr>
              <p14:xfrm>
                <a:off x="9775594" y="2736028"/>
                <a:ext cx="115200" cy="78120"/>
              </p14:xfrm>
            </p:contentPart>
          </mc:Choice>
          <mc:Fallback>
            <p:pic>
              <p:nvPicPr>
                <p:cNvPr id="98" name="Freihand 97">
                  <a:extLst>
                    <a:ext uri="{FF2B5EF4-FFF2-40B4-BE49-F238E27FC236}">
                      <a16:creationId xmlns:a16="http://schemas.microsoft.com/office/drawing/2014/main" id="{A2C5883B-51D2-EF4E-C9F1-3C2D70216373}"/>
                    </a:ext>
                  </a:extLst>
                </p:cNvPr>
                <p:cNvPicPr/>
                <p:nvPr/>
              </p:nvPicPr>
              <p:blipFill>
                <a:blip r:embed="rId260"/>
                <a:stretch>
                  <a:fillRect/>
                </a:stretch>
              </p:blipFill>
              <p:spPr>
                <a:xfrm>
                  <a:off x="9766594" y="2727388"/>
                  <a:ext cx="132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9" name="Freihand 98">
                  <a:extLst>
                    <a:ext uri="{FF2B5EF4-FFF2-40B4-BE49-F238E27FC236}">
                      <a16:creationId xmlns:a16="http://schemas.microsoft.com/office/drawing/2014/main" id="{20A8295D-8170-F6B4-9BB0-339D257DC386}"/>
                    </a:ext>
                  </a:extLst>
                </p14:cNvPr>
                <p14:cNvContentPartPr/>
                <p14:nvPr/>
              </p14:nvContentPartPr>
              <p14:xfrm>
                <a:off x="9974674" y="2702548"/>
                <a:ext cx="221760" cy="113760"/>
              </p14:xfrm>
            </p:contentPart>
          </mc:Choice>
          <mc:Fallback>
            <p:pic>
              <p:nvPicPr>
                <p:cNvPr id="99" name="Freihand 98">
                  <a:extLst>
                    <a:ext uri="{FF2B5EF4-FFF2-40B4-BE49-F238E27FC236}">
                      <a16:creationId xmlns:a16="http://schemas.microsoft.com/office/drawing/2014/main" id="{20A8295D-8170-F6B4-9BB0-339D257DC386}"/>
                    </a:ext>
                  </a:extLst>
                </p:cNvPr>
                <p:cNvPicPr/>
                <p:nvPr/>
              </p:nvPicPr>
              <p:blipFill>
                <a:blip r:embed="rId262"/>
                <a:stretch>
                  <a:fillRect/>
                </a:stretch>
              </p:blipFill>
              <p:spPr>
                <a:xfrm>
                  <a:off x="9965674" y="2693548"/>
                  <a:ext cx="239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00" name="Freihand 99">
                  <a:extLst>
                    <a:ext uri="{FF2B5EF4-FFF2-40B4-BE49-F238E27FC236}">
                      <a16:creationId xmlns:a16="http://schemas.microsoft.com/office/drawing/2014/main" id="{67A6273C-6A3E-8816-5E2B-65D13026CB2C}"/>
                    </a:ext>
                  </a:extLst>
                </p14:cNvPr>
                <p14:cNvContentPartPr/>
                <p14:nvPr/>
              </p14:nvContentPartPr>
              <p14:xfrm>
                <a:off x="10422874" y="2607508"/>
                <a:ext cx="142920" cy="190080"/>
              </p14:xfrm>
            </p:contentPart>
          </mc:Choice>
          <mc:Fallback>
            <p:pic>
              <p:nvPicPr>
                <p:cNvPr id="100" name="Freihand 99">
                  <a:extLst>
                    <a:ext uri="{FF2B5EF4-FFF2-40B4-BE49-F238E27FC236}">
                      <a16:creationId xmlns:a16="http://schemas.microsoft.com/office/drawing/2014/main" id="{67A6273C-6A3E-8816-5E2B-65D13026CB2C}"/>
                    </a:ext>
                  </a:extLst>
                </p:cNvPr>
                <p:cNvPicPr/>
                <p:nvPr/>
              </p:nvPicPr>
              <p:blipFill>
                <a:blip r:embed="rId264"/>
                <a:stretch>
                  <a:fillRect/>
                </a:stretch>
              </p:blipFill>
              <p:spPr>
                <a:xfrm>
                  <a:off x="10414234" y="2598508"/>
                  <a:ext cx="160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1" name="Freihand 100">
                  <a:extLst>
                    <a:ext uri="{FF2B5EF4-FFF2-40B4-BE49-F238E27FC236}">
                      <a16:creationId xmlns:a16="http://schemas.microsoft.com/office/drawing/2014/main" id="{E0D8E3D0-8C79-F4F0-B16A-550A716E9329}"/>
                    </a:ext>
                  </a:extLst>
                </p14:cNvPr>
                <p14:cNvContentPartPr/>
                <p14:nvPr/>
              </p14:nvContentPartPr>
              <p14:xfrm>
                <a:off x="10524754" y="2714068"/>
                <a:ext cx="92520" cy="63360"/>
              </p14:xfrm>
            </p:contentPart>
          </mc:Choice>
          <mc:Fallback>
            <p:pic>
              <p:nvPicPr>
                <p:cNvPr id="101" name="Freihand 100">
                  <a:extLst>
                    <a:ext uri="{FF2B5EF4-FFF2-40B4-BE49-F238E27FC236}">
                      <a16:creationId xmlns:a16="http://schemas.microsoft.com/office/drawing/2014/main" id="{E0D8E3D0-8C79-F4F0-B16A-550A716E9329}"/>
                    </a:ext>
                  </a:extLst>
                </p:cNvPr>
                <p:cNvPicPr/>
                <p:nvPr/>
              </p:nvPicPr>
              <p:blipFill>
                <a:blip r:embed="rId266"/>
                <a:stretch>
                  <a:fillRect/>
                </a:stretch>
              </p:blipFill>
              <p:spPr>
                <a:xfrm>
                  <a:off x="10516114" y="2705428"/>
                  <a:ext cx="110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3" name="Freihand 102">
                  <a:extLst>
                    <a:ext uri="{FF2B5EF4-FFF2-40B4-BE49-F238E27FC236}">
                      <a16:creationId xmlns:a16="http://schemas.microsoft.com/office/drawing/2014/main" id="{12D99476-B1C9-AB69-ED3F-A92C30E18CDD}"/>
                    </a:ext>
                  </a:extLst>
                </p14:cNvPr>
                <p14:cNvContentPartPr/>
                <p14:nvPr/>
              </p14:nvContentPartPr>
              <p14:xfrm>
                <a:off x="10756234" y="2640268"/>
                <a:ext cx="181080" cy="142920"/>
              </p14:xfrm>
            </p:contentPart>
          </mc:Choice>
          <mc:Fallback>
            <p:pic>
              <p:nvPicPr>
                <p:cNvPr id="103" name="Freihand 102">
                  <a:extLst>
                    <a:ext uri="{FF2B5EF4-FFF2-40B4-BE49-F238E27FC236}">
                      <a16:creationId xmlns:a16="http://schemas.microsoft.com/office/drawing/2014/main" id="{12D99476-B1C9-AB69-ED3F-A92C30E18CDD}"/>
                    </a:ext>
                  </a:extLst>
                </p:cNvPr>
                <p:cNvPicPr/>
                <p:nvPr/>
              </p:nvPicPr>
              <p:blipFill>
                <a:blip r:embed="rId268"/>
                <a:stretch>
                  <a:fillRect/>
                </a:stretch>
              </p:blipFill>
              <p:spPr>
                <a:xfrm>
                  <a:off x="10747234" y="2631628"/>
                  <a:ext cx="198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04" name="Freihand 103">
                  <a:extLst>
                    <a:ext uri="{FF2B5EF4-FFF2-40B4-BE49-F238E27FC236}">
                      <a16:creationId xmlns:a16="http://schemas.microsoft.com/office/drawing/2014/main" id="{52C0293E-1292-EA98-C5EB-DFFDB1274BC5}"/>
                    </a:ext>
                  </a:extLst>
                </p14:cNvPr>
                <p14:cNvContentPartPr/>
                <p14:nvPr/>
              </p14:nvContentPartPr>
              <p14:xfrm>
                <a:off x="10925434" y="2682748"/>
                <a:ext cx="475200" cy="109080"/>
              </p14:xfrm>
            </p:contentPart>
          </mc:Choice>
          <mc:Fallback>
            <p:pic>
              <p:nvPicPr>
                <p:cNvPr id="104" name="Freihand 103">
                  <a:extLst>
                    <a:ext uri="{FF2B5EF4-FFF2-40B4-BE49-F238E27FC236}">
                      <a16:creationId xmlns:a16="http://schemas.microsoft.com/office/drawing/2014/main" id="{52C0293E-1292-EA98-C5EB-DFFDB1274BC5}"/>
                    </a:ext>
                  </a:extLst>
                </p:cNvPr>
                <p:cNvPicPr/>
                <p:nvPr/>
              </p:nvPicPr>
              <p:blipFill>
                <a:blip r:embed="rId270"/>
                <a:stretch>
                  <a:fillRect/>
                </a:stretch>
              </p:blipFill>
              <p:spPr>
                <a:xfrm>
                  <a:off x="10916434" y="2673748"/>
                  <a:ext cx="492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7" name="Freihand 116">
                  <a:extLst>
                    <a:ext uri="{FF2B5EF4-FFF2-40B4-BE49-F238E27FC236}">
                      <a16:creationId xmlns:a16="http://schemas.microsoft.com/office/drawing/2014/main" id="{5562931C-3B44-6739-3184-A856BB92B5EE}"/>
                    </a:ext>
                  </a:extLst>
                </p14:cNvPr>
                <p14:cNvContentPartPr/>
                <p14:nvPr/>
              </p14:nvContentPartPr>
              <p14:xfrm>
                <a:off x="10688554" y="2982268"/>
                <a:ext cx="311760" cy="344880"/>
              </p14:xfrm>
            </p:contentPart>
          </mc:Choice>
          <mc:Fallback>
            <p:pic>
              <p:nvPicPr>
                <p:cNvPr id="117" name="Freihand 116">
                  <a:extLst>
                    <a:ext uri="{FF2B5EF4-FFF2-40B4-BE49-F238E27FC236}">
                      <a16:creationId xmlns:a16="http://schemas.microsoft.com/office/drawing/2014/main" id="{5562931C-3B44-6739-3184-A856BB92B5EE}"/>
                    </a:ext>
                  </a:extLst>
                </p:cNvPr>
                <p:cNvPicPr/>
                <p:nvPr/>
              </p:nvPicPr>
              <p:blipFill>
                <a:blip r:embed="rId272"/>
                <a:stretch>
                  <a:fillRect/>
                </a:stretch>
              </p:blipFill>
              <p:spPr>
                <a:xfrm>
                  <a:off x="10679914" y="2973268"/>
                  <a:ext cx="3294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06" name="Freihand 105">
                  <a:extLst>
                    <a:ext uri="{FF2B5EF4-FFF2-40B4-BE49-F238E27FC236}">
                      <a16:creationId xmlns:a16="http://schemas.microsoft.com/office/drawing/2014/main" id="{85AD884A-A564-AFF2-585A-079A2C23F5BE}"/>
                    </a:ext>
                  </a:extLst>
                </p14:cNvPr>
                <p14:cNvContentPartPr/>
                <p14:nvPr/>
              </p14:nvContentPartPr>
              <p14:xfrm>
                <a:off x="8248834" y="3000268"/>
                <a:ext cx="138960" cy="234000"/>
              </p14:xfrm>
            </p:contentPart>
          </mc:Choice>
          <mc:Fallback>
            <p:pic>
              <p:nvPicPr>
                <p:cNvPr id="106" name="Freihand 105">
                  <a:extLst>
                    <a:ext uri="{FF2B5EF4-FFF2-40B4-BE49-F238E27FC236}">
                      <a16:creationId xmlns:a16="http://schemas.microsoft.com/office/drawing/2014/main" id="{85AD884A-A564-AFF2-585A-079A2C23F5BE}"/>
                    </a:ext>
                  </a:extLst>
                </p:cNvPr>
                <p:cNvPicPr/>
                <p:nvPr/>
              </p:nvPicPr>
              <p:blipFill>
                <a:blip r:embed="rId274"/>
                <a:stretch>
                  <a:fillRect/>
                </a:stretch>
              </p:blipFill>
              <p:spPr>
                <a:xfrm>
                  <a:off x="8240194" y="2991268"/>
                  <a:ext cx="156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07" name="Freihand 106">
                  <a:extLst>
                    <a:ext uri="{FF2B5EF4-FFF2-40B4-BE49-F238E27FC236}">
                      <a16:creationId xmlns:a16="http://schemas.microsoft.com/office/drawing/2014/main" id="{25C9468F-9DE2-4CBF-099C-AEF6E87730FE}"/>
                    </a:ext>
                  </a:extLst>
                </p14:cNvPr>
                <p14:cNvContentPartPr/>
                <p14:nvPr/>
              </p14:nvContentPartPr>
              <p14:xfrm>
                <a:off x="8353234" y="3103948"/>
                <a:ext cx="108360" cy="97920"/>
              </p14:xfrm>
            </p:contentPart>
          </mc:Choice>
          <mc:Fallback>
            <p:pic>
              <p:nvPicPr>
                <p:cNvPr id="107" name="Freihand 106">
                  <a:extLst>
                    <a:ext uri="{FF2B5EF4-FFF2-40B4-BE49-F238E27FC236}">
                      <a16:creationId xmlns:a16="http://schemas.microsoft.com/office/drawing/2014/main" id="{25C9468F-9DE2-4CBF-099C-AEF6E87730FE}"/>
                    </a:ext>
                  </a:extLst>
                </p:cNvPr>
                <p:cNvPicPr/>
                <p:nvPr/>
              </p:nvPicPr>
              <p:blipFill>
                <a:blip r:embed="rId276"/>
                <a:stretch>
                  <a:fillRect/>
                </a:stretch>
              </p:blipFill>
              <p:spPr>
                <a:xfrm>
                  <a:off x="8344234" y="3094948"/>
                  <a:ext cx="12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08" name="Freihand 107">
                  <a:extLst>
                    <a:ext uri="{FF2B5EF4-FFF2-40B4-BE49-F238E27FC236}">
                      <a16:creationId xmlns:a16="http://schemas.microsoft.com/office/drawing/2014/main" id="{BCB4BFBE-8AAE-93ED-57AD-0775A734F9DE}"/>
                    </a:ext>
                  </a:extLst>
                </p14:cNvPr>
                <p14:cNvContentPartPr/>
                <p14:nvPr/>
              </p14:nvContentPartPr>
              <p14:xfrm>
                <a:off x="8527834" y="3080908"/>
                <a:ext cx="61920" cy="147240"/>
              </p14:xfrm>
            </p:contentPart>
          </mc:Choice>
          <mc:Fallback>
            <p:pic>
              <p:nvPicPr>
                <p:cNvPr id="108" name="Freihand 107">
                  <a:extLst>
                    <a:ext uri="{FF2B5EF4-FFF2-40B4-BE49-F238E27FC236}">
                      <a16:creationId xmlns:a16="http://schemas.microsoft.com/office/drawing/2014/main" id="{BCB4BFBE-8AAE-93ED-57AD-0775A734F9DE}"/>
                    </a:ext>
                  </a:extLst>
                </p:cNvPr>
                <p:cNvPicPr/>
                <p:nvPr/>
              </p:nvPicPr>
              <p:blipFill>
                <a:blip r:embed="rId278"/>
                <a:stretch>
                  <a:fillRect/>
                </a:stretch>
              </p:blipFill>
              <p:spPr>
                <a:xfrm>
                  <a:off x="8518834" y="3072268"/>
                  <a:ext cx="79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09" name="Freihand 108">
                  <a:extLst>
                    <a:ext uri="{FF2B5EF4-FFF2-40B4-BE49-F238E27FC236}">
                      <a16:creationId xmlns:a16="http://schemas.microsoft.com/office/drawing/2014/main" id="{ACEB2C80-C690-9EDD-CC27-9DFFF8D30CC0}"/>
                    </a:ext>
                  </a:extLst>
                </p14:cNvPr>
                <p14:cNvContentPartPr/>
                <p14:nvPr/>
              </p14:nvContentPartPr>
              <p14:xfrm>
                <a:off x="8808274" y="3096028"/>
                <a:ext cx="97560" cy="138960"/>
              </p14:xfrm>
            </p:contentPart>
          </mc:Choice>
          <mc:Fallback>
            <p:pic>
              <p:nvPicPr>
                <p:cNvPr id="109" name="Freihand 108">
                  <a:extLst>
                    <a:ext uri="{FF2B5EF4-FFF2-40B4-BE49-F238E27FC236}">
                      <a16:creationId xmlns:a16="http://schemas.microsoft.com/office/drawing/2014/main" id="{ACEB2C80-C690-9EDD-CC27-9DFFF8D30CC0}"/>
                    </a:ext>
                  </a:extLst>
                </p:cNvPr>
                <p:cNvPicPr/>
                <p:nvPr/>
              </p:nvPicPr>
              <p:blipFill>
                <a:blip r:embed="rId280"/>
                <a:stretch>
                  <a:fillRect/>
                </a:stretch>
              </p:blipFill>
              <p:spPr>
                <a:xfrm>
                  <a:off x="8799274" y="3087388"/>
                  <a:ext cx="115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0" name="Freihand 109">
                  <a:extLst>
                    <a:ext uri="{FF2B5EF4-FFF2-40B4-BE49-F238E27FC236}">
                      <a16:creationId xmlns:a16="http://schemas.microsoft.com/office/drawing/2014/main" id="{F2713A70-0BE1-CE6B-5B95-116982AB140B}"/>
                    </a:ext>
                  </a:extLst>
                </p14:cNvPr>
                <p14:cNvContentPartPr/>
                <p14:nvPr/>
              </p14:nvContentPartPr>
              <p14:xfrm>
                <a:off x="8949394" y="3102148"/>
                <a:ext cx="389520" cy="107640"/>
              </p14:xfrm>
            </p:contentPart>
          </mc:Choice>
          <mc:Fallback>
            <p:pic>
              <p:nvPicPr>
                <p:cNvPr id="110" name="Freihand 109">
                  <a:extLst>
                    <a:ext uri="{FF2B5EF4-FFF2-40B4-BE49-F238E27FC236}">
                      <a16:creationId xmlns:a16="http://schemas.microsoft.com/office/drawing/2014/main" id="{F2713A70-0BE1-CE6B-5B95-116982AB140B}"/>
                    </a:ext>
                  </a:extLst>
                </p:cNvPr>
                <p:cNvPicPr/>
                <p:nvPr/>
              </p:nvPicPr>
              <p:blipFill>
                <a:blip r:embed="rId282"/>
                <a:stretch>
                  <a:fillRect/>
                </a:stretch>
              </p:blipFill>
              <p:spPr>
                <a:xfrm>
                  <a:off x="8940394" y="3093148"/>
                  <a:ext cx="407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1" name="Freihand 110">
                  <a:extLst>
                    <a:ext uri="{FF2B5EF4-FFF2-40B4-BE49-F238E27FC236}">
                      <a16:creationId xmlns:a16="http://schemas.microsoft.com/office/drawing/2014/main" id="{D7D2A35C-6E26-25BB-6F1A-FE82A1B3F408}"/>
                    </a:ext>
                  </a:extLst>
                </p14:cNvPr>
                <p14:cNvContentPartPr/>
                <p14:nvPr/>
              </p14:nvContentPartPr>
              <p14:xfrm>
                <a:off x="9320554" y="3032668"/>
                <a:ext cx="18720" cy="16200"/>
              </p14:xfrm>
            </p:contentPart>
          </mc:Choice>
          <mc:Fallback>
            <p:pic>
              <p:nvPicPr>
                <p:cNvPr id="111" name="Freihand 110">
                  <a:extLst>
                    <a:ext uri="{FF2B5EF4-FFF2-40B4-BE49-F238E27FC236}">
                      <a16:creationId xmlns:a16="http://schemas.microsoft.com/office/drawing/2014/main" id="{D7D2A35C-6E26-25BB-6F1A-FE82A1B3F408}"/>
                    </a:ext>
                  </a:extLst>
                </p:cNvPr>
                <p:cNvPicPr/>
                <p:nvPr/>
              </p:nvPicPr>
              <p:blipFill>
                <a:blip r:embed="rId284"/>
                <a:stretch>
                  <a:fillRect/>
                </a:stretch>
              </p:blipFill>
              <p:spPr>
                <a:xfrm>
                  <a:off x="9311914" y="3023668"/>
                  <a:ext cx="36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2" name="Freihand 111">
                  <a:extLst>
                    <a:ext uri="{FF2B5EF4-FFF2-40B4-BE49-F238E27FC236}">
                      <a16:creationId xmlns:a16="http://schemas.microsoft.com/office/drawing/2014/main" id="{286D711B-17B8-F703-374A-4CD47665995D}"/>
                    </a:ext>
                  </a:extLst>
                </p14:cNvPr>
                <p14:cNvContentPartPr/>
                <p14:nvPr/>
              </p14:nvContentPartPr>
              <p14:xfrm>
                <a:off x="9415234" y="3007108"/>
                <a:ext cx="141480" cy="192600"/>
              </p14:xfrm>
            </p:contentPart>
          </mc:Choice>
          <mc:Fallback>
            <p:pic>
              <p:nvPicPr>
                <p:cNvPr id="112" name="Freihand 111">
                  <a:extLst>
                    <a:ext uri="{FF2B5EF4-FFF2-40B4-BE49-F238E27FC236}">
                      <a16:creationId xmlns:a16="http://schemas.microsoft.com/office/drawing/2014/main" id="{286D711B-17B8-F703-374A-4CD47665995D}"/>
                    </a:ext>
                  </a:extLst>
                </p:cNvPr>
                <p:cNvPicPr/>
                <p:nvPr/>
              </p:nvPicPr>
              <p:blipFill>
                <a:blip r:embed="rId286"/>
                <a:stretch>
                  <a:fillRect/>
                </a:stretch>
              </p:blipFill>
              <p:spPr>
                <a:xfrm>
                  <a:off x="9406594" y="2998468"/>
                  <a:ext cx="159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3" name="Freihand 112">
                  <a:extLst>
                    <a:ext uri="{FF2B5EF4-FFF2-40B4-BE49-F238E27FC236}">
                      <a16:creationId xmlns:a16="http://schemas.microsoft.com/office/drawing/2014/main" id="{E89A33FB-3B91-3ECB-BA28-D1BB61CD596D}"/>
                    </a:ext>
                  </a:extLst>
                </p14:cNvPr>
                <p14:cNvContentPartPr/>
                <p14:nvPr/>
              </p14:nvContentPartPr>
              <p14:xfrm>
                <a:off x="9668674" y="3020068"/>
                <a:ext cx="141120" cy="184680"/>
              </p14:xfrm>
            </p:contentPart>
          </mc:Choice>
          <mc:Fallback>
            <p:pic>
              <p:nvPicPr>
                <p:cNvPr id="113" name="Freihand 112">
                  <a:extLst>
                    <a:ext uri="{FF2B5EF4-FFF2-40B4-BE49-F238E27FC236}">
                      <a16:creationId xmlns:a16="http://schemas.microsoft.com/office/drawing/2014/main" id="{E89A33FB-3B91-3ECB-BA28-D1BB61CD596D}"/>
                    </a:ext>
                  </a:extLst>
                </p:cNvPr>
                <p:cNvPicPr/>
                <p:nvPr/>
              </p:nvPicPr>
              <p:blipFill>
                <a:blip r:embed="rId288"/>
                <a:stretch>
                  <a:fillRect/>
                </a:stretch>
              </p:blipFill>
              <p:spPr>
                <a:xfrm>
                  <a:off x="9660034" y="3011068"/>
                  <a:ext cx="1587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4" name="Freihand 113">
                  <a:extLst>
                    <a:ext uri="{FF2B5EF4-FFF2-40B4-BE49-F238E27FC236}">
                      <a16:creationId xmlns:a16="http://schemas.microsoft.com/office/drawing/2014/main" id="{382D3C2E-15F9-E412-9992-230B7E950FD3}"/>
                    </a:ext>
                  </a:extLst>
                </p14:cNvPr>
                <p14:cNvContentPartPr/>
                <p14:nvPr/>
              </p14:nvContentPartPr>
              <p14:xfrm>
                <a:off x="9877834" y="3062548"/>
                <a:ext cx="275760" cy="115560"/>
              </p14:xfrm>
            </p:contentPart>
          </mc:Choice>
          <mc:Fallback>
            <p:pic>
              <p:nvPicPr>
                <p:cNvPr id="114" name="Freihand 113">
                  <a:extLst>
                    <a:ext uri="{FF2B5EF4-FFF2-40B4-BE49-F238E27FC236}">
                      <a16:creationId xmlns:a16="http://schemas.microsoft.com/office/drawing/2014/main" id="{382D3C2E-15F9-E412-9992-230B7E950FD3}"/>
                    </a:ext>
                  </a:extLst>
                </p:cNvPr>
                <p:cNvPicPr/>
                <p:nvPr/>
              </p:nvPicPr>
              <p:blipFill>
                <a:blip r:embed="rId290"/>
                <a:stretch>
                  <a:fillRect/>
                </a:stretch>
              </p:blipFill>
              <p:spPr>
                <a:xfrm>
                  <a:off x="9868834" y="3053548"/>
                  <a:ext cx="293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5" name="Freihand 114">
                  <a:extLst>
                    <a:ext uri="{FF2B5EF4-FFF2-40B4-BE49-F238E27FC236}">
                      <a16:creationId xmlns:a16="http://schemas.microsoft.com/office/drawing/2014/main" id="{72779093-1E9F-968B-E9D8-B3CFB404BA15}"/>
                    </a:ext>
                  </a:extLst>
                </p14:cNvPr>
                <p14:cNvContentPartPr/>
                <p14:nvPr/>
              </p14:nvContentPartPr>
              <p14:xfrm>
                <a:off x="10204714" y="3068308"/>
                <a:ext cx="83160" cy="106200"/>
              </p14:xfrm>
            </p:contentPart>
          </mc:Choice>
          <mc:Fallback>
            <p:pic>
              <p:nvPicPr>
                <p:cNvPr id="115" name="Freihand 114">
                  <a:extLst>
                    <a:ext uri="{FF2B5EF4-FFF2-40B4-BE49-F238E27FC236}">
                      <a16:creationId xmlns:a16="http://schemas.microsoft.com/office/drawing/2014/main" id="{72779093-1E9F-968B-E9D8-B3CFB404BA15}"/>
                    </a:ext>
                  </a:extLst>
                </p:cNvPr>
                <p:cNvPicPr/>
                <p:nvPr/>
              </p:nvPicPr>
              <p:blipFill>
                <a:blip r:embed="rId292"/>
                <a:stretch>
                  <a:fillRect/>
                </a:stretch>
              </p:blipFill>
              <p:spPr>
                <a:xfrm>
                  <a:off x="10195714" y="3059668"/>
                  <a:ext cx="100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6" name="Freihand 115">
                  <a:extLst>
                    <a:ext uri="{FF2B5EF4-FFF2-40B4-BE49-F238E27FC236}">
                      <a16:creationId xmlns:a16="http://schemas.microsoft.com/office/drawing/2014/main" id="{442EE78F-E5DB-870C-C4A4-AAB8547E3513}"/>
                    </a:ext>
                  </a:extLst>
                </p14:cNvPr>
                <p14:cNvContentPartPr/>
                <p14:nvPr/>
              </p14:nvContentPartPr>
              <p14:xfrm>
                <a:off x="10320994" y="3050668"/>
                <a:ext cx="136800" cy="117000"/>
              </p14:xfrm>
            </p:contentPart>
          </mc:Choice>
          <mc:Fallback>
            <p:pic>
              <p:nvPicPr>
                <p:cNvPr id="116" name="Freihand 115">
                  <a:extLst>
                    <a:ext uri="{FF2B5EF4-FFF2-40B4-BE49-F238E27FC236}">
                      <a16:creationId xmlns:a16="http://schemas.microsoft.com/office/drawing/2014/main" id="{442EE78F-E5DB-870C-C4A4-AAB8547E3513}"/>
                    </a:ext>
                  </a:extLst>
                </p:cNvPr>
                <p:cNvPicPr/>
                <p:nvPr/>
              </p:nvPicPr>
              <p:blipFill>
                <a:blip r:embed="rId294"/>
                <a:stretch>
                  <a:fillRect/>
                </a:stretch>
              </p:blipFill>
              <p:spPr>
                <a:xfrm>
                  <a:off x="10312354" y="3041668"/>
                  <a:ext cx="154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20" name="Freihand 119">
                  <a:extLst>
                    <a:ext uri="{FF2B5EF4-FFF2-40B4-BE49-F238E27FC236}">
                      <a16:creationId xmlns:a16="http://schemas.microsoft.com/office/drawing/2014/main" id="{02ECA9FA-7472-61A7-78B7-E27CD9DDE499}"/>
                    </a:ext>
                  </a:extLst>
                </p14:cNvPr>
                <p14:cNvContentPartPr/>
                <p14:nvPr/>
              </p14:nvContentPartPr>
              <p14:xfrm>
                <a:off x="8246314" y="3408148"/>
                <a:ext cx="127800" cy="262440"/>
              </p14:xfrm>
            </p:contentPart>
          </mc:Choice>
          <mc:Fallback>
            <p:pic>
              <p:nvPicPr>
                <p:cNvPr id="120" name="Freihand 119">
                  <a:extLst>
                    <a:ext uri="{FF2B5EF4-FFF2-40B4-BE49-F238E27FC236}">
                      <a16:creationId xmlns:a16="http://schemas.microsoft.com/office/drawing/2014/main" id="{02ECA9FA-7472-61A7-78B7-E27CD9DDE499}"/>
                    </a:ext>
                  </a:extLst>
                </p:cNvPr>
                <p:cNvPicPr/>
                <p:nvPr/>
              </p:nvPicPr>
              <p:blipFill>
                <a:blip r:embed="rId296"/>
                <a:stretch>
                  <a:fillRect/>
                </a:stretch>
              </p:blipFill>
              <p:spPr>
                <a:xfrm>
                  <a:off x="8237674" y="3399148"/>
                  <a:ext cx="1454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21" name="Freihand 120">
                  <a:extLst>
                    <a:ext uri="{FF2B5EF4-FFF2-40B4-BE49-F238E27FC236}">
                      <a16:creationId xmlns:a16="http://schemas.microsoft.com/office/drawing/2014/main" id="{214937EB-2EF0-0AD0-1A64-EDDC7CF5DFFF}"/>
                    </a:ext>
                  </a:extLst>
                </p14:cNvPr>
                <p14:cNvContentPartPr/>
                <p14:nvPr/>
              </p14:nvContentPartPr>
              <p14:xfrm>
                <a:off x="8441074" y="3399508"/>
                <a:ext cx="167040" cy="150840"/>
              </p14:xfrm>
            </p:contentPart>
          </mc:Choice>
          <mc:Fallback>
            <p:pic>
              <p:nvPicPr>
                <p:cNvPr id="121" name="Freihand 120">
                  <a:extLst>
                    <a:ext uri="{FF2B5EF4-FFF2-40B4-BE49-F238E27FC236}">
                      <a16:creationId xmlns:a16="http://schemas.microsoft.com/office/drawing/2014/main" id="{214937EB-2EF0-0AD0-1A64-EDDC7CF5DFFF}"/>
                    </a:ext>
                  </a:extLst>
                </p:cNvPr>
                <p:cNvPicPr/>
                <p:nvPr/>
              </p:nvPicPr>
              <p:blipFill>
                <a:blip r:embed="rId298"/>
                <a:stretch>
                  <a:fillRect/>
                </a:stretch>
              </p:blipFill>
              <p:spPr>
                <a:xfrm>
                  <a:off x="8432074" y="3390508"/>
                  <a:ext cx="184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22" name="Freihand 121">
                  <a:extLst>
                    <a:ext uri="{FF2B5EF4-FFF2-40B4-BE49-F238E27FC236}">
                      <a16:creationId xmlns:a16="http://schemas.microsoft.com/office/drawing/2014/main" id="{02C91532-BA54-26E4-F6F6-B23F3CF23587}"/>
                    </a:ext>
                  </a:extLst>
                </p14:cNvPr>
                <p14:cNvContentPartPr/>
                <p14:nvPr/>
              </p14:nvContentPartPr>
              <p14:xfrm>
                <a:off x="8658874" y="3287188"/>
                <a:ext cx="81720" cy="295920"/>
              </p14:xfrm>
            </p:contentPart>
          </mc:Choice>
          <mc:Fallback>
            <p:pic>
              <p:nvPicPr>
                <p:cNvPr id="122" name="Freihand 121">
                  <a:extLst>
                    <a:ext uri="{FF2B5EF4-FFF2-40B4-BE49-F238E27FC236}">
                      <a16:creationId xmlns:a16="http://schemas.microsoft.com/office/drawing/2014/main" id="{02C91532-BA54-26E4-F6F6-B23F3CF23587}"/>
                    </a:ext>
                  </a:extLst>
                </p:cNvPr>
                <p:cNvPicPr/>
                <p:nvPr/>
              </p:nvPicPr>
              <p:blipFill>
                <a:blip r:embed="rId300"/>
                <a:stretch>
                  <a:fillRect/>
                </a:stretch>
              </p:blipFill>
              <p:spPr>
                <a:xfrm>
                  <a:off x="8650234" y="3278188"/>
                  <a:ext cx="993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3" name="Freihand 122">
                  <a:extLst>
                    <a:ext uri="{FF2B5EF4-FFF2-40B4-BE49-F238E27FC236}">
                      <a16:creationId xmlns:a16="http://schemas.microsoft.com/office/drawing/2014/main" id="{07367EB5-977D-95F4-4953-A39D54DA3A36}"/>
                    </a:ext>
                  </a:extLst>
                </p14:cNvPr>
                <p14:cNvContentPartPr/>
                <p14:nvPr/>
              </p14:nvContentPartPr>
              <p14:xfrm>
                <a:off x="8776234" y="3389788"/>
                <a:ext cx="524520" cy="109440"/>
              </p14:xfrm>
            </p:contentPart>
          </mc:Choice>
          <mc:Fallback>
            <p:pic>
              <p:nvPicPr>
                <p:cNvPr id="123" name="Freihand 122">
                  <a:extLst>
                    <a:ext uri="{FF2B5EF4-FFF2-40B4-BE49-F238E27FC236}">
                      <a16:creationId xmlns:a16="http://schemas.microsoft.com/office/drawing/2014/main" id="{07367EB5-977D-95F4-4953-A39D54DA3A36}"/>
                    </a:ext>
                  </a:extLst>
                </p:cNvPr>
                <p:cNvPicPr/>
                <p:nvPr/>
              </p:nvPicPr>
              <p:blipFill>
                <a:blip r:embed="rId302"/>
                <a:stretch>
                  <a:fillRect/>
                </a:stretch>
              </p:blipFill>
              <p:spPr>
                <a:xfrm>
                  <a:off x="8767594" y="3381148"/>
                  <a:ext cx="542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24" name="Freihand 123">
                  <a:extLst>
                    <a:ext uri="{FF2B5EF4-FFF2-40B4-BE49-F238E27FC236}">
                      <a16:creationId xmlns:a16="http://schemas.microsoft.com/office/drawing/2014/main" id="{E8CDD215-C1F0-304D-A4C6-DDC6C91A0140}"/>
                    </a:ext>
                  </a:extLst>
                </p14:cNvPr>
                <p14:cNvContentPartPr/>
                <p14:nvPr/>
              </p14:nvContentPartPr>
              <p14:xfrm>
                <a:off x="9341794" y="3418588"/>
                <a:ext cx="86760" cy="82080"/>
              </p14:xfrm>
            </p:contentPart>
          </mc:Choice>
          <mc:Fallback>
            <p:pic>
              <p:nvPicPr>
                <p:cNvPr id="124" name="Freihand 123">
                  <a:extLst>
                    <a:ext uri="{FF2B5EF4-FFF2-40B4-BE49-F238E27FC236}">
                      <a16:creationId xmlns:a16="http://schemas.microsoft.com/office/drawing/2014/main" id="{E8CDD215-C1F0-304D-A4C6-DDC6C91A0140}"/>
                    </a:ext>
                  </a:extLst>
                </p:cNvPr>
                <p:cNvPicPr/>
                <p:nvPr/>
              </p:nvPicPr>
              <p:blipFill>
                <a:blip r:embed="rId304"/>
                <a:stretch>
                  <a:fillRect/>
                </a:stretch>
              </p:blipFill>
              <p:spPr>
                <a:xfrm>
                  <a:off x="9332794" y="3409948"/>
                  <a:ext cx="104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25" name="Freihand 124">
                  <a:extLst>
                    <a:ext uri="{FF2B5EF4-FFF2-40B4-BE49-F238E27FC236}">
                      <a16:creationId xmlns:a16="http://schemas.microsoft.com/office/drawing/2014/main" id="{F35A6B7F-2AD4-9F29-67D2-ACC8DA51CF7D}"/>
                    </a:ext>
                  </a:extLst>
                </p14:cNvPr>
                <p14:cNvContentPartPr/>
                <p14:nvPr/>
              </p14:nvContentPartPr>
              <p14:xfrm>
                <a:off x="9493714" y="3419308"/>
                <a:ext cx="87480" cy="69840"/>
              </p14:xfrm>
            </p:contentPart>
          </mc:Choice>
          <mc:Fallback>
            <p:pic>
              <p:nvPicPr>
                <p:cNvPr id="125" name="Freihand 124">
                  <a:extLst>
                    <a:ext uri="{FF2B5EF4-FFF2-40B4-BE49-F238E27FC236}">
                      <a16:creationId xmlns:a16="http://schemas.microsoft.com/office/drawing/2014/main" id="{F35A6B7F-2AD4-9F29-67D2-ACC8DA51CF7D}"/>
                    </a:ext>
                  </a:extLst>
                </p:cNvPr>
                <p:cNvPicPr/>
                <p:nvPr/>
              </p:nvPicPr>
              <p:blipFill>
                <a:blip r:embed="rId306"/>
                <a:stretch>
                  <a:fillRect/>
                </a:stretch>
              </p:blipFill>
              <p:spPr>
                <a:xfrm>
                  <a:off x="9484714" y="3410308"/>
                  <a:ext cx="105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6" name="Freihand 125">
                  <a:extLst>
                    <a:ext uri="{FF2B5EF4-FFF2-40B4-BE49-F238E27FC236}">
                      <a16:creationId xmlns:a16="http://schemas.microsoft.com/office/drawing/2014/main" id="{550D5383-D070-F9DF-1878-9C0B2E027661}"/>
                    </a:ext>
                  </a:extLst>
                </p14:cNvPr>
                <p14:cNvContentPartPr/>
                <p14:nvPr/>
              </p14:nvContentPartPr>
              <p14:xfrm>
                <a:off x="9598834" y="3392308"/>
                <a:ext cx="89280" cy="109800"/>
              </p14:xfrm>
            </p:contentPart>
          </mc:Choice>
          <mc:Fallback>
            <p:pic>
              <p:nvPicPr>
                <p:cNvPr id="126" name="Freihand 125">
                  <a:extLst>
                    <a:ext uri="{FF2B5EF4-FFF2-40B4-BE49-F238E27FC236}">
                      <a16:creationId xmlns:a16="http://schemas.microsoft.com/office/drawing/2014/main" id="{550D5383-D070-F9DF-1878-9C0B2E027661}"/>
                    </a:ext>
                  </a:extLst>
                </p:cNvPr>
                <p:cNvPicPr/>
                <p:nvPr/>
              </p:nvPicPr>
              <p:blipFill>
                <a:blip r:embed="rId308"/>
                <a:stretch>
                  <a:fillRect/>
                </a:stretch>
              </p:blipFill>
              <p:spPr>
                <a:xfrm>
                  <a:off x="9590194" y="3383308"/>
                  <a:ext cx="106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27" name="Freihand 126">
                  <a:extLst>
                    <a:ext uri="{FF2B5EF4-FFF2-40B4-BE49-F238E27FC236}">
                      <a16:creationId xmlns:a16="http://schemas.microsoft.com/office/drawing/2014/main" id="{D904658C-32A0-75B9-62E9-F8F99F9CCDA1}"/>
                    </a:ext>
                  </a:extLst>
                </p14:cNvPr>
                <p14:cNvContentPartPr/>
                <p14:nvPr/>
              </p14:nvContentPartPr>
              <p14:xfrm>
                <a:off x="9782434" y="3310228"/>
                <a:ext cx="120600" cy="205200"/>
              </p14:xfrm>
            </p:contentPart>
          </mc:Choice>
          <mc:Fallback>
            <p:pic>
              <p:nvPicPr>
                <p:cNvPr id="127" name="Freihand 126">
                  <a:extLst>
                    <a:ext uri="{FF2B5EF4-FFF2-40B4-BE49-F238E27FC236}">
                      <a16:creationId xmlns:a16="http://schemas.microsoft.com/office/drawing/2014/main" id="{D904658C-32A0-75B9-62E9-F8F99F9CCDA1}"/>
                    </a:ext>
                  </a:extLst>
                </p:cNvPr>
                <p:cNvPicPr/>
                <p:nvPr/>
              </p:nvPicPr>
              <p:blipFill>
                <a:blip r:embed="rId310"/>
                <a:stretch>
                  <a:fillRect/>
                </a:stretch>
              </p:blipFill>
              <p:spPr>
                <a:xfrm>
                  <a:off x="9773794" y="3301228"/>
                  <a:ext cx="138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28" name="Freihand 127">
                  <a:extLst>
                    <a:ext uri="{FF2B5EF4-FFF2-40B4-BE49-F238E27FC236}">
                      <a16:creationId xmlns:a16="http://schemas.microsoft.com/office/drawing/2014/main" id="{5B40A4D4-E146-521F-9774-E6FEB8D678CD}"/>
                    </a:ext>
                  </a:extLst>
                </p14:cNvPr>
                <p14:cNvContentPartPr/>
                <p14:nvPr/>
              </p14:nvContentPartPr>
              <p14:xfrm>
                <a:off x="9946954" y="3417508"/>
                <a:ext cx="104400" cy="82440"/>
              </p14:xfrm>
            </p:contentPart>
          </mc:Choice>
          <mc:Fallback>
            <p:pic>
              <p:nvPicPr>
                <p:cNvPr id="128" name="Freihand 127">
                  <a:extLst>
                    <a:ext uri="{FF2B5EF4-FFF2-40B4-BE49-F238E27FC236}">
                      <a16:creationId xmlns:a16="http://schemas.microsoft.com/office/drawing/2014/main" id="{5B40A4D4-E146-521F-9774-E6FEB8D678CD}"/>
                    </a:ext>
                  </a:extLst>
                </p:cNvPr>
                <p:cNvPicPr/>
                <p:nvPr/>
              </p:nvPicPr>
              <p:blipFill>
                <a:blip r:embed="rId312"/>
                <a:stretch>
                  <a:fillRect/>
                </a:stretch>
              </p:blipFill>
              <p:spPr>
                <a:xfrm>
                  <a:off x="9937954" y="3408508"/>
                  <a:ext cx="122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0" name="Freihand 129">
                  <a:extLst>
                    <a:ext uri="{FF2B5EF4-FFF2-40B4-BE49-F238E27FC236}">
                      <a16:creationId xmlns:a16="http://schemas.microsoft.com/office/drawing/2014/main" id="{BD0A26C4-F44B-13B2-98EF-F3A27242E200}"/>
                    </a:ext>
                  </a:extLst>
                </p14:cNvPr>
                <p14:cNvContentPartPr/>
                <p14:nvPr/>
              </p14:nvContentPartPr>
              <p14:xfrm>
                <a:off x="10213714" y="3355588"/>
                <a:ext cx="144720" cy="143640"/>
              </p14:xfrm>
            </p:contentPart>
          </mc:Choice>
          <mc:Fallback>
            <p:pic>
              <p:nvPicPr>
                <p:cNvPr id="130" name="Freihand 129">
                  <a:extLst>
                    <a:ext uri="{FF2B5EF4-FFF2-40B4-BE49-F238E27FC236}">
                      <a16:creationId xmlns:a16="http://schemas.microsoft.com/office/drawing/2014/main" id="{BD0A26C4-F44B-13B2-98EF-F3A27242E200}"/>
                    </a:ext>
                  </a:extLst>
                </p:cNvPr>
                <p:cNvPicPr/>
                <p:nvPr/>
              </p:nvPicPr>
              <p:blipFill>
                <a:blip r:embed="rId314"/>
                <a:stretch>
                  <a:fillRect/>
                </a:stretch>
              </p:blipFill>
              <p:spPr>
                <a:xfrm>
                  <a:off x="10205074" y="3346948"/>
                  <a:ext cx="162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1" name="Freihand 130">
                  <a:extLst>
                    <a:ext uri="{FF2B5EF4-FFF2-40B4-BE49-F238E27FC236}">
                      <a16:creationId xmlns:a16="http://schemas.microsoft.com/office/drawing/2014/main" id="{F75D5E15-0676-135F-7B98-249BA245EBCD}"/>
                    </a:ext>
                  </a:extLst>
                </p14:cNvPr>
                <p14:cNvContentPartPr/>
                <p14:nvPr/>
              </p14:nvContentPartPr>
              <p14:xfrm>
                <a:off x="10386874" y="3399868"/>
                <a:ext cx="129960" cy="112680"/>
              </p14:xfrm>
            </p:contentPart>
          </mc:Choice>
          <mc:Fallback>
            <p:pic>
              <p:nvPicPr>
                <p:cNvPr id="131" name="Freihand 130">
                  <a:extLst>
                    <a:ext uri="{FF2B5EF4-FFF2-40B4-BE49-F238E27FC236}">
                      <a16:creationId xmlns:a16="http://schemas.microsoft.com/office/drawing/2014/main" id="{F75D5E15-0676-135F-7B98-249BA245EBCD}"/>
                    </a:ext>
                  </a:extLst>
                </p:cNvPr>
                <p:cNvPicPr/>
                <p:nvPr/>
              </p:nvPicPr>
              <p:blipFill>
                <a:blip r:embed="rId316"/>
                <a:stretch>
                  <a:fillRect/>
                </a:stretch>
              </p:blipFill>
              <p:spPr>
                <a:xfrm>
                  <a:off x="10378234" y="3391228"/>
                  <a:ext cx="147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2" name="Freihand 131">
                  <a:extLst>
                    <a:ext uri="{FF2B5EF4-FFF2-40B4-BE49-F238E27FC236}">
                      <a16:creationId xmlns:a16="http://schemas.microsoft.com/office/drawing/2014/main" id="{A8BD336B-E3C9-6D06-2D57-B908E72949C7}"/>
                    </a:ext>
                  </a:extLst>
                </p14:cNvPr>
                <p14:cNvContentPartPr/>
                <p14:nvPr/>
              </p14:nvContentPartPr>
              <p14:xfrm>
                <a:off x="10580914" y="3391228"/>
                <a:ext cx="110520" cy="103320"/>
              </p14:xfrm>
            </p:contentPart>
          </mc:Choice>
          <mc:Fallback>
            <p:pic>
              <p:nvPicPr>
                <p:cNvPr id="132" name="Freihand 131">
                  <a:extLst>
                    <a:ext uri="{FF2B5EF4-FFF2-40B4-BE49-F238E27FC236}">
                      <a16:creationId xmlns:a16="http://schemas.microsoft.com/office/drawing/2014/main" id="{A8BD336B-E3C9-6D06-2D57-B908E72949C7}"/>
                    </a:ext>
                  </a:extLst>
                </p:cNvPr>
                <p:cNvPicPr/>
                <p:nvPr/>
              </p:nvPicPr>
              <p:blipFill>
                <a:blip r:embed="rId318"/>
                <a:stretch>
                  <a:fillRect/>
                </a:stretch>
              </p:blipFill>
              <p:spPr>
                <a:xfrm>
                  <a:off x="10571914" y="3382228"/>
                  <a:ext cx="128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3" name="Freihand 132">
                  <a:extLst>
                    <a:ext uri="{FF2B5EF4-FFF2-40B4-BE49-F238E27FC236}">
                      <a16:creationId xmlns:a16="http://schemas.microsoft.com/office/drawing/2014/main" id="{5E3D468A-52A3-6929-E38C-6410F49D28C4}"/>
                    </a:ext>
                  </a:extLst>
                </p14:cNvPr>
                <p14:cNvContentPartPr/>
                <p14:nvPr/>
              </p14:nvContentPartPr>
              <p14:xfrm>
                <a:off x="10713754" y="3276748"/>
                <a:ext cx="123840" cy="207720"/>
              </p14:xfrm>
            </p:contentPart>
          </mc:Choice>
          <mc:Fallback>
            <p:pic>
              <p:nvPicPr>
                <p:cNvPr id="133" name="Freihand 132">
                  <a:extLst>
                    <a:ext uri="{FF2B5EF4-FFF2-40B4-BE49-F238E27FC236}">
                      <a16:creationId xmlns:a16="http://schemas.microsoft.com/office/drawing/2014/main" id="{5E3D468A-52A3-6929-E38C-6410F49D28C4}"/>
                    </a:ext>
                  </a:extLst>
                </p:cNvPr>
                <p:cNvPicPr/>
                <p:nvPr/>
              </p:nvPicPr>
              <p:blipFill>
                <a:blip r:embed="rId320"/>
                <a:stretch>
                  <a:fillRect/>
                </a:stretch>
              </p:blipFill>
              <p:spPr>
                <a:xfrm>
                  <a:off x="10704754" y="3267748"/>
                  <a:ext cx="141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4" name="Freihand 133">
                  <a:extLst>
                    <a:ext uri="{FF2B5EF4-FFF2-40B4-BE49-F238E27FC236}">
                      <a16:creationId xmlns:a16="http://schemas.microsoft.com/office/drawing/2014/main" id="{57EDC183-CF3F-85CB-E011-13956D186E6D}"/>
                    </a:ext>
                  </a:extLst>
                </p14:cNvPr>
                <p14:cNvContentPartPr/>
                <p14:nvPr/>
              </p14:nvContentPartPr>
              <p14:xfrm>
                <a:off x="10881514" y="3324628"/>
                <a:ext cx="583920" cy="246240"/>
              </p14:xfrm>
            </p:contentPart>
          </mc:Choice>
          <mc:Fallback>
            <p:pic>
              <p:nvPicPr>
                <p:cNvPr id="134" name="Freihand 133">
                  <a:extLst>
                    <a:ext uri="{FF2B5EF4-FFF2-40B4-BE49-F238E27FC236}">
                      <a16:creationId xmlns:a16="http://schemas.microsoft.com/office/drawing/2014/main" id="{57EDC183-CF3F-85CB-E011-13956D186E6D}"/>
                    </a:ext>
                  </a:extLst>
                </p:cNvPr>
                <p:cNvPicPr/>
                <p:nvPr/>
              </p:nvPicPr>
              <p:blipFill>
                <a:blip r:embed="rId322"/>
                <a:stretch>
                  <a:fillRect/>
                </a:stretch>
              </p:blipFill>
              <p:spPr>
                <a:xfrm>
                  <a:off x="10872874" y="3315628"/>
                  <a:ext cx="6015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5" name="Freihand 134">
                  <a:extLst>
                    <a:ext uri="{FF2B5EF4-FFF2-40B4-BE49-F238E27FC236}">
                      <a16:creationId xmlns:a16="http://schemas.microsoft.com/office/drawing/2014/main" id="{75CFFC42-1E46-4F75-39BC-1417BB8AA7DC}"/>
                    </a:ext>
                  </a:extLst>
                </p14:cNvPr>
                <p14:cNvContentPartPr/>
                <p14:nvPr/>
              </p14:nvContentPartPr>
              <p14:xfrm>
                <a:off x="8455114" y="3656188"/>
                <a:ext cx="213480" cy="317520"/>
              </p14:xfrm>
            </p:contentPart>
          </mc:Choice>
          <mc:Fallback>
            <p:pic>
              <p:nvPicPr>
                <p:cNvPr id="135" name="Freihand 134">
                  <a:extLst>
                    <a:ext uri="{FF2B5EF4-FFF2-40B4-BE49-F238E27FC236}">
                      <a16:creationId xmlns:a16="http://schemas.microsoft.com/office/drawing/2014/main" id="{75CFFC42-1E46-4F75-39BC-1417BB8AA7DC}"/>
                    </a:ext>
                  </a:extLst>
                </p:cNvPr>
                <p:cNvPicPr/>
                <p:nvPr/>
              </p:nvPicPr>
              <p:blipFill>
                <a:blip r:embed="rId324"/>
                <a:stretch>
                  <a:fillRect/>
                </a:stretch>
              </p:blipFill>
              <p:spPr>
                <a:xfrm>
                  <a:off x="8446114" y="3647548"/>
                  <a:ext cx="2311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6" name="Freihand 135">
                  <a:extLst>
                    <a:ext uri="{FF2B5EF4-FFF2-40B4-BE49-F238E27FC236}">
                      <a16:creationId xmlns:a16="http://schemas.microsoft.com/office/drawing/2014/main" id="{5D332313-60E8-53BA-FF13-293B8AEAB59B}"/>
                    </a:ext>
                  </a:extLst>
                </p14:cNvPr>
                <p14:cNvContentPartPr/>
                <p14:nvPr/>
              </p14:nvContentPartPr>
              <p14:xfrm>
                <a:off x="8758594" y="3766708"/>
                <a:ext cx="102240" cy="134640"/>
              </p14:xfrm>
            </p:contentPart>
          </mc:Choice>
          <mc:Fallback>
            <p:pic>
              <p:nvPicPr>
                <p:cNvPr id="136" name="Freihand 135">
                  <a:extLst>
                    <a:ext uri="{FF2B5EF4-FFF2-40B4-BE49-F238E27FC236}">
                      <a16:creationId xmlns:a16="http://schemas.microsoft.com/office/drawing/2014/main" id="{5D332313-60E8-53BA-FF13-293B8AEAB59B}"/>
                    </a:ext>
                  </a:extLst>
                </p:cNvPr>
                <p:cNvPicPr/>
                <p:nvPr/>
              </p:nvPicPr>
              <p:blipFill>
                <a:blip r:embed="rId326"/>
                <a:stretch>
                  <a:fillRect/>
                </a:stretch>
              </p:blipFill>
              <p:spPr>
                <a:xfrm>
                  <a:off x="8749954" y="3758068"/>
                  <a:ext cx="119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7" name="Freihand 136">
                  <a:extLst>
                    <a:ext uri="{FF2B5EF4-FFF2-40B4-BE49-F238E27FC236}">
                      <a16:creationId xmlns:a16="http://schemas.microsoft.com/office/drawing/2014/main" id="{07223C56-CD6B-84F4-5695-57F228841B75}"/>
                    </a:ext>
                  </a:extLst>
                </p14:cNvPr>
                <p14:cNvContentPartPr/>
                <p14:nvPr/>
              </p14:nvContentPartPr>
              <p14:xfrm>
                <a:off x="8918434" y="3763108"/>
                <a:ext cx="97200" cy="171360"/>
              </p14:xfrm>
            </p:contentPart>
          </mc:Choice>
          <mc:Fallback>
            <p:pic>
              <p:nvPicPr>
                <p:cNvPr id="137" name="Freihand 136">
                  <a:extLst>
                    <a:ext uri="{FF2B5EF4-FFF2-40B4-BE49-F238E27FC236}">
                      <a16:creationId xmlns:a16="http://schemas.microsoft.com/office/drawing/2014/main" id="{07223C56-CD6B-84F4-5695-57F228841B75}"/>
                    </a:ext>
                  </a:extLst>
                </p:cNvPr>
                <p:cNvPicPr/>
                <p:nvPr/>
              </p:nvPicPr>
              <p:blipFill>
                <a:blip r:embed="rId328"/>
                <a:stretch>
                  <a:fillRect/>
                </a:stretch>
              </p:blipFill>
              <p:spPr>
                <a:xfrm>
                  <a:off x="8909794" y="3754468"/>
                  <a:ext cx="114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8" name="Freihand 137">
                  <a:extLst>
                    <a:ext uri="{FF2B5EF4-FFF2-40B4-BE49-F238E27FC236}">
                      <a16:creationId xmlns:a16="http://schemas.microsoft.com/office/drawing/2014/main" id="{79542812-ED88-6430-D41D-B322EA5063B9}"/>
                    </a:ext>
                  </a:extLst>
                </p14:cNvPr>
                <p14:cNvContentPartPr/>
                <p14:nvPr/>
              </p14:nvContentPartPr>
              <p14:xfrm>
                <a:off x="9054514" y="3770668"/>
                <a:ext cx="180000" cy="176400"/>
              </p14:xfrm>
            </p:contentPart>
          </mc:Choice>
          <mc:Fallback>
            <p:pic>
              <p:nvPicPr>
                <p:cNvPr id="138" name="Freihand 137">
                  <a:extLst>
                    <a:ext uri="{FF2B5EF4-FFF2-40B4-BE49-F238E27FC236}">
                      <a16:creationId xmlns:a16="http://schemas.microsoft.com/office/drawing/2014/main" id="{79542812-ED88-6430-D41D-B322EA5063B9}"/>
                    </a:ext>
                  </a:extLst>
                </p:cNvPr>
                <p:cNvPicPr/>
                <p:nvPr/>
              </p:nvPicPr>
              <p:blipFill>
                <a:blip r:embed="rId330"/>
                <a:stretch>
                  <a:fillRect/>
                </a:stretch>
              </p:blipFill>
              <p:spPr>
                <a:xfrm>
                  <a:off x="9045874" y="3761668"/>
                  <a:ext cx="197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9" name="Freihand 138">
                  <a:extLst>
                    <a:ext uri="{FF2B5EF4-FFF2-40B4-BE49-F238E27FC236}">
                      <a16:creationId xmlns:a16="http://schemas.microsoft.com/office/drawing/2014/main" id="{33711F2B-FE94-2079-9619-7F8FD9E3F11E}"/>
                    </a:ext>
                  </a:extLst>
                </p14:cNvPr>
                <p14:cNvContentPartPr/>
                <p14:nvPr/>
              </p14:nvContentPartPr>
              <p14:xfrm>
                <a:off x="9422074" y="3788668"/>
                <a:ext cx="88560" cy="241200"/>
              </p14:xfrm>
            </p:contentPart>
          </mc:Choice>
          <mc:Fallback>
            <p:pic>
              <p:nvPicPr>
                <p:cNvPr id="139" name="Freihand 138">
                  <a:extLst>
                    <a:ext uri="{FF2B5EF4-FFF2-40B4-BE49-F238E27FC236}">
                      <a16:creationId xmlns:a16="http://schemas.microsoft.com/office/drawing/2014/main" id="{33711F2B-FE94-2079-9619-7F8FD9E3F11E}"/>
                    </a:ext>
                  </a:extLst>
                </p:cNvPr>
                <p:cNvPicPr/>
                <p:nvPr/>
              </p:nvPicPr>
              <p:blipFill>
                <a:blip r:embed="rId332"/>
                <a:stretch>
                  <a:fillRect/>
                </a:stretch>
              </p:blipFill>
              <p:spPr>
                <a:xfrm>
                  <a:off x="9413074" y="3780028"/>
                  <a:ext cx="1062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0" name="Freihand 139">
                  <a:extLst>
                    <a:ext uri="{FF2B5EF4-FFF2-40B4-BE49-F238E27FC236}">
                      <a16:creationId xmlns:a16="http://schemas.microsoft.com/office/drawing/2014/main" id="{2BD76F44-8B35-B02B-BB87-35EE49376A0F}"/>
                    </a:ext>
                  </a:extLst>
                </p14:cNvPr>
                <p14:cNvContentPartPr/>
                <p14:nvPr/>
              </p14:nvContentPartPr>
              <p14:xfrm>
                <a:off x="9569674" y="3781468"/>
                <a:ext cx="147240" cy="98640"/>
              </p14:xfrm>
            </p:contentPart>
          </mc:Choice>
          <mc:Fallback>
            <p:pic>
              <p:nvPicPr>
                <p:cNvPr id="140" name="Freihand 139">
                  <a:extLst>
                    <a:ext uri="{FF2B5EF4-FFF2-40B4-BE49-F238E27FC236}">
                      <a16:creationId xmlns:a16="http://schemas.microsoft.com/office/drawing/2014/main" id="{2BD76F44-8B35-B02B-BB87-35EE49376A0F}"/>
                    </a:ext>
                  </a:extLst>
                </p:cNvPr>
                <p:cNvPicPr/>
                <p:nvPr/>
              </p:nvPicPr>
              <p:blipFill>
                <a:blip r:embed="rId334"/>
                <a:stretch>
                  <a:fillRect/>
                </a:stretch>
              </p:blipFill>
              <p:spPr>
                <a:xfrm>
                  <a:off x="9560674" y="3772468"/>
                  <a:ext cx="164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1" name="Freihand 140">
                  <a:extLst>
                    <a:ext uri="{FF2B5EF4-FFF2-40B4-BE49-F238E27FC236}">
                      <a16:creationId xmlns:a16="http://schemas.microsoft.com/office/drawing/2014/main" id="{107C5C87-F5A2-86E8-F599-10A5BD502F88}"/>
                    </a:ext>
                  </a:extLst>
                </p14:cNvPr>
                <p14:cNvContentPartPr/>
                <p14:nvPr/>
              </p14:nvContentPartPr>
              <p14:xfrm>
                <a:off x="9766234" y="3749068"/>
                <a:ext cx="110880" cy="127800"/>
              </p14:xfrm>
            </p:contentPart>
          </mc:Choice>
          <mc:Fallback>
            <p:pic>
              <p:nvPicPr>
                <p:cNvPr id="141" name="Freihand 140">
                  <a:extLst>
                    <a:ext uri="{FF2B5EF4-FFF2-40B4-BE49-F238E27FC236}">
                      <a16:creationId xmlns:a16="http://schemas.microsoft.com/office/drawing/2014/main" id="{107C5C87-F5A2-86E8-F599-10A5BD502F88}"/>
                    </a:ext>
                  </a:extLst>
                </p:cNvPr>
                <p:cNvPicPr/>
                <p:nvPr/>
              </p:nvPicPr>
              <p:blipFill>
                <a:blip r:embed="rId336"/>
                <a:stretch>
                  <a:fillRect/>
                </a:stretch>
              </p:blipFill>
              <p:spPr>
                <a:xfrm>
                  <a:off x="9757234" y="3740068"/>
                  <a:ext cx="128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2" name="Freihand 141">
                  <a:extLst>
                    <a:ext uri="{FF2B5EF4-FFF2-40B4-BE49-F238E27FC236}">
                      <a16:creationId xmlns:a16="http://schemas.microsoft.com/office/drawing/2014/main" id="{162F3980-8C3C-3331-5AB0-20B604374934}"/>
                    </a:ext>
                  </a:extLst>
                </p14:cNvPr>
                <p14:cNvContentPartPr/>
                <p14:nvPr/>
              </p14:nvContentPartPr>
              <p14:xfrm>
                <a:off x="9950554" y="3701188"/>
                <a:ext cx="377640" cy="186480"/>
              </p14:xfrm>
            </p:contentPart>
          </mc:Choice>
          <mc:Fallback>
            <p:pic>
              <p:nvPicPr>
                <p:cNvPr id="142" name="Freihand 141">
                  <a:extLst>
                    <a:ext uri="{FF2B5EF4-FFF2-40B4-BE49-F238E27FC236}">
                      <a16:creationId xmlns:a16="http://schemas.microsoft.com/office/drawing/2014/main" id="{162F3980-8C3C-3331-5AB0-20B604374934}"/>
                    </a:ext>
                  </a:extLst>
                </p:cNvPr>
                <p:cNvPicPr/>
                <p:nvPr/>
              </p:nvPicPr>
              <p:blipFill>
                <a:blip r:embed="rId338"/>
                <a:stretch>
                  <a:fillRect/>
                </a:stretch>
              </p:blipFill>
              <p:spPr>
                <a:xfrm>
                  <a:off x="9941554" y="3692188"/>
                  <a:ext cx="395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 name="Freihand 210">
                  <a:extLst>
                    <a:ext uri="{FF2B5EF4-FFF2-40B4-BE49-F238E27FC236}">
                      <a16:creationId xmlns:a16="http://schemas.microsoft.com/office/drawing/2014/main" id="{71D2B450-0FAF-511D-53A8-CEB1D7396FFD}"/>
                    </a:ext>
                  </a:extLst>
                </p14:cNvPr>
                <p14:cNvContentPartPr/>
                <p14:nvPr/>
              </p14:nvContentPartPr>
              <p14:xfrm>
                <a:off x="8006554" y="2967508"/>
                <a:ext cx="3154680" cy="385560"/>
              </p14:xfrm>
            </p:contentPart>
          </mc:Choice>
          <mc:Fallback>
            <p:pic>
              <p:nvPicPr>
                <p:cNvPr id="211" name="Freihand 210">
                  <a:extLst>
                    <a:ext uri="{FF2B5EF4-FFF2-40B4-BE49-F238E27FC236}">
                      <a16:creationId xmlns:a16="http://schemas.microsoft.com/office/drawing/2014/main" id="{71D2B450-0FAF-511D-53A8-CEB1D7396FFD}"/>
                    </a:ext>
                  </a:extLst>
                </p:cNvPr>
                <p:cNvPicPr/>
                <p:nvPr/>
              </p:nvPicPr>
              <p:blipFill>
                <a:blip r:embed="rId340"/>
                <a:stretch>
                  <a:fillRect/>
                </a:stretch>
              </p:blipFill>
              <p:spPr>
                <a:xfrm>
                  <a:off x="7997554" y="2958508"/>
                  <a:ext cx="317232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2" name="Freihand 211">
                  <a:extLst>
                    <a:ext uri="{FF2B5EF4-FFF2-40B4-BE49-F238E27FC236}">
                      <a16:creationId xmlns:a16="http://schemas.microsoft.com/office/drawing/2014/main" id="{2A485162-C790-91AB-4C17-6105EB8199D5}"/>
                    </a:ext>
                  </a:extLst>
                </p14:cNvPr>
                <p14:cNvContentPartPr/>
                <p14:nvPr/>
              </p14:nvContentPartPr>
              <p14:xfrm>
                <a:off x="8345314" y="2876068"/>
                <a:ext cx="3111480" cy="799920"/>
              </p14:xfrm>
            </p:contentPart>
          </mc:Choice>
          <mc:Fallback>
            <p:pic>
              <p:nvPicPr>
                <p:cNvPr id="212" name="Freihand 211">
                  <a:extLst>
                    <a:ext uri="{FF2B5EF4-FFF2-40B4-BE49-F238E27FC236}">
                      <a16:creationId xmlns:a16="http://schemas.microsoft.com/office/drawing/2014/main" id="{2A485162-C790-91AB-4C17-6105EB8199D5}"/>
                    </a:ext>
                  </a:extLst>
                </p:cNvPr>
                <p:cNvPicPr/>
                <p:nvPr/>
              </p:nvPicPr>
              <p:blipFill>
                <a:blip r:embed="rId342"/>
                <a:stretch>
                  <a:fillRect/>
                </a:stretch>
              </p:blipFill>
              <p:spPr>
                <a:xfrm>
                  <a:off x="8336674" y="2867068"/>
                  <a:ext cx="3129120" cy="817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54" name="Freihand 153">
                  <a:extLst>
                    <a:ext uri="{FF2B5EF4-FFF2-40B4-BE49-F238E27FC236}">
                      <a16:creationId xmlns:a16="http://schemas.microsoft.com/office/drawing/2014/main" id="{C169EE2D-581D-D6E6-3425-47205D153104}"/>
                    </a:ext>
                  </a:extLst>
                </p14:cNvPr>
                <p14:cNvContentPartPr/>
                <p14:nvPr/>
              </p14:nvContentPartPr>
              <p14:xfrm>
                <a:off x="6160474" y="3877228"/>
                <a:ext cx="164880" cy="174600"/>
              </p14:xfrm>
            </p:contentPart>
          </mc:Choice>
          <mc:Fallback>
            <p:pic>
              <p:nvPicPr>
                <p:cNvPr id="154" name="Freihand 153">
                  <a:extLst>
                    <a:ext uri="{FF2B5EF4-FFF2-40B4-BE49-F238E27FC236}">
                      <a16:creationId xmlns:a16="http://schemas.microsoft.com/office/drawing/2014/main" id="{C169EE2D-581D-D6E6-3425-47205D153104}"/>
                    </a:ext>
                  </a:extLst>
                </p:cNvPr>
                <p:cNvPicPr/>
                <p:nvPr/>
              </p:nvPicPr>
              <p:blipFill>
                <a:blip r:embed="rId344"/>
                <a:stretch>
                  <a:fillRect/>
                </a:stretch>
              </p:blipFill>
              <p:spPr>
                <a:xfrm>
                  <a:off x="6151834" y="3868588"/>
                  <a:ext cx="182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55" name="Freihand 154">
                  <a:extLst>
                    <a:ext uri="{FF2B5EF4-FFF2-40B4-BE49-F238E27FC236}">
                      <a16:creationId xmlns:a16="http://schemas.microsoft.com/office/drawing/2014/main" id="{4CFE3CE5-35BF-87E6-5614-C3154E0405E5}"/>
                    </a:ext>
                  </a:extLst>
                </p14:cNvPr>
                <p14:cNvContentPartPr/>
                <p14:nvPr/>
              </p14:nvContentPartPr>
              <p14:xfrm>
                <a:off x="6223114" y="3902788"/>
                <a:ext cx="136440" cy="169560"/>
              </p14:xfrm>
            </p:contentPart>
          </mc:Choice>
          <mc:Fallback>
            <p:pic>
              <p:nvPicPr>
                <p:cNvPr id="155" name="Freihand 154">
                  <a:extLst>
                    <a:ext uri="{FF2B5EF4-FFF2-40B4-BE49-F238E27FC236}">
                      <a16:creationId xmlns:a16="http://schemas.microsoft.com/office/drawing/2014/main" id="{4CFE3CE5-35BF-87E6-5614-C3154E0405E5}"/>
                    </a:ext>
                  </a:extLst>
                </p:cNvPr>
                <p:cNvPicPr/>
                <p:nvPr/>
              </p:nvPicPr>
              <p:blipFill>
                <a:blip r:embed="rId346"/>
                <a:stretch>
                  <a:fillRect/>
                </a:stretch>
              </p:blipFill>
              <p:spPr>
                <a:xfrm>
                  <a:off x="6214474" y="3894148"/>
                  <a:ext cx="154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56" name="Freihand 155">
                  <a:extLst>
                    <a:ext uri="{FF2B5EF4-FFF2-40B4-BE49-F238E27FC236}">
                      <a16:creationId xmlns:a16="http://schemas.microsoft.com/office/drawing/2014/main" id="{B838F782-DBEC-D14C-AF5F-9F2502FA7195}"/>
                    </a:ext>
                  </a:extLst>
                </p14:cNvPr>
                <p14:cNvContentPartPr/>
                <p14:nvPr/>
              </p14:nvContentPartPr>
              <p14:xfrm>
                <a:off x="6544594" y="3929428"/>
                <a:ext cx="35640" cy="155880"/>
              </p14:xfrm>
            </p:contentPart>
          </mc:Choice>
          <mc:Fallback>
            <p:pic>
              <p:nvPicPr>
                <p:cNvPr id="156" name="Freihand 155">
                  <a:extLst>
                    <a:ext uri="{FF2B5EF4-FFF2-40B4-BE49-F238E27FC236}">
                      <a16:creationId xmlns:a16="http://schemas.microsoft.com/office/drawing/2014/main" id="{B838F782-DBEC-D14C-AF5F-9F2502FA7195}"/>
                    </a:ext>
                  </a:extLst>
                </p:cNvPr>
                <p:cNvPicPr/>
                <p:nvPr/>
              </p:nvPicPr>
              <p:blipFill>
                <a:blip r:embed="rId348"/>
                <a:stretch>
                  <a:fillRect/>
                </a:stretch>
              </p:blipFill>
              <p:spPr>
                <a:xfrm>
                  <a:off x="6535594" y="3920788"/>
                  <a:ext cx="53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57" name="Freihand 156">
                  <a:extLst>
                    <a:ext uri="{FF2B5EF4-FFF2-40B4-BE49-F238E27FC236}">
                      <a16:creationId xmlns:a16="http://schemas.microsoft.com/office/drawing/2014/main" id="{B2E5B612-2C08-83EF-BECD-7C2BA102EB83}"/>
                    </a:ext>
                  </a:extLst>
                </p14:cNvPr>
                <p14:cNvContentPartPr/>
                <p14:nvPr/>
              </p14:nvContentPartPr>
              <p14:xfrm>
                <a:off x="6485194" y="3912508"/>
                <a:ext cx="194760" cy="195480"/>
              </p14:xfrm>
            </p:contentPart>
          </mc:Choice>
          <mc:Fallback>
            <p:pic>
              <p:nvPicPr>
                <p:cNvPr id="157" name="Freihand 156">
                  <a:extLst>
                    <a:ext uri="{FF2B5EF4-FFF2-40B4-BE49-F238E27FC236}">
                      <a16:creationId xmlns:a16="http://schemas.microsoft.com/office/drawing/2014/main" id="{B2E5B612-2C08-83EF-BECD-7C2BA102EB83}"/>
                    </a:ext>
                  </a:extLst>
                </p:cNvPr>
                <p:cNvPicPr/>
                <p:nvPr/>
              </p:nvPicPr>
              <p:blipFill>
                <a:blip r:embed="rId350"/>
                <a:stretch>
                  <a:fillRect/>
                </a:stretch>
              </p:blipFill>
              <p:spPr>
                <a:xfrm>
                  <a:off x="6476554" y="3903868"/>
                  <a:ext cx="212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58" name="Freihand 157">
                  <a:extLst>
                    <a:ext uri="{FF2B5EF4-FFF2-40B4-BE49-F238E27FC236}">
                      <a16:creationId xmlns:a16="http://schemas.microsoft.com/office/drawing/2014/main" id="{30E7600B-C6D0-5054-74E9-8D8D0E6FA4D0}"/>
                    </a:ext>
                  </a:extLst>
                </p14:cNvPr>
                <p14:cNvContentPartPr/>
                <p14:nvPr/>
              </p14:nvContentPartPr>
              <p14:xfrm>
                <a:off x="6763474" y="4114828"/>
                <a:ext cx="9000" cy="12960"/>
              </p14:xfrm>
            </p:contentPart>
          </mc:Choice>
          <mc:Fallback>
            <p:pic>
              <p:nvPicPr>
                <p:cNvPr id="158" name="Freihand 157">
                  <a:extLst>
                    <a:ext uri="{FF2B5EF4-FFF2-40B4-BE49-F238E27FC236}">
                      <a16:creationId xmlns:a16="http://schemas.microsoft.com/office/drawing/2014/main" id="{30E7600B-C6D0-5054-74E9-8D8D0E6FA4D0}"/>
                    </a:ext>
                  </a:extLst>
                </p:cNvPr>
                <p:cNvPicPr/>
                <p:nvPr/>
              </p:nvPicPr>
              <p:blipFill>
                <a:blip r:embed="rId352"/>
                <a:stretch>
                  <a:fillRect/>
                </a:stretch>
              </p:blipFill>
              <p:spPr>
                <a:xfrm>
                  <a:off x="6754474" y="4105828"/>
                  <a:ext cx="26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59" name="Freihand 158">
                  <a:extLst>
                    <a:ext uri="{FF2B5EF4-FFF2-40B4-BE49-F238E27FC236}">
                      <a16:creationId xmlns:a16="http://schemas.microsoft.com/office/drawing/2014/main" id="{A240E93E-E310-AE16-9A40-953F1DC054FB}"/>
                    </a:ext>
                  </a:extLst>
                </p14:cNvPr>
                <p14:cNvContentPartPr/>
                <p14:nvPr/>
              </p14:nvContentPartPr>
              <p14:xfrm>
                <a:off x="6911074" y="3917188"/>
                <a:ext cx="135360" cy="159120"/>
              </p14:xfrm>
            </p:contentPart>
          </mc:Choice>
          <mc:Fallback>
            <p:pic>
              <p:nvPicPr>
                <p:cNvPr id="159" name="Freihand 158">
                  <a:extLst>
                    <a:ext uri="{FF2B5EF4-FFF2-40B4-BE49-F238E27FC236}">
                      <a16:creationId xmlns:a16="http://schemas.microsoft.com/office/drawing/2014/main" id="{A240E93E-E310-AE16-9A40-953F1DC054FB}"/>
                    </a:ext>
                  </a:extLst>
                </p:cNvPr>
                <p:cNvPicPr/>
                <p:nvPr/>
              </p:nvPicPr>
              <p:blipFill>
                <a:blip r:embed="rId354"/>
                <a:stretch>
                  <a:fillRect/>
                </a:stretch>
              </p:blipFill>
              <p:spPr>
                <a:xfrm>
                  <a:off x="6902434" y="3908188"/>
                  <a:ext cx="153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0" name="Freihand 159">
                  <a:extLst>
                    <a:ext uri="{FF2B5EF4-FFF2-40B4-BE49-F238E27FC236}">
                      <a16:creationId xmlns:a16="http://schemas.microsoft.com/office/drawing/2014/main" id="{25BB3C63-C77F-B74D-20FB-5FCDF6967009}"/>
                    </a:ext>
                  </a:extLst>
                </p14:cNvPr>
                <p14:cNvContentPartPr/>
                <p14:nvPr/>
              </p14:nvContentPartPr>
              <p14:xfrm>
                <a:off x="6430834" y="4077748"/>
                <a:ext cx="8640" cy="142920"/>
              </p14:xfrm>
            </p:contentPart>
          </mc:Choice>
          <mc:Fallback>
            <p:pic>
              <p:nvPicPr>
                <p:cNvPr id="160" name="Freihand 159">
                  <a:extLst>
                    <a:ext uri="{FF2B5EF4-FFF2-40B4-BE49-F238E27FC236}">
                      <a16:creationId xmlns:a16="http://schemas.microsoft.com/office/drawing/2014/main" id="{25BB3C63-C77F-B74D-20FB-5FCDF6967009}"/>
                    </a:ext>
                  </a:extLst>
                </p:cNvPr>
                <p:cNvPicPr/>
                <p:nvPr/>
              </p:nvPicPr>
              <p:blipFill>
                <a:blip r:embed="rId356"/>
                <a:stretch>
                  <a:fillRect/>
                </a:stretch>
              </p:blipFill>
              <p:spPr>
                <a:xfrm>
                  <a:off x="6422194" y="4069108"/>
                  <a:ext cx="26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2" name="Freihand 161">
                  <a:extLst>
                    <a:ext uri="{FF2B5EF4-FFF2-40B4-BE49-F238E27FC236}">
                      <a16:creationId xmlns:a16="http://schemas.microsoft.com/office/drawing/2014/main" id="{0BA91D8C-8DAE-56FD-DA24-CBAB86E93EA3}"/>
                    </a:ext>
                  </a:extLst>
                </p14:cNvPr>
                <p14:cNvContentPartPr/>
                <p14:nvPr/>
              </p14:nvContentPartPr>
              <p14:xfrm>
                <a:off x="6721714" y="4278628"/>
                <a:ext cx="128520" cy="215280"/>
              </p14:xfrm>
            </p:contentPart>
          </mc:Choice>
          <mc:Fallback>
            <p:pic>
              <p:nvPicPr>
                <p:cNvPr id="162" name="Freihand 161">
                  <a:extLst>
                    <a:ext uri="{FF2B5EF4-FFF2-40B4-BE49-F238E27FC236}">
                      <a16:creationId xmlns:a16="http://schemas.microsoft.com/office/drawing/2014/main" id="{0BA91D8C-8DAE-56FD-DA24-CBAB86E93EA3}"/>
                    </a:ext>
                  </a:extLst>
                </p:cNvPr>
                <p:cNvPicPr/>
                <p:nvPr/>
              </p:nvPicPr>
              <p:blipFill>
                <a:blip r:embed="rId358"/>
                <a:stretch>
                  <a:fillRect/>
                </a:stretch>
              </p:blipFill>
              <p:spPr>
                <a:xfrm>
                  <a:off x="6712714" y="4269988"/>
                  <a:ext cx="146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3" name="Freihand 162">
                  <a:extLst>
                    <a:ext uri="{FF2B5EF4-FFF2-40B4-BE49-F238E27FC236}">
                      <a16:creationId xmlns:a16="http://schemas.microsoft.com/office/drawing/2014/main" id="{EEF47E50-2793-DCDB-E7E6-4CF897670B79}"/>
                    </a:ext>
                  </a:extLst>
                </p14:cNvPr>
                <p14:cNvContentPartPr/>
                <p14:nvPr/>
              </p14:nvContentPartPr>
              <p14:xfrm>
                <a:off x="6878674" y="4240108"/>
                <a:ext cx="250560" cy="114840"/>
              </p14:xfrm>
            </p:contentPart>
          </mc:Choice>
          <mc:Fallback>
            <p:pic>
              <p:nvPicPr>
                <p:cNvPr id="163" name="Freihand 162">
                  <a:extLst>
                    <a:ext uri="{FF2B5EF4-FFF2-40B4-BE49-F238E27FC236}">
                      <a16:creationId xmlns:a16="http://schemas.microsoft.com/office/drawing/2014/main" id="{EEF47E50-2793-DCDB-E7E6-4CF897670B79}"/>
                    </a:ext>
                  </a:extLst>
                </p:cNvPr>
                <p:cNvPicPr/>
                <p:nvPr/>
              </p:nvPicPr>
              <p:blipFill>
                <a:blip r:embed="rId360"/>
                <a:stretch>
                  <a:fillRect/>
                </a:stretch>
              </p:blipFill>
              <p:spPr>
                <a:xfrm>
                  <a:off x="6870034" y="4231468"/>
                  <a:ext cx="268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5" name="Freihand 164">
                  <a:extLst>
                    <a:ext uri="{FF2B5EF4-FFF2-40B4-BE49-F238E27FC236}">
                      <a16:creationId xmlns:a16="http://schemas.microsoft.com/office/drawing/2014/main" id="{3E095E25-68E0-0265-4AD8-B0A87A0C4FC1}"/>
                    </a:ext>
                  </a:extLst>
                </p14:cNvPr>
                <p14:cNvContentPartPr/>
                <p14:nvPr/>
              </p14:nvContentPartPr>
              <p14:xfrm>
                <a:off x="7198354" y="4236508"/>
                <a:ext cx="202320" cy="113040"/>
              </p14:xfrm>
            </p:contentPart>
          </mc:Choice>
          <mc:Fallback>
            <p:pic>
              <p:nvPicPr>
                <p:cNvPr id="165" name="Freihand 164">
                  <a:extLst>
                    <a:ext uri="{FF2B5EF4-FFF2-40B4-BE49-F238E27FC236}">
                      <a16:creationId xmlns:a16="http://schemas.microsoft.com/office/drawing/2014/main" id="{3E095E25-68E0-0265-4AD8-B0A87A0C4FC1}"/>
                    </a:ext>
                  </a:extLst>
                </p:cNvPr>
                <p:cNvPicPr/>
                <p:nvPr/>
              </p:nvPicPr>
              <p:blipFill>
                <a:blip r:embed="rId362"/>
                <a:stretch>
                  <a:fillRect/>
                </a:stretch>
              </p:blipFill>
              <p:spPr>
                <a:xfrm>
                  <a:off x="7189354" y="4227868"/>
                  <a:ext cx="21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6" name="Freihand 165">
                  <a:extLst>
                    <a:ext uri="{FF2B5EF4-FFF2-40B4-BE49-F238E27FC236}">
                      <a16:creationId xmlns:a16="http://schemas.microsoft.com/office/drawing/2014/main" id="{789E377A-6F2A-E964-C3D0-E8E658ED2D68}"/>
                    </a:ext>
                  </a:extLst>
                </p14:cNvPr>
                <p14:cNvContentPartPr/>
                <p14:nvPr/>
              </p14:nvContentPartPr>
              <p14:xfrm>
                <a:off x="7453594" y="4223908"/>
                <a:ext cx="117360" cy="113040"/>
              </p14:xfrm>
            </p:contentPart>
          </mc:Choice>
          <mc:Fallback>
            <p:pic>
              <p:nvPicPr>
                <p:cNvPr id="166" name="Freihand 165">
                  <a:extLst>
                    <a:ext uri="{FF2B5EF4-FFF2-40B4-BE49-F238E27FC236}">
                      <a16:creationId xmlns:a16="http://schemas.microsoft.com/office/drawing/2014/main" id="{789E377A-6F2A-E964-C3D0-E8E658ED2D68}"/>
                    </a:ext>
                  </a:extLst>
                </p:cNvPr>
                <p:cNvPicPr/>
                <p:nvPr/>
              </p:nvPicPr>
              <p:blipFill>
                <a:blip r:embed="rId364"/>
                <a:stretch>
                  <a:fillRect/>
                </a:stretch>
              </p:blipFill>
              <p:spPr>
                <a:xfrm>
                  <a:off x="7444954" y="4214908"/>
                  <a:ext cx="135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7" name="Freihand 166">
                  <a:extLst>
                    <a:ext uri="{FF2B5EF4-FFF2-40B4-BE49-F238E27FC236}">
                      <a16:creationId xmlns:a16="http://schemas.microsoft.com/office/drawing/2014/main" id="{D4CA514E-0286-0B21-FD70-193267BA37CD}"/>
                    </a:ext>
                  </a:extLst>
                </p14:cNvPr>
                <p14:cNvContentPartPr/>
                <p14:nvPr/>
              </p14:nvContentPartPr>
              <p14:xfrm>
                <a:off x="6396994" y="4734028"/>
                <a:ext cx="208080" cy="185400"/>
              </p14:xfrm>
            </p:contentPart>
          </mc:Choice>
          <mc:Fallback>
            <p:pic>
              <p:nvPicPr>
                <p:cNvPr id="167" name="Freihand 166">
                  <a:extLst>
                    <a:ext uri="{FF2B5EF4-FFF2-40B4-BE49-F238E27FC236}">
                      <a16:creationId xmlns:a16="http://schemas.microsoft.com/office/drawing/2014/main" id="{D4CA514E-0286-0B21-FD70-193267BA37CD}"/>
                    </a:ext>
                  </a:extLst>
                </p:cNvPr>
                <p:cNvPicPr/>
                <p:nvPr/>
              </p:nvPicPr>
              <p:blipFill>
                <a:blip r:embed="rId366"/>
                <a:stretch>
                  <a:fillRect/>
                </a:stretch>
              </p:blipFill>
              <p:spPr>
                <a:xfrm>
                  <a:off x="6387994" y="4725388"/>
                  <a:ext cx="225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8" name="Freihand 167">
                  <a:extLst>
                    <a:ext uri="{FF2B5EF4-FFF2-40B4-BE49-F238E27FC236}">
                      <a16:creationId xmlns:a16="http://schemas.microsoft.com/office/drawing/2014/main" id="{C1915A83-EB7B-BF04-50D5-E0BEF109C25D}"/>
                    </a:ext>
                  </a:extLst>
                </p14:cNvPr>
                <p14:cNvContentPartPr/>
                <p14:nvPr/>
              </p14:nvContentPartPr>
              <p14:xfrm>
                <a:off x="6742954" y="4867588"/>
                <a:ext cx="14760" cy="133200"/>
              </p14:xfrm>
            </p:contentPart>
          </mc:Choice>
          <mc:Fallback>
            <p:pic>
              <p:nvPicPr>
                <p:cNvPr id="168" name="Freihand 167">
                  <a:extLst>
                    <a:ext uri="{FF2B5EF4-FFF2-40B4-BE49-F238E27FC236}">
                      <a16:creationId xmlns:a16="http://schemas.microsoft.com/office/drawing/2014/main" id="{C1915A83-EB7B-BF04-50D5-E0BEF109C25D}"/>
                    </a:ext>
                  </a:extLst>
                </p:cNvPr>
                <p:cNvPicPr/>
                <p:nvPr/>
              </p:nvPicPr>
              <p:blipFill>
                <a:blip r:embed="rId368"/>
                <a:stretch>
                  <a:fillRect/>
                </a:stretch>
              </p:blipFill>
              <p:spPr>
                <a:xfrm>
                  <a:off x="6733954" y="4858588"/>
                  <a:ext cx="32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9" name="Freihand 168">
                  <a:extLst>
                    <a:ext uri="{FF2B5EF4-FFF2-40B4-BE49-F238E27FC236}">
                      <a16:creationId xmlns:a16="http://schemas.microsoft.com/office/drawing/2014/main" id="{87A4A427-5759-DCF3-0D6E-3F0A3820347B}"/>
                    </a:ext>
                  </a:extLst>
                </p14:cNvPr>
                <p14:cNvContentPartPr/>
                <p14:nvPr/>
              </p14:nvContentPartPr>
              <p14:xfrm>
                <a:off x="6844474" y="4668868"/>
                <a:ext cx="177480" cy="393480"/>
              </p14:xfrm>
            </p:contentPart>
          </mc:Choice>
          <mc:Fallback>
            <p:pic>
              <p:nvPicPr>
                <p:cNvPr id="169" name="Freihand 168">
                  <a:extLst>
                    <a:ext uri="{FF2B5EF4-FFF2-40B4-BE49-F238E27FC236}">
                      <a16:creationId xmlns:a16="http://schemas.microsoft.com/office/drawing/2014/main" id="{87A4A427-5759-DCF3-0D6E-3F0A3820347B}"/>
                    </a:ext>
                  </a:extLst>
                </p:cNvPr>
                <p:cNvPicPr/>
                <p:nvPr/>
              </p:nvPicPr>
              <p:blipFill>
                <a:blip r:embed="rId370"/>
                <a:stretch>
                  <a:fillRect/>
                </a:stretch>
              </p:blipFill>
              <p:spPr>
                <a:xfrm>
                  <a:off x="6835474" y="4659868"/>
                  <a:ext cx="19512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0" name="Freihand 169">
                  <a:extLst>
                    <a:ext uri="{FF2B5EF4-FFF2-40B4-BE49-F238E27FC236}">
                      <a16:creationId xmlns:a16="http://schemas.microsoft.com/office/drawing/2014/main" id="{2521EE03-7C08-6A6B-2DF8-3F8963DABD0D}"/>
                    </a:ext>
                  </a:extLst>
                </p14:cNvPr>
                <p14:cNvContentPartPr/>
                <p14:nvPr/>
              </p14:nvContentPartPr>
              <p14:xfrm>
                <a:off x="7108714" y="4815028"/>
                <a:ext cx="5760" cy="60840"/>
              </p14:xfrm>
            </p:contentPart>
          </mc:Choice>
          <mc:Fallback>
            <p:pic>
              <p:nvPicPr>
                <p:cNvPr id="170" name="Freihand 169">
                  <a:extLst>
                    <a:ext uri="{FF2B5EF4-FFF2-40B4-BE49-F238E27FC236}">
                      <a16:creationId xmlns:a16="http://schemas.microsoft.com/office/drawing/2014/main" id="{2521EE03-7C08-6A6B-2DF8-3F8963DABD0D}"/>
                    </a:ext>
                  </a:extLst>
                </p:cNvPr>
                <p:cNvPicPr/>
                <p:nvPr/>
              </p:nvPicPr>
              <p:blipFill>
                <a:blip r:embed="rId372"/>
                <a:stretch>
                  <a:fillRect/>
                </a:stretch>
              </p:blipFill>
              <p:spPr>
                <a:xfrm>
                  <a:off x="7100074" y="4806388"/>
                  <a:ext cx="23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1" name="Freihand 170">
                  <a:extLst>
                    <a:ext uri="{FF2B5EF4-FFF2-40B4-BE49-F238E27FC236}">
                      <a16:creationId xmlns:a16="http://schemas.microsoft.com/office/drawing/2014/main" id="{FC0BFFA3-77BD-C313-AEDB-64258EE7911B}"/>
                    </a:ext>
                  </a:extLst>
                </p14:cNvPr>
                <p14:cNvContentPartPr/>
                <p14:nvPr/>
              </p14:nvContentPartPr>
              <p14:xfrm>
                <a:off x="7230394" y="4699828"/>
                <a:ext cx="215640" cy="324360"/>
              </p14:xfrm>
            </p:contentPart>
          </mc:Choice>
          <mc:Fallback>
            <p:pic>
              <p:nvPicPr>
                <p:cNvPr id="171" name="Freihand 170">
                  <a:extLst>
                    <a:ext uri="{FF2B5EF4-FFF2-40B4-BE49-F238E27FC236}">
                      <a16:creationId xmlns:a16="http://schemas.microsoft.com/office/drawing/2014/main" id="{FC0BFFA3-77BD-C313-AEDB-64258EE7911B}"/>
                    </a:ext>
                  </a:extLst>
                </p:cNvPr>
                <p:cNvPicPr/>
                <p:nvPr/>
              </p:nvPicPr>
              <p:blipFill>
                <a:blip r:embed="rId374"/>
                <a:stretch>
                  <a:fillRect/>
                </a:stretch>
              </p:blipFill>
              <p:spPr>
                <a:xfrm>
                  <a:off x="7221754" y="4691188"/>
                  <a:ext cx="2332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80" name="Freihand 179">
                  <a:extLst>
                    <a:ext uri="{FF2B5EF4-FFF2-40B4-BE49-F238E27FC236}">
                      <a16:creationId xmlns:a16="http://schemas.microsoft.com/office/drawing/2014/main" id="{00445404-7EDF-70B1-72CD-6B08C73A799F}"/>
                    </a:ext>
                  </a:extLst>
                </p14:cNvPr>
                <p14:cNvContentPartPr/>
                <p14:nvPr/>
              </p14:nvContentPartPr>
              <p14:xfrm>
                <a:off x="6275314" y="4190788"/>
                <a:ext cx="116280" cy="461520"/>
              </p14:xfrm>
            </p:contentPart>
          </mc:Choice>
          <mc:Fallback>
            <p:pic>
              <p:nvPicPr>
                <p:cNvPr id="180" name="Freihand 179">
                  <a:extLst>
                    <a:ext uri="{FF2B5EF4-FFF2-40B4-BE49-F238E27FC236}">
                      <a16:creationId xmlns:a16="http://schemas.microsoft.com/office/drawing/2014/main" id="{00445404-7EDF-70B1-72CD-6B08C73A799F}"/>
                    </a:ext>
                  </a:extLst>
                </p:cNvPr>
                <p:cNvPicPr/>
                <p:nvPr/>
              </p:nvPicPr>
              <p:blipFill>
                <a:blip r:embed="rId376"/>
                <a:stretch>
                  <a:fillRect/>
                </a:stretch>
              </p:blipFill>
              <p:spPr>
                <a:xfrm>
                  <a:off x="6266674" y="4181788"/>
                  <a:ext cx="13392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82" name="Freihand 181">
                  <a:extLst>
                    <a:ext uri="{FF2B5EF4-FFF2-40B4-BE49-F238E27FC236}">
                      <a16:creationId xmlns:a16="http://schemas.microsoft.com/office/drawing/2014/main" id="{B3BADB5F-7758-2869-A3D8-EEE734E6598B}"/>
                    </a:ext>
                  </a:extLst>
                </p14:cNvPr>
                <p14:cNvContentPartPr/>
                <p14:nvPr/>
              </p14:nvContentPartPr>
              <p14:xfrm>
                <a:off x="6285394" y="4512988"/>
                <a:ext cx="167760" cy="198720"/>
              </p14:xfrm>
            </p:contentPart>
          </mc:Choice>
          <mc:Fallback>
            <p:pic>
              <p:nvPicPr>
                <p:cNvPr id="182" name="Freihand 181">
                  <a:extLst>
                    <a:ext uri="{FF2B5EF4-FFF2-40B4-BE49-F238E27FC236}">
                      <a16:creationId xmlns:a16="http://schemas.microsoft.com/office/drawing/2014/main" id="{B3BADB5F-7758-2869-A3D8-EEE734E6598B}"/>
                    </a:ext>
                  </a:extLst>
                </p:cNvPr>
                <p:cNvPicPr/>
                <p:nvPr/>
              </p:nvPicPr>
              <p:blipFill>
                <a:blip r:embed="rId378"/>
                <a:stretch>
                  <a:fillRect/>
                </a:stretch>
              </p:blipFill>
              <p:spPr>
                <a:xfrm>
                  <a:off x="6276754" y="4504348"/>
                  <a:ext cx="1854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83" name="Freihand 182">
                  <a:extLst>
                    <a:ext uri="{FF2B5EF4-FFF2-40B4-BE49-F238E27FC236}">
                      <a16:creationId xmlns:a16="http://schemas.microsoft.com/office/drawing/2014/main" id="{B8685791-DE14-90EC-A21D-0D47CFB78F02}"/>
                    </a:ext>
                  </a:extLst>
                </p14:cNvPr>
                <p14:cNvContentPartPr/>
                <p14:nvPr/>
              </p14:nvContentPartPr>
              <p14:xfrm>
                <a:off x="6638914" y="4169188"/>
                <a:ext cx="222840" cy="355320"/>
              </p14:xfrm>
            </p:contentPart>
          </mc:Choice>
          <mc:Fallback>
            <p:pic>
              <p:nvPicPr>
                <p:cNvPr id="183" name="Freihand 182">
                  <a:extLst>
                    <a:ext uri="{FF2B5EF4-FFF2-40B4-BE49-F238E27FC236}">
                      <a16:creationId xmlns:a16="http://schemas.microsoft.com/office/drawing/2014/main" id="{B8685791-DE14-90EC-A21D-0D47CFB78F02}"/>
                    </a:ext>
                  </a:extLst>
                </p:cNvPr>
                <p:cNvPicPr/>
                <p:nvPr/>
              </p:nvPicPr>
              <p:blipFill>
                <a:blip r:embed="rId380"/>
                <a:stretch>
                  <a:fillRect/>
                </a:stretch>
              </p:blipFill>
              <p:spPr>
                <a:xfrm>
                  <a:off x="6629914" y="4160188"/>
                  <a:ext cx="2404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84" name="Freihand 183">
                  <a:extLst>
                    <a:ext uri="{FF2B5EF4-FFF2-40B4-BE49-F238E27FC236}">
                      <a16:creationId xmlns:a16="http://schemas.microsoft.com/office/drawing/2014/main" id="{5D4A9C0B-E579-DA12-D527-D86BDE41B509}"/>
                    </a:ext>
                  </a:extLst>
                </p14:cNvPr>
                <p14:cNvContentPartPr/>
                <p14:nvPr/>
              </p14:nvContentPartPr>
              <p14:xfrm>
                <a:off x="6750154" y="4437748"/>
                <a:ext cx="151560" cy="204120"/>
              </p14:xfrm>
            </p:contentPart>
          </mc:Choice>
          <mc:Fallback>
            <p:pic>
              <p:nvPicPr>
                <p:cNvPr id="184" name="Freihand 183">
                  <a:extLst>
                    <a:ext uri="{FF2B5EF4-FFF2-40B4-BE49-F238E27FC236}">
                      <a16:creationId xmlns:a16="http://schemas.microsoft.com/office/drawing/2014/main" id="{5D4A9C0B-E579-DA12-D527-D86BDE41B509}"/>
                    </a:ext>
                  </a:extLst>
                </p:cNvPr>
                <p:cNvPicPr/>
                <p:nvPr/>
              </p:nvPicPr>
              <p:blipFill>
                <a:blip r:embed="rId382"/>
                <a:stretch>
                  <a:fillRect/>
                </a:stretch>
              </p:blipFill>
              <p:spPr>
                <a:xfrm>
                  <a:off x="6741154" y="4428748"/>
                  <a:ext cx="169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85" name="Freihand 184">
                  <a:extLst>
                    <a:ext uri="{FF2B5EF4-FFF2-40B4-BE49-F238E27FC236}">
                      <a16:creationId xmlns:a16="http://schemas.microsoft.com/office/drawing/2014/main" id="{ECEFAE78-AE22-02CA-F3B1-F79F74120152}"/>
                    </a:ext>
                  </a:extLst>
                </p14:cNvPr>
                <p14:cNvContentPartPr/>
                <p14:nvPr/>
              </p14:nvContentPartPr>
              <p14:xfrm>
                <a:off x="7073074" y="4133908"/>
                <a:ext cx="182520" cy="362880"/>
              </p14:xfrm>
            </p:contentPart>
          </mc:Choice>
          <mc:Fallback>
            <p:pic>
              <p:nvPicPr>
                <p:cNvPr id="185" name="Freihand 184">
                  <a:extLst>
                    <a:ext uri="{FF2B5EF4-FFF2-40B4-BE49-F238E27FC236}">
                      <a16:creationId xmlns:a16="http://schemas.microsoft.com/office/drawing/2014/main" id="{ECEFAE78-AE22-02CA-F3B1-F79F74120152}"/>
                    </a:ext>
                  </a:extLst>
                </p:cNvPr>
                <p:cNvPicPr/>
                <p:nvPr/>
              </p:nvPicPr>
              <p:blipFill>
                <a:blip r:embed="rId384"/>
                <a:stretch>
                  <a:fillRect/>
                </a:stretch>
              </p:blipFill>
              <p:spPr>
                <a:xfrm>
                  <a:off x="7064074" y="4125268"/>
                  <a:ext cx="20016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86" name="Freihand 185">
                  <a:extLst>
                    <a:ext uri="{FF2B5EF4-FFF2-40B4-BE49-F238E27FC236}">
                      <a16:creationId xmlns:a16="http://schemas.microsoft.com/office/drawing/2014/main" id="{7C54F6BE-7AAF-23AD-0EDF-24AED1792630}"/>
                    </a:ext>
                  </a:extLst>
                </p14:cNvPr>
                <p14:cNvContentPartPr/>
                <p14:nvPr/>
              </p14:nvContentPartPr>
              <p14:xfrm>
                <a:off x="7115554" y="4362148"/>
                <a:ext cx="213480" cy="204480"/>
              </p14:xfrm>
            </p:contentPart>
          </mc:Choice>
          <mc:Fallback>
            <p:pic>
              <p:nvPicPr>
                <p:cNvPr id="186" name="Freihand 185">
                  <a:extLst>
                    <a:ext uri="{FF2B5EF4-FFF2-40B4-BE49-F238E27FC236}">
                      <a16:creationId xmlns:a16="http://schemas.microsoft.com/office/drawing/2014/main" id="{7C54F6BE-7AAF-23AD-0EDF-24AED1792630}"/>
                    </a:ext>
                  </a:extLst>
                </p:cNvPr>
                <p:cNvPicPr/>
                <p:nvPr/>
              </p:nvPicPr>
              <p:blipFill>
                <a:blip r:embed="rId386"/>
                <a:stretch>
                  <a:fillRect/>
                </a:stretch>
              </p:blipFill>
              <p:spPr>
                <a:xfrm>
                  <a:off x="7106554" y="4353148"/>
                  <a:ext cx="2311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1" name="Freihand 220">
                  <a:extLst>
                    <a:ext uri="{FF2B5EF4-FFF2-40B4-BE49-F238E27FC236}">
                      <a16:creationId xmlns:a16="http://schemas.microsoft.com/office/drawing/2014/main" id="{90902F65-F698-3C22-4A58-424234C84A1D}"/>
                    </a:ext>
                  </a:extLst>
                </p14:cNvPr>
                <p14:cNvContentPartPr/>
                <p14:nvPr/>
              </p14:nvContentPartPr>
              <p14:xfrm>
                <a:off x="3481354" y="4597228"/>
                <a:ext cx="194400" cy="81000"/>
              </p14:xfrm>
            </p:contentPart>
          </mc:Choice>
          <mc:Fallback>
            <p:pic>
              <p:nvPicPr>
                <p:cNvPr id="221" name="Freihand 220">
                  <a:extLst>
                    <a:ext uri="{FF2B5EF4-FFF2-40B4-BE49-F238E27FC236}">
                      <a16:creationId xmlns:a16="http://schemas.microsoft.com/office/drawing/2014/main" id="{90902F65-F698-3C22-4A58-424234C84A1D}"/>
                    </a:ext>
                  </a:extLst>
                </p:cNvPr>
                <p:cNvPicPr/>
                <p:nvPr/>
              </p:nvPicPr>
              <p:blipFill>
                <a:blip r:embed="rId388"/>
                <a:stretch>
                  <a:fillRect/>
                </a:stretch>
              </p:blipFill>
              <p:spPr>
                <a:xfrm>
                  <a:off x="3472354" y="4588588"/>
                  <a:ext cx="212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2" name="Freihand 221">
                  <a:extLst>
                    <a:ext uri="{FF2B5EF4-FFF2-40B4-BE49-F238E27FC236}">
                      <a16:creationId xmlns:a16="http://schemas.microsoft.com/office/drawing/2014/main" id="{049E1DF9-098F-0E5D-1AE8-08015F88C41F}"/>
                    </a:ext>
                  </a:extLst>
                </p14:cNvPr>
                <p14:cNvContentPartPr/>
                <p14:nvPr/>
              </p14:nvContentPartPr>
              <p14:xfrm>
                <a:off x="3723994" y="4546108"/>
                <a:ext cx="198000" cy="109800"/>
              </p14:xfrm>
            </p:contentPart>
          </mc:Choice>
          <mc:Fallback>
            <p:pic>
              <p:nvPicPr>
                <p:cNvPr id="222" name="Freihand 221">
                  <a:extLst>
                    <a:ext uri="{FF2B5EF4-FFF2-40B4-BE49-F238E27FC236}">
                      <a16:creationId xmlns:a16="http://schemas.microsoft.com/office/drawing/2014/main" id="{049E1DF9-098F-0E5D-1AE8-08015F88C41F}"/>
                    </a:ext>
                  </a:extLst>
                </p:cNvPr>
                <p:cNvPicPr/>
                <p:nvPr/>
              </p:nvPicPr>
              <p:blipFill>
                <a:blip r:embed="rId390"/>
                <a:stretch>
                  <a:fillRect/>
                </a:stretch>
              </p:blipFill>
              <p:spPr>
                <a:xfrm>
                  <a:off x="3714994" y="4537468"/>
                  <a:ext cx="215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3" name="Freihand 222">
                  <a:extLst>
                    <a:ext uri="{FF2B5EF4-FFF2-40B4-BE49-F238E27FC236}">
                      <a16:creationId xmlns:a16="http://schemas.microsoft.com/office/drawing/2014/main" id="{FD332CBF-DE9D-155E-B0F9-645E41F5033C}"/>
                    </a:ext>
                  </a:extLst>
                </p14:cNvPr>
                <p14:cNvContentPartPr/>
                <p14:nvPr/>
              </p14:nvContentPartPr>
              <p14:xfrm>
                <a:off x="3931354" y="4484548"/>
                <a:ext cx="214200" cy="243720"/>
              </p14:xfrm>
            </p:contentPart>
          </mc:Choice>
          <mc:Fallback>
            <p:pic>
              <p:nvPicPr>
                <p:cNvPr id="223" name="Freihand 222">
                  <a:extLst>
                    <a:ext uri="{FF2B5EF4-FFF2-40B4-BE49-F238E27FC236}">
                      <a16:creationId xmlns:a16="http://schemas.microsoft.com/office/drawing/2014/main" id="{FD332CBF-DE9D-155E-B0F9-645E41F5033C}"/>
                    </a:ext>
                  </a:extLst>
                </p:cNvPr>
                <p:cNvPicPr/>
                <p:nvPr/>
              </p:nvPicPr>
              <p:blipFill>
                <a:blip r:embed="rId392"/>
                <a:stretch>
                  <a:fillRect/>
                </a:stretch>
              </p:blipFill>
              <p:spPr>
                <a:xfrm>
                  <a:off x="3922354" y="4475908"/>
                  <a:ext cx="2318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8" name="Freihand 247">
                  <a:extLst>
                    <a:ext uri="{FF2B5EF4-FFF2-40B4-BE49-F238E27FC236}">
                      <a16:creationId xmlns:a16="http://schemas.microsoft.com/office/drawing/2014/main" id="{A6D16A7A-79AB-71EC-2543-B35F3B7C78D4}"/>
                    </a:ext>
                  </a:extLst>
                </p14:cNvPr>
                <p14:cNvContentPartPr/>
                <p14:nvPr/>
              </p14:nvContentPartPr>
              <p14:xfrm>
                <a:off x="3489634" y="3060388"/>
                <a:ext cx="952920" cy="1056240"/>
              </p14:xfrm>
            </p:contentPart>
          </mc:Choice>
          <mc:Fallback>
            <p:pic>
              <p:nvPicPr>
                <p:cNvPr id="248" name="Freihand 247">
                  <a:extLst>
                    <a:ext uri="{FF2B5EF4-FFF2-40B4-BE49-F238E27FC236}">
                      <a16:creationId xmlns:a16="http://schemas.microsoft.com/office/drawing/2014/main" id="{A6D16A7A-79AB-71EC-2543-B35F3B7C78D4}"/>
                    </a:ext>
                  </a:extLst>
                </p:cNvPr>
                <p:cNvPicPr/>
                <p:nvPr/>
              </p:nvPicPr>
              <p:blipFill>
                <a:blip r:embed="rId394"/>
                <a:stretch>
                  <a:fillRect/>
                </a:stretch>
              </p:blipFill>
              <p:spPr>
                <a:xfrm>
                  <a:off x="3480634" y="3051748"/>
                  <a:ext cx="970560" cy="1073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9" name="Freihand 248">
                  <a:extLst>
                    <a:ext uri="{FF2B5EF4-FFF2-40B4-BE49-F238E27FC236}">
                      <a16:creationId xmlns:a16="http://schemas.microsoft.com/office/drawing/2014/main" id="{C6D5120E-F4C9-774D-67A3-3391D8336071}"/>
                    </a:ext>
                  </a:extLst>
                </p14:cNvPr>
                <p14:cNvContentPartPr/>
                <p14:nvPr/>
              </p14:nvContentPartPr>
              <p14:xfrm>
                <a:off x="3379474" y="3930508"/>
                <a:ext cx="309960" cy="278640"/>
              </p14:xfrm>
            </p:contentPart>
          </mc:Choice>
          <mc:Fallback>
            <p:pic>
              <p:nvPicPr>
                <p:cNvPr id="249" name="Freihand 248">
                  <a:extLst>
                    <a:ext uri="{FF2B5EF4-FFF2-40B4-BE49-F238E27FC236}">
                      <a16:creationId xmlns:a16="http://schemas.microsoft.com/office/drawing/2014/main" id="{C6D5120E-F4C9-774D-67A3-3391D8336071}"/>
                    </a:ext>
                  </a:extLst>
                </p:cNvPr>
                <p:cNvPicPr/>
                <p:nvPr/>
              </p:nvPicPr>
              <p:blipFill>
                <a:blip r:embed="rId396"/>
                <a:stretch>
                  <a:fillRect/>
                </a:stretch>
              </p:blipFill>
              <p:spPr>
                <a:xfrm>
                  <a:off x="3370474" y="3921868"/>
                  <a:ext cx="327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1" name="Freihand 250">
                  <a:extLst>
                    <a:ext uri="{FF2B5EF4-FFF2-40B4-BE49-F238E27FC236}">
                      <a16:creationId xmlns:a16="http://schemas.microsoft.com/office/drawing/2014/main" id="{33A55B60-733A-3268-EE93-B40B2DBA6592}"/>
                    </a:ext>
                  </a:extLst>
                </p14:cNvPr>
                <p14:cNvContentPartPr/>
                <p14:nvPr/>
              </p14:nvContentPartPr>
              <p14:xfrm>
                <a:off x="4598074" y="2986228"/>
                <a:ext cx="123840" cy="95760"/>
              </p14:xfrm>
            </p:contentPart>
          </mc:Choice>
          <mc:Fallback>
            <p:pic>
              <p:nvPicPr>
                <p:cNvPr id="251" name="Freihand 250">
                  <a:extLst>
                    <a:ext uri="{FF2B5EF4-FFF2-40B4-BE49-F238E27FC236}">
                      <a16:creationId xmlns:a16="http://schemas.microsoft.com/office/drawing/2014/main" id="{33A55B60-733A-3268-EE93-B40B2DBA6592}"/>
                    </a:ext>
                  </a:extLst>
                </p:cNvPr>
                <p:cNvPicPr/>
                <p:nvPr/>
              </p:nvPicPr>
              <p:blipFill>
                <a:blip r:embed="rId398"/>
                <a:stretch>
                  <a:fillRect/>
                </a:stretch>
              </p:blipFill>
              <p:spPr>
                <a:xfrm>
                  <a:off x="4589434" y="2977228"/>
                  <a:ext cx="141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2" name="Freihand 251">
                  <a:extLst>
                    <a:ext uri="{FF2B5EF4-FFF2-40B4-BE49-F238E27FC236}">
                      <a16:creationId xmlns:a16="http://schemas.microsoft.com/office/drawing/2014/main" id="{528C492A-9BA5-C550-B44B-1045687AABF2}"/>
                    </a:ext>
                  </a:extLst>
                </p14:cNvPr>
                <p14:cNvContentPartPr/>
                <p14:nvPr/>
              </p14:nvContentPartPr>
              <p14:xfrm>
                <a:off x="4829194" y="2927908"/>
                <a:ext cx="241560" cy="84240"/>
              </p14:xfrm>
            </p:contentPart>
          </mc:Choice>
          <mc:Fallback>
            <p:pic>
              <p:nvPicPr>
                <p:cNvPr id="252" name="Freihand 251">
                  <a:extLst>
                    <a:ext uri="{FF2B5EF4-FFF2-40B4-BE49-F238E27FC236}">
                      <a16:creationId xmlns:a16="http://schemas.microsoft.com/office/drawing/2014/main" id="{528C492A-9BA5-C550-B44B-1045687AABF2}"/>
                    </a:ext>
                  </a:extLst>
                </p:cNvPr>
                <p:cNvPicPr/>
                <p:nvPr/>
              </p:nvPicPr>
              <p:blipFill>
                <a:blip r:embed="rId400"/>
                <a:stretch>
                  <a:fillRect/>
                </a:stretch>
              </p:blipFill>
              <p:spPr>
                <a:xfrm>
                  <a:off x="4820194" y="2919268"/>
                  <a:ext cx="259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4" name="Freihand 253">
                  <a:extLst>
                    <a:ext uri="{FF2B5EF4-FFF2-40B4-BE49-F238E27FC236}">
                      <a16:creationId xmlns:a16="http://schemas.microsoft.com/office/drawing/2014/main" id="{8600AA65-80EE-6768-CEDF-6E23FC6635C0}"/>
                    </a:ext>
                  </a:extLst>
                </p14:cNvPr>
                <p14:cNvContentPartPr/>
                <p14:nvPr/>
              </p14:nvContentPartPr>
              <p14:xfrm>
                <a:off x="4967434" y="2859868"/>
                <a:ext cx="262440" cy="149760"/>
              </p14:xfrm>
            </p:contentPart>
          </mc:Choice>
          <mc:Fallback>
            <p:pic>
              <p:nvPicPr>
                <p:cNvPr id="254" name="Freihand 253">
                  <a:extLst>
                    <a:ext uri="{FF2B5EF4-FFF2-40B4-BE49-F238E27FC236}">
                      <a16:creationId xmlns:a16="http://schemas.microsoft.com/office/drawing/2014/main" id="{8600AA65-80EE-6768-CEDF-6E23FC6635C0}"/>
                    </a:ext>
                  </a:extLst>
                </p:cNvPr>
                <p:cNvPicPr/>
                <p:nvPr/>
              </p:nvPicPr>
              <p:blipFill>
                <a:blip r:embed="rId402"/>
                <a:stretch>
                  <a:fillRect/>
                </a:stretch>
              </p:blipFill>
              <p:spPr>
                <a:xfrm>
                  <a:off x="4958794" y="2851228"/>
                  <a:ext cx="280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5" name="Freihand 254">
                  <a:extLst>
                    <a:ext uri="{FF2B5EF4-FFF2-40B4-BE49-F238E27FC236}">
                      <a16:creationId xmlns:a16="http://schemas.microsoft.com/office/drawing/2014/main" id="{CCF6E4C1-D314-5EA6-9A25-BC9FA4D50723}"/>
                    </a:ext>
                  </a:extLst>
                </p14:cNvPr>
                <p14:cNvContentPartPr/>
                <p14:nvPr/>
              </p14:nvContentPartPr>
              <p14:xfrm>
                <a:off x="5419954" y="2776708"/>
                <a:ext cx="219960" cy="140040"/>
              </p14:xfrm>
            </p:contentPart>
          </mc:Choice>
          <mc:Fallback>
            <p:pic>
              <p:nvPicPr>
                <p:cNvPr id="255" name="Freihand 254">
                  <a:extLst>
                    <a:ext uri="{FF2B5EF4-FFF2-40B4-BE49-F238E27FC236}">
                      <a16:creationId xmlns:a16="http://schemas.microsoft.com/office/drawing/2014/main" id="{CCF6E4C1-D314-5EA6-9A25-BC9FA4D50723}"/>
                    </a:ext>
                  </a:extLst>
                </p:cNvPr>
                <p:cNvPicPr/>
                <p:nvPr/>
              </p:nvPicPr>
              <p:blipFill>
                <a:blip r:embed="rId404"/>
                <a:stretch>
                  <a:fillRect/>
                </a:stretch>
              </p:blipFill>
              <p:spPr>
                <a:xfrm>
                  <a:off x="5410954" y="2768068"/>
                  <a:ext cx="237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6" name="Freihand 255">
                  <a:extLst>
                    <a:ext uri="{FF2B5EF4-FFF2-40B4-BE49-F238E27FC236}">
                      <a16:creationId xmlns:a16="http://schemas.microsoft.com/office/drawing/2014/main" id="{A470C44C-34A9-3BC3-41B3-9E320F2DD412}"/>
                    </a:ext>
                  </a:extLst>
                </p14:cNvPr>
                <p14:cNvContentPartPr/>
                <p14:nvPr/>
              </p14:nvContentPartPr>
              <p14:xfrm>
                <a:off x="5700394" y="2727748"/>
                <a:ext cx="17280" cy="167760"/>
              </p14:xfrm>
            </p:contentPart>
          </mc:Choice>
          <mc:Fallback>
            <p:pic>
              <p:nvPicPr>
                <p:cNvPr id="256" name="Freihand 255">
                  <a:extLst>
                    <a:ext uri="{FF2B5EF4-FFF2-40B4-BE49-F238E27FC236}">
                      <a16:creationId xmlns:a16="http://schemas.microsoft.com/office/drawing/2014/main" id="{A470C44C-34A9-3BC3-41B3-9E320F2DD412}"/>
                    </a:ext>
                  </a:extLst>
                </p:cNvPr>
                <p:cNvPicPr/>
                <p:nvPr/>
              </p:nvPicPr>
              <p:blipFill>
                <a:blip r:embed="rId406"/>
                <a:stretch>
                  <a:fillRect/>
                </a:stretch>
              </p:blipFill>
              <p:spPr>
                <a:xfrm>
                  <a:off x="5691394" y="2719108"/>
                  <a:ext cx="34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7" name="Freihand 256">
                  <a:extLst>
                    <a:ext uri="{FF2B5EF4-FFF2-40B4-BE49-F238E27FC236}">
                      <a16:creationId xmlns:a16="http://schemas.microsoft.com/office/drawing/2014/main" id="{A82F3E55-D1D1-E755-67A1-3341A871453F}"/>
                    </a:ext>
                  </a:extLst>
                </p14:cNvPr>
                <p14:cNvContentPartPr/>
                <p14:nvPr/>
              </p14:nvContentPartPr>
              <p14:xfrm>
                <a:off x="5773114" y="2562868"/>
                <a:ext cx="173880" cy="255240"/>
              </p14:xfrm>
            </p:contentPart>
          </mc:Choice>
          <mc:Fallback>
            <p:pic>
              <p:nvPicPr>
                <p:cNvPr id="257" name="Freihand 256">
                  <a:extLst>
                    <a:ext uri="{FF2B5EF4-FFF2-40B4-BE49-F238E27FC236}">
                      <a16:creationId xmlns:a16="http://schemas.microsoft.com/office/drawing/2014/main" id="{A82F3E55-D1D1-E755-67A1-3341A871453F}"/>
                    </a:ext>
                  </a:extLst>
                </p:cNvPr>
                <p:cNvPicPr/>
                <p:nvPr/>
              </p:nvPicPr>
              <p:blipFill>
                <a:blip r:embed="rId408"/>
                <a:stretch>
                  <a:fillRect/>
                </a:stretch>
              </p:blipFill>
              <p:spPr>
                <a:xfrm>
                  <a:off x="5764474" y="2553868"/>
                  <a:ext cx="1915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8" name="Freihand 257">
                  <a:extLst>
                    <a:ext uri="{FF2B5EF4-FFF2-40B4-BE49-F238E27FC236}">
                      <a16:creationId xmlns:a16="http://schemas.microsoft.com/office/drawing/2014/main" id="{B7FF4701-981A-3CE8-63B5-4F24A5F6840B}"/>
                    </a:ext>
                  </a:extLst>
                </p14:cNvPr>
                <p14:cNvContentPartPr/>
                <p14:nvPr/>
              </p14:nvContentPartPr>
              <p14:xfrm>
                <a:off x="5651434" y="2531188"/>
                <a:ext cx="18720" cy="23040"/>
              </p14:xfrm>
            </p:contentPart>
          </mc:Choice>
          <mc:Fallback>
            <p:pic>
              <p:nvPicPr>
                <p:cNvPr id="258" name="Freihand 257">
                  <a:extLst>
                    <a:ext uri="{FF2B5EF4-FFF2-40B4-BE49-F238E27FC236}">
                      <a16:creationId xmlns:a16="http://schemas.microsoft.com/office/drawing/2014/main" id="{B7FF4701-981A-3CE8-63B5-4F24A5F6840B}"/>
                    </a:ext>
                  </a:extLst>
                </p:cNvPr>
                <p:cNvPicPr/>
                <p:nvPr/>
              </p:nvPicPr>
              <p:blipFill>
                <a:blip r:embed="rId410"/>
                <a:stretch>
                  <a:fillRect/>
                </a:stretch>
              </p:blipFill>
              <p:spPr>
                <a:xfrm>
                  <a:off x="5642434" y="2522188"/>
                  <a:ext cx="36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9" name="Freihand 258">
                  <a:extLst>
                    <a:ext uri="{FF2B5EF4-FFF2-40B4-BE49-F238E27FC236}">
                      <a16:creationId xmlns:a16="http://schemas.microsoft.com/office/drawing/2014/main" id="{5AC4745E-DEE7-8D44-F335-F1BC8EF0E162}"/>
                    </a:ext>
                  </a:extLst>
                </p14:cNvPr>
                <p14:cNvContentPartPr/>
                <p14:nvPr/>
              </p14:nvContentPartPr>
              <p14:xfrm>
                <a:off x="6156154" y="2598868"/>
                <a:ext cx="263160" cy="108360"/>
              </p14:xfrm>
            </p:contentPart>
          </mc:Choice>
          <mc:Fallback>
            <p:pic>
              <p:nvPicPr>
                <p:cNvPr id="259" name="Freihand 258">
                  <a:extLst>
                    <a:ext uri="{FF2B5EF4-FFF2-40B4-BE49-F238E27FC236}">
                      <a16:creationId xmlns:a16="http://schemas.microsoft.com/office/drawing/2014/main" id="{5AC4745E-DEE7-8D44-F335-F1BC8EF0E162}"/>
                    </a:ext>
                  </a:extLst>
                </p:cNvPr>
                <p:cNvPicPr/>
                <p:nvPr/>
              </p:nvPicPr>
              <p:blipFill>
                <a:blip r:embed="rId412"/>
                <a:stretch>
                  <a:fillRect/>
                </a:stretch>
              </p:blipFill>
              <p:spPr>
                <a:xfrm>
                  <a:off x="6147514" y="2589868"/>
                  <a:ext cx="280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0" name="Freihand 259">
                  <a:extLst>
                    <a:ext uri="{FF2B5EF4-FFF2-40B4-BE49-F238E27FC236}">
                      <a16:creationId xmlns:a16="http://schemas.microsoft.com/office/drawing/2014/main" id="{CAC32898-AFAE-4E10-B474-A5A6B66313CE}"/>
                    </a:ext>
                  </a:extLst>
                </p14:cNvPr>
                <p14:cNvContentPartPr/>
                <p14:nvPr/>
              </p14:nvContentPartPr>
              <p14:xfrm>
                <a:off x="6450634" y="2507788"/>
                <a:ext cx="468720" cy="235080"/>
              </p14:xfrm>
            </p:contentPart>
          </mc:Choice>
          <mc:Fallback>
            <p:pic>
              <p:nvPicPr>
                <p:cNvPr id="260" name="Freihand 259">
                  <a:extLst>
                    <a:ext uri="{FF2B5EF4-FFF2-40B4-BE49-F238E27FC236}">
                      <a16:creationId xmlns:a16="http://schemas.microsoft.com/office/drawing/2014/main" id="{CAC32898-AFAE-4E10-B474-A5A6B66313CE}"/>
                    </a:ext>
                  </a:extLst>
                </p:cNvPr>
                <p:cNvPicPr/>
                <p:nvPr/>
              </p:nvPicPr>
              <p:blipFill>
                <a:blip r:embed="rId414"/>
                <a:stretch>
                  <a:fillRect/>
                </a:stretch>
              </p:blipFill>
              <p:spPr>
                <a:xfrm>
                  <a:off x="6441994" y="2499148"/>
                  <a:ext cx="486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2" name="Freihand 261">
                  <a:extLst>
                    <a:ext uri="{FF2B5EF4-FFF2-40B4-BE49-F238E27FC236}">
                      <a16:creationId xmlns:a16="http://schemas.microsoft.com/office/drawing/2014/main" id="{8ACF494E-A02A-C64C-6911-8E13820F8417}"/>
                    </a:ext>
                  </a:extLst>
                </p14:cNvPr>
                <p14:cNvContentPartPr/>
                <p14:nvPr/>
              </p14:nvContentPartPr>
              <p14:xfrm>
                <a:off x="4955914" y="3174148"/>
                <a:ext cx="179640" cy="96480"/>
              </p14:xfrm>
            </p:contentPart>
          </mc:Choice>
          <mc:Fallback>
            <p:pic>
              <p:nvPicPr>
                <p:cNvPr id="262" name="Freihand 261">
                  <a:extLst>
                    <a:ext uri="{FF2B5EF4-FFF2-40B4-BE49-F238E27FC236}">
                      <a16:creationId xmlns:a16="http://schemas.microsoft.com/office/drawing/2014/main" id="{8ACF494E-A02A-C64C-6911-8E13820F8417}"/>
                    </a:ext>
                  </a:extLst>
                </p:cNvPr>
                <p:cNvPicPr/>
                <p:nvPr/>
              </p:nvPicPr>
              <p:blipFill>
                <a:blip r:embed="rId416"/>
                <a:stretch>
                  <a:fillRect/>
                </a:stretch>
              </p:blipFill>
              <p:spPr>
                <a:xfrm>
                  <a:off x="4946914" y="3165508"/>
                  <a:ext cx="197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3" name="Freihand 262">
                  <a:extLst>
                    <a:ext uri="{FF2B5EF4-FFF2-40B4-BE49-F238E27FC236}">
                      <a16:creationId xmlns:a16="http://schemas.microsoft.com/office/drawing/2014/main" id="{84458959-18D8-4939-4506-D127EC35E735}"/>
                    </a:ext>
                  </a:extLst>
                </p14:cNvPr>
                <p14:cNvContentPartPr/>
                <p14:nvPr/>
              </p14:nvContentPartPr>
              <p14:xfrm>
                <a:off x="5167594" y="2995228"/>
                <a:ext cx="209880" cy="222120"/>
              </p14:xfrm>
            </p:contentPart>
          </mc:Choice>
          <mc:Fallback>
            <p:pic>
              <p:nvPicPr>
                <p:cNvPr id="263" name="Freihand 262">
                  <a:extLst>
                    <a:ext uri="{FF2B5EF4-FFF2-40B4-BE49-F238E27FC236}">
                      <a16:creationId xmlns:a16="http://schemas.microsoft.com/office/drawing/2014/main" id="{84458959-18D8-4939-4506-D127EC35E735}"/>
                    </a:ext>
                  </a:extLst>
                </p:cNvPr>
                <p:cNvPicPr/>
                <p:nvPr/>
              </p:nvPicPr>
              <p:blipFill>
                <a:blip r:embed="rId418"/>
                <a:stretch>
                  <a:fillRect/>
                </a:stretch>
              </p:blipFill>
              <p:spPr>
                <a:xfrm>
                  <a:off x="5158954" y="2986588"/>
                  <a:ext cx="227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4" name="Freihand 263">
                  <a:extLst>
                    <a:ext uri="{FF2B5EF4-FFF2-40B4-BE49-F238E27FC236}">
                      <a16:creationId xmlns:a16="http://schemas.microsoft.com/office/drawing/2014/main" id="{D937A3C0-D057-3DDF-25B7-3ECAD4E85D75}"/>
                    </a:ext>
                  </a:extLst>
                </p14:cNvPr>
                <p14:cNvContentPartPr/>
                <p14:nvPr/>
              </p14:nvContentPartPr>
              <p14:xfrm>
                <a:off x="5534074" y="2988388"/>
                <a:ext cx="165960" cy="123120"/>
              </p14:xfrm>
            </p:contentPart>
          </mc:Choice>
          <mc:Fallback>
            <p:pic>
              <p:nvPicPr>
                <p:cNvPr id="264" name="Freihand 263">
                  <a:extLst>
                    <a:ext uri="{FF2B5EF4-FFF2-40B4-BE49-F238E27FC236}">
                      <a16:creationId xmlns:a16="http://schemas.microsoft.com/office/drawing/2014/main" id="{D937A3C0-D057-3DDF-25B7-3ECAD4E85D75}"/>
                    </a:ext>
                  </a:extLst>
                </p:cNvPr>
                <p:cNvPicPr/>
                <p:nvPr/>
              </p:nvPicPr>
              <p:blipFill>
                <a:blip r:embed="rId420"/>
                <a:stretch>
                  <a:fillRect/>
                </a:stretch>
              </p:blipFill>
              <p:spPr>
                <a:xfrm>
                  <a:off x="5525074" y="2979748"/>
                  <a:ext cx="183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5" name="Freihand 264">
                  <a:extLst>
                    <a:ext uri="{FF2B5EF4-FFF2-40B4-BE49-F238E27FC236}">
                      <a16:creationId xmlns:a16="http://schemas.microsoft.com/office/drawing/2014/main" id="{47A8358C-4C6C-C407-76A3-FE887452D1CE}"/>
                    </a:ext>
                  </a:extLst>
                </p14:cNvPr>
                <p14:cNvContentPartPr/>
                <p14:nvPr/>
              </p14:nvContentPartPr>
              <p14:xfrm>
                <a:off x="5689954" y="2896588"/>
                <a:ext cx="144000" cy="141840"/>
              </p14:xfrm>
            </p:contentPart>
          </mc:Choice>
          <mc:Fallback>
            <p:pic>
              <p:nvPicPr>
                <p:cNvPr id="265" name="Freihand 264">
                  <a:extLst>
                    <a:ext uri="{FF2B5EF4-FFF2-40B4-BE49-F238E27FC236}">
                      <a16:creationId xmlns:a16="http://schemas.microsoft.com/office/drawing/2014/main" id="{47A8358C-4C6C-C407-76A3-FE887452D1CE}"/>
                    </a:ext>
                  </a:extLst>
                </p:cNvPr>
                <p:cNvPicPr/>
                <p:nvPr/>
              </p:nvPicPr>
              <p:blipFill>
                <a:blip r:embed="rId422"/>
                <a:stretch>
                  <a:fillRect/>
                </a:stretch>
              </p:blipFill>
              <p:spPr>
                <a:xfrm>
                  <a:off x="5680954" y="2887948"/>
                  <a:ext cx="161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7" name="Freihand 266">
                  <a:extLst>
                    <a:ext uri="{FF2B5EF4-FFF2-40B4-BE49-F238E27FC236}">
                      <a16:creationId xmlns:a16="http://schemas.microsoft.com/office/drawing/2014/main" id="{A4B0797E-49A2-D0AA-D1AD-CEFC64FE81D9}"/>
                    </a:ext>
                  </a:extLst>
                </p14:cNvPr>
                <p14:cNvContentPartPr/>
                <p14:nvPr/>
              </p14:nvContentPartPr>
              <p14:xfrm>
                <a:off x="6026914" y="2878948"/>
                <a:ext cx="103320" cy="208800"/>
              </p14:xfrm>
            </p:contentPart>
          </mc:Choice>
          <mc:Fallback>
            <p:pic>
              <p:nvPicPr>
                <p:cNvPr id="267" name="Freihand 266">
                  <a:extLst>
                    <a:ext uri="{FF2B5EF4-FFF2-40B4-BE49-F238E27FC236}">
                      <a16:creationId xmlns:a16="http://schemas.microsoft.com/office/drawing/2014/main" id="{A4B0797E-49A2-D0AA-D1AD-CEFC64FE81D9}"/>
                    </a:ext>
                  </a:extLst>
                </p:cNvPr>
                <p:cNvPicPr/>
                <p:nvPr/>
              </p:nvPicPr>
              <p:blipFill>
                <a:blip r:embed="rId424"/>
                <a:stretch>
                  <a:fillRect/>
                </a:stretch>
              </p:blipFill>
              <p:spPr>
                <a:xfrm>
                  <a:off x="6018274" y="2869948"/>
                  <a:ext cx="1209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8" name="Freihand 267">
                  <a:extLst>
                    <a:ext uri="{FF2B5EF4-FFF2-40B4-BE49-F238E27FC236}">
                      <a16:creationId xmlns:a16="http://schemas.microsoft.com/office/drawing/2014/main" id="{738DE14B-DB9A-5E9A-EC88-FBBA31743339}"/>
                    </a:ext>
                  </a:extLst>
                </p14:cNvPr>
                <p14:cNvContentPartPr/>
                <p14:nvPr/>
              </p14:nvContentPartPr>
              <p14:xfrm>
                <a:off x="6171994" y="2835748"/>
                <a:ext cx="75240" cy="108000"/>
              </p14:xfrm>
            </p:contentPart>
          </mc:Choice>
          <mc:Fallback>
            <p:pic>
              <p:nvPicPr>
                <p:cNvPr id="268" name="Freihand 267">
                  <a:extLst>
                    <a:ext uri="{FF2B5EF4-FFF2-40B4-BE49-F238E27FC236}">
                      <a16:creationId xmlns:a16="http://schemas.microsoft.com/office/drawing/2014/main" id="{738DE14B-DB9A-5E9A-EC88-FBBA31743339}"/>
                    </a:ext>
                  </a:extLst>
                </p:cNvPr>
                <p:cNvPicPr/>
                <p:nvPr/>
              </p:nvPicPr>
              <p:blipFill>
                <a:blip r:embed="rId426"/>
                <a:stretch>
                  <a:fillRect/>
                </a:stretch>
              </p:blipFill>
              <p:spPr>
                <a:xfrm>
                  <a:off x="6163354" y="2826748"/>
                  <a:ext cx="92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9" name="Freihand 268">
                  <a:extLst>
                    <a:ext uri="{FF2B5EF4-FFF2-40B4-BE49-F238E27FC236}">
                      <a16:creationId xmlns:a16="http://schemas.microsoft.com/office/drawing/2014/main" id="{9A6ECA23-F74F-5DC2-5A57-A9BF92F557A2}"/>
                    </a:ext>
                  </a:extLst>
                </p14:cNvPr>
                <p14:cNvContentPartPr/>
                <p14:nvPr/>
              </p14:nvContentPartPr>
              <p14:xfrm>
                <a:off x="6295834" y="2807668"/>
                <a:ext cx="79200" cy="96120"/>
              </p14:xfrm>
            </p:contentPart>
          </mc:Choice>
          <mc:Fallback>
            <p:pic>
              <p:nvPicPr>
                <p:cNvPr id="269" name="Freihand 268">
                  <a:extLst>
                    <a:ext uri="{FF2B5EF4-FFF2-40B4-BE49-F238E27FC236}">
                      <a16:creationId xmlns:a16="http://schemas.microsoft.com/office/drawing/2014/main" id="{9A6ECA23-F74F-5DC2-5A57-A9BF92F557A2}"/>
                    </a:ext>
                  </a:extLst>
                </p:cNvPr>
                <p:cNvPicPr/>
                <p:nvPr/>
              </p:nvPicPr>
              <p:blipFill>
                <a:blip r:embed="rId428"/>
                <a:stretch>
                  <a:fillRect/>
                </a:stretch>
              </p:blipFill>
              <p:spPr>
                <a:xfrm>
                  <a:off x="6287194" y="2798668"/>
                  <a:ext cx="96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0" name="Freihand 269">
                  <a:extLst>
                    <a:ext uri="{FF2B5EF4-FFF2-40B4-BE49-F238E27FC236}">
                      <a16:creationId xmlns:a16="http://schemas.microsoft.com/office/drawing/2014/main" id="{9971E46B-7E96-DB30-2DD7-2F1089CAE1F4}"/>
                    </a:ext>
                  </a:extLst>
                </p14:cNvPr>
                <p14:cNvContentPartPr/>
                <p14:nvPr/>
              </p14:nvContentPartPr>
              <p14:xfrm>
                <a:off x="6390874" y="2723428"/>
                <a:ext cx="166320" cy="306720"/>
              </p14:xfrm>
            </p:contentPart>
          </mc:Choice>
          <mc:Fallback>
            <p:pic>
              <p:nvPicPr>
                <p:cNvPr id="270" name="Freihand 269">
                  <a:extLst>
                    <a:ext uri="{FF2B5EF4-FFF2-40B4-BE49-F238E27FC236}">
                      <a16:creationId xmlns:a16="http://schemas.microsoft.com/office/drawing/2014/main" id="{9971E46B-7E96-DB30-2DD7-2F1089CAE1F4}"/>
                    </a:ext>
                  </a:extLst>
                </p:cNvPr>
                <p:cNvPicPr/>
                <p:nvPr/>
              </p:nvPicPr>
              <p:blipFill>
                <a:blip r:embed="rId430"/>
                <a:stretch>
                  <a:fillRect/>
                </a:stretch>
              </p:blipFill>
              <p:spPr>
                <a:xfrm>
                  <a:off x="6381874" y="2714788"/>
                  <a:ext cx="1839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1" name="Freihand 270">
                  <a:extLst>
                    <a:ext uri="{FF2B5EF4-FFF2-40B4-BE49-F238E27FC236}">
                      <a16:creationId xmlns:a16="http://schemas.microsoft.com/office/drawing/2014/main" id="{E82EF016-7624-383B-F437-14874F1E497D}"/>
                    </a:ext>
                  </a:extLst>
                </p14:cNvPr>
                <p14:cNvContentPartPr/>
                <p14:nvPr/>
              </p14:nvContentPartPr>
              <p14:xfrm>
                <a:off x="6571954" y="2737468"/>
                <a:ext cx="106200" cy="100440"/>
              </p14:xfrm>
            </p:contentPart>
          </mc:Choice>
          <mc:Fallback>
            <p:pic>
              <p:nvPicPr>
                <p:cNvPr id="271" name="Freihand 270">
                  <a:extLst>
                    <a:ext uri="{FF2B5EF4-FFF2-40B4-BE49-F238E27FC236}">
                      <a16:creationId xmlns:a16="http://schemas.microsoft.com/office/drawing/2014/main" id="{E82EF016-7624-383B-F437-14874F1E497D}"/>
                    </a:ext>
                  </a:extLst>
                </p:cNvPr>
                <p:cNvPicPr/>
                <p:nvPr/>
              </p:nvPicPr>
              <p:blipFill>
                <a:blip r:embed="rId432"/>
                <a:stretch>
                  <a:fillRect/>
                </a:stretch>
              </p:blipFill>
              <p:spPr>
                <a:xfrm>
                  <a:off x="6563314" y="2728468"/>
                  <a:ext cx="123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3" name="Freihand 272">
                  <a:extLst>
                    <a:ext uri="{FF2B5EF4-FFF2-40B4-BE49-F238E27FC236}">
                      <a16:creationId xmlns:a16="http://schemas.microsoft.com/office/drawing/2014/main" id="{D1489A62-48CC-25C7-1A5F-3A70946C8E02}"/>
                    </a:ext>
                  </a:extLst>
                </p14:cNvPr>
                <p14:cNvContentPartPr/>
                <p14:nvPr/>
              </p14:nvContentPartPr>
              <p14:xfrm>
                <a:off x="6760234" y="2654668"/>
                <a:ext cx="155520" cy="167040"/>
              </p14:xfrm>
            </p:contentPart>
          </mc:Choice>
          <mc:Fallback>
            <p:pic>
              <p:nvPicPr>
                <p:cNvPr id="273" name="Freihand 272">
                  <a:extLst>
                    <a:ext uri="{FF2B5EF4-FFF2-40B4-BE49-F238E27FC236}">
                      <a16:creationId xmlns:a16="http://schemas.microsoft.com/office/drawing/2014/main" id="{D1489A62-48CC-25C7-1A5F-3A70946C8E02}"/>
                    </a:ext>
                  </a:extLst>
                </p:cNvPr>
                <p:cNvPicPr/>
                <p:nvPr/>
              </p:nvPicPr>
              <p:blipFill>
                <a:blip r:embed="rId434"/>
                <a:stretch>
                  <a:fillRect/>
                </a:stretch>
              </p:blipFill>
              <p:spPr>
                <a:xfrm>
                  <a:off x="6751234" y="2645668"/>
                  <a:ext cx="173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4" name="Freihand 273">
                  <a:extLst>
                    <a:ext uri="{FF2B5EF4-FFF2-40B4-BE49-F238E27FC236}">
                      <a16:creationId xmlns:a16="http://schemas.microsoft.com/office/drawing/2014/main" id="{7B15C6B8-E8FC-8B96-82CE-E8B773421036}"/>
                    </a:ext>
                  </a:extLst>
                </p14:cNvPr>
                <p14:cNvContentPartPr/>
                <p14:nvPr/>
              </p14:nvContentPartPr>
              <p14:xfrm>
                <a:off x="6976954" y="2685628"/>
                <a:ext cx="115200" cy="92880"/>
              </p14:xfrm>
            </p:contentPart>
          </mc:Choice>
          <mc:Fallback>
            <p:pic>
              <p:nvPicPr>
                <p:cNvPr id="274" name="Freihand 273">
                  <a:extLst>
                    <a:ext uri="{FF2B5EF4-FFF2-40B4-BE49-F238E27FC236}">
                      <a16:creationId xmlns:a16="http://schemas.microsoft.com/office/drawing/2014/main" id="{7B15C6B8-E8FC-8B96-82CE-E8B773421036}"/>
                    </a:ext>
                  </a:extLst>
                </p:cNvPr>
                <p:cNvPicPr/>
                <p:nvPr/>
              </p:nvPicPr>
              <p:blipFill>
                <a:blip r:embed="rId436"/>
                <a:stretch>
                  <a:fillRect/>
                </a:stretch>
              </p:blipFill>
              <p:spPr>
                <a:xfrm>
                  <a:off x="6968314" y="2676628"/>
                  <a:ext cx="132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5" name="Freihand 274">
                  <a:extLst>
                    <a:ext uri="{FF2B5EF4-FFF2-40B4-BE49-F238E27FC236}">
                      <a16:creationId xmlns:a16="http://schemas.microsoft.com/office/drawing/2014/main" id="{776E3A36-007A-0A1F-3220-67E297D1910D}"/>
                    </a:ext>
                  </a:extLst>
                </p14:cNvPr>
                <p14:cNvContentPartPr/>
                <p14:nvPr/>
              </p14:nvContentPartPr>
              <p14:xfrm>
                <a:off x="7106554" y="2561788"/>
                <a:ext cx="236880" cy="160200"/>
              </p14:xfrm>
            </p:contentPart>
          </mc:Choice>
          <mc:Fallback>
            <p:pic>
              <p:nvPicPr>
                <p:cNvPr id="275" name="Freihand 274">
                  <a:extLst>
                    <a:ext uri="{FF2B5EF4-FFF2-40B4-BE49-F238E27FC236}">
                      <a16:creationId xmlns:a16="http://schemas.microsoft.com/office/drawing/2014/main" id="{776E3A36-007A-0A1F-3220-67E297D1910D}"/>
                    </a:ext>
                  </a:extLst>
                </p:cNvPr>
                <p:cNvPicPr/>
                <p:nvPr/>
              </p:nvPicPr>
              <p:blipFill>
                <a:blip r:embed="rId438"/>
                <a:stretch>
                  <a:fillRect/>
                </a:stretch>
              </p:blipFill>
              <p:spPr>
                <a:xfrm>
                  <a:off x="7097914" y="2552788"/>
                  <a:ext cx="254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7" name="Freihand 276">
                  <a:extLst>
                    <a:ext uri="{FF2B5EF4-FFF2-40B4-BE49-F238E27FC236}">
                      <a16:creationId xmlns:a16="http://schemas.microsoft.com/office/drawing/2014/main" id="{87665BCB-8117-CE5C-5D81-5DF5C583D04C}"/>
                    </a:ext>
                  </a:extLst>
                </p14:cNvPr>
                <p14:cNvContentPartPr/>
                <p14:nvPr/>
              </p14:nvContentPartPr>
              <p14:xfrm>
                <a:off x="5481874" y="3245788"/>
                <a:ext cx="131760" cy="153720"/>
              </p14:xfrm>
            </p:contentPart>
          </mc:Choice>
          <mc:Fallback>
            <p:pic>
              <p:nvPicPr>
                <p:cNvPr id="277" name="Freihand 276">
                  <a:extLst>
                    <a:ext uri="{FF2B5EF4-FFF2-40B4-BE49-F238E27FC236}">
                      <a16:creationId xmlns:a16="http://schemas.microsoft.com/office/drawing/2014/main" id="{87665BCB-8117-CE5C-5D81-5DF5C583D04C}"/>
                    </a:ext>
                  </a:extLst>
                </p:cNvPr>
                <p:cNvPicPr/>
                <p:nvPr/>
              </p:nvPicPr>
              <p:blipFill>
                <a:blip r:embed="rId440"/>
                <a:stretch>
                  <a:fillRect/>
                </a:stretch>
              </p:blipFill>
              <p:spPr>
                <a:xfrm>
                  <a:off x="5473234" y="3237148"/>
                  <a:ext cx="149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8" name="Freihand 277">
                  <a:extLst>
                    <a:ext uri="{FF2B5EF4-FFF2-40B4-BE49-F238E27FC236}">
                      <a16:creationId xmlns:a16="http://schemas.microsoft.com/office/drawing/2014/main" id="{7317796B-F627-5160-DA15-71073F1D3DD1}"/>
                    </a:ext>
                  </a:extLst>
                </p14:cNvPr>
                <p14:cNvContentPartPr/>
                <p14:nvPr/>
              </p14:nvContentPartPr>
              <p14:xfrm>
                <a:off x="5624074" y="3259468"/>
                <a:ext cx="79200" cy="68040"/>
              </p14:xfrm>
            </p:contentPart>
          </mc:Choice>
          <mc:Fallback>
            <p:pic>
              <p:nvPicPr>
                <p:cNvPr id="278" name="Freihand 277">
                  <a:extLst>
                    <a:ext uri="{FF2B5EF4-FFF2-40B4-BE49-F238E27FC236}">
                      <a16:creationId xmlns:a16="http://schemas.microsoft.com/office/drawing/2014/main" id="{7317796B-F627-5160-DA15-71073F1D3DD1}"/>
                    </a:ext>
                  </a:extLst>
                </p:cNvPr>
                <p:cNvPicPr/>
                <p:nvPr/>
              </p:nvPicPr>
              <p:blipFill>
                <a:blip r:embed="rId442"/>
                <a:stretch>
                  <a:fillRect/>
                </a:stretch>
              </p:blipFill>
              <p:spPr>
                <a:xfrm>
                  <a:off x="5615434" y="3250828"/>
                  <a:ext cx="96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9" name="Freihand 278">
                  <a:extLst>
                    <a:ext uri="{FF2B5EF4-FFF2-40B4-BE49-F238E27FC236}">
                      <a16:creationId xmlns:a16="http://schemas.microsoft.com/office/drawing/2014/main" id="{98872709-F265-85A9-A3AC-F50229341C1F}"/>
                    </a:ext>
                  </a:extLst>
                </p14:cNvPr>
                <p14:cNvContentPartPr/>
                <p14:nvPr/>
              </p14:nvContentPartPr>
              <p14:xfrm>
                <a:off x="5738194" y="3211228"/>
                <a:ext cx="278280" cy="69480"/>
              </p14:xfrm>
            </p:contentPart>
          </mc:Choice>
          <mc:Fallback>
            <p:pic>
              <p:nvPicPr>
                <p:cNvPr id="279" name="Freihand 278">
                  <a:extLst>
                    <a:ext uri="{FF2B5EF4-FFF2-40B4-BE49-F238E27FC236}">
                      <a16:creationId xmlns:a16="http://schemas.microsoft.com/office/drawing/2014/main" id="{98872709-F265-85A9-A3AC-F50229341C1F}"/>
                    </a:ext>
                  </a:extLst>
                </p:cNvPr>
                <p:cNvPicPr/>
                <p:nvPr/>
              </p:nvPicPr>
              <p:blipFill>
                <a:blip r:embed="rId444"/>
                <a:stretch>
                  <a:fillRect/>
                </a:stretch>
              </p:blipFill>
              <p:spPr>
                <a:xfrm>
                  <a:off x="5729554" y="3202588"/>
                  <a:ext cx="295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0" name="Freihand 279">
                  <a:extLst>
                    <a:ext uri="{FF2B5EF4-FFF2-40B4-BE49-F238E27FC236}">
                      <a16:creationId xmlns:a16="http://schemas.microsoft.com/office/drawing/2014/main" id="{ED94E638-1FB5-AC55-6AAB-A0894B9F3335}"/>
                    </a:ext>
                  </a:extLst>
                </p14:cNvPr>
                <p14:cNvContentPartPr/>
                <p14:nvPr/>
              </p14:nvContentPartPr>
              <p14:xfrm>
                <a:off x="6074794" y="3013588"/>
                <a:ext cx="143280" cy="237240"/>
              </p14:xfrm>
            </p:contentPart>
          </mc:Choice>
          <mc:Fallback>
            <p:pic>
              <p:nvPicPr>
                <p:cNvPr id="280" name="Freihand 279">
                  <a:extLst>
                    <a:ext uri="{FF2B5EF4-FFF2-40B4-BE49-F238E27FC236}">
                      <a16:creationId xmlns:a16="http://schemas.microsoft.com/office/drawing/2014/main" id="{ED94E638-1FB5-AC55-6AAB-A0894B9F3335}"/>
                    </a:ext>
                  </a:extLst>
                </p:cNvPr>
                <p:cNvPicPr/>
                <p:nvPr/>
              </p:nvPicPr>
              <p:blipFill>
                <a:blip r:embed="rId446"/>
                <a:stretch>
                  <a:fillRect/>
                </a:stretch>
              </p:blipFill>
              <p:spPr>
                <a:xfrm>
                  <a:off x="6066154" y="3004588"/>
                  <a:ext cx="1609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1" name="Freihand 280">
                  <a:extLst>
                    <a:ext uri="{FF2B5EF4-FFF2-40B4-BE49-F238E27FC236}">
                      <a16:creationId xmlns:a16="http://schemas.microsoft.com/office/drawing/2014/main" id="{0F420600-84A8-D900-F886-AB1E590E7282}"/>
                    </a:ext>
                  </a:extLst>
                </p14:cNvPr>
                <p14:cNvContentPartPr/>
                <p14:nvPr/>
              </p14:nvContentPartPr>
              <p14:xfrm>
                <a:off x="6147154" y="3066868"/>
                <a:ext cx="129240" cy="155520"/>
              </p14:xfrm>
            </p:contentPart>
          </mc:Choice>
          <mc:Fallback>
            <p:pic>
              <p:nvPicPr>
                <p:cNvPr id="281" name="Freihand 280">
                  <a:extLst>
                    <a:ext uri="{FF2B5EF4-FFF2-40B4-BE49-F238E27FC236}">
                      <a16:creationId xmlns:a16="http://schemas.microsoft.com/office/drawing/2014/main" id="{0F420600-84A8-D900-F886-AB1E590E7282}"/>
                    </a:ext>
                  </a:extLst>
                </p:cNvPr>
                <p:cNvPicPr/>
                <p:nvPr/>
              </p:nvPicPr>
              <p:blipFill>
                <a:blip r:embed="rId448"/>
                <a:stretch>
                  <a:fillRect/>
                </a:stretch>
              </p:blipFill>
              <p:spPr>
                <a:xfrm>
                  <a:off x="6138514" y="3058228"/>
                  <a:ext cx="146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2" name="Freihand 281">
                  <a:extLst>
                    <a:ext uri="{FF2B5EF4-FFF2-40B4-BE49-F238E27FC236}">
                      <a16:creationId xmlns:a16="http://schemas.microsoft.com/office/drawing/2014/main" id="{54DB6BE7-7CAE-94D3-4EE9-A18A2A4DE21A}"/>
                    </a:ext>
                  </a:extLst>
                </p14:cNvPr>
                <p14:cNvContentPartPr/>
                <p14:nvPr/>
              </p14:nvContentPartPr>
              <p14:xfrm>
                <a:off x="6293674" y="2963548"/>
                <a:ext cx="57240" cy="232200"/>
              </p14:xfrm>
            </p:contentPart>
          </mc:Choice>
          <mc:Fallback>
            <p:pic>
              <p:nvPicPr>
                <p:cNvPr id="282" name="Freihand 281">
                  <a:extLst>
                    <a:ext uri="{FF2B5EF4-FFF2-40B4-BE49-F238E27FC236}">
                      <a16:creationId xmlns:a16="http://schemas.microsoft.com/office/drawing/2014/main" id="{54DB6BE7-7CAE-94D3-4EE9-A18A2A4DE21A}"/>
                    </a:ext>
                  </a:extLst>
                </p:cNvPr>
                <p:cNvPicPr/>
                <p:nvPr/>
              </p:nvPicPr>
              <p:blipFill>
                <a:blip r:embed="rId450"/>
                <a:stretch>
                  <a:fillRect/>
                </a:stretch>
              </p:blipFill>
              <p:spPr>
                <a:xfrm>
                  <a:off x="6284674" y="2954908"/>
                  <a:ext cx="748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3" name="Freihand 282">
                  <a:extLst>
                    <a:ext uri="{FF2B5EF4-FFF2-40B4-BE49-F238E27FC236}">
                      <a16:creationId xmlns:a16="http://schemas.microsoft.com/office/drawing/2014/main" id="{D10A4EE1-06B0-B6CA-0098-303277D63C75}"/>
                    </a:ext>
                  </a:extLst>
                </p14:cNvPr>
                <p14:cNvContentPartPr/>
                <p14:nvPr/>
              </p14:nvContentPartPr>
              <p14:xfrm>
                <a:off x="6493834" y="2889028"/>
                <a:ext cx="288720" cy="241560"/>
              </p14:xfrm>
            </p:contentPart>
          </mc:Choice>
          <mc:Fallback>
            <p:pic>
              <p:nvPicPr>
                <p:cNvPr id="283" name="Freihand 282">
                  <a:extLst>
                    <a:ext uri="{FF2B5EF4-FFF2-40B4-BE49-F238E27FC236}">
                      <a16:creationId xmlns:a16="http://schemas.microsoft.com/office/drawing/2014/main" id="{D10A4EE1-06B0-B6CA-0098-303277D63C75}"/>
                    </a:ext>
                  </a:extLst>
                </p:cNvPr>
                <p:cNvPicPr/>
                <p:nvPr/>
              </p:nvPicPr>
              <p:blipFill>
                <a:blip r:embed="rId452"/>
                <a:stretch>
                  <a:fillRect/>
                </a:stretch>
              </p:blipFill>
              <p:spPr>
                <a:xfrm>
                  <a:off x="6484834" y="2880028"/>
                  <a:ext cx="3063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5" name="Freihand 284">
                  <a:extLst>
                    <a:ext uri="{FF2B5EF4-FFF2-40B4-BE49-F238E27FC236}">
                      <a16:creationId xmlns:a16="http://schemas.microsoft.com/office/drawing/2014/main" id="{71BF659F-D0DB-36E6-EFCF-C4D2EBF20357}"/>
                    </a:ext>
                  </a:extLst>
                </p14:cNvPr>
                <p14:cNvContentPartPr/>
                <p14:nvPr/>
              </p14:nvContentPartPr>
              <p14:xfrm>
                <a:off x="6830074" y="2829988"/>
                <a:ext cx="321840" cy="213120"/>
              </p14:xfrm>
            </p:contentPart>
          </mc:Choice>
          <mc:Fallback>
            <p:pic>
              <p:nvPicPr>
                <p:cNvPr id="285" name="Freihand 284">
                  <a:extLst>
                    <a:ext uri="{FF2B5EF4-FFF2-40B4-BE49-F238E27FC236}">
                      <a16:creationId xmlns:a16="http://schemas.microsoft.com/office/drawing/2014/main" id="{71BF659F-D0DB-36E6-EFCF-C4D2EBF20357}"/>
                    </a:ext>
                  </a:extLst>
                </p:cNvPr>
                <p:cNvPicPr/>
                <p:nvPr/>
              </p:nvPicPr>
              <p:blipFill>
                <a:blip r:embed="rId454"/>
                <a:stretch>
                  <a:fillRect/>
                </a:stretch>
              </p:blipFill>
              <p:spPr>
                <a:xfrm>
                  <a:off x="6821074" y="2820988"/>
                  <a:ext cx="3394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6" name="Freihand 285">
                  <a:extLst>
                    <a:ext uri="{FF2B5EF4-FFF2-40B4-BE49-F238E27FC236}">
                      <a16:creationId xmlns:a16="http://schemas.microsoft.com/office/drawing/2014/main" id="{03487263-5A29-8E31-0587-9F5BC1FC9ADE}"/>
                    </a:ext>
                  </a:extLst>
                </p14:cNvPr>
                <p14:cNvContentPartPr/>
                <p14:nvPr/>
              </p14:nvContentPartPr>
              <p14:xfrm>
                <a:off x="7264594" y="2806948"/>
                <a:ext cx="102960" cy="125280"/>
              </p14:xfrm>
            </p:contentPart>
          </mc:Choice>
          <mc:Fallback>
            <p:pic>
              <p:nvPicPr>
                <p:cNvPr id="286" name="Freihand 285">
                  <a:extLst>
                    <a:ext uri="{FF2B5EF4-FFF2-40B4-BE49-F238E27FC236}">
                      <a16:creationId xmlns:a16="http://schemas.microsoft.com/office/drawing/2014/main" id="{03487263-5A29-8E31-0587-9F5BC1FC9ADE}"/>
                    </a:ext>
                  </a:extLst>
                </p:cNvPr>
                <p:cNvPicPr/>
                <p:nvPr/>
              </p:nvPicPr>
              <p:blipFill>
                <a:blip r:embed="rId456"/>
                <a:stretch>
                  <a:fillRect/>
                </a:stretch>
              </p:blipFill>
              <p:spPr>
                <a:xfrm>
                  <a:off x="7255954" y="2797948"/>
                  <a:ext cx="120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7" name="Freihand 286">
                  <a:extLst>
                    <a:ext uri="{FF2B5EF4-FFF2-40B4-BE49-F238E27FC236}">
                      <a16:creationId xmlns:a16="http://schemas.microsoft.com/office/drawing/2014/main" id="{D821DD93-D742-0E33-F80E-BE924BAD50AE}"/>
                    </a:ext>
                  </a:extLst>
                </p14:cNvPr>
                <p14:cNvContentPartPr/>
                <p14:nvPr/>
              </p14:nvContentPartPr>
              <p14:xfrm>
                <a:off x="7389154" y="2742148"/>
                <a:ext cx="244440" cy="88200"/>
              </p14:xfrm>
            </p:contentPart>
          </mc:Choice>
          <mc:Fallback>
            <p:pic>
              <p:nvPicPr>
                <p:cNvPr id="287" name="Freihand 286">
                  <a:extLst>
                    <a:ext uri="{FF2B5EF4-FFF2-40B4-BE49-F238E27FC236}">
                      <a16:creationId xmlns:a16="http://schemas.microsoft.com/office/drawing/2014/main" id="{D821DD93-D742-0E33-F80E-BE924BAD50AE}"/>
                    </a:ext>
                  </a:extLst>
                </p:cNvPr>
                <p:cNvPicPr/>
                <p:nvPr/>
              </p:nvPicPr>
              <p:blipFill>
                <a:blip r:embed="rId458"/>
                <a:stretch>
                  <a:fillRect/>
                </a:stretch>
              </p:blipFill>
              <p:spPr>
                <a:xfrm>
                  <a:off x="7380514" y="2733148"/>
                  <a:ext cx="262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8" name="Freihand 287">
                  <a:extLst>
                    <a:ext uri="{FF2B5EF4-FFF2-40B4-BE49-F238E27FC236}">
                      <a16:creationId xmlns:a16="http://schemas.microsoft.com/office/drawing/2014/main" id="{17E27FE7-E071-C2C0-A3B6-1BD1665AA226}"/>
                    </a:ext>
                  </a:extLst>
                </p14:cNvPr>
                <p14:cNvContentPartPr/>
                <p14:nvPr/>
              </p14:nvContentPartPr>
              <p14:xfrm>
                <a:off x="7689754" y="2664388"/>
                <a:ext cx="106560" cy="88200"/>
              </p14:xfrm>
            </p:contentPart>
          </mc:Choice>
          <mc:Fallback>
            <p:pic>
              <p:nvPicPr>
                <p:cNvPr id="288" name="Freihand 287">
                  <a:extLst>
                    <a:ext uri="{FF2B5EF4-FFF2-40B4-BE49-F238E27FC236}">
                      <a16:creationId xmlns:a16="http://schemas.microsoft.com/office/drawing/2014/main" id="{17E27FE7-E071-C2C0-A3B6-1BD1665AA226}"/>
                    </a:ext>
                  </a:extLst>
                </p:cNvPr>
                <p:cNvPicPr/>
                <p:nvPr/>
              </p:nvPicPr>
              <p:blipFill>
                <a:blip r:embed="rId460"/>
                <a:stretch>
                  <a:fillRect/>
                </a:stretch>
              </p:blipFill>
              <p:spPr>
                <a:xfrm>
                  <a:off x="7680754" y="2655748"/>
                  <a:ext cx="124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0" name="Freihand 289">
                  <a:extLst>
                    <a:ext uri="{FF2B5EF4-FFF2-40B4-BE49-F238E27FC236}">
                      <a16:creationId xmlns:a16="http://schemas.microsoft.com/office/drawing/2014/main" id="{7FE6D57C-7C58-0439-8227-24C6CB4A4BF0}"/>
                    </a:ext>
                  </a:extLst>
                </p14:cNvPr>
                <p14:cNvContentPartPr/>
                <p14:nvPr/>
              </p14:nvContentPartPr>
              <p14:xfrm>
                <a:off x="6212674" y="3246508"/>
                <a:ext cx="470520" cy="220320"/>
              </p14:xfrm>
            </p:contentPart>
          </mc:Choice>
          <mc:Fallback>
            <p:pic>
              <p:nvPicPr>
                <p:cNvPr id="290" name="Freihand 289">
                  <a:extLst>
                    <a:ext uri="{FF2B5EF4-FFF2-40B4-BE49-F238E27FC236}">
                      <a16:creationId xmlns:a16="http://schemas.microsoft.com/office/drawing/2014/main" id="{7FE6D57C-7C58-0439-8227-24C6CB4A4BF0}"/>
                    </a:ext>
                  </a:extLst>
                </p:cNvPr>
                <p:cNvPicPr/>
                <p:nvPr/>
              </p:nvPicPr>
              <p:blipFill>
                <a:blip r:embed="rId462"/>
                <a:stretch>
                  <a:fillRect/>
                </a:stretch>
              </p:blipFill>
              <p:spPr>
                <a:xfrm>
                  <a:off x="6204034" y="3237508"/>
                  <a:ext cx="48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1" name="Freihand 290">
                  <a:extLst>
                    <a:ext uri="{FF2B5EF4-FFF2-40B4-BE49-F238E27FC236}">
                      <a16:creationId xmlns:a16="http://schemas.microsoft.com/office/drawing/2014/main" id="{1DD4560D-7908-1E4E-8F6E-D59439F9EFB3}"/>
                    </a:ext>
                  </a:extLst>
                </p14:cNvPr>
                <p14:cNvContentPartPr/>
                <p14:nvPr/>
              </p14:nvContentPartPr>
              <p14:xfrm>
                <a:off x="6561514" y="3198988"/>
                <a:ext cx="39960" cy="9720"/>
              </p14:xfrm>
            </p:contentPart>
          </mc:Choice>
          <mc:Fallback>
            <p:pic>
              <p:nvPicPr>
                <p:cNvPr id="291" name="Freihand 290">
                  <a:extLst>
                    <a:ext uri="{FF2B5EF4-FFF2-40B4-BE49-F238E27FC236}">
                      <a16:creationId xmlns:a16="http://schemas.microsoft.com/office/drawing/2014/main" id="{1DD4560D-7908-1E4E-8F6E-D59439F9EFB3}"/>
                    </a:ext>
                  </a:extLst>
                </p:cNvPr>
                <p:cNvPicPr/>
                <p:nvPr/>
              </p:nvPicPr>
              <p:blipFill>
                <a:blip r:embed="rId464"/>
                <a:stretch>
                  <a:fillRect/>
                </a:stretch>
              </p:blipFill>
              <p:spPr>
                <a:xfrm>
                  <a:off x="6552874" y="3189988"/>
                  <a:ext cx="57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2" name="Freihand 291">
                  <a:extLst>
                    <a:ext uri="{FF2B5EF4-FFF2-40B4-BE49-F238E27FC236}">
                      <a16:creationId xmlns:a16="http://schemas.microsoft.com/office/drawing/2014/main" id="{A756D019-0598-48B2-42D9-C2C66AE33E33}"/>
                    </a:ext>
                  </a:extLst>
                </p14:cNvPr>
                <p14:cNvContentPartPr/>
                <p14:nvPr/>
              </p14:nvContentPartPr>
              <p14:xfrm>
                <a:off x="6733954" y="3148228"/>
                <a:ext cx="71280" cy="115560"/>
              </p14:xfrm>
            </p:contentPart>
          </mc:Choice>
          <mc:Fallback>
            <p:pic>
              <p:nvPicPr>
                <p:cNvPr id="292" name="Freihand 291">
                  <a:extLst>
                    <a:ext uri="{FF2B5EF4-FFF2-40B4-BE49-F238E27FC236}">
                      <a16:creationId xmlns:a16="http://schemas.microsoft.com/office/drawing/2014/main" id="{A756D019-0598-48B2-42D9-C2C66AE33E33}"/>
                    </a:ext>
                  </a:extLst>
                </p:cNvPr>
                <p:cNvPicPr/>
                <p:nvPr/>
              </p:nvPicPr>
              <p:blipFill>
                <a:blip r:embed="rId466"/>
                <a:stretch>
                  <a:fillRect/>
                </a:stretch>
              </p:blipFill>
              <p:spPr>
                <a:xfrm>
                  <a:off x="6725314" y="3139588"/>
                  <a:ext cx="88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3" name="Freihand 292">
                  <a:extLst>
                    <a:ext uri="{FF2B5EF4-FFF2-40B4-BE49-F238E27FC236}">
                      <a16:creationId xmlns:a16="http://schemas.microsoft.com/office/drawing/2014/main" id="{589E0391-AC0F-66C2-B1A9-33FD08EAE29A}"/>
                    </a:ext>
                  </a:extLst>
                </p14:cNvPr>
                <p14:cNvContentPartPr/>
                <p14:nvPr/>
              </p14:nvContentPartPr>
              <p14:xfrm>
                <a:off x="6943474" y="3106108"/>
                <a:ext cx="237240" cy="104760"/>
              </p14:xfrm>
            </p:contentPart>
          </mc:Choice>
          <mc:Fallback>
            <p:pic>
              <p:nvPicPr>
                <p:cNvPr id="293" name="Freihand 292">
                  <a:extLst>
                    <a:ext uri="{FF2B5EF4-FFF2-40B4-BE49-F238E27FC236}">
                      <a16:creationId xmlns:a16="http://schemas.microsoft.com/office/drawing/2014/main" id="{589E0391-AC0F-66C2-B1A9-33FD08EAE29A}"/>
                    </a:ext>
                  </a:extLst>
                </p:cNvPr>
                <p:cNvPicPr/>
                <p:nvPr/>
              </p:nvPicPr>
              <p:blipFill>
                <a:blip r:embed="rId468"/>
                <a:stretch>
                  <a:fillRect/>
                </a:stretch>
              </p:blipFill>
              <p:spPr>
                <a:xfrm>
                  <a:off x="6934834" y="3097468"/>
                  <a:ext cx="254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4" name="Freihand 293">
                  <a:extLst>
                    <a:ext uri="{FF2B5EF4-FFF2-40B4-BE49-F238E27FC236}">
                      <a16:creationId xmlns:a16="http://schemas.microsoft.com/office/drawing/2014/main" id="{F07D87A3-23E3-9159-BD9B-3270DA99889F}"/>
                    </a:ext>
                  </a:extLst>
                </p14:cNvPr>
                <p14:cNvContentPartPr/>
                <p14:nvPr/>
              </p14:nvContentPartPr>
              <p14:xfrm>
                <a:off x="7214194" y="3005308"/>
                <a:ext cx="112320" cy="135720"/>
              </p14:xfrm>
            </p:contentPart>
          </mc:Choice>
          <mc:Fallback>
            <p:pic>
              <p:nvPicPr>
                <p:cNvPr id="294" name="Freihand 293">
                  <a:extLst>
                    <a:ext uri="{FF2B5EF4-FFF2-40B4-BE49-F238E27FC236}">
                      <a16:creationId xmlns:a16="http://schemas.microsoft.com/office/drawing/2014/main" id="{F07D87A3-23E3-9159-BD9B-3270DA99889F}"/>
                    </a:ext>
                  </a:extLst>
                </p:cNvPr>
                <p:cNvPicPr/>
                <p:nvPr/>
              </p:nvPicPr>
              <p:blipFill>
                <a:blip r:embed="rId470"/>
                <a:stretch>
                  <a:fillRect/>
                </a:stretch>
              </p:blipFill>
              <p:spPr>
                <a:xfrm>
                  <a:off x="7205554" y="2996308"/>
                  <a:ext cx="129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5" name="Freihand 294">
                  <a:extLst>
                    <a:ext uri="{FF2B5EF4-FFF2-40B4-BE49-F238E27FC236}">
                      <a16:creationId xmlns:a16="http://schemas.microsoft.com/office/drawing/2014/main" id="{800EF90B-6E23-103F-7E29-78241FEB34D1}"/>
                    </a:ext>
                  </a:extLst>
                </p14:cNvPr>
                <p14:cNvContentPartPr/>
                <p14:nvPr/>
              </p14:nvContentPartPr>
              <p14:xfrm>
                <a:off x="7371874" y="2952748"/>
                <a:ext cx="142560" cy="163800"/>
              </p14:xfrm>
            </p:contentPart>
          </mc:Choice>
          <mc:Fallback>
            <p:pic>
              <p:nvPicPr>
                <p:cNvPr id="295" name="Freihand 294">
                  <a:extLst>
                    <a:ext uri="{FF2B5EF4-FFF2-40B4-BE49-F238E27FC236}">
                      <a16:creationId xmlns:a16="http://schemas.microsoft.com/office/drawing/2014/main" id="{800EF90B-6E23-103F-7E29-78241FEB34D1}"/>
                    </a:ext>
                  </a:extLst>
                </p:cNvPr>
                <p:cNvPicPr/>
                <p:nvPr/>
              </p:nvPicPr>
              <p:blipFill>
                <a:blip r:embed="rId472"/>
                <a:stretch>
                  <a:fillRect/>
                </a:stretch>
              </p:blipFill>
              <p:spPr>
                <a:xfrm>
                  <a:off x="7362874" y="2943748"/>
                  <a:ext cx="160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6" name="Freihand 295">
                  <a:extLst>
                    <a:ext uri="{FF2B5EF4-FFF2-40B4-BE49-F238E27FC236}">
                      <a16:creationId xmlns:a16="http://schemas.microsoft.com/office/drawing/2014/main" id="{F961AAB9-7797-6D69-5433-0AC97CE99F96}"/>
                    </a:ext>
                  </a:extLst>
                </p14:cNvPr>
                <p14:cNvContentPartPr/>
                <p14:nvPr/>
              </p14:nvContentPartPr>
              <p14:xfrm>
                <a:off x="7509394" y="2970388"/>
                <a:ext cx="68040" cy="94680"/>
              </p14:xfrm>
            </p:contentPart>
          </mc:Choice>
          <mc:Fallback>
            <p:pic>
              <p:nvPicPr>
                <p:cNvPr id="296" name="Freihand 295">
                  <a:extLst>
                    <a:ext uri="{FF2B5EF4-FFF2-40B4-BE49-F238E27FC236}">
                      <a16:creationId xmlns:a16="http://schemas.microsoft.com/office/drawing/2014/main" id="{F961AAB9-7797-6D69-5433-0AC97CE99F96}"/>
                    </a:ext>
                  </a:extLst>
                </p:cNvPr>
                <p:cNvPicPr/>
                <p:nvPr/>
              </p:nvPicPr>
              <p:blipFill>
                <a:blip r:embed="rId474"/>
                <a:stretch>
                  <a:fillRect/>
                </a:stretch>
              </p:blipFill>
              <p:spPr>
                <a:xfrm>
                  <a:off x="7500754" y="2961388"/>
                  <a:ext cx="85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7" name="Freihand 296">
                  <a:extLst>
                    <a:ext uri="{FF2B5EF4-FFF2-40B4-BE49-F238E27FC236}">
                      <a16:creationId xmlns:a16="http://schemas.microsoft.com/office/drawing/2014/main" id="{FB900CAE-2AE3-8F76-1662-3A6562476B79}"/>
                    </a:ext>
                  </a:extLst>
                </p14:cNvPr>
                <p14:cNvContentPartPr/>
                <p14:nvPr/>
              </p14:nvContentPartPr>
              <p14:xfrm>
                <a:off x="7580314" y="2957428"/>
                <a:ext cx="104040" cy="109440"/>
              </p14:xfrm>
            </p:contentPart>
          </mc:Choice>
          <mc:Fallback>
            <p:pic>
              <p:nvPicPr>
                <p:cNvPr id="297" name="Freihand 296">
                  <a:extLst>
                    <a:ext uri="{FF2B5EF4-FFF2-40B4-BE49-F238E27FC236}">
                      <a16:creationId xmlns:a16="http://schemas.microsoft.com/office/drawing/2014/main" id="{FB900CAE-2AE3-8F76-1662-3A6562476B79}"/>
                    </a:ext>
                  </a:extLst>
                </p:cNvPr>
                <p:cNvPicPr/>
                <p:nvPr/>
              </p:nvPicPr>
              <p:blipFill>
                <a:blip r:embed="rId476"/>
                <a:stretch>
                  <a:fillRect/>
                </a:stretch>
              </p:blipFill>
              <p:spPr>
                <a:xfrm>
                  <a:off x="7571674" y="2948428"/>
                  <a:ext cx="12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8" name="Freihand 297">
                  <a:extLst>
                    <a:ext uri="{FF2B5EF4-FFF2-40B4-BE49-F238E27FC236}">
                      <a16:creationId xmlns:a16="http://schemas.microsoft.com/office/drawing/2014/main" id="{A06CA2C2-EC4B-C6C0-72EB-2C8601506AC4}"/>
                    </a:ext>
                  </a:extLst>
                </p14:cNvPr>
                <p14:cNvContentPartPr/>
                <p14:nvPr/>
              </p14:nvContentPartPr>
              <p14:xfrm>
                <a:off x="7714594" y="2820268"/>
                <a:ext cx="118800" cy="204480"/>
              </p14:xfrm>
            </p:contentPart>
          </mc:Choice>
          <mc:Fallback>
            <p:pic>
              <p:nvPicPr>
                <p:cNvPr id="298" name="Freihand 297">
                  <a:extLst>
                    <a:ext uri="{FF2B5EF4-FFF2-40B4-BE49-F238E27FC236}">
                      <a16:creationId xmlns:a16="http://schemas.microsoft.com/office/drawing/2014/main" id="{A06CA2C2-EC4B-C6C0-72EB-2C8601506AC4}"/>
                    </a:ext>
                  </a:extLst>
                </p:cNvPr>
                <p:cNvPicPr/>
                <p:nvPr/>
              </p:nvPicPr>
              <p:blipFill>
                <a:blip r:embed="rId478"/>
                <a:stretch>
                  <a:fillRect/>
                </a:stretch>
              </p:blipFill>
              <p:spPr>
                <a:xfrm>
                  <a:off x="7705594" y="2811628"/>
                  <a:ext cx="136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9" name="Freihand 298">
                  <a:extLst>
                    <a:ext uri="{FF2B5EF4-FFF2-40B4-BE49-F238E27FC236}">
                      <a16:creationId xmlns:a16="http://schemas.microsoft.com/office/drawing/2014/main" id="{2E0F4B9D-9FE9-9371-CB6C-BBEEFE1C8FFA}"/>
                    </a:ext>
                  </a:extLst>
                </p14:cNvPr>
                <p14:cNvContentPartPr/>
                <p14:nvPr/>
              </p14:nvContentPartPr>
              <p14:xfrm>
                <a:off x="7830874" y="2928988"/>
                <a:ext cx="169200" cy="82440"/>
              </p14:xfrm>
            </p:contentPart>
          </mc:Choice>
          <mc:Fallback>
            <p:pic>
              <p:nvPicPr>
                <p:cNvPr id="299" name="Freihand 298">
                  <a:extLst>
                    <a:ext uri="{FF2B5EF4-FFF2-40B4-BE49-F238E27FC236}">
                      <a16:creationId xmlns:a16="http://schemas.microsoft.com/office/drawing/2014/main" id="{2E0F4B9D-9FE9-9371-CB6C-BBEEFE1C8FFA}"/>
                    </a:ext>
                  </a:extLst>
                </p:cNvPr>
                <p:cNvPicPr/>
                <p:nvPr/>
              </p:nvPicPr>
              <p:blipFill>
                <a:blip r:embed="rId480"/>
                <a:stretch>
                  <a:fillRect/>
                </a:stretch>
              </p:blipFill>
              <p:spPr>
                <a:xfrm>
                  <a:off x="7821874" y="2919988"/>
                  <a:ext cx="186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5" name="Freihand 304">
                  <a:extLst>
                    <a:ext uri="{FF2B5EF4-FFF2-40B4-BE49-F238E27FC236}">
                      <a16:creationId xmlns:a16="http://schemas.microsoft.com/office/drawing/2014/main" id="{7CEB6A2C-1868-8854-D1F6-F42ACF04A3B9}"/>
                    </a:ext>
                  </a:extLst>
                </p14:cNvPr>
                <p14:cNvContentPartPr/>
                <p14:nvPr/>
              </p14:nvContentPartPr>
              <p14:xfrm>
                <a:off x="852274" y="3542788"/>
                <a:ext cx="6956280" cy="261360"/>
              </p14:xfrm>
            </p:contentPart>
          </mc:Choice>
          <mc:Fallback>
            <p:pic>
              <p:nvPicPr>
                <p:cNvPr id="305" name="Freihand 304">
                  <a:extLst>
                    <a:ext uri="{FF2B5EF4-FFF2-40B4-BE49-F238E27FC236}">
                      <a16:creationId xmlns:a16="http://schemas.microsoft.com/office/drawing/2014/main" id="{7CEB6A2C-1868-8854-D1F6-F42ACF04A3B9}"/>
                    </a:ext>
                  </a:extLst>
                </p:cNvPr>
                <p:cNvPicPr/>
                <p:nvPr/>
              </p:nvPicPr>
              <p:blipFill>
                <a:blip r:embed="rId482"/>
                <a:stretch>
                  <a:fillRect/>
                </a:stretch>
              </p:blipFill>
              <p:spPr>
                <a:xfrm>
                  <a:off x="843274" y="3533788"/>
                  <a:ext cx="6973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6" name="Freihand 305">
                  <a:extLst>
                    <a:ext uri="{FF2B5EF4-FFF2-40B4-BE49-F238E27FC236}">
                      <a16:creationId xmlns:a16="http://schemas.microsoft.com/office/drawing/2014/main" id="{A6C4E1E2-9E28-EB8A-29B2-59948FF45AB0}"/>
                    </a:ext>
                  </a:extLst>
                </p14:cNvPr>
                <p14:cNvContentPartPr/>
                <p14:nvPr/>
              </p14:nvContentPartPr>
              <p14:xfrm>
                <a:off x="671554" y="4089268"/>
                <a:ext cx="1608840" cy="196560"/>
              </p14:xfrm>
            </p:contentPart>
          </mc:Choice>
          <mc:Fallback>
            <p:pic>
              <p:nvPicPr>
                <p:cNvPr id="306" name="Freihand 305">
                  <a:extLst>
                    <a:ext uri="{FF2B5EF4-FFF2-40B4-BE49-F238E27FC236}">
                      <a16:creationId xmlns:a16="http://schemas.microsoft.com/office/drawing/2014/main" id="{A6C4E1E2-9E28-EB8A-29B2-59948FF45AB0}"/>
                    </a:ext>
                  </a:extLst>
                </p:cNvPr>
                <p:cNvPicPr/>
                <p:nvPr/>
              </p:nvPicPr>
              <p:blipFill>
                <a:blip r:embed="rId484"/>
                <a:stretch>
                  <a:fillRect/>
                </a:stretch>
              </p:blipFill>
              <p:spPr>
                <a:xfrm>
                  <a:off x="662554" y="4080628"/>
                  <a:ext cx="1626480" cy="21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5">
            <p14:nvContentPartPr>
              <p14:cNvPr id="308" name="Freihand 307">
                <a:extLst>
                  <a:ext uri="{FF2B5EF4-FFF2-40B4-BE49-F238E27FC236}">
                    <a16:creationId xmlns:a16="http://schemas.microsoft.com/office/drawing/2014/main" id="{300E70CE-0F6D-73F4-49D3-71F347152595}"/>
                  </a:ext>
                </a:extLst>
              </p14:cNvPr>
              <p14:cNvContentPartPr/>
              <p14:nvPr/>
            </p14:nvContentPartPr>
            <p14:xfrm>
              <a:off x="824194" y="3513628"/>
              <a:ext cx="6530760" cy="258480"/>
            </p14:xfrm>
          </p:contentPart>
        </mc:Choice>
        <mc:Fallback>
          <p:pic>
            <p:nvPicPr>
              <p:cNvPr id="308" name="Freihand 307">
                <a:extLst>
                  <a:ext uri="{FF2B5EF4-FFF2-40B4-BE49-F238E27FC236}">
                    <a16:creationId xmlns:a16="http://schemas.microsoft.com/office/drawing/2014/main" id="{300E70CE-0F6D-73F4-49D3-71F347152595}"/>
                  </a:ext>
                </a:extLst>
              </p:cNvPr>
              <p:cNvPicPr/>
              <p:nvPr/>
            </p:nvPicPr>
            <p:blipFill>
              <a:blip r:embed="rId486"/>
              <a:stretch>
                <a:fillRect/>
              </a:stretch>
            </p:blipFill>
            <p:spPr>
              <a:xfrm>
                <a:off x="815194" y="3504628"/>
                <a:ext cx="6548400" cy="27612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25E58C7-842E-A04A-B707-D7C16D36F430}"/>
                  </a:ext>
                </a:extLst>
              </p14:cNvPr>
              <p14:cNvContentPartPr/>
              <p14:nvPr/>
            </p14:nvContentPartPr>
            <p14:xfrm>
              <a:off x="2251954" y="1582588"/>
              <a:ext cx="6654960" cy="144720"/>
            </p14:xfrm>
          </p:contentPart>
        </mc:Choice>
        <mc:Fallback>
          <p:pic>
            <p:nvPicPr>
              <p:cNvPr id="2" name="Freihand 1">
                <a:extLst>
                  <a:ext uri="{FF2B5EF4-FFF2-40B4-BE49-F238E27FC236}">
                    <a16:creationId xmlns:a16="http://schemas.microsoft.com/office/drawing/2014/main" id="{A25E58C7-842E-A04A-B707-D7C16D36F430}"/>
                  </a:ext>
                </a:extLst>
              </p:cNvPr>
              <p:cNvPicPr/>
              <p:nvPr/>
            </p:nvPicPr>
            <p:blipFill>
              <a:blip r:embed="rId4"/>
              <a:stretch>
                <a:fillRect/>
              </a:stretch>
            </p:blipFill>
            <p:spPr>
              <a:xfrm>
                <a:off x="2242954" y="1573588"/>
                <a:ext cx="6672600" cy="162360"/>
              </a:xfrm>
              <a:prstGeom prst="rect">
                <a:avLst/>
              </a:prstGeom>
            </p:spPr>
          </p:pic>
        </mc:Fallback>
      </mc:AlternateContent>
      <p:grpSp>
        <p:nvGrpSpPr>
          <p:cNvPr id="19" name="Gruppieren 18">
            <a:extLst>
              <a:ext uri="{FF2B5EF4-FFF2-40B4-BE49-F238E27FC236}">
                <a16:creationId xmlns:a16="http://schemas.microsoft.com/office/drawing/2014/main" id="{D5E5AD28-ADEC-C906-BAAE-DC80ABE2C8EE}"/>
              </a:ext>
            </a:extLst>
          </p:cNvPr>
          <p:cNvGrpSpPr/>
          <p:nvPr/>
        </p:nvGrpSpPr>
        <p:grpSpPr>
          <a:xfrm>
            <a:off x="1950994" y="1554148"/>
            <a:ext cx="8084160" cy="1419840"/>
            <a:chOff x="1950994" y="1554148"/>
            <a:chExt cx="8084160" cy="141984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5770EA8-300B-9359-0864-157482351DBC}"/>
                    </a:ext>
                  </a:extLst>
                </p14:cNvPr>
                <p14:cNvContentPartPr/>
                <p14:nvPr/>
              </p14:nvContentPartPr>
              <p14:xfrm>
                <a:off x="1950994" y="2613268"/>
                <a:ext cx="5899680" cy="136800"/>
              </p14:xfrm>
            </p:contentPart>
          </mc:Choice>
          <mc:Fallback>
            <p:pic>
              <p:nvPicPr>
                <p:cNvPr id="6" name="Freihand 5">
                  <a:extLst>
                    <a:ext uri="{FF2B5EF4-FFF2-40B4-BE49-F238E27FC236}">
                      <a16:creationId xmlns:a16="http://schemas.microsoft.com/office/drawing/2014/main" id="{85770EA8-300B-9359-0864-157482351DBC}"/>
                    </a:ext>
                  </a:extLst>
                </p:cNvPr>
                <p:cNvPicPr/>
                <p:nvPr/>
              </p:nvPicPr>
              <p:blipFill>
                <a:blip r:embed="rId6"/>
                <a:stretch>
                  <a:fillRect/>
                </a:stretch>
              </p:blipFill>
              <p:spPr>
                <a:xfrm>
                  <a:off x="1942354" y="2604268"/>
                  <a:ext cx="5917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7622AC4-C845-DDE0-B603-5C69776AC4A9}"/>
                    </a:ext>
                  </a:extLst>
                </p14:cNvPr>
                <p14:cNvContentPartPr/>
                <p14:nvPr/>
              </p14:nvContentPartPr>
              <p14:xfrm>
                <a:off x="8328754" y="2312308"/>
                <a:ext cx="194040" cy="128520"/>
              </p14:xfrm>
            </p:contentPart>
          </mc:Choice>
          <mc:Fallback>
            <p:pic>
              <p:nvPicPr>
                <p:cNvPr id="7" name="Freihand 6">
                  <a:extLst>
                    <a:ext uri="{FF2B5EF4-FFF2-40B4-BE49-F238E27FC236}">
                      <a16:creationId xmlns:a16="http://schemas.microsoft.com/office/drawing/2014/main" id="{D7622AC4-C845-DDE0-B603-5C69776AC4A9}"/>
                    </a:ext>
                  </a:extLst>
                </p:cNvPr>
                <p:cNvPicPr/>
                <p:nvPr/>
              </p:nvPicPr>
              <p:blipFill>
                <a:blip r:embed="rId8"/>
                <a:stretch>
                  <a:fillRect/>
                </a:stretch>
              </p:blipFill>
              <p:spPr>
                <a:xfrm>
                  <a:off x="8319754" y="2303308"/>
                  <a:ext cx="211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D3AD529-4630-3A87-DDC7-049914C512A3}"/>
                    </a:ext>
                  </a:extLst>
                </p14:cNvPr>
                <p14:cNvContentPartPr/>
                <p14:nvPr/>
              </p14:nvContentPartPr>
              <p14:xfrm>
                <a:off x="8501194" y="2289628"/>
                <a:ext cx="83520" cy="434160"/>
              </p14:xfrm>
            </p:contentPart>
          </mc:Choice>
          <mc:Fallback>
            <p:pic>
              <p:nvPicPr>
                <p:cNvPr id="8" name="Freihand 7">
                  <a:extLst>
                    <a:ext uri="{FF2B5EF4-FFF2-40B4-BE49-F238E27FC236}">
                      <a16:creationId xmlns:a16="http://schemas.microsoft.com/office/drawing/2014/main" id="{0D3AD529-4630-3A87-DDC7-049914C512A3}"/>
                    </a:ext>
                  </a:extLst>
                </p:cNvPr>
                <p:cNvPicPr/>
                <p:nvPr/>
              </p:nvPicPr>
              <p:blipFill>
                <a:blip r:embed="rId10"/>
                <a:stretch>
                  <a:fillRect/>
                </a:stretch>
              </p:blipFill>
              <p:spPr>
                <a:xfrm>
                  <a:off x="8492554" y="2280988"/>
                  <a:ext cx="1011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53DD4BF-4553-CDA5-FF01-5ACB1249E834}"/>
                    </a:ext>
                  </a:extLst>
                </p14:cNvPr>
                <p14:cNvContentPartPr/>
                <p14:nvPr/>
              </p14:nvContentPartPr>
              <p14:xfrm>
                <a:off x="8846434" y="1859788"/>
                <a:ext cx="459000" cy="407520"/>
              </p14:xfrm>
            </p:contentPart>
          </mc:Choice>
          <mc:Fallback>
            <p:pic>
              <p:nvPicPr>
                <p:cNvPr id="9" name="Freihand 8">
                  <a:extLst>
                    <a:ext uri="{FF2B5EF4-FFF2-40B4-BE49-F238E27FC236}">
                      <a16:creationId xmlns:a16="http://schemas.microsoft.com/office/drawing/2014/main" id="{653DD4BF-4553-CDA5-FF01-5ACB1249E834}"/>
                    </a:ext>
                  </a:extLst>
                </p:cNvPr>
                <p:cNvPicPr/>
                <p:nvPr/>
              </p:nvPicPr>
              <p:blipFill>
                <a:blip r:embed="rId12"/>
                <a:stretch>
                  <a:fillRect/>
                </a:stretch>
              </p:blipFill>
              <p:spPr>
                <a:xfrm>
                  <a:off x="8837434" y="1851148"/>
                  <a:ext cx="47664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1CBA3C8-7F52-4992-952E-6CA47C6A5DB7}"/>
                    </a:ext>
                  </a:extLst>
                </p14:cNvPr>
                <p14:cNvContentPartPr/>
                <p14:nvPr/>
              </p14:nvContentPartPr>
              <p14:xfrm>
                <a:off x="9244234" y="1752508"/>
                <a:ext cx="204840" cy="118440"/>
              </p14:xfrm>
            </p:contentPart>
          </mc:Choice>
          <mc:Fallback>
            <p:pic>
              <p:nvPicPr>
                <p:cNvPr id="10" name="Freihand 9">
                  <a:extLst>
                    <a:ext uri="{FF2B5EF4-FFF2-40B4-BE49-F238E27FC236}">
                      <a16:creationId xmlns:a16="http://schemas.microsoft.com/office/drawing/2014/main" id="{C1CBA3C8-7F52-4992-952E-6CA47C6A5DB7}"/>
                    </a:ext>
                  </a:extLst>
                </p:cNvPr>
                <p:cNvPicPr/>
                <p:nvPr/>
              </p:nvPicPr>
              <p:blipFill>
                <a:blip r:embed="rId14"/>
                <a:stretch>
                  <a:fillRect/>
                </a:stretch>
              </p:blipFill>
              <p:spPr>
                <a:xfrm>
                  <a:off x="9235594" y="1743508"/>
                  <a:ext cx="222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6541029-4F21-1C13-ED69-7D4E2EC16F98}"/>
                    </a:ext>
                  </a:extLst>
                </p14:cNvPr>
                <p14:cNvContentPartPr/>
                <p14:nvPr/>
              </p14:nvContentPartPr>
              <p14:xfrm>
                <a:off x="9705754" y="1554148"/>
                <a:ext cx="160920" cy="195840"/>
              </p14:xfrm>
            </p:contentPart>
          </mc:Choice>
          <mc:Fallback>
            <p:pic>
              <p:nvPicPr>
                <p:cNvPr id="11" name="Freihand 10">
                  <a:extLst>
                    <a:ext uri="{FF2B5EF4-FFF2-40B4-BE49-F238E27FC236}">
                      <a16:creationId xmlns:a16="http://schemas.microsoft.com/office/drawing/2014/main" id="{56541029-4F21-1C13-ED69-7D4E2EC16F98}"/>
                    </a:ext>
                  </a:extLst>
                </p:cNvPr>
                <p:cNvPicPr/>
                <p:nvPr/>
              </p:nvPicPr>
              <p:blipFill>
                <a:blip r:embed="rId16"/>
                <a:stretch>
                  <a:fillRect/>
                </a:stretch>
              </p:blipFill>
              <p:spPr>
                <a:xfrm>
                  <a:off x="9697114" y="1545508"/>
                  <a:ext cx="178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9DBD8218-2F70-8439-D2E3-079E8B4AE8AD}"/>
                    </a:ext>
                  </a:extLst>
                </p14:cNvPr>
                <p14:cNvContentPartPr/>
                <p14:nvPr/>
              </p14:nvContentPartPr>
              <p14:xfrm>
                <a:off x="8946154" y="2481868"/>
                <a:ext cx="542160" cy="241560"/>
              </p14:xfrm>
            </p:contentPart>
          </mc:Choice>
          <mc:Fallback>
            <p:pic>
              <p:nvPicPr>
                <p:cNvPr id="12" name="Freihand 11">
                  <a:extLst>
                    <a:ext uri="{FF2B5EF4-FFF2-40B4-BE49-F238E27FC236}">
                      <a16:creationId xmlns:a16="http://schemas.microsoft.com/office/drawing/2014/main" id="{9DBD8218-2F70-8439-D2E3-079E8B4AE8AD}"/>
                    </a:ext>
                  </a:extLst>
                </p:cNvPr>
                <p:cNvPicPr/>
                <p:nvPr/>
              </p:nvPicPr>
              <p:blipFill>
                <a:blip r:embed="rId18"/>
                <a:stretch>
                  <a:fillRect/>
                </a:stretch>
              </p:blipFill>
              <p:spPr>
                <a:xfrm>
                  <a:off x="8937154" y="2473228"/>
                  <a:ext cx="559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EFD4FB1-4446-E340-C957-6B06F112BC1F}"/>
                    </a:ext>
                  </a:extLst>
                </p14:cNvPr>
                <p14:cNvContentPartPr/>
                <p14:nvPr/>
              </p14:nvContentPartPr>
              <p14:xfrm>
                <a:off x="9520714" y="2617588"/>
                <a:ext cx="97920" cy="210600"/>
              </p14:xfrm>
            </p:contentPart>
          </mc:Choice>
          <mc:Fallback>
            <p:pic>
              <p:nvPicPr>
                <p:cNvPr id="13" name="Freihand 12">
                  <a:extLst>
                    <a:ext uri="{FF2B5EF4-FFF2-40B4-BE49-F238E27FC236}">
                      <a16:creationId xmlns:a16="http://schemas.microsoft.com/office/drawing/2014/main" id="{FEFD4FB1-4446-E340-C957-6B06F112BC1F}"/>
                    </a:ext>
                  </a:extLst>
                </p:cNvPr>
                <p:cNvPicPr/>
                <p:nvPr/>
              </p:nvPicPr>
              <p:blipFill>
                <a:blip r:embed="rId20"/>
                <a:stretch>
                  <a:fillRect/>
                </a:stretch>
              </p:blipFill>
              <p:spPr>
                <a:xfrm>
                  <a:off x="9512074" y="2608588"/>
                  <a:ext cx="115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24F70E5-139D-994F-AF98-8EA22D204B9E}"/>
                    </a:ext>
                  </a:extLst>
                </p14:cNvPr>
                <p14:cNvContentPartPr/>
                <p14:nvPr/>
              </p14:nvContentPartPr>
              <p14:xfrm>
                <a:off x="9795754" y="2677348"/>
                <a:ext cx="239400" cy="296640"/>
              </p14:xfrm>
            </p:contentPart>
          </mc:Choice>
          <mc:Fallback>
            <p:pic>
              <p:nvPicPr>
                <p:cNvPr id="16" name="Freihand 15">
                  <a:extLst>
                    <a:ext uri="{FF2B5EF4-FFF2-40B4-BE49-F238E27FC236}">
                      <a16:creationId xmlns:a16="http://schemas.microsoft.com/office/drawing/2014/main" id="{E24F70E5-139D-994F-AF98-8EA22D204B9E}"/>
                    </a:ext>
                  </a:extLst>
                </p:cNvPr>
                <p:cNvPicPr/>
                <p:nvPr/>
              </p:nvPicPr>
              <p:blipFill>
                <a:blip r:embed="rId22"/>
                <a:stretch>
                  <a:fillRect/>
                </a:stretch>
              </p:blipFill>
              <p:spPr>
                <a:xfrm>
                  <a:off x="9786754" y="2668348"/>
                  <a:ext cx="2570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16314371-DD6A-0892-D906-C6E4B7654028}"/>
                    </a:ext>
                  </a:extLst>
                </p14:cNvPr>
                <p14:cNvContentPartPr/>
                <p14:nvPr/>
              </p14:nvContentPartPr>
              <p14:xfrm>
                <a:off x="2757754" y="2660788"/>
                <a:ext cx="5054040" cy="99000"/>
              </p14:xfrm>
            </p:contentPart>
          </mc:Choice>
          <mc:Fallback>
            <p:pic>
              <p:nvPicPr>
                <p:cNvPr id="18" name="Freihand 17">
                  <a:extLst>
                    <a:ext uri="{FF2B5EF4-FFF2-40B4-BE49-F238E27FC236}">
                      <a16:creationId xmlns:a16="http://schemas.microsoft.com/office/drawing/2014/main" id="{16314371-DD6A-0892-D906-C6E4B7654028}"/>
                    </a:ext>
                  </a:extLst>
                </p:cNvPr>
                <p:cNvPicPr/>
                <p:nvPr/>
              </p:nvPicPr>
              <p:blipFill>
                <a:blip r:embed="rId24"/>
                <a:stretch>
                  <a:fillRect/>
                </a:stretch>
              </p:blipFill>
              <p:spPr>
                <a:xfrm>
                  <a:off x="2748754" y="2651788"/>
                  <a:ext cx="507168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4F254DD3-0C63-D173-345E-7BF337EAFE1A}"/>
                  </a:ext>
                </a:extLst>
              </p14:cNvPr>
              <p14:cNvContentPartPr/>
              <p14:nvPr/>
            </p14:nvContentPartPr>
            <p14:xfrm>
              <a:off x="8009074" y="3658348"/>
              <a:ext cx="991800" cy="88560"/>
            </p14:xfrm>
          </p:contentPart>
        </mc:Choice>
        <mc:Fallback>
          <p:pic>
            <p:nvPicPr>
              <p:cNvPr id="20" name="Freihand 19">
                <a:extLst>
                  <a:ext uri="{FF2B5EF4-FFF2-40B4-BE49-F238E27FC236}">
                    <a16:creationId xmlns:a16="http://schemas.microsoft.com/office/drawing/2014/main" id="{4F254DD3-0C63-D173-345E-7BF337EAFE1A}"/>
                  </a:ext>
                </a:extLst>
              </p:cNvPr>
              <p:cNvPicPr/>
              <p:nvPr/>
            </p:nvPicPr>
            <p:blipFill>
              <a:blip r:embed="rId26"/>
              <a:stretch>
                <a:fillRect/>
              </a:stretch>
            </p:blipFill>
            <p:spPr>
              <a:xfrm>
                <a:off x="8000434" y="3649708"/>
                <a:ext cx="1009440" cy="106200"/>
              </a:xfrm>
              <a:prstGeom prst="rect">
                <a:avLst/>
              </a:prstGeom>
            </p:spPr>
          </p:pic>
        </mc:Fallback>
      </mc:AlternateContent>
      <p:grpSp>
        <p:nvGrpSpPr>
          <p:cNvPr id="24" name="Gruppieren 23">
            <a:extLst>
              <a:ext uri="{FF2B5EF4-FFF2-40B4-BE49-F238E27FC236}">
                <a16:creationId xmlns:a16="http://schemas.microsoft.com/office/drawing/2014/main" id="{1AAF3D79-92D9-4124-9D89-FAF32AEA34EB}"/>
              </a:ext>
            </a:extLst>
          </p:cNvPr>
          <p:cNvGrpSpPr/>
          <p:nvPr/>
        </p:nvGrpSpPr>
        <p:grpSpPr>
          <a:xfrm>
            <a:off x="3543994" y="3636388"/>
            <a:ext cx="6386040" cy="575280"/>
            <a:chOff x="3543994" y="3636388"/>
            <a:chExt cx="6386040" cy="575280"/>
          </a:xfrm>
        </p:grpSpPr>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19FC8584-CF24-3E91-1429-D655E77C333E}"/>
                    </a:ext>
                  </a:extLst>
                </p14:cNvPr>
                <p14:cNvContentPartPr/>
                <p14:nvPr/>
              </p14:nvContentPartPr>
              <p14:xfrm>
                <a:off x="3543994" y="4078468"/>
                <a:ext cx="6381000" cy="133200"/>
              </p14:xfrm>
            </p:contentPart>
          </mc:Choice>
          <mc:Fallback>
            <p:pic>
              <p:nvPicPr>
                <p:cNvPr id="21" name="Freihand 20">
                  <a:extLst>
                    <a:ext uri="{FF2B5EF4-FFF2-40B4-BE49-F238E27FC236}">
                      <a16:creationId xmlns:a16="http://schemas.microsoft.com/office/drawing/2014/main" id="{19FC8584-CF24-3E91-1429-D655E77C333E}"/>
                    </a:ext>
                  </a:extLst>
                </p:cNvPr>
                <p:cNvPicPr/>
                <p:nvPr/>
              </p:nvPicPr>
              <p:blipFill>
                <a:blip r:embed="rId28"/>
                <a:stretch>
                  <a:fillRect/>
                </a:stretch>
              </p:blipFill>
              <p:spPr>
                <a:xfrm>
                  <a:off x="3535354" y="4069468"/>
                  <a:ext cx="6398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4E262FAA-A8EF-14E6-CD44-3BAFBDFE0B6A}"/>
                    </a:ext>
                  </a:extLst>
                </p14:cNvPr>
                <p14:cNvContentPartPr/>
                <p14:nvPr/>
              </p14:nvContentPartPr>
              <p14:xfrm>
                <a:off x="9496954" y="3721348"/>
                <a:ext cx="290880" cy="72720"/>
              </p14:xfrm>
            </p:contentPart>
          </mc:Choice>
          <mc:Fallback>
            <p:pic>
              <p:nvPicPr>
                <p:cNvPr id="22" name="Freihand 21">
                  <a:extLst>
                    <a:ext uri="{FF2B5EF4-FFF2-40B4-BE49-F238E27FC236}">
                      <a16:creationId xmlns:a16="http://schemas.microsoft.com/office/drawing/2014/main" id="{4E262FAA-A8EF-14E6-CD44-3BAFBDFE0B6A}"/>
                    </a:ext>
                  </a:extLst>
                </p:cNvPr>
                <p:cNvPicPr/>
                <p:nvPr/>
              </p:nvPicPr>
              <p:blipFill>
                <a:blip r:embed="rId30"/>
                <a:stretch>
                  <a:fillRect/>
                </a:stretch>
              </p:blipFill>
              <p:spPr>
                <a:xfrm>
                  <a:off x="9488314" y="3712348"/>
                  <a:ext cx="308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EB49702C-76EE-5147-F8FD-4010C7564783}"/>
                    </a:ext>
                  </a:extLst>
                </p14:cNvPr>
                <p14:cNvContentPartPr/>
                <p14:nvPr/>
              </p14:nvContentPartPr>
              <p14:xfrm>
                <a:off x="7260274" y="3636388"/>
                <a:ext cx="2669760" cy="544320"/>
              </p14:xfrm>
            </p:contentPart>
          </mc:Choice>
          <mc:Fallback>
            <p:pic>
              <p:nvPicPr>
                <p:cNvPr id="23" name="Freihand 22">
                  <a:extLst>
                    <a:ext uri="{FF2B5EF4-FFF2-40B4-BE49-F238E27FC236}">
                      <a16:creationId xmlns:a16="http://schemas.microsoft.com/office/drawing/2014/main" id="{EB49702C-76EE-5147-F8FD-4010C7564783}"/>
                    </a:ext>
                  </a:extLst>
                </p:cNvPr>
                <p:cNvPicPr/>
                <p:nvPr/>
              </p:nvPicPr>
              <p:blipFill>
                <a:blip r:embed="rId32"/>
                <a:stretch>
                  <a:fillRect/>
                </a:stretch>
              </p:blipFill>
              <p:spPr>
                <a:xfrm>
                  <a:off x="7251274" y="3627748"/>
                  <a:ext cx="2687400" cy="56196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Standardization of general valuation </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Possibility to express with relative prices the exchange ratio between real goods.</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the basis of the national account system. Thus prices menasured in money are the weights of real goods in GDP. These prices are the outcome of an market process and represent therefore the information of the whole 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68A570B-49E7-26AE-DB25-1632C58567EF}"/>
                  </a:ext>
                </a:extLst>
              </p14:cNvPr>
              <p14:cNvContentPartPr/>
              <p14:nvPr/>
            </p14:nvContentPartPr>
            <p14:xfrm>
              <a:off x="1078714" y="1637668"/>
              <a:ext cx="5169600" cy="88200"/>
            </p14:xfrm>
          </p:contentPart>
        </mc:Choice>
        <mc:Fallback>
          <p:pic>
            <p:nvPicPr>
              <p:cNvPr id="2" name="Freihand 1">
                <a:extLst>
                  <a:ext uri="{FF2B5EF4-FFF2-40B4-BE49-F238E27FC236}">
                    <a16:creationId xmlns:a16="http://schemas.microsoft.com/office/drawing/2014/main" id="{568A570B-49E7-26AE-DB25-1632C58567EF}"/>
                  </a:ext>
                </a:extLst>
              </p:cNvPr>
              <p:cNvPicPr/>
              <p:nvPr/>
            </p:nvPicPr>
            <p:blipFill>
              <a:blip r:embed="rId4"/>
              <a:stretch>
                <a:fillRect/>
              </a:stretch>
            </p:blipFill>
            <p:spPr>
              <a:xfrm>
                <a:off x="1069714" y="1629028"/>
                <a:ext cx="5187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3344ED52-A747-CBD4-3CC6-0B8B85D76D8A}"/>
                  </a:ext>
                </a:extLst>
              </p14:cNvPr>
              <p14:cNvContentPartPr/>
              <p14:nvPr/>
            </p14:nvContentPartPr>
            <p14:xfrm>
              <a:off x="674074" y="880228"/>
              <a:ext cx="5296680" cy="1049040"/>
            </p14:xfrm>
          </p:contentPart>
        </mc:Choice>
        <mc:Fallback>
          <p:pic>
            <p:nvPicPr>
              <p:cNvPr id="6" name="Freihand 5">
                <a:extLst>
                  <a:ext uri="{FF2B5EF4-FFF2-40B4-BE49-F238E27FC236}">
                    <a16:creationId xmlns:a16="http://schemas.microsoft.com/office/drawing/2014/main" id="{3344ED52-A747-CBD4-3CC6-0B8B85D76D8A}"/>
                  </a:ext>
                </a:extLst>
              </p:cNvPr>
              <p:cNvPicPr/>
              <p:nvPr/>
            </p:nvPicPr>
            <p:blipFill>
              <a:blip r:embed="rId6"/>
              <a:stretch>
                <a:fillRect/>
              </a:stretch>
            </p:blipFill>
            <p:spPr>
              <a:xfrm>
                <a:off x="665434" y="871228"/>
                <a:ext cx="5314320" cy="1066680"/>
              </a:xfrm>
              <a:prstGeom prst="rect">
                <a:avLst/>
              </a:prstGeom>
            </p:spPr>
          </p:pic>
        </mc:Fallback>
      </mc:AlternateContent>
      <p:grpSp>
        <p:nvGrpSpPr>
          <p:cNvPr id="10" name="Gruppieren 9">
            <a:extLst>
              <a:ext uri="{FF2B5EF4-FFF2-40B4-BE49-F238E27FC236}">
                <a16:creationId xmlns:a16="http://schemas.microsoft.com/office/drawing/2014/main" id="{15507335-D455-C477-3DE3-93CD7D38B0E3}"/>
              </a:ext>
            </a:extLst>
          </p:cNvPr>
          <p:cNvGrpSpPr/>
          <p:nvPr/>
        </p:nvGrpSpPr>
        <p:grpSpPr>
          <a:xfrm>
            <a:off x="979354" y="2153908"/>
            <a:ext cx="6891480" cy="850680"/>
            <a:chOff x="979354" y="2153908"/>
            <a:chExt cx="6891480" cy="85068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64DC2A1-1F5A-CEFA-07C1-54E1538E4D51}"/>
                    </a:ext>
                  </a:extLst>
                </p14:cNvPr>
                <p14:cNvContentPartPr/>
                <p14:nvPr/>
              </p14:nvContentPartPr>
              <p14:xfrm>
                <a:off x="6443794" y="2510308"/>
                <a:ext cx="1427040" cy="52920"/>
              </p14:xfrm>
            </p:contentPart>
          </mc:Choice>
          <mc:Fallback>
            <p:pic>
              <p:nvPicPr>
                <p:cNvPr id="7" name="Freihand 6">
                  <a:extLst>
                    <a:ext uri="{FF2B5EF4-FFF2-40B4-BE49-F238E27FC236}">
                      <a16:creationId xmlns:a16="http://schemas.microsoft.com/office/drawing/2014/main" id="{264DC2A1-1F5A-CEFA-07C1-54E1538E4D51}"/>
                    </a:ext>
                  </a:extLst>
                </p:cNvPr>
                <p:cNvPicPr/>
                <p:nvPr/>
              </p:nvPicPr>
              <p:blipFill>
                <a:blip r:embed="rId8"/>
                <a:stretch>
                  <a:fillRect/>
                </a:stretch>
              </p:blipFill>
              <p:spPr>
                <a:xfrm>
                  <a:off x="6434794" y="2501308"/>
                  <a:ext cx="1444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74F32BD-D7E5-2C71-4DF0-E75D90A9C44B}"/>
                    </a:ext>
                  </a:extLst>
                </p14:cNvPr>
                <p14:cNvContentPartPr/>
                <p14:nvPr/>
              </p14:nvContentPartPr>
              <p14:xfrm>
                <a:off x="979354" y="2938348"/>
                <a:ext cx="1819800" cy="66240"/>
              </p14:xfrm>
            </p:contentPart>
          </mc:Choice>
          <mc:Fallback>
            <p:pic>
              <p:nvPicPr>
                <p:cNvPr id="8" name="Freihand 7">
                  <a:extLst>
                    <a:ext uri="{FF2B5EF4-FFF2-40B4-BE49-F238E27FC236}">
                      <a16:creationId xmlns:a16="http://schemas.microsoft.com/office/drawing/2014/main" id="{574F32BD-D7E5-2C71-4DF0-E75D90A9C44B}"/>
                    </a:ext>
                  </a:extLst>
                </p:cNvPr>
                <p:cNvPicPr/>
                <p:nvPr/>
              </p:nvPicPr>
              <p:blipFill>
                <a:blip r:embed="rId10"/>
                <a:stretch>
                  <a:fillRect/>
                </a:stretch>
              </p:blipFill>
              <p:spPr>
                <a:xfrm>
                  <a:off x="970714" y="2929348"/>
                  <a:ext cx="1837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9A3C453-C69C-D210-6E5D-86BA575723B5}"/>
                    </a:ext>
                  </a:extLst>
                </p14:cNvPr>
                <p14:cNvContentPartPr/>
                <p14:nvPr/>
              </p14:nvContentPartPr>
              <p14:xfrm>
                <a:off x="2614474" y="2153908"/>
                <a:ext cx="3844080" cy="694440"/>
              </p14:xfrm>
            </p:contentPart>
          </mc:Choice>
          <mc:Fallback>
            <p:pic>
              <p:nvPicPr>
                <p:cNvPr id="9" name="Freihand 8">
                  <a:extLst>
                    <a:ext uri="{FF2B5EF4-FFF2-40B4-BE49-F238E27FC236}">
                      <a16:creationId xmlns:a16="http://schemas.microsoft.com/office/drawing/2014/main" id="{D9A3C453-C69C-D210-6E5D-86BA575723B5}"/>
                    </a:ext>
                  </a:extLst>
                </p:cNvPr>
                <p:cNvPicPr/>
                <p:nvPr/>
              </p:nvPicPr>
              <p:blipFill>
                <a:blip r:embed="rId12"/>
                <a:stretch>
                  <a:fillRect/>
                </a:stretch>
              </p:blipFill>
              <p:spPr>
                <a:xfrm>
                  <a:off x="2605474" y="2145268"/>
                  <a:ext cx="3861720" cy="71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0AF22DC-B969-BD4E-9770-4EF7D014F78C}"/>
                  </a:ext>
                </a:extLst>
              </p14:cNvPr>
              <p14:cNvContentPartPr/>
              <p14:nvPr/>
            </p14:nvContentPartPr>
            <p14:xfrm>
              <a:off x="904474" y="3751588"/>
              <a:ext cx="5998320" cy="145440"/>
            </p14:xfrm>
          </p:contentPart>
        </mc:Choice>
        <mc:Fallback>
          <p:pic>
            <p:nvPicPr>
              <p:cNvPr id="11" name="Freihand 10">
                <a:extLst>
                  <a:ext uri="{FF2B5EF4-FFF2-40B4-BE49-F238E27FC236}">
                    <a16:creationId xmlns:a16="http://schemas.microsoft.com/office/drawing/2014/main" id="{90AF22DC-B969-BD4E-9770-4EF7D014F78C}"/>
                  </a:ext>
                </a:extLst>
              </p:cNvPr>
              <p:cNvPicPr/>
              <p:nvPr/>
            </p:nvPicPr>
            <p:blipFill>
              <a:blip r:embed="rId14"/>
              <a:stretch>
                <a:fillRect/>
              </a:stretch>
            </p:blipFill>
            <p:spPr>
              <a:xfrm>
                <a:off x="895834" y="3742948"/>
                <a:ext cx="6015960" cy="163080"/>
              </a:xfrm>
              <a:prstGeom prst="rect">
                <a:avLst/>
              </a:prstGeom>
            </p:spPr>
          </p:pic>
        </mc:Fallback>
      </mc:AlternateContent>
      <p:grpSp>
        <p:nvGrpSpPr>
          <p:cNvPr id="19" name="Gruppieren 18">
            <a:extLst>
              <a:ext uri="{FF2B5EF4-FFF2-40B4-BE49-F238E27FC236}">
                <a16:creationId xmlns:a16="http://schemas.microsoft.com/office/drawing/2014/main" id="{048B815A-42FE-30CC-B8E4-940135C7E8D9}"/>
              </a:ext>
            </a:extLst>
          </p:cNvPr>
          <p:cNvGrpSpPr/>
          <p:nvPr/>
        </p:nvGrpSpPr>
        <p:grpSpPr>
          <a:xfrm>
            <a:off x="4880314" y="2927548"/>
            <a:ext cx="1160280" cy="603720"/>
            <a:chOff x="4880314" y="2927548"/>
            <a:chExt cx="1160280" cy="60372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B76F5FB-A0B6-3283-23BB-2D0785826D46}"/>
                    </a:ext>
                  </a:extLst>
                </p14:cNvPr>
                <p14:cNvContentPartPr/>
                <p14:nvPr/>
              </p14:nvContentPartPr>
              <p14:xfrm>
                <a:off x="5027914" y="3212308"/>
                <a:ext cx="80640" cy="230760"/>
              </p14:xfrm>
            </p:contentPart>
          </mc:Choice>
          <mc:Fallback>
            <p:pic>
              <p:nvPicPr>
                <p:cNvPr id="12" name="Freihand 11">
                  <a:extLst>
                    <a:ext uri="{FF2B5EF4-FFF2-40B4-BE49-F238E27FC236}">
                      <a16:creationId xmlns:a16="http://schemas.microsoft.com/office/drawing/2014/main" id="{1B76F5FB-A0B6-3283-23BB-2D0785826D46}"/>
                    </a:ext>
                  </a:extLst>
                </p:cNvPr>
                <p:cNvPicPr/>
                <p:nvPr/>
              </p:nvPicPr>
              <p:blipFill>
                <a:blip r:embed="rId16"/>
                <a:stretch>
                  <a:fillRect/>
                </a:stretch>
              </p:blipFill>
              <p:spPr>
                <a:xfrm>
                  <a:off x="5019274" y="3203308"/>
                  <a:ext cx="98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354055B-4000-043D-AC3F-1C702F02DFA6}"/>
                    </a:ext>
                  </a:extLst>
                </p14:cNvPr>
                <p14:cNvContentPartPr/>
                <p14:nvPr/>
              </p14:nvContentPartPr>
              <p14:xfrm>
                <a:off x="5110354" y="3172708"/>
                <a:ext cx="136080" cy="255600"/>
              </p14:xfrm>
            </p:contentPart>
          </mc:Choice>
          <mc:Fallback>
            <p:pic>
              <p:nvPicPr>
                <p:cNvPr id="13" name="Freihand 12">
                  <a:extLst>
                    <a:ext uri="{FF2B5EF4-FFF2-40B4-BE49-F238E27FC236}">
                      <a16:creationId xmlns:a16="http://schemas.microsoft.com/office/drawing/2014/main" id="{3354055B-4000-043D-AC3F-1C702F02DFA6}"/>
                    </a:ext>
                  </a:extLst>
                </p:cNvPr>
                <p:cNvPicPr/>
                <p:nvPr/>
              </p:nvPicPr>
              <p:blipFill>
                <a:blip r:embed="rId18"/>
                <a:stretch>
                  <a:fillRect/>
                </a:stretch>
              </p:blipFill>
              <p:spPr>
                <a:xfrm>
                  <a:off x="5101714" y="3164068"/>
                  <a:ext cx="153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F2FE140-3C7C-462C-4667-539011E7D326}"/>
                    </a:ext>
                  </a:extLst>
                </p14:cNvPr>
                <p14:cNvContentPartPr/>
                <p14:nvPr/>
              </p14:nvContentPartPr>
              <p14:xfrm>
                <a:off x="5353714" y="3133828"/>
                <a:ext cx="159120" cy="245520"/>
              </p14:xfrm>
            </p:contentPart>
          </mc:Choice>
          <mc:Fallback>
            <p:pic>
              <p:nvPicPr>
                <p:cNvPr id="14" name="Freihand 13">
                  <a:extLst>
                    <a:ext uri="{FF2B5EF4-FFF2-40B4-BE49-F238E27FC236}">
                      <a16:creationId xmlns:a16="http://schemas.microsoft.com/office/drawing/2014/main" id="{3F2FE140-3C7C-462C-4667-539011E7D326}"/>
                    </a:ext>
                  </a:extLst>
                </p:cNvPr>
                <p:cNvPicPr/>
                <p:nvPr/>
              </p:nvPicPr>
              <p:blipFill>
                <a:blip r:embed="rId20"/>
                <a:stretch>
                  <a:fillRect/>
                </a:stretch>
              </p:blipFill>
              <p:spPr>
                <a:xfrm>
                  <a:off x="5344714" y="3124828"/>
                  <a:ext cx="1767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AB0F154-2000-0DB4-28C3-B3BFEDBD04D3}"/>
                    </a:ext>
                  </a:extLst>
                </p14:cNvPr>
                <p14:cNvContentPartPr/>
                <p14:nvPr/>
              </p14:nvContentPartPr>
              <p14:xfrm>
                <a:off x="5466034" y="3129508"/>
                <a:ext cx="190080" cy="295920"/>
              </p14:xfrm>
            </p:contentPart>
          </mc:Choice>
          <mc:Fallback>
            <p:pic>
              <p:nvPicPr>
                <p:cNvPr id="15" name="Freihand 14">
                  <a:extLst>
                    <a:ext uri="{FF2B5EF4-FFF2-40B4-BE49-F238E27FC236}">
                      <a16:creationId xmlns:a16="http://schemas.microsoft.com/office/drawing/2014/main" id="{5AB0F154-2000-0DB4-28C3-B3BFEDBD04D3}"/>
                    </a:ext>
                  </a:extLst>
                </p:cNvPr>
                <p:cNvPicPr/>
                <p:nvPr/>
              </p:nvPicPr>
              <p:blipFill>
                <a:blip r:embed="rId22"/>
                <a:stretch>
                  <a:fillRect/>
                </a:stretch>
              </p:blipFill>
              <p:spPr>
                <a:xfrm>
                  <a:off x="5457394" y="3120508"/>
                  <a:ext cx="2077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8485418-9101-8F78-F6CB-E408DB38DA42}"/>
                    </a:ext>
                  </a:extLst>
                </p14:cNvPr>
                <p14:cNvContentPartPr/>
                <p14:nvPr/>
              </p14:nvContentPartPr>
              <p14:xfrm>
                <a:off x="5681674" y="3096748"/>
                <a:ext cx="198360" cy="273240"/>
              </p14:xfrm>
            </p:contentPart>
          </mc:Choice>
          <mc:Fallback>
            <p:pic>
              <p:nvPicPr>
                <p:cNvPr id="16" name="Freihand 15">
                  <a:extLst>
                    <a:ext uri="{FF2B5EF4-FFF2-40B4-BE49-F238E27FC236}">
                      <a16:creationId xmlns:a16="http://schemas.microsoft.com/office/drawing/2014/main" id="{88485418-9101-8F78-F6CB-E408DB38DA42}"/>
                    </a:ext>
                  </a:extLst>
                </p:cNvPr>
                <p:cNvPicPr/>
                <p:nvPr/>
              </p:nvPicPr>
              <p:blipFill>
                <a:blip r:embed="rId24"/>
                <a:stretch>
                  <a:fillRect/>
                </a:stretch>
              </p:blipFill>
              <p:spPr>
                <a:xfrm>
                  <a:off x="5673034" y="3088108"/>
                  <a:ext cx="2160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135F3197-B04D-DAA1-6E96-7E227C3559F5}"/>
                    </a:ext>
                  </a:extLst>
                </p14:cNvPr>
                <p14:cNvContentPartPr/>
                <p14:nvPr/>
              </p14:nvContentPartPr>
              <p14:xfrm>
                <a:off x="4880314" y="3052828"/>
                <a:ext cx="97200" cy="471600"/>
              </p14:xfrm>
            </p:contentPart>
          </mc:Choice>
          <mc:Fallback>
            <p:pic>
              <p:nvPicPr>
                <p:cNvPr id="17" name="Freihand 16">
                  <a:extLst>
                    <a:ext uri="{FF2B5EF4-FFF2-40B4-BE49-F238E27FC236}">
                      <a16:creationId xmlns:a16="http://schemas.microsoft.com/office/drawing/2014/main" id="{135F3197-B04D-DAA1-6E96-7E227C3559F5}"/>
                    </a:ext>
                  </a:extLst>
                </p:cNvPr>
                <p:cNvPicPr/>
                <p:nvPr/>
              </p:nvPicPr>
              <p:blipFill>
                <a:blip r:embed="rId26"/>
                <a:stretch>
                  <a:fillRect/>
                </a:stretch>
              </p:blipFill>
              <p:spPr>
                <a:xfrm>
                  <a:off x="4871674" y="3044188"/>
                  <a:ext cx="11484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8F978700-5A45-F1B4-C1C8-759C10FD92B2}"/>
                    </a:ext>
                  </a:extLst>
                </p14:cNvPr>
                <p14:cNvContentPartPr/>
                <p14:nvPr/>
              </p14:nvContentPartPr>
              <p14:xfrm>
                <a:off x="4961674" y="2927548"/>
                <a:ext cx="1078920" cy="603720"/>
              </p14:xfrm>
            </p:contentPart>
          </mc:Choice>
          <mc:Fallback>
            <p:pic>
              <p:nvPicPr>
                <p:cNvPr id="18" name="Freihand 17">
                  <a:extLst>
                    <a:ext uri="{FF2B5EF4-FFF2-40B4-BE49-F238E27FC236}">
                      <a16:creationId xmlns:a16="http://schemas.microsoft.com/office/drawing/2014/main" id="{8F978700-5A45-F1B4-C1C8-759C10FD92B2}"/>
                    </a:ext>
                  </a:extLst>
                </p:cNvPr>
                <p:cNvPicPr/>
                <p:nvPr/>
              </p:nvPicPr>
              <p:blipFill>
                <a:blip r:embed="rId28"/>
                <a:stretch>
                  <a:fillRect/>
                </a:stretch>
              </p:blipFill>
              <p:spPr>
                <a:xfrm>
                  <a:off x="4953034" y="2918548"/>
                  <a:ext cx="1096560" cy="62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56811A0-F709-C66A-15E2-D5A29A7AFC03}"/>
                  </a:ext>
                </a:extLst>
              </p14:cNvPr>
              <p14:cNvContentPartPr/>
              <p14:nvPr/>
            </p14:nvContentPartPr>
            <p14:xfrm>
              <a:off x="4170034" y="4153708"/>
              <a:ext cx="4403880" cy="67680"/>
            </p14:xfrm>
          </p:contentPart>
        </mc:Choice>
        <mc:Fallback>
          <p:pic>
            <p:nvPicPr>
              <p:cNvPr id="20" name="Freihand 19">
                <a:extLst>
                  <a:ext uri="{FF2B5EF4-FFF2-40B4-BE49-F238E27FC236}">
                    <a16:creationId xmlns:a16="http://schemas.microsoft.com/office/drawing/2014/main" id="{656811A0-F709-C66A-15E2-D5A29A7AFC03}"/>
                  </a:ext>
                </a:extLst>
              </p:cNvPr>
              <p:cNvPicPr/>
              <p:nvPr/>
            </p:nvPicPr>
            <p:blipFill>
              <a:blip r:embed="rId30"/>
              <a:stretch>
                <a:fillRect/>
              </a:stretch>
            </p:blipFill>
            <p:spPr>
              <a:xfrm>
                <a:off x="4161394" y="4145068"/>
                <a:ext cx="4421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9" name="Freihand 138">
                <a:extLst>
                  <a:ext uri="{FF2B5EF4-FFF2-40B4-BE49-F238E27FC236}">
                    <a16:creationId xmlns:a16="http://schemas.microsoft.com/office/drawing/2014/main" id="{EDF46FC9-ED98-1092-325F-3D5FB8F5A2E9}"/>
                  </a:ext>
                </a:extLst>
              </p14:cNvPr>
              <p14:cNvContentPartPr/>
              <p14:nvPr/>
            </p14:nvContentPartPr>
            <p14:xfrm>
              <a:off x="1012114" y="6358708"/>
              <a:ext cx="2837160" cy="219960"/>
            </p14:xfrm>
          </p:contentPart>
        </mc:Choice>
        <mc:Fallback>
          <p:pic>
            <p:nvPicPr>
              <p:cNvPr id="139" name="Freihand 138">
                <a:extLst>
                  <a:ext uri="{FF2B5EF4-FFF2-40B4-BE49-F238E27FC236}">
                    <a16:creationId xmlns:a16="http://schemas.microsoft.com/office/drawing/2014/main" id="{EDF46FC9-ED98-1092-325F-3D5FB8F5A2E9}"/>
                  </a:ext>
                </a:extLst>
              </p:cNvPr>
              <p:cNvPicPr/>
              <p:nvPr/>
            </p:nvPicPr>
            <p:blipFill>
              <a:blip r:embed="rId32"/>
              <a:stretch>
                <a:fillRect/>
              </a:stretch>
            </p:blipFill>
            <p:spPr>
              <a:xfrm>
                <a:off x="1003114" y="6350068"/>
                <a:ext cx="2854800" cy="237600"/>
              </a:xfrm>
              <a:prstGeom prst="rect">
                <a:avLst/>
              </a:prstGeom>
            </p:spPr>
          </p:pic>
        </mc:Fallback>
      </mc:AlternateContent>
      <p:grpSp>
        <p:nvGrpSpPr>
          <p:cNvPr id="195" name="Gruppieren 194">
            <a:extLst>
              <a:ext uri="{FF2B5EF4-FFF2-40B4-BE49-F238E27FC236}">
                <a16:creationId xmlns:a16="http://schemas.microsoft.com/office/drawing/2014/main" id="{7DC07B97-EE44-A39E-F418-7E2F3E85394C}"/>
              </a:ext>
            </a:extLst>
          </p:cNvPr>
          <p:cNvGrpSpPr/>
          <p:nvPr/>
        </p:nvGrpSpPr>
        <p:grpSpPr>
          <a:xfrm>
            <a:off x="242794" y="4821148"/>
            <a:ext cx="8454240" cy="1847880"/>
            <a:chOff x="242794" y="4821148"/>
            <a:chExt cx="8454240" cy="1847880"/>
          </a:xfrm>
        </p:grpSpPr>
        <mc:AlternateContent xmlns:mc="http://schemas.openxmlformats.org/markup-compatibility/2006">
          <mc:Choice xmlns:p14="http://schemas.microsoft.com/office/powerpoint/2010/main" Requires="p14">
            <p:contentPart p14:bwMode="auto" r:id="rId33">
              <p14:nvContentPartPr>
                <p14:cNvPr id="43" name="Freihand 42">
                  <a:extLst>
                    <a:ext uri="{FF2B5EF4-FFF2-40B4-BE49-F238E27FC236}">
                      <a16:creationId xmlns:a16="http://schemas.microsoft.com/office/drawing/2014/main" id="{C5081EFF-DC9D-E71F-35E0-2C159BF8689E}"/>
                    </a:ext>
                  </a:extLst>
                </p14:cNvPr>
                <p14:cNvContentPartPr/>
                <p14:nvPr/>
              </p14:nvContentPartPr>
              <p14:xfrm>
                <a:off x="4761154" y="5004028"/>
                <a:ext cx="239040" cy="124560"/>
              </p14:xfrm>
            </p:contentPart>
          </mc:Choice>
          <mc:Fallback>
            <p:pic>
              <p:nvPicPr>
                <p:cNvPr id="43" name="Freihand 42">
                  <a:extLst>
                    <a:ext uri="{FF2B5EF4-FFF2-40B4-BE49-F238E27FC236}">
                      <a16:creationId xmlns:a16="http://schemas.microsoft.com/office/drawing/2014/main" id="{C5081EFF-DC9D-E71F-35E0-2C159BF8689E}"/>
                    </a:ext>
                  </a:extLst>
                </p:cNvPr>
                <p:cNvPicPr/>
                <p:nvPr/>
              </p:nvPicPr>
              <p:blipFill>
                <a:blip r:embed="rId34"/>
                <a:stretch>
                  <a:fillRect/>
                </a:stretch>
              </p:blipFill>
              <p:spPr>
                <a:xfrm>
                  <a:off x="4752514" y="4995388"/>
                  <a:ext cx="256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4" name="Freihand 43">
                  <a:extLst>
                    <a:ext uri="{FF2B5EF4-FFF2-40B4-BE49-F238E27FC236}">
                      <a16:creationId xmlns:a16="http://schemas.microsoft.com/office/drawing/2014/main" id="{CCBFF0B3-E6F7-65CB-AB96-E1310FCF053F}"/>
                    </a:ext>
                  </a:extLst>
                </p14:cNvPr>
                <p14:cNvContentPartPr/>
                <p14:nvPr/>
              </p14:nvContentPartPr>
              <p14:xfrm>
                <a:off x="5023954" y="5036428"/>
                <a:ext cx="226440" cy="84600"/>
              </p14:xfrm>
            </p:contentPart>
          </mc:Choice>
          <mc:Fallback>
            <p:pic>
              <p:nvPicPr>
                <p:cNvPr id="44" name="Freihand 43">
                  <a:extLst>
                    <a:ext uri="{FF2B5EF4-FFF2-40B4-BE49-F238E27FC236}">
                      <a16:creationId xmlns:a16="http://schemas.microsoft.com/office/drawing/2014/main" id="{CCBFF0B3-E6F7-65CB-AB96-E1310FCF053F}"/>
                    </a:ext>
                  </a:extLst>
                </p:cNvPr>
                <p:cNvPicPr/>
                <p:nvPr/>
              </p:nvPicPr>
              <p:blipFill>
                <a:blip r:embed="rId36"/>
                <a:stretch>
                  <a:fillRect/>
                </a:stretch>
              </p:blipFill>
              <p:spPr>
                <a:xfrm>
                  <a:off x="5015314" y="5027788"/>
                  <a:ext cx="244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5" name="Freihand 44">
                  <a:extLst>
                    <a:ext uri="{FF2B5EF4-FFF2-40B4-BE49-F238E27FC236}">
                      <a16:creationId xmlns:a16="http://schemas.microsoft.com/office/drawing/2014/main" id="{A788E7B8-0C6B-67AE-18F5-DBBAE4510B1D}"/>
                    </a:ext>
                  </a:extLst>
                </p14:cNvPr>
                <p14:cNvContentPartPr/>
                <p14:nvPr/>
              </p14:nvContentPartPr>
              <p14:xfrm>
                <a:off x="5320594" y="4991428"/>
                <a:ext cx="304200" cy="223920"/>
              </p14:xfrm>
            </p:contentPart>
          </mc:Choice>
          <mc:Fallback>
            <p:pic>
              <p:nvPicPr>
                <p:cNvPr id="45" name="Freihand 44">
                  <a:extLst>
                    <a:ext uri="{FF2B5EF4-FFF2-40B4-BE49-F238E27FC236}">
                      <a16:creationId xmlns:a16="http://schemas.microsoft.com/office/drawing/2014/main" id="{A788E7B8-0C6B-67AE-18F5-DBBAE4510B1D}"/>
                    </a:ext>
                  </a:extLst>
                </p:cNvPr>
                <p:cNvPicPr/>
                <p:nvPr/>
              </p:nvPicPr>
              <p:blipFill>
                <a:blip r:embed="rId38"/>
                <a:stretch>
                  <a:fillRect/>
                </a:stretch>
              </p:blipFill>
              <p:spPr>
                <a:xfrm>
                  <a:off x="5311594" y="4982788"/>
                  <a:ext cx="321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8FF48257-8A9B-9F43-6CD5-A7894FEBA569}"/>
                    </a:ext>
                  </a:extLst>
                </p14:cNvPr>
                <p14:cNvContentPartPr/>
                <p14:nvPr/>
              </p14:nvContentPartPr>
              <p14:xfrm>
                <a:off x="953434" y="5025988"/>
                <a:ext cx="41760" cy="200520"/>
              </p14:xfrm>
            </p:contentPart>
          </mc:Choice>
          <mc:Fallback>
            <p:pic>
              <p:nvPicPr>
                <p:cNvPr id="21" name="Freihand 20">
                  <a:extLst>
                    <a:ext uri="{FF2B5EF4-FFF2-40B4-BE49-F238E27FC236}">
                      <a16:creationId xmlns:a16="http://schemas.microsoft.com/office/drawing/2014/main" id="{8FF48257-8A9B-9F43-6CD5-A7894FEBA569}"/>
                    </a:ext>
                  </a:extLst>
                </p:cNvPr>
                <p:cNvPicPr/>
                <p:nvPr/>
              </p:nvPicPr>
              <p:blipFill>
                <a:blip r:embed="rId40"/>
                <a:stretch>
                  <a:fillRect/>
                </a:stretch>
              </p:blipFill>
              <p:spPr>
                <a:xfrm>
                  <a:off x="944794" y="5016988"/>
                  <a:ext cx="594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739C13B6-27E1-80BC-CD87-DAA2DC3F5572}"/>
                    </a:ext>
                  </a:extLst>
                </p14:cNvPr>
                <p14:cNvContentPartPr/>
                <p14:nvPr/>
              </p14:nvContentPartPr>
              <p14:xfrm>
                <a:off x="959194" y="5007268"/>
                <a:ext cx="176760" cy="114120"/>
              </p14:xfrm>
            </p:contentPart>
          </mc:Choice>
          <mc:Fallback>
            <p:pic>
              <p:nvPicPr>
                <p:cNvPr id="22" name="Freihand 21">
                  <a:extLst>
                    <a:ext uri="{FF2B5EF4-FFF2-40B4-BE49-F238E27FC236}">
                      <a16:creationId xmlns:a16="http://schemas.microsoft.com/office/drawing/2014/main" id="{739C13B6-27E1-80BC-CD87-DAA2DC3F5572}"/>
                    </a:ext>
                  </a:extLst>
                </p:cNvPr>
                <p:cNvPicPr/>
                <p:nvPr/>
              </p:nvPicPr>
              <p:blipFill>
                <a:blip r:embed="rId42"/>
                <a:stretch>
                  <a:fillRect/>
                </a:stretch>
              </p:blipFill>
              <p:spPr>
                <a:xfrm>
                  <a:off x="950194" y="4998268"/>
                  <a:ext cx="194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751CBCA6-0064-3817-AB31-1EB0753E9120}"/>
                    </a:ext>
                  </a:extLst>
                </p14:cNvPr>
                <p14:cNvContentPartPr/>
                <p14:nvPr/>
              </p14:nvContentPartPr>
              <p14:xfrm>
                <a:off x="980074" y="5214988"/>
                <a:ext cx="122760" cy="27360"/>
              </p14:xfrm>
            </p:contentPart>
          </mc:Choice>
          <mc:Fallback>
            <p:pic>
              <p:nvPicPr>
                <p:cNvPr id="23" name="Freihand 22">
                  <a:extLst>
                    <a:ext uri="{FF2B5EF4-FFF2-40B4-BE49-F238E27FC236}">
                      <a16:creationId xmlns:a16="http://schemas.microsoft.com/office/drawing/2014/main" id="{751CBCA6-0064-3817-AB31-1EB0753E9120}"/>
                    </a:ext>
                  </a:extLst>
                </p:cNvPr>
                <p:cNvPicPr/>
                <p:nvPr/>
              </p:nvPicPr>
              <p:blipFill>
                <a:blip r:embed="rId44"/>
                <a:stretch>
                  <a:fillRect/>
                </a:stretch>
              </p:blipFill>
              <p:spPr>
                <a:xfrm>
                  <a:off x="971074" y="5206348"/>
                  <a:ext cx="140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A7DFA381-74A6-3CD2-638E-BD868514FF52}"/>
                    </a:ext>
                  </a:extLst>
                </p14:cNvPr>
                <p14:cNvContentPartPr/>
                <p14:nvPr/>
              </p14:nvContentPartPr>
              <p14:xfrm>
                <a:off x="1218034" y="5161708"/>
                <a:ext cx="154800" cy="94320"/>
              </p14:xfrm>
            </p:contentPart>
          </mc:Choice>
          <mc:Fallback>
            <p:pic>
              <p:nvPicPr>
                <p:cNvPr id="24" name="Freihand 23">
                  <a:extLst>
                    <a:ext uri="{FF2B5EF4-FFF2-40B4-BE49-F238E27FC236}">
                      <a16:creationId xmlns:a16="http://schemas.microsoft.com/office/drawing/2014/main" id="{A7DFA381-74A6-3CD2-638E-BD868514FF52}"/>
                    </a:ext>
                  </a:extLst>
                </p:cNvPr>
                <p:cNvPicPr/>
                <p:nvPr/>
              </p:nvPicPr>
              <p:blipFill>
                <a:blip r:embed="rId46"/>
                <a:stretch>
                  <a:fillRect/>
                </a:stretch>
              </p:blipFill>
              <p:spPr>
                <a:xfrm>
                  <a:off x="1209034" y="5152708"/>
                  <a:ext cx="172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2D7F8E69-433C-43D5-0968-AB775A050F1F}"/>
                    </a:ext>
                  </a:extLst>
                </p14:cNvPr>
                <p14:cNvContentPartPr/>
                <p14:nvPr/>
              </p14:nvContentPartPr>
              <p14:xfrm>
                <a:off x="1395154" y="5129668"/>
                <a:ext cx="162000" cy="258120"/>
              </p14:xfrm>
            </p:contentPart>
          </mc:Choice>
          <mc:Fallback>
            <p:pic>
              <p:nvPicPr>
                <p:cNvPr id="25" name="Freihand 24">
                  <a:extLst>
                    <a:ext uri="{FF2B5EF4-FFF2-40B4-BE49-F238E27FC236}">
                      <a16:creationId xmlns:a16="http://schemas.microsoft.com/office/drawing/2014/main" id="{2D7F8E69-433C-43D5-0968-AB775A050F1F}"/>
                    </a:ext>
                  </a:extLst>
                </p:cNvPr>
                <p:cNvPicPr/>
                <p:nvPr/>
              </p:nvPicPr>
              <p:blipFill>
                <a:blip r:embed="rId48"/>
                <a:stretch>
                  <a:fillRect/>
                </a:stretch>
              </p:blipFill>
              <p:spPr>
                <a:xfrm>
                  <a:off x="1386154" y="5121028"/>
                  <a:ext cx="1796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7A2C1667-5F85-5665-E802-800A9A605907}"/>
                    </a:ext>
                  </a:extLst>
                </p14:cNvPr>
                <p14:cNvContentPartPr/>
                <p14:nvPr/>
              </p14:nvContentPartPr>
              <p14:xfrm>
                <a:off x="242794" y="5101588"/>
                <a:ext cx="28080" cy="113760"/>
              </p14:xfrm>
            </p:contentPart>
          </mc:Choice>
          <mc:Fallback>
            <p:pic>
              <p:nvPicPr>
                <p:cNvPr id="26" name="Freihand 25">
                  <a:extLst>
                    <a:ext uri="{FF2B5EF4-FFF2-40B4-BE49-F238E27FC236}">
                      <a16:creationId xmlns:a16="http://schemas.microsoft.com/office/drawing/2014/main" id="{7A2C1667-5F85-5665-E802-800A9A605907}"/>
                    </a:ext>
                  </a:extLst>
                </p:cNvPr>
                <p:cNvPicPr/>
                <p:nvPr/>
              </p:nvPicPr>
              <p:blipFill>
                <a:blip r:embed="rId50"/>
                <a:stretch>
                  <a:fillRect/>
                </a:stretch>
              </p:blipFill>
              <p:spPr>
                <a:xfrm>
                  <a:off x="233794" y="5092948"/>
                  <a:ext cx="45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991A48A8-3A9D-6240-5998-647320F9F57F}"/>
                    </a:ext>
                  </a:extLst>
                </p14:cNvPr>
                <p14:cNvContentPartPr/>
                <p14:nvPr/>
              </p14:nvContentPartPr>
              <p14:xfrm>
                <a:off x="252514" y="5000068"/>
                <a:ext cx="113400" cy="205200"/>
              </p14:xfrm>
            </p:contentPart>
          </mc:Choice>
          <mc:Fallback>
            <p:pic>
              <p:nvPicPr>
                <p:cNvPr id="27" name="Freihand 26">
                  <a:extLst>
                    <a:ext uri="{FF2B5EF4-FFF2-40B4-BE49-F238E27FC236}">
                      <a16:creationId xmlns:a16="http://schemas.microsoft.com/office/drawing/2014/main" id="{991A48A8-3A9D-6240-5998-647320F9F57F}"/>
                    </a:ext>
                  </a:extLst>
                </p:cNvPr>
                <p:cNvPicPr/>
                <p:nvPr/>
              </p:nvPicPr>
              <p:blipFill>
                <a:blip r:embed="rId52"/>
                <a:stretch>
                  <a:fillRect/>
                </a:stretch>
              </p:blipFill>
              <p:spPr>
                <a:xfrm>
                  <a:off x="243874" y="4991428"/>
                  <a:ext cx="131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6E52A9B7-9E23-28B6-9098-2E06E9C6AEFF}"/>
                    </a:ext>
                  </a:extLst>
                </p14:cNvPr>
                <p14:cNvContentPartPr/>
                <p14:nvPr/>
              </p14:nvContentPartPr>
              <p14:xfrm>
                <a:off x="450154" y="5089708"/>
                <a:ext cx="118080" cy="135360"/>
              </p14:xfrm>
            </p:contentPart>
          </mc:Choice>
          <mc:Fallback>
            <p:pic>
              <p:nvPicPr>
                <p:cNvPr id="28" name="Freihand 27">
                  <a:extLst>
                    <a:ext uri="{FF2B5EF4-FFF2-40B4-BE49-F238E27FC236}">
                      <a16:creationId xmlns:a16="http://schemas.microsoft.com/office/drawing/2014/main" id="{6E52A9B7-9E23-28B6-9098-2E06E9C6AEFF}"/>
                    </a:ext>
                  </a:extLst>
                </p:cNvPr>
                <p:cNvPicPr/>
                <p:nvPr/>
              </p:nvPicPr>
              <p:blipFill>
                <a:blip r:embed="rId54"/>
                <a:stretch>
                  <a:fillRect/>
                </a:stretch>
              </p:blipFill>
              <p:spPr>
                <a:xfrm>
                  <a:off x="441514" y="5080708"/>
                  <a:ext cx="135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E7805448-1BAA-2561-C279-1B9835156891}"/>
                    </a:ext>
                  </a:extLst>
                </p14:cNvPr>
                <p14:cNvContentPartPr/>
                <p14:nvPr/>
              </p14:nvContentPartPr>
              <p14:xfrm>
                <a:off x="659314" y="5229028"/>
                <a:ext cx="5760" cy="14040"/>
              </p14:xfrm>
            </p:contentPart>
          </mc:Choice>
          <mc:Fallback>
            <p:pic>
              <p:nvPicPr>
                <p:cNvPr id="29" name="Freihand 28">
                  <a:extLst>
                    <a:ext uri="{FF2B5EF4-FFF2-40B4-BE49-F238E27FC236}">
                      <a16:creationId xmlns:a16="http://schemas.microsoft.com/office/drawing/2014/main" id="{E7805448-1BAA-2561-C279-1B9835156891}"/>
                    </a:ext>
                  </a:extLst>
                </p:cNvPr>
                <p:cNvPicPr/>
                <p:nvPr/>
              </p:nvPicPr>
              <p:blipFill>
                <a:blip r:embed="rId56"/>
                <a:stretch>
                  <a:fillRect/>
                </a:stretch>
              </p:blipFill>
              <p:spPr>
                <a:xfrm>
                  <a:off x="650314" y="5220028"/>
                  <a:ext cx="234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3A354048-1B8B-C6A6-1190-01A1242B61E1}"/>
                    </a:ext>
                  </a:extLst>
                </p14:cNvPr>
                <p14:cNvContentPartPr/>
                <p14:nvPr/>
              </p14:nvContentPartPr>
              <p14:xfrm>
                <a:off x="1657234" y="5162068"/>
                <a:ext cx="199440" cy="61920"/>
              </p14:xfrm>
            </p:contentPart>
          </mc:Choice>
          <mc:Fallback>
            <p:pic>
              <p:nvPicPr>
                <p:cNvPr id="30" name="Freihand 29">
                  <a:extLst>
                    <a:ext uri="{FF2B5EF4-FFF2-40B4-BE49-F238E27FC236}">
                      <a16:creationId xmlns:a16="http://schemas.microsoft.com/office/drawing/2014/main" id="{3A354048-1B8B-C6A6-1190-01A1242B61E1}"/>
                    </a:ext>
                  </a:extLst>
                </p:cNvPr>
                <p:cNvPicPr/>
                <p:nvPr/>
              </p:nvPicPr>
              <p:blipFill>
                <a:blip r:embed="rId58"/>
                <a:stretch>
                  <a:fillRect/>
                </a:stretch>
              </p:blipFill>
              <p:spPr>
                <a:xfrm>
                  <a:off x="1648234" y="5153068"/>
                  <a:ext cx="217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1" name="Freihand 30">
                  <a:extLst>
                    <a:ext uri="{FF2B5EF4-FFF2-40B4-BE49-F238E27FC236}">
                      <a16:creationId xmlns:a16="http://schemas.microsoft.com/office/drawing/2014/main" id="{33BC4D40-B852-E04E-B127-AA293FC72CF8}"/>
                    </a:ext>
                  </a:extLst>
                </p14:cNvPr>
                <p14:cNvContentPartPr/>
                <p14:nvPr/>
              </p14:nvContentPartPr>
              <p14:xfrm>
                <a:off x="1919674" y="5095108"/>
                <a:ext cx="234720" cy="120600"/>
              </p14:xfrm>
            </p:contentPart>
          </mc:Choice>
          <mc:Fallback>
            <p:pic>
              <p:nvPicPr>
                <p:cNvPr id="31" name="Freihand 30">
                  <a:extLst>
                    <a:ext uri="{FF2B5EF4-FFF2-40B4-BE49-F238E27FC236}">
                      <a16:creationId xmlns:a16="http://schemas.microsoft.com/office/drawing/2014/main" id="{33BC4D40-B852-E04E-B127-AA293FC72CF8}"/>
                    </a:ext>
                  </a:extLst>
                </p:cNvPr>
                <p:cNvPicPr/>
                <p:nvPr/>
              </p:nvPicPr>
              <p:blipFill>
                <a:blip r:embed="rId60"/>
                <a:stretch>
                  <a:fillRect/>
                </a:stretch>
              </p:blipFill>
              <p:spPr>
                <a:xfrm>
                  <a:off x="1911034" y="5086468"/>
                  <a:ext cx="252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CBF04A73-1BCC-CE6D-DC21-74D7E96C8550}"/>
                    </a:ext>
                  </a:extLst>
                </p14:cNvPr>
                <p14:cNvContentPartPr/>
                <p14:nvPr/>
              </p14:nvContentPartPr>
              <p14:xfrm>
                <a:off x="2184634" y="5028148"/>
                <a:ext cx="429120" cy="181440"/>
              </p14:xfrm>
            </p:contentPart>
          </mc:Choice>
          <mc:Fallback>
            <p:pic>
              <p:nvPicPr>
                <p:cNvPr id="32" name="Freihand 31">
                  <a:extLst>
                    <a:ext uri="{FF2B5EF4-FFF2-40B4-BE49-F238E27FC236}">
                      <a16:creationId xmlns:a16="http://schemas.microsoft.com/office/drawing/2014/main" id="{CBF04A73-1BCC-CE6D-DC21-74D7E96C8550}"/>
                    </a:ext>
                  </a:extLst>
                </p:cNvPr>
                <p:cNvPicPr/>
                <p:nvPr/>
              </p:nvPicPr>
              <p:blipFill>
                <a:blip r:embed="rId62"/>
                <a:stretch>
                  <a:fillRect/>
                </a:stretch>
              </p:blipFill>
              <p:spPr>
                <a:xfrm>
                  <a:off x="2175634" y="5019508"/>
                  <a:ext cx="446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3" name="Freihand 32">
                  <a:extLst>
                    <a:ext uri="{FF2B5EF4-FFF2-40B4-BE49-F238E27FC236}">
                      <a16:creationId xmlns:a16="http://schemas.microsoft.com/office/drawing/2014/main" id="{6FC14713-FAF0-7B4E-88CA-806E89BFBFE3}"/>
                    </a:ext>
                  </a:extLst>
                </p14:cNvPr>
                <p14:cNvContentPartPr/>
                <p14:nvPr/>
              </p14:nvContentPartPr>
              <p14:xfrm>
                <a:off x="2207674" y="4913308"/>
                <a:ext cx="33840" cy="11520"/>
              </p14:xfrm>
            </p:contentPart>
          </mc:Choice>
          <mc:Fallback>
            <p:pic>
              <p:nvPicPr>
                <p:cNvPr id="33" name="Freihand 32">
                  <a:extLst>
                    <a:ext uri="{FF2B5EF4-FFF2-40B4-BE49-F238E27FC236}">
                      <a16:creationId xmlns:a16="http://schemas.microsoft.com/office/drawing/2014/main" id="{6FC14713-FAF0-7B4E-88CA-806E89BFBFE3}"/>
                    </a:ext>
                  </a:extLst>
                </p:cNvPr>
                <p:cNvPicPr/>
                <p:nvPr/>
              </p:nvPicPr>
              <p:blipFill>
                <a:blip r:embed="rId64"/>
                <a:stretch>
                  <a:fillRect/>
                </a:stretch>
              </p:blipFill>
              <p:spPr>
                <a:xfrm>
                  <a:off x="2199034" y="4904308"/>
                  <a:ext cx="51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4" name="Freihand 33">
                  <a:extLst>
                    <a:ext uri="{FF2B5EF4-FFF2-40B4-BE49-F238E27FC236}">
                      <a16:creationId xmlns:a16="http://schemas.microsoft.com/office/drawing/2014/main" id="{8A5C72D1-02A2-08BE-56C4-2D369D8BBB37}"/>
                    </a:ext>
                  </a:extLst>
                </p14:cNvPr>
                <p14:cNvContentPartPr/>
                <p14:nvPr/>
              </p14:nvContentPartPr>
              <p14:xfrm>
                <a:off x="2873314" y="5100508"/>
                <a:ext cx="182520" cy="95760"/>
              </p14:xfrm>
            </p:contentPart>
          </mc:Choice>
          <mc:Fallback>
            <p:pic>
              <p:nvPicPr>
                <p:cNvPr id="34" name="Freihand 33">
                  <a:extLst>
                    <a:ext uri="{FF2B5EF4-FFF2-40B4-BE49-F238E27FC236}">
                      <a16:creationId xmlns:a16="http://schemas.microsoft.com/office/drawing/2014/main" id="{8A5C72D1-02A2-08BE-56C4-2D369D8BBB37}"/>
                    </a:ext>
                  </a:extLst>
                </p:cNvPr>
                <p:cNvPicPr/>
                <p:nvPr/>
              </p:nvPicPr>
              <p:blipFill>
                <a:blip r:embed="rId66"/>
                <a:stretch>
                  <a:fillRect/>
                </a:stretch>
              </p:blipFill>
              <p:spPr>
                <a:xfrm>
                  <a:off x="2864314" y="5091508"/>
                  <a:ext cx="200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5" name="Freihand 34">
                  <a:extLst>
                    <a:ext uri="{FF2B5EF4-FFF2-40B4-BE49-F238E27FC236}">
                      <a16:creationId xmlns:a16="http://schemas.microsoft.com/office/drawing/2014/main" id="{6E5B911C-0E96-04DA-D5B0-CC3651E4144C}"/>
                    </a:ext>
                  </a:extLst>
                </p14:cNvPr>
                <p14:cNvContentPartPr/>
                <p14:nvPr/>
              </p14:nvContentPartPr>
              <p14:xfrm>
                <a:off x="3050074" y="5095108"/>
                <a:ext cx="144360" cy="91800"/>
              </p14:xfrm>
            </p:contentPart>
          </mc:Choice>
          <mc:Fallback>
            <p:pic>
              <p:nvPicPr>
                <p:cNvPr id="35" name="Freihand 34">
                  <a:extLst>
                    <a:ext uri="{FF2B5EF4-FFF2-40B4-BE49-F238E27FC236}">
                      <a16:creationId xmlns:a16="http://schemas.microsoft.com/office/drawing/2014/main" id="{6E5B911C-0E96-04DA-D5B0-CC3651E4144C}"/>
                    </a:ext>
                  </a:extLst>
                </p:cNvPr>
                <p:cNvPicPr/>
                <p:nvPr/>
              </p:nvPicPr>
              <p:blipFill>
                <a:blip r:embed="rId68"/>
                <a:stretch>
                  <a:fillRect/>
                </a:stretch>
              </p:blipFill>
              <p:spPr>
                <a:xfrm>
                  <a:off x="3041434" y="5086108"/>
                  <a:ext cx="162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6" name="Freihand 35">
                  <a:extLst>
                    <a:ext uri="{FF2B5EF4-FFF2-40B4-BE49-F238E27FC236}">
                      <a16:creationId xmlns:a16="http://schemas.microsoft.com/office/drawing/2014/main" id="{BABEACCA-7347-87D7-D9B3-28EE62335422}"/>
                    </a:ext>
                  </a:extLst>
                </p14:cNvPr>
                <p14:cNvContentPartPr/>
                <p14:nvPr/>
              </p14:nvContentPartPr>
              <p14:xfrm>
                <a:off x="3057634" y="5066668"/>
                <a:ext cx="129240" cy="267480"/>
              </p14:xfrm>
            </p:contentPart>
          </mc:Choice>
          <mc:Fallback>
            <p:pic>
              <p:nvPicPr>
                <p:cNvPr id="36" name="Freihand 35">
                  <a:extLst>
                    <a:ext uri="{FF2B5EF4-FFF2-40B4-BE49-F238E27FC236}">
                      <a16:creationId xmlns:a16="http://schemas.microsoft.com/office/drawing/2014/main" id="{BABEACCA-7347-87D7-D9B3-28EE62335422}"/>
                    </a:ext>
                  </a:extLst>
                </p:cNvPr>
                <p:cNvPicPr/>
                <p:nvPr/>
              </p:nvPicPr>
              <p:blipFill>
                <a:blip r:embed="rId70"/>
                <a:stretch>
                  <a:fillRect/>
                </a:stretch>
              </p:blipFill>
              <p:spPr>
                <a:xfrm>
                  <a:off x="3048994" y="5058028"/>
                  <a:ext cx="1468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7" name="Freihand 36">
                  <a:extLst>
                    <a:ext uri="{FF2B5EF4-FFF2-40B4-BE49-F238E27FC236}">
                      <a16:creationId xmlns:a16="http://schemas.microsoft.com/office/drawing/2014/main" id="{3CCE6858-B243-53F4-0641-1A2AADD56764}"/>
                    </a:ext>
                  </a:extLst>
                </p14:cNvPr>
                <p14:cNvContentPartPr/>
                <p14:nvPr/>
              </p14:nvContentPartPr>
              <p14:xfrm>
                <a:off x="3201994" y="5086108"/>
                <a:ext cx="118800" cy="237240"/>
              </p14:xfrm>
            </p:contentPart>
          </mc:Choice>
          <mc:Fallback>
            <p:pic>
              <p:nvPicPr>
                <p:cNvPr id="37" name="Freihand 36">
                  <a:extLst>
                    <a:ext uri="{FF2B5EF4-FFF2-40B4-BE49-F238E27FC236}">
                      <a16:creationId xmlns:a16="http://schemas.microsoft.com/office/drawing/2014/main" id="{3CCE6858-B243-53F4-0641-1A2AADD56764}"/>
                    </a:ext>
                  </a:extLst>
                </p:cNvPr>
                <p:cNvPicPr/>
                <p:nvPr/>
              </p:nvPicPr>
              <p:blipFill>
                <a:blip r:embed="rId72"/>
                <a:stretch>
                  <a:fillRect/>
                </a:stretch>
              </p:blipFill>
              <p:spPr>
                <a:xfrm>
                  <a:off x="3193354" y="5077468"/>
                  <a:ext cx="136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8" name="Freihand 37">
                  <a:extLst>
                    <a:ext uri="{FF2B5EF4-FFF2-40B4-BE49-F238E27FC236}">
                      <a16:creationId xmlns:a16="http://schemas.microsoft.com/office/drawing/2014/main" id="{A6CF9BDA-6BED-8590-E527-CAB6A45B7DF6}"/>
                    </a:ext>
                  </a:extLst>
                </p14:cNvPr>
                <p14:cNvContentPartPr/>
                <p14:nvPr/>
              </p14:nvContentPartPr>
              <p14:xfrm>
                <a:off x="3367234" y="5063428"/>
                <a:ext cx="130320" cy="136440"/>
              </p14:xfrm>
            </p:contentPart>
          </mc:Choice>
          <mc:Fallback>
            <p:pic>
              <p:nvPicPr>
                <p:cNvPr id="38" name="Freihand 37">
                  <a:extLst>
                    <a:ext uri="{FF2B5EF4-FFF2-40B4-BE49-F238E27FC236}">
                      <a16:creationId xmlns:a16="http://schemas.microsoft.com/office/drawing/2014/main" id="{A6CF9BDA-6BED-8590-E527-CAB6A45B7DF6}"/>
                    </a:ext>
                  </a:extLst>
                </p:cNvPr>
                <p:cNvPicPr/>
                <p:nvPr/>
              </p:nvPicPr>
              <p:blipFill>
                <a:blip r:embed="rId74"/>
                <a:stretch>
                  <a:fillRect/>
                </a:stretch>
              </p:blipFill>
              <p:spPr>
                <a:xfrm>
                  <a:off x="3358594" y="5054788"/>
                  <a:ext cx="147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9" name="Freihand 38">
                  <a:extLst>
                    <a:ext uri="{FF2B5EF4-FFF2-40B4-BE49-F238E27FC236}">
                      <a16:creationId xmlns:a16="http://schemas.microsoft.com/office/drawing/2014/main" id="{AC83F006-E7AA-0EBB-E83B-707DDD5C024D}"/>
                    </a:ext>
                  </a:extLst>
                </p14:cNvPr>
                <p14:cNvContentPartPr/>
                <p14:nvPr/>
              </p14:nvContentPartPr>
              <p14:xfrm>
                <a:off x="3469474" y="5095828"/>
                <a:ext cx="108720" cy="100440"/>
              </p14:xfrm>
            </p:contentPart>
          </mc:Choice>
          <mc:Fallback>
            <p:pic>
              <p:nvPicPr>
                <p:cNvPr id="39" name="Freihand 38">
                  <a:extLst>
                    <a:ext uri="{FF2B5EF4-FFF2-40B4-BE49-F238E27FC236}">
                      <a16:creationId xmlns:a16="http://schemas.microsoft.com/office/drawing/2014/main" id="{AC83F006-E7AA-0EBB-E83B-707DDD5C024D}"/>
                    </a:ext>
                  </a:extLst>
                </p:cNvPr>
                <p:cNvPicPr/>
                <p:nvPr/>
              </p:nvPicPr>
              <p:blipFill>
                <a:blip r:embed="rId76"/>
                <a:stretch>
                  <a:fillRect/>
                </a:stretch>
              </p:blipFill>
              <p:spPr>
                <a:xfrm>
                  <a:off x="3460474" y="5087188"/>
                  <a:ext cx="126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0" name="Freihand 39">
                  <a:extLst>
                    <a:ext uri="{FF2B5EF4-FFF2-40B4-BE49-F238E27FC236}">
                      <a16:creationId xmlns:a16="http://schemas.microsoft.com/office/drawing/2014/main" id="{CB42BB20-94C6-AFC9-1312-749999446E5B}"/>
                    </a:ext>
                  </a:extLst>
                </p14:cNvPr>
                <p14:cNvContentPartPr/>
                <p14:nvPr/>
              </p14:nvContentPartPr>
              <p14:xfrm>
                <a:off x="3637954" y="5106628"/>
                <a:ext cx="143640" cy="72000"/>
              </p14:xfrm>
            </p:contentPart>
          </mc:Choice>
          <mc:Fallback>
            <p:pic>
              <p:nvPicPr>
                <p:cNvPr id="40" name="Freihand 39">
                  <a:extLst>
                    <a:ext uri="{FF2B5EF4-FFF2-40B4-BE49-F238E27FC236}">
                      <a16:creationId xmlns:a16="http://schemas.microsoft.com/office/drawing/2014/main" id="{CB42BB20-94C6-AFC9-1312-749999446E5B}"/>
                    </a:ext>
                  </a:extLst>
                </p:cNvPr>
                <p:cNvPicPr/>
                <p:nvPr/>
              </p:nvPicPr>
              <p:blipFill>
                <a:blip r:embed="rId78"/>
                <a:stretch>
                  <a:fillRect/>
                </a:stretch>
              </p:blipFill>
              <p:spPr>
                <a:xfrm>
                  <a:off x="3628954" y="5097628"/>
                  <a:ext cx="161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1" name="Freihand 40">
                  <a:extLst>
                    <a:ext uri="{FF2B5EF4-FFF2-40B4-BE49-F238E27FC236}">
                      <a16:creationId xmlns:a16="http://schemas.microsoft.com/office/drawing/2014/main" id="{E2205D86-84C6-FDC0-A423-2A4654FD53A5}"/>
                    </a:ext>
                  </a:extLst>
                </p14:cNvPr>
                <p14:cNvContentPartPr/>
                <p14:nvPr/>
              </p14:nvContentPartPr>
              <p14:xfrm>
                <a:off x="3860074" y="4962628"/>
                <a:ext cx="148680" cy="207720"/>
              </p14:xfrm>
            </p:contentPart>
          </mc:Choice>
          <mc:Fallback>
            <p:pic>
              <p:nvPicPr>
                <p:cNvPr id="41" name="Freihand 40">
                  <a:extLst>
                    <a:ext uri="{FF2B5EF4-FFF2-40B4-BE49-F238E27FC236}">
                      <a16:creationId xmlns:a16="http://schemas.microsoft.com/office/drawing/2014/main" id="{E2205D86-84C6-FDC0-A423-2A4654FD53A5}"/>
                    </a:ext>
                  </a:extLst>
                </p:cNvPr>
                <p:cNvPicPr/>
                <p:nvPr/>
              </p:nvPicPr>
              <p:blipFill>
                <a:blip r:embed="rId80"/>
                <a:stretch>
                  <a:fillRect/>
                </a:stretch>
              </p:blipFill>
              <p:spPr>
                <a:xfrm>
                  <a:off x="3851434" y="4953628"/>
                  <a:ext cx="1663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2" name="Freihand 41">
                  <a:extLst>
                    <a:ext uri="{FF2B5EF4-FFF2-40B4-BE49-F238E27FC236}">
                      <a16:creationId xmlns:a16="http://schemas.microsoft.com/office/drawing/2014/main" id="{F7A21873-7265-E8DD-F701-193684A1510F}"/>
                    </a:ext>
                  </a:extLst>
                </p14:cNvPr>
                <p14:cNvContentPartPr/>
                <p14:nvPr/>
              </p14:nvContentPartPr>
              <p14:xfrm>
                <a:off x="4209994" y="4983508"/>
                <a:ext cx="268560" cy="294120"/>
              </p14:xfrm>
            </p:contentPart>
          </mc:Choice>
          <mc:Fallback>
            <p:pic>
              <p:nvPicPr>
                <p:cNvPr id="42" name="Freihand 41">
                  <a:extLst>
                    <a:ext uri="{FF2B5EF4-FFF2-40B4-BE49-F238E27FC236}">
                      <a16:creationId xmlns:a16="http://schemas.microsoft.com/office/drawing/2014/main" id="{F7A21873-7265-E8DD-F701-193684A1510F}"/>
                    </a:ext>
                  </a:extLst>
                </p:cNvPr>
                <p:cNvPicPr/>
                <p:nvPr/>
              </p:nvPicPr>
              <p:blipFill>
                <a:blip r:embed="rId82"/>
                <a:stretch>
                  <a:fillRect/>
                </a:stretch>
              </p:blipFill>
              <p:spPr>
                <a:xfrm>
                  <a:off x="4200994" y="4974868"/>
                  <a:ext cx="2862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12424F44-F875-9FE7-5279-BF96A64850E4}"/>
                    </a:ext>
                  </a:extLst>
                </p14:cNvPr>
                <p14:cNvContentPartPr/>
                <p14:nvPr/>
              </p14:nvContentPartPr>
              <p14:xfrm>
                <a:off x="648154" y="5464828"/>
                <a:ext cx="158400" cy="25560"/>
              </p14:xfrm>
            </p:contentPart>
          </mc:Choice>
          <mc:Fallback>
            <p:pic>
              <p:nvPicPr>
                <p:cNvPr id="47" name="Freihand 46">
                  <a:extLst>
                    <a:ext uri="{FF2B5EF4-FFF2-40B4-BE49-F238E27FC236}">
                      <a16:creationId xmlns:a16="http://schemas.microsoft.com/office/drawing/2014/main" id="{12424F44-F875-9FE7-5279-BF96A64850E4}"/>
                    </a:ext>
                  </a:extLst>
                </p:cNvPr>
                <p:cNvPicPr/>
                <p:nvPr/>
              </p:nvPicPr>
              <p:blipFill>
                <a:blip r:embed="rId84"/>
                <a:stretch>
                  <a:fillRect/>
                </a:stretch>
              </p:blipFill>
              <p:spPr>
                <a:xfrm>
                  <a:off x="639514" y="5455828"/>
                  <a:ext cx="176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7795D4D2-424E-8223-8713-D6D4995261F7}"/>
                    </a:ext>
                  </a:extLst>
                </p14:cNvPr>
                <p14:cNvContentPartPr/>
                <p14:nvPr/>
              </p14:nvContentPartPr>
              <p14:xfrm>
                <a:off x="801154" y="5433508"/>
                <a:ext cx="103680" cy="120960"/>
              </p14:xfrm>
            </p:contentPart>
          </mc:Choice>
          <mc:Fallback>
            <p:pic>
              <p:nvPicPr>
                <p:cNvPr id="48" name="Freihand 47">
                  <a:extLst>
                    <a:ext uri="{FF2B5EF4-FFF2-40B4-BE49-F238E27FC236}">
                      <a16:creationId xmlns:a16="http://schemas.microsoft.com/office/drawing/2014/main" id="{7795D4D2-424E-8223-8713-D6D4995261F7}"/>
                    </a:ext>
                  </a:extLst>
                </p:cNvPr>
                <p:cNvPicPr/>
                <p:nvPr/>
              </p:nvPicPr>
              <p:blipFill>
                <a:blip r:embed="rId86"/>
                <a:stretch>
                  <a:fillRect/>
                </a:stretch>
              </p:blipFill>
              <p:spPr>
                <a:xfrm>
                  <a:off x="792154" y="5424868"/>
                  <a:ext cx="121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3888E718-C384-9D09-0C7B-E9C61B099A7A}"/>
                    </a:ext>
                  </a:extLst>
                </p14:cNvPr>
                <p14:cNvContentPartPr/>
                <p14:nvPr/>
              </p14:nvContentPartPr>
              <p14:xfrm>
                <a:off x="1066114" y="5429548"/>
                <a:ext cx="103680" cy="185760"/>
              </p14:xfrm>
            </p:contentPart>
          </mc:Choice>
          <mc:Fallback>
            <p:pic>
              <p:nvPicPr>
                <p:cNvPr id="49" name="Freihand 48">
                  <a:extLst>
                    <a:ext uri="{FF2B5EF4-FFF2-40B4-BE49-F238E27FC236}">
                      <a16:creationId xmlns:a16="http://schemas.microsoft.com/office/drawing/2014/main" id="{3888E718-C384-9D09-0C7B-E9C61B099A7A}"/>
                    </a:ext>
                  </a:extLst>
                </p:cNvPr>
                <p:cNvPicPr/>
                <p:nvPr/>
              </p:nvPicPr>
              <p:blipFill>
                <a:blip r:embed="rId88"/>
                <a:stretch>
                  <a:fillRect/>
                </a:stretch>
              </p:blipFill>
              <p:spPr>
                <a:xfrm>
                  <a:off x="1057114" y="5420908"/>
                  <a:ext cx="121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E50CF67B-0C0B-9F0C-2D1B-E6C16AFEE71B}"/>
                    </a:ext>
                  </a:extLst>
                </p14:cNvPr>
                <p14:cNvContentPartPr/>
                <p14:nvPr/>
              </p14:nvContentPartPr>
              <p14:xfrm>
                <a:off x="1230274" y="5415868"/>
                <a:ext cx="69480" cy="84600"/>
              </p14:xfrm>
            </p:contentPart>
          </mc:Choice>
          <mc:Fallback>
            <p:pic>
              <p:nvPicPr>
                <p:cNvPr id="50" name="Freihand 49">
                  <a:extLst>
                    <a:ext uri="{FF2B5EF4-FFF2-40B4-BE49-F238E27FC236}">
                      <a16:creationId xmlns:a16="http://schemas.microsoft.com/office/drawing/2014/main" id="{E50CF67B-0C0B-9F0C-2D1B-E6C16AFEE71B}"/>
                    </a:ext>
                  </a:extLst>
                </p:cNvPr>
                <p:cNvPicPr/>
                <p:nvPr/>
              </p:nvPicPr>
              <p:blipFill>
                <a:blip r:embed="rId90"/>
                <a:stretch>
                  <a:fillRect/>
                </a:stretch>
              </p:blipFill>
              <p:spPr>
                <a:xfrm>
                  <a:off x="1221634" y="5406868"/>
                  <a:ext cx="87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C4D19239-0B03-83C5-A34C-0F5909AF4D50}"/>
                    </a:ext>
                  </a:extLst>
                </p14:cNvPr>
                <p14:cNvContentPartPr/>
                <p14:nvPr/>
              </p14:nvContentPartPr>
              <p14:xfrm>
                <a:off x="1346554" y="5341348"/>
                <a:ext cx="393120" cy="142920"/>
              </p14:xfrm>
            </p:contentPart>
          </mc:Choice>
          <mc:Fallback>
            <p:pic>
              <p:nvPicPr>
                <p:cNvPr id="51" name="Freihand 50">
                  <a:extLst>
                    <a:ext uri="{FF2B5EF4-FFF2-40B4-BE49-F238E27FC236}">
                      <a16:creationId xmlns:a16="http://schemas.microsoft.com/office/drawing/2014/main" id="{C4D19239-0B03-83C5-A34C-0F5909AF4D50}"/>
                    </a:ext>
                  </a:extLst>
                </p:cNvPr>
                <p:cNvPicPr/>
                <p:nvPr/>
              </p:nvPicPr>
              <p:blipFill>
                <a:blip r:embed="rId92"/>
                <a:stretch>
                  <a:fillRect/>
                </a:stretch>
              </p:blipFill>
              <p:spPr>
                <a:xfrm>
                  <a:off x="1337554" y="5332348"/>
                  <a:ext cx="410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35B1156C-0D0C-2929-F1FB-EB8AC7DBF5E9}"/>
                    </a:ext>
                  </a:extLst>
                </p14:cNvPr>
                <p14:cNvContentPartPr/>
                <p14:nvPr/>
              </p14:nvContentPartPr>
              <p14:xfrm>
                <a:off x="1743994" y="5400748"/>
                <a:ext cx="66600" cy="79200"/>
              </p14:xfrm>
            </p:contentPart>
          </mc:Choice>
          <mc:Fallback>
            <p:pic>
              <p:nvPicPr>
                <p:cNvPr id="52" name="Freihand 51">
                  <a:extLst>
                    <a:ext uri="{FF2B5EF4-FFF2-40B4-BE49-F238E27FC236}">
                      <a16:creationId xmlns:a16="http://schemas.microsoft.com/office/drawing/2014/main" id="{35B1156C-0D0C-2929-F1FB-EB8AC7DBF5E9}"/>
                    </a:ext>
                  </a:extLst>
                </p:cNvPr>
                <p:cNvPicPr/>
                <p:nvPr/>
              </p:nvPicPr>
              <p:blipFill>
                <a:blip r:embed="rId94"/>
                <a:stretch>
                  <a:fillRect/>
                </a:stretch>
              </p:blipFill>
              <p:spPr>
                <a:xfrm>
                  <a:off x="1735354" y="5392108"/>
                  <a:ext cx="84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C5032414-E0E5-35F0-714D-8345A56F6C4A}"/>
                    </a:ext>
                  </a:extLst>
                </p14:cNvPr>
                <p14:cNvContentPartPr/>
                <p14:nvPr/>
              </p14:nvContentPartPr>
              <p14:xfrm>
                <a:off x="1269154" y="5319388"/>
                <a:ext cx="45720" cy="31320"/>
              </p14:xfrm>
            </p:contentPart>
          </mc:Choice>
          <mc:Fallback>
            <p:pic>
              <p:nvPicPr>
                <p:cNvPr id="53" name="Freihand 52">
                  <a:extLst>
                    <a:ext uri="{FF2B5EF4-FFF2-40B4-BE49-F238E27FC236}">
                      <a16:creationId xmlns:a16="http://schemas.microsoft.com/office/drawing/2014/main" id="{C5032414-E0E5-35F0-714D-8345A56F6C4A}"/>
                    </a:ext>
                  </a:extLst>
                </p:cNvPr>
                <p:cNvPicPr/>
                <p:nvPr/>
              </p:nvPicPr>
              <p:blipFill>
                <a:blip r:embed="rId96"/>
                <a:stretch>
                  <a:fillRect/>
                </a:stretch>
              </p:blipFill>
              <p:spPr>
                <a:xfrm>
                  <a:off x="1260514" y="5310388"/>
                  <a:ext cx="633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ADB0E0EF-FBCC-D5CC-DB07-5001F8A7DF7B}"/>
                    </a:ext>
                  </a:extLst>
                </p14:cNvPr>
                <p14:cNvContentPartPr/>
                <p14:nvPr/>
              </p14:nvContentPartPr>
              <p14:xfrm>
                <a:off x="2032714" y="5414068"/>
                <a:ext cx="142920" cy="87120"/>
              </p14:xfrm>
            </p:contentPart>
          </mc:Choice>
          <mc:Fallback>
            <p:pic>
              <p:nvPicPr>
                <p:cNvPr id="54" name="Freihand 53">
                  <a:extLst>
                    <a:ext uri="{FF2B5EF4-FFF2-40B4-BE49-F238E27FC236}">
                      <a16:creationId xmlns:a16="http://schemas.microsoft.com/office/drawing/2014/main" id="{ADB0E0EF-FBCC-D5CC-DB07-5001F8A7DF7B}"/>
                    </a:ext>
                  </a:extLst>
                </p:cNvPr>
                <p:cNvPicPr/>
                <p:nvPr/>
              </p:nvPicPr>
              <p:blipFill>
                <a:blip r:embed="rId98"/>
                <a:stretch>
                  <a:fillRect/>
                </a:stretch>
              </p:blipFill>
              <p:spPr>
                <a:xfrm>
                  <a:off x="2024074" y="5405428"/>
                  <a:ext cx="160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56CCF839-CD94-5CD5-7836-11D6EED5846D}"/>
                    </a:ext>
                  </a:extLst>
                </p14:cNvPr>
                <p14:cNvContentPartPr/>
                <p14:nvPr/>
              </p14:nvContentPartPr>
              <p14:xfrm>
                <a:off x="2201914" y="5419108"/>
                <a:ext cx="365040" cy="80640"/>
              </p14:xfrm>
            </p:contentPart>
          </mc:Choice>
          <mc:Fallback>
            <p:pic>
              <p:nvPicPr>
                <p:cNvPr id="55" name="Freihand 54">
                  <a:extLst>
                    <a:ext uri="{FF2B5EF4-FFF2-40B4-BE49-F238E27FC236}">
                      <a16:creationId xmlns:a16="http://schemas.microsoft.com/office/drawing/2014/main" id="{56CCF839-CD94-5CD5-7836-11D6EED5846D}"/>
                    </a:ext>
                  </a:extLst>
                </p:cNvPr>
                <p:cNvPicPr/>
                <p:nvPr/>
              </p:nvPicPr>
              <p:blipFill>
                <a:blip r:embed="rId100"/>
                <a:stretch>
                  <a:fillRect/>
                </a:stretch>
              </p:blipFill>
              <p:spPr>
                <a:xfrm>
                  <a:off x="2192914" y="5410468"/>
                  <a:ext cx="382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A28FDCCD-9C33-EEC0-7C9B-D4A2359E90AE}"/>
                    </a:ext>
                  </a:extLst>
                </p14:cNvPr>
                <p14:cNvContentPartPr/>
                <p14:nvPr/>
              </p14:nvContentPartPr>
              <p14:xfrm>
                <a:off x="2675314" y="5436748"/>
                <a:ext cx="285840" cy="49320"/>
              </p14:xfrm>
            </p:contentPart>
          </mc:Choice>
          <mc:Fallback>
            <p:pic>
              <p:nvPicPr>
                <p:cNvPr id="56" name="Freihand 55">
                  <a:extLst>
                    <a:ext uri="{FF2B5EF4-FFF2-40B4-BE49-F238E27FC236}">
                      <a16:creationId xmlns:a16="http://schemas.microsoft.com/office/drawing/2014/main" id="{A28FDCCD-9C33-EEC0-7C9B-D4A2359E90AE}"/>
                    </a:ext>
                  </a:extLst>
                </p:cNvPr>
                <p:cNvPicPr/>
                <p:nvPr/>
              </p:nvPicPr>
              <p:blipFill>
                <a:blip r:embed="rId102"/>
                <a:stretch>
                  <a:fillRect/>
                </a:stretch>
              </p:blipFill>
              <p:spPr>
                <a:xfrm>
                  <a:off x="2666674" y="5427748"/>
                  <a:ext cx="303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B166248B-D0AC-E530-E082-815ADCAD3885}"/>
                    </a:ext>
                  </a:extLst>
                </p14:cNvPr>
                <p14:cNvContentPartPr/>
                <p14:nvPr/>
              </p14:nvContentPartPr>
              <p14:xfrm>
                <a:off x="2992114" y="5400388"/>
                <a:ext cx="129960" cy="219600"/>
              </p14:xfrm>
            </p:contentPart>
          </mc:Choice>
          <mc:Fallback>
            <p:pic>
              <p:nvPicPr>
                <p:cNvPr id="57" name="Freihand 56">
                  <a:extLst>
                    <a:ext uri="{FF2B5EF4-FFF2-40B4-BE49-F238E27FC236}">
                      <a16:creationId xmlns:a16="http://schemas.microsoft.com/office/drawing/2014/main" id="{B166248B-D0AC-E530-E082-815ADCAD3885}"/>
                    </a:ext>
                  </a:extLst>
                </p:cNvPr>
                <p:cNvPicPr/>
                <p:nvPr/>
              </p:nvPicPr>
              <p:blipFill>
                <a:blip r:embed="rId104"/>
                <a:stretch>
                  <a:fillRect/>
                </a:stretch>
              </p:blipFill>
              <p:spPr>
                <a:xfrm>
                  <a:off x="2983114" y="5391388"/>
                  <a:ext cx="1476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D19AA5B9-DFB4-94A8-FA6C-B48A6C2450D0}"/>
                    </a:ext>
                  </a:extLst>
                </p14:cNvPr>
                <p14:cNvContentPartPr/>
                <p14:nvPr/>
              </p14:nvContentPartPr>
              <p14:xfrm>
                <a:off x="3186154" y="5335948"/>
                <a:ext cx="54360" cy="141840"/>
              </p14:xfrm>
            </p:contentPart>
          </mc:Choice>
          <mc:Fallback>
            <p:pic>
              <p:nvPicPr>
                <p:cNvPr id="58" name="Freihand 57">
                  <a:extLst>
                    <a:ext uri="{FF2B5EF4-FFF2-40B4-BE49-F238E27FC236}">
                      <a16:creationId xmlns:a16="http://schemas.microsoft.com/office/drawing/2014/main" id="{D19AA5B9-DFB4-94A8-FA6C-B48A6C2450D0}"/>
                    </a:ext>
                  </a:extLst>
                </p:cNvPr>
                <p:cNvPicPr/>
                <p:nvPr/>
              </p:nvPicPr>
              <p:blipFill>
                <a:blip r:embed="rId106"/>
                <a:stretch>
                  <a:fillRect/>
                </a:stretch>
              </p:blipFill>
              <p:spPr>
                <a:xfrm>
                  <a:off x="3177154" y="5326948"/>
                  <a:ext cx="72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9D8C8634-5710-08C1-EB9E-0B4E86140E33}"/>
                    </a:ext>
                  </a:extLst>
                </p14:cNvPr>
                <p14:cNvContentPartPr/>
                <p14:nvPr/>
              </p14:nvContentPartPr>
              <p14:xfrm>
                <a:off x="3292714" y="5411188"/>
                <a:ext cx="23040" cy="72720"/>
              </p14:xfrm>
            </p:contentPart>
          </mc:Choice>
          <mc:Fallback>
            <p:pic>
              <p:nvPicPr>
                <p:cNvPr id="60" name="Freihand 59">
                  <a:extLst>
                    <a:ext uri="{FF2B5EF4-FFF2-40B4-BE49-F238E27FC236}">
                      <a16:creationId xmlns:a16="http://schemas.microsoft.com/office/drawing/2014/main" id="{9D8C8634-5710-08C1-EB9E-0B4E86140E33}"/>
                    </a:ext>
                  </a:extLst>
                </p:cNvPr>
                <p:cNvPicPr/>
                <p:nvPr/>
              </p:nvPicPr>
              <p:blipFill>
                <a:blip r:embed="rId108"/>
                <a:stretch>
                  <a:fillRect/>
                </a:stretch>
              </p:blipFill>
              <p:spPr>
                <a:xfrm>
                  <a:off x="3284074" y="5402188"/>
                  <a:ext cx="40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90E738F6-F5AB-18C9-742D-5AF82CAA77BB}"/>
                    </a:ext>
                  </a:extLst>
                </p14:cNvPr>
                <p14:cNvContentPartPr/>
                <p14:nvPr/>
              </p14:nvContentPartPr>
              <p14:xfrm>
                <a:off x="3322954" y="5317228"/>
                <a:ext cx="47880" cy="57600"/>
              </p14:xfrm>
            </p:contentPart>
          </mc:Choice>
          <mc:Fallback>
            <p:pic>
              <p:nvPicPr>
                <p:cNvPr id="61" name="Freihand 60">
                  <a:extLst>
                    <a:ext uri="{FF2B5EF4-FFF2-40B4-BE49-F238E27FC236}">
                      <a16:creationId xmlns:a16="http://schemas.microsoft.com/office/drawing/2014/main" id="{90E738F6-F5AB-18C9-742D-5AF82CAA77BB}"/>
                    </a:ext>
                  </a:extLst>
                </p:cNvPr>
                <p:cNvPicPr/>
                <p:nvPr/>
              </p:nvPicPr>
              <p:blipFill>
                <a:blip r:embed="rId110"/>
                <a:stretch>
                  <a:fillRect/>
                </a:stretch>
              </p:blipFill>
              <p:spPr>
                <a:xfrm>
                  <a:off x="3314314" y="5308228"/>
                  <a:ext cx="65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9C5B1C7C-AF4C-65EA-8079-CC7343B363AE}"/>
                    </a:ext>
                  </a:extLst>
                </p14:cNvPr>
                <p14:cNvContentPartPr/>
                <p14:nvPr/>
              </p14:nvContentPartPr>
              <p14:xfrm>
                <a:off x="3362194" y="5400388"/>
                <a:ext cx="226440" cy="53640"/>
              </p14:xfrm>
            </p:contentPart>
          </mc:Choice>
          <mc:Fallback>
            <p:pic>
              <p:nvPicPr>
                <p:cNvPr id="62" name="Freihand 61">
                  <a:extLst>
                    <a:ext uri="{FF2B5EF4-FFF2-40B4-BE49-F238E27FC236}">
                      <a16:creationId xmlns:a16="http://schemas.microsoft.com/office/drawing/2014/main" id="{9C5B1C7C-AF4C-65EA-8079-CC7343B363AE}"/>
                    </a:ext>
                  </a:extLst>
                </p:cNvPr>
                <p:cNvPicPr/>
                <p:nvPr/>
              </p:nvPicPr>
              <p:blipFill>
                <a:blip r:embed="rId112"/>
                <a:stretch>
                  <a:fillRect/>
                </a:stretch>
              </p:blipFill>
              <p:spPr>
                <a:xfrm>
                  <a:off x="3353194" y="5391388"/>
                  <a:ext cx="244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8987F698-F7D8-33FC-E6D7-D9933341F65B}"/>
                    </a:ext>
                  </a:extLst>
                </p14:cNvPr>
                <p14:cNvContentPartPr/>
                <p14:nvPr/>
              </p14:nvContentPartPr>
              <p14:xfrm>
                <a:off x="1071514" y="5688388"/>
                <a:ext cx="81720" cy="245520"/>
              </p14:xfrm>
            </p:contentPart>
          </mc:Choice>
          <mc:Fallback>
            <p:pic>
              <p:nvPicPr>
                <p:cNvPr id="63" name="Freihand 62">
                  <a:extLst>
                    <a:ext uri="{FF2B5EF4-FFF2-40B4-BE49-F238E27FC236}">
                      <a16:creationId xmlns:a16="http://schemas.microsoft.com/office/drawing/2014/main" id="{8987F698-F7D8-33FC-E6D7-D9933341F65B}"/>
                    </a:ext>
                  </a:extLst>
                </p:cNvPr>
                <p:cNvPicPr/>
                <p:nvPr/>
              </p:nvPicPr>
              <p:blipFill>
                <a:blip r:embed="rId114"/>
                <a:stretch>
                  <a:fillRect/>
                </a:stretch>
              </p:blipFill>
              <p:spPr>
                <a:xfrm>
                  <a:off x="1062874" y="5679388"/>
                  <a:ext cx="993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6AF74AE9-555B-B5B0-1A12-BABF4AE297FA}"/>
                    </a:ext>
                  </a:extLst>
                </p14:cNvPr>
                <p14:cNvContentPartPr/>
                <p14:nvPr/>
              </p14:nvContentPartPr>
              <p14:xfrm>
                <a:off x="1223074" y="5664268"/>
                <a:ext cx="510120" cy="126360"/>
              </p14:xfrm>
            </p:contentPart>
          </mc:Choice>
          <mc:Fallback>
            <p:pic>
              <p:nvPicPr>
                <p:cNvPr id="64" name="Freihand 63">
                  <a:extLst>
                    <a:ext uri="{FF2B5EF4-FFF2-40B4-BE49-F238E27FC236}">
                      <a16:creationId xmlns:a16="http://schemas.microsoft.com/office/drawing/2014/main" id="{6AF74AE9-555B-B5B0-1A12-BABF4AE297FA}"/>
                    </a:ext>
                  </a:extLst>
                </p:cNvPr>
                <p:cNvPicPr/>
                <p:nvPr/>
              </p:nvPicPr>
              <p:blipFill>
                <a:blip r:embed="rId116"/>
                <a:stretch>
                  <a:fillRect/>
                </a:stretch>
              </p:blipFill>
              <p:spPr>
                <a:xfrm>
                  <a:off x="1214074" y="5655268"/>
                  <a:ext cx="527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9235C8D8-A68A-0EA3-96E4-F42232AA075B}"/>
                    </a:ext>
                  </a:extLst>
                </p14:cNvPr>
                <p14:cNvContentPartPr/>
                <p14:nvPr/>
              </p14:nvContentPartPr>
              <p14:xfrm>
                <a:off x="1791874" y="5681188"/>
                <a:ext cx="218160" cy="68400"/>
              </p14:xfrm>
            </p:contentPart>
          </mc:Choice>
          <mc:Fallback>
            <p:pic>
              <p:nvPicPr>
                <p:cNvPr id="65" name="Freihand 64">
                  <a:extLst>
                    <a:ext uri="{FF2B5EF4-FFF2-40B4-BE49-F238E27FC236}">
                      <a16:creationId xmlns:a16="http://schemas.microsoft.com/office/drawing/2014/main" id="{9235C8D8-A68A-0EA3-96E4-F42232AA075B}"/>
                    </a:ext>
                  </a:extLst>
                </p:cNvPr>
                <p:cNvPicPr/>
                <p:nvPr/>
              </p:nvPicPr>
              <p:blipFill>
                <a:blip r:embed="rId118"/>
                <a:stretch>
                  <a:fillRect/>
                </a:stretch>
              </p:blipFill>
              <p:spPr>
                <a:xfrm>
                  <a:off x="1782874" y="5672548"/>
                  <a:ext cx="235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2659E552-F6CF-C505-22C5-040C6F3FADB3}"/>
                    </a:ext>
                  </a:extLst>
                </p14:cNvPr>
                <p14:cNvContentPartPr/>
                <p14:nvPr/>
              </p14:nvContentPartPr>
              <p14:xfrm>
                <a:off x="2049274" y="5613868"/>
                <a:ext cx="195840" cy="113400"/>
              </p14:xfrm>
            </p:contentPart>
          </mc:Choice>
          <mc:Fallback>
            <p:pic>
              <p:nvPicPr>
                <p:cNvPr id="66" name="Freihand 65">
                  <a:extLst>
                    <a:ext uri="{FF2B5EF4-FFF2-40B4-BE49-F238E27FC236}">
                      <a16:creationId xmlns:a16="http://schemas.microsoft.com/office/drawing/2014/main" id="{2659E552-F6CF-C505-22C5-040C6F3FADB3}"/>
                    </a:ext>
                  </a:extLst>
                </p:cNvPr>
                <p:cNvPicPr/>
                <p:nvPr/>
              </p:nvPicPr>
              <p:blipFill>
                <a:blip r:embed="rId120"/>
                <a:stretch>
                  <a:fillRect/>
                </a:stretch>
              </p:blipFill>
              <p:spPr>
                <a:xfrm>
                  <a:off x="2040274" y="5605228"/>
                  <a:ext cx="213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2D926E92-70D7-735F-018A-5342869583DF}"/>
                    </a:ext>
                  </a:extLst>
                </p14:cNvPr>
                <p14:cNvContentPartPr/>
                <p14:nvPr/>
              </p14:nvContentPartPr>
              <p14:xfrm>
                <a:off x="2938114" y="5659948"/>
                <a:ext cx="95760" cy="60480"/>
              </p14:xfrm>
            </p:contentPart>
          </mc:Choice>
          <mc:Fallback>
            <p:pic>
              <p:nvPicPr>
                <p:cNvPr id="67" name="Freihand 66">
                  <a:extLst>
                    <a:ext uri="{FF2B5EF4-FFF2-40B4-BE49-F238E27FC236}">
                      <a16:creationId xmlns:a16="http://schemas.microsoft.com/office/drawing/2014/main" id="{2D926E92-70D7-735F-018A-5342869583DF}"/>
                    </a:ext>
                  </a:extLst>
                </p:cNvPr>
                <p:cNvPicPr/>
                <p:nvPr/>
              </p:nvPicPr>
              <p:blipFill>
                <a:blip r:embed="rId122"/>
                <a:stretch>
                  <a:fillRect/>
                </a:stretch>
              </p:blipFill>
              <p:spPr>
                <a:xfrm>
                  <a:off x="2929114" y="5650948"/>
                  <a:ext cx="113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8" name="Freihand 67">
                  <a:extLst>
                    <a:ext uri="{FF2B5EF4-FFF2-40B4-BE49-F238E27FC236}">
                      <a16:creationId xmlns:a16="http://schemas.microsoft.com/office/drawing/2014/main" id="{0BB41F10-6D6E-2717-FA52-C076BE3A2D7B}"/>
                    </a:ext>
                  </a:extLst>
                </p14:cNvPr>
                <p14:cNvContentPartPr/>
                <p14:nvPr/>
              </p14:nvContentPartPr>
              <p14:xfrm>
                <a:off x="1226314" y="5940388"/>
                <a:ext cx="39600" cy="211320"/>
              </p14:xfrm>
            </p:contentPart>
          </mc:Choice>
          <mc:Fallback>
            <p:pic>
              <p:nvPicPr>
                <p:cNvPr id="68" name="Freihand 67">
                  <a:extLst>
                    <a:ext uri="{FF2B5EF4-FFF2-40B4-BE49-F238E27FC236}">
                      <a16:creationId xmlns:a16="http://schemas.microsoft.com/office/drawing/2014/main" id="{0BB41F10-6D6E-2717-FA52-C076BE3A2D7B}"/>
                    </a:ext>
                  </a:extLst>
                </p:cNvPr>
                <p:cNvPicPr/>
                <p:nvPr/>
              </p:nvPicPr>
              <p:blipFill>
                <a:blip r:embed="rId124"/>
                <a:stretch>
                  <a:fillRect/>
                </a:stretch>
              </p:blipFill>
              <p:spPr>
                <a:xfrm>
                  <a:off x="1217674" y="5931388"/>
                  <a:ext cx="57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9" name="Freihand 68">
                  <a:extLst>
                    <a:ext uri="{FF2B5EF4-FFF2-40B4-BE49-F238E27FC236}">
                      <a16:creationId xmlns:a16="http://schemas.microsoft.com/office/drawing/2014/main" id="{BE80717A-301B-B4A6-1DE8-B56FE50FD98F}"/>
                    </a:ext>
                  </a:extLst>
                </p14:cNvPr>
                <p14:cNvContentPartPr/>
                <p14:nvPr/>
              </p14:nvContentPartPr>
              <p14:xfrm>
                <a:off x="1164034" y="5915908"/>
                <a:ext cx="165240" cy="200880"/>
              </p14:xfrm>
            </p:contentPart>
          </mc:Choice>
          <mc:Fallback>
            <p:pic>
              <p:nvPicPr>
                <p:cNvPr id="69" name="Freihand 68">
                  <a:extLst>
                    <a:ext uri="{FF2B5EF4-FFF2-40B4-BE49-F238E27FC236}">
                      <a16:creationId xmlns:a16="http://schemas.microsoft.com/office/drawing/2014/main" id="{BE80717A-301B-B4A6-1DE8-B56FE50FD98F}"/>
                    </a:ext>
                  </a:extLst>
                </p:cNvPr>
                <p:cNvPicPr/>
                <p:nvPr/>
              </p:nvPicPr>
              <p:blipFill>
                <a:blip r:embed="rId126"/>
                <a:stretch>
                  <a:fillRect/>
                </a:stretch>
              </p:blipFill>
              <p:spPr>
                <a:xfrm>
                  <a:off x="1155394" y="5907268"/>
                  <a:ext cx="182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0" name="Freihand 69">
                  <a:extLst>
                    <a:ext uri="{FF2B5EF4-FFF2-40B4-BE49-F238E27FC236}">
                      <a16:creationId xmlns:a16="http://schemas.microsoft.com/office/drawing/2014/main" id="{3DAF68D6-5381-A4B5-9D69-ACDD7440E56D}"/>
                    </a:ext>
                  </a:extLst>
                </p14:cNvPr>
                <p14:cNvContentPartPr/>
                <p14:nvPr/>
              </p14:nvContentPartPr>
              <p14:xfrm>
                <a:off x="1336114" y="5983228"/>
                <a:ext cx="122760" cy="125640"/>
              </p14:xfrm>
            </p:contentPart>
          </mc:Choice>
          <mc:Fallback>
            <p:pic>
              <p:nvPicPr>
                <p:cNvPr id="70" name="Freihand 69">
                  <a:extLst>
                    <a:ext uri="{FF2B5EF4-FFF2-40B4-BE49-F238E27FC236}">
                      <a16:creationId xmlns:a16="http://schemas.microsoft.com/office/drawing/2014/main" id="{3DAF68D6-5381-A4B5-9D69-ACDD7440E56D}"/>
                    </a:ext>
                  </a:extLst>
                </p:cNvPr>
                <p:cNvPicPr/>
                <p:nvPr/>
              </p:nvPicPr>
              <p:blipFill>
                <a:blip r:embed="rId128"/>
                <a:stretch>
                  <a:fillRect/>
                </a:stretch>
              </p:blipFill>
              <p:spPr>
                <a:xfrm>
                  <a:off x="1327114" y="5974588"/>
                  <a:ext cx="140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1" name="Freihand 70">
                  <a:extLst>
                    <a:ext uri="{FF2B5EF4-FFF2-40B4-BE49-F238E27FC236}">
                      <a16:creationId xmlns:a16="http://schemas.microsoft.com/office/drawing/2014/main" id="{DD5E9C6A-7BE7-7C5B-3A59-968C31010F0C}"/>
                    </a:ext>
                  </a:extLst>
                </p14:cNvPr>
                <p14:cNvContentPartPr/>
                <p14:nvPr/>
              </p14:nvContentPartPr>
              <p14:xfrm>
                <a:off x="1603234" y="5964148"/>
                <a:ext cx="242640" cy="115920"/>
              </p14:xfrm>
            </p:contentPart>
          </mc:Choice>
          <mc:Fallback>
            <p:pic>
              <p:nvPicPr>
                <p:cNvPr id="71" name="Freihand 70">
                  <a:extLst>
                    <a:ext uri="{FF2B5EF4-FFF2-40B4-BE49-F238E27FC236}">
                      <a16:creationId xmlns:a16="http://schemas.microsoft.com/office/drawing/2014/main" id="{DD5E9C6A-7BE7-7C5B-3A59-968C31010F0C}"/>
                    </a:ext>
                  </a:extLst>
                </p:cNvPr>
                <p:cNvPicPr/>
                <p:nvPr/>
              </p:nvPicPr>
              <p:blipFill>
                <a:blip r:embed="rId130"/>
                <a:stretch>
                  <a:fillRect/>
                </a:stretch>
              </p:blipFill>
              <p:spPr>
                <a:xfrm>
                  <a:off x="1594594" y="5955148"/>
                  <a:ext cx="260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2" name="Freihand 71">
                  <a:extLst>
                    <a:ext uri="{FF2B5EF4-FFF2-40B4-BE49-F238E27FC236}">
                      <a16:creationId xmlns:a16="http://schemas.microsoft.com/office/drawing/2014/main" id="{D86DE30D-CFC9-41BD-B4F8-B3414CA48D28}"/>
                    </a:ext>
                  </a:extLst>
                </p14:cNvPr>
                <p14:cNvContentPartPr/>
                <p14:nvPr/>
              </p14:nvContentPartPr>
              <p14:xfrm>
                <a:off x="1838674" y="5956948"/>
                <a:ext cx="94320" cy="102960"/>
              </p14:xfrm>
            </p:contentPart>
          </mc:Choice>
          <mc:Fallback>
            <p:pic>
              <p:nvPicPr>
                <p:cNvPr id="72" name="Freihand 71">
                  <a:extLst>
                    <a:ext uri="{FF2B5EF4-FFF2-40B4-BE49-F238E27FC236}">
                      <a16:creationId xmlns:a16="http://schemas.microsoft.com/office/drawing/2014/main" id="{D86DE30D-CFC9-41BD-B4F8-B3414CA48D28}"/>
                    </a:ext>
                  </a:extLst>
                </p:cNvPr>
                <p:cNvPicPr/>
                <p:nvPr/>
              </p:nvPicPr>
              <p:blipFill>
                <a:blip r:embed="rId132"/>
                <a:stretch>
                  <a:fillRect/>
                </a:stretch>
              </p:blipFill>
              <p:spPr>
                <a:xfrm>
                  <a:off x="1830034" y="5947948"/>
                  <a:ext cx="11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3" name="Freihand 72">
                  <a:extLst>
                    <a:ext uri="{FF2B5EF4-FFF2-40B4-BE49-F238E27FC236}">
                      <a16:creationId xmlns:a16="http://schemas.microsoft.com/office/drawing/2014/main" id="{1E0D765B-A316-3E4C-6B1F-BF78C7329048}"/>
                    </a:ext>
                  </a:extLst>
                </p14:cNvPr>
                <p14:cNvContentPartPr/>
                <p14:nvPr/>
              </p14:nvContentPartPr>
              <p14:xfrm>
                <a:off x="1969354" y="5891428"/>
                <a:ext cx="93240" cy="130680"/>
              </p14:xfrm>
            </p:contentPart>
          </mc:Choice>
          <mc:Fallback>
            <p:pic>
              <p:nvPicPr>
                <p:cNvPr id="73" name="Freihand 72">
                  <a:extLst>
                    <a:ext uri="{FF2B5EF4-FFF2-40B4-BE49-F238E27FC236}">
                      <a16:creationId xmlns:a16="http://schemas.microsoft.com/office/drawing/2014/main" id="{1E0D765B-A316-3E4C-6B1F-BF78C7329048}"/>
                    </a:ext>
                  </a:extLst>
                </p:cNvPr>
                <p:cNvPicPr/>
                <p:nvPr/>
              </p:nvPicPr>
              <p:blipFill>
                <a:blip r:embed="rId134"/>
                <a:stretch>
                  <a:fillRect/>
                </a:stretch>
              </p:blipFill>
              <p:spPr>
                <a:xfrm>
                  <a:off x="1960714" y="5882428"/>
                  <a:ext cx="110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4" name="Freihand 73">
                  <a:extLst>
                    <a:ext uri="{FF2B5EF4-FFF2-40B4-BE49-F238E27FC236}">
                      <a16:creationId xmlns:a16="http://schemas.microsoft.com/office/drawing/2014/main" id="{1E7CCF7A-A6D3-C282-A199-D4E977B5434E}"/>
                    </a:ext>
                  </a:extLst>
                </p14:cNvPr>
                <p14:cNvContentPartPr/>
                <p14:nvPr/>
              </p14:nvContentPartPr>
              <p14:xfrm>
                <a:off x="2166994" y="5958028"/>
                <a:ext cx="184680" cy="74160"/>
              </p14:xfrm>
            </p:contentPart>
          </mc:Choice>
          <mc:Fallback>
            <p:pic>
              <p:nvPicPr>
                <p:cNvPr id="74" name="Freihand 73">
                  <a:extLst>
                    <a:ext uri="{FF2B5EF4-FFF2-40B4-BE49-F238E27FC236}">
                      <a16:creationId xmlns:a16="http://schemas.microsoft.com/office/drawing/2014/main" id="{1E7CCF7A-A6D3-C282-A199-D4E977B5434E}"/>
                    </a:ext>
                  </a:extLst>
                </p:cNvPr>
                <p:cNvPicPr/>
                <p:nvPr/>
              </p:nvPicPr>
              <p:blipFill>
                <a:blip r:embed="rId136"/>
                <a:stretch>
                  <a:fillRect/>
                </a:stretch>
              </p:blipFill>
              <p:spPr>
                <a:xfrm>
                  <a:off x="2158354" y="5949028"/>
                  <a:ext cx="202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5" name="Freihand 74">
                  <a:extLst>
                    <a:ext uri="{FF2B5EF4-FFF2-40B4-BE49-F238E27FC236}">
                      <a16:creationId xmlns:a16="http://schemas.microsoft.com/office/drawing/2014/main" id="{B7C62EB0-9AC5-516D-CABB-B27C7B80F6CA}"/>
                    </a:ext>
                  </a:extLst>
                </p14:cNvPr>
                <p14:cNvContentPartPr/>
                <p14:nvPr/>
              </p14:nvContentPartPr>
              <p14:xfrm>
                <a:off x="2442754" y="5858308"/>
                <a:ext cx="445320" cy="192960"/>
              </p14:xfrm>
            </p:contentPart>
          </mc:Choice>
          <mc:Fallback>
            <p:pic>
              <p:nvPicPr>
                <p:cNvPr id="75" name="Freihand 74">
                  <a:extLst>
                    <a:ext uri="{FF2B5EF4-FFF2-40B4-BE49-F238E27FC236}">
                      <a16:creationId xmlns:a16="http://schemas.microsoft.com/office/drawing/2014/main" id="{B7C62EB0-9AC5-516D-CABB-B27C7B80F6CA}"/>
                    </a:ext>
                  </a:extLst>
                </p:cNvPr>
                <p:cNvPicPr/>
                <p:nvPr/>
              </p:nvPicPr>
              <p:blipFill>
                <a:blip r:embed="rId138"/>
                <a:stretch>
                  <a:fillRect/>
                </a:stretch>
              </p:blipFill>
              <p:spPr>
                <a:xfrm>
                  <a:off x="2434114" y="5849668"/>
                  <a:ext cx="462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6" name="Freihand 75">
                  <a:extLst>
                    <a:ext uri="{FF2B5EF4-FFF2-40B4-BE49-F238E27FC236}">
                      <a16:creationId xmlns:a16="http://schemas.microsoft.com/office/drawing/2014/main" id="{EBE028E1-42EF-700E-F81D-7EA6BBE2693A}"/>
                    </a:ext>
                  </a:extLst>
                </p14:cNvPr>
                <p14:cNvContentPartPr/>
                <p14:nvPr/>
              </p14:nvContentPartPr>
              <p14:xfrm>
                <a:off x="1233874" y="6277348"/>
                <a:ext cx="14760" cy="117000"/>
              </p14:xfrm>
            </p:contentPart>
          </mc:Choice>
          <mc:Fallback>
            <p:pic>
              <p:nvPicPr>
                <p:cNvPr id="76" name="Freihand 75">
                  <a:extLst>
                    <a:ext uri="{FF2B5EF4-FFF2-40B4-BE49-F238E27FC236}">
                      <a16:creationId xmlns:a16="http://schemas.microsoft.com/office/drawing/2014/main" id="{EBE028E1-42EF-700E-F81D-7EA6BBE2693A}"/>
                    </a:ext>
                  </a:extLst>
                </p:cNvPr>
                <p:cNvPicPr/>
                <p:nvPr/>
              </p:nvPicPr>
              <p:blipFill>
                <a:blip r:embed="rId140"/>
                <a:stretch>
                  <a:fillRect/>
                </a:stretch>
              </p:blipFill>
              <p:spPr>
                <a:xfrm>
                  <a:off x="1225234" y="6268708"/>
                  <a:ext cx="32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7" name="Freihand 76">
                  <a:extLst>
                    <a:ext uri="{FF2B5EF4-FFF2-40B4-BE49-F238E27FC236}">
                      <a16:creationId xmlns:a16="http://schemas.microsoft.com/office/drawing/2014/main" id="{303A394E-60AD-B93F-AADF-867BBD49BA47}"/>
                    </a:ext>
                  </a:extLst>
                </p14:cNvPr>
                <p14:cNvContentPartPr/>
                <p14:nvPr/>
              </p14:nvContentPartPr>
              <p14:xfrm>
                <a:off x="1256194" y="6235228"/>
                <a:ext cx="126720" cy="88560"/>
              </p14:xfrm>
            </p:contentPart>
          </mc:Choice>
          <mc:Fallback>
            <p:pic>
              <p:nvPicPr>
                <p:cNvPr id="77" name="Freihand 76">
                  <a:extLst>
                    <a:ext uri="{FF2B5EF4-FFF2-40B4-BE49-F238E27FC236}">
                      <a16:creationId xmlns:a16="http://schemas.microsoft.com/office/drawing/2014/main" id="{303A394E-60AD-B93F-AADF-867BBD49BA47}"/>
                    </a:ext>
                  </a:extLst>
                </p:cNvPr>
                <p:cNvPicPr/>
                <p:nvPr/>
              </p:nvPicPr>
              <p:blipFill>
                <a:blip r:embed="rId142"/>
                <a:stretch>
                  <a:fillRect/>
                </a:stretch>
              </p:blipFill>
              <p:spPr>
                <a:xfrm>
                  <a:off x="1247194" y="6226228"/>
                  <a:ext cx="144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8" name="Freihand 77">
                  <a:extLst>
                    <a:ext uri="{FF2B5EF4-FFF2-40B4-BE49-F238E27FC236}">
                      <a16:creationId xmlns:a16="http://schemas.microsoft.com/office/drawing/2014/main" id="{165DA487-7781-9038-6184-67B9BA8504E5}"/>
                    </a:ext>
                  </a:extLst>
                </p14:cNvPr>
                <p14:cNvContentPartPr/>
                <p14:nvPr/>
              </p14:nvContentPartPr>
              <p14:xfrm>
                <a:off x="1251154" y="6380668"/>
                <a:ext cx="122040" cy="38520"/>
              </p14:xfrm>
            </p:contentPart>
          </mc:Choice>
          <mc:Fallback>
            <p:pic>
              <p:nvPicPr>
                <p:cNvPr id="78" name="Freihand 77">
                  <a:extLst>
                    <a:ext uri="{FF2B5EF4-FFF2-40B4-BE49-F238E27FC236}">
                      <a16:creationId xmlns:a16="http://schemas.microsoft.com/office/drawing/2014/main" id="{165DA487-7781-9038-6184-67B9BA8504E5}"/>
                    </a:ext>
                  </a:extLst>
                </p:cNvPr>
                <p:cNvPicPr/>
                <p:nvPr/>
              </p:nvPicPr>
              <p:blipFill>
                <a:blip r:embed="rId144"/>
                <a:stretch>
                  <a:fillRect/>
                </a:stretch>
              </p:blipFill>
              <p:spPr>
                <a:xfrm>
                  <a:off x="1242154" y="6371668"/>
                  <a:ext cx="139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9" name="Freihand 78">
                  <a:extLst>
                    <a:ext uri="{FF2B5EF4-FFF2-40B4-BE49-F238E27FC236}">
                      <a16:creationId xmlns:a16="http://schemas.microsoft.com/office/drawing/2014/main" id="{53599214-0F96-E1F7-FE5F-8D6E5C8D1B4D}"/>
                    </a:ext>
                  </a:extLst>
                </p14:cNvPr>
                <p14:cNvContentPartPr/>
                <p14:nvPr/>
              </p14:nvContentPartPr>
              <p14:xfrm>
                <a:off x="1441954" y="6254668"/>
                <a:ext cx="139320" cy="124200"/>
              </p14:xfrm>
            </p:contentPart>
          </mc:Choice>
          <mc:Fallback>
            <p:pic>
              <p:nvPicPr>
                <p:cNvPr id="79" name="Freihand 78">
                  <a:extLst>
                    <a:ext uri="{FF2B5EF4-FFF2-40B4-BE49-F238E27FC236}">
                      <a16:creationId xmlns:a16="http://schemas.microsoft.com/office/drawing/2014/main" id="{53599214-0F96-E1F7-FE5F-8D6E5C8D1B4D}"/>
                    </a:ext>
                  </a:extLst>
                </p:cNvPr>
                <p:cNvPicPr/>
                <p:nvPr/>
              </p:nvPicPr>
              <p:blipFill>
                <a:blip r:embed="rId146"/>
                <a:stretch>
                  <a:fillRect/>
                </a:stretch>
              </p:blipFill>
              <p:spPr>
                <a:xfrm>
                  <a:off x="1432954" y="6245668"/>
                  <a:ext cx="156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0" name="Freihand 79">
                  <a:extLst>
                    <a:ext uri="{FF2B5EF4-FFF2-40B4-BE49-F238E27FC236}">
                      <a16:creationId xmlns:a16="http://schemas.microsoft.com/office/drawing/2014/main" id="{8273BE89-4332-41A2-796E-4DA2364663E8}"/>
                    </a:ext>
                  </a:extLst>
                </p14:cNvPr>
                <p14:cNvContentPartPr/>
                <p14:nvPr/>
              </p14:nvContentPartPr>
              <p14:xfrm>
                <a:off x="1603234" y="6259348"/>
                <a:ext cx="104760" cy="210600"/>
              </p14:xfrm>
            </p:contentPart>
          </mc:Choice>
          <mc:Fallback>
            <p:pic>
              <p:nvPicPr>
                <p:cNvPr id="80" name="Freihand 79">
                  <a:extLst>
                    <a:ext uri="{FF2B5EF4-FFF2-40B4-BE49-F238E27FC236}">
                      <a16:creationId xmlns:a16="http://schemas.microsoft.com/office/drawing/2014/main" id="{8273BE89-4332-41A2-796E-4DA2364663E8}"/>
                    </a:ext>
                  </a:extLst>
                </p:cNvPr>
                <p:cNvPicPr/>
                <p:nvPr/>
              </p:nvPicPr>
              <p:blipFill>
                <a:blip r:embed="rId148"/>
                <a:stretch>
                  <a:fillRect/>
                </a:stretch>
              </p:blipFill>
              <p:spPr>
                <a:xfrm>
                  <a:off x="1594234" y="6250348"/>
                  <a:ext cx="1224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1" name="Freihand 80">
                  <a:extLst>
                    <a:ext uri="{FF2B5EF4-FFF2-40B4-BE49-F238E27FC236}">
                      <a16:creationId xmlns:a16="http://schemas.microsoft.com/office/drawing/2014/main" id="{05027156-7453-3A19-FA09-A821C9C4CE94}"/>
                    </a:ext>
                  </a:extLst>
                </p14:cNvPr>
                <p14:cNvContentPartPr/>
                <p14:nvPr/>
              </p14:nvContentPartPr>
              <p14:xfrm>
                <a:off x="1765234" y="6157468"/>
                <a:ext cx="276480" cy="190080"/>
              </p14:xfrm>
            </p:contentPart>
          </mc:Choice>
          <mc:Fallback>
            <p:pic>
              <p:nvPicPr>
                <p:cNvPr id="81" name="Freihand 80">
                  <a:extLst>
                    <a:ext uri="{FF2B5EF4-FFF2-40B4-BE49-F238E27FC236}">
                      <a16:creationId xmlns:a16="http://schemas.microsoft.com/office/drawing/2014/main" id="{05027156-7453-3A19-FA09-A821C9C4CE94}"/>
                    </a:ext>
                  </a:extLst>
                </p:cNvPr>
                <p:cNvPicPr/>
                <p:nvPr/>
              </p:nvPicPr>
              <p:blipFill>
                <a:blip r:embed="rId150"/>
                <a:stretch>
                  <a:fillRect/>
                </a:stretch>
              </p:blipFill>
              <p:spPr>
                <a:xfrm>
                  <a:off x="1756594" y="6148468"/>
                  <a:ext cx="294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2" name="Freihand 81">
                  <a:extLst>
                    <a:ext uri="{FF2B5EF4-FFF2-40B4-BE49-F238E27FC236}">
                      <a16:creationId xmlns:a16="http://schemas.microsoft.com/office/drawing/2014/main" id="{88EB7B50-07C1-A159-AA9B-7AA87BD51AE7}"/>
                    </a:ext>
                  </a:extLst>
                </p14:cNvPr>
                <p14:cNvContentPartPr/>
                <p14:nvPr/>
              </p14:nvContentPartPr>
              <p14:xfrm>
                <a:off x="2075554" y="6221908"/>
                <a:ext cx="113400" cy="138960"/>
              </p14:xfrm>
            </p:contentPart>
          </mc:Choice>
          <mc:Fallback>
            <p:pic>
              <p:nvPicPr>
                <p:cNvPr id="82" name="Freihand 81">
                  <a:extLst>
                    <a:ext uri="{FF2B5EF4-FFF2-40B4-BE49-F238E27FC236}">
                      <a16:creationId xmlns:a16="http://schemas.microsoft.com/office/drawing/2014/main" id="{88EB7B50-07C1-A159-AA9B-7AA87BD51AE7}"/>
                    </a:ext>
                  </a:extLst>
                </p:cNvPr>
                <p:cNvPicPr/>
                <p:nvPr/>
              </p:nvPicPr>
              <p:blipFill>
                <a:blip r:embed="rId152"/>
                <a:stretch>
                  <a:fillRect/>
                </a:stretch>
              </p:blipFill>
              <p:spPr>
                <a:xfrm>
                  <a:off x="2066554" y="6212908"/>
                  <a:ext cx="131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3" name="Freihand 82">
                  <a:extLst>
                    <a:ext uri="{FF2B5EF4-FFF2-40B4-BE49-F238E27FC236}">
                      <a16:creationId xmlns:a16="http://schemas.microsoft.com/office/drawing/2014/main" id="{F3394211-C7FF-45CD-8537-964CDC21BFFB}"/>
                    </a:ext>
                  </a:extLst>
                </p14:cNvPr>
                <p14:cNvContentPartPr/>
                <p14:nvPr/>
              </p14:nvContentPartPr>
              <p14:xfrm>
                <a:off x="2272114" y="6267628"/>
                <a:ext cx="150120" cy="32760"/>
              </p14:xfrm>
            </p:contentPart>
          </mc:Choice>
          <mc:Fallback>
            <p:pic>
              <p:nvPicPr>
                <p:cNvPr id="83" name="Freihand 82">
                  <a:extLst>
                    <a:ext uri="{FF2B5EF4-FFF2-40B4-BE49-F238E27FC236}">
                      <a16:creationId xmlns:a16="http://schemas.microsoft.com/office/drawing/2014/main" id="{F3394211-C7FF-45CD-8537-964CDC21BFFB}"/>
                    </a:ext>
                  </a:extLst>
                </p:cNvPr>
                <p:cNvPicPr/>
                <p:nvPr/>
              </p:nvPicPr>
              <p:blipFill>
                <a:blip r:embed="rId154"/>
                <a:stretch>
                  <a:fillRect/>
                </a:stretch>
              </p:blipFill>
              <p:spPr>
                <a:xfrm>
                  <a:off x="2263474" y="6258628"/>
                  <a:ext cx="167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4" name="Freihand 83">
                  <a:extLst>
                    <a:ext uri="{FF2B5EF4-FFF2-40B4-BE49-F238E27FC236}">
                      <a16:creationId xmlns:a16="http://schemas.microsoft.com/office/drawing/2014/main" id="{D8FF52E3-3A35-D2DD-BC7F-4047F8086D20}"/>
                    </a:ext>
                  </a:extLst>
                </p14:cNvPr>
                <p14:cNvContentPartPr/>
                <p14:nvPr/>
              </p14:nvContentPartPr>
              <p14:xfrm>
                <a:off x="2533474" y="6193828"/>
                <a:ext cx="165600" cy="184320"/>
              </p14:xfrm>
            </p:contentPart>
          </mc:Choice>
          <mc:Fallback>
            <p:pic>
              <p:nvPicPr>
                <p:cNvPr id="84" name="Freihand 83">
                  <a:extLst>
                    <a:ext uri="{FF2B5EF4-FFF2-40B4-BE49-F238E27FC236}">
                      <a16:creationId xmlns:a16="http://schemas.microsoft.com/office/drawing/2014/main" id="{D8FF52E3-3A35-D2DD-BC7F-4047F8086D20}"/>
                    </a:ext>
                  </a:extLst>
                </p:cNvPr>
                <p:cNvPicPr/>
                <p:nvPr/>
              </p:nvPicPr>
              <p:blipFill>
                <a:blip r:embed="rId156"/>
                <a:stretch>
                  <a:fillRect/>
                </a:stretch>
              </p:blipFill>
              <p:spPr>
                <a:xfrm>
                  <a:off x="2524474" y="6184828"/>
                  <a:ext cx="183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5" name="Freihand 84">
                  <a:extLst>
                    <a:ext uri="{FF2B5EF4-FFF2-40B4-BE49-F238E27FC236}">
                      <a16:creationId xmlns:a16="http://schemas.microsoft.com/office/drawing/2014/main" id="{29E598A2-FC59-1121-3DD3-D476D18B80B4}"/>
                    </a:ext>
                  </a:extLst>
                </p14:cNvPr>
                <p14:cNvContentPartPr/>
                <p14:nvPr/>
              </p14:nvContentPartPr>
              <p14:xfrm>
                <a:off x="2501434" y="6154588"/>
                <a:ext cx="191160" cy="23040"/>
              </p14:xfrm>
            </p:contentPart>
          </mc:Choice>
          <mc:Fallback>
            <p:pic>
              <p:nvPicPr>
                <p:cNvPr id="85" name="Freihand 84">
                  <a:extLst>
                    <a:ext uri="{FF2B5EF4-FFF2-40B4-BE49-F238E27FC236}">
                      <a16:creationId xmlns:a16="http://schemas.microsoft.com/office/drawing/2014/main" id="{29E598A2-FC59-1121-3DD3-D476D18B80B4}"/>
                    </a:ext>
                  </a:extLst>
                </p:cNvPr>
                <p:cNvPicPr/>
                <p:nvPr/>
              </p:nvPicPr>
              <p:blipFill>
                <a:blip r:embed="rId158"/>
                <a:stretch>
                  <a:fillRect/>
                </a:stretch>
              </p:blipFill>
              <p:spPr>
                <a:xfrm>
                  <a:off x="2492794" y="6145948"/>
                  <a:ext cx="208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6" name="Freihand 85">
                  <a:extLst>
                    <a:ext uri="{FF2B5EF4-FFF2-40B4-BE49-F238E27FC236}">
                      <a16:creationId xmlns:a16="http://schemas.microsoft.com/office/drawing/2014/main" id="{692A8382-E7DB-911C-D230-EAA57588C2F3}"/>
                    </a:ext>
                  </a:extLst>
                </p14:cNvPr>
                <p14:cNvContentPartPr/>
                <p14:nvPr/>
              </p14:nvContentPartPr>
              <p14:xfrm>
                <a:off x="2762434" y="6242068"/>
                <a:ext cx="245520" cy="84960"/>
              </p14:xfrm>
            </p:contentPart>
          </mc:Choice>
          <mc:Fallback>
            <p:pic>
              <p:nvPicPr>
                <p:cNvPr id="86" name="Freihand 85">
                  <a:extLst>
                    <a:ext uri="{FF2B5EF4-FFF2-40B4-BE49-F238E27FC236}">
                      <a16:creationId xmlns:a16="http://schemas.microsoft.com/office/drawing/2014/main" id="{692A8382-E7DB-911C-D230-EAA57588C2F3}"/>
                    </a:ext>
                  </a:extLst>
                </p:cNvPr>
                <p:cNvPicPr/>
                <p:nvPr/>
              </p:nvPicPr>
              <p:blipFill>
                <a:blip r:embed="rId160"/>
                <a:stretch>
                  <a:fillRect/>
                </a:stretch>
              </p:blipFill>
              <p:spPr>
                <a:xfrm>
                  <a:off x="2753794" y="6233428"/>
                  <a:ext cx="263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7" name="Freihand 86">
                  <a:extLst>
                    <a:ext uri="{FF2B5EF4-FFF2-40B4-BE49-F238E27FC236}">
                      <a16:creationId xmlns:a16="http://schemas.microsoft.com/office/drawing/2014/main" id="{1B46CF65-B486-9963-6B39-017654DCBC75}"/>
                    </a:ext>
                  </a:extLst>
                </p14:cNvPr>
                <p14:cNvContentPartPr/>
                <p14:nvPr/>
              </p14:nvContentPartPr>
              <p14:xfrm>
                <a:off x="3038194" y="6226228"/>
                <a:ext cx="69840" cy="208080"/>
              </p14:xfrm>
            </p:contentPart>
          </mc:Choice>
          <mc:Fallback>
            <p:pic>
              <p:nvPicPr>
                <p:cNvPr id="87" name="Freihand 86">
                  <a:extLst>
                    <a:ext uri="{FF2B5EF4-FFF2-40B4-BE49-F238E27FC236}">
                      <a16:creationId xmlns:a16="http://schemas.microsoft.com/office/drawing/2014/main" id="{1B46CF65-B486-9963-6B39-017654DCBC75}"/>
                    </a:ext>
                  </a:extLst>
                </p:cNvPr>
                <p:cNvPicPr/>
                <p:nvPr/>
              </p:nvPicPr>
              <p:blipFill>
                <a:blip r:embed="rId162"/>
                <a:stretch>
                  <a:fillRect/>
                </a:stretch>
              </p:blipFill>
              <p:spPr>
                <a:xfrm>
                  <a:off x="3029194" y="6217588"/>
                  <a:ext cx="87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8" name="Freihand 87">
                  <a:extLst>
                    <a:ext uri="{FF2B5EF4-FFF2-40B4-BE49-F238E27FC236}">
                      <a16:creationId xmlns:a16="http://schemas.microsoft.com/office/drawing/2014/main" id="{E81B01A6-6433-0959-78E0-D64D07E43232}"/>
                    </a:ext>
                  </a:extLst>
                </p14:cNvPr>
                <p14:cNvContentPartPr/>
                <p14:nvPr/>
              </p14:nvContentPartPr>
              <p14:xfrm>
                <a:off x="3153034" y="6170428"/>
                <a:ext cx="171000" cy="88560"/>
              </p14:xfrm>
            </p:contentPart>
          </mc:Choice>
          <mc:Fallback>
            <p:pic>
              <p:nvPicPr>
                <p:cNvPr id="88" name="Freihand 87">
                  <a:extLst>
                    <a:ext uri="{FF2B5EF4-FFF2-40B4-BE49-F238E27FC236}">
                      <a16:creationId xmlns:a16="http://schemas.microsoft.com/office/drawing/2014/main" id="{E81B01A6-6433-0959-78E0-D64D07E43232}"/>
                    </a:ext>
                  </a:extLst>
                </p:cNvPr>
                <p:cNvPicPr/>
                <p:nvPr/>
              </p:nvPicPr>
              <p:blipFill>
                <a:blip r:embed="rId164"/>
                <a:stretch>
                  <a:fillRect/>
                </a:stretch>
              </p:blipFill>
              <p:spPr>
                <a:xfrm>
                  <a:off x="3144034" y="6161788"/>
                  <a:ext cx="188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9" name="Freihand 88">
                  <a:extLst>
                    <a:ext uri="{FF2B5EF4-FFF2-40B4-BE49-F238E27FC236}">
                      <a16:creationId xmlns:a16="http://schemas.microsoft.com/office/drawing/2014/main" id="{A28AEA15-86E6-F793-E76B-807F2D37379D}"/>
                    </a:ext>
                  </a:extLst>
                </p14:cNvPr>
                <p14:cNvContentPartPr/>
                <p14:nvPr/>
              </p14:nvContentPartPr>
              <p14:xfrm>
                <a:off x="3310354" y="6080788"/>
                <a:ext cx="85680" cy="182520"/>
              </p14:xfrm>
            </p:contentPart>
          </mc:Choice>
          <mc:Fallback>
            <p:pic>
              <p:nvPicPr>
                <p:cNvPr id="89" name="Freihand 88">
                  <a:extLst>
                    <a:ext uri="{FF2B5EF4-FFF2-40B4-BE49-F238E27FC236}">
                      <a16:creationId xmlns:a16="http://schemas.microsoft.com/office/drawing/2014/main" id="{A28AEA15-86E6-F793-E76B-807F2D37379D}"/>
                    </a:ext>
                  </a:extLst>
                </p:cNvPr>
                <p:cNvPicPr/>
                <p:nvPr/>
              </p:nvPicPr>
              <p:blipFill>
                <a:blip r:embed="rId166"/>
                <a:stretch>
                  <a:fillRect/>
                </a:stretch>
              </p:blipFill>
              <p:spPr>
                <a:xfrm>
                  <a:off x="3301714" y="6071788"/>
                  <a:ext cx="103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0" name="Freihand 89">
                  <a:extLst>
                    <a:ext uri="{FF2B5EF4-FFF2-40B4-BE49-F238E27FC236}">
                      <a16:creationId xmlns:a16="http://schemas.microsoft.com/office/drawing/2014/main" id="{A7671811-6383-E92F-FDAB-CA64AB58694C}"/>
                    </a:ext>
                  </a:extLst>
                </p14:cNvPr>
                <p14:cNvContentPartPr/>
                <p14:nvPr/>
              </p14:nvContentPartPr>
              <p14:xfrm>
                <a:off x="3378034" y="6145228"/>
                <a:ext cx="131040" cy="115920"/>
              </p14:xfrm>
            </p:contentPart>
          </mc:Choice>
          <mc:Fallback>
            <p:pic>
              <p:nvPicPr>
                <p:cNvPr id="90" name="Freihand 89">
                  <a:extLst>
                    <a:ext uri="{FF2B5EF4-FFF2-40B4-BE49-F238E27FC236}">
                      <a16:creationId xmlns:a16="http://schemas.microsoft.com/office/drawing/2014/main" id="{A7671811-6383-E92F-FDAB-CA64AB58694C}"/>
                    </a:ext>
                  </a:extLst>
                </p:cNvPr>
                <p:cNvPicPr/>
                <p:nvPr/>
              </p:nvPicPr>
              <p:blipFill>
                <a:blip r:embed="rId168"/>
                <a:stretch>
                  <a:fillRect/>
                </a:stretch>
              </p:blipFill>
              <p:spPr>
                <a:xfrm>
                  <a:off x="3369394" y="6136588"/>
                  <a:ext cx="148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2" name="Freihand 91">
                  <a:extLst>
                    <a:ext uri="{FF2B5EF4-FFF2-40B4-BE49-F238E27FC236}">
                      <a16:creationId xmlns:a16="http://schemas.microsoft.com/office/drawing/2014/main" id="{E8F25D4C-904E-0607-3F81-C53F2B09E120}"/>
                    </a:ext>
                  </a:extLst>
                </p14:cNvPr>
                <p14:cNvContentPartPr/>
                <p14:nvPr/>
              </p14:nvContentPartPr>
              <p14:xfrm>
                <a:off x="3974914" y="5712868"/>
                <a:ext cx="212040" cy="241200"/>
              </p14:xfrm>
            </p:contentPart>
          </mc:Choice>
          <mc:Fallback>
            <p:pic>
              <p:nvPicPr>
                <p:cNvPr id="92" name="Freihand 91">
                  <a:extLst>
                    <a:ext uri="{FF2B5EF4-FFF2-40B4-BE49-F238E27FC236}">
                      <a16:creationId xmlns:a16="http://schemas.microsoft.com/office/drawing/2014/main" id="{E8F25D4C-904E-0607-3F81-C53F2B09E120}"/>
                    </a:ext>
                  </a:extLst>
                </p:cNvPr>
                <p:cNvPicPr/>
                <p:nvPr/>
              </p:nvPicPr>
              <p:blipFill>
                <a:blip r:embed="rId170"/>
                <a:stretch>
                  <a:fillRect/>
                </a:stretch>
              </p:blipFill>
              <p:spPr>
                <a:xfrm>
                  <a:off x="3966274" y="5703868"/>
                  <a:ext cx="2296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3" name="Freihand 92">
                  <a:extLst>
                    <a:ext uri="{FF2B5EF4-FFF2-40B4-BE49-F238E27FC236}">
                      <a16:creationId xmlns:a16="http://schemas.microsoft.com/office/drawing/2014/main" id="{95ABD2C3-3BF7-3A4D-BFEB-278C00FCC50F}"/>
                    </a:ext>
                  </a:extLst>
                </p14:cNvPr>
                <p14:cNvContentPartPr/>
                <p14:nvPr/>
              </p14:nvContentPartPr>
              <p14:xfrm>
                <a:off x="4298914" y="5715388"/>
                <a:ext cx="15840" cy="200880"/>
              </p14:xfrm>
            </p:contentPart>
          </mc:Choice>
          <mc:Fallback>
            <p:pic>
              <p:nvPicPr>
                <p:cNvPr id="93" name="Freihand 92">
                  <a:extLst>
                    <a:ext uri="{FF2B5EF4-FFF2-40B4-BE49-F238E27FC236}">
                      <a16:creationId xmlns:a16="http://schemas.microsoft.com/office/drawing/2014/main" id="{95ABD2C3-3BF7-3A4D-BFEB-278C00FCC50F}"/>
                    </a:ext>
                  </a:extLst>
                </p:cNvPr>
                <p:cNvPicPr/>
                <p:nvPr/>
              </p:nvPicPr>
              <p:blipFill>
                <a:blip r:embed="rId172"/>
                <a:stretch>
                  <a:fillRect/>
                </a:stretch>
              </p:blipFill>
              <p:spPr>
                <a:xfrm>
                  <a:off x="4290274" y="5706748"/>
                  <a:ext cx="33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4" name="Freihand 93">
                  <a:extLst>
                    <a:ext uri="{FF2B5EF4-FFF2-40B4-BE49-F238E27FC236}">
                      <a16:creationId xmlns:a16="http://schemas.microsoft.com/office/drawing/2014/main" id="{B1C8B5A7-B2D7-8302-24F9-C4C77DEFE407}"/>
                    </a:ext>
                  </a:extLst>
                </p14:cNvPr>
                <p14:cNvContentPartPr/>
                <p14:nvPr/>
              </p14:nvContentPartPr>
              <p14:xfrm>
                <a:off x="4222954" y="5696308"/>
                <a:ext cx="204840" cy="122040"/>
              </p14:xfrm>
            </p:contentPart>
          </mc:Choice>
          <mc:Fallback>
            <p:pic>
              <p:nvPicPr>
                <p:cNvPr id="94" name="Freihand 93">
                  <a:extLst>
                    <a:ext uri="{FF2B5EF4-FFF2-40B4-BE49-F238E27FC236}">
                      <a16:creationId xmlns:a16="http://schemas.microsoft.com/office/drawing/2014/main" id="{B1C8B5A7-B2D7-8302-24F9-C4C77DEFE407}"/>
                    </a:ext>
                  </a:extLst>
                </p:cNvPr>
                <p:cNvPicPr/>
                <p:nvPr/>
              </p:nvPicPr>
              <p:blipFill>
                <a:blip r:embed="rId174"/>
                <a:stretch>
                  <a:fillRect/>
                </a:stretch>
              </p:blipFill>
              <p:spPr>
                <a:xfrm>
                  <a:off x="4213954" y="5687668"/>
                  <a:ext cx="222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5" name="Freihand 94">
                  <a:extLst>
                    <a:ext uri="{FF2B5EF4-FFF2-40B4-BE49-F238E27FC236}">
                      <a16:creationId xmlns:a16="http://schemas.microsoft.com/office/drawing/2014/main" id="{C3354C74-9FE4-BD96-26E2-3683C805C7D4}"/>
                    </a:ext>
                  </a:extLst>
                </p14:cNvPr>
                <p14:cNvContentPartPr/>
                <p14:nvPr/>
              </p14:nvContentPartPr>
              <p14:xfrm>
                <a:off x="4224754" y="5669308"/>
                <a:ext cx="220680" cy="248040"/>
              </p14:xfrm>
            </p:contentPart>
          </mc:Choice>
          <mc:Fallback>
            <p:pic>
              <p:nvPicPr>
                <p:cNvPr id="95" name="Freihand 94">
                  <a:extLst>
                    <a:ext uri="{FF2B5EF4-FFF2-40B4-BE49-F238E27FC236}">
                      <a16:creationId xmlns:a16="http://schemas.microsoft.com/office/drawing/2014/main" id="{C3354C74-9FE4-BD96-26E2-3683C805C7D4}"/>
                    </a:ext>
                  </a:extLst>
                </p:cNvPr>
                <p:cNvPicPr/>
                <p:nvPr/>
              </p:nvPicPr>
              <p:blipFill>
                <a:blip r:embed="rId176"/>
                <a:stretch>
                  <a:fillRect/>
                </a:stretch>
              </p:blipFill>
              <p:spPr>
                <a:xfrm>
                  <a:off x="4216114" y="5660308"/>
                  <a:ext cx="2383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6" name="Freihand 95">
                  <a:extLst>
                    <a:ext uri="{FF2B5EF4-FFF2-40B4-BE49-F238E27FC236}">
                      <a16:creationId xmlns:a16="http://schemas.microsoft.com/office/drawing/2014/main" id="{8264C6ED-8E02-59D5-A542-94DCF4C857FC}"/>
                    </a:ext>
                  </a:extLst>
                </p14:cNvPr>
                <p14:cNvContentPartPr/>
                <p14:nvPr/>
              </p14:nvContentPartPr>
              <p14:xfrm>
                <a:off x="4499434" y="5678668"/>
                <a:ext cx="39600" cy="222840"/>
              </p14:xfrm>
            </p:contentPart>
          </mc:Choice>
          <mc:Fallback>
            <p:pic>
              <p:nvPicPr>
                <p:cNvPr id="96" name="Freihand 95">
                  <a:extLst>
                    <a:ext uri="{FF2B5EF4-FFF2-40B4-BE49-F238E27FC236}">
                      <a16:creationId xmlns:a16="http://schemas.microsoft.com/office/drawing/2014/main" id="{8264C6ED-8E02-59D5-A542-94DCF4C857FC}"/>
                    </a:ext>
                  </a:extLst>
                </p:cNvPr>
                <p:cNvPicPr/>
                <p:nvPr/>
              </p:nvPicPr>
              <p:blipFill>
                <a:blip r:embed="rId178"/>
                <a:stretch>
                  <a:fillRect/>
                </a:stretch>
              </p:blipFill>
              <p:spPr>
                <a:xfrm>
                  <a:off x="4490794" y="5670028"/>
                  <a:ext cx="57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7" name="Freihand 96">
                  <a:extLst>
                    <a:ext uri="{FF2B5EF4-FFF2-40B4-BE49-F238E27FC236}">
                      <a16:creationId xmlns:a16="http://schemas.microsoft.com/office/drawing/2014/main" id="{CBB1BA29-D326-FDFC-EDEB-D60692B397DD}"/>
                    </a:ext>
                  </a:extLst>
                </p14:cNvPr>
                <p14:cNvContentPartPr/>
                <p14:nvPr/>
              </p14:nvContentPartPr>
              <p14:xfrm>
                <a:off x="4431394" y="5643028"/>
                <a:ext cx="266040" cy="131040"/>
              </p14:xfrm>
            </p:contentPart>
          </mc:Choice>
          <mc:Fallback>
            <p:pic>
              <p:nvPicPr>
                <p:cNvPr id="97" name="Freihand 96">
                  <a:extLst>
                    <a:ext uri="{FF2B5EF4-FFF2-40B4-BE49-F238E27FC236}">
                      <a16:creationId xmlns:a16="http://schemas.microsoft.com/office/drawing/2014/main" id="{CBB1BA29-D326-FDFC-EDEB-D60692B397DD}"/>
                    </a:ext>
                  </a:extLst>
                </p:cNvPr>
                <p:cNvPicPr/>
                <p:nvPr/>
              </p:nvPicPr>
              <p:blipFill>
                <a:blip r:embed="rId180"/>
                <a:stretch>
                  <a:fillRect/>
                </a:stretch>
              </p:blipFill>
              <p:spPr>
                <a:xfrm>
                  <a:off x="4422394" y="5634028"/>
                  <a:ext cx="283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8" name="Freihand 97">
                  <a:extLst>
                    <a:ext uri="{FF2B5EF4-FFF2-40B4-BE49-F238E27FC236}">
                      <a16:creationId xmlns:a16="http://schemas.microsoft.com/office/drawing/2014/main" id="{4FF767F0-7D75-4FD6-02AB-C0CEFB687C3C}"/>
                    </a:ext>
                  </a:extLst>
                </p14:cNvPr>
                <p14:cNvContentPartPr/>
                <p14:nvPr/>
              </p14:nvContentPartPr>
              <p14:xfrm>
                <a:off x="4839274" y="5741308"/>
                <a:ext cx="178560" cy="18360"/>
              </p14:xfrm>
            </p:contentPart>
          </mc:Choice>
          <mc:Fallback>
            <p:pic>
              <p:nvPicPr>
                <p:cNvPr id="98" name="Freihand 97">
                  <a:extLst>
                    <a:ext uri="{FF2B5EF4-FFF2-40B4-BE49-F238E27FC236}">
                      <a16:creationId xmlns:a16="http://schemas.microsoft.com/office/drawing/2014/main" id="{4FF767F0-7D75-4FD6-02AB-C0CEFB687C3C}"/>
                    </a:ext>
                  </a:extLst>
                </p:cNvPr>
                <p:cNvPicPr/>
                <p:nvPr/>
              </p:nvPicPr>
              <p:blipFill>
                <a:blip r:embed="rId182"/>
                <a:stretch>
                  <a:fillRect/>
                </a:stretch>
              </p:blipFill>
              <p:spPr>
                <a:xfrm>
                  <a:off x="4830274" y="5732668"/>
                  <a:ext cx="196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9" name="Freihand 98">
                  <a:extLst>
                    <a:ext uri="{FF2B5EF4-FFF2-40B4-BE49-F238E27FC236}">
                      <a16:creationId xmlns:a16="http://schemas.microsoft.com/office/drawing/2014/main" id="{EBE032AD-829C-EE32-0987-DA75AA3521AB}"/>
                    </a:ext>
                  </a:extLst>
                </p14:cNvPr>
                <p14:cNvContentPartPr/>
                <p14:nvPr/>
              </p14:nvContentPartPr>
              <p14:xfrm>
                <a:off x="4834234" y="5811868"/>
                <a:ext cx="164520" cy="34920"/>
              </p14:xfrm>
            </p:contentPart>
          </mc:Choice>
          <mc:Fallback>
            <p:pic>
              <p:nvPicPr>
                <p:cNvPr id="99" name="Freihand 98">
                  <a:extLst>
                    <a:ext uri="{FF2B5EF4-FFF2-40B4-BE49-F238E27FC236}">
                      <a16:creationId xmlns:a16="http://schemas.microsoft.com/office/drawing/2014/main" id="{EBE032AD-829C-EE32-0987-DA75AA3521AB}"/>
                    </a:ext>
                  </a:extLst>
                </p:cNvPr>
                <p:cNvPicPr/>
                <p:nvPr/>
              </p:nvPicPr>
              <p:blipFill>
                <a:blip r:embed="rId184"/>
                <a:stretch>
                  <a:fillRect/>
                </a:stretch>
              </p:blipFill>
              <p:spPr>
                <a:xfrm>
                  <a:off x="4825234" y="5803228"/>
                  <a:ext cx="182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1" name="Freihand 100">
                  <a:extLst>
                    <a:ext uri="{FF2B5EF4-FFF2-40B4-BE49-F238E27FC236}">
                      <a16:creationId xmlns:a16="http://schemas.microsoft.com/office/drawing/2014/main" id="{69F41345-73E6-469A-8F25-91AF5A5B22D6}"/>
                    </a:ext>
                  </a:extLst>
                </p14:cNvPr>
                <p14:cNvContentPartPr/>
                <p14:nvPr/>
              </p14:nvContentPartPr>
              <p14:xfrm>
                <a:off x="5230954" y="5684068"/>
                <a:ext cx="157680" cy="307080"/>
              </p14:xfrm>
            </p:contentPart>
          </mc:Choice>
          <mc:Fallback>
            <p:pic>
              <p:nvPicPr>
                <p:cNvPr id="101" name="Freihand 100">
                  <a:extLst>
                    <a:ext uri="{FF2B5EF4-FFF2-40B4-BE49-F238E27FC236}">
                      <a16:creationId xmlns:a16="http://schemas.microsoft.com/office/drawing/2014/main" id="{69F41345-73E6-469A-8F25-91AF5A5B22D6}"/>
                    </a:ext>
                  </a:extLst>
                </p:cNvPr>
                <p:cNvPicPr/>
                <p:nvPr/>
              </p:nvPicPr>
              <p:blipFill>
                <a:blip r:embed="rId186"/>
                <a:stretch>
                  <a:fillRect/>
                </a:stretch>
              </p:blipFill>
              <p:spPr>
                <a:xfrm>
                  <a:off x="5221954" y="5675428"/>
                  <a:ext cx="17532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3" name="Freihand 102">
                  <a:extLst>
                    <a:ext uri="{FF2B5EF4-FFF2-40B4-BE49-F238E27FC236}">
                      <a16:creationId xmlns:a16="http://schemas.microsoft.com/office/drawing/2014/main" id="{F836F98E-7D6D-A05D-6600-79CBEE5E815C}"/>
                    </a:ext>
                  </a:extLst>
                </p14:cNvPr>
                <p14:cNvContentPartPr/>
                <p14:nvPr/>
              </p14:nvContentPartPr>
              <p14:xfrm>
                <a:off x="5419594" y="5806828"/>
                <a:ext cx="76320" cy="165960"/>
              </p14:xfrm>
            </p:contentPart>
          </mc:Choice>
          <mc:Fallback>
            <p:pic>
              <p:nvPicPr>
                <p:cNvPr id="103" name="Freihand 102">
                  <a:extLst>
                    <a:ext uri="{FF2B5EF4-FFF2-40B4-BE49-F238E27FC236}">
                      <a16:creationId xmlns:a16="http://schemas.microsoft.com/office/drawing/2014/main" id="{F836F98E-7D6D-A05D-6600-79CBEE5E815C}"/>
                    </a:ext>
                  </a:extLst>
                </p:cNvPr>
                <p:cNvPicPr/>
                <p:nvPr/>
              </p:nvPicPr>
              <p:blipFill>
                <a:blip r:embed="rId188"/>
                <a:stretch>
                  <a:fillRect/>
                </a:stretch>
              </p:blipFill>
              <p:spPr>
                <a:xfrm>
                  <a:off x="5410594" y="5798188"/>
                  <a:ext cx="93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4" name="Freihand 103">
                  <a:extLst>
                    <a:ext uri="{FF2B5EF4-FFF2-40B4-BE49-F238E27FC236}">
                      <a16:creationId xmlns:a16="http://schemas.microsoft.com/office/drawing/2014/main" id="{84D59219-3784-1BA4-F7ED-0172353D9AD5}"/>
                    </a:ext>
                  </a:extLst>
                </p14:cNvPr>
                <p14:cNvContentPartPr/>
                <p14:nvPr/>
              </p14:nvContentPartPr>
              <p14:xfrm>
                <a:off x="5545234" y="5809708"/>
                <a:ext cx="97200" cy="102240"/>
              </p14:xfrm>
            </p:contentPart>
          </mc:Choice>
          <mc:Fallback>
            <p:pic>
              <p:nvPicPr>
                <p:cNvPr id="104" name="Freihand 103">
                  <a:extLst>
                    <a:ext uri="{FF2B5EF4-FFF2-40B4-BE49-F238E27FC236}">
                      <a16:creationId xmlns:a16="http://schemas.microsoft.com/office/drawing/2014/main" id="{84D59219-3784-1BA4-F7ED-0172353D9AD5}"/>
                    </a:ext>
                  </a:extLst>
                </p:cNvPr>
                <p:cNvPicPr/>
                <p:nvPr/>
              </p:nvPicPr>
              <p:blipFill>
                <a:blip r:embed="rId190"/>
                <a:stretch>
                  <a:fillRect/>
                </a:stretch>
              </p:blipFill>
              <p:spPr>
                <a:xfrm>
                  <a:off x="5536234" y="5800708"/>
                  <a:ext cx="114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5" name="Freihand 104">
                  <a:extLst>
                    <a:ext uri="{FF2B5EF4-FFF2-40B4-BE49-F238E27FC236}">
                      <a16:creationId xmlns:a16="http://schemas.microsoft.com/office/drawing/2014/main" id="{5F76C36E-CC0E-F035-76C3-2D6907DDFB1C}"/>
                    </a:ext>
                  </a:extLst>
                </p14:cNvPr>
                <p14:cNvContentPartPr/>
                <p14:nvPr/>
              </p14:nvContentPartPr>
              <p14:xfrm>
                <a:off x="5688874" y="5734828"/>
                <a:ext cx="8640" cy="16920"/>
              </p14:xfrm>
            </p:contentPart>
          </mc:Choice>
          <mc:Fallback>
            <p:pic>
              <p:nvPicPr>
                <p:cNvPr id="105" name="Freihand 104">
                  <a:extLst>
                    <a:ext uri="{FF2B5EF4-FFF2-40B4-BE49-F238E27FC236}">
                      <a16:creationId xmlns:a16="http://schemas.microsoft.com/office/drawing/2014/main" id="{5F76C36E-CC0E-F035-76C3-2D6907DDFB1C}"/>
                    </a:ext>
                  </a:extLst>
                </p:cNvPr>
                <p:cNvPicPr/>
                <p:nvPr/>
              </p:nvPicPr>
              <p:blipFill>
                <a:blip r:embed="rId192"/>
                <a:stretch>
                  <a:fillRect/>
                </a:stretch>
              </p:blipFill>
              <p:spPr>
                <a:xfrm>
                  <a:off x="5679874" y="5725828"/>
                  <a:ext cx="26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7" name="Freihand 106">
                  <a:extLst>
                    <a:ext uri="{FF2B5EF4-FFF2-40B4-BE49-F238E27FC236}">
                      <a16:creationId xmlns:a16="http://schemas.microsoft.com/office/drawing/2014/main" id="{4DCC9E68-6DDE-24FB-369A-0F5700C11540}"/>
                    </a:ext>
                  </a:extLst>
                </p14:cNvPr>
                <p14:cNvContentPartPr/>
                <p14:nvPr/>
              </p14:nvContentPartPr>
              <p14:xfrm>
                <a:off x="5804074" y="5633308"/>
                <a:ext cx="113040" cy="160560"/>
              </p14:xfrm>
            </p:contentPart>
          </mc:Choice>
          <mc:Fallback>
            <p:pic>
              <p:nvPicPr>
                <p:cNvPr id="107" name="Freihand 106">
                  <a:extLst>
                    <a:ext uri="{FF2B5EF4-FFF2-40B4-BE49-F238E27FC236}">
                      <a16:creationId xmlns:a16="http://schemas.microsoft.com/office/drawing/2014/main" id="{4DCC9E68-6DDE-24FB-369A-0F5700C11540}"/>
                    </a:ext>
                  </a:extLst>
                </p:cNvPr>
                <p:cNvPicPr/>
                <p:nvPr/>
              </p:nvPicPr>
              <p:blipFill>
                <a:blip r:embed="rId194"/>
                <a:stretch>
                  <a:fillRect/>
                </a:stretch>
              </p:blipFill>
              <p:spPr>
                <a:xfrm>
                  <a:off x="5795434" y="5624668"/>
                  <a:ext cx="130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8" name="Freihand 107">
                  <a:extLst>
                    <a:ext uri="{FF2B5EF4-FFF2-40B4-BE49-F238E27FC236}">
                      <a16:creationId xmlns:a16="http://schemas.microsoft.com/office/drawing/2014/main" id="{17D4252B-E11A-C890-5774-2DDB0EA0602E}"/>
                    </a:ext>
                  </a:extLst>
                </p14:cNvPr>
                <p14:cNvContentPartPr/>
                <p14:nvPr/>
              </p14:nvContentPartPr>
              <p14:xfrm>
                <a:off x="5817034" y="5643028"/>
                <a:ext cx="123120" cy="137160"/>
              </p14:xfrm>
            </p:contentPart>
          </mc:Choice>
          <mc:Fallback>
            <p:pic>
              <p:nvPicPr>
                <p:cNvPr id="108" name="Freihand 107">
                  <a:extLst>
                    <a:ext uri="{FF2B5EF4-FFF2-40B4-BE49-F238E27FC236}">
                      <a16:creationId xmlns:a16="http://schemas.microsoft.com/office/drawing/2014/main" id="{17D4252B-E11A-C890-5774-2DDB0EA0602E}"/>
                    </a:ext>
                  </a:extLst>
                </p:cNvPr>
                <p:cNvPicPr/>
                <p:nvPr/>
              </p:nvPicPr>
              <p:blipFill>
                <a:blip r:embed="rId196"/>
                <a:stretch>
                  <a:fillRect/>
                </a:stretch>
              </p:blipFill>
              <p:spPr>
                <a:xfrm>
                  <a:off x="5808394" y="5634388"/>
                  <a:ext cx="140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0" name="Freihand 109">
                  <a:extLst>
                    <a:ext uri="{FF2B5EF4-FFF2-40B4-BE49-F238E27FC236}">
                      <a16:creationId xmlns:a16="http://schemas.microsoft.com/office/drawing/2014/main" id="{2CDBB3F4-DD50-73CE-7F48-47DF8DAD1CE5}"/>
                    </a:ext>
                  </a:extLst>
                </p14:cNvPr>
                <p14:cNvContentPartPr/>
                <p14:nvPr/>
              </p14:nvContentPartPr>
              <p14:xfrm>
                <a:off x="5990554" y="5746708"/>
                <a:ext cx="93600" cy="194400"/>
              </p14:xfrm>
            </p:contentPart>
          </mc:Choice>
          <mc:Fallback>
            <p:pic>
              <p:nvPicPr>
                <p:cNvPr id="110" name="Freihand 109">
                  <a:extLst>
                    <a:ext uri="{FF2B5EF4-FFF2-40B4-BE49-F238E27FC236}">
                      <a16:creationId xmlns:a16="http://schemas.microsoft.com/office/drawing/2014/main" id="{2CDBB3F4-DD50-73CE-7F48-47DF8DAD1CE5}"/>
                    </a:ext>
                  </a:extLst>
                </p:cNvPr>
                <p:cNvPicPr/>
                <p:nvPr/>
              </p:nvPicPr>
              <p:blipFill>
                <a:blip r:embed="rId198"/>
                <a:stretch>
                  <a:fillRect/>
                </a:stretch>
              </p:blipFill>
              <p:spPr>
                <a:xfrm>
                  <a:off x="5981554" y="5737708"/>
                  <a:ext cx="111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1" name="Freihand 110">
                  <a:extLst>
                    <a:ext uri="{FF2B5EF4-FFF2-40B4-BE49-F238E27FC236}">
                      <a16:creationId xmlns:a16="http://schemas.microsoft.com/office/drawing/2014/main" id="{A5E3F938-52AB-0A8B-67C2-93829BC06E38}"/>
                    </a:ext>
                  </a:extLst>
                </p14:cNvPr>
                <p14:cNvContentPartPr/>
                <p14:nvPr/>
              </p14:nvContentPartPr>
              <p14:xfrm>
                <a:off x="6136714" y="5733748"/>
                <a:ext cx="82440" cy="105480"/>
              </p14:xfrm>
            </p:contentPart>
          </mc:Choice>
          <mc:Fallback>
            <p:pic>
              <p:nvPicPr>
                <p:cNvPr id="111" name="Freihand 110">
                  <a:extLst>
                    <a:ext uri="{FF2B5EF4-FFF2-40B4-BE49-F238E27FC236}">
                      <a16:creationId xmlns:a16="http://schemas.microsoft.com/office/drawing/2014/main" id="{A5E3F938-52AB-0A8B-67C2-93829BC06E38}"/>
                    </a:ext>
                  </a:extLst>
                </p:cNvPr>
                <p:cNvPicPr/>
                <p:nvPr/>
              </p:nvPicPr>
              <p:blipFill>
                <a:blip r:embed="rId200"/>
                <a:stretch>
                  <a:fillRect/>
                </a:stretch>
              </p:blipFill>
              <p:spPr>
                <a:xfrm>
                  <a:off x="6128074" y="5724748"/>
                  <a:ext cx="100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2" name="Freihand 111">
                  <a:extLst>
                    <a:ext uri="{FF2B5EF4-FFF2-40B4-BE49-F238E27FC236}">
                      <a16:creationId xmlns:a16="http://schemas.microsoft.com/office/drawing/2014/main" id="{9360ABDC-8AD1-C54D-F95A-4F7C99807886}"/>
                    </a:ext>
                  </a:extLst>
                </p14:cNvPr>
                <p14:cNvContentPartPr/>
                <p14:nvPr/>
              </p14:nvContentPartPr>
              <p14:xfrm>
                <a:off x="6324634" y="5657788"/>
                <a:ext cx="106200" cy="150480"/>
              </p14:xfrm>
            </p:contentPart>
          </mc:Choice>
          <mc:Fallback>
            <p:pic>
              <p:nvPicPr>
                <p:cNvPr id="112" name="Freihand 111">
                  <a:extLst>
                    <a:ext uri="{FF2B5EF4-FFF2-40B4-BE49-F238E27FC236}">
                      <a16:creationId xmlns:a16="http://schemas.microsoft.com/office/drawing/2014/main" id="{9360ABDC-8AD1-C54D-F95A-4F7C99807886}"/>
                    </a:ext>
                  </a:extLst>
                </p:cNvPr>
                <p:cNvPicPr/>
                <p:nvPr/>
              </p:nvPicPr>
              <p:blipFill>
                <a:blip r:embed="rId202"/>
                <a:stretch>
                  <a:fillRect/>
                </a:stretch>
              </p:blipFill>
              <p:spPr>
                <a:xfrm>
                  <a:off x="6315634" y="5648788"/>
                  <a:ext cx="123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 name="Freihand 113">
                  <a:extLst>
                    <a:ext uri="{FF2B5EF4-FFF2-40B4-BE49-F238E27FC236}">
                      <a16:creationId xmlns:a16="http://schemas.microsoft.com/office/drawing/2014/main" id="{93FF5AAD-47C6-7BBD-D5A0-A867AB49FCD8}"/>
                    </a:ext>
                  </a:extLst>
                </p14:cNvPr>
                <p14:cNvContentPartPr/>
                <p14:nvPr/>
              </p14:nvContentPartPr>
              <p14:xfrm>
                <a:off x="6571954" y="5633308"/>
                <a:ext cx="102960" cy="276480"/>
              </p14:xfrm>
            </p:contentPart>
          </mc:Choice>
          <mc:Fallback>
            <p:pic>
              <p:nvPicPr>
                <p:cNvPr id="114" name="Freihand 113">
                  <a:extLst>
                    <a:ext uri="{FF2B5EF4-FFF2-40B4-BE49-F238E27FC236}">
                      <a16:creationId xmlns:a16="http://schemas.microsoft.com/office/drawing/2014/main" id="{93FF5AAD-47C6-7BBD-D5A0-A867AB49FCD8}"/>
                    </a:ext>
                  </a:extLst>
                </p:cNvPr>
                <p:cNvPicPr/>
                <p:nvPr/>
              </p:nvPicPr>
              <p:blipFill>
                <a:blip r:embed="rId204"/>
                <a:stretch>
                  <a:fillRect/>
                </a:stretch>
              </p:blipFill>
              <p:spPr>
                <a:xfrm>
                  <a:off x="6562954" y="5624668"/>
                  <a:ext cx="1206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5" name="Freihand 114">
                  <a:extLst>
                    <a:ext uri="{FF2B5EF4-FFF2-40B4-BE49-F238E27FC236}">
                      <a16:creationId xmlns:a16="http://schemas.microsoft.com/office/drawing/2014/main" id="{BF0DD99F-ADC5-6F3C-EDD9-7B9121DD52B4}"/>
                    </a:ext>
                  </a:extLst>
                </p14:cNvPr>
                <p14:cNvContentPartPr/>
                <p14:nvPr/>
              </p14:nvContentPartPr>
              <p14:xfrm>
                <a:off x="6697954" y="5720068"/>
                <a:ext cx="76320" cy="227520"/>
              </p14:xfrm>
            </p:contentPart>
          </mc:Choice>
          <mc:Fallback>
            <p:pic>
              <p:nvPicPr>
                <p:cNvPr id="115" name="Freihand 114">
                  <a:extLst>
                    <a:ext uri="{FF2B5EF4-FFF2-40B4-BE49-F238E27FC236}">
                      <a16:creationId xmlns:a16="http://schemas.microsoft.com/office/drawing/2014/main" id="{BF0DD99F-ADC5-6F3C-EDD9-7B9121DD52B4}"/>
                    </a:ext>
                  </a:extLst>
                </p:cNvPr>
                <p:cNvPicPr/>
                <p:nvPr/>
              </p:nvPicPr>
              <p:blipFill>
                <a:blip r:embed="rId206"/>
                <a:stretch>
                  <a:fillRect/>
                </a:stretch>
              </p:blipFill>
              <p:spPr>
                <a:xfrm>
                  <a:off x="6688954" y="5711068"/>
                  <a:ext cx="939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6" name="Freihand 115">
                  <a:extLst>
                    <a:ext uri="{FF2B5EF4-FFF2-40B4-BE49-F238E27FC236}">
                      <a16:creationId xmlns:a16="http://schemas.microsoft.com/office/drawing/2014/main" id="{1E3E9E30-3F67-AE90-9170-84807C88DC60}"/>
                    </a:ext>
                  </a:extLst>
                </p14:cNvPr>
                <p14:cNvContentPartPr/>
                <p14:nvPr/>
              </p14:nvContentPartPr>
              <p14:xfrm>
                <a:off x="6813874" y="5703868"/>
                <a:ext cx="70920" cy="105120"/>
              </p14:xfrm>
            </p:contentPart>
          </mc:Choice>
          <mc:Fallback>
            <p:pic>
              <p:nvPicPr>
                <p:cNvPr id="116" name="Freihand 115">
                  <a:extLst>
                    <a:ext uri="{FF2B5EF4-FFF2-40B4-BE49-F238E27FC236}">
                      <a16:creationId xmlns:a16="http://schemas.microsoft.com/office/drawing/2014/main" id="{1E3E9E30-3F67-AE90-9170-84807C88DC60}"/>
                    </a:ext>
                  </a:extLst>
                </p:cNvPr>
                <p:cNvPicPr/>
                <p:nvPr/>
              </p:nvPicPr>
              <p:blipFill>
                <a:blip r:embed="rId208"/>
                <a:stretch>
                  <a:fillRect/>
                </a:stretch>
              </p:blipFill>
              <p:spPr>
                <a:xfrm>
                  <a:off x="6805234" y="5694868"/>
                  <a:ext cx="88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7" name="Freihand 116">
                  <a:extLst>
                    <a:ext uri="{FF2B5EF4-FFF2-40B4-BE49-F238E27FC236}">
                      <a16:creationId xmlns:a16="http://schemas.microsoft.com/office/drawing/2014/main" id="{3B475CAB-B256-D59F-6B00-8982E9075431}"/>
                    </a:ext>
                  </a:extLst>
                </p14:cNvPr>
                <p14:cNvContentPartPr/>
                <p14:nvPr/>
              </p14:nvContentPartPr>
              <p14:xfrm>
                <a:off x="6971914" y="5585788"/>
                <a:ext cx="113760" cy="156240"/>
              </p14:xfrm>
            </p:contentPart>
          </mc:Choice>
          <mc:Fallback>
            <p:pic>
              <p:nvPicPr>
                <p:cNvPr id="117" name="Freihand 116">
                  <a:extLst>
                    <a:ext uri="{FF2B5EF4-FFF2-40B4-BE49-F238E27FC236}">
                      <a16:creationId xmlns:a16="http://schemas.microsoft.com/office/drawing/2014/main" id="{3B475CAB-B256-D59F-6B00-8982E9075431}"/>
                    </a:ext>
                  </a:extLst>
                </p:cNvPr>
                <p:cNvPicPr/>
                <p:nvPr/>
              </p:nvPicPr>
              <p:blipFill>
                <a:blip r:embed="rId210"/>
                <a:stretch>
                  <a:fillRect/>
                </a:stretch>
              </p:blipFill>
              <p:spPr>
                <a:xfrm>
                  <a:off x="6963274" y="5577148"/>
                  <a:ext cx="131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8" name="Freihand 117">
                  <a:extLst>
                    <a:ext uri="{FF2B5EF4-FFF2-40B4-BE49-F238E27FC236}">
                      <a16:creationId xmlns:a16="http://schemas.microsoft.com/office/drawing/2014/main" id="{59365D57-AF24-207D-C70F-9742C573C566}"/>
                    </a:ext>
                  </a:extLst>
                </p14:cNvPr>
                <p14:cNvContentPartPr/>
                <p14:nvPr/>
              </p14:nvContentPartPr>
              <p14:xfrm>
                <a:off x="6979834" y="5589388"/>
                <a:ext cx="140400" cy="129600"/>
              </p14:xfrm>
            </p:contentPart>
          </mc:Choice>
          <mc:Fallback>
            <p:pic>
              <p:nvPicPr>
                <p:cNvPr id="118" name="Freihand 117">
                  <a:extLst>
                    <a:ext uri="{FF2B5EF4-FFF2-40B4-BE49-F238E27FC236}">
                      <a16:creationId xmlns:a16="http://schemas.microsoft.com/office/drawing/2014/main" id="{59365D57-AF24-207D-C70F-9742C573C566}"/>
                    </a:ext>
                  </a:extLst>
                </p:cNvPr>
                <p:cNvPicPr/>
                <p:nvPr/>
              </p:nvPicPr>
              <p:blipFill>
                <a:blip r:embed="rId212"/>
                <a:stretch>
                  <a:fillRect/>
                </a:stretch>
              </p:blipFill>
              <p:spPr>
                <a:xfrm>
                  <a:off x="6971194" y="5580748"/>
                  <a:ext cx="158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9" name="Freihand 118">
                  <a:extLst>
                    <a:ext uri="{FF2B5EF4-FFF2-40B4-BE49-F238E27FC236}">
                      <a16:creationId xmlns:a16="http://schemas.microsoft.com/office/drawing/2014/main" id="{FF577866-8538-B1F0-8331-2B9D1A75BB60}"/>
                    </a:ext>
                  </a:extLst>
                </p14:cNvPr>
                <p14:cNvContentPartPr/>
                <p14:nvPr/>
              </p14:nvContentPartPr>
              <p14:xfrm>
                <a:off x="7120594" y="5701708"/>
                <a:ext cx="71280" cy="226080"/>
              </p14:xfrm>
            </p:contentPart>
          </mc:Choice>
          <mc:Fallback>
            <p:pic>
              <p:nvPicPr>
                <p:cNvPr id="119" name="Freihand 118">
                  <a:extLst>
                    <a:ext uri="{FF2B5EF4-FFF2-40B4-BE49-F238E27FC236}">
                      <a16:creationId xmlns:a16="http://schemas.microsoft.com/office/drawing/2014/main" id="{FF577866-8538-B1F0-8331-2B9D1A75BB60}"/>
                    </a:ext>
                  </a:extLst>
                </p:cNvPr>
                <p:cNvPicPr/>
                <p:nvPr/>
              </p:nvPicPr>
              <p:blipFill>
                <a:blip r:embed="rId214"/>
                <a:stretch>
                  <a:fillRect/>
                </a:stretch>
              </p:blipFill>
              <p:spPr>
                <a:xfrm>
                  <a:off x="7111954" y="5693068"/>
                  <a:ext cx="88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0" name="Freihand 119">
                  <a:extLst>
                    <a:ext uri="{FF2B5EF4-FFF2-40B4-BE49-F238E27FC236}">
                      <a16:creationId xmlns:a16="http://schemas.microsoft.com/office/drawing/2014/main" id="{1D15E6BF-DB77-4702-7F4A-958F27D904DB}"/>
                    </a:ext>
                  </a:extLst>
                </p14:cNvPr>
                <p14:cNvContentPartPr/>
                <p14:nvPr/>
              </p14:nvContentPartPr>
              <p14:xfrm>
                <a:off x="7209154" y="5708188"/>
                <a:ext cx="100800" cy="113760"/>
              </p14:xfrm>
            </p:contentPart>
          </mc:Choice>
          <mc:Fallback>
            <p:pic>
              <p:nvPicPr>
                <p:cNvPr id="120" name="Freihand 119">
                  <a:extLst>
                    <a:ext uri="{FF2B5EF4-FFF2-40B4-BE49-F238E27FC236}">
                      <a16:creationId xmlns:a16="http://schemas.microsoft.com/office/drawing/2014/main" id="{1D15E6BF-DB77-4702-7F4A-958F27D904DB}"/>
                    </a:ext>
                  </a:extLst>
                </p:cNvPr>
                <p:cNvPicPr/>
                <p:nvPr/>
              </p:nvPicPr>
              <p:blipFill>
                <a:blip r:embed="rId216"/>
                <a:stretch>
                  <a:fillRect/>
                </a:stretch>
              </p:blipFill>
              <p:spPr>
                <a:xfrm>
                  <a:off x="7200514" y="5699548"/>
                  <a:ext cx="118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2" name="Freihand 121">
                  <a:extLst>
                    <a:ext uri="{FF2B5EF4-FFF2-40B4-BE49-F238E27FC236}">
                      <a16:creationId xmlns:a16="http://schemas.microsoft.com/office/drawing/2014/main" id="{8236059D-4840-6ABB-96B9-9326A4089243}"/>
                    </a:ext>
                  </a:extLst>
                </p14:cNvPr>
                <p14:cNvContentPartPr/>
                <p14:nvPr/>
              </p14:nvContentPartPr>
              <p14:xfrm>
                <a:off x="7376554" y="5618908"/>
                <a:ext cx="10800" cy="107280"/>
              </p14:xfrm>
            </p:contentPart>
          </mc:Choice>
          <mc:Fallback>
            <p:pic>
              <p:nvPicPr>
                <p:cNvPr id="122" name="Freihand 121">
                  <a:extLst>
                    <a:ext uri="{FF2B5EF4-FFF2-40B4-BE49-F238E27FC236}">
                      <a16:creationId xmlns:a16="http://schemas.microsoft.com/office/drawing/2014/main" id="{8236059D-4840-6ABB-96B9-9326A4089243}"/>
                    </a:ext>
                  </a:extLst>
                </p:cNvPr>
                <p:cNvPicPr/>
                <p:nvPr/>
              </p:nvPicPr>
              <p:blipFill>
                <a:blip r:embed="rId218"/>
                <a:stretch>
                  <a:fillRect/>
                </a:stretch>
              </p:blipFill>
              <p:spPr>
                <a:xfrm>
                  <a:off x="7367914" y="5610268"/>
                  <a:ext cx="28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3" name="Freihand 122">
                  <a:extLst>
                    <a:ext uri="{FF2B5EF4-FFF2-40B4-BE49-F238E27FC236}">
                      <a16:creationId xmlns:a16="http://schemas.microsoft.com/office/drawing/2014/main" id="{9B2533A5-E7E4-9CEC-CAD7-2BD15A568F44}"/>
                    </a:ext>
                  </a:extLst>
                </p14:cNvPr>
                <p14:cNvContentPartPr/>
                <p14:nvPr/>
              </p14:nvContentPartPr>
              <p14:xfrm>
                <a:off x="7341994" y="5659948"/>
                <a:ext cx="88560" cy="27360"/>
              </p14:xfrm>
            </p:contentPart>
          </mc:Choice>
          <mc:Fallback>
            <p:pic>
              <p:nvPicPr>
                <p:cNvPr id="123" name="Freihand 122">
                  <a:extLst>
                    <a:ext uri="{FF2B5EF4-FFF2-40B4-BE49-F238E27FC236}">
                      <a16:creationId xmlns:a16="http://schemas.microsoft.com/office/drawing/2014/main" id="{9B2533A5-E7E4-9CEC-CAD7-2BD15A568F44}"/>
                    </a:ext>
                  </a:extLst>
                </p:cNvPr>
                <p:cNvPicPr/>
                <p:nvPr/>
              </p:nvPicPr>
              <p:blipFill>
                <a:blip r:embed="rId220"/>
                <a:stretch>
                  <a:fillRect/>
                </a:stretch>
              </p:blipFill>
              <p:spPr>
                <a:xfrm>
                  <a:off x="7332994" y="5650948"/>
                  <a:ext cx="106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4" name="Freihand 123">
                  <a:extLst>
                    <a:ext uri="{FF2B5EF4-FFF2-40B4-BE49-F238E27FC236}">
                      <a16:creationId xmlns:a16="http://schemas.microsoft.com/office/drawing/2014/main" id="{362171EA-D60D-C4C9-4649-36B103D13B1E}"/>
                    </a:ext>
                  </a:extLst>
                </p14:cNvPr>
                <p14:cNvContentPartPr/>
                <p14:nvPr/>
              </p14:nvContentPartPr>
              <p14:xfrm>
                <a:off x="7458634" y="5579308"/>
                <a:ext cx="92520" cy="281520"/>
              </p14:xfrm>
            </p:contentPart>
          </mc:Choice>
          <mc:Fallback>
            <p:pic>
              <p:nvPicPr>
                <p:cNvPr id="124" name="Freihand 123">
                  <a:extLst>
                    <a:ext uri="{FF2B5EF4-FFF2-40B4-BE49-F238E27FC236}">
                      <a16:creationId xmlns:a16="http://schemas.microsoft.com/office/drawing/2014/main" id="{362171EA-D60D-C4C9-4649-36B103D13B1E}"/>
                    </a:ext>
                  </a:extLst>
                </p:cNvPr>
                <p:cNvPicPr/>
                <p:nvPr/>
              </p:nvPicPr>
              <p:blipFill>
                <a:blip r:embed="rId222"/>
                <a:stretch>
                  <a:fillRect/>
                </a:stretch>
              </p:blipFill>
              <p:spPr>
                <a:xfrm>
                  <a:off x="7449994" y="5570668"/>
                  <a:ext cx="1101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5" name="Freihand 124">
                  <a:extLst>
                    <a:ext uri="{FF2B5EF4-FFF2-40B4-BE49-F238E27FC236}">
                      <a16:creationId xmlns:a16="http://schemas.microsoft.com/office/drawing/2014/main" id="{A6F24BFE-8880-1397-E96D-E41CE977C995}"/>
                    </a:ext>
                  </a:extLst>
                </p14:cNvPr>
                <p14:cNvContentPartPr/>
                <p14:nvPr/>
              </p14:nvContentPartPr>
              <p14:xfrm>
                <a:off x="7591114" y="5693788"/>
                <a:ext cx="17640" cy="113760"/>
              </p14:xfrm>
            </p:contentPart>
          </mc:Choice>
          <mc:Fallback>
            <p:pic>
              <p:nvPicPr>
                <p:cNvPr id="125" name="Freihand 124">
                  <a:extLst>
                    <a:ext uri="{FF2B5EF4-FFF2-40B4-BE49-F238E27FC236}">
                      <a16:creationId xmlns:a16="http://schemas.microsoft.com/office/drawing/2014/main" id="{A6F24BFE-8880-1397-E96D-E41CE977C995}"/>
                    </a:ext>
                  </a:extLst>
                </p:cNvPr>
                <p:cNvPicPr/>
                <p:nvPr/>
              </p:nvPicPr>
              <p:blipFill>
                <a:blip r:embed="rId224"/>
                <a:stretch>
                  <a:fillRect/>
                </a:stretch>
              </p:blipFill>
              <p:spPr>
                <a:xfrm>
                  <a:off x="7582114" y="5685148"/>
                  <a:ext cx="35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6" name="Freihand 125">
                  <a:extLst>
                    <a:ext uri="{FF2B5EF4-FFF2-40B4-BE49-F238E27FC236}">
                      <a16:creationId xmlns:a16="http://schemas.microsoft.com/office/drawing/2014/main" id="{BDA0DCE8-2CFC-8AAD-7BDD-6CF4F284511C}"/>
                    </a:ext>
                  </a:extLst>
                </p14:cNvPr>
                <p14:cNvContentPartPr/>
                <p14:nvPr/>
              </p14:nvContentPartPr>
              <p14:xfrm>
                <a:off x="7554754" y="5770108"/>
                <a:ext cx="87480" cy="31680"/>
              </p14:xfrm>
            </p:contentPart>
          </mc:Choice>
          <mc:Fallback>
            <p:pic>
              <p:nvPicPr>
                <p:cNvPr id="126" name="Freihand 125">
                  <a:extLst>
                    <a:ext uri="{FF2B5EF4-FFF2-40B4-BE49-F238E27FC236}">
                      <a16:creationId xmlns:a16="http://schemas.microsoft.com/office/drawing/2014/main" id="{BDA0DCE8-2CFC-8AAD-7BDD-6CF4F284511C}"/>
                    </a:ext>
                  </a:extLst>
                </p:cNvPr>
                <p:cNvPicPr/>
                <p:nvPr/>
              </p:nvPicPr>
              <p:blipFill>
                <a:blip r:embed="rId226"/>
                <a:stretch>
                  <a:fillRect/>
                </a:stretch>
              </p:blipFill>
              <p:spPr>
                <a:xfrm>
                  <a:off x="7545754" y="5761108"/>
                  <a:ext cx="105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7" name="Freihand 126">
                  <a:extLst>
                    <a:ext uri="{FF2B5EF4-FFF2-40B4-BE49-F238E27FC236}">
                      <a16:creationId xmlns:a16="http://schemas.microsoft.com/office/drawing/2014/main" id="{1E175912-CE3F-B845-7929-E06FE47C3C63}"/>
                    </a:ext>
                  </a:extLst>
                </p14:cNvPr>
                <p14:cNvContentPartPr/>
                <p14:nvPr/>
              </p14:nvContentPartPr>
              <p14:xfrm>
                <a:off x="7563394" y="5680828"/>
                <a:ext cx="63360" cy="9720"/>
              </p14:xfrm>
            </p:contentPart>
          </mc:Choice>
          <mc:Fallback>
            <p:pic>
              <p:nvPicPr>
                <p:cNvPr id="127" name="Freihand 126">
                  <a:extLst>
                    <a:ext uri="{FF2B5EF4-FFF2-40B4-BE49-F238E27FC236}">
                      <a16:creationId xmlns:a16="http://schemas.microsoft.com/office/drawing/2014/main" id="{1E175912-CE3F-B845-7929-E06FE47C3C63}"/>
                    </a:ext>
                  </a:extLst>
                </p:cNvPr>
                <p:cNvPicPr/>
                <p:nvPr/>
              </p:nvPicPr>
              <p:blipFill>
                <a:blip r:embed="rId228"/>
                <a:stretch>
                  <a:fillRect/>
                </a:stretch>
              </p:blipFill>
              <p:spPr>
                <a:xfrm>
                  <a:off x="7554754" y="5671828"/>
                  <a:ext cx="81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9" name="Freihand 128">
                  <a:extLst>
                    <a:ext uri="{FF2B5EF4-FFF2-40B4-BE49-F238E27FC236}">
                      <a16:creationId xmlns:a16="http://schemas.microsoft.com/office/drawing/2014/main" id="{F97200E2-AB64-6978-2588-934DDE425D90}"/>
                    </a:ext>
                  </a:extLst>
                </p14:cNvPr>
                <p14:cNvContentPartPr/>
                <p14:nvPr/>
              </p14:nvContentPartPr>
              <p14:xfrm>
                <a:off x="7678234" y="5546548"/>
                <a:ext cx="115560" cy="177840"/>
              </p14:xfrm>
            </p:contentPart>
          </mc:Choice>
          <mc:Fallback>
            <p:pic>
              <p:nvPicPr>
                <p:cNvPr id="129" name="Freihand 128">
                  <a:extLst>
                    <a:ext uri="{FF2B5EF4-FFF2-40B4-BE49-F238E27FC236}">
                      <a16:creationId xmlns:a16="http://schemas.microsoft.com/office/drawing/2014/main" id="{F97200E2-AB64-6978-2588-934DDE425D90}"/>
                    </a:ext>
                  </a:extLst>
                </p:cNvPr>
                <p:cNvPicPr/>
                <p:nvPr/>
              </p:nvPicPr>
              <p:blipFill>
                <a:blip r:embed="rId230"/>
                <a:stretch>
                  <a:fillRect/>
                </a:stretch>
              </p:blipFill>
              <p:spPr>
                <a:xfrm>
                  <a:off x="7669234" y="5537548"/>
                  <a:ext cx="133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0" name="Freihand 129">
                  <a:extLst>
                    <a:ext uri="{FF2B5EF4-FFF2-40B4-BE49-F238E27FC236}">
                      <a16:creationId xmlns:a16="http://schemas.microsoft.com/office/drawing/2014/main" id="{226EB992-B0A8-6044-015A-2062628C9B49}"/>
                    </a:ext>
                  </a:extLst>
                </p14:cNvPr>
                <p14:cNvContentPartPr/>
                <p14:nvPr/>
              </p14:nvContentPartPr>
              <p14:xfrm>
                <a:off x="7848154" y="5692348"/>
                <a:ext cx="3600" cy="86760"/>
              </p14:xfrm>
            </p:contentPart>
          </mc:Choice>
          <mc:Fallback>
            <p:pic>
              <p:nvPicPr>
                <p:cNvPr id="130" name="Freihand 129">
                  <a:extLst>
                    <a:ext uri="{FF2B5EF4-FFF2-40B4-BE49-F238E27FC236}">
                      <a16:creationId xmlns:a16="http://schemas.microsoft.com/office/drawing/2014/main" id="{226EB992-B0A8-6044-015A-2062628C9B49}"/>
                    </a:ext>
                  </a:extLst>
                </p:cNvPr>
                <p:cNvPicPr/>
                <p:nvPr/>
              </p:nvPicPr>
              <p:blipFill>
                <a:blip r:embed="rId232"/>
                <a:stretch>
                  <a:fillRect/>
                </a:stretch>
              </p:blipFill>
              <p:spPr>
                <a:xfrm>
                  <a:off x="7839514" y="5683348"/>
                  <a:ext cx="21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1" name="Freihand 130">
                  <a:extLst>
                    <a:ext uri="{FF2B5EF4-FFF2-40B4-BE49-F238E27FC236}">
                      <a16:creationId xmlns:a16="http://schemas.microsoft.com/office/drawing/2014/main" id="{17D2777A-052B-E028-968B-9397A2126E2F}"/>
                    </a:ext>
                  </a:extLst>
                </p14:cNvPr>
                <p14:cNvContentPartPr/>
                <p14:nvPr/>
              </p14:nvContentPartPr>
              <p14:xfrm>
                <a:off x="7798834" y="5680108"/>
                <a:ext cx="91440" cy="155880"/>
              </p14:xfrm>
            </p:contentPart>
          </mc:Choice>
          <mc:Fallback>
            <p:pic>
              <p:nvPicPr>
                <p:cNvPr id="131" name="Freihand 130">
                  <a:extLst>
                    <a:ext uri="{FF2B5EF4-FFF2-40B4-BE49-F238E27FC236}">
                      <a16:creationId xmlns:a16="http://schemas.microsoft.com/office/drawing/2014/main" id="{17D2777A-052B-E028-968B-9397A2126E2F}"/>
                    </a:ext>
                  </a:extLst>
                </p:cNvPr>
                <p:cNvPicPr/>
                <p:nvPr/>
              </p:nvPicPr>
              <p:blipFill>
                <a:blip r:embed="rId234"/>
                <a:stretch>
                  <a:fillRect/>
                </a:stretch>
              </p:blipFill>
              <p:spPr>
                <a:xfrm>
                  <a:off x="7789834" y="5671468"/>
                  <a:ext cx="109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3" name="Freihand 132">
                  <a:extLst>
                    <a:ext uri="{FF2B5EF4-FFF2-40B4-BE49-F238E27FC236}">
                      <a16:creationId xmlns:a16="http://schemas.microsoft.com/office/drawing/2014/main" id="{DD1ECDC6-CC6C-108A-AA02-75D07BCE0F29}"/>
                    </a:ext>
                  </a:extLst>
                </p14:cNvPr>
                <p14:cNvContentPartPr/>
                <p14:nvPr/>
              </p14:nvContentPartPr>
              <p14:xfrm>
                <a:off x="7361074" y="6149188"/>
                <a:ext cx="21240" cy="156240"/>
              </p14:xfrm>
            </p:contentPart>
          </mc:Choice>
          <mc:Fallback>
            <p:pic>
              <p:nvPicPr>
                <p:cNvPr id="133" name="Freihand 132">
                  <a:extLst>
                    <a:ext uri="{FF2B5EF4-FFF2-40B4-BE49-F238E27FC236}">
                      <a16:creationId xmlns:a16="http://schemas.microsoft.com/office/drawing/2014/main" id="{DD1ECDC6-CC6C-108A-AA02-75D07BCE0F29}"/>
                    </a:ext>
                  </a:extLst>
                </p:cNvPr>
                <p:cNvPicPr/>
                <p:nvPr/>
              </p:nvPicPr>
              <p:blipFill>
                <a:blip r:embed="rId236"/>
                <a:stretch>
                  <a:fillRect/>
                </a:stretch>
              </p:blipFill>
              <p:spPr>
                <a:xfrm>
                  <a:off x="7352434" y="6140188"/>
                  <a:ext cx="38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4" name="Freihand 133">
                  <a:extLst>
                    <a:ext uri="{FF2B5EF4-FFF2-40B4-BE49-F238E27FC236}">
                      <a16:creationId xmlns:a16="http://schemas.microsoft.com/office/drawing/2014/main" id="{58F36A77-EDD5-CA4F-FC34-030E67525F36}"/>
                    </a:ext>
                  </a:extLst>
                </p14:cNvPr>
                <p14:cNvContentPartPr/>
                <p14:nvPr/>
              </p14:nvContentPartPr>
              <p14:xfrm>
                <a:off x="7299874" y="6191668"/>
                <a:ext cx="113400" cy="13680"/>
              </p14:xfrm>
            </p:contentPart>
          </mc:Choice>
          <mc:Fallback>
            <p:pic>
              <p:nvPicPr>
                <p:cNvPr id="134" name="Freihand 133">
                  <a:extLst>
                    <a:ext uri="{FF2B5EF4-FFF2-40B4-BE49-F238E27FC236}">
                      <a16:creationId xmlns:a16="http://schemas.microsoft.com/office/drawing/2014/main" id="{58F36A77-EDD5-CA4F-FC34-030E67525F36}"/>
                    </a:ext>
                  </a:extLst>
                </p:cNvPr>
                <p:cNvPicPr/>
                <p:nvPr/>
              </p:nvPicPr>
              <p:blipFill>
                <a:blip r:embed="rId238"/>
                <a:stretch>
                  <a:fillRect/>
                </a:stretch>
              </p:blipFill>
              <p:spPr>
                <a:xfrm>
                  <a:off x="7291234" y="6182668"/>
                  <a:ext cx="131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6" name="Freihand 135">
                  <a:extLst>
                    <a:ext uri="{FF2B5EF4-FFF2-40B4-BE49-F238E27FC236}">
                      <a16:creationId xmlns:a16="http://schemas.microsoft.com/office/drawing/2014/main" id="{8E6F9ACD-7B98-F033-CA35-387546DE67E0}"/>
                    </a:ext>
                  </a:extLst>
                </p14:cNvPr>
                <p14:cNvContentPartPr/>
                <p14:nvPr/>
              </p14:nvContentPartPr>
              <p14:xfrm>
                <a:off x="7354234" y="6091948"/>
                <a:ext cx="16920" cy="204480"/>
              </p14:xfrm>
            </p:contentPart>
          </mc:Choice>
          <mc:Fallback>
            <p:pic>
              <p:nvPicPr>
                <p:cNvPr id="136" name="Freihand 135">
                  <a:extLst>
                    <a:ext uri="{FF2B5EF4-FFF2-40B4-BE49-F238E27FC236}">
                      <a16:creationId xmlns:a16="http://schemas.microsoft.com/office/drawing/2014/main" id="{8E6F9ACD-7B98-F033-CA35-387546DE67E0}"/>
                    </a:ext>
                  </a:extLst>
                </p:cNvPr>
                <p:cNvPicPr/>
                <p:nvPr/>
              </p:nvPicPr>
              <p:blipFill>
                <a:blip r:embed="rId240"/>
                <a:stretch>
                  <a:fillRect/>
                </a:stretch>
              </p:blipFill>
              <p:spPr>
                <a:xfrm>
                  <a:off x="7345594" y="6083308"/>
                  <a:ext cx="34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7" name="Freihand 136">
                  <a:extLst>
                    <a:ext uri="{FF2B5EF4-FFF2-40B4-BE49-F238E27FC236}">
                      <a16:creationId xmlns:a16="http://schemas.microsoft.com/office/drawing/2014/main" id="{027318AC-3039-83DC-0F27-9E239316702C}"/>
                    </a:ext>
                  </a:extLst>
                </p14:cNvPr>
                <p14:cNvContentPartPr/>
                <p14:nvPr/>
              </p14:nvContentPartPr>
              <p14:xfrm>
                <a:off x="7324354" y="6181588"/>
                <a:ext cx="109080" cy="17280"/>
              </p14:xfrm>
            </p:contentPart>
          </mc:Choice>
          <mc:Fallback>
            <p:pic>
              <p:nvPicPr>
                <p:cNvPr id="137" name="Freihand 136">
                  <a:extLst>
                    <a:ext uri="{FF2B5EF4-FFF2-40B4-BE49-F238E27FC236}">
                      <a16:creationId xmlns:a16="http://schemas.microsoft.com/office/drawing/2014/main" id="{027318AC-3039-83DC-0F27-9E239316702C}"/>
                    </a:ext>
                  </a:extLst>
                </p:cNvPr>
                <p:cNvPicPr/>
                <p:nvPr/>
              </p:nvPicPr>
              <p:blipFill>
                <a:blip r:embed="rId242"/>
                <a:stretch>
                  <a:fillRect/>
                </a:stretch>
              </p:blipFill>
              <p:spPr>
                <a:xfrm>
                  <a:off x="7315354" y="6172948"/>
                  <a:ext cx="126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75A700E4-E21D-48E2-A58B-DCD28960F89B}"/>
                    </a:ext>
                  </a:extLst>
                </p14:cNvPr>
                <p14:cNvContentPartPr/>
                <p14:nvPr/>
              </p14:nvContentPartPr>
              <p14:xfrm>
                <a:off x="7522714" y="6097708"/>
                <a:ext cx="107640" cy="254160"/>
              </p14:xfrm>
            </p:contentPart>
          </mc:Choice>
          <mc:Fallback>
            <p:pic>
              <p:nvPicPr>
                <p:cNvPr id="141" name="Freihand 140">
                  <a:extLst>
                    <a:ext uri="{FF2B5EF4-FFF2-40B4-BE49-F238E27FC236}">
                      <a16:creationId xmlns:a16="http://schemas.microsoft.com/office/drawing/2014/main" id="{75A700E4-E21D-48E2-A58B-DCD28960F89B}"/>
                    </a:ext>
                  </a:extLst>
                </p:cNvPr>
                <p:cNvPicPr/>
                <p:nvPr/>
              </p:nvPicPr>
              <p:blipFill>
                <a:blip r:embed="rId244"/>
                <a:stretch>
                  <a:fillRect/>
                </a:stretch>
              </p:blipFill>
              <p:spPr>
                <a:xfrm>
                  <a:off x="7514074" y="6088708"/>
                  <a:ext cx="1252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7BA9E574-680D-EA23-7727-58405B26EFCA}"/>
                    </a:ext>
                  </a:extLst>
                </p14:cNvPr>
                <p14:cNvContentPartPr/>
                <p14:nvPr/>
              </p14:nvContentPartPr>
              <p14:xfrm>
                <a:off x="7625314" y="6160348"/>
                <a:ext cx="87480" cy="115560"/>
              </p14:xfrm>
            </p:contentPart>
          </mc:Choice>
          <mc:Fallback>
            <p:pic>
              <p:nvPicPr>
                <p:cNvPr id="142" name="Freihand 141">
                  <a:extLst>
                    <a:ext uri="{FF2B5EF4-FFF2-40B4-BE49-F238E27FC236}">
                      <a16:creationId xmlns:a16="http://schemas.microsoft.com/office/drawing/2014/main" id="{7BA9E574-680D-EA23-7727-58405B26EFCA}"/>
                    </a:ext>
                  </a:extLst>
                </p:cNvPr>
                <p:cNvPicPr/>
                <p:nvPr/>
              </p:nvPicPr>
              <p:blipFill>
                <a:blip r:embed="rId246"/>
                <a:stretch>
                  <a:fillRect/>
                </a:stretch>
              </p:blipFill>
              <p:spPr>
                <a:xfrm>
                  <a:off x="7616314" y="6151348"/>
                  <a:ext cx="105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5C950F79-D522-A808-CFD7-AD64C9CA85CC}"/>
                    </a:ext>
                  </a:extLst>
                </p14:cNvPr>
                <p14:cNvContentPartPr/>
                <p14:nvPr/>
              </p14:nvContentPartPr>
              <p14:xfrm>
                <a:off x="7626754" y="6182308"/>
                <a:ext cx="76320" cy="85320"/>
              </p14:xfrm>
            </p:contentPart>
          </mc:Choice>
          <mc:Fallback>
            <p:pic>
              <p:nvPicPr>
                <p:cNvPr id="143" name="Freihand 142">
                  <a:extLst>
                    <a:ext uri="{FF2B5EF4-FFF2-40B4-BE49-F238E27FC236}">
                      <a16:creationId xmlns:a16="http://schemas.microsoft.com/office/drawing/2014/main" id="{5C950F79-D522-A808-CFD7-AD64C9CA85CC}"/>
                    </a:ext>
                  </a:extLst>
                </p:cNvPr>
                <p:cNvPicPr/>
                <p:nvPr/>
              </p:nvPicPr>
              <p:blipFill>
                <a:blip r:embed="rId248"/>
                <a:stretch>
                  <a:fillRect/>
                </a:stretch>
              </p:blipFill>
              <p:spPr>
                <a:xfrm>
                  <a:off x="7618114" y="6173308"/>
                  <a:ext cx="9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ABF3088C-D452-1990-B046-6E303114DF66}"/>
                    </a:ext>
                  </a:extLst>
                </p14:cNvPr>
                <p14:cNvContentPartPr/>
                <p14:nvPr/>
              </p14:nvContentPartPr>
              <p14:xfrm>
                <a:off x="7694074" y="6210388"/>
                <a:ext cx="86400" cy="87480"/>
              </p14:xfrm>
            </p:contentPart>
          </mc:Choice>
          <mc:Fallback>
            <p:pic>
              <p:nvPicPr>
                <p:cNvPr id="144" name="Freihand 143">
                  <a:extLst>
                    <a:ext uri="{FF2B5EF4-FFF2-40B4-BE49-F238E27FC236}">
                      <a16:creationId xmlns:a16="http://schemas.microsoft.com/office/drawing/2014/main" id="{ABF3088C-D452-1990-B046-6E303114DF66}"/>
                    </a:ext>
                  </a:extLst>
                </p:cNvPr>
                <p:cNvPicPr/>
                <p:nvPr/>
              </p:nvPicPr>
              <p:blipFill>
                <a:blip r:embed="rId250"/>
                <a:stretch>
                  <a:fillRect/>
                </a:stretch>
              </p:blipFill>
              <p:spPr>
                <a:xfrm>
                  <a:off x="7685074" y="6201388"/>
                  <a:ext cx="104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71794EDB-F202-25FE-2AF8-203AA570BEE4}"/>
                    </a:ext>
                  </a:extLst>
                </p14:cNvPr>
                <p14:cNvContentPartPr/>
                <p14:nvPr/>
              </p14:nvContentPartPr>
              <p14:xfrm>
                <a:off x="7794154" y="6151708"/>
                <a:ext cx="25560" cy="162360"/>
              </p14:xfrm>
            </p:contentPart>
          </mc:Choice>
          <mc:Fallback>
            <p:pic>
              <p:nvPicPr>
                <p:cNvPr id="145" name="Freihand 144">
                  <a:extLst>
                    <a:ext uri="{FF2B5EF4-FFF2-40B4-BE49-F238E27FC236}">
                      <a16:creationId xmlns:a16="http://schemas.microsoft.com/office/drawing/2014/main" id="{71794EDB-F202-25FE-2AF8-203AA570BEE4}"/>
                    </a:ext>
                  </a:extLst>
                </p:cNvPr>
                <p:cNvPicPr/>
                <p:nvPr/>
              </p:nvPicPr>
              <p:blipFill>
                <a:blip r:embed="rId252"/>
                <a:stretch>
                  <a:fillRect/>
                </a:stretch>
              </p:blipFill>
              <p:spPr>
                <a:xfrm>
                  <a:off x="7785514" y="6143068"/>
                  <a:ext cx="43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6" name="Freihand 145">
                  <a:extLst>
                    <a:ext uri="{FF2B5EF4-FFF2-40B4-BE49-F238E27FC236}">
                      <a16:creationId xmlns:a16="http://schemas.microsoft.com/office/drawing/2014/main" id="{60304A89-BC9C-A1ED-0AED-B6A0B9427F29}"/>
                    </a:ext>
                  </a:extLst>
                </p14:cNvPr>
                <p14:cNvContentPartPr/>
                <p14:nvPr/>
              </p14:nvContentPartPr>
              <p14:xfrm>
                <a:off x="7843474" y="6152068"/>
                <a:ext cx="164160" cy="131400"/>
              </p14:xfrm>
            </p:contentPart>
          </mc:Choice>
          <mc:Fallback>
            <p:pic>
              <p:nvPicPr>
                <p:cNvPr id="146" name="Freihand 145">
                  <a:extLst>
                    <a:ext uri="{FF2B5EF4-FFF2-40B4-BE49-F238E27FC236}">
                      <a16:creationId xmlns:a16="http://schemas.microsoft.com/office/drawing/2014/main" id="{60304A89-BC9C-A1ED-0AED-B6A0B9427F29}"/>
                    </a:ext>
                  </a:extLst>
                </p:cNvPr>
                <p:cNvPicPr/>
                <p:nvPr/>
              </p:nvPicPr>
              <p:blipFill>
                <a:blip r:embed="rId254"/>
                <a:stretch>
                  <a:fillRect/>
                </a:stretch>
              </p:blipFill>
              <p:spPr>
                <a:xfrm>
                  <a:off x="7834834" y="6143068"/>
                  <a:ext cx="181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7" name="Freihand 146">
                  <a:extLst>
                    <a:ext uri="{FF2B5EF4-FFF2-40B4-BE49-F238E27FC236}">
                      <a16:creationId xmlns:a16="http://schemas.microsoft.com/office/drawing/2014/main" id="{7A8AB0B2-D676-4A95-5F1F-9044DD265832}"/>
                    </a:ext>
                  </a:extLst>
                </p14:cNvPr>
                <p14:cNvContentPartPr/>
                <p14:nvPr/>
              </p14:nvContentPartPr>
              <p14:xfrm>
                <a:off x="8036794" y="6007708"/>
                <a:ext cx="60840" cy="250920"/>
              </p14:xfrm>
            </p:contentPart>
          </mc:Choice>
          <mc:Fallback>
            <p:pic>
              <p:nvPicPr>
                <p:cNvPr id="147" name="Freihand 146">
                  <a:extLst>
                    <a:ext uri="{FF2B5EF4-FFF2-40B4-BE49-F238E27FC236}">
                      <a16:creationId xmlns:a16="http://schemas.microsoft.com/office/drawing/2014/main" id="{7A8AB0B2-D676-4A95-5F1F-9044DD265832}"/>
                    </a:ext>
                  </a:extLst>
                </p:cNvPr>
                <p:cNvPicPr/>
                <p:nvPr/>
              </p:nvPicPr>
              <p:blipFill>
                <a:blip r:embed="rId256"/>
                <a:stretch>
                  <a:fillRect/>
                </a:stretch>
              </p:blipFill>
              <p:spPr>
                <a:xfrm>
                  <a:off x="8028154" y="5998708"/>
                  <a:ext cx="784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 name="Freihand 148">
                  <a:extLst>
                    <a:ext uri="{FF2B5EF4-FFF2-40B4-BE49-F238E27FC236}">
                      <a16:creationId xmlns:a16="http://schemas.microsoft.com/office/drawing/2014/main" id="{94188785-1AA2-4A0E-014A-2A0CDD1B8E8F}"/>
                    </a:ext>
                  </a:extLst>
                </p14:cNvPr>
                <p14:cNvContentPartPr/>
                <p14:nvPr/>
              </p14:nvContentPartPr>
              <p14:xfrm>
                <a:off x="8117794" y="6029308"/>
                <a:ext cx="91800" cy="147600"/>
              </p14:xfrm>
            </p:contentPart>
          </mc:Choice>
          <mc:Fallback>
            <p:pic>
              <p:nvPicPr>
                <p:cNvPr id="149" name="Freihand 148">
                  <a:extLst>
                    <a:ext uri="{FF2B5EF4-FFF2-40B4-BE49-F238E27FC236}">
                      <a16:creationId xmlns:a16="http://schemas.microsoft.com/office/drawing/2014/main" id="{94188785-1AA2-4A0E-014A-2A0CDD1B8E8F}"/>
                    </a:ext>
                  </a:extLst>
                </p:cNvPr>
                <p:cNvPicPr/>
                <p:nvPr/>
              </p:nvPicPr>
              <p:blipFill>
                <a:blip r:embed="rId258"/>
                <a:stretch>
                  <a:fillRect/>
                </a:stretch>
              </p:blipFill>
              <p:spPr>
                <a:xfrm>
                  <a:off x="8109154" y="6020308"/>
                  <a:ext cx="109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0" name="Freihand 149">
                  <a:extLst>
                    <a:ext uri="{FF2B5EF4-FFF2-40B4-BE49-F238E27FC236}">
                      <a16:creationId xmlns:a16="http://schemas.microsoft.com/office/drawing/2014/main" id="{69C981C8-266C-ABCB-7771-0AE5953B5157}"/>
                    </a:ext>
                  </a:extLst>
                </p14:cNvPr>
                <p14:cNvContentPartPr/>
                <p14:nvPr/>
              </p14:nvContentPartPr>
              <p14:xfrm>
                <a:off x="8106274" y="6102748"/>
                <a:ext cx="87840" cy="86400"/>
              </p14:xfrm>
            </p:contentPart>
          </mc:Choice>
          <mc:Fallback>
            <p:pic>
              <p:nvPicPr>
                <p:cNvPr id="150" name="Freihand 149">
                  <a:extLst>
                    <a:ext uri="{FF2B5EF4-FFF2-40B4-BE49-F238E27FC236}">
                      <a16:creationId xmlns:a16="http://schemas.microsoft.com/office/drawing/2014/main" id="{69C981C8-266C-ABCB-7771-0AE5953B5157}"/>
                    </a:ext>
                  </a:extLst>
                </p:cNvPr>
                <p:cNvPicPr/>
                <p:nvPr/>
              </p:nvPicPr>
              <p:blipFill>
                <a:blip r:embed="rId260"/>
                <a:stretch>
                  <a:fillRect/>
                </a:stretch>
              </p:blipFill>
              <p:spPr>
                <a:xfrm>
                  <a:off x="8097274" y="6094108"/>
                  <a:ext cx="105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1" name="Freihand 150">
                  <a:extLst>
                    <a:ext uri="{FF2B5EF4-FFF2-40B4-BE49-F238E27FC236}">
                      <a16:creationId xmlns:a16="http://schemas.microsoft.com/office/drawing/2014/main" id="{8CAB251F-4AE5-9661-9097-0A912E11E194}"/>
                    </a:ext>
                  </a:extLst>
                </p14:cNvPr>
                <p14:cNvContentPartPr/>
                <p14:nvPr/>
              </p14:nvContentPartPr>
              <p14:xfrm>
                <a:off x="8209954" y="6102388"/>
                <a:ext cx="85680" cy="85680"/>
              </p14:xfrm>
            </p:contentPart>
          </mc:Choice>
          <mc:Fallback>
            <p:pic>
              <p:nvPicPr>
                <p:cNvPr id="151" name="Freihand 150">
                  <a:extLst>
                    <a:ext uri="{FF2B5EF4-FFF2-40B4-BE49-F238E27FC236}">
                      <a16:creationId xmlns:a16="http://schemas.microsoft.com/office/drawing/2014/main" id="{8CAB251F-4AE5-9661-9097-0A912E11E194}"/>
                    </a:ext>
                  </a:extLst>
                </p:cNvPr>
                <p:cNvPicPr/>
                <p:nvPr/>
              </p:nvPicPr>
              <p:blipFill>
                <a:blip r:embed="rId262"/>
                <a:stretch>
                  <a:fillRect/>
                </a:stretch>
              </p:blipFill>
              <p:spPr>
                <a:xfrm>
                  <a:off x="8200954" y="6093388"/>
                  <a:ext cx="103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2" name="Freihand 151">
                  <a:extLst>
                    <a:ext uri="{FF2B5EF4-FFF2-40B4-BE49-F238E27FC236}">
                      <a16:creationId xmlns:a16="http://schemas.microsoft.com/office/drawing/2014/main" id="{5D9A83D1-383D-862E-D095-8E33B236DFA7}"/>
                    </a:ext>
                  </a:extLst>
                </p14:cNvPr>
                <p14:cNvContentPartPr/>
                <p14:nvPr/>
              </p14:nvContentPartPr>
              <p14:xfrm>
                <a:off x="8317234" y="6131548"/>
                <a:ext cx="40680" cy="12960"/>
              </p14:xfrm>
            </p:contentPart>
          </mc:Choice>
          <mc:Fallback>
            <p:pic>
              <p:nvPicPr>
                <p:cNvPr id="152" name="Freihand 151">
                  <a:extLst>
                    <a:ext uri="{FF2B5EF4-FFF2-40B4-BE49-F238E27FC236}">
                      <a16:creationId xmlns:a16="http://schemas.microsoft.com/office/drawing/2014/main" id="{5D9A83D1-383D-862E-D095-8E33B236DFA7}"/>
                    </a:ext>
                  </a:extLst>
                </p:cNvPr>
                <p:cNvPicPr/>
                <p:nvPr/>
              </p:nvPicPr>
              <p:blipFill>
                <a:blip r:embed="rId264"/>
                <a:stretch>
                  <a:fillRect/>
                </a:stretch>
              </p:blipFill>
              <p:spPr>
                <a:xfrm>
                  <a:off x="8308594" y="6122548"/>
                  <a:ext cx="58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3" name="Freihand 152">
                  <a:extLst>
                    <a:ext uri="{FF2B5EF4-FFF2-40B4-BE49-F238E27FC236}">
                      <a16:creationId xmlns:a16="http://schemas.microsoft.com/office/drawing/2014/main" id="{2289CB08-37B5-885D-2562-441B29B308DC}"/>
                    </a:ext>
                  </a:extLst>
                </p14:cNvPr>
                <p14:cNvContentPartPr/>
                <p14:nvPr/>
              </p14:nvContentPartPr>
              <p14:xfrm>
                <a:off x="8457274" y="6010588"/>
                <a:ext cx="23400" cy="161280"/>
              </p14:xfrm>
            </p:contentPart>
          </mc:Choice>
          <mc:Fallback>
            <p:pic>
              <p:nvPicPr>
                <p:cNvPr id="153" name="Freihand 152">
                  <a:extLst>
                    <a:ext uri="{FF2B5EF4-FFF2-40B4-BE49-F238E27FC236}">
                      <a16:creationId xmlns:a16="http://schemas.microsoft.com/office/drawing/2014/main" id="{2289CB08-37B5-885D-2562-441B29B308DC}"/>
                    </a:ext>
                  </a:extLst>
                </p:cNvPr>
                <p:cNvPicPr/>
                <p:nvPr/>
              </p:nvPicPr>
              <p:blipFill>
                <a:blip r:embed="rId266"/>
                <a:stretch>
                  <a:fillRect/>
                </a:stretch>
              </p:blipFill>
              <p:spPr>
                <a:xfrm>
                  <a:off x="8448274" y="6001948"/>
                  <a:ext cx="410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6CA9E553-929E-51A5-21D2-130A2A689D50}"/>
                    </a:ext>
                  </a:extLst>
                </p14:cNvPr>
                <p14:cNvContentPartPr/>
                <p14:nvPr/>
              </p14:nvContentPartPr>
              <p14:xfrm>
                <a:off x="8376634" y="5955868"/>
                <a:ext cx="152280" cy="222480"/>
              </p14:xfrm>
            </p:contentPart>
          </mc:Choice>
          <mc:Fallback>
            <p:pic>
              <p:nvPicPr>
                <p:cNvPr id="154" name="Freihand 153">
                  <a:extLst>
                    <a:ext uri="{FF2B5EF4-FFF2-40B4-BE49-F238E27FC236}">
                      <a16:creationId xmlns:a16="http://schemas.microsoft.com/office/drawing/2014/main" id="{6CA9E553-929E-51A5-21D2-130A2A689D50}"/>
                    </a:ext>
                  </a:extLst>
                </p:cNvPr>
                <p:cNvPicPr/>
                <p:nvPr/>
              </p:nvPicPr>
              <p:blipFill>
                <a:blip r:embed="rId268"/>
                <a:stretch>
                  <a:fillRect/>
                </a:stretch>
              </p:blipFill>
              <p:spPr>
                <a:xfrm>
                  <a:off x="8367994" y="5946868"/>
                  <a:ext cx="169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3BE801B8-7167-0818-831A-68BEB815D4B1}"/>
                    </a:ext>
                  </a:extLst>
                </p14:cNvPr>
                <p14:cNvContentPartPr/>
                <p14:nvPr/>
              </p14:nvContentPartPr>
              <p14:xfrm>
                <a:off x="8543674" y="6078988"/>
                <a:ext cx="97920" cy="88200"/>
              </p14:xfrm>
            </p:contentPart>
          </mc:Choice>
          <mc:Fallback>
            <p:pic>
              <p:nvPicPr>
                <p:cNvPr id="155" name="Freihand 154">
                  <a:extLst>
                    <a:ext uri="{FF2B5EF4-FFF2-40B4-BE49-F238E27FC236}">
                      <a16:creationId xmlns:a16="http://schemas.microsoft.com/office/drawing/2014/main" id="{3BE801B8-7167-0818-831A-68BEB815D4B1}"/>
                    </a:ext>
                  </a:extLst>
                </p:cNvPr>
                <p:cNvPicPr/>
                <p:nvPr/>
              </p:nvPicPr>
              <p:blipFill>
                <a:blip r:embed="rId270"/>
                <a:stretch>
                  <a:fillRect/>
                </a:stretch>
              </p:blipFill>
              <p:spPr>
                <a:xfrm>
                  <a:off x="8534674" y="6069988"/>
                  <a:ext cx="115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6" name="Freihand 155">
                  <a:extLst>
                    <a:ext uri="{FF2B5EF4-FFF2-40B4-BE49-F238E27FC236}">
                      <a16:creationId xmlns:a16="http://schemas.microsoft.com/office/drawing/2014/main" id="{3EF02724-DBF2-849F-C970-1ACA3431A9B5}"/>
                    </a:ext>
                  </a:extLst>
                </p14:cNvPr>
                <p14:cNvContentPartPr/>
                <p14:nvPr/>
              </p14:nvContentPartPr>
              <p14:xfrm>
                <a:off x="8589034" y="5922748"/>
                <a:ext cx="108000" cy="387360"/>
              </p14:xfrm>
            </p:contentPart>
          </mc:Choice>
          <mc:Fallback>
            <p:pic>
              <p:nvPicPr>
                <p:cNvPr id="156" name="Freihand 155">
                  <a:extLst>
                    <a:ext uri="{FF2B5EF4-FFF2-40B4-BE49-F238E27FC236}">
                      <a16:creationId xmlns:a16="http://schemas.microsoft.com/office/drawing/2014/main" id="{3EF02724-DBF2-849F-C970-1ACA3431A9B5}"/>
                    </a:ext>
                  </a:extLst>
                </p:cNvPr>
                <p:cNvPicPr/>
                <p:nvPr/>
              </p:nvPicPr>
              <p:blipFill>
                <a:blip r:embed="rId272"/>
                <a:stretch>
                  <a:fillRect/>
                </a:stretch>
              </p:blipFill>
              <p:spPr>
                <a:xfrm>
                  <a:off x="8580034" y="5913748"/>
                  <a:ext cx="1256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8" name="Freihand 157">
                  <a:extLst>
                    <a:ext uri="{FF2B5EF4-FFF2-40B4-BE49-F238E27FC236}">
                      <a16:creationId xmlns:a16="http://schemas.microsoft.com/office/drawing/2014/main" id="{3A658E70-8863-4DFB-45DD-8DC49F0E3BCC}"/>
                    </a:ext>
                  </a:extLst>
                </p14:cNvPr>
                <p14:cNvContentPartPr/>
                <p14:nvPr/>
              </p14:nvContentPartPr>
              <p14:xfrm>
                <a:off x="5438314" y="6044788"/>
                <a:ext cx="424800" cy="171000"/>
              </p14:xfrm>
            </p:contentPart>
          </mc:Choice>
          <mc:Fallback>
            <p:pic>
              <p:nvPicPr>
                <p:cNvPr id="158" name="Freihand 157">
                  <a:extLst>
                    <a:ext uri="{FF2B5EF4-FFF2-40B4-BE49-F238E27FC236}">
                      <a16:creationId xmlns:a16="http://schemas.microsoft.com/office/drawing/2014/main" id="{3A658E70-8863-4DFB-45DD-8DC49F0E3BCC}"/>
                    </a:ext>
                  </a:extLst>
                </p:cNvPr>
                <p:cNvPicPr/>
                <p:nvPr/>
              </p:nvPicPr>
              <p:blipFill>
                <a:blip r:embed="rId274"/>
                <a:stretch>
                  <a:fillRect/>
                </a:stretch>
              </p:blipFill>
              <p:spPr>
                <a:xfrm>
                  <a:off x="5429674" y="6036148"/>
                  <a:ext cx="442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9" name="Freihand 158">
                  <a:extLst>
                    <a:ext uri="{FF2B5EF4-FFF2-40B4-BE49-F238E27FC236}">
                      <a16:creationId xmlns:a16="http://schemas.microsoft.com/office/drawing/2014/main" id="{7BAB9112-FB49-49BD-F2D7-E65018278AB9}"/>
                    </a:ext>
                  </a:extLst>
                </p14:cNvPr>
                <p14:cNvContentPartPr/>
                <p14:nvPr/>
              </p14:nvContentPartPr>
              <p14:xfrm>
                <a:off x="6171274" y="5920588"/>
                <a:ext cx="387000" cy="263160"/>
              </p14:xfrm>
            </p:contentPart>
          </mc:Choice>
          <mc:Fallback>
            <p:pic>
              <p:nvPicPr>
                <p:cNvPr id="159" name="Freihand 158">
                  <a:extLst>
                    <a:ext uri="{FF2B5EF4-FFF2-40B4-BE49-F238E27FC236}">
                      <a16:creationId xmlns:a16="http://schemas.microsoft.com/office/drawing/2014/main" id="{7BAB9112-FB49-49BD-F2D7-E65018278AB9}"/>
                    </a:ext>
                  </a:extLst>
                </p:cNvPr>
                <p:cNvPicPr/>
                <p:nvPr/>
              </p:nvPicPr>
              <p:blipFill>
                <a:blip r:embed="rId276"/>
                <a:stretch>
                  <a:fillRect/>
                </a:stretch>
              </p:blipFill>
              <p:spPr>
                <a:xfrm>
                  <a:off x="6162274" y="5911948"/>
                  <a:ext cx="4046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1" name="Freihand 160">
                  <a:extLst>
                    <a:ext uri="{FF2B5EF4-FFF2-40B4-BE49-F238E27FC236}">
                      <a16:creationId xmlns:a16="http://schemas.microsoft.com/office/drawing/2014/main" id="{13099CF3-8777-E67F-DB4C-DF60ABFD3F25}"/>
                    </a:ext>
                  </a:extLst>
                </p14:cNvPr>
                <p14:cNvContentPartPr/>
                <p14:nvPr/>
              </p14:nvContentPartPr>
              <p14:xfrm>
                <a:off x="6111514" y="5848228"/>
                <a:ext cx="1341360" cy="456120"/>
              </p14:xfrm>
            </p:contentPart>
          </mc:Choice>
          <mc:Fallback>
            <p:pic>
              <p:nvPicPr>
                <p:cNvPr id="161" name="Freihand 160">
                  <a:extLst>
                    <a:ext uri="{FF2B5EF4-FFF2-40B4-BE49-F238E27FC236}">
                      <a16:creationId xmlns:a16="http://schemas.microsoft.com/office/drawing/2014/main" id="{13099CF3-8777-E67F-DB4C-DF60ABFD3F25}"/>
                    </a:ext>
                  </a:extLst>
                </p:cNvPr>
                <p:cNvPicPr/>
                <p:nvPr/>
              </p:nvPicPr>
              <p:blipFill>
                <a:blip r:embed="rId278"/>
                <a:stretch>
                  <a:fillRect/>
                </a:stretch>
              </p:blipFill>
              <p:spPr>
                <a:xfrm>
                  <a:off x="6102514" y="5839588"/>
                  <a:ext cx="135900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2" name="Freihand 161">
                  <a:extLst>
                    <a:ext uri="{FF2B5EF4-FFF2-40B4-BE49-F238E27FC236}">
                      <a16:creationId xmlns:a16="http://schemas.microsoft.com/office/drawing/2014/main" id="{544972A0-B42F-8D4A-92F2-74552AEE3B5C}"/>
                    </a:ext>
                  </a:extLst>
                </p14:cNvPr>
                <p14:cNvContentPartPr/>
                <p14:nvPr/>
              </p14:nvContentPartPr>
              <p14:xfrm>
                <a:off x="6144634" y="6526468"/>
                <a:ext cx="75960" cy="63000"/>
              </p14:xfrm>
            </p:contentPart>
          </mc:Choice>
          <mc:Fallback>
            <p:pic>
              <p:nvPicPr>
                <p:cNvPr id="162" name="Freihand 161">
                  <a:extLst>
                    <a:ext uri="{FF2B5EF4-FFF2-40B4-BE49-F238E27FC236}">
                      <a16:creationId xmlns:a16="http://schemas.microsoft.com/office/drawing/2014/main" id="{544972A0-B42F-8D4A-92F2-74552AEE3B5C}"/>
                    </a:ext>
                  </a:extLst>
                </p:cNvPr>
                <p:cNvPicPr/>
                <p:nvPr/>
              </p:nvPicPr>
              <p:blipFill>
                <a:blip r:embed="rId280"/>
                <a:stretch>
                  <a:fillRect/>
                </a:stretch>
              </p:blipFill>
              <p:spPr>
                <a:xfrm>
                  <a:off x="6135634" y="6517828"/>
                  <a:ext cx="93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3" name="Freihand 162">
                  <a:extLst>
                    <a:ext uri="{FF2B5EF4-FFF2-40B4-BE49-F238E27FC236}">
                      <a16:creationId xmlns:a16="http://schemas.microsoft.com/office/drawing/2014/main" id="{A0B52030-5BC1-07F9-8189-6CF733D839D1}"/>
                    </a:ext>
                  </a:extLst>
                </p14:cNvPr>
                <p14:cNvContentPartPr/>
                <p14:nvPr/>
              </p14:nvContentPartPr>
              <p14:xfrm>
                <a:off x="6214474" y="6313708"/>
                <a:ext cx="1647360" cy="287280"/>
              </p14:xfrm>
            </p:contentPart>
          </mc:Choice>
          <mc:Fallback>
            <p:pic>
              <p:nvPicPr>
                <p:cNvPr id="163" name="Freihand 162">
                  <a:extLst>
                    <a:ext uri="{FF2B5EF4-FFF2-40B4-BE49-F238E27FC236}">
                      <a16:creationId xmlns:a16="http://schemas.microsoft.com/office/drawing/2014/main" id="{A0B52030-5BC1-07F9-8189-6CF733D839D1}"/>
                    </a:ext>
                  </a:extLst>
                </p:cNvPr>
                <p:cNvPicPr/>
                <p:nvPr/>
              </p:nvPicPr>
              <p:blipFill>
                <a:blip r:embed="rId282"/>
                <a:stretch>
                  <a:fillRect/>
                </a:stretch>
              </p:blipFill>
              <p:spPr>
                <a:xfrm>
                  <a:off x="6205474" y="6305068"/>
                  <a:ext cx="16650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5" name="Freihand 164">
                  <a:extLst>
                    <a:ext uri="{FF2B5EF4-FFF2-40B4-BE49-F238E27FC236}">
                      <a16:creationId xmlns:a16="http://schemas.microsoft.com/office/drawing/2014/main" id="{41F793B6-7A1B-4153-2A0D-11EBB38CF0D7}"/>
                    </a:ext>
                  </a:extLst>
                </p14:cNvPr>
                <p14:cNvContentPartPr/>
                <p14:nvPr/>
              </p14:nvContentPartPr>
              <p14:xfrm>
                <a:off x="5113594" y="6387868"/>
                <a:ext cx="366840" cy="123840"/>
              </p14:xfrm>
            </p:contentPart>
          </mc:Choice>
          <mc:Fallback>
            <p:pic>
              <p:nvPicPr>
                <p:cNvPr id="165" name="Freihand 164">
                  <a:extLst>
                    <a:ext uri="{FF2B5EF4-FFF2-40B4-BE49-F238E27FC236}">
                      <a16:creationId xmlns:a16="http://schemas.microsoft.com/office/drawing/2014/main" id="{41F793B6-7A1B-4153-2A0D-11EBB38CF0D7}"/>
                    </a:ext>
                  </a:extLst>
                </p:cNvPr>
                <p:cNvPicPr/>
                <p:nvPr/>
              </p:nvPicPr>
              <p:blipFill>
                <a:blip r:embed="rId284"/>
                <a:stretch>
                  <a:fillRect/>
                </a:stretch>
              </p:blipFill>
              <p:spPr>
                <a:xfrm>
                  <a:off x="5104954" y="6379228"/>
                  <a:ext cx="384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6" name="Freihand 165">
                  <a:extLst>
                    <a:ext uri="{FF2B5EF4-FFF2-40B4-BE49-F238E27FC236}">
                      <a16:creationId xmlns:a16="http://schemas.microsoft.com/office/drawing/2014/main" id="{FAD11EDA-568D-4AC0-CF3E-84CD17559789}"/>
                    </a:ext>
                  </a:extLst>
                </p14:cNvPr>
                <p14:cNvContentPartPr/>
                <p14:nvPr/>
              </p14:nvContentPartPr>
              <p14:xfrm>
                <a:off x="5452354" y="6341428"/>
                <a:ext cx="35640" cy="42840"/>
              </p14:xfrm>
            </p:contentPart>
          </mc:Choice>
          <mc:Fallback>
            <p:pic>
              <p:nvPicPr>
                <p:cNvPr id="166" name="Freihand 165">
                  <a:extLst>
                    <a:ext uri="{FF2B5EF4-FFF2-40B4-BE49-F238E27FC236}">
                      <a16:creationId xmlns:a16="http://schemas.microsoft.com/office/drawing/2014/main" id="{FAD11EDA-568D-4AC0-CF3E-84CD17559789}"/>
                    </a:ext>
                  </a:extLst>
                </p:cNvPr>
                <p:cNvPicPr/>
                <p:nvPr/>
              </p:nvPicPr>
              <p:blipFill>
                <a:blip r:embed="rId286"/>
                <a:stretch>
                  <a:fillRect/>
                </a:stretch>
              </p:blipFill>
              <p:spPr>
                <a:xfrm>
                  <a:off x="5443354" y="6332428"/>
                  <a:ext cx="53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7" name="Freihand 166">
                  <a:extLst>
                    <a:ext uri="{FF2B5EF4-FFF2-40B4-BE49-F238E27FC236}">
                      <a16:creationId xmlns:a16="http://schemas.microsoft.com/office/drawing/2014/main" id="{41278ACD-6E9A-DC79-CF58-D5199BF28804}"/>
                    </a:ext>
                  </a:extLst>
                </p14:cNvPr>
                <p14:cNvContentPartPr/>
                <p14:nvPr/>
              </p14:nvContentPartPr>
              <p14:xfrm>
                <a:off x="5570434" y="6424588"/>
                <a:ext cx="67320" cy="222840"/>
              </p14:xfrm>
            </p:contentPart>
          </mc:Choice>
          <mc:Fallback>
            <p:pic>
              <p:nvPicPr>
                <p:cNvPr id="167" name="Freihand 166">
                  <a:extLst>
                    <a:ext uri="{FF2B5EF4-FFF2-40B4-BE49-F238E27FC236}">
                      <a16:creationId xmlns:a16="http://schemas.microsoft.com/office/drawing/2014/main" id="{41278ACD-6E9A-DC79-CF58-D5199BF28804}"/>
                    </a:ext>
                  </a:extLst>
                </p:cNvPr>
                <p:cNvPicPr/>
                <p:nvPr/>
              </p:nvPicPr>
              <p:blipFill>
                <a:blip r:embed="rId288"/>
                <a:stretch>
                  <a:fillRect/>
                </a:stretch>
              </p:blipFill>
              <p:spPr>
                <a:xfrm>
                  <a:off x="5561434" y="6415948"/>
                  <a:ext cx="84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8" name="Freihand 167">
                  <a:extLst>
                    <a:ext uri="{FF2B5EF4-FFF2-40B4-BE49-F238E27FC236}">
                      <a16:creationId xmlns:a16="http://schemas.microsoft.com/office/drawing/2014/main" id="{B32F3741-7250-37EF-F4F2-AB1AC8FBB9D2}"/>
                    </a:ext>
                  </a:extLst>
                </p14:cNvPr>
                <p14:cNvContentPartPr/>
                <p14:nvPr/>
              </p14:nvContentPartPr>
              <p14:xfrm>
                <a:off x="5675554" y="6274108"/>
                <a:ext cx="88560" cy="225360"/>
              </p14:xfrm>
            </p:contentPart>
          </mc:Choice>
          <mc:Fallback>
            <p:pic>
              <p:nvPicPr>
                <p:cNvPr id="168" name="Freihand 167">
                  <a:extLst>
                    <a:ext uri="{FF2B5EF4-FFF2-40B4-BE49-F238E27FC236}">
                      <a16:creationId xmlns:a16="http://schemas.microsoft.com/office/drawing/2014/main" id="{B32F3741-7250-37EF-F4F2-AB1AC8FBB9D2}"/>
                    </a:ext>
                  </a:extLst>
                </p:cNvPr>
                <p:cNvPicPr/>
                <p:nvPr/>
              </p:nvPicPr>
              <p:blipFill>
                <a:blip r:embed="rId290"/>
                <a:stretch>
                  <a:fillRect/>
                </a:stretch>
              </p:blipFill>
              <p:spPr>
                <a:xfrm>
                  <a:off x="5666914" y="6265108"/>
                  <a:ext cx="1062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 name="Freihand 168">
                  <a:extLst>
                    <a:ext uri="{FF2B5EF4-FFF2-40B4-BE49-F238E27FC236}">
                      <a16:creationId xmlns:a16="http://schemas.microsoft.com/office/drawing/2014/main" id="{1A3EE69D-0D25-DCC7-0849-256B9E281FC6}"/>
                    </a:ext>
                  </a:extLst>
                </p14:cNvPr>
                <p14:cNvContentPartPr/>
                <p14:nvPr/>
              </p14:nvContentPartPr>
              <p14:xfrm>
                <a:off x="5838274" y="6297868"/>
                <a:ext cx="155880" cy="192240"/>
              </p14:xfrm>
            </p:contentPart>
          </mc:Choice>
          <mc:Fallback>
            <p:pic>
              <p:nvPicPr>
                <p:cNvPr id="169" name="Freihand 168">
                  <a:extLst>
                    <a:ext uri="{FF2B5EF4-FFF2-40B4-BE49-F238E27FC236}">
                      <a16:creationId xmlns:a16="http://schemas.microsoft.com/office/drawing/2014/main" id="{1A3EE69D-0D25-DCC7-0849-256B9E281FC6}"/>
                    </a:ext>
                  </a:extLst>
                </p:cNvPr>
                <p:cNvPicPr/>
                <p:nvPr/>
              </p:nvPicPr>
              <p:blipFill>
                <a:blip r:embed="rId292"/>
                <a:stretch>
                  <a:fillRect/>
                </a:stretch>
              </p:blipFill>
              <p:spPr>
                <a:xfrm>
                  <a:off x="5829634" y="6289228"/>
                  <a:ext cx="173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2A162974-8AF8-5F0E-8053-9F2C60AE62E0}"/>
                    </a:ext>
                  </a:extLst>
                </p14:cNvPr>
                <p14:cNvContentPartPr/>
                <p14:nvPr/>
              </p14:nvContentPartPr>
              <p14:xfrm>
                <a:off x="5059954" y="6165748"/>
                <a:ext cx="959760" cy="503280"/>
              </p14:xfrm>
            </p:contentPart>
          </mc:Choice>
          <mc:Fallback>
            <p:pic>
              <p:nvPicPr>
                <p:cNvPr id="170" name="Freihand 169">
                  <a:extLst>
                    <a:ext uri="{FF2B5EF4-FFF2-40B4-BE49-F238E27FC236}">
                      <a16:creationId xmlns:a16="http://schemas.microsoft.com/office/drawing/2014/main" id="{2A162974-8AF8-5F0E-8053-9F2C60AE62E0}"/>
                    </a:ext>
                  </a:extLst>
                </p:cNvPr>
                <p:cNvPicPr/>
                <p:nvPr/>
              </p:nvPicPr>
              <p:blipFill>
                <a:blip r:embed="rId294"/>
                <a:stretch>
                  <a:fillRect/>
                </a:stretch>
              </p:blipFill>
              <p:spPr>
                <a:xfrm>
                  <a:off x="5051314" y="6157108"/>
                  <a:ext cx="97740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2" name="Freihand 171">
                  <a:extLst>
                    <a:ext uri="{FF2B5EF4-FFF2-40B4-BE49-F238E27FC236}">
                      <a16:creationId xmlns:a16="http://schemas.microsoft.com/office/drawing/2014/main" id="{8BCCEB6D-F351-5B40-6557-1F6214D89A8B}"/>
                    </a:ext>
                  </a:extLst>
                </p14:cNvPr>
                <p14:cNvContentPartPr/>
                <p14:nvPr/>
              </p14:nvContentPartPr>
              <p14:xfrm>
                <a:off x="3732274" y="5206708"/>
                <a:ext cx="2465640" cy="1208520"/>
              </p14:xfrm>
            </p:contentPart>
          </mc:Choice>
          <mc:Fallback>
            <p:pic>
              <p:nvPicPr>
                <p:cNvPr id="172" name="Freihand 171">
                  <a:extLst>
                    <a:ext uri="{FF2B5EF4-FFF2-40B4-BE49-F238E27FC236}">
                      <a16:creationId xmlns:a16="http://schemas.microsoft.com/office/drawing/2014/main" id="{8BCCEB6D-F351-5B40-6557-1F6214D89A8B}"/>
                    </a:ext>
                  </a:extLst>
                </p:cNvPr>
                <p:cNvPicPr/>
                <p:nvPr/>
              </p:nvPicPr>
              <p:blipFill>
                <a:blip r:embed="rId296"/>
                <a:stretch>
                  <a:fillRect/>
                </a:stretch>
              </p:blipFill>
              <p:spPr>
                <a:xfrm>
                  <a:off x="3723274" y="5198068"/>
                  <a:ext cx="2483280" cy="1226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3" name="Freihand 172">
                  <a:extLst>
                    <a:ext uri="{FF2B5EF4-FFF2-40B4-BE49-F238E27FC236}">
                      <a16:creationId xmlns:a16="http://schemas.microsoft.com/office/drawing/2014/main" id="{73CC2E24-2F94-E953-49AF-C31BE70B60B4}"/>
                    </a:ext>
                  </a:extLst>
                </p14:cNvPr>
                <p14:cNvContentPartPr/>
                <p14:nvPr/>
              </p14:nvContentPartPr>
              <p14:xfrm>
                <a:off x="6354874" y="5046868"/>
                <a:ext cx="148320" cy="197640"/>
              </p14:xfrm>
            </p:contentPart>
          </mc:Choice>
          <mc:Fallback>
            <p:pic>
              <p:nvPicPr>
                <p:cNvPr id="173" name="Freihand 172">
                  <a:extLst>
                    <a:ext uri="{FF2B5EF4-FFF2-40B4-BE49-F238E27FC236}">
                      <a16:creationId xmlns:a16="http://schemas.microsoft.com/office/drawing/2014/main" id="{73CC2E24-2F94-E953-49AF-C31BE70B60B4}"/>
                    </a:ext>
                  </a:extLst>
                </p:cNvPr>
                <p:cNvPicPr/>
                <p:nvPr/>
              </p:nvPicPr>
              <p:blipFill>
                <a:blip r:embed="rId298"/>
                <a:stretch>
                  <a:fillRect/>
                </a:stretch>
              </p:blipFill>
              <p:spPr>
                <a:xfrm>
                  <a:off x="6345874" y="5037868"/>
                  <a:ext cx="165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 name="Freihand 173">
                  <a:extLst>
                    <a:ext uri="{FF2B5EF4-FFF2-40B4-BE49-F238E27FC236}">
                      <a16:creationId xmlns:a16="http://schemas.microsoft.com/office/drawing/2014/main" id="{DDE439AB-9344-A3E2-07D1-F99DD4264F5C}"/>
                    </a:ext>
                  </a:extLst>
                </p14:cNvPr>
                <p14:cNvContentPartPr/>
                <p14:nvPr/>
              </p14:nvContentPartPr>
              <p14:xfrm>
                <a:off x="6542434" y="5122108"/>
                <a:ext cx="341640" cy="78120"/>
              </p14:xfrm>
            </p:contentPart>
          </mc:Choice>
          <mc:Fallback>
            <p:pic>
              <p:nvPicPr>
                <p:cNvPr id="174" name="Freihand 173">
                  <a:extLst>
                    <a:ext uri="{FF2B5EF4-FFF2-40B4-BE49-F238E27FC236}">
                      <a16:creationId xmlns:a16="http://schemas.microsoft.com/office/drawing/2014/main" id="{DDE439AB-9344-A3E2-07D1-F99DD4264F5C}"/>
                    </a:ext>
                  </a:extLst>
                </p:cNvPr>
                <p:cNvPicPr/>
                <p:nvPr/>
              </p:nvPicPr>
              <p:blipFill>
                <a:blip r:embed="rId300"/>
                <a:stretch>
                  <a:fillRect/>
                </a:stretch>
              </p:blipFill>
              <p:spPr>
                <a:xfrm>
                  <a:off x="6533434" y="5113468"/>
                  <a:ext cx="359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5" name="Freihand 174">
                  <a:extLst>
                    <a:ext uri="{FF2B5EF4-FFF2-40B4-BE49-F238E27FC236}">
                      <a16:creationId xmlns:a16="http://schemas.microsoft.com/office/drawing/2014/main" id="{590EB5AB-C02B-1638-3224-C523A84EC33F}"/>
                    </a:ext>
                  </a:extLst>
                </p14:cNvPr>
                <p14:cNvContentPartPr/>
                <p14:nvPr/>
              </p14:nvContentPartPr>
              <p14:xfrm>
                <a:off x="6935914" y="5059468"/>
                <a:ext cx="122760" cy="90720"/>
              </p14:xfrm>
            </p:contentPart>
          </mc:Choice>
          <mc:Fallback>
            <p:pic>
              <p:nvPicPr>
                <p:cNvPr id="175" name="Freihand 174">
                  <a:extLst>
                    <a:ext uri="{FF2B5EF4-FFF2-40B4-BE49-F238E27FC236}">
                      <a16:creationId xmlns:a16="http://schemas.microsoft.com/office/drawing/2014/main" id="{590EB5AB-C02B-1638-3224-C523A84EC33F}"/>
                    </a:ext>
                  </a:extLst>
                </p:cNvPr>
                <p:cNvPicPr/>
                <p:nvPr/>
              </p:nvPicPr>
              <p:blipFill>
                <a:blip r:embed="rId302"/>
                <a:stretch>
                  <a:fillRect/>
                </a:stretch>
              </p:blipFill>
              <p:spPr>
                <a:xfrm>
                  <a:off x="6926914" y="5050828"/>
                  <a:ext cx="140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6" name="Freihand 175">
                  <a:extLst>
                    <a:ext uri="{FF2B5EF4-FFF2-40B4-BE49-F238E27FC236}">
                      <a16:creationId xmlns:a16="http://schemas.microsoft.com/office/drawing/2014/main" id="{C88DA27A-2E8A-1224-28C0-480A42904ED0}"/>
                    </a:ext>
                  </a:extLst>
                </p14:cNvPr>
                <p14:cNvContentPartPr/>
                <p14:nvPr/>
              </p14:nvContentPartPr>
              <p14:xfrm>
                <a:off x="7223914" y="4953268"/>
                <a:ext cx="301320" cy="319320"/>
              </p14:xfrm>
            </p:contentPart>
          </mc:Choice>
          <mc:Fallback>
            <p:pic>
              <p:nvPicPr>
                <p:cNvPr id="176" name="Freihand 175">
                  <a:extLst>
                    <a:ext uri="{FF2B5EF4-FFF2-40B4-BE49-F238E27FC236}">
                      <a16:creationId xmlns:a16="http://schemas.microsoft.com/office/drawing/2014/main" id="{C88DA27A-2E8A-1224-28C0-480A42904ED0}"/>
                    </a:ext>
                  </a:extLst>
                </p:cNvPr>
                <p:cNvPicPr/>
                <p:nvPr/>
              </p:nvPicPr>
              <p:blipFill>
                <a:blip r:embed="rId304"/>
                <a:stretch>
                  <a:fillRect/>
                </a:stretch>
              </p:blipFill>
              <p:spPr>
                <a:xfrm>
                  <a:off x="7215274" y="4944628"/>
                  <a:ext cx="3189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7" name="Freihand 176">
                  <a:extLst>
                    <a:ext uri="{FF2B5EF4-FFF2-40B4-BE49-F238E27FC236}">
                      <a16:creationId xmlns:a16="http://schemas.microsoft.com/office/drawing/2014/main" id="{68107C28-9ECF-D5C3-0BDF-6D917F2217F1}"/>
                    </a:ext>
                  </a:extLst>
                </p14:cNvPr>
                <p14:cNvContentPartPr/>
                <p14:nvPr/>
              </p14:nvContentPartPr>
              <p14:xfrm>
                <a:off x="7515514" y="4955428"/>
                <a:ext cx="370800" cy="150120"/>
              </p14:xfrm>
            </p:contentPart>
          </mc:Choice>
          <mc:Fallback>
            <p:pic>
              <p:nvPicPr>
                <p:cNvPr id="177" name="Freihand 176">
                  <a:extLst>
                    <a:ext uri="{FF2B5EF4-FFF2-40B4-BE49-F238E27FC236}">
                      <a16:creationId xmlns:a16="http://schemas.microsoft.com/office/drawing/2014/main" id="{68107C28-9ECF-D5C3-0BDF-6D917F2217F1}"/>
                    </a:ext>
                  </a:extLst>
                </p:cNvPr>
                <p:cNvPicPr/>
                <p:nvPr/>
              </p:nvPicPr>
              <p:blipFill>
                <a:blip r:embed="rId306"/>
                <a:stretch>
                  <a:fillRect/>
                </a:stretch>
              </p:blipFill>
              <p:spPr>
                <a:xfrm>
                  <a:off x="7506514" y="4946788"/>
                  <a:ext cx="388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9" name="Freihand 178">
                  <a:extLst>
                    <a:ext uri="{FF2B5EF4-FFF2-40B4-BE49-F238E27FC236}">
                      <a16:creationId xmlns:a16="http://schemas.microsoft.com/office/drawing/2014/main" id="{2B4C010D-1892-DFE9-3637-54B036290E3B}"/>
                    </a:ext>
                  </a:extLst>
                </p14:cNvPr>
                <p14:cNvContentPartPr/>
                <p14:nvPr/>
              </p14:nvContentPartPr>
              <p14:xfrm>
                <a:off x="8034274" y="4821148"/>
                <a:ext cx="258840" cy="246600"/>
              </p14:xfrm>
            </p:contentPart>
          </mc:Choice>
          <mc:Fallback>
            <p:pic>
              <p:nvPicPr>
                <p:cNvPr id="179" name="Freihand 178">
                  <a:extLst>
                    <a:ext uri="{FF2B5EF4-FFF2-40B4-BE49-F238E27FC236}">
                      <a16:creationId xmlns:a16="http://schemas.microsoft.com/office/drawing/2014/main" id="{2B4C010D-1892-DFE9-3637-54B036290E3B}"/>
                    </a:ext>
                  </a:extLst>
                </p:cNvPr>
                <p:cNvPicPr/>
                <p:nvPr/>
              </p:nvPicPr>
              <p:blipFill>
                <a:blip r:embed="rId308"/>
                <a:stretch>
                  <a:fillRect/>
                </a:stretch>
              </p:blipFill>
              <p:spPr>
                <a:xfrm>
                  <a:off x="8025274" y="4812508"/>
                  <a:ext cx="2764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0" name="Freihand 179">
                  <a:extLst>
                    <a:ext uri="{FF2B5EF4-FFF2-40B4-BE49-F238E27FC236}">
                      <a16:creationId xmlns:a16="http://schemas.microsoft.com/office/drawing/2014/main" id="{49D8324E-D9E3-993A-27AE-A0B485181015}"/>
                    </a:ext>
                  </a:extLst>
                </p14:cNvPr>
                <p14:cNvContentPartPr/>
                <p14:nvPr/>
              </p14:nvContentPartPr>
              <p14:xfrm>
                <a:off x="8321194" y="4853188"/>
                <a:ext cx="77400" cy="114840"/>
              </p14:xfrm>
            </p:contentPart>
          </mc:Choice>
          <mc:Fallback>
            <p:pic>
              <p:nvPicPr>
                <p:cNvPr id="180" name="Freihand 179">
                  <a:extLst>
                    <a:ext uri="{FF2B5EF4-FFF2-40B4-BE49-F238E27FC236}">
                      <a16:creationId xmlns:a16="http://schemas.microsoft.com/office/drawing/2014/main" id="{49D8324E-D9E3-993A-27AE-A0B485181015}"/>
                    </a:ext>
                  </a:extLst>
                </p:cNvPr>
                <p:cNvPicPr/>
                <p:nvPr/>
              </p:nvPicPr>
              <p:blipFill>
                <a:blip r:embed="rId310"/>
                <a:stretch>
                  <a:fillRect/>
                </a:stretch>
              </p:blipFill>
              <p:spPr>
                <a:xfrm>
                  <a:off x="8312194" y="4844188"/>
                  <a:ext cx="95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1" name="Freihand 180">
                  <a:extLst>
                    <a:ext uri="{FF2B5EF4-FFF2-40B4-BE49-F238E27FC236}">
                      <a16:creationId xmlns:a16="http://schemas.microsoft.com/office/drawing/2014/main" id="{A80F4DDA-9C06-8E1F-98D1-F124F55C1DB5}"/>
                    </a:ext>
                  </a:extLst>
                </p14:cNvPr>
                <p14:cNvContentPartPr/>
                <p14:nvPr/>
              </p14:nvContentPartPr>
              <p14:xfrm>
                <a:off x="6858154" y="5361148"/>
                <a:ext cx="208800" cy="108000"/>
              </p14:xfrm>
            </p:contentPart>
          </mc:Choice>
          <mc:Fallback>
            <p:pic>
              <p:nvPicPr>
                <p:cNvPr id="181" name="Freihand 180">
                  <a:extLst>
                    <a:ext uri="{FF2B5EF4-FFF2-40B4-BE49-F238E27FC236}">
                      <a16:creationId xmlns:a16="http://schemas.microsoft.com/office/drawing/2014/main" id="{A80F4DDA-9C06-8E1F-98D1-F124F55C1DB5}"/>
                    </a:ext>
                  </a:extLst>
                </p:cNvPr>
                <p:cNvPicPr/>
                <p:nvPr/>
              </p:nvPicPr>
              <p:blipFill>
                <a:blip r:embed="rId312"/>
                <a:stretch>
                  <a:fillRect/>
                </a:stretch>
              </p:blipFill>
              <p:spPr>
                <a:xfrm>
                  <a:off x="6849154" y="5352148"/>
                  <a:ext cx="226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Freihand 181">
                  <a:extLst>
                    <a:ext uri="{FF2B5EF4-FFF2-40B4-BE49-F238E27FC236}">
                      <a16:creationId xmlns:a16="http://schemas.microsoft.com/office/drawing/2014/main" id="{64A2D42E-17A6-3BAC-769E-DDFB0DF21306}"/>
                    </a:ext>
                  </a:extLst>
                </p14:cNvPr>
                <p14:cNvContentPartPr/>
                <p14:nvPr/>
              </p14:nvContentPartPr>
              <p14:xfrm>
                <a:off x="7107634" y="5318308"/>
                <a:ext cx="224280" cy="129600"/>
              </p14:xfrm>
            </p:contentPart>
          </mc:Choice>
          <mc:Fallback>
            <p:pic>
              <p:nvPicPr>
                <p:cNvPr id="182" name="Freihand 181">
                  <a:extLst>
                    <a:ext uri="{FF2B5EF4-FFF2-40B4-BE49-F238E27FC236}">
                      <a16:creationId xmlns:a16="http://schemas.microsoft.com/office/drawing/2014/main" id="{64A2D42E-17A6-3BAC-769E-DDFB0DF21306}"/>
                    </a:ext>
                  </a:extLst>
                </p:cNvPr>
                <p:cNvPicPr/>
                <p:nvPr/>
              </p:nvPicPr>
              <p:blipFill>
                <a:blip r:embed="rId314"/>
                <a:stretch>
                  <a:fillRect/>
                </a:stretch>
              </p:blipFill>
              <p:spPr>
                <a:xfrm>
                  <a:off x="7098634" y="5309308"/>
                  <a:ext cx="241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Freihand 182">
                  <a:extLst>
                    <a:ext uri="{FF2B5EF4-FFF2-40B4-BE49-F238E27FC236}">
                      <a16:creationId xmlns:a16="http://schemas.microsoft.com/office/drawing/2014/main" id="{F9C93974-DC19-C7D6-BD51-07034CDE3136}"/>
                    </a:ext>
                  </a:extLst>
                </p14:cNvPr>
                <p14:cNvContentPartPr/>
                <p14:nvPr/>
              </p14:nvContentPartPr>
              <p14:xfrm>
                <a:off x="7308154" y="5206348"/>
                <a:ext cx="147240" cy="201240"/>
              </p14:xfrm>
            </p:contentPart>
          </mc:Choice>
          <mc:Fallback>
            <p:pic>
              <p:nvPicPr>
                <p:cNvPr id="183" name="Freihand 182">
                  <a:extLst>
                    <a:ext uri="{FF2B5EF4-FFF2-40B4-BE49-F238E27FC236}">
                      <a16:creationId xmlns:a16="http://schemas.microsoft.com/office/drawing/2014/main" id="{F9C93974-DC19-C7D6-BD51-07034CDE3136}"/>
                    </a:ext>
                  </a:extLst>
                </p:cNvPr>
                <p:cNvPicPr/>
                <p:nvPr/>
              </p:nvPicPr>
              <p:blipFill>
                <a:blip r:embed="rId316"/>
                <a:stretch>
                  <a:fillRect/>
                </a:stretch>
              </p:blipFill>
              <p:spPr>
                <a:xfrm>
                  <a:off x="7299514" y="5197348"/>
                  <a:ext cx="164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4" name="Freihand 183">
                  <a:extLst>
                    <a:ext uri="{FF2B5EF4-FFF2-40B4-BE49-F238E27FC236}">
                      <a16:creationId xmlns:a16="http://schemas.microsoft.com/office/drawing/2014/main" id="{AF234736-9BD9-7865-439C-8EF869D8560A}"/>
                    </a:ext>
                  </a:extLst>
                </p14:cNvPr>
                <p14:cNvContentPartPr/>
                <p14:nvPr/>
              </p14:nvContentPartPr>
              <p14:xfrm>
                <a:off x="7426594" y="5376988"/>
                <a:ext cx="64800" cy="34560"/>
              </p14:xfrm>
            </p:contentPart>
          </mc:Choice>
          <mc:Fallback>
            <p:pic>
              <p:nvPicPr>
                <p:cNvPr id="184" name="Freihand 183">
                  <a:extLst>
                    <a:ext uri="{FF2B5EF4-FFF2-40B4-BE49-F238E27FC236}">
                      <a16:creationId xmlns:a16="http://schemas.microsoft.com/office/drawing/2014/main" id="{AF234736-9BD9-7865-439C-8EF869D8560A}"/>
                    </a:ext>
                  </a:extLst>
                </p:cNvPr>
                <p:cNvPicPr/>
                <p:nvPr/>
              </p:nvPicPr>
              <p:blipFill>
                <a:blip r:embed="rId318"/>
                <a:stretch>
                  <a:fillRect/>
                </a:stretch>
              </p:blipFill>
              <p:spPr>
                <a:xfrm>
                  <a:off x="7417954" y="5368348"/>
                  <a:ext cx="82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5" name="Freihand 184">
                  <a:extLst>
                    <a:ext uri="{FF2B5EF4-FFF2-40B4-BE49-F238E27FC236}">
                      <a16:creationId xmlns:a16="http://schemas.microsoft.com/office/drawing/2014/main" id="{EDBBFDAD-7B7B-1406-19BD-0259E34A0546}"/>
                    </a:ext>
                  </a:extLst>
                </p14:cNvPr>
                <p14:cNvContentPartPr/>
                <p14:nvPr/>
              </p14:nvContentPartPr>
              <p14:xfrm>
                <a:off x="7501474" y="5144428"/>
                <a:ext cx="205920" cy="260640"/>
              </p14:xfrm>
            </p:contentPart>
          </mc:Choice>
          <mc:Fallback>
            <p:pic>
              <p:nvPicPr>
                <p:cNvPr id="185" name="Freihand 184">
                  <a:extLst>
                    <a:ext uri="{FF2B5EF4-FFF2-40B4-BE49-F238E27FC236}">
                      <a16:creationId xmlns:a16="http://schemas.microsoft.com/office/drawing/2014/main" id="{EDBBFDAD-7B7B-1406-19BD-0259E34A0546}"/>
                    </a:ext>
                  </a:extLst>
                </p:cNvPr>
                <p:cNvPicPr/>
                <p:nvPr/>
              </p:nvPicPr>
              <p:blipFill>
                <a:blip r:embed="rId320"/>
                <a:stretch>
                  <a:fillRect/>
                </a:stretch>
              </p:blipFill>
              <p:spPr>
                <a:xfrm>
                  <a:off x="7492474" y="5135788"/>
                  <a:ext cx="223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7" name="Freihand 186">
                  <a:extLst>
                    <a:ext uri="{FF2B5EF4-FFF2-40B4-BE49-F238E27FC236}">
                      <a16:creationId xmlns:a16="http://schemas.microsoft.com/office/drawing/2014/main" id="{04F84885-4439-99B4-84F8-174E6AE47623}"/>
                    </a:ext>
                  </a:extLst>
                </p14:cNvPr>
                <p14:cNvContentPartPr/>
                <p14:nvPr/>
              </p14:nvContentPartPr>
              <p14:xfrm>
                <a:off x="7850674" y="5202388"/>
                <a:ext cx="126720" cy="228240"/>
              </p14:xfrm>
            </p:contentPart>
          </mc:Choice>
          <mc:Fallback>
            <p:pic>
              <p:nvPicPr>
                <p:cNvPr id="187" name="Freihand 186">
                  <a:extLst>
                    <a:ext uri="{FF2B5EF4-FFF2-40B4-BE49-F238E27FC236}">
                      <a16:creationId xmlns:a16="http://schemas.microsoft.com/office/drawing/2014/main" id="{04F84885-4439-99B4-84F8-174E6AE47623}"/>
                    </a:ext>
                  </a:extLst>
                </p:cNvPr>
                <p:cNvPicPr/>
                <p:nvPr/>
              </p:nvPicPr>
              <p:blipFill>
                <a:blip r:embed="rId322"/>
                <a:stretch>
                  <a:fillRect/>
                </a:stretch>
              </p:blipFill>
              <p:spPr>
                <a:xfrm>
                  <a:off x="7841674" y="5193748"/>
                  <a:ext cx="144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8" name="Freihand 187">
                  <a:extLst>
                    <a:ext uri="{FF2B5EF4-FFF2-40B4-BE49-F238E27FC236}">
                      <a16:creationId xmlns:a16="http://schemas.microsoft.com/office/drawing/2014/main" id="{95FFF589-8896-9F67-94D4-B646E2A58327}"/>
                    </a:ext>
                  </a:extLst>
                </p14:cNvPr>
                <p14:cNvContentPartPr/>
                <p14:nvPr/>
              </p14:nvContentPartPr>
              <p14:xfrm>
                <a:off x="8016994" y="5196268"/>
                <a:ext cx="78480" cy="122760"/>
              </p14:xfrm>
            </p:contentPart>
          </mc:Choice>
          <mc:Fallback>
            <p:pic>
              <p:nvPicPr>
                <p:cNvPr id="188" name="Freihand 187">
                  <a:extLst>
                    <a:ext uri="{FF2B5EF4-FFF2-40B4-BE49-F238E27FC236}">
                      <a16:creationId xmlns:a16="http://schemas.microsoft.com/office/drawing/2014/main" id="{95FFF589-8896-9F67-94D4-B646E2A58327}"/>
                    </a:ext>
                  </a:extLst>
                </p:cNvPr>
                <p:cNvPicPr/>
                <p:nvPr/>
              </p:nvPicPr>
              <p:blipFill>
                <a:blip r:embed="rId324"/>
                <a:stretch>
                  <a:fillRect/>
                </a:stretch>
              </p:blipFill>
              <p:spPr>
                <a:xfrm>
                  <a:off x="8007994" y="5187628"/>
                  <a:ext cx="96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9" name="Freihand 188">
                  <a:extLst>
                    <a:ext uri="{FF2B5EF4-FFF2-40B4-BE49-F238E27FC236}">
                      <a16:creationId xmlns:a16="http://schemas.microsoft.com/office/drawing/2014/main" id="{9F56729C-5D0C-39D1-3AD3-0A2A04FA4082}"/>
                    </a:ext>
                  </a:extLst>
                </p14:cNvPr>
                <p14:cNvContentPartPr/>
                <p14:nvPr/>
              </p14:nvContentPartPr>
              <p14:xfrm>
                <a:off x="8113834" y="5129668"/>
                <a:ext cx="181800" cy="136800"/>
              </p14:xfrm>
            </p:contentPart>
          </mc:Choice>
          <mc:Fallback>
            <p:pic>
              <p:nvPicPr>
                <p:cNvPr id="189" name="Freihand 188">
                  <a:extLst>
                    <a:ext uri="{FF2B5EF4-FFF2-40B4-BE49-F238E27FC236}">
                      <a16:creationId xmlns:a16="http://schemas.microsoft.com/office/drawing/2014/main" id="{9F56729C-5D0C-39D1-3AD3-0A2A04FA4082}"/>
                    </a:ext>
                  </a:extLst>
                </p:cNvPr>
                <p:cNvPicPr/>
                <p:nvPr/>
              </p:nvPicPr>
              <p:blipFill>
                <a:blip r:embed="rId326"/>
                <a:stretch>
                  <a:fillRect/>
                </a:stretch>
              </p:blipFill>
              <p:spPr>
                <a:xfrm>
                  <a:off x="8104834" y="5121028"/>
                  <a:ext cx="199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0" name="Freihand 189">
                  <a:extLst>
                    <a:ext uri="{FF2B5EF4-FFF2-40B4-BE49-F238E27FC236}">
                      <a16:creationId xmlns:a16="http://schemas.microsoft.com/office/drawing/2014/main" id="{1D942051-E730-6CC4-5758-29C66D83C114}"/>
                    </a:ext>
                  </a:extLst>
                </p14:cNvPr>
                <p14:cNvContentPartPr/>
                <p14:nvPr/>
              </p14:nvContentPartPr>
              <p14:xfrm>
                <a:off x="8315434" y="5091868"/>
                <a:ext cx="111600" cy="115200"/>
              </p14:xfrm>
            </p:contentPart>
          </mc:Choice>
          <mc:Fallback>
            <p:pic>
              <p:nvPicPr>
                <p:cNvPr id="190" name="Freihand 189">
                  <a:extLst>
                    <a:ext uri="{FF2B5EF4-FFF2-40B4-BE49-F238E27FC236}">
                      <a16:creationId xmlns:a16="http://schemas.microsoft.com/office/drawing/2014/main" id="{1D942051-E730-6CC4-5758-29C66D83C114}"/>
                    </a:ext>
                  </a:extLst>
                </p:cNvPr>
                <p:cNvPicPr/>
                <p:nvPr/>
              </p:nvPicPr>
              <p:blipFill>
                <a:blip r:embed="rId328"/>
                <a:stretch>
                  <a:fillRect/>
                </a:stretch>
              </p:blipFill>
              <p:spPr>
                <a:xfrm>
                  <a:off x="8306794" y="5083228"/>
                  <a:ext cx="129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1" name="Freihand 190">
                  <a:extLst>
                    <a:ext uri="{FF2B5EF4-FFF2-40B4-BE49-F238E27FC236}">
                      <a16:creationId xmlns:a16="http://schemas.microsoft.com/office/drawing/2014/main" id="{33624BF9-7D1F-0EC5-3DEF-9F26781A23C1}"/>
                    </a:ext>
                  </a:extLst>
                </p14:cNvPr>
                <p14:cNvContentPartPr/>
                <p14:nvPr/>
              </p14:nvContentPartPr>
              <p14:xfrm>
                <a:off x="8437474" y="5043988"/>
                <a:ext cx="74160" cy="142200"/>
              </p14:xfrm>
            </p:contentPart>
          </mc:Choice>
          <mc:Fallback>
            <p:pic>
              <p:nvPicPr>
                <p:cNvPr id="191" name="Freihand 190">
                  <a:extLst>
                    <a:ext uri="{FF2B5EF4-FFF2-40B4-BE49-F238E27FC236}">
                      <a16:creationId xmlns:a16="http://schemas.microsoft.com/office/drawing/2014/main" id="{33624BF9-7D1F-0EC5-3DEF-9F26781A23C1}"/>
                    </a:ext>
                  </a:extLst>
                </p:cNvPr>
                <p:cNvPicPr/>
                <p:nvPr/>
              </p:nvPicPr>
              <p:blipFill>
                <a:blip r:embed="rId330"/>
                <a:stretch>
                  <a:fillRect/>
                </a:stretch>
              </p:blipFill>
              <p:spPr>
                <a:xfrm>
                  <a:off x="8428474" y="5035348"/>
                  <a:ext cx="91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2" name="Freihand 191">
                  <a:extLst>
                    <a:ext uri="{FF2B5EF4-FFF2-40B4-BE49-F238E27FC236}">
                      <a16:creationId xmlns:a16="http://schemas.microsoft.com/office/drawing/2014/main" id="{7A4A6690-005F-A36F-AF39-5441AA8719E1}"/>
                    </a:ext>
                  </a:extLst>
                </p14:cNvPr>
                <p14:cNvContentPartPr/>
                <p14:nvPr/>
              </p14:nvContentPartPr>
              <p14:xfrm>
                <a:off x="8551954" y="5007268"/>
                <a:ext cx="70200" cy="185040"/>
              </p14:xfrm>
            </p:contentPart>
          </mc:Choice>
          <mc:Fallback>
            <p:pic>
              <p:nvPicPr>
                <p:cNvPr id="192" name="Freihand 191">
                  <a:extLst>
                    <a:ext uri="{FF2B5EF4-FFF2-40B4-BE49-F238E27FC236}">
                      <a16:creationId xmlns:a16="http://schemas.microsoft.com/office/drawing/2014/main" id="{7A4A6690-005F-A36F-AF39-5441AA8719E1}"/>
                    </a:ext>
                  </a:extLst>
                </p:cNvPr>
                <p:cNvPicPr/>
                <p:nvPr/>
              </p:nvPicPr>
              <p:blipFill>
                <a:blip r:embed="rId332"/>
                <a:stretch>
                  <a:fillRect/>
                </a:stretch>
              </p:blipFill>
              <p:spPr>
                <a:xfrm>
                  <a:off x="8543314" y="4998628"/>
                  <a:ext cx="878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4" name="Freihand 193">
                  <a:extLst>
                    <a:ext uri="{FF2B5EF4-FFF2-40B4-BE49-F238E27FC236}">
                      <a16:creationId xmlns:a16="http://schemas.microsoft.com/office/drawing/2014/main" id="{F72C62EB-6DD0-E4D0-402A-A43A79F80277}"/>
                    </a:ext>
                  </a:extLst>
                </p14:cNvPr>
                <p14:cNvContentPartPr/>
                <p14:nvPr/>
              </p14:nvContentPartPr>
              <p14:xfrm>
                <a:off x="3867634" y="5391028"/>
                <a:ext cx="1133640" cy="772200"/>
              </p14:xfrm>
            </p:contentPart>
          </mc:Choice>
          <mc:Fallback>
            <p:pic>
              <p:nvPicPr>
                <p:cNvPr id="194" name="Freihand 193">
                  <a:extLst>
                    <a:ext uri="{FF2B5EF4-FFF2-40B4-BE49-F238E27FC236}">
                      <a16:creationId xmlns:a16="http://schemas.microsoft.com/office/drawing/2014/main" id="{F72C62EB-6DD0-E4D0-402A-A43A79F80277}"/>
                    </a:ext>
                  </a:extLst>
                </p:cNvPr>
                <p:cNvPicPr/>
                <p:nvPr/>
              </p:nvPicPr>
              <p:blipFill>
                <a:blip r:embed="rId334"/>
                <a:stretch>
                  <a:fillRect/>
                </a:stretch>
              </p:blipFill>
              <p:spPr>
                <a:xfrm>
                  <a:off x="3858994" y="5382028"/>
                  <a:ext cx="1151280" cy="78984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a:t>Speculative motive</a:t>
            </a:r>
            <a:endParaRPr lang="de-DE" sz="1800"/>
          </a:p>
          <a:p>
            <a:r>
              <a:rPr lang="de-DE" sz="1800"/>
              <a:t>The speculative motive is based on the general choice betweeen holding money and bonds. If interest rates are low, in general more poeple will expect that interest rates will rise in the future and thus bond prices will decline. Therefore in general agents will hold more money at low interest rates than at high interest rates since they wait for a situation where bond prices will rise again. Thus we obtain a negative dependence between money demand an interest rates.</a:t>
            </a:r>
          </a:p>
          <a:p>
            <a:endParaRPr lang="de-DE"/>
          </a:p>
          <a:p>
            <a:r>
              <a:rPr lang="de-DE" sz="1800" i="1" u="sng"/>
              <a:t>Another explaination </a:t>
            </a:r>
            <a:r>
              <a:rPr lang="de-DE" sz="1800"/>
              <a:t>for the negative dependence between money demand and interest rates are the classical opportunity costs of holding money, since money can be interpreted as an asset with interest rate zero and thus is less attractive compared to assets with a positive interest rate.</a:t>
            </a:r>
            <a:endParaRPr lang="de-DE" sz="1800" dirty="0"/>
          </a:p>
        </p:txBody>
      </p:sp>
      <p:grpSp>
        <p:nvGrpSpPr>
          <p:cNvPr id="17" name="Gruppieren 16">
            <a:extLst>
              <a:ext uri="{FF2B5EF4-FFF2-40B4-BE49-F238E27FC236}">
                <a16:creationId xmlns:a16="http://schemas.microsoft.com/office/drawing/2014/main" id="{3C7D190D-4EDB-D699-16B6-4576E514A7B9}"/>
              </a:ext>
            </a:extLst>
          </p:cNvPr>
          <p:cNvGrpSpPr/>
          <p:nvPr/>
        </p:nvGrpSpPr>
        <p:grpSpPr>
          <a:xfrm>
            <a:off x="3524914" y="156513"/>
            <a:ext cx="8072640" cy="514080"/>
            <a:chOff x="3524914" y="156513"/>
            <a:chExt cx="8072640" cy="5140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E16BFAB-F463-D257-D2D0-D56BFF4BCCAE}"/>
                    </a:ext>
                  </a:extLst>
                </p14:cNvPr>
                <p14:cNvContentPartPr/>
                <p14:nvPr/>
              </p14:nvContentPartPr>
              <p14:xfrm>
                <a:off x="3524914" y="488433"/>
                <a:ext cx="4860720" cy="182160"/>
              </p14:xfrm>
            </p:contentPart>
          </mc:Choice>
          <mc:Fallback>
            <p:pic>
              <p:nvPicPr>
                <p:cNvPr id="2" name="Freihand 1">
                  <a:extLst>
                    <a:ext uri="{FF2B5EF4-FFF2-40B4-BE49-F238E27FC236}">
                      <a16:creationId xmlns:a16="http://schemas.microsoft.com/office/drawing/2014/main" id="{2E16BFAB-F463-D257-D2D0-D56BFF4BCCAE}"/>
                    </a:ext>
                  </a:extLst>
                </p:cNvPr>
                <p:cNvPicPr/>
                <p:nvPr/>
              </p:nvPicPr>
              <p:blipFill>
                <a:blip r:embed="rId4"/>
                <a:stretch>
                  <a:fillRect/>
                </a:stretch>
              </p:blipFill>
              <p:spPr>
                <a:xfrm>
                  <a:off x="3515914" y="479433"/>
                  <a:ext cx="4878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51E654F-C267-ABCD-567A-ED2A3C66E242}"/>
                    </a:ext>
                  </a:extLst>
                </p14:cNvPr>
                <p14:cNvContentPartPr/>
                <p14:nvPr/>
              </p14:nvContentPartPr>
              <p14:xfrm>
                <a:off x="8646634" y="262353"/>
                <a:ext cx="11880" cy="152280"/>
              </p14:xfrm>
            </p:contentPart>
          </mc:Choice>
          <mc:Fallback>
            <p:pic>
              <p:nvPicPr>
                <p:cNvPr id="5" name="Freihand 4">
                  <a:extLst>
                    <a:ext uri="{FF2B5EF4-FFF2-40B4-BE49-F238E27FC236}">
                      <a16:creationId xmlns:a16="http://schemas.microsoft.com/office/drawing/2014/main" id="{F51E654F-C267-ABCD-567A-ED2A3C66E242}"/>
                    </a:ext>
                  </a:extLst>
                </p:cNvPr>
                <p:cNvPicPr/>
                <p:nvPr/>
              </p:nvPicPr>
              <p:blipFill>
                <a:blip r:embed="rId6"/>
                <a:stretch>
                  <a:fillRect/>
                </a:stretch>
              </p:blipFill>
              <p:spPr>
                <a:xfrm>
                  <a:off x="8637994" y="253713"/>
                  <a:ext cx="29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8DBA903-DFD3-3E85-73CC-0E140B200DBB}"/>
                    </a:ext>
                  </a:extLst>
                </p14:cNvPr>
                <p14:cNvContentPartPr/>
                <p14:nvPr/>
              </p14:nvContentPartPr>
              <p14:xfrm>
                <a:off x="8491834" y="215193"/>
                <a:ext cx="281520" cy="212040"/>
              </p14:xfrm>
            </p:contentPart>
          </mc:Choice>
          <mc:Fallback>
            <p:pic>
              <p:nvPicPr>
                <p:cNvPr id="6" name="Freihand 5">
                  <a:extLst>
                    <a:ext uri="{FF2B5EF4-FFF2-40B4-BE49-F238E27FC236}">
                      <a16:creationId xmlns:a16="http://schemas.microsoft.com/office/drawing/2014/main" id="{98DBA903-DFD3-3E85-73CC-0E140B200DBB}"/>
                    </a:ext>
                  </a:extLst>
                </p:cNvPr>
                <p:cNvPicPr/>
                <p:nvPr/>
              </p:nvPicPr>
              <p:blipFill>
                <a:blip r:embed="rId8"/>
                <a:stretch>
                  <a:fillRect/>
                </a:stretch>
              </p:blipFill>
              <p:spPr>
                <a:xfrm>
                  <a:off x="8482834" y="206553"/>
                  <a:ext cx="2991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B07BFF9-043F-A909-852D-0FC3936A7CBD}"/>
                    </a:ext>
                  </a:extLst>
                </p14:cNvPr>
                <p14:cNvContentPartPr/>
                <p14:nvPr/>
              </p14:nvContentPartPr>
              <p14:xfrm>
                <a:off x="8805034" y="306273"/>
                <a:ext cx="569880" cy="85320"/>
              </p14:xfrm>
            </p:contentPart>
          </mc:Choice>
          <mc:Fallback>
            <p:pic>
              <p:nvPicPr>
                <p:cNvPr id="7" name="Freihand 6">
                  <a:extLst>
                    <a:ext uri="{FF2B5EF4-FFF2-40B4-BE49-F238E27FC236}">
                      <a16:creationId xmlns:a16="http://schemas.microsoft.com/office/drawing/2014/main" id="{BB07BFF9-043F-A909-852D-0FC3936A7CBD}"/>
                    </a:ext>
                  </a:extLst>
                </p:cNvPr>
                <p:cNvPicPr/>
                <p:nvPr/>
              </p:nvPicPr>
              <p:blipFill>
                <a:blip r:embed="rId10"/>
                <a:stretch>
                  <a:fillRect/>
                </a:stretch>
              </p:blipFill>
              <p:spPr>
                <a:xfrm>
                  <a:off x="8796394" y="297633"/>
                  <a:ext cx="587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26100553-4083-CE83-88D8-0A9B1A572363}"/>
                    </a:ext>
                  </a:extLst>
                </p14:cNvPr>
                <p14:cNvContentPartPr/>
                <p14:nvPr/>
              </p14:nvContentPartPr>
              <p14:xfrm>
                <a:off x="9356554" y="307713"/>
                <a:ext cx="225720" cy="81360"/>
              </p14:xfrm>
            </p:contentPart>
          </mc:Choice>
          <mc:Fallback>
            <p:pic>
              <p:nvPicPr>
                <p:cNvPr id="10" name="Freihand 9">
                  <a:extLst>
                    <a:ext uri="{FF2B5EF4-FFF2-40B4-BE49-F238E27FC236}">
                      <a16:creationId xmlns:a16="http://schemas.microsoft.com/office/drawing/2014/main" id="{26100553-4083-CE83-88D8-0A9B1A572363}"/>
                    </a:ext>
                  </a:extLst>
                </p:cNvPr>
                <p:cNvPicPr/>
                <p:nvPr/>
              </p:nvPicPr>
              <p:blipFill>
                <a:blip r:embed="rId12"/>
                <a:stretch>
                  <a:fillRect/>
                </a:stretch>
              </p:blipFill>
              <p:spPr>
                <a:xfrm>
                  <a:off x="9347554" y="298713"/>
                  <a:ext cx="243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7C346F7-4F9E-2C15-C03F-50EBA571A9B4}"/>
                    </a:ext>
                  </a:extLst>
                </p14:cNvPr>
                <p14:cNvContentPartPr/>
                <p14:nvPr/>
              </p14:nvContentPartPr>
              <p14:xfrm>
                <a:off x="9604954" y="236433"/>
                <a:ext cx="186840" cy="118440"/>
              </p14:xfrm>
            </p:contentPart>
          </mc:Choice>
          <mc:Fallback>
            <p:pic>
              <p:nvPicPr>
                <p:cNvPr id="11" name="Freihand 10">
                  <a:extLst>
                    <a:ext uri="{FF2B5EF4-FFF2-40B4-BE49-F238E27FC236}">
                      <a16:creationId xmlns:a16="http://schemas.microsoft.com/office/drawing/2014/main" id="{C7C346F7-4F9E-2C15-C03F-50EBA571A9B4}"/>
                    </a:ext>
                  </a:extLst>
                </p:cNvPr>
                <p:cNvPicPr/>
                <p:nvPr/>
              </p:nvPicPr>
              <p:blipFill>
                <a:blip r:embed="rId14"/>
                <a:stretch>
                  <a:fillRect/>
                </a:stretch>
              </p:blipFill>
              <p:spPr>
                <a:xfrm>
                  <a:off x="9595954" y="227793"/>
                  <a:ext cx="204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80BE13F-47F6-C44A-9169-3540423F15B3}"/>
                    </a:ext>
                  </a:extLst>
                </p14:cNvPr>
                <p14:cNvContentPartPr/>
                <p14:nvPr/>
              </p14:nvContentPartPr>
              <p14:xfrm>
                <a:off x="9500194" y="276393"/>
                <a:ext cx="92520" cy="128520"/>
              </p14:xfrm>
            </p:contentPart>
          </mc:Choice>
          <mc:Fallback>
            <p:pic>
              <p:nvPicPr>
                <p:cNvPr id="12" name="Freihand 11">
                  <a:extLst>
                    <a:ext uri="{FF2B5EF4-FFF2-40B4-BE49-F238E27FC236}">
                      <a16:creationId xmlns:a16="http://schemas.microsoft.com/office/drawing/2014/main" id="{C80BE13F-47F6-C44A-9169-3540423F15B3}"/>
                    </a:ext>
                  </a:extLst>
                </p:cNvPr>
                <p:cNvPicPr/>
                <p:nvPr/>
              </p:nvPicPr>
              <p:blipFill>
                <a:blip r:embed="rId16"/>
                <a:stretch>
                  <a:fillRect/>
                </a:stretch>
              </p:blipFill>
              <p:spPr>
                <a:xfrm>
                  <a:off x="9491194" y="267753"/>
                  <a:ext cx="110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9E0D3B43-CEF5-6B8A-4370-1DCB912CA540}"/>
                    </a:ext>
                  </a:extLst>
                </p14:cNvPr>
                <p14:cNvContentPartPr/>
                <p14:nvPr/>
              </p14:nvContentPartPr>
              <p14:xfrm>
                <a:off x="10071514" y="156513"/>
                <a:ext cx="183600" cy="370800"/>
              </p14:xfrm>
            </p:contentPart>
          </mc:Choice>
          <mc:Fallback>
            <p:pic>
              <p:nvPicPr>
                <p:cNvPr id="13" name="Freihand 12">
                  <a:extLst>
                    <a:ext uri="{FF2B5EF4-FFF2-40B4-BE49-F238E27FC236}">
                      <a16:creationId xmlns:a16="http://schemas.microsoft.com/office/drawing/2014/main" id="{9E0D3B43-CEF5-6B8A-4370-1DCB912CA540}"/>
                    </a:ext>
                  </a:extLst>
                </p:cNvPr>
                <p:cNvPicPr/>
                <p:nvPr/>
              </p:nvPicPr>
              <p:blipFill>
                <a:blip r:embed="rId18"/>
                <a:stretch>
                  <a:fillRect/>
                </a:stretch>
              </p:blipFill>
              <p:spPr>
                <a:xfrm>
                  <a:off x="10062514" y="147873"/>
                  <a:ext cx="20124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913F447-7EEA-380E-B7A3-732F291FCE74}"/>
                    </a:ext>
                  </a:extLst>
                </p14:cNvPr>
                <p14:cNvContentPartPr/>
                <p14:nvPr/>
              </p14:nvContentPartPr>
              <p14:xfrm>
                <a:off x="10247914" y="272433"/>
                <a:ext cx="326880" cy="50760"/>
              </p14:xfrm>
            </p:contentPart>
          </mc:Choice>
          <mc:Fallback>
            <p:pic>
              <p:nvPicPr>
                <p:cNvPr id="14" name="Freihand 13">
                  <a:extLst>
                    <a:ext uri="{FF2B5EF4-FFF2-40B4-BE49-F238E27FC236}">
                      <a16:creationId xmlns:a16="http://schemas.microsoft.com/office/drawing/2014/main" id="{5913F447-7EEA-380E-B7A3-732F291FCE74}"/>
                    </a:ext>
                  </a:extLst>
                </p:cNvPr>
                <p:cNvPicPr/>
                <p:nvPr/>
              </p:nvPicPr>
              <p:blipFill>
                <a:blip r:embed="rId20"/>
                <a:stretch>
                  <a:fillRect/>
                </a:stretch>
              </p:blipFill>
              <p:spPr>
                <a:xfrm>
                  <a:off x="10238914" y="263793"/>
                  <a:ext cx="344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611F076-45BD-04FF-54FD-168991F75CA1}"/>
                    </a:ext>
                  </a:extLst>
                </p14:cNvPr>
                <p14:cNvContentPartPr/>
                <p14:nvPr/>
              </p14:nvContentPartPr>
              <p14:xfrm>
                <a:off x="10738594" y="210513"/>
                <a:ext cx="241560" cy="90720"/>
              </p14:xfrm>
            </p:contentPart>
          </mc:Choice>
          <mc:Fallback>
            <p:pic>
              <p:nvPicPr>
                <p:cNvPr id="15" name="Freihand 14">
                  <a:extLst>
                    <a:ext uri="{FF2B5EF4-FFF2-40B4-BE49-F238E27FC236}">
                      <a16:creationId xmlns:a16="http://schemas.microsoft.com/office/drawing/2014/main" id="{1611F076-45BD-04FF-54FD-168991F75CA1}"/>
                    </a:ext>
                  </a:extLst>
                </p:cNvPr>
                <p:cNvPicPr/>
                <p:nvPr/>
              </p:nvPicPr>
              <p:blipFill>
                <a:blip r:embed="rId22"/>
                <a:stretch>
                  <a:fillRect/>
                </a:stretch>
              </p:blipFill>
              <p:spPr>
                <a:xfrm>
                  <a:off x="10729594" y="201873"/>
                  <a:ext cx="259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7B9B8496-124C-B2EA-17E7-66C0EB5B8E3A}"/>
                    </a:ext>
                  </a:extLst>
                </p14:cNvPr>
                <p14:cNvContentPartPr/>
                <p14:nvPr/>
              </p14:nvContentPartPr>
              <p14:xfrm>
                <a:off x="11040634" y="228513"/>
                <a:ext cx="556920" cy="236160"/>
              </p14:xfrm>
            </p:contentPart>
          </mc:Choice>
          <mc:Fallback>
            <p:pic>
              <p:nvPicPr>
                <p:cNvPr id="16" name="Freihand 15">
                  <a:extLst>
                    <a:ext uri="{FF2B5EF4-FFF2-40B4-BE49-F238E27FC236}">
                      <a16:creationId xmlns:a16="http://schemas.microsoft.com/office/drawing/2014/main" id="{7B9B8496-124C-B2EA-17E7-66C0EB5B8E3A}"/>
                    </a:ext>
                  </a:extLst>
                </p:cNvPr>
                <p:cNvPicPr/>
                <p:nvPr/>
              </p:nvPicPr>
              <p:blipFill>
                <a:blip r:embed="rId24"/>
                <a:stretch>
                  <a:fillRect/>
                </a:stretch>
              </p:blipFill>
              <p:spPr>
                <a:xfrm>
                  <a:off x="11031994" y="219873"/>
                  <a:ext cx="574560" cy="25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03E99EE-BD5C-4719-FD31-CFCF95BBA91B}"/>
                  </a:ext>
                </a:extLst>
              </p14:cNvPr>
              <p14:cNvContentPartPr/>
              <p14:nvPr/>
            </p14:nvContentPartPr>
            <p14:xfrm>
              <a:off x="76114" y="341913"/>
              <a:ext cx="2366280" cy="1203840"/>
            </p14:xfrm>
          </p:contentPart>
        </mc:Choice>
        <mc:Fallback>
          <p:pic>
            <p:nvPicPr>
              <p:cNvPr id="18" name="Freihand 17">
                <a:extLst>
                  <a:ext uri="{FF2B5EF4-FFF2-40B4-BE49-F238E27FC236}">
                    <a16:creationId xmlns:a16="http://schemas.microsoft.com/office/drawing/2014/main" id="{E03E99EE-BD5C-4719-FD31-CFCF95BBA91B}"/>
                  </a:ext>
                </a:extLst>
              </p:cNvPr>
              <p:cNvPicPr/>
              <p:nvPr/>
            </p:nvPicPr>
            <p:blipFill>
              <a:blip r:embed="rId26"/>
              <a:stretch>
                <a:fillRect/>
              </a:stretch>
            </p:blipFill>
            <p:spPr>
              <a:xfrm>
                <a:off x="67114" y="333273"/>
                <a:ext cx="2383920" cy="1221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AFD6EE8-A762-7E54-11F1-F9A0EBF20B29}"/>
                  </a:ext>
                </a:extLst>
              </p14:cNvPr>
              <p14:cNvContentPartPr/>
              <p14:nvPr/>
            </p14:nvContentPartPr>
            <p14:xfrm>
              <a:off x="314434" y="1299513"/>
              <a:ext cx="1824480" cy="115200"/>
            </p14:xfrm>
          </p:contentPart>
        </mc:Choice>
        <mc:Fallback>
          <p:pic>
            <p:nvPicPr>
              <p:cNvPr id="19" name="Freihand 18">
                <a:extLst>
                  <a:ext uri="{FF2B5EF4-FFF2-40B4-BE49-F238E27FC236}">
                    <a16:creationId xmlns:a16="http://schemas.microsoft.com/office/drawing/2014/main" id="{9AFD6EE8-A762-7E54-11F1-F9A0EBF20B29}"/>
                  </a:ext>
                </a:extLst>
              </p:cNvPr>
              <p:cNvPicPr/>
              <p:nvPr/>
            </p:nvPicPr>
            <p:blipFill>
              <a:blip r:embed="rId28"/>
              <a:stretch>
                <a:fillRect/>
              </a:stretch>
            </p:blipFill>
            <p:spPr>
              <a:xfrm>
                <a:off x="305434" y="1290513"/>
                <a:ext cx="1842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21BEBFD-BFB6-3CE4-8EB6-1F4ED5087DEA}"/>
                  </a:ext>
                </a:extLst>
              </p14:cNvPr>
              <p14:cNvContentPartPr/>
              <p14:nvPr/>
            </p14:nvContentPartPr>
            <p14:xfrm>
              <a:off x="44794" y="1568073"/>
              <a:ext cx="2910240" cy="980640"/>
            </p14:xfrm>
          </p:contentPart>
        </mc:Choice>
        <mc:Fallback>
          <p:pic>
            <p:nvPicPr>
              <p:cNvPr id="20" name="Freihand 19">
                <a:extLst>
                  <a:ext uri="{FF2B5EF4-FFF2-40B4-BE49-F238E27FC236}">
                    <a16:creationId xmlns:a16="http://schemas.microsoft.com/office/drawing/2014/main" id="{921BEBFD-BFB6-3CE4-8EB6-1F4ED5087DEA}"/>
                  </a:ext>
                </a:extLst>
              </p:cNvPr>
              <p:cNvPicPr/>
              <p:nvPr/>
            </p:nvPicPr>
            <p:blipFill>
              <a:blip r:embed="rId30"/>
              <a:stretch>
                <a:fillRect/>
              </a:stretch>
            </p:blipFill>
            <p:spPr>
              <a:xfrm>
                <a:off x="35794" y="1559073"/>
                <a:ext cx="2927880" cy="998280"/>
              </a:xfrm>
              <a:prstGeom prst="rect">
                <a:avLst/>
              </a:prstGeom>
            </p:spPr>
          </p:pic>
        </mc:Fallback>
      </mc:AlternateContent>
      <p:grpSp>
        <p:nvGrpSpPr>
          <p:cNvPr id="23" name="Gruppieren 22">
            <a:extLst>
              <a:ext uri="{FF2B5EF4-FFF2-40B4-BE49-F238E27FC236}">
                <a16:creationId xmlns:a16="http://schemas.microsoft.com/office/drawing/2014/main" id="{E7337870-D9F0-082E-5B58-35F0E5D6F9F7}"/>
              </a:ext>
            </a:extLst>
          </p:cNvPr>
          <p:cNvGrpSpPr/>
          <p:nvPr/>
        </p:nvGrpSpPr>
        <p:grpSpPr>
          <a:xfrm>
            <a:off x="3444274" y="1672113"/>
            <a:ext cx="4788000" cy="1112400"/>
            <a:chOff x="3444274" y="1672113"/>
            <a:chExt cx="4788000" cy="1112400"/>
          </a:xfrm>
        </p:grpSpPr>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76993CFF-9080-071A-5AEA-AEC09EA84B1D}"/>
                    </a:ext>
                  </a:extLst>
                </p14:cNvPr>
                <p14:cNvContentPartPr/>
                <p14:nvPr/>
              </p14:nvContentPartPr>
              <p14:xfrm>
                <a:off x="4742434" y="1786953"/>
                <a:ext cx="393120" cy="93600"/>
              </p14:xfrm>
            </p:contentPart>
          </mc:Choice>
          <mc:Fallback>
            <p:pic>
              <p:nvPicPr>
                <p:cNvPr id="21" name="Freihand 20">
                  <a:extLst>
                    <a:ext uri="{FF2B5EF4-FFF2-40B4-BE49-F238E27FC236}">
                      <a16:creationId xmlns:a16="http://schemas.microsoft.com/office/drawing/2014/main" id="{76993CFF-9080-071A-5AEA-AEC09EA84B1D}"/>
                    </a:ext>
                  </a:extLst>
                </p:cNvPr>
                <p:cNvPicPr/>
                <p:nvPr/>
              </p:nvPicPr>
              <p:blipFill>
                <a:blip r:embed="rId32"/>
                <a:stretch>
                  <a:fillRect/>
                </a:stretch>
              </p:blipFill>
              <p:spPr>
                <a:xfrm>
                  <a:off x="4733794" y="1778313"/>
                  <a:ext cx="410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F74E6098-DBEA-41F8-9461-353FFA52BC0C}"/>
                    </a:ext>
                  </a:extLst>
                </p14:cNvPr>
                <p14:cNvContentPartPr/>
                <p14:nvPr/>
              </p14:nvContentPartPr>
              <p14:xfrm>
                <a:off x="3444274" y="1672113"/>
                <a:ext cx="4788000" cy="1112400"/>
              </p14:xfrm>
            </p:contentPart>
          </mc:Choice>
          <mc:Fallback>
            <p:pic>
              <p:nvPicPr>
                <p:cNvPr id="22" name="Freihand 21">
                  <a:extLst>
                    <a:ext uri="{FF2B5EF4-FFF2-40B4-BE49-F238E27FC236}">
                      <a16:creationId xmlns:a16="http://schemas.microsoft.com/office/drawing/2014/main" id="{F74E6098-DBEA-41F8-9461-353FFA52BC0C}"/>
                    </a:ext>
                  </a:extLst>
                </p:cNvPr>
                <p:cNvPicPr/>
                <p:nvPr/>
              </p:nvPicPr>
              <p:blipFill>
                <a:blip r:embed="rId34"/>
                <a:stretch>
                  <a:fillRect/>
                </a:stretch>
              </p:blipFill>
              <p:spPr>
                <a:xfrm>
                  <a:off x="3435634" y="1663473"/>
                  <a:ext cx="4805640" cy="113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0B2BF7A-EFCD-6C15-F14F-56C9A1E9D41A}"/>
                  </a:ext>
                </a:extLst>
              </p14:cNvPr>
              <p14:cNvContentPartPr/>
              <p14:nvPr/>
            </p14:nvContentPartPr>
            <p14:xfrm>
              <a:off x="8556274" y="2329113"/>
              <a:ext cx="1480320" cy="129600"/>
            </p14:xfrm>
          </p:contentPart>
        </mc:Choice>
        <mc:Fallback>
          <p:pic>
            <p:nvPicPr>
              <p:cNvPr id="24" name="Freihand 23">
                <a:extLst>
                  <a:ext uri="{FF2B5EF4-FFF2-40B4-BE49-F238E27FC236}">
                    <a16:creationId xmlns:a16="http://schemas.microsoft.com/office/drawing/2014/main" id="{C0B2BF7A-EFCD-6C15-F14F-56C9A1E9D41A}"/>
                  </a:ext>
                </a:extLst>
              </p:cNvPr>
              <p:cNvPicPr/>
              <p:nvPr/>
            </p:nvPicPr>
            <p:blipFill>
              <a:blip r:embed="rId36"/>
              <a:stretch>
                <a:fillRect/>
              </a:stretch>
            </p:blipFill>
            <p:spPr>
              <a:xfrm>
                <a:off x="8547634" y="2320473"/>
                <a:ext cx="1497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4C1CA8B4-4BC9-C1B5-9999-D6F2D301E3B6}"/>
                  </a:ext>
                </a:extLst>
              </p14:cNvPr>
              <p14:cNvContentPartPr/>
              <p14:nvPr/>
            </p14:nvContentPartPr>
            <p14:xfrm>
              <a:off x="-926" y="3038313"/>
              <a:ext cx="2178000" cy="605880"/>
            </p14:xfrm>
          </p:contentPart>
        </mc:Choice>
        <mc:Fallback>
          <p:pic>
            <p:nvPicPr>
              <p:cNvPr id="25" name="Freihand 24">
                <a:extLst>
                  <a:ext uri="{FF2B5EF4-FFF2-40B4-BE49-F238E27FC236}">
                    <a16:creationId xmlns:a16="http://schemas.microsoft.com/office/drawing/2014/main" id="{4C1CA8B4-4BC9-C1B5-9999-D6F2D301E3B6}"/>
                  </a:ext>
                </a:extLst>
              </p:cNvPr>
              <p:cNvPicPr/>
              <p:nvPr/>
            </p:nvPicPr>
            <p:blipFill>
              <a:blip r:embed="rId38"/>
              <a:stretch>
                <a:fillRect/>
              </a:stretch>
            </p:blipFill>
            <p:spPr>
              <a:xfrm>
                <a:off x="-9926" y="3029313"/>
                <a:ext cx="219564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9E41C18E-BE9A-1506-8715-C290BF80AAFA}"/>
                  </a:ext>
                </a:extLst>
              </p14:cNvPr>
              <p14:cNvContentPartPr/>
              <p14:nvPr/>
            </p14:nvContentPartPr>
            <p14:xfrm>
              <a:off x="5165794" y="2972433"/>
              <a:ext cx="305640" cy="228960"/>
            </p14:xfrm>
          </p:contentPart>
        </mc:Choice>
        <mc:Fallback>
          <p:pic>
            <p:nvPicPr>
              <p:cNvPr id="26" name="Freihand 25">
                <a:extLst>
                  <a:ext uri="{FF2B5EF4-FFF2-40B4-BE49-F238E27FC236}">
                    <a16:creationId xmlns:a16="http://schemas.microsoft.com/office/drawing/2014/main" id="{9E41C18E-BE9A-1506-8715-C290BF80AAFA}"/>
                  </a:ext>
                </a:extLst>
              </p:cNvPr>
              <p:cNvPicPr/>
              <p:nvPr/>
            </p:nvPicPr>
            <p:blipFill>
              <a:blip r:embed="rId40"/>
              <a:stretch>
                <a:fillRect/>
              </a:stretch>
            </p:blipFill>
            <p:spPr>
              <a:xfrm>
                <a:off x="5157154" y="2963433"/>
                <a:ext cx="3232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5FDE33B0-883A-4B1A-8ED9-A16EB698B140}"/>
                  </a:ext>
                </a:extLst>
              </p14:cNvPr>
              <p14:cNvContentPartPr/>
              <p14:nvPr/>
            </p14:nvContentPartPr>
            <p14:xfrm>
              <a:off x="4893274" y="2726553"/>
              <a:ext cx="2013480" cy="608040"/>
            </p14:xfrm>
          </p:contentPart>
        </mc:Choice>
        <mc:Fallback>
          <p:pic>
            <p:nvPicPr>
              <p:cNvPr id="32" name="Freihand 31">
                <a:extLst>
                  <a:ext uri="{FF2B5EF4-FFF2-40B4-BE49-F238E27FC236}">
                    <a16:creationId xmlns:a16="http://schemas.microsoft.com/office/drawing/2014/main" id="{5FDE33B0-883A-4B1A-8ED9-A16EB698B140}"/>
                  </a:ext>
                </a:extLst>
              </p:cNvPr>
              <p:cNvPicPr/>
              <p:nvPr/>
            </p:nvPicPr>
            <p:blipFill>
              <a:blip r:embed="rId42"/>
              <a:stretch>
                <a:fillRect/>
              </a:stretch>
            </p:blipFill>
            <p:spPr>
              <a:xfrm>
                <a:off x="4884274" y="2717913"/>
                <a:ext cx="203112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FBC244E8-0C6C-FA8B-DBB8-8A1C8E93677E}"/>
                  </a:ext>
                </a:extLst>
              </p14:cNvPr>
              <p14:cNvContentPartPr/>
              <p14:nvPr/>
            </p14:nvContentPartPr>
            <p14:xfrm>
              <a:off x="7824754" y="3717993"/>
              <a:ext cx="734400" cy="41400"/>
            </p14:xfrm>
          </p:contentPart>
        </mc:Choice>
        <mc:Fallback>
          <p:pic>
            <p:nvPicPr>
              <p:cNvPr id="34" name="Freihand 33">
                <a:extLst>
                  <a:ext uri="{FF2B5EF4-FFF2-40B4-BE49-F238E27FC236}">
                    <a16:creationId xmlns:a16="http://schemas.microsoft.com/office/drawing/2014/main" id="{FBC244E8-0C6C-FA8B-DBB8-8A1C8E93677E}"/>
                  </a:ext>
                </a:extLst>
              </p:cNvPr>
              <p:cNvPicPr/>
              <p:nvPr/>
            </p:nvPicPr>
            <p:blipFill>
              <a:blip r:embed="rId44"/>
              <a:stretch>
                <a:fillRect/>
              </a:stretch>
            </p:blipFill>
            <p:spPr>
              <a:xfrm>
                <a:off x="7815754" y="3709353"/>
                <a:ext cx="752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75BB5603-FEBC-42A6-AB6B-88550ABA8395}"/>
                  </a:ext>
                </a:extLst>
              </p14:cNvPr>
              <p14:cNvContentPartPr/>
              <p14:nvPr/>
            </p14:nvContentPartPr>
            <p14:xfrm>
              <a:off x="494434" y="3976473"/>
              <a:ext cx="1134360" cy="65160"/>
            </p14:xfrm>
          </p:contentPart>
        </mc:Choice>
        <mc:Fallback>
          <p:pic>
            <p:nvPicPr>
              <p:cNvPr id="35" name="Freihand 34">
                <a:extLst>
                  <a:ext uri="{FF2B5EF4-FFF2-40B4-BE49-F238E27FC236}">
                    <a16:creationId xmlns:a16="http://schemas.microsoft.com/office/drawing/2014/main" id="{75BB5603-FEBC-42A6-AB6B-88550ABA8395}"/>
                  </a:ext>
                </a:extLst>
              </p:cNvPr>
              <p:cNvPicPr/>
              <p:nvPr/>
            </p:nvPicPr>
            <p:blipFill>
              <a:blip r:embed="rId46"/>
              <a:stretch>
                <a:fillRect/>
              </a:stretch>
            </p:blipFill>
            <p:spPr>
              <a:xfrm>
                <a:off x="485794" y="3967473"/>
                <a:ext cx="1152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36BBB3B2-F947-B2B4-213B-BF95FCA02DEB}"/>
                  </a:ext>
                </a:extLst>
              </p14:cNvPr>
              <p14:cNvContentPartPr/>
              <p14:nvPr/>
            </p14:nvContentPartPr>
            <p14:xfrm>
              <a:off x="8364034" y="2738793"/>
              <a:ext cx="208440" cy="314280"/>
            </p14:xfrm>
          </p:contentPart>
        </mc:Choice>
        <mc:Fallback>
          <p:pic>
            <p:nvPicPr>
              <p:cNvPr id="39" name="Freihand 38">
                <a:extLst>
                  <a:ext uri="{FF2B5EF4-FFF2-40B4-BE49-F238E27FC236}">
                    <a16:creationId xmlns:a16="http://schemas.microsoft.com/office/drawing/2014/main" id="{36BBB3B2-F947-B2B4-213B-BF95FCA02DEB}"/>
                  </a:ext>
                </a:extLst>
              </p:cNvPr>
              <p:cNvPicPr/>
              <p:nvPr/>
            </p:nvPicPr>
            <p:blipFill>
              <a:blip r:embed="rId48"/>
              <a:stretch>
                <a:fillRect/>
              </a:stretch>
            </p:blipFill>
            <p:spPr>
              <a:xfrm>
                <a:off x="8355394" y="2729793"/>
                <a:ext cx="226080" cy="331920"/>
              </a:xfrm>
              <a:prstGeom prst="rect">
                <a:avLst/>
              </a:prstGeom>
            </p:spPr>
          </p:pic>
        </mc:Fallback>
      </mc:AlternateContent>
      <p:grpSp>
        <p:nvGrpSpPr>
          <p:cNvPr id="49" name="Gruppieren 48">
            <a:extLst>
              <a:ext uri="{FF2B5EF4-FFF2-40B4-BE49-F238E27FC236}">
                <a16:creationId xmlns:a16="http://schemas.microsoft.com/office/drawing/2014/main" id="{C25BB371-985D-ED51-E7CD-0B5D3B7507C3}"/>
              </a:ext>
            </a:extLst>
          </p:cNvPr>
          <p:cNvGrpSpPr/>
          <p:nvPr/>
        </p:nvGrpSpPr>
        <p:grpSpPr>
          <a:xfrm>
            <a:off x="8742754" y="2464833"/>
            <a:ext cx="641160" cy="575280"/>
            <a:chOff x="8742754" y="2464833"/>
            <a:chExt cx="641160" cy="575280"/>
          </a:xfrm>
        </p:grpSpPr>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66859F51-B988-55C4-AA50-43BB04AE1001}"/>
                    </a:ext>
                  </a:extLst>
                </p14:cNvPr>
                <p14:cNvContentPartPr/>
                <p14:nvPr/>
              </p14:nvContentPartPr>
              <p14:xfrm>
                <a:off x="8742754" y="2690193"/>
                <a:ext cx="88200" cy="349920"/>
              </p14:xfrm>
            </p:contentPart>
          </mc:Choice>
          <mc:Fallback>
            <p:pic>
              <p:nvPicPr>
                <p:cNvPr id="40" name="Freihand 39">
                  <a:extLst>
                    <a:ext uri="{FF2B5EF4-FFF2-40B4-BE49-F238E27FC236}">
                      <a16:creationId xmlns:a16="http://schemas.microsoft.com/office/drawing/2014/main" id="{66859F51-B988-55C4-AA50-43BB04AE1001}"/>
                    </a:ext>
                  </a:extLst>
                </p:cNvPr>
                <p:cNvPicPr/>
                <p:nvPr/>
              </p:nvPicPr>
              <p:blipFill>
                <a:blip r:embed="rId50"/>
                <a:stretch>
                  <a:fillRect/>
                </a:stretch>
              </p:blipFill>
              <p:spPr>
                <a:xfrm>
                  <a:off x="8734114" y="2681193"/>
                  <a:ext cx="10584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Freihand 40">
                  <a:extLst>
                    <a:ext uri="{FF2B5EF4-FFF2-40B4-BE49-F238E27FC236}">
                      <a16:creationId xmlns:a16="http://schemas.microsoft.com/office/drawing/2014/main" id="{5DE44320-D223-4ACA-E1DB-033EF39694AA}"/>
                    </a:ext>
                  </a:extLst>
                </p14:cNvPr>
                <p14:cNvContentPartPr/>
                <p14:nvPr/>
              </p14:nvContentPartPr>
              <p14:xfrm>
                <a:off x="9013114" y="2795313"/>
                <a:ext cx="64080" cy="163440"/>
              </p14:xfrm>
            </p:contentPart>
          </mc:Choice>
          <mc:Fallback>
            <p:pic>
              <p:nvPicPr>
                <p:cNvPr id="41" name="Freihand 40">
                  <a:extLst>
                    <a:ext uri="{FF2B5EF4-FFF2-40B4-BE49-F238E27FC236}">
                      <a16:creationId xmlns:a16="http://schemas.microsoft.com/office/drawing/2014/main" id="{5DE44320-D223-4ACA-E1DB-033EF39694AA}"/>
                    </a:ext>
                  </a:extLst>
                </p:cNvPr>
                <p:cNvPicPr/>
                <p:nvPr/>
              </p:nvPicPr>
              <p:blipFill>
                <a:blip r:embed="rId52"/>
                <a:stretch>
                  <a:fillRect/>
                </a:stretch>
              </p:blipFill>
              <p:spPr>
                <a:xfrm>
                  <a:off x="9004114" y="2786313"/>
                  <a:ext cx="81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1AB4BE23-340B-9820-4D2B-B646591FE6C4}"/>
                    </a:ext>
                  </a:extLst>
                </p14:cNvPr>
                <p14:cNvContentPartPr/>
                <p14:nvPr/>
              </p14:nvContentPartPr>
              <p14:xfrm>
                <a:off x="9010954" y="2683713"/>
                <a:ext cx="45720" cy="28080"/>
              </p14:xfrm>
            </p:contentPart>
          </mc:Choice>
          <mc:Fallback>
            <p:pic>
              <p:nvPicPr>
                <p:cNvPr id="42" name="Freihand 41">
                  <a:extLst>
                    <a:ext uri="{FF2B5EF4-FFF2-40B4-BE49-F238E27FC236}">
                      <a16:creationId xmlns:a16="http://schemas.microsoft.com/office/drawing/2014/main" id="{1AB4BE23-340B-9820-4D2B-B646591FE6C4}"/>
                    </a:ext>
                  </a:extLst>
                </p:cNvPr>
                <p:cNvPicPr/>
                <p:nvPr/>
              </p:nvPicPr>
              <p:blipFill>
                <a:blip r:embed="rId54"/>
                <a:stretch>
                  <a:fillRect/>
                </a:stretch>
              </p:blipFill>
              <p:spPr>
                <a:xfrm>
                  <a:off x="9002314" y="2674713"/>
                  <a:ext cx="63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Freihand 42">
                  <a:extLst>
                    <a:ext uri="{FF2B5EF4-FFF2-40B4-BE49-F238E27FC236}">
                      <a16:creationId xmlns:a16="http://schemas.microsoft.com/office/drawing/2014/main" id="{E5A2B23C-7E42-7E4A-FC43-1418D64A627C}"/>
                    </a:ext>
                  </a:extLst>
                </p14:cNvPr>
                <p14:cNvContentPartPr/>
                <p14:nvPr/>
              </p14:nvContentPartPr>
              <p14:xfrm>
                <a:off x="9260074" y="2698473"/>
                <a:ext cx="123840" cy="310320"/>
              </p14:xfrm>
            </p:contentPart>
          </mc:Choice>
          <mc:Fallback>
            <p:pic>
              <p:nvPicPr>
                <p:cNvPr id="43" name="Freihand 42">
                  <a:extLst>
                    <a:ext uri="{FF2B5EF4-FFF2-40B4-BE49-F238E27FC236}">
                      <a16:creationId xmlns:a16="http://schemas.microsoft.com/office/drawing/2014/main" id="{E5A2B23C-7E42-7E4A-FC43-1418D64A627C}"/>
                    </a:ext>
                  </a:extLst>
                </p:cNvPr>
                <p:cNvPicPr/>
                <p:nvPr/>
              </p:nvPicPr>
              <p:blipFill>
                <a:blip r:embed="rId56"/>
                <a:stretch>
                  <a:fillRect/>
                </a:stretch>
              </p:blipFill>
              <p:spPr>
                <a:xfrm>
                  <a:off x="9251434" y="2689473"/>
                  <a:ext cx="1414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5FEA752E-C633-3DCA-D5B1-2E8565BD7273}"/>
                    </a:ext>
                  </a:extLst>
                </p14:cNvPr>
                <p14:cNvContentPartPr/>
                <p14:nvPr/>
              </p14:nvContentPartPr>
              <p14:xfrm>
                <a:off x="8967034" y="2547633"/>
                <a:ext cx="161640" cy="34200"/>
              </p14:xfrm>
            </p:contentPart>
          </mc:Choice>
          <mc:Fallback>
            <p:pic>
              <p:nvPicPr>
                <p:cNvPr id="45" name="Freihand 44">
                  <a:extLst>
                    <a:ext uri="{FF2B5EF4-FFF2-40B4-BE49-F238E27FC236}">
                      <a16:creationId xmlns:a16="http://schemas.microsoft.com/office/drawing/2014/main" id="{5FEA752E-C633-3DCA-D5B1-2E8565BD7273}"/>
                    </a:ext>
                  </a:extLst>
                </p:cNvPr>
                <p:cNvPicPr/>
                <p:nvPr/>
              </p:nvPicPr>
              <p:blipFill>
                <a:blip r:embed="rId58"/>
                <a:stretch>
                  <a:fillRect/>
                </a:stretch>
              </p:blipFill>
              <p:spPr>
                <a:xfrm>
                  <a:off x="8958034" y="2538993"/>
                  <a:ext cx="179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 name="Freihand 46">
                  <a:extLst>
                    <a:ext uri="{FF2B5EF4-FFF2-40B4-BE49-F238E27FC236}">
                      <a16:creationId xmlns:a16="http://schemas.microsoft.com/office/drawing/2014/main" id="{07DE355E-E928-12C1-A9BD-FDD8F1384C48}"/>
                    </a:ext>
                  </a:extLst>
                </p14:cNvPr>
                <p14:cNvContentPartPr/>
                <p14:nvPr/>
              </p14:nvContentPartPr>
              <p14:xfrm>
                <a:off x="8863354" y="2627193"/>
                <a:ext cx="73080" cy="97560"/>
              </p14:xfrm>
            </p:contentPart>
          </mc:Choice>
          <mc:Fallback>
            <p:pic>
              <p:nvPicPr>
                <p:cNvPr id="47" name="Freihand 46">
                  <a:extLst>
                    <a:ext uri="{FF2B5EF4-FFF2-40B4-BE49-F238E27FC236}">
                      <a16:creationId xmlns:a16="http://schemas.microsoft.com/office/drawing/2014/main" id="{07DE355E-E928-12C1-A9BD-FDD8F1384C48}"/>
                    </a:ext>
                  </a:extLst>
                </p:cNvPr>
                <p:cNvPicPr/>
                <p:nvPr/>
              </p:nvPicPr>
              <p:blipFill>
                <a:blip r:embed="rId60"/>
                <a:stretch>
                  <a:fillRect/>
                </a:stretch>
              </p:blipFill>
              <p:spPr>
                <a:xfrm>
                  <a:off x="8854354" y="2618193"/>
                  <a:ext cx="90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Freihand 47">
                  <a:extLst>
                    <a:ext uri="{FF2B5EF4-FFF2-40B4-BE49-F238E27FC236}">
                      <a16:creationId xmlns:a16="http://schemas.microsoft.com/office/drawing/2014/main" id="{6985F0FE-9D10-A1D5-8C5D-87D5B3F2B889}"/>
                    </a:ext>
                  </a:extLst>
                </p14:cNvPr>
                <p14:cNvContentPartPr/>
                <p14:nvPr/>
              </p14:nvContentPartPr>
              <p14:xfrm>
                <a:off x="9248914" y="2464833"/>
                <a:ext cx="81360" cy="53640"/>
              </p14:xfrm>
            </p:contentPart>
          </mc:Choice>
          <mc:Fallback>
            <p:pic>
              <p:nvPicPr>
                <p:cNvPr id="48" name="Freihand 47">
                  <a:extLst>
                    <a:ext uri="{FF2B5EF4-FFF2-40B4-BE49-F238E27FC236}">
                      <a16:creationId xmlns:a16="http://schemas.microsoft.com/office/drawing/2014/main" id="{6985F0FE-9D10-A1D5-8C5D-87D5B3F2B889}"/>
                    </a:ext>
                  </a:extLst>
                </p:cNvPr>
                <p:cNvPicPr/>
                <p:nvPr/>
              </p:nvPicPr>
              <p:blipFill>
                <a:blip r:embed="rId62"/>
                <a:stretch>
                  <a:fillRect/>
                </a:stretch>
              </p:blipFill>
              <p:spPr>
                <a:xfrm>
                  <a:off x="9239914" y="2456193"/>
                  <a:ext cx="99000" cy="71280"/>
                </a:xfrm>
                <a:prstGeom prst="rect">
                  <a:avLst/>
                </a:prstGeom>
              </p:spPr>
            </p:pic>
          </mc:Fallback>
        </mc:AlternateContent>
      </p:grpSp>
      <p:grpSp>
        <p:nvGrpSpPr>
          <p:cNvPr id="52" name="Gruppieren 51">
            <a:extLst>
              <a:ext uri="{FF2B5EF4-FFF2-40B4-BE49-F238E27FC236}">
                <a16:creationId xmlns:a16="http://schemas.microsoft.com/office/drawing/2014/main" id="{A4B0B3E0-E0C9-2B16-2409-CBBBFEBB4A92}"/>
              </a:ext>
            </a:extLst>
          </p:cNvPr>
          <p:cNvGrpSpPr/>
          <p:nvPr/>
        </p:nvGrpSpPr>
        <p:grpSpPr>
          <a:xfrm>
            <a:off x="8673274" y="3455553"/>
            <a:ext cx="654120" cy="353520"/>
            <a:chOff x="8673274" y="3455553"/>
            <a:chExt cx="654120" cy="353520"/>
          </a:xfrm>
        </p:grpSpPr>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C7A49C39-1A0E-A25A-6872-7694E2EFAF58}"/>
                    </a:ext>
                  </a:extLst>
                </p14:cNvPr>
                <p14:cNvContentPartPr/>
                <p14:nvPr/>
              </p14:nvContentPartPr>
              <p14:xfrm>
                <a:off x="8767594" y="3455553"/>
                <a:ext cx="559800" cy="268560"/>
              </p14:xfrm>
            </p:contentPart>
          </mc:Choice>
          <mc:Fallback>
            <p:pic>
              <p:nvPicPr>
                <p:cNvPr id="50" name="Freihand 49">
                  <a:extLst>
                    <a:ext uri="{FF2B5EF4-FFF2-40B4-BE49-F238E27FC236}">
                      <a16:creationId xmlns:a16="http://schemas.microsoft.com/office/drawing/2014/main" id="{C7A49C39-1A0E-A25A-6872-7694E2EFAF58}"/>
                    </a:ext>
                  </a:extLst>
                </p:cNvPr>
                <p:cNvPicPr/>
                <p:nvPr/>
              </p:nvPicPr>
              <p:blipFill>
                <a:blip r:embed="rId64"/>
                <a:stretch>
                  <a:fillRect/>
                </a:stretch>
              </p:blipFill>
              <p:spPr>
                <a:xfrm>
                  <a:off x="8758594" y="3446913"/>
                  <a:ext cx="5774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914BE1C6-2B98-EDCE-9256-1ED0F3E3DC51}"/>
                    </a:ext>
                  </a:extLst>
                </p14:cNvPr>
                <p14:cNvContentPartPr/>
                <p14:nvPr/>
              </p14:nvContentPartPr>
              <p14:xfrm>
                <a:off x="8673274" y="3496233"/>
                <a:ext cx="252360" cy="312840"/>
              </p14:xfrm>
            </p:contentPart>
          </mc:Choice>
          <mc:Fallback>
            <p:pic>
              <p:nvPicPr>
                <p:cNvPr id="51" name="Freihand 50">
                  <a:extLst>
                    <a:ext uri="{FF2B5EF4-FFF2-40B4-BE49-F238E27FC236}">
                      <a16:creationId xmlns:a16="http://schemas.microsoft.com/office/drawing/2014/main" id="{914BE1C6-2B98-EDCE-9256-1ED0F3E3DC51}"/>
                    </a:ext>
                  </a:extLst>
                </p:cNvPr>
                <p:cNvPicPr/>
                <p:nvPr/>
              </p:nvPicPr>
              <p:blipFill>
                <a:blip r:embed="rId66"/>
                <a:stretch>
                  <a:fillRect/>
                </a:stretch>
              </p:blipFill>
              <p:spPr>
                <a:xfrm>
                  <a:off x="8664274" y="3487593"/>
                  <a:ext cx="270000" cy="330480"/>
                </a:xfrm>
                <a:prstGeom prst="rect">
                  <a:avLst/>
                </a:prstGeom>
              </p:spPr>
            </p:pic>
          </mc:Fallback>
        </mc:AlternateContent>
      </p:grpSp>
      <p:grpSp>
        <p:nvGrpSpPr>
          <p:cNvPr id="67" name="Gruppieren 66">
            <a:extLst>
              <a:ext uri="{FF2B5EF4-FFF2-40B4-BE49-F238E27FC236}">
                <a16:creationId xmlns:a16="http://schemas.microsoft.com/office/drawing/2014/main" id="{E31FBD5B-9F44-0547-94ED-C03BB53B2F31}"/>
              </a:ext>
            </a:extLst>
          </p:cNvPr>
          <p:cNvGrpSpPr/>
          <p:nvPr/>
        </p:nvGrpSpPr>
        <p:grpSpPr>
          <a:xfrm>
            <a:off x="9483994" y="3024273"/>
            <a:ext cx="2144520" cy="907920"/>
            <a:chOff x="9483994" y="3024273"/>
            <a:chExt cx="2144520" cy="907920"/>
          </a:xfrm>
        </p:grpSpPr>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8059DB8D-EA00-DA7B-EAE2-7F588F6846C4}"/>
                    </a:ext>
                  </a:extLst>
                </p14:cNvPr>
                <p14:cNvContentPartPr/>
                <p14:nvPr/>
              </p14:nvContentPartPr>
              <p14:xfrm>
                <a:off x="9532954" y="3135873"/>
                <a:ext cx="183600" cy="249480"/>
              </p14:xfrm>
            </p:contentPart>
          </mc:Choice>
          <mc:Fallback>
            <p:pic>
              <p:nvPicPr>
                <p:cNvPr id="53" name="Freihand 52">
                  <a:extLst>
                    <a:ext uri="{FF2B5EF4-FFF2-40B4-BE49-F238E27FC236}">
                      <a16:creationId xmlns:a16="http://schemas.microsoft.com/office/drawing/2014/main" id="{8059DB8D-EA00-DA7B-EAE2-7F588F6846C4}"/>
                    </a:ext>
                  </a:extLst>
                </p:cNvPr>
                <p:cNvPicPr/>
                <p:nvPr/>
              </p:nvPicPr>
              <p:blipFill>
                <a:blip r:embed="rId68"/>
                <a:stretch>
                  <a:fillRect/>
                </a:stretch>
              </p:blipFill>
              <p:spPr>
                <a:xfrm>
                  <a:off x="9523954" y="3127233"/>
                  <a:ext cx="2012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5336999F-D3BA-D7D3-11D5-7AA829F5EF8F}"/>
                    </a:ext>
                  </a:extLst>
                </p14:cNvPr>
                <p14:cNvContentPartPr/>
                <p14:nvPr/>
              </p14:nvContentPartPr>
              <p14:xfrm>
                <a:off x="9616114" y="3285273"/>
                <a:ext cx="120960" cy="112320"/>
              </p14:xfrm>
            </p:contentPart>
          </mc:Choice>
          <mc:Fallback>
            <p:pic>
              <p:nvPicPr>
                <p:cNvPr id="54" name="Freihand 53">
                  <a:extLst>
                    <a:ext uri="{FF2B5EF4-FFF2-40B4-BE49-F238E27FC236}">
                      <a16:creationId xmlns:a16="http://schemas.microsoft.com/office/drawing/2014/main" id="{5336999F-D3BA-D7D3-11D5-7AA829F5EF8F}"/>
                    </a:ext>
                  </a:extLst>
                </p:cNvPr>
                <p:cNvPicPr/>
                <p:nvPr/>
              </p:nvPicPr>
              <p:blipFill>
                <a:blip r:embed="rId70"/>
                <a:stretch>
                  <a:fillRect/>
                </a:stretch>
              </p:blipFill>
              <p:spPr>
                <a:xfrm>
                  <a:off x="9607114" y="3276633"/>
                  <a:ext cx="138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E3A96C80-15D5-57F0-95B6-12DECA9A8082}"/>
                    </a:ext>
                  </a:extLst>
                </p14:cNvPr>
                <p14:cNvContentPartPr/>
                <p14:nvPr/>
              </p14:nvContentPartPr>
              <p14:xfrm>
                <a:off x="9785674" y="3220113"/>
                <a:ext cx="176040" cy="113400"/>
              </p14:xfrm>
            </p:contentPart>
          </mc:Choice>
          <mc:Fallback>
            <p:pic>
              <p:nvPicPr>
                <p:cNvPr id="55" name="Freihand 54">
                  <a:extLst>
                    <a:ext uri="{FF2B5EF4-FFF2-40B4-BE49-F238E27FC236}">
                      <a16:creationId xmlns:a16="http://schemas.microsoft.com/office/drawing/2014/main" id="{E3A96C80-15D5-57F0-95B6-12DECA9A8082}"/>
                    </a:ext>
                  </a:extLst>
                </p:cNvPr>
                <p:cNvPicPr/>
                <p:nvPr/>
              </p:nvPicPr>
              <p:blipFill>
                <a:blip r:embed="rId72"/>
                <a:stretch>
                  <a:fillRect/>
                </a:stretch>
              </p:blipFill>
              <p:spPr>
                <a:xfrm>
                  <a:off x="9777034" y="3211113"/>
                  <a:ext cx="193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D7E34A84-7DC9-BA61-7690-D6CFA54009A8}"/>
                    </a:ext>
                  </a:extLst>
                </p14:cNvPr>
                <p14:cNvContentPartPr/>
                <p14:nvPr/>
              </p14:nvContentPartPr>
              <p14:xfrm>
                <a:off x="10006354" y="3175113"/>
                <a:ext cx="91800" cy="298080"/>
              </p14:xfrm>
            </p:contentPart>
          </mc:Choice>
          <mc:Fallback>
            <p:pic>
              <p:nvPicPr>
                <p:cNvPr id="56" name="Freihand 55">
                  <a:extLst>
                    <a:ext uri="{FF2B5EF4-FFF2-40B4-BE49-F238E27FC236}">
                      <a16:creationId xmlns:a16="http://schemas.microsoft.com/office/drawing/2014/main" id="{D7E34A84-7DC9-BA61-7690-D6CFA54009A8}"/>
                    </a:ext>
                  </a:extLst>
                </p:cNvPr>
                <p:cNvPicPr/>
                <p:nvPr/>
              </p:nvPicPr>
              <p:blipFill>
                <a:blip r:embed="rId74"/>
                <a:stretch>
                  <a:fillRect/>
                </a:stretch>
              </p:blipFill>
              <p:spPr>
                <a:xfrm>
                  <a:off x="9997354" y="3166113"/>
                  <a:ext cx="1094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F419F6CE-C256-CB7E-6927-E03B1343C86D}"/>
                    </a:ext>
                  </a:extLst>
                </p14:cNvPr>
                <p14:cNvContentPartPr/>
                <p14:nvPr/>
              </p14:nvContentPartPr>
              <p14:xfrm>
                <a:off x="10197874" y="3179433"/>
                <a:ext cx="114480" cy="54000"/>
              </p14:xfrm>
            </p:contentPart>
          </mc:Choice>
          <mc:Fallback>
            <p:pic>
              <p:nvPicPr>
                <p:cNvPr id="57" name="Freihand 56">
                  <a:extLst>
                    <a:ext uri="{FF2B5EF4-FFF2-40B4-BE49-F238E27FC236}">
                      <a16:creationId xmlns:a16="http://schemas.microsoft.com/office/drawing/2014/main" id="{F419F6CE-C256-CB7E-6927-E03B1343C86D}"/>
                    </a:ext>
                  </a:extLst>
                </p:cNvPr>
                <p:cNvPicPr/>
                <p:nvPr/>
              </p:nvPicPr>
              <p:blipFill>
                <a:blip r:embed="rId76"/>
                <a:stretch>
                  <a:fillRect/>
                </a:stretch>
              </p:blipFill>
              <p:spPr>
                <a:xfrm>
                  <a:off x="10188874" y="3170793"/>
                  <a:ext cx="132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0B657A48-950F-CF84-36E2-01941043E373}"/>
                    </a:ext>
                  </a:extLst>
                </p14:cNvPr>
                <p14:cNvContentPartPr/>
                <p14:nvPr/>
              </p14:nvContentPartPr>
              <p14:xfrm>
                <a:off x="10419634" y="3084393"/>
                <a:ext cx="119160" cy="146160"/>
              </p14:xfrm>
            </p:contentPart>
          </mc:Choice>
          <mc:Fallback>
            <p:pic>
              <p:nvPicPr>
                <p:cNvPr id="58" name="Freihand 57">
                  <a:extLst>
                    <a:ext uri="{FF2B5EF4-FFF2-40B4-BE49-F238E27FC236}">
                      <a16:creationId xmlns:a16="http://schemas.microsoft.com/office/drawing/2014/main" id="{0B657A48-950F-CF84-36E2-01941043E373}"/>
                    </a:ext>
                  </a:extLst>
                </p:cNvPr>
                <p:cNvPicPr/>
                <p:nvPr/>
              </p:nvPicPr>
              <p:blipFill>
                <a:blip r:embed="rId78"/>
                <a:stretch>
                  <a:fillRect/>
                </a:stretch>
              </p:blipFill>
              <p:spPr>
                <a:xfrm>
                  <a:off x="10410634" y="3075753"/>
                  <a:ext cx="136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EA7CDF6C-8F30-A384-DA47-4FD1CCDE21C8}"/>
                    </a:ext>
                  </a:extLst>
                </p14:cNvPr>
                <p14:cNvContentPartPr/>
                <p14:nvPr/>
              </p14:nvContentPartPr>
              <p14:xfrm>
                <a:off x="10652554" y="3024273"/>
                <a:ext cx="150120" cy="166320"/>
              </p14:xfrm>
            </p:contentPart>
          </mc:Choice>
          <mc:Fallback>
            <p:pic>
              <p:nvPicPr>
                <p:cNvPr id="59" name="Freihand 58">
                  <a:extLst>
                    <a:ext uri="{FF2B5EF4-FFF2-40B4-BE49-F238E27FC236}">
                      <a16:creationId xmlns:a16="http://schemas.microsoft.com/office/drawing/2014/main" id="{EA7CDF6C-8F30-A384-DA47-4FD1CCDE21C8}"/>
                    </a:ext>
                  </a:extLst>
                </p:cNvPr>
                <p:cNvPicPr/>
                <p:nvPr/>
              </p:nvPicPr>
              <p:blipFill>
                <a:blip r:embed="rId80"/>
                <a:stretch>
                  <a:fillRect/>
                </a:stretch>
              </p:blipFill>
              <p:spPr>
                <a:xfrm>
                  <a:off x="10643914" y="3015273"/>
                  <a:ext cx="167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Freihand 60">
                  <a:extLst>
                    <a:ext uri="{FF2B5EF4-FFF2-40B4-BE49-F238E27FC236}">
                      <a16:creationId xmlns:a16="http://schemas.microsoft.com/office/drawing/2014/main" id="{6697D542-8673-9F34-0F0A-E0ECD09F44E7}"/>
                    </a:ext>
                  </a:extLst>
                </p14:cNvPr>
                <p14:cNvContentPartPr/>
                <p14:nvPr/>
              </p14:nvContentPartPr>
              <p14:xfrm>
                <a:off x="9679114" y="3566793"/>
                <a:ext cx="372240" cy="135000"/>
              </p14:xfrm>
            </p:contentPart>
          </mc:Choice>
          <mc:Fallback>
            <p:pic>
              <p:nvPicPr>
                <p:cNvPr id="61" name="Freihand 60">
                  <a:extLst>
                    <a:ext uri="{FF2B5EF4-FFF2-40B4-BE49-F238E27FC236}">
                      <a16:creationId xmlns:a16="http://schemas.microsoft.com/office/drawing/2014/main" id="{6697D542-8673-9F34-0F0A-E0ECD09F44E7}"/>
                    </a:ext>
                  </a:extLst>
                </p:cNvPr>
                <p:cNvPicPr/>
                <p:nvPr/>
              </p:nvPicPr>
              <p:blipFill>
                <a:blip r:embed="rId82"/>
                <a:stretch>
                  <a:fillRect/>
                </a:stretch>
              </p:blipFill>
              <p:spPr>
                <a:xfrm>
                  <a:off x="9670474" y="3557793"/>
                  <a:ext cx="389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9A9C8C44-AA3C-FE6A-D3F4-4F5C045E5133}"/>
                    </a:ext>
                  </a:extLst>
                </p14:cNvPr>
                <p14:cNvContentPartPr/>
                <p14:nvPr/>
              </p14:nvContentPartPr>
              <p14:xfrm>
                <a:off x="10048114" y="3514953"/>
                <a:ext cx="642240" cy="289800"/>
              </p14:xfrm>
            </p:contentPart>
          </mc:Choice>
          <mc:Fallback>
            <p:pic>
              <p:nvPicPr>
                <p:cNvPr id="62" name="Freihand 61">
                  <a:extLst>
                    <a:ext uri="{FF2B5EF4-FFF2-40B4-BE49-F238E27FC236}">
                      <a16:creationId xmlns:a16="http://schemas.microsoft.com/office/drawing/2014/main" id="{9A9C8C44-AA3C-FE6A-D3F4-4F5C045E5133}"/>
                    </a:ext>
                  </a:extLst>
                </p:cNvPr>
                <p:cNvPicPr/>
                <p:nvPr/>
              </p:nvPicPr>
              <p:blipFill>
                <a:blip r:embed="rId84"/>
                <a:stretch>
                  <a:fillRect/>
                </a:stretch>
              </p:blipFill>
              <p:spPr>
                <a:xfrm>
                  <a:off x="10039474" y="3506313"/>
                  <a:ext cx="6598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C8D824EA-FA1D-549B-E88D-BAFC5D29597A}"/>
                    </a:ext>
                  </a:extLst>
                </p14:cNvPr>
                <p14:cNvContentPartPr/>
                <p14:nvPr/>
              </p14:nvContentPartPr>
              <p14:xfrm>
                <a:off x="10738954" y="3281673"/>
                <a:ext cx="342720" cy="257040"/>
              </p14:xfrm>
            </p:contentPart>
          </mc:Choice>
          <mc:Fallback>
            <p:pic>
              <p:nvPicPr>
                <p:cNvPr id="63" name="Freihand 62">
                  <a:extLst>
                    <a:ext uri="{FF2B5EF4-FFF2-40B4-BE49-F238E27FC236}">
                      <a16:creationId xmlns:a16="http://schemas.microsoft.com/office/drawing/2014/main" id="{C8D824EA-FA1D-549B-E88D-BAFC5D29597A}"/>
                    </a:ext>
                  </a:extLst>
                </p:cNvPr>
                <p:cNvPicPr/>
                <p:nvPr/>
              </p:nvPicPr>
              <p:blipFill>
                <a:blip r:embed="rId86"/>
                <a:stretch>
                  <a:fillRect/>
                </a:stretch>
              </p:blipFill>
              <p:spPr>
                <a:xfrm>
                  <a:off x="10730314" y="3272673"/>
                  <a:ext cx="3603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4" name="Freihand 63">
                  <a:extLst>
                    <a:ext uri="{FF2B5EF4-FFF2-40B4-BE49-F238E27FC236}">
                      <a16:creationId xmlns:a16="http://schemas.microsoft.com/office/drawing/2014/main" id="{5023066E-1F65-32B3-E199-C87A32EF8899}"/>
                    </a:ext>
                  </a:extLst>
                </p14:cNvPr>
                <p14:cNvContentPartPr/>
                <p14:nvPr/>
              </p14:nvContentPartPr>
              <p14:xfrm>
                <a:off x="11008594" y="3335313"/>
                <a:ext cx="126000" cy="179280"/>
              </p14:xfrm>
            </p:contentPart>
          </mc:Choice>
          <mc:Fallback>
            <p:pic>
              <p:nvPicPr>
                <p:cNvPr id="64" name="Freihand 63">
                  <a:extLst>
                    <a:ext uri="{FF2B5EF4-FFF2-40B4-BE49-F238E27FC236}">
                      <a16:creationId xmlns:a16="http://schemas.microsoft.com/office/drawing/2014/main" id="{5023066E-1F65-32B3-E199-C87A32EF8899}"/>
                    </a:ext>
                  </a:extLst>
                </p:cNvPr>
                <p:cNvPicPr/>
                <p:nvPr/>
              </p:nvPicPr>
              <p:blipFill>
                <a:blip r:embed="rId88"/>
                <a:stretch>
                  <a:fillRect/>
                </a:stretch>
              </p:blipFill>
              <p:spPr>
                <a:xfrm>
                  <a:off x="10999954" y="3326673"/>
                  <a:ext cx="143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5" name="Freihand 64">
                  <a:extLst>
                    <a:ext uri="{FF2B5EF4-FFF2-40B4-BE49-F238E27FC236}">
                      <a16:creationId xmlns:a16="http://schemas.microsoft.com/office/drawing/2014/main" id="{EEA6E70C-3F13-6AA1-349C-35BAE55480E4}"/>
                    </a:ext>
                  </a:extLst>
                </p14:cNvPr>
                <p14:cNvContentPartPr/>
                <p14:nvPr/>
              </p14:nvContentPartPr>
              <p14:xfrm>
                <a:off x="11133154" y="3204993"/>
                <a:ext cx="228960" cy="270360"/>
              </p14:xfrm>
            </p:contentPart>
          </mc:Choice>
          <mc:Fallback>
            <p:pic>
              <p:nvPicPr>
                <p:cNvPr id="65" name="Freihand 64">
                  <a:extLst>
                    <a:ext uri="{FF2B5EF4-FFF2-40B4-BE49-F238E27FC236}">
                      <a16:creationId xmlns:a16="http://schemas.microsoft.com/office/drawing/2014/main" id="{EEA6E70C-3F13-6AA1-349C-35BAE55480E4}"/>
                    </a:ext>
                  </a:extLst>
                </p:cNvPr>
                <p:cNvPicPr/>
                <p:nvPr/>
              </p:nvPicPr>
              <p:blipFill>
                <a:blip r:embed="rId90"/>
                <a:stretch>
                  <a:fillRect/>
                </a:stretch>
              </p:blipFill>
              <p:spPr>
                <a:xfrm>
                  <a:off x="11124514" y="3195993"/>
                  <a:ext cx="2466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6" name="Freihand 65">
                  <a:extLst>
                    <a:ext uri="{FF2B5EF4-FFF2-40B4-BE49-F238E27FC236}">
                      <a16:creationId xmlns:a16="http://schemas.microsoft.com/office/drawing/2014/main" id="{8BC535F1-C779-4A64-74D4-541445BC7F24}"/>
                    </a:ext>
                  </a:extLst>
                </p14:cNvPr>
                <p14:cNvContentPartPr/>
                <p14:nvPr/>
              </p14:nvContentPartPr>
              <p14:xfrm>
                <a:off x="9483994" y="3491913"/>
                <a:ext cx="2144520" cy="440280"/>
              </p14:xfrm>
            </p:contentPart>
          </mc:Choice>
          <mc:Fallback>
            <p:pic>
              <p:nvPicPr>
                <p:cNvPr id="66" name="Freihand 65">
                  <a:extLst>
                    <a:ext uri="{FF2B5EF4-FFF2-40B4-BE49-F238E27FC236}">
                      <a16:creationId xmlns:a16="http://schemas.microsoft.com/office/drawing/2014/main" id="{8BC535F1-C779-4A64-74D4-541445BC7F24}"/>
                    </a:ext>
                  </a:extLst>
                </p:cNvPr>
                <p:cNvPicPr/>
                <p:nvPr/>
              </p:nvPicPr>
              <p:blipFill>
                <a:blip r:embed="rId92"/>
                <a:stretch>
                  <a:fillRect/>
                </a:stretch>
              </p:blipFill>
              <p:spPr>
                <a:xfrm>
                  <a:off x="9474994" y="3482913"/>
                  <a:ext cx="2162160" cy="45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68" name="Freihand 67">
                <a:extLst>
                  <a:ext uri="{FF2B5EF4-FFF2-40B4-BE49-F238E27FC236}">
                    <a16:creationId xmlns:a16="http://schemas.microsoft.com/office/drawing/2014/main" id="{29E806C2-9105-1B55-2E74-DE5A400005FA}"/>
                  </a:ext>
                </a:extLst>
              </p14:cNvPr>
              <p14:cNvContentPartPr/>
              <p14:nvPr/>
            </p14:nvContentPartPr>
            <p14:xfrm>
              <a:off x="183754" y="5627073"/>
              <a:ext cx="1947960" cy="88560"/>
            </p14:xfrm>
          </p:contentPart>
        </mc:Choice>
        <mc:Fallback>
          <p:pic>
            <p:nvPicPr>
              <p:cNvPr id="68" name="Freihand 67">
                <a:extLst>
                  <a:ext uri="{FF2B5EF4-FFF2-40B4-BE49-F238E27FC236}">
                    <a16:creationId xmlns:a16="http://schemas.microsoft.com/office/drawing/2014/main" id="{29E806C2-9105-1B55-2E74-DE5A400005FA}"/>
                  </a:ext>
                </a:extLst>
              </p:cNvPr>
              <p:cNvPicPr/>
              <p:nvPr/>
            </p:nvPicPr>
            <p:blipFill>
              <a:blip r:embed="rId94"/>
              <a:stretch>
                <a:fillRect/>
              </a:stretch>
            </p:blipFill>
            <p:spPr>
              <a:xfrm>
                <a:off x="174754" y="5618073"/>
                <a:ext cx="1965600" cy="106200"/>
              </a:xfrm>
              <a:prstGeom prst="rect">
                <a:avLst/>
              </a:prstGeom>
            </p:spPr>
          </p:pic>
        </mc:Fallback>
      </mc:AlternateContent>
      <p:grpSp>
        <p:nvGrpSpPr>
          <p:cNvPr id="82" name="Gruppieren 81">
            <a:extLst>
              <a:ext uri="{FF2B5EF4-FFF2-40B4-BE49-F238E27FC236}">
                <a16:creationId xmlns:a16="http://schemas.microsoft.com/office/drawing/2014/main" id="{A676DDA8-421B-23CD-CFD7-0603DDD0BF41}"/>
              </a:ext>
            </a:extLst>
          </p:cNvPr>
          <p:cNvGrpSpPr/>
          <p:nvPr/>
        </p:nvGrpSpPr>
        <p:grpSpPr>
          <a:xfrm>
            <a:off x="2598274" y="4837953"/>
            <a:ext cx="2729880" cy="555840"/>
            <a:chOff x="2598274" y="4837953"/>
            <a:chExt cx="2729880" cy="555840"/>
          </a:xfrm>
        </p:grpSpPr>
        <mc:AlternateContent xmlns:mc="http://schemas.openxmlformats.org/markup-compatibility/2006">
          <mc:Choice xmlns:p14="http://schemas.microsoft.com/office/powerpoint/2010/main" Requires="p14">
            <p:contentPart p14:bwMode="auto" r:id="rId95">
              <p14:nvContentPartPr>
                <p14:cNvPr id="69" name="Freihand 68">
                  <a:extLst>
                    <a:ext uri="{FF2B5EF4-FFF2-40B4-BE49-F238E27FC236}">
                      <a16:creationId xmlns:a16="http://schemas.microsoft.com/office/drawing/2014/main" id="{68B782AF-DD94-9548-DEF6-593E37893301}"/>
                    </a:ext>
                  </a:extLst>
                </p14:cNvPr>
                <p14:cNvContentPartPr/>
                <p14:nvPr/>
              </p14:nvContentPartPr>
              <p14:xfrm>
                <a:off x="2677474" y="5168073"/>
                <a:ext cx="237600" cy="158040"/>
              </p14:xfrm>
            </p:contentPart>
          </mc:Choice>
          <mc:Fallback>
            <p:pic>
              <p:nvPicPr>
                <p:cNvPr id="69" name="Freihand 68">
                  <a:extLst>
                    <a:ext uri="{FF2B5EF4-FFF2-40B4-BE49-F238E27FC236}">
                      <a16:creationId xmlns:a16="http://schemas.microsoft.com/office/drawing/2014/main" id="{68B782AF-DD94-9548-DEF6-593E37893301}"/>
                    </a:ext>
                  </a:extLst>
                </p:cNvPr>
                <p:cNvPicPr/>
                <p:nvPr/>
              </p:nvPicPr>
              <p:blipFill>
                <a:blip r:embed="rId96"/>
                <a:stretch>
                  <a:fillRect/>
                </a:stretch>
              </p:blipFill>
              <p:spPr>
                <a:xfrm>
                  <a:off x="2668474" y="5159433"/>
                  <a:ext cx="255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0" name="Freihand 69">
                  <a:extLst>
                    <a:ext uri="{FF2B5EF4-FFF2-40B4-BE49-F238E27FC236}">
                      <a16:creationId xmlns:a16="http://schemas.microsoft.com/office/drawing/2014/main" id="{98D84BA7-EA9C-79A3-067D-95F2A7C50341}"/>
                    </a:ext>
                  </a:extLst>
                </p14:cNvPr>
                <p14:cNvContentPartPr/>
                <p14:nvPr/>
              </p14:nvContentPartPr>
              <p14:xfrm>
                <a:off x="2598274" y="5171313"/>
                <a:ext cx="160920" cy="222480"/>
              </p14:xfrm>
            </p:contentPart>
          </mc:Choice>
          <mc:Fallback>
            <p:pic>
              <p:nvPicPr>
                <p:cNvPr id="70" name="Freihand 69">
                  <a:extLst>
                    <a:ext uri="{FF2B5EF4-FFF2-40B4-BE49-F238E27FC236}">
                      <a16:creationId xmlns:a16="http://schemas.microsoft.com/office/drawing/2014/main" id="{98D84BA7-EA9C-79A3-067D-95F2A7C50341}"/>
                    </a:ext>
                  </a:extLst>
                </p:cNvPr>
                <p:cNvPicPr/>
                <p:nvPr/>
              </p:nvPicPr>
              <p:blipFill>
                <a:blip r:embed="rId98"/>
                <a:stretch>
                  <a:fillRect/>
                </a:stretch>
              </p:blipFill>
              <p:spPr>
                <a:xfrm>
                  <a:off x="2589274" y="5162673"/>
                  <a:ext cx="178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1" name="Freihand 70">
                  <a:extLst>
                    <a:ext uri="{FF2B5EF4-FFF2-40B4-BE49-F238E27FC236}">
                      <a16:creationId xmlns:a16="http://schemas.microsoft.com/office/drawing/2014/main" id="{10790A48-4F37-6D6C-7A23-BE503B49C8C5}"/>
                    </a:ext>
                  </a:extLst>
                </p14:cNvPr>
                <p14:cNvContentPartPr/>
                <p14:nvPr/>
              </p14:nvContentPartPr>
              <p14:xfrm>
                <a:off x="3084274" y="5054313"/>
                <a:ext cx="131760" cy="117720"/>
              </p14:xfrm>
            </p:contentPart>
          </mc:Choice>
          <mc:Fallback>
            <p:pic>
              <p:nvPicPr>
                <p:cNvPr id="71" name="Freihand 70">
                  <a:extLst>
                    <a:ext uri="{FF2B5EF4-FFF2-40B4-BE49-F238E27FC236}">
                      <a16:creationId xmlns:a16="http://schemas.microsoft.com/office/drawing/2014/main" id="{10790A48-4F37-6D6C-7A23-BE503B49C8C5}"/>
                    </a:ext>
                  </a:extLst>
                </p:cNvPr>
                <p:cNvPicPr/>
                <p:nvPr/>
              </p:nvPicPr>
              <p:blipFill>
                <a:blip r:embed="rId100"/>
                <a:stretch>
                  <a:fillRect/>
                </a:stretch>
              </p:blipFill>
              <p:spPr>
                <a:xfrm>
                  <a:off x="3075274" y="5045313"/>
                  <a:ext cx="149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2" name="Freihand 71">
                  <a:extLst>
                    <a:ext uri="{FF2B5EF4-FFF2-40B4-BE49-F238E27FC236}">
                      <a16:creationId xmlns:a16="http://schemas.microsoft.com/office/drawing/2014/main" id="{BEB0C6EA-14DE-9BF6-6D2B-8B3BD76D23AE}"/>
                    </a:ext>
                  </a:extLst>
                </p14:cNvPr>
                <p14:cNvContentPartPr/>
                <p14:nvPr/>
              </p14:nvContentPartPr>
              <p14:xfrm>
                <a:off x="3236554" y="5044233"/>
                <a:ext cx="117360" cy="194040"/>
              </p14:xfrm>
            </p:contentPart>
          </mc:Choice>
          <mc:Fallback>
            <p:pic>
              <p:nvPicPr>
                <p:cNvPr id="72" name="Freihand 71">
                  <a:extLst>
                    <a:ext uri="{FF2B5EF4-FFF2-40B4-BE49-F238E27FC236}">
                      <a16:creationId xmlns:a16="http://schemas.microsoft.com/office/drawing/2014/main" id="{BEB0C6EA-14DE-9BF6-6D2B-8B3BD76D23AE}"/>
                    </a:ext>
                  </a:extLst>
                </p:cNvPr>
                <p:cNvPicPr/>
                <p:nvPr/>
              </p:nvPicPr>
              <p:blipFill>
                <a:blip r:embed="rId102"/>
                <a:stretch>
                  <a:fillRect/>
                </a:stretch>
              </p:blipFill>
              <p:spPr>
                <a:xfrm>
                  <a:off x="3227554" y="5035233"/>
                  <a:ext cx="135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3" name="Freihand 72">
                  <a:extLst>
                    <a:ext uri="{FF2B5EF4-FFF2-40B4-BE49-F238E27FC236}">
                      <a16:creationId xmlns:a16="http://schemas.microsoft.com/office/drawing/2014/main" id="{754A78CC-CD78-E267-B8CC-3E82EFA81FA2}"/>
                    </a:ext>
                  </a:extLst>
                </p14:cNvPr>
                <p14:cNvContentPartPr/>
                <p14:nvPr/>
              </p14:nvContentPartPr>
              <p14:xfrm>
                <a:off x="3408274" y="5002833"/>
                <a:ext cx="91080" cy="239760"/>
              </p14:xfrm>
            </p:contentPart>
          </mc:Choice>
          <mc:Fallback>
            <p:pic>
              <p:nvPicPr>
                <p:cNvPr id="73" name="Freihand 72">
                  <a:extLst>
                    <a:ext uri="{FF2B5EF4-FFF2-40B4-BE49-F238E27FC236}">
                      <a16:creationId xmlns:a16="http://schemas.microsoft.com/office/drawing/2014/main" id="{754A78CC-CD78-E267-B8CC-3E82EFA81FA2}"/>
                    </a:ext>
                  </a:extLst>
                </p:cNvPr>
                <p:cNvPicPr/>
                <p:nvPr/>
              </p:nvPicPr>
              <p:blipFill>
                <a:blip r:embed="rId104"/>
                <a:stretch>
                  <a:fillRect/>
                </a:stretch>
              </p:blipFill>
              <p:spPr>
                <a:xfrm>
                  <a:off x="3399634" y="4994193"/>
                  <a:ext cx="1087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4" name="Freihand 73">
                  <a:extLst>
                    <a:ext uri="{FF2B5EF4-FFF2-40B4-BE49-F238E27FC236}">
                      <a16:creationId xmlns:a16="http://schemas.microsoft.com/office/drawing/2014/main" id="{3EA4C836-328B-A8AA-1786-350C447C47D1}"/>
                    </a:ext>
                  </a:extLst>
                </p14:cNvPr>
                <p14:cNvContentPartPr/>
                <p14:nvPr/>
              </p14:nvContentPartPr>
              <p14:xfrm>
                <a:off x="3567034" y="5015073"/>
                <a:ext cx="192240" cy="96840"/>
              </p14:xfrm>
            </p:contentPart>
          </mc:Choice>
          <mc:Fallback>
            <p:pic>
              <p:nvPicPr>
                <p:cNvPr id="74" name="Freihand 73">
                  <a:extLst>
                    <a:ext uri="{FF2B5EF4-FFF2-40B4-BE49-F238E27FC236}">
                      <a16:creationId xmlns:a16="http://schemas.microsoft.com/office/drawing/2014/main" id="{3EA4C836-328B-A8AA-1786-350C447C47D1}"/>
                    </a:ext>
                  </a:extLst>
                </p:cNvPr>
                <p:cNvPicPr/>
                <p:nvPr/>
              </p:nvPicPr>
              <p:blipFill>
                <a:blip r:embed="rId106"/>
                <a:stretch>
                  <a:fillRect/>
                </a:stretch>
              </p:blipFill>
              <p:spPr>
                <a:xfrm>
                  <a:off x="3558034" y="5006073"/>
                  <a:ext cx="209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5" name="Freihand 74">
                  <a:extLst>
                    <a:ext uri="{FF2B5EF4-FFF2-40B4-BE49-F238E27FC236}">
                      <a16:creationId xmlns:a16="http://schemas.microsoft.com/office/drawing/2014/main" id="{20E87477-243D-83F2-E2BB-477258B9770C}"/>
                    </a:ext>
                  </a:extLst>
                </p14:cNvPr>
                <p14:cNvContentPartPr/>
                <p14:nvPr/>
              </p14:nvContentPartPr>
              <p14:xfrm>
                <a:off x="3782674" y="4913193"/>
                <a:ext cx="408600" cy="183600"/>
              </p14:xfrm>
            </p:contentPart>
          </mc:Choice>
          <mc:Fallback>
            <p:pic>
              <p:nvPicPr>
                <p:cNvPr id="75" name="Freihand 74">
                  <a:extLst>
                    <a:ext uri="{FF2B5EF4-FFF2-40B4-BE49-F238E27FC236}">
                      <a16:creationId xmlns:a16="http://schemas.microsoft.com/office/drawing/2014/main" id="{20E87477-243D-83F2-E2BB-477258B9770C}"/>
                    </a:ext>
                  </a:extLst>
                </p:cNvPr>
                <p:cNvPicPr/>
                <p:nvPr/>
              </p:nvPicPr>
              <p:blipFill>
                <a:blip r:embed="rId108"/>
                <a:stretch>
                  <a:fillRect/>
                </a:stretch>
              </p:blipFill>
              <p:spPr>
                <a:xfrm>
                  <a:off x="3774034" y="4904193"/>
                  <a:ext cx="426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6" name="Freihand 75">
                  <a:extLst>
                    <a:ext uri="{FF2B5EF4-FFF2-40B4-BE49-F238E27FC236}">
                      <a16:creationId xmlns:a16="http://schemas.microsoft.com/office/drawing/2014/main" id="{C1F506BC-D7C5-B6C0-F8B6-9A3CC2B94C36}"/>
                    </a:ext>
                  </a:extLst>
                </p14:cNvPr>
                <p14:cNvContentPartPr/>
                <p14:nvPr/>
              </p14:nvContentPartPr>
              <p14:xfrm>
                <a:off x="4241314" y="4877913"/>
                <a:ext cx="239760" cy="353880"/>
              </p14:xfrm>
            </p:contentPart>
          </mc:Choice>
          <mc:Fallback>
            <p:pic>
              <p:nvPicPr>
                <p:cNvPr id="76" name="Freihand 75">
                  <a:extLst>
                    <a:ext uri="{FF2B5EF4-FFF2-40B4-BE49-F238E27FC236}">
                      <a16:creationId xmlns:a16="http://schemas.microsoft.com/office/drawing/2014/main" id="{C1F506BC-D7C5-B6C0-F8B6-9A3CC2B94C36}"/>
                    </a:ext>
                  </a:extLst>
                </p:cNvPr>
                <p:cNvPicPr/>
                <p:nvPr/>
              </p:nvPicPr>
              <p:blipFill>
                <a:blip r:embed="rId110"/>
                <a:stretch>
                  <a:fillRect/>
                </a:stretch>
              </p:blipFill>
              <p:spPr>
                <a:xfrm>
                  <a:off x="4232674" y="4868913"/>
                  <a:ext cx="2574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A12E7AC5-90E1-5DEA-0E5A-833E5F7CF614}"/>
                    </a:ext>
                  </a:extLst>
                </p14:cNvPr>
                <p14:cNvContentPartPr/>
                <p14:nvPr/>
              </p14:nvContentPartPr>
              <p14:xfrm>
                <a:off x="4126114" y="4837953"/>
                <a:ext cx="25200" cy="9720"/>
              </p14:xfrm>
            </p:contentPart>
          </mc:Choice>
          <mc:Fallback>
            <p:pic>
              <p:nvPicPr>
                <p:cNvPr id="77" name="Freihand 76">
                  <a:extLst>
                    <a:ext uri="{FF2B5EF4-FFF2-40B4-BE49-F238E27FC236}">
                      <a16:creationId xmlns:a16="http://schemas.microsoft.com/office/drawing/2014/main" id="{A12E7AC5-90E1-5DEA-0E5A-833E5F7CF614}"/>
                    </a:ext>
                  </a:extLst>
                </p:cNvPr>
                <p:cNvPicPr/>
                <p:nvPr/>
              </p:nvPicPr>
              <p:blipFill>
                <a:blip r:embed="rId112"/>
                <a:stretch>
                  <a:fillRect/>
                </a:stretch>
              </p:blipFill>
              <p:spPr>
                <a:xfrm>
                  <a:off x="4117114" y="4829313"/>
                  <a:ext cx="42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4EC5C6A1-26BA-5AB6-E0B7-CB4170AC761D}"/>
                    </a:ext>
                  </a:extLst>
                </p14:cNvPr>
                <p14:cNvContentPartPr/>
                <p14:nvPr/>
              </p14:nvContentPartPr>
              <p14:xfrm>
                <a:off x="4625794" y="4970433"/>
                <a:ext cx="107280" cy="135720"/>
              </p14:xfrm>
            </p:contentPart>
          </mc:Choice>
          <mc:Fallback>
            <p:pic>
              <p:nvPicPr>
                <p:cNvPr id="78" name="Freihand 77">
                  <a:extLst>
                    <a:ext uri="{FF2B5EF4-FFF2-40B4-BE49-F238E27FC236}">
                      <a16:creationId xmlns:a16="http://schemas.microsoft.com/office/drawing/2014/main" id="{4EC5C6A1-26BA-5AB6-E0B7-CB4170AC761D}"/>
                    </a:ext>
                  </a:extLst>
                </p:cNvPr>
                <p:cNvPicPr/>
                <p:nvPr/>
              </p:nvPicPr>
              <p:blipFill>
                <a:blip r:embed="rId114"/>
                <a:stretch>
                  <a:fillRect/>
                </a:stretch>
              </p:blipFill>
              <p:spPr>
                <a:xfrm>
                  <a:off x="4616794" y="4961793"/>
                  <a:ext cx="124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420EDA5A-26A3-FD1A-D426-424BFB42F50C}"/>
                    </a:ext>
                  </a:extLst>
                </p14:cNvPr>
                <p14:cNvContentPartPr/>
                <p14:nvPr/>
              </p14:nvContentPartPr>
              <p14:xfrm>
                <a:off x="4805074" y="4956393"/>
                <a:ext cx="297720" cy="132480"/>
              </p14:xfrm>
            </p:contentPart>
          </mc:Choice>
          <mc:Fallback>
            <p:pic>
              <p:nvPicPr>
                <p:cNvPr id="79" name="Freihand 78">
                  <a:extLst>
                    <a:ext uri="{FF2B5EF4-FFF2-40B4-BE49-F238E27FC236}">
                      <a16:creationId xmlns:a16="http://schemas.microsoft.com/office/drawing/2014/main" id="{420EDA5A-26A3-FD1A-D426-424BFB42F50C}"/>
                    </a:ext>
                  </a:extLst>
                </p:cNvPr>
                <p:cNvPicPr/>
                <p:nvPr/>
              </p:nvPicPr>
              <p:blipFill>
                <a:blip r:embed="rId116"/>
                <a:stretch>
                  <a:fillRect/>
                </a:stretch>
              </p:blipFill>
              <p:spPr>
                <a:xfrm>
                  <a:off x="4796074" y="4947753"/>
                  <a:ext cx="315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16F6CCD3-19A1-CE61-4405-2ABF98A74632}"/>
                    </a:ext>
                  </a:extLst>
                </p14:cNvPr>
                <p14:cNvContentPartPr/>
                <p14:nvPr/>
              </p14:nvContentPartPr>
              <p14:xfrm>
                <a:off x="5091634" y="4873953"/>
                <a:ext cx="119160" cy="200160"/>
              </p14:xfrm>
            </p:contentPart>
          </mc:Choice>
          <mc:Fallback>
            <p:pic>
              <p:nvPicPr>
                <p:cNvPr id="80" name="Freihand 79">
                  <a:extLst>
                    <a:ext uri="{FF2B5EF4-FFF2-40B4-BE49-F238E27FC236}">
                      <a16:creationId xmlns:a16="http://schemas.microsoft.com/office/drawing/2014/main" id="{16F6CCD3-19A1-CE61-4405-2ABF98A74632}"/>
                    </a:ext>
                  </a:extLst>
                </p:cNvPr>
                <p:cNvPicPr/>
                <p:nvPr/>
              </p:nvPicPr>
              <p:blipFill>
                <a:blip r:embed="rId118"/>
                <a:stretch>
                  <a:fillRect/>
                </a:stretch>
              </p:blipFill>
              <p:spPr>
                <a:xfrm>
                  <a:off x="5082634" y="4864953"/>
                  <a:ext cx="1368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2745FD88-B06C-62D0-3D7E-1FB8828056C5}"/>
                    </a:ext>
                  </a:extLst>
                </p14:cNvPr>
                <p14:cNvContentPartPr/>
                <p14:nvPr/>
              </p14:nvContentPartPr>
              <p14:xfrm>
                <a:off x="5219794" y="4927233"/>
                <a:ext cx="108360" cy="138240"/>
              </p14:xfrm>
            </p:contentPart>
          </mc:Choice>
          <mc:Fallback>
            <p:pic>
              <p:nvPicPr>
                <p:cNvPr id="81" name="Freihand 80">
                  <a:extLst>
                    <a:ext uri="{FF2B5EF4-FFF2-40B4-BE49-F238E27FC236}">
                      <a16:creationId xmlns:a16="http://schemas.microsoft.com/office/drawing/2014/main" id="{2745FD88-B06C-62D0-3D7E-1FB8828056C5}"/>
                    </a:ext>
                  </a:extLst>
                </p:cNvPr>
                <p:cNvPicPr/>
                <p:nvPr/>
              </p:nvPicPr>
              <p:blipFill>
                <a:blip r:embed="rId120"/>
                <a:stretch>
                  <a:fillRect/>
                </a:stretch>
              </p:blipFill>
              <p:spPr>
                <a:xfrm>
                  <a:off x="5211154" y="4918593"/>
                  <a:ext cx="126000" cy="155880"/>
                </a:xfrm>
                <a:prstGeom prst="rect">
                  <a:avLst/>
                </a:prstGeom>
              </p:spPr>
            </p:pic>
          </mc:Fallback>
        </mc:AlternateContent>
      </p:grpSp>
      <p:grpSp>
        <p:nvGrpSpPr>
          <p:cNvPr id="84" name="Gruppieren 83">
            <a:extLst>
              <a:ext uri="{FF2B5EF4-FFF2-40B4-BE49-F238E27FC236}">
                <a16:creationId xmlns:a16="http://schemas.microsoft.com/office/drawing/2014/main" id="{2FF84C83-C02D-768D-5FC0-43B991ADD140}"/>
              </a:ext>
            </a:extLst>
          </p:cNvPr>
          <p:cNvGrpSpPr/>
          <p:nvPr/>
        </p:nvGrpSpPr>
        <p:grpSpPr>
          <a:xfrm>
            <a:off x="4807954" y="2679393"/>
            <a:ext cx="2363400" cy="680400"/>
            <a:chOff x="4807954" y="2679393"/>
            <a:chExt cx="2363400" cy="680400"/>
          </a:xfrm>
        </p:grpSpPr>
        <mc:AlternateContent xmlns:mc="http://schemas.openxmlformats.org/markup-compatibility/2006">
          <mc:Choice xmlns:p14="http://schemas.microsoft.com/office/powerpoint/2010/main" Requires="p14">
            <p:contentPart p14:bwMode="auto" r:id="rId121">
              <p14:nvContentPartPr>
                <p14:cNvPr id="27" name="Freihand 26">
                  <a:extLst>
                    <a:ext uri="{FF2B5EF4-FFF2-40B4-BE49-F238E27FC236}">
                      <a16:creationId xmlns:a16="http://schemas.microsoft.com/office/drawing/2014/main" id="{C7B5DB29-6D73-4181-C32A-833F8B18BBCC}"/>
                    </a:ext>
                  </a:extLst>
                </p14:cNvPr>
                <p14:cNvContentPartPr/>
                <p14:nvPr/>
              </p14:nvContentPartPr>
              <p14:xfrm>
                <a:off x="5588794" y="3033993"/>
                <a:ext cx="287640" cy="95040"/>
              </p14:xfrm>
            </p:contentPart>
          </mc:Choice>
          <mc:Fallback>
            <p:pic>
              <p:nvPicPr>
                <p:cNvPr id="27" name="Freihand 26">
                  <a:extLst>
                    <a:ext uri="{FF2B5EF4-FFF2-40B4-BE49-F238E27FC236}">
                      <a16:creationId xmlns:a16="http://schemas.microsoft.com/office/drawing/2014/main" id="{C7B5DB29-6D73-4181-C32A-833F8B18BBCC}"/>
                    </a:ext>
                  </a:extLst>
                </p:cNvPr>
                <p:cNvPicPr/>
                <p:nvPr/>
              </p:nvPicPr>
              <p:blipFill>
                <a:blip r:embed="rId122"/>
                <a:stretch>
                  <a:fillRect/>
                </a:stretch>
              </p:blipFill>
              <p:spPr>
                <a:xfrm>
                  <a:off x="5580154" y="3025353"/>
                  <a:ext cx="305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8" name="Freihand 27">
                  <a:extLst>
                    <a:ext uri="{FF2B5EF4-FFF2-40B4-BE49-F238E27FC236}">
                      <a16:creationId xmlns:a16="http://schemas.microsoft.com/office/drawing/2014/main" id="{493B316B-9E85-679B-CDA8-FA009A239F74}"/>
                    </a:ext>
                  </a:extLst>
                </p14:cNvPr>
                <p14:cNvContentPartPr/>
                <p14:nvPr/>
              </p14:nvContentPartPr>
              <p14:xfrm>
                <a:off x="5970754" y="2981793"/>
                <a:ext cx="376560" cy="282240"/>
              </p14:xfrm>
            </p:contentPart>
          </mc:Choice>
          <mc:Fallback>
            <p:pic>
              <p:nvPicPr>
                <p:cNvPr id="28" name="Freihand 27">
                  <a:extLst>
                    <a:ext uri="{FF2B5EF4-FFF2-40B4-BE49-F238E27FC236}">
                      <a16:creationId xmlns:a16="http://schemas.microsoft.com/office/drawing/2014/main" id="{493B316B-9E85-679B-CDA8-FA009A239F74}"/>
                    </a:ext>
                  </a:extLst>
                </p:cNvPr>
                <p:cNvPicPr/>
                <p:nvPr/>
              </p:nvPicPr>
              <p:blipFill>
                <a:blip r:embed="rId124"/>
                <a:stretch>
                  <a:fillRect/>
                </a:stretch>
              </p:blipFill>
              <p:spPr>
                <a:xfrm>
                  <a:off x="5962114" y="2973153"/>
                  <a:ext cx="3942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0" name="Freihand 29">
                  <a:extLst>
                    <a:ext uri="{FF2B5EF4-FFF2-40B4-BE49-F238E27FC236}">
                      <a16:creationId xmlns:a16="http://schemas.microsoft.com/office/drawing/2014/main" id="{23ACB9DF-6A52-FA3D-23F2-7C16F9974566}"/>
                    </a:ext>
                  </a:extLst>
                </p14:cNvPr>
                <p14:cNvContentPartPr/>
                <p14:nvPr/>
              </p14:nvContentPartPr>
              <p14:xfrm>
                <a:off x="4840354" y="2728353"/>
                <a:ext cx="1914120" cy="554760"/>
              </p14:xfrm>
            </p:contentPart>
          </mc:Choice>
          <mc:Fallback>
            <p:pic>
              <p:nvPicPr>
                <p:cNvPr id="30" name="Freihand 29">
                  <a:extLst>
                    <a:ext uri="{FF2B5EF4-FFF2-40B4-BE49-F238E27FC236}">
                      <a16:creationId xmlns:a16="http://schemas.microsoft.com/office/drawing/2014/main" id="{23ACB9DF-6A52-FA3D-23F2-7C16F9974566}"/>
                    </a:ext>
                  </a:extLst>
                </p:cNvPr>
                <p:cNvPicPr/>
                <p:nvPr/>
              </p:nvPicPr>
              <p:blipFill>
                <a:blip r:embed="rId126"/>
                <a:stretch>
                  <a:fillRect/>
                </a:stretch>
              </p:blipFill>
              <p:spPr>
                <a:xfrm>
                  <a:off x="4831714" y="2719353"/>
                  <a:ext cx="193176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6" name="Freihand 35">
                  <a:extLst>
                    <a:ext uri="{FF2B5EF4-FFF2-40B4-BE49-F238E27FC236}">
                      <a16:creationId xmlns:a16="http://schemas.microsoft.com/office/drawing/2014/main" id="{1408ED6B-892E-2970-B7EA-4DF42BE847B2}"/>
                    </a:ext>
                  </a:extLst>
                </p14:cNvPr>
                <p14:cNvContentPartPr/>
                <p14:nvPr/>
              </p14:nvContentPartPr>
              <p14:xfrm>
                <a:off x="4823074" y="2679393"/>
                <a:ext cx="1651680" cy="680400"/>
              </p14:xfrm>
            </p:contentPart>
          </mc:Choice>
          <mc:Fallback>
            <p:pic>
              <p:nvPicPr>
                <p:cNvPr id="36" name="Freihand 35">
                  <a:extLst>
                    <a:ext uri="{FF2B5EF4-FFF2-40B4-BE49-F238E27FC236}">
                      <a16:creationId xmlns:a16="http://schemas.microsoft.com/office/drawing/2014/main" id="{1408ED6B-892E-2970-B7EA-4DF42BE847B2}"/>
                    </a:ext>
                  </a:extLst>
                </p:cNvPr>
                <p:cNvPicPr/>
                <p:nvPr/>
              </p:nvPicPr>
              <p:blipFill>
                <a:blip r:embed="rId128"/>
                <a:stretch>
                  <a:fillRect/>
                </a:stretch>
              </p:blipFill>
              <p:spPr>
                <a:xfrm>
                  <a:off x="4814434" y="2670393"/>
                  <a:ext cx="166932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7" name="Freihand 36">
                  <a:extLst>
                    <a:ext uri="{FF2B5EF4-FFF2-40B4-BE49-F238E27FC236}">
                      <a16:creationId xmlns:a16="http://schemas.microsoft.com/office/drawing/2014/main" id="{8E2C503E-940A-65B5-519C-58D6BB9723A5}"/>
                    </a:ext>
                  </a:extLst>
                </p14:cNvPr>
                <p14:cNvContentPartPr/>
                <p14:nvPr/>
              </p14:nvContentPartPr>
              <p14:xfrm>
                <a:off x="6633154" y="2886393"/>
                <a:ext cx="538200" cy="77040"/>
              </p14:xfrm>
            </p:contentPart>
          </mc:Choice>
          <mc:Fallback>
            <p:pic>
              <p:nvPicPr>
                <p:cNvPr id="37" name="Freihand 36">
                  <a:extLst>
                    <a:ext uri="{FF2B5EF4-FFF2-40B4-BE49-F238E27FC236}">
                      <a16:creationId xmlns:a16="http://schemas.microsoft.com/office/drawing/2014/main" id="{8E2C503E-940A-65B5-519C-58D6BB9723A5}"/>
                    </a:ext>
                  </a:extLst>
                </p:cNvPr>
                <p:cNvPicPr/>
                <p:nvPr/>
              </p:nvPicPr>
              <p:blipFill>
                <a:blip r:embed="rId130"/>
                <a:stretch>
                  <a:fillRect/>
                </a:stretch>
              </p:blipFill>
              <p:spPr>
                <a:xfrm>
                  <a:off x="6624514" y="2877393"/>
                  <a:ext cx="555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729CA763-F553-9684-4CE2-398B111FAF78}"/>
                    </a:ext>
                  </a:extLst>
                </p14:cNvPr>
                <p14:cNvContentPartPr/>
                <p14:nvPr/>
              </p14:nvContentPartPr>
              <p14:xfrm>
                <a:off x="4807954" y="2755353"/>
                <a:ext cx="2217240" cy="526680"/>
              </p14:xfrm>
            </p:contentPart>
          </mc:Choice>
          <mc:Fallback>
            <p:pic>
              <p:nvPicPr>
                <p:cNvPr id="83" name="Freihand 82">
                  <a:extLst>
                    <a:ext uri="{FF2B5EF4-FFF2-40B4-BE49-F238E27FC236}">
                      <a16:creationId xmlns:a16="http://schemas.microsoft.com/office/drawing/2014/main" id="{729CA763-F553-9684-4CE2-398B111FAF78}"/>
                    </a:ext>
                  </a:extLst>
                </p:cNvPr>
                <p:cNvPicPr/>
                <p:nvPr/>
              </p:nvPicPr>
              <p:blipFill>
                <a:blip r:embed="rId132"/>
                <a:stretch>
                  <a:fillRect/>
                </a:stretch>
              </p:blipFill>
              <p:spPr>
                <a:xfrm>
                  <a:off x="4798954" y="2746713"/>
                  <a:ext cx="2234880" cy="544320"/>
                </a:xfrm>
                <a:prstGeom prst="rect">
                  <a:avLst/>
                </a:prstGeom>
              </p:spPr>
            </p:pic>
          </mc:Fallback>
        </mc:AlternateContent>
      </p:grpSp>
      <p:grpSp>
        <p:nvGrpSpPr>
          <p:cNvPr id="96" name="Gruppieren 95">
            <a:extLst>
              <a:ext uri="{FF2B5EF4-FFF2-40B4-BE49-F238E27FC236}">
                <a16:creationId xmlns:a16="http://schemas.microsoft.com/office/drawing/2014/main" id="{263A8482-6852-2914-44F7-82918A736EC7}"/>
              </a:ext>
            </a:extLst>
          </p:cNvPr>
          <p:cNvGrpSpPr/>
          <p:nvPr/>
        </p:nvGrpSpPr>
        <p:grpSpPr>
          <a:xfrm>
            <a:off x="5777074" y="4809873"/>
            <a:ext cx="823680" cy="533520"/>
            <a:chOff x="5777074" y="4809873"/>
            <a:chExt cx="823680" cy="533520"/>
          </a:xfrm>
        </p:grpSpPr>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627DB446-AF27-B50C-BA3A-F30A46CF69AC}"/>
                    </a:ext>
                  </a:extLst>
                </p14:cNvPr>
                <p14:cNvContentPartPr/>
                <p14:nvPr/>
              </p14:nvContentPartPr>
              <p14:xfrm>
                <a:off x="5777074" y="4862073"/>
                <a:ext cx="119520" cy="307440"/>
              </p14:xfrm>
            </p:contentPart>
          </mc:Choice>
          <mc:Fallback>
            <p:pic>
              <p:nvPicPr>
                <p:cNvPr id="85" name="Freihand 84">
                  <a:extLst>
                    <a:ext uri="{FF2B5EF4-FFF2-40B4-BE49-F238E27FC236}">
                      <a16:creationId xmlns:a16="http://schemas.microsoft.com/office/drawing/2014/main" id="{627DB446-AF27-B50C-BA3A-F30A46CF69AC}"/>
                    </a:ext>
                  </a:extLst>
                </p:cNvPr>
                <p:cNvPicPr/>
                <p:nvPr/>
              </p:nvPicPr>
              <p:blipFill>
                <a:blip r:embed="rId134"/>
                <a:stretch>
                  <a:fillRect/>
                </a:stretch>
              </p:blipFill>
              <p:spPr>
                <a:xfrm>
                  <a:off x="5768434" y="4853073"/>
                  <a:ext cx="1371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859400DE-CC8A-0B1E-7A70-70ACBEA4316F}"/>
                    </a:ext>
                  </a:extLst>
                </p14:cNvPr>
                <p14:cNvContentPartPr/>
                <p14:nvPr/>
              </p14:nvContentPartPr>
              <p14:xfrm>
                <a:off x="6115114" y="4862433"/>
                <a:ext cx="63720" cy="256320"/>
              </p14:xfrm>
            </p:contentPart>
          </mc:Choice>
          <mc:Fallback>
            <p:pic>
              <p:nvPicPr>
                <p:cNvPr id="86" name="Freihand 85">
                  <a:extLst>
                    <a:ext uri="{FF2B5EF4-FFF2-40B4-BE49-F238E27FC236}">
                      <a16:creationId xmlns:a16="http://schemas.microsoft.com/office/drawing/2014/main" id="{859400DE-CC8A-0B1E-7A70-70ACBEA4316F}"/>
                    </a:ext>
                  </a:extLst>
                </p:cNvPr>
                <p:cNvPicPr/>
                <p:nvPr/>
              </p:nvPicPr>
              <p:blipFill>
                <a:blip r:embed="rId136"/>
                <a:stretch>
                  <a:fillRect/>
                </a:stretch>
              </p:blipFill>
              <p:spPr>
                <a:xfrm>
                  <a:off x="6106474" y="4853433"/>
                  <a:ext cx="813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FC08A254-4200-4B97-2A07-8A8DA83F0753}"/>
                    </a:ext>
                  </a:extLst>
                </p14:cNvPr>
                <p14:cNvContentPartPr/>
                <p14:nvPr/>
              </p14:nvContentPartPr>
              <p14:xfrm>
                <a:off x="6315994" y="4945593"/>
                <a:ext cx="74520" cy="108360"/>
              </p14:xfrm>
            </p:contentPart>
          </mc:Choice>
          <mc:Fallback>
            <p:pic>
              <p:nvPicPr>
                <p:cNvPr id="87" name="Freihand 86">
                  <a:extLst>
                    <a:ext uri="{FF2B5EF4-FFF2-40B4-BE49-F238E27FC236}">
                      <a16:creationId xmlns:a16="http://schemas.microsoft.com/office/drawing/2014/main" id="{FC08A254-4200-4B97-2A07-8A8DA83F0753}"/>
                    </a:ext>
                  </a:extLst>
                </p:cNvPr>
                <p:cNvPicPr/>
                <p:nvPr/>
              </p:nvPicPr>
              <p:blipFill>
                <a:blip r:embed="rId138"/>
                <a:stretch>
                  <a:fillRect/>
                </a:stretch>
              </p:blipFill>
              <p:spPr>
                <a:xfrm>
                  <a:off x="6306994" y="4936593"/>
                  <a:ext cx="92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196D0072-86B2-FA70-0729-C393F95FCAAA}"/>
                    </a:ext>
                  </a:extLst>
                </p14:cNvPr>
                <p14:cNvContentPartPr/>
                <p14:nvPr/>
              </p14:nvContentPartPr>
              <p14:xfrm>
                <a:off x="6357754" y="4809873"/>
                <a:ext cx="15120" cy="23040"/>
              </p14:xfrm>
            </p:contentPart>
          </mc:Choice>
          <mc:Fallback>
            <p:pic>
              <p:nvPicPr>
                <p:cNvPr id="88" name="Freihand 87">
                  <a:extLst>
                    <a:ext uri="{FF2B5EF4-FFF2-40B4-BE49-F238E27FC236}">
                      <a16:creationId xmlns:a16="http://schemas.microsoft.com/office/drawing/2014/main" id="{196D0072-86B2-FA70-0729-C393F95FCAAA}"/>
                    </a:ext>
                  </a:extLst>
                </p:cNvPr>
                <p:cNvPicPr/>
                <p:nvPr/>
              </p:nvPicPr>
              <p:blipFill>
                <a:blip r:embed="rId140"/>
                <a:stretch>
                  <a:fillRect/>
                </a:stretch>
              </p:blipFill>
              <p:spPr>
                <a:xfrm>
                  <a:off x="6348754" y="4801233"/>
                  <a:ext cx="32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AA32EDDB-1155-C295-67F2-EAE849EFAB5C}"/>
                    </a:ext>
                  </a:extLst>
                </p14:cNvPr>
                <p14:cNvContentPartPr/>
                <p14:nvPr/>
              </p14:nvContentPartPr>
              <p14:xfrm>
                <a:off x="6535594" y="4846953"/>
                <a:ext cx="58320" cy="222120"/>
              </p14:xfrm>
            </p:contentPart>
          </mc:Choice>
          <mc:Fallback>
            <p:pic>
              <p:nvPicPr>
                <p:cNvPr id="89" name="Freihand 88">
                  <a:extLst>
                    <a:ext uri="{FF2B5EF4-FFF2-40B4-BE49-F238E27FC236}">
                      <a16:creationId xmlns:a16="http://schemas.microsoft.com/office/drawing/2014/main" id="{AA32EDDB-1155-C295-67F2-EAE849EFAB5C}"/>
                    </a:ext>
                  </a:extLst>
                </p:cNvPr>
                <p:cNvPicPr/>
                <p:nvPr/>
              </p:nvPicPr>
              <p:blipFill>
                <a:blip r:embed="rId142"/>
                <a:stretch>
                  <a:fillRect/>
                </a:stretch>
              </p:blipFill>
              <p:spPr>
                <a:xfrm>
                  <a:off x="6526954" y="4837953"/>
                  <a:ext cx="75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E971FB33-63D5-010F-01BC-906AA12D5F66}"/>
                    </a:ext>
                  </a:extLst>
                </p14:cNvPr>
                <p14:cNvContentPartPr/>
                <p14:nvPr/>
              </p14:nvContentPartPr>
              <p14:xfrm>
                <a:off x="6233914" y="5199033"/>
                <a:ext cx="180720" cy="21240"/>
              </p14:xfrm>
            </p:contentPart>
          </mc:Choice>
          <mc:Fallback>
            <p:pic>
              <p:nvPicPr>
                <p:cNvPr id="91" name="Freihand 90">
                  <a:extLst>
                    <a:ext uri="{FF2B5EF4-FFF2-40B4-BE49-F238E27FC236}">
                      <a16:creationId xmlns:a16="http://schemas.microsoft.com/office/drawing/2014/main" id="{E971FB33-63D5-010F-01BC-906AA12D5F66}"/>
                    </a:ext>
                  </a:extLst>
                </p:cNvPr>
                <p:cNvPicPr/>
                <p:nvPr/>
              </p:nvPicPr>
              <p:blipFill>
                <a:blip r:embed="rId144"/>
                <a:stretch>
                  <a:fillRect/>
                </a:stretch>
              </p:blipFill>
              <p:spPr>
                <a:xfrm>
                  <a:off x="6224914" y="5190393"/>
                  <a:ext cx="198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Freihand 91">
                  <a:extLst>
                    <a:ext uri="{FF2B5EF4-FFF2-40B4-BE49-F238E27FC236}">
                      <a16:creationId xmlns:a16="http://schemas.microsoft.com/office/drawing/2014/main" id="{A5FAF9FA-A5BF-9540-CE03-78984FDF209B}"/>
                    </a:ext>
                  </a:extLst>
                </p14:cNvPr>
                <p14:cNvContentPartPr/>
                <p14:nvPr/>
              </p14:nvContentPartPr>
              <p14:xfrm>
                <a:off x="6365314" y="5214513"/>
                <a:ext cx="39960" cy="10440"/>
              </p14:xfrm>
            </p:contentPart>
          </mc:Choice>
          <mc:Fallback>
            <p:pic>
              <p:nvPicPr>
                <p:cNvPr id="92" name="Freihand 91">
                  <a:extLst>
                    <a:ext uri="{FF2B5EF4-FFF2-40B4-BE49-F238E27FC236}">
                      <a16:creationId xmlns:a16="http://schemas.microsoft.com/office/drawing/2014/main" id="{A5FAF9FA-A5BF-9540-CE03-78984FDF209B}"/>
                    </a:ext>
                  </a:extLst>
                </p:cNvPr>
                <p:cNvPicPr/>
                <p:nvPr/>
              </p:nvPicPr>
              <p:blipFill>
                <a:blip r:embed="rId146"/>
                <a:stretch>
                  <a:fillRect/>
                </a:stretch>
              </p:blipFill>
              <p:spPr>
                <a:xfrm>
                  <a:off x="6356674" y="5205513"/>
                  <a:ext cx="57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78A73394-2A13-A8D8-A616-0D9B90C85B6C}"/>
                    </a:ext>
                  </a:extLst>
                </p14:cNvPr>
                <p14:cNvContentPartPr/>
                <p14:nvPr/>
              </p14:nvContentPartPr>
              <p14:xfrm>
                <a:off x="6140314" y="5253033"/>
                <a:ext cx="40680" cy="90360"/>
              </p14:xfrm>
            </p:contentPart>
          </mc:Choice>
          <mc:Fallback>
            <p:pic>
              <p:nvPicPr>
                <p:cNvPr id="93" name="Freihand 92">
                  <a:extLst>
                    <a:ext uri="{FF2B5EF4-FFF2-40B4-BE49-F238E27FC236}">
                      <a16:creationId xmlns:a16="http://schemas.microsoft.com/office/drawing/2014/main" id="{78A73394-2A13-A8D8-A616-0D9B90C85B6C}"/>
                    </a:ext>
                  </a:extLst>
                </p:cNvPr>
                <p:cNvPicPr/>
                <p:nvPr/>
              </p:nvPicPr>
              <p:blipFill>
                <a:blip r:embed="rId148"/>
                <a:stretch>
                  <a:fillRect/>
                </a:stretch>
              </p:blipFill>
              <p:spPr>
                <a:xfrm>
                  <a:off x="6131674" y="5244033"/>
                  <a:ext cx="58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877FB950-5537-396A-E309-661B84E8B0D2}"/>
                    </a:ext>
                  </a:extLst>
                </p14:cNvPr>
                <p14:cNvContentPartPr/>
                <p14:nvPr/>
              </p14:nvContentPartPr>
              <p14:xfrm>
                <a:off x="6534154" y="5097153"/>
                <a:ext cx="66600" cy="90720"/>
              </p14:xfrm>
            </p:contentPart>
          </mc:Choice>
          <mc:Fallback>
            <p:pic>
              <p:nvPicPr>
                <p:cNvPr id="94" name="Freihand 93">
                  <a:extLst>
                    <a:ext uri="{FF2B5EF4-FFF2-40B4-BE49-F238E27FC236}">
                      <a16:creationId xmlns:a16="http://schemas.microsoft.com/office/drawing/2014/main" id="{877FB950-5537-396A-E309-661B84E8B0D2}"/>
                    </a:ext>
                  </a:extLst>
                </p:cNvPr>
                <p:cNvPicPr/>
                <p:nvPr/>
              </p:nvPicPr>
              <p:blipFill>
                <a:blip r:embed="rId150"/>
                <a:stretch>
                  <a:fillRect/>
                </a:stretch>
              </p:blipFill>
              <p:spPr>
                <a:xfrm>
                  <a:off x="6525514" y="5088153"/>
                  <a:ext cx="84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Freihand 94">
                  <a:extLst>
                    <a:ext uri="{FF2B5EF4-FFF2-40B4-BE49-F238E27FC236}">
                      <a16:creationId xmlns:a16="http://schemas.microsoft.com/office/drawing/2014/main" id="{787FDC90-6A6F-D074-034F-34FA06602A96}"/>
                    </a:ext>
                  </a:extLst>
                </p14:cNvPr>
                <p14:cNvContentPartPr/>
                <p14:nvPr/>
              </p14:nvContentPartPr>
              <p14:xfrm>
                <a:off x="6185674" y="5254113"/>
                <a:ext cx="16920" cy="77400"/>
              </p14:xfrm>
            </p:contentPart>
          </mc:Choice>
          <mc:Fallback>
            <p:pic>
              <p:nvPicPr>
                <p:cNvPr id="95" name="Freihand 94">
                  <a:extLst>
                    <a:ext uri="{FF2B5EF4-FFF2-40B4-BE49-F238E27FC236}">
                      <a16:creationId xmlns:a16="http://schemas.microsoft.com/office/drawing/2014/main" id="{787FDC90-6A6F-D074-034F-34FA06602A96}"/>
                    </a:ext>
                  </a:extLst>
                </p:cNvPr>
                <p:cNvPicPr/>
                <p:nvPr/>
              </p:nvPicPr>
              <p:blipFill>
                <a:blip r:embed="rId152"/>
                <a:stretch>
                  <a:fillRect/>
                </a:stretch>
              </p:blipFill>
              <p:spPr>
                <a:xfrm>
                  <a:off x="6177034" y="5245473"/>
                  <a:ext cx="3456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6BD80DBA-74BC-57C7-CAF1-1F7050E25E8E}"/>
                  </a:ext>
                </a:extLst>
              </p14:cNvPr>
              <p14:cNvContentPartPr/>
              <p14:nvPr/>
            </p14:nvContentPartPr>
            <p14:xfrm>
              <a:off x="70354" y="360993"/>
              <a:ext cx="3150720" cy="2411280"/>
            </p14:xfrm>
          </p:contentPart>
        </mc:Choice>
        <mc:Fallback>
          <p:pic>
            <p:nvPicPr>
              <p:cNvPr id="97" name="Freihand 96">
                <a:extLst>
                  <a:ext uri="{FF2B5EF4-FFF2-40B4-BE49-F238E27FC236}">
                    <a16:creationId xmlns:a16="http://schemas.microsoft.com/office/drawing/2014/main" id="{6BD80DBA-74BC-57C7-CAF1-1F7050E25E8E}"/>
                  </a:ext>
                </a:extLst>
              </p:cNvPr>
              <p:cNvPicPr/>
              <p:nvPr/>
            </p:nvPicPr>
            <p:blipFill>
              <a:blip r:embed="rId154"/>
              <a:stretch>
                <a:fillRect/>
              </a:stretch>
            </p:blipFill>
            <p:spPr>
              <a:xfrm>
                <a:off x="61354" y="351993"/>
                <a:ext cx="3168360" cy="242892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5" name="Freihand 44">
                <a:extLst>
                  <a:ext uri="{FF2B5EF4-FFF2-40B4-BE49-F238E27FC236}">
                    <a16:creationId xmlns:a16="http://schemas.microsoft.com/office/drawing/2014/main" id="{DFBF9275-7F5D-A4A4-99C3-802179B9D0ED}"/>
                  </a:ext>
                </a:extLst>
              </p14:cNvPr>
              <p14:cNvContentPartPr/>
              <p14:nvPr/>
            </p14:nvContentPartPr>
            <p14:xfrm>
              <a:off x="3117394" y="5978908"/>
              <a:ext cx="106560" cy="135000"/>
            </p14:xfrm>
          </p:contentPart>
        </mc:Choice>
        <mc:Fallback>
          <p:pic>
            <p:nvPicPr>
              <p:cNvPr id="45" name="Freihand 44">
                <a:extLst>
                  <a:ext uri="{FF2B5EF4-FFF2-40B4-BE49-F238E27FC236}">
                    <a16:creationId xmlns:a16="http://schemas.microsoft.com/office/drawing/2014/main" id="{DFBF9275-7F5D-A4A4-99C3-802179B9D0ED}"/>
                  </a:ext>
                </a:extLst>
              </p:cNvPr>
              <p:cNvPicPr/>
              <p:nvPr/>
            </p:nvPicPr>
            <p:blipFill>
              <a:blip r:embed="rId5"/>
              <a:stretch>
                <a:fillRect/>
              </a:stretch>
            </p:blipFill>
            <p:spPr>
              <a:xfrm>
                <a:off x="3108394" y="5970268"/>
                <a:ext cx="124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5" name="Freihand 64">
                <a:extLst>
                  <a:ext uri="{FF2B5EF4-FFF2-40B4-BE49-F238E27FC236}">
                    <a16:creationId xmlns:a16="http://schemas.microsoft.com/office/drawing/2014/main" id="{B629725A-F931-F950-4007-022179CE5CBD}"/>
                  </a:ext>
                </a:extLst>
              </p14:cNvPr>
              <p14:cNvContentPartPr/>
              <p14:nvPr/>
            </p14:nvContentPartPr>
            <p14:xfrm>
              <a:off x="6225274" y="4752028"/>
              <a:ext cx="275760" cy="618120"/>
            </p14:xfrm>
          </p:contentPart>
        </mc:Choice>
        <mc:Fallback>
          <p:pic>
            <p:nvPicPr>
              <p:cNvPr id="65" name="Freihand 64">
                <a:extLst>
                  <a:ext uri="{FF2B5EF4-FFF2-40B4-BE49-F238E27FC236}">
                    <a16:creationId xmlns:a16="http://schemas.microsoft.com/office/drawing/2014/main" id="{B629725A-F931-F950-4007-022179CE5CBD}"/>
                  </a:ext>
                </a:extLst>
              </p:cNvPr>
              <p:cNvPicPr/>
              <p:nvPr/>
            </p:nvPicPr>
            <p:blipFill>
              <a:blip r:embed="rId7"/>
              <a:stretch>
                <a:fillRect/>
              </a:stretch>
            </p:blipFill>
            <p:spPr>
              <a:xfrm>
                <a:off x="6216274" y="4743028"/>
                <a:ext cx="293400" cy="635760"/>
              </a:xfrm>
              <a:prstGeom prst="rect">
                <a:avLst/>
              </a:prstGeom>
            </p:spPr>
          </p:pic>
        </mc:Fallback>
      </mc:AlternateContent>
      <p:grpSp>
        <p:nvGrpSpPr>
          <p:cNvPr id="68" name="Gruppieren 67">
            <a:extLst>
              <a:ext uri="{FF2B5EF4-FFF2-40B4-BE49-F238E27FC236}">
                <a16:creationId xmlns:a16="http://schemas.microsoft.com/office/drawing/2014/main" id="{67650C8D-EBC8-BB4B-2B57-7472C8C4B25C}"/>
              </a:ext>
            </a:extLst>
          </p:cNvPr>
          <p:cNvGrpSpPr/>
          <p:nvPr/>
        </p:nvGrpSpPr>
        <p:grpSpPr>
          <a:xfrm>
            <a:off x="548434" y="4641148"/>
            <a:ext cx="7107120" cy="2000880"/>
            <a:chOff x="548434" y="4641148"/>
            <a:chExt cx="7107120" cy="2000880"/>
          </a:xfrm>
        </p:grpSpPr>
        <mc:AlternateContent xmlns:mc="http://schemas.openxmlformats.org/markup-compatibility/2006">
          <mc:Choice xmlns:p14="http://schemas.microsoft.com/office/powerpoint/2010/main" Requires="p14">
            <p:contentPart p14:bwMode="auto" r:id="rId8">
              <p14:nvContentPartPr>
                <p14:cNvPr id="60" name="Freihand 59">
                  <a:extLst>
                    <a:ext uri="{FF2B5EF4-FFF2-40B4-BE49-F238E27FC236}">
                      <a16:creationId xmlns:a16="http://schemas.microsoft.com/office/drawing/2014/main" id="{7C0B6198-3B63-2A0F-273A-6251836C06A0}"/>
                    </a:ext>
                  </a:extLst>
                </p14:cNvPr>
                <p14:cNvContentPartPr/>
                <p14:nvPr/>
              </p14:nvContentPartPr>
              <p14:xfrm>
                <a:off x="5046274" y="5497588"/>
                <a:ext cx="1401840" cy="906120"/>
              </p14:xfrm>
            </p:contentPart>
          </mc:Choice>
          <mc:Fallback>
            <p:pic>
              <p:nvPicPr>
                <p:cNvPr id="60" name="Freihand 59">
                  <a:extLst>
                    <a:ext uri="{FF2B5EF4-FFF2-40B4-BE49-F238E27FC236}">
                      <a16:creationId xmlns:a16="http://schemas.microsoft.com/office/drawing/2014/main" id="{7C0B6198-3B63-2A0F-273A-6251836C06A0}"/>
                    </a:ext>
                  </a:extLst>
                </p:cNvPr>
                <p:cNvPicPr/>
                <p:nvPr/>
              </p:nvPicPr>
              <p:blipFill>
                <a:blip r:embed="rId9"/>
                <a:stretch>
                  <a:fillRect/>
                </a:stretch>
              </p:blipFill>
              <p:spPr>
                <a:xfrm>
                  <a:off x="5037634" y="5488588"/>
                  <a:ext cx="1419480" cy="92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A5D04B78-9CE7-3C50-9840-D70F727BD4C4}"/>
                    </a:ext>
                  </a:extLst>
                </p14:cNvPr>
                <p14:cNvContentPartPr/>
                <p14:nvPr/>
              </p14:nvContentPartPr>
              <p14:xfrm>
                <a:off x="891874" y="5414428"/>
                <a:ext cx="150120" cy="1050480"/>
              </p14:xfrm>
            </p:contentPart>
          </mc:Choice>
          <mc:Fallback>
            <p:pic>
              <p:nvPicPr>
                <p:cNvPr id="23" name="Freihand 22">
                  <a:extLst>
                    <a:ext uri="{FF2B5EF4-FFF2-40B4-BE49-F238E27FC236}">
                      <a16:creationId xmlns:a16="http://schemas.microsoft.com/office/drawing/2014/main" id="{A5D04B78-9CE7-3C50-9840-D70F727BD4C4}"/>
                    </a:ext>
                  </a:extLst>
                </p:cNvPr>
                <p:cNvPicPr/>
                <p:nvPr/>
              </p:nvPicPr>
              <p:blipFill>
                <a:blip r:embed="rId11"/>
                <a:stretch>
                  <a:fillRect/>
                </a:stretch>
              </p:blipFill>
              <p:spPr>
                <a:xfrm>
                  <a:off x="882874" y="5405788"/>
                  <a:ext cx="167760" cy="106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a:extLst>
                    <a:ext uri="{FF2B5EF4-FFF2-40B4-BE49-F238E27FC236}">
                      <a16:creationId xmlns:a16="http://schemas.microsoft.com/office/drawing/2014/main" id="{803533D7-F204-2AE1-E78C-F7746CB19145}"/>
                    </a:ext>
                  </a:extLst>
                </p14:cNvPr>
                <p14:cNvContentPartPr/>
                <p14:nvPr/>
              </p14:nvContentPartPr>
              <p14:xfrm>
                <a:off x="683434" y="6295708"/>
                <a:ext cx="2484360" cy="105120"/>
              </p14:xfrm>
            </p:contentPart>
          </mc:Choice>
          <mc:Fallback>
            <p:pic>
              <p:nvPicPr>
                <p:cNvPr id="24" name="Freihand 23">
                  <a:extLst>
                    <a:ext uri="{FF2B5EF4-FFF2-40B4-BE49-F238E27FC236}">
                      <a16:creationId xmlns:a16="http://schemas.microsoft.com/office/drawing/2014/main" id="{803533D7-F204-2AE1-E78C-F7746CB19145}"/>
                    </a:ext>
                  </a:extLst>
                </p:cNvPr>
                <p:cNvPicPr/>
                <p:nvPr/>
              </p:nvPicPr>
              <p:blipFill>
                <a:blip r:embed="rId13"/>
                <a:stretch>
                  <a:fillRect/>
                </a:stretch>
              </p:blipFill>
              <p:spPr>
                <a:xfrm>
                  <a:off x="674794" y="6286708"/>
                  <a:ext cx="2502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7E12E270-5778-D23E-B061-C82C0F9430E8}"/>
                    </a:ext>
                  </a:extLst>
                </p14:cNvPr>
                <p14:cNvContentPartPr/>
                <p14:nvPr/>
              </p14:nvContentPartPr>
              <p14:xfrm>
                <a:off x="3032794" y="6151708"/>
                <a:ext cx="151560" cy="249840"/>
              </p14:xfrm>
            </p:contentPart>
          </mc:Choice>
          <mc:Fallback>
            <p:pic>
              <p:nvPicPr>
                <p:cNvPr id="25" name="Freihand 24">
                  <a:extLst>
                    <a:ext uri="{FF2B5EF4-FFF2-40B4-BE49-F238E27FC236}">
                      <a16:creationId xmlns:a16="http://schemas.microsoft.com/office/drawing/2014/main" id="{7E12E270-5778-D23E-B061-C82C0F9430E8}"/>
                    </a:ext>
                  </a:extLst>
                </p:cNvPr>
                <p:cNvPicPr/>
                <p:nvPr/>
              </p:nvPicPr>
              <p:blipFill>
                <a:blip r:embed="rId15"/>
                <a:stretch>
                  <a:fillRect/>
                </a:stretch>
              </p:blipFill>
              <p:spPr>
                <a:xfrm>
                  <a:off x="3023794" y="6143068"/>
                  <a:ext cx="1692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B6136DAA-70FA-2AEA-9783-7704E6CE878E}"/>
                    </a:ext>
                  </a:extLst>
                </p14:cNvPr>
                <p14:cNvContentPartPr/>
                <p14:nvPr/>
              </p14:nvContentPartPr>
              <p14:xfrm>
                <a:off x="806554" y="5151988"/>
                <a:ext cx="315720" cy="347760"/>
              </p14:xfrm>
            </p:contentPart>
          </mc:Choice>
          <mc:Fallback>
            <p:pic>
              <p:nvPicPr>
                <p:cNvPr id="26" name="Freihand 25">
                  <a:extLst>
                    <a:ext uri="{FF2B5EF4-FFF2-40B4-BE49-F238E27FC236}">
                      <a16:creationId xmlns:a16="http://schemas.microsoft.com/office/drawing/2014/main" id="{B6136DAA-70FA-2AEA-9783-7704E6CE878E}"/>
                    </a:ext>
                  </a:extLst>
                </p:cNvPr>
                <p:cNvPicPr/>
                <p:nvPr/>
              </p:nvPicPr>
              <p:blipFill>
                <a:blip r:embed="rId17"/>
                <a:stretch>
                  <a:fillRect/>
                </a:stretch>
              </p:blipFill>
              <p:spPr>
                <a:xfrm>
                  <a:off x="797554" y="5143348"/>
                  <a:ext cx="33336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F45D16D0-F02D-BF12-FFD7-53FEE70D75DD}"/>
                    </a:ext>
                  </a:extLst>
                </p14:cNvPr>
                <p14:cNvContentPartPr/>
                <p14:nvPr/>
              </p14:nvContentPartPr>
              <p14:xfrm>
                <a:off x="548434" y="5129668"/>
                <a:ext cx="172080" cy="333000"/>
              </p14:xfrm>
            </p:contentPart>
          </mc:Choice>
          <mc:Fallback>
            <p:pic>
              <p:nvPicPr>
                <p:cNvPr id="27" name="Freihand 26">
                  <a:extLst>
                    <a:ext uri="{FF2B5EF4-FFF2-40B4-BE49-F238E27FC236}">
                      <a16:creationId xmlns:a16="http://schemas.microsoft.com/office/drawing/2014/main" id="{F45D16D0-F02D-BF12-FFD7-53FEE70D75DD}"/>
                    </a:ext>
                  </a:extLst>
                </p:cNvPr>
                <p:cNvPicPr/>
                <p:nvPr/>
              </p:nvPicPr>
              <p:blipFill>
                <a:blip r:embed="rId19"/>
                <a:stretch>
                  <a:fillRect/>
                </a:stretch>
              </p:blipFill>
              <p:spPr>
                <a:xfrm>
                  <a:off x="539434" y="5120668"/>
                  <a:ext cx="18972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575A70F5-B5ED-4F83-C06E-D2F03507FE78}"/>
                    </a:ext>
                  </a:extLst>
                </p14:cNvPr>
                <p14:cNvContentPartPr/>
                <p14:nvPr/>
              </p14:nvContentPartPr>
              <p14:xfrm>
                <a:off x="3000034" y="6408748"/>
                <a:ext cx="188640" cy="233280"/>
              </p14:xfrm>
            </p:contentPart>
          </mc:Choice>
          <mc:Fallback>
            <p:pic>
              <p:nvPicPr>
                <p:cNvPr id="28" name="Freihand 27">
                  <a:extLst>
                    <a:ext uri="{FF2B5EF4-FFF2-40B4-BE49-F238E27FC236}">
                      <a16:creationId xmlns:a16="http://schemas.microsoft.com/office/drawing/2014/main" id="{575A70F5-B5ED-4F83-C06E-D2F03507FE78}"/>
                    </a:ext>
                  </a:extLst>
                </p:cNvPr>
                <p:cNvPicPr/>
                <p:nvPr/>
              </p:nvPicPr>
              <p:blipFill>
                <a:blip r:embed="rId21"/>
                <a:stretch>
                  <a:fillRect/>
                </a:stretch>
              </p:blipFill>
              <p:spPr>
                <a:xfrm>
                  <a:off x="2991394" y="6399748"/>
                  <a:ext cx="206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C7D9DA52-9692-C863-A11B-076F528CB788}"/>
                    </a:ext>
                  </a:extLst>
                </p14:cNvPr>
                <p14:cNvContentPartPr/>
                <p14:nvPr/>
              </p14:nvContentPartPr>
              <p14:xfrm>
                <a:off x="1445194" y="5425588"/>
                <a:ext cx="978480" cy="769320"/>
              </p14:xfrm>
            </p:contentPart>
          </mc:Choice>
          <mc:Fallback>
            <p:pic>
              <p:nvPicPr>
                <p:cNvPr id="29" name="Freihand 28">
                  <a:extLst>
                    <a:ext uri="{FF2B5EF4-FFF2-40B4-BE49-F238E27FC236}">
                      <a16:creationId xmlns:a16="http://schemas.microsoft.com/office/drawing/2014/main" id="{C7D9DA52-9692-C863-A11B-076F528CB788}"/>
                    </a:ext>
                  </a:extLst>
                </p:cNvPr>
                <p:cNvPicPr/>
                <p:nvPr/>
              </p:nvPicPr>
              <p:blipFill>
                <a:blip r:embed="rId23"/>
                <a:stretch>
                  <a:fillRect/>
                </a:stretch>
              </p:blipFill>
              <p:spPr>
                <a:xfrm>
                  <a:off x="1436194" y="5416948"/>
                  <a:ext cx="99612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B6A67E0C-8311-8206-4CF1-73BB1B799C22}"/>
                    </a:ext>
                  </a:extLst>
                </p14:cNvPr>
                <p14:cNvContentPartPr/>
                <p14:nvPr/>
              </p14:nvContentPartPr>
              <p14:xfrm>
                <a:off x="1417834" y="5307868"/>
                <a:ext cx="1039680" cy="810360"/>
              </p14:xfrm>
            </p:contentPart>
          </mc:Choice>
          <mc:Fallback>
            <p:pic>
              <p:nvPicPr>
                <p:cNvPr id="30" name="Freihand 29">
                  <a:extLst>
                    <a:ext uri="{FF2B5EF4-FFF2-40B4-BE49-F238E27FC236}">
                      <a16:creationId xmlns:a16="http://schemas.microsoft.com/office/drawing/2014/main" id="{B6A67E0C-8311-8206-4CF1-73BB1B799C22}"/>
                    </a:ext>
                  </a:extLst>
                </p:cNvPr>
                <p:cNvPicPr/>
                <p:nvPr/>
              </p:nvPicPr>
              <p:blipFill>
                <a:blip r:embed="rId25"/>
                <a:stretch>
                  <a:fillRect/>
                </a:stretch>
              </p:blipFill>
              <p:spPr>
                <a:xfrm>
                  <a:off x="1408834" y="5298868"/>
                  <a:ext cx="1057320" cy="82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90A9BC34-DAE2-A54C-70DC-CE914A70B7AD}"/>
                    </a:ext>
                  </a:extLst>
                </p14:cNvPr>
                <p14:cNvContentPartPr/>
                <p14:nvPr/>
              </p14:nvContentPartPr>
              <p14:xfrm>
                <a:off x="2645434" y="5140828"/>
                <a:ext cx="121680" cy="259560"/>
              </p14:xfrm>
            </p:contentPart>
          </mc:Choice>
          <mc:Fallback>
            <p:pic>
              <p:nvPicPr>
                <p:cNvPr id="32" name="Freihand 31">
                  <a:extLst>
                    <a:ext uri="{FF2B5EF4-FFF2-40B4-BE49-F238E27FC236}">
                      <a16:creationId xmlns:a16="http://schemas.microsoft.com/office/drawing/2014/main" id="{90A9BC34-DAE2-A54C-70DC-CE914A70B7AD}"/>
                    </a:ext>
                  </a:extLst>
                </p:cNvPr>
                <p:cNvPicPr/>
                <p:nvPr/>
              </p:nvPicPr>
              <p:blipFill>
                <a:blip r:embed="rId27"/>
                <a:stretch>
                  <a:fillRect/>
                </a:stretch>
              </p:blipFill>
              <p:spPr>
                <a:xfrm>
                  <a:off x="2636794" y="5132188"/>
                  <a:ext cx="1393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6E0483BF-7F56-5694-ABDA-717405729ED5}"/>
                    </a:ext>
                  </a:extLst>
                </p14:cNvPr>
                <p14:cNvContentPartPr/>
                <p14:nvPr/>
              </p14:nvContentPartPr>
              <p14:xfrm>
                <a:off x="2656954" y="6076468"/>
                <a:ext cx="47880" cy="129240"/>
              </p14:xfrm>
            </p:contentPart>
          </mc:Choice>
          <mc:Fallback>
            <p:pic>
              <p:nvPicPr>
                <p:cNvPr id="34" name="Freihand 33">
                  <a:extLst>
                    <a:ext uri="{FF2B5EF4-FFF2-40B4-BE49-F238E27FC236}">
                      <a16:creationId xmlns:a16="http://schemas.microsoft.com/office/drawing/2014/main" id="{6E0483BF-7F56-5694-ABDA-717405729ED5}"/>
                    </a:ext>
                  </a:extLst>
                </p:cNvPr>
                <p:cNvPicPr/>
                <p:nvPr/>
              </p:nvPicPr>
              <p:blipFill>
                <a:blip r:embed="rId29"/>
                <a:stretch>
                  <a:fillRect/>
                </a:stretch>
              </p:blipFill>
              <p:spPr>
                <a:xfrm>
                  <a:off x="2647954" y="6067828"/>
                  <a:ext cx="65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ACFA1AE5-6E19-C4F4-C14D-7D4369E9C8B2}"/>
                    </a:ext>
                  </a:extLst>
                </p14:cNvPr>
                <p14:cNvContentPartPr/>
                <p14:nvPr/>
              </p14:nvContentPartPr>
              <p14:xfrm>
                <a:off x="2595754" y="6004828"/>
                <a:ext cx="192240" cy="216360"/>
              </p14:xfrm>
            </p:contentPart>
          </mc:Choice>
          <mc:Fallback>
            <p:pic>
              <p:nvPicPr>
                <p:cNvPr id="35" name="Freihand 34">
                  <a:extLst>
                    <a:ext uri="{FF2B5EF4-FFF2-40B4-BE49-F238E27FC236}">
                      <a16:creationId xmlns:a16="http://schemas.microsoft.com/office/drawing/2014/main" id="{ACFA1AE5-6E19-C4F4-C14D-7D4369E9C8B2}"/>
                    </a:ext>
                  </a:extLst>
                </p:cNvPr>
                <p:cNvPicPr/>
                <p:nvPr/>
              </p:nvPicPr>
              <p:blipFill>
                <a:blip r:embed="rId31"/>
                <a:stretch>
                  <a:fillRect/>
                </a:stretch>
              </p:blipFill>
              <p:spPr>
                <a:xfrm>
                  <a:off x="2586754" y="5996188"/>
                  <a:ext cx="2098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Freihand 36">
                  <a:extLst>
                    <a:ext uri="{FF2B5EF4-FFF2-40B4-BE49-F238E27FC236}">
                      <a16:creationId xmlns:a16="http://schemas.microsoft.com/office/drawing/2014/main" id="{66B23B86-6610-1BFF-50CB-8E49E9C6092E}"/>
                    </a:ext>
                  </a:extLst>
                </p14:cNvPr>
                <p14:cNvContentPartPr/>
                <p14:nvPr/>
              </p14:nvContentPartPr>
              <p14:xfrm>
                <a:off x="2857114" y="5859748"/>
                <a:ext cx="88920" cy="336600"/>
              </p14:xfrm>
            </p:contentPart>
          </mc:Choice>
          <mc:Fallback>
            <p:pic>
              <p:nvPicPr>
                <p:cNvPr id="37" name="Freihand 36">
                  <a:extLst>
                    <a:ext uri="{FF2B5EF4-FFF2-40B4-BE49-F238E27FC236}">
                      <a16:creationId xmlns:a16="http://schemas.microsoft.com/office/drawing/2014/main" id="{66B23B86-6610-1BFF-50CB-8E49E9C6092E}"/>
                    </a:ext>
                  </a:extLst>
                </p:cNvPr>
                <p:cNvPicPr/>
                <p:nvPr/>
              </p:nvPicPr>
              <p:blipFill>
                <a:blip r:embed="rId33"/>
                <a:stretch>
                  <a:fillRect/>
                </a:stretch>
              </p:blipFill>
              <p:spPr>
                <a:xfrm>
                  <a:off x="2848114" y="5851108"/>
                  <a:ext cx="1065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D8234E1E-22F6-11A7-C032-5CC357C47101}"/>
                    </a:ext>
                  </a:extLst>
                </p14:cNvPr>
                <p14:cNvContentPartPr/>
                <p14:nvPr/>
              </p14:nvContentPartPr>
              <p14:xfrm>
                <a:off x="3005074" y="5936428"/>
                <a:ext cx="7200" cy="23760"/>
              </p14:xfrm>
            </p:contentPart>
          </mc:Choice>
          <mc:Fallback>
            <p:pic>
              <p:nvPicPr>
                <p:cNvPr id="39" name="Freihand 38">
                  <a:extLst>
                    <a:ext uri="{FF2B5EF4-FFF2-40B4-BE49-F238E27FC236}">
                      <a16:creationId xmlns:a16="http://schemas.microsoft.com/office/drawing/2014/main" id="{D8234E1E-22F6-11A7-C032-5CC357C47101}"/>
                    </a:ext>
                  </a:extLst>
                </p:cNvPr>
                <p:cNvPicPr/>
                <p:nvPr/>
              </p:nvPicPr>
              <p:blipFill>
                <a:blip r:embed="rId35"/>
                <a:stretch>
                  <a:fillRect/>
                </a:stretch>
              </p:blipFill>
              <p:spPr>
                <a:xfrm>
                  <a:off x="2996434" y="5927428"/>
                  <a:ext cx="24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Freihand 40">
                  <a:extLst>
                    <a:ext uri="{FF2B5EF4-FFF2-40B4-BE49-F238E27FC236}">
                      <a16:creationId xmlns:a16="http://schemas.microsoft.com/office/drawing/2014/main" id="{F4600F27-7151-D4A9-A798-1EF1814FFFDC}"/>
                    </a:ext>
                  </a:extLst>
                </p14:cNvPr>
                <p14:cNvContentPartPr/>
                <p14:nvPr/>
              </p14:nvContentPartPr>
              <p14:xfrm>
                <a:off x="739234" y="5181148"/>
                <a:ext cx="92160" cy="140040"/>
              </p14:xfrm>
            </p:contentPart>
          </mc:Choice>
          <mc:Fallback>
            <p:pic>
              <p:nvPicPr>
                <p:cNvPr id="41" name="Freihand 40">
                  <a:extLst>
                    <a:ext uri="{FF2B5EF4-FFF2-40B4-BE49-F238E27FC236}">
                      <a16:creationId xmlns:a16="http://schemas.microsoft.com/office/drawing/2014/main" id="{F4600F27-7151-D4A9-A798-1EF1814FFFDC}"/>
                    </a:ext>
                  </a:extLst>
                </p:cNvPr>
                <p:cNvPicPr/>
                <p:nvPr/>
              </p:nvPicPr>
              <p:blipFill>
                <a:blip r:embed="rId37"/>
                <a:stretch>
                  <a:fillRect/>
                </a:stretch>
              </p:blipFill>
              <p:spPr>
                <a:xfrm>
                  <a:off x="730594" y="5172508"/>
                  <a:ext cx="109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Freihand 41">
                  <a:extLst>
                    <a:ext uri="{FF2B5EF4-FFF2-40B4-BE49-F238E27FC236}">
                      <a16:creationId xmlns:a16="http://schemas.microsoft.com/office/drawing/2014/main" id="{4059A757-B10D-7177-51FA-74A208A3D9E0}"/>
                    </a:ext>
                  </a:extLst>
                </p14:cNvPr>
                <p14:cNvContentPartPr/>
                <p14:nvPr/>
              </p14:nvContentPartPr>
              <p14:xfrm>
                <a:off x="3253834" y="6519988"/>
                <a:ext cx="65160" cy="114120"/>
              </p14:xfrm>
            </p:contentPart>
          </mc:Choice>
          <mc:Fallback>
            <p:pic>
              <p:nvPicPr>
                <p:cNvPr id="42" name="Freihand 41">
                  <a:extLst>
                    <a:ext uri="{FF2B5EF4-FFF2-40B4-BE49-F238E27FC236}">
                      <a16:creationId xmlns:a16="http://schemas.microsoft.com/office/drawing/2014/main" id="{4059A757-B10D-7177-51FA-74A208A3D9E0}"/>
                    </a:ext>
                  </a:extLst>
                </p:cNvPr>
                <p:cNvPicPr/>
                <p:nvPr/>
              </p:nvPicPr>
              <p:blipFill>
                <a:blip r:embed="rId39"/>
                <a:stretch>
                  <a:fillRect/>
                </a:stretch>
              </p:blipFill>
              <p:spPr>
                <a:xfrm>
                  <a:off x="3244834" y="6510988"/>
                  <a:ext cx="82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 name="Freihand 42">
                  <a:extLst>
                    <a:ext uri="{FF2B5EF4-FFF2-40B4-BE49-F238E27FC236}">
                      <a16:creationId xmlns:a16="http://schemas.microsoft.com/office/drawing/2014/main" id="{8AED0410-11F4-44D6-5822-3DF19EF8B6BE}"/>
                    </a:ext>
                  </a:extLst>
                </p14:cNvPr>
                <p14:cNvContentPartPr/>
                <p14:nvPr/>
              </p14:nvContentPartPr>
              <p14:xfrm>
                <a:off x="2996434" y="5942908"/>
                <a:ext cx="87840" cy="208080"/>
              </p14:xfrm>
            </p:contentPart>
          </mc:Choice>
          <mc:Fallback>
            <p:pic>
              <p:nvPicPr>
                <p:cNvPr id="43" name="Freihand 42">
                  <a:extLst>
                    <a:ext uri="{FF2B5EF4-FFF2-40B4-BE49-F238E27FC236}">
                      <a16:creationId xmlns:a16="http://schemas.microsoft.com/office/drawing/2014/main" id="{8AED0410-11F4-44D6-5822-3DF19EF8B6BE}"/>
                    </a:ext>
                  </a:extLst>
                </p:cNvPr>
                <p:cNvPicPr/>
                <p:nvPr/>
              </p:nvPicPr>
              <p:blipFill>
                <a:blip r:embed="rId41"/>
                <a:stretch>
                  <a:fillRect/>
                </a:stretch>
              </p:blipFill>
              <p:spPr>
                <a:xfrm>
                  <a:off x="2987434" y="5934268"/>
                  <a:ext cx="105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FF697BB6-DAAF-FD0B-182F-237899B35845}"/>
                    </a:ext>
                  </a:extLst>
                </p14:cNvPr>
                <p14:cNvContentPartPr/>
                <p14:nvPr/>
              </p14:nvContentPartPr>
              <p14:xfrm>
                <a:off x="3300634" y="5866588"/>
                <a:ext cx="10440" cy="42120"/>
              </p14:xfrm>
            </p:contentPart>
          </mc:Choice>
          <mc:Fallback>
            <p:pic>
              <p:nvPicPr>
                <p:cNvPr id="46" name="Freihand 45">
                  <a:extLst>
                    <a:ext uri="{FF2B5EF4-FFF2-40B4-BE49-F238E27FC236}">
                      <a16:creationId xmlns:a16="http://schemas.microsoft.com/office/drawing/2014/main" id="{FF697BB6-DAAF-FD0B-182F-237899B35845}"/>
                    </a:ext>
                  </a:extLst>
                </p:cNvPr>
                <p:cNvPicPr/>
                <p:nvPr/>
              </p:nvPicPr>
              <p:blipFill>
                <a:blip r:embed="rId43"/>
                <a:stretch>
                  <a:fillRect/>
                </a:stretch>
              </p:blipFill>
              <p:spPr>
                <a:xfrm>
                  <a:off x="3291634" y="5857588"/>
                  <a:ext cx="28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16BF3446-E746-F14E-D116-6162FE939567}"/>
                    </a:ext>
                  </a:extLst>
                </p14:cNvPr>
                <p14:cNvContentPartPr/>
                <p14:nvPr/>
              </p14:nvContentPartPr>
              <p14:xfrm>
                <a:off x="3325834" y="6046588"/>
                <a:ext cx="14760" cy="24480"/>
              </p14:xfrm>
            </p:contentPart>
          </mc:Choice>
          <mc:Fallback>
            <p:pic>
              <p:nvPicPr>
                <p:cNvPr id="47" name="Freihand 46">
                  <a:extLst>
                    <a:ext uri="{FF2B5EF4-FFF2-40B4-BE49-F238E27FC236}">
                      <a16:creationId xmlns:a16="http://schemas.microsoft.com/office/drawing/2014/main" id="{16BF3446-E746-F14E-D116-6162FE939567}"/>
                    </a:ext>
                  </a:extLst>
                </p:cNvPr>
                <p:cNvPicPr/>
                <p:nvPr/>
              </p:nvPicPr>
              <p:blipFill>
                <a:blip r:embed="rId45"/>
                <a:stretch>
                  <a:fillRect/>
                </a:stretch>
              </p:blipFill>
              <p:spPr>
                <a:xfrm>
                  <a:off x="3317194" y="6037948"/>
                  <a:ext cx="32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4710AEEA-A6FA-F286-50F2-C53F5274C4B0}"/>
                    </a:ext>
                  </a:extLst>
                </p14:cNvPr>
                <p14:cNvContentPartPr/>
                <p14:nvPr/>
              </p14:nvContentPartPr>
              <p14:xfrm>
                <a:off x="3307114" y="5981428"/>
                <a:ext cx="30600" cy="211680"/>
              </p14:xfrm>
            </p:contentPart>
          </mc:Choice>
          <mc:Fallback>
            <p:pic>
              <p:nvPicPr>
                <p:cNvPr id="48" name="Freihand 47">
                  <a:extLst>
                    <a:ext uri="{FF2B5EF4-FFF2-40B4-BE49-F238E27FC236}">
                      <a16:creationId xmlns:a16="http://schemas.microsoft.com/office/drawing/2014/main" id="{4710AEEA-A6FA-F286-50F2-C53F5274C4B0}"/>
                    </a:ext>
                  </a:extLst>
                </p:cNvPr>
                <p:cNvPicPr/>
                <p:nvPr/>
              </p:nvPicPr>
              <p:blipFill>
                <a:blip r:embed="rId47"/>
                <a:stretch>
                  <a:fillRect/>
                </a:stretch>
              </p:blipFill>
              <p:spPr>
                <a:xfrm>
                  <a:off x="3298114" y="5972788"/>
                  <a:ext cx="48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0" name="Freihand 49">
                  <a:extLst>
                    <a:ext uri="{FF2B5EF4-FFF2-40B4-BE49-F238E27FC236}">
                      <a16:creationId xmlns:a16="http://schemas.microsoft.com/office/drawing/2014/main" id="{227EC670-9F82-5456-F569-0EB178835CAD}"/>
                    </a:ext>
                  </a:extLst>
                </p14:cNvPr>
                <p14:cNvContentPartPr/>
                <p14:nvPr/>
              </p14:nvContentPartPr>
              <p14:xfrm>
                <a:off x="3461914" y="5818348"/>
                <a:ext cx="123840" cy="279360"/>
              </p14:xfrm>
            </p:contentPart>
          </mc:Choice>
          <mc:Fallback>
            <p:pic>
              <p:nvPicPr>
                <p:cNvPr id="50" name="Freihand 49">
                  <a:extLst>
                    <a:ext uri="{FF2B5EF4-FFF2-40B4-BE49-F238E27FC236}">
                      <a16:creationId xmlns:a16="http://schemas.microsoft.com/office/drawing/2014/main" id="{227EC670-9F82-5456-F569-0EB178835CAD}"/>
                    </a:ext>
                  </a:extLst>
                </p:cNvPr>
                <p:cNvPicPr/>
                <p:nvPr/>
              </p:nvPicPr>
              <p:blipFill>
                <a:blip r:embed="rId49"/>
                <a:stretch>
                  <a:fillRect/>
                </a:stretch>
              </p:blipFill>
              <p:spPr>
                <a:xfrm>
                  <a:off x="3453274" y="5809348"/>
                  <a:ext cx="1414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 name="Freihand 50">
                  <a:extLst>
                    <a:ext uri="{FF2B5EF4-FFF2-40B4-BE49-F238E27FC236}">
                      <a16:creationId xmlns:a16="http://schemas.microsoft.com/office/drawing/2014/main" id="{AE62264E-E42A-7E8D-8ABB-808D3086BA0D}"/>
                    </a:ext>
                  </a:extLst>
                </p14:cNvPr>
                <p14:cNvContentPartPr/>
                <p14:nvPr/>
              </p14:nvContentPartPr>
              <p14:xfrm>
                <a:off x="3653434" y="5889628"/>
                <a:ext cx="98640" cy="130680"/>
              </p14:xfrm>
            </p:contentPart>
          </mc:Choice>
          <mc:Fallback>
            <p:pic>
              <p:nvPicPr>
                <p:cNvPr id="51" name="Freihand 50">
                  <a:extLst>
                    <a:ext uri="{FF2B5EF4-FFF2-40B4-BE49-F238E27FC236}">
                      <a16:creationId xmlns:a16="http://schemas.microsoft.com/office/drawing/2014/main" id="{AE62264E-E42A-7E8D-8ABB-808D3086BA0D}"/>
                    </a:ext>
                  </a:extLst>
                </p:cNvPr>
                <p:cNvPicPr/>
                <p:nvPr/>
              </p:nvPicPr>
              <p:blipFill>
                <a:blip r:embed="rId51"/>
                <a:stretch>
                  <a:fillRect/>
                </a:stretch>
              </p:blipFill>
              <p:spPr>
                <a:xfrm>
                  <a:off x="3644434" y="5880988"/>
                  <a:ext cx="116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3" name="Freihand 52">
                  <a:extLst>
                    <a:ext uri="{FF2B5EF4-FFF2-40B4-BE49-F238E27FC236}">
                      <a16:creationId xmlns:a16="http://schemas.microsoft.com/office/drawing/2014/main" id="{4D872573-8A29-618A-6660-B81B59D3BB5D}"/>
                    </a:ext>
                  </a:extLst>
                </p14:cNvPr>
                <p14:cNvContentPartPr/>
                <p14:nvPr/>
              </p14:nvContentPartPr>
              <p14:xfrm>
                <a:off x="3838834" y="5858308"/>
                <a:ext cx="63720" cy="132840"/>
              </p14:xfrm>
            </p:contentPart>
          </mc:Choice>
          <mc:Fallback>
            <p:pic>
              <p:nvPicPr>
                <p:cNvPr id="53" name="Freihand 52">
                  <a:extLst>
                    <a:ext uri="{FF2B5EF4-FFF2-40B4-BE49-F238E27FC236}">
                      <a16:creationId xmlns:a16="http://schemas.microsoft.com/office/drawing/2014/main" id="{4D872573-8A29-618A-6660-B81B59D3BB5D}"/>
                    </a:ext>
                  </a:extLst>
                </p:cNvPr>
                <p:cNvPicPr/>
                <p:nvPr/>
              </p:nvPicPr>
              <p:blipFill>
                <a:blip r:embed="rId53"/>
                <a:stretch>
                  <a:fillRect/>
                </a:stretch>
              </p:blipFill>
              <p:spPr>
                <a:xfrm>
                  <a:off x="3830194" y="5849308"/>
                  <a:ext cx="81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Freihand 53">
                  <a:extLst>
                    <a:ext uri="{FF2B5EF4-FFF2-40B4-BE49-F238E27FC236}">
                      <a16:creationId xmlns:a16="http://schemas.microsoft.com/office/drawing/2014/main" id="{F93194A1-8B1E-E13A-F370-856768E4DA2B}"/>
                    </a:ext>
                  </a:extLst>
                </p14:cNvPr>
                <p14:cNvContentPartPr/>
                <p14:nvPr/>
              </p14:nvContentPartPr>
              <p14:xfrm>
                <a:off x="3928834" y="5689108"/>
                <a:ext cx="164880" cy="261720"/>
              </p14:xfrm>
            </p:contentPart>
          </mc:Choice>
          <mc:Fallback>
            <p:pic>
              <p:nvPicPr>
                <p:cNvPr id="54" name="Freihand 53">
                  <a:extLst>
                    <a:ext uri="{FF2B5EF4-FFF2-40B4-BE49-F238E27FC236}">
                      <a16:creationId xmlns:a16="http://schemas.microsoft.com/office/drawing/2014/main" id="{F93194A1-8B1E-E13A-F370-856768E4DA2B}"/>
                    </a:ext>
                  </a:extLst>
                </p:cNvPr>
                <p:cNvPicPr/>
                <p:nvPr/>
              </p:nvPicPr>
              <p:blipFill>
                <a:blip r:embed="rId55"/>
                <a:stretch>
                  <a:fillRect/>
                </a:stretch>
              </p:blipFill>
              <p:spPr>
                <a:xfrm>
                  <a:off x="3919834" y="5680468"/>
                  <a:ext cx="1825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Freihand 54">
                  <a:extLst>
                    <a:ext uri="{FF2B5EF4-FFF2-40B4-BE49-F238E27FC236}">
                      <a16:creationId xmlns:a16="http://schemas.microsoft.com/office/drawing/2014/main" id="{D87DAB4E-E4F6-40EC-D869-27850FD27BE1}"/>
                    </a:ext>
                  </a:extLst>
                </p14:cNvPr>
                <p14:cNvContentPartPr/>
                <p14:nvPr/>
              </p14:nvContentPartPr>
              <p14:xfrm>
                <a:off x="4204594" y="5547988"/>
                <a:ext cx="137160" cy="424080"/>
              </p14:xfrm>
            </p:contentPart>
          </mc:Choice>
          <mc:Fallback>
            <p:pic>
              <p:nvPicPr>
                <p:cNvPr id="55" name="Freihand 54">
                  <a:extLst>
                    <a:ext uri="{FF2B5EF4-FFF2-40B4-BE49-F238E27FC236}">
                      <a16:creationId xmlns:a16="http://schemas.microsoft.com/office/drawing/2014/main" id="{D87DAB4E-E4F6-40EC-D869-27850FD27BE1}"/>
                    </a:ext>
                  </a:extLst>
                </p:cNvPr>
                <p:cNvPicPr/>
                <p:nvPr/>
              </p:nvPicPr>
              <p:blipFill>
                <a:blip r:embed="rId57"/>
                <a:stretch>
                  <a:fillRect/>
                </a:stretch>
              </p:blipFill>
              <p:spPr>
                <a:xfrm>
                  <a:off x="4195954" y="5538988"/>
                  <a:ext cx="15480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Freihand 56">
                  <a:extLst>
                    <a:ext uri="{FF2B5EF4-FFF2-40B4-BE49-F238E27FC236}">
                      <a16:creationId xmlns:a16="http://schemas.microsoft.com/office/drawing/2014/main" id="{85286D1D-2CB7-27AC-2953-FDD96846BFA3}"/>
                    </a:ext>
                  </a:extLst>
                </p14:cNvPr>
                <p14:cNvContentPartPr/>
                <p14:nvPr/>
              </p14:nvContentPartPr>
              <p14:xfrm>
                <a:off x="3815074" y="5439268"/>
                <a:ext cx="139320" cy="210960"/>
              </p14:xfrm>
            </p:contentPart>
          </mc:Choice>
          <mc:Fallback>
            <p:pic>
              <p:nvPicPr>
                <p:cNvPr id="57" name="Freihand 56">
                  <a:extLst>
                    <a:ext uri="{FF2B5EF4-FFF2-40B4-BE49-F238E27FC236}">
                      <a16:creationId xmlns:a16="http://schemas.microsoft.com/office/drawing/2014/main" id="{85286D1D-2CB7-27AC-2953-FDD96846BFA3}"/>
                    </a:ext>
                  </a:extLst>
                </p:cNvPr>
                <p:cNvPicPr/>
                <p:nvPr/>
              </p:nvPicPr>
              <p:blipFill>
                <a:blip r:embed="rId59"/>
                <a:stretch>
                  <a:fillRect/>
                </a:stretch>
              </p:blipFill>
              <p:spPr>
                <a:xfrm>
                  <a:off x="3806434" y="5430268"/>
                  <a:ext cx="1569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Freihand 57">
                  <a:extLst>
                    <a:ext uri="{FF2B5EF4-FFF2-40B4-BE49-F238E27FC236}">
                      <a16:creationId xmlns:a16="http://schemas.microsoft.com/office/drawing/2014/main" id="{856ECD13-C8C2-D597-4CC7-690FE50F5287}"/>
                    </a:ext>
                  </a:extLst>
                </p14:cNvPr>
                <p14:cNvContentPartPr/>
                <p14:nvPr/>
              </p14:nvContentPartPr>
              <p14:xfrm>
                <a:off x="3839554" y="5519908"/>
                <a:ext cx="149760" cy="140760"/>
              </p14:xfrm>
            </p:contentPart>
          </mc:Choice>
          <mc:Fallback>
            <p:pic>
              <p:nvPicPr>
                <p:cNvPr id="58" name="Freihand 57">
                  <a:extLst>
                    <a:ext uri="{FF2B5EF4-FFF2-40B4-BE49-F238E27FC236}">
                      <a16:creationId xmlns:a16="http://schemas.microsoft.com/office/drawing/2014/main" id="{856ECD13-C8C2-D597-4CC7-690FE50F5287}"/>
                    </a:ext>
                  </a:extLst>
                </p:cNvPr>
                <p:cNvPicPr/>
                <p:nvPr/>
              </p:nvPicPr>
              <p:blipFill>
                <a:blip r:embed="rId61"/>
                <a:stretch>
                  <a:fillRect/>
                </a:stretch>
              </p:blipFill>
              <p:spPr>
                <a:xfrm>
                  <a:off x="3830554" y="5510908"/>
                  <a:ext cx="167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9D25370C-F30D-A8BC-4FDE-AB9C8C019477}"/>
                    </a:ext>
                  </a:extLst>
                </p14:cNvPr>
                <p14:cNvContentPartPr/>
                <p14:nvPr/>
              </p14:nvContentPartPr>
              <p14:xfrm>
                <a:off x="1759834" y="5256388"/>
                <a:ext cx="317160" cy="209880"/>
              </p14:xfrm>
            </p:contentPart>
          </mc:Choice>
          <mc:Fallback>
            <p:pic>
              <p:nvPicPr>
                <p:cNvPr id="61" name="Freihand 60">
                  <a:extLst>
                    <a:ext uri="{FF2B5EF4-FFF2-40B4-BE49-F238E27FC236}">
                      <a16:creationId xmlns:a16="http://schemas.microsoft.com/office/drawing/2014/main" id="{9D25370C-F30D-A8BC-4FDE-AB9C8C019477}"/>
                    </a:ext>
                  </a:extLst>
                </p:cNvPr>
                <p:cNvPicPr/>
                <p:nvPr/>
              </p:nvPicPr>
              <p:blipFill>
                <a:blip r:embed="rId63"/>
                <a:stretch>
                  <a:fillRect/>
                </a:stretch>
              </p:blipFill>
              <p:spPr>
                <a:xfrm>
                  <a:off x="1750834" y="5247748"/>
                  <a:ext cx="3348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2" name="Freihand 61">
                  <a:extLst>
                    <a:ext uri="{FF2B5EF4-FFF2-40B4-BE49-F238E27FC236}">
                      <a16:creationId xmlns:a16="http://schemas.microsoft.com/office/drawing/2014/main" id="{8294D3B9-0C26-4430-7F29-DCBFAD77BF92}"/>
                    </a:ext>
                  </a:extLst>
                </p14:cNvPr>
                <p14:cNvContentPartPr/>
                <p14:nvPr/>
              </p14:nvContentPartPr>
              <p14:xfrm>
                <a:off x="2011834" y="5136508"/>
                <a:ext cx="199080" cy="223200"/>
              </p14:xfrm>
            </p:contentPart>
          </mc:Choice>
          <mc:Fallback>
            <p:pic>
              <p:nvPicPr>
                <p:cNvPr id="62" name="Freihand 61">
                  <a:extLst>
                    <a:ext uri="{FF2B5EF4-FFF2-40B4-BE49-F238E27FC236}">
                      <a16:creationId xmlns:a16="http://schemas.microsoft.com/office/drawing/2014/main" id="{8294D3B9-0C26-4430-7F29-DCBFAD77BF92}"/>
                    </a:ext>
                  </a:extLst>
                </p:cNvPr>
                <p:cNvPicPr/>
                <p:nvPr/>
              </p:nvPicPr>
              <p:blipFill>
                <a:blip r:embed="rId65"/>
                <a:stretch>
                  <a:fillRect/>
                </a:stretch>
              </p:blipFill>
              <p:spPr>
                <a:xfrm>
                  <a:off x="2003194" y="5127508"/>
                  <a:ext cx="2167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 name="Freihand 8">
                  <a:extLst>
                    <a:ext uri="{FF2B5EF4-FFF2-40B4-BE49-F238E27FC236}">
                      <a16:creationId xmlns:a16="http://schemas.microsoft.com/office/drawing/2014/main" id="{170F204C-CAC3-5638-E4EB-06B614F5A265}"/>
                    </a:ext>
                  </a:extLst>
                </p14:cNvPr>
                <p14:cNvContentPartPr/>
                <p14:nvPr/>
              </p14:nvContentPartPr>
              <p14:xfrm>
                <a:off x="5214394" y="5776588"/>
                <a:ext cx="131040" cy="193680"/>
              </p14:xfrm>
            </p:contentPart>
          </mc:Choice>
          <mc:Fallback>
            <p:pic>
              <p:nvPicPr>
                <p:cNvPr id="9" name="Freihand 8">
                  <a:extLst>
                    <a:ext uri="{FF2B5EF4-FFF2-40B4-BE49-F238E27FC236}">
                      <a16:creationId xmlns:a16="http://schemas.microsoft.com/office/drawing/2014/main" id="{170F204C-CAC3-5638-E4EB-06B614F5A265}"/>
                    </a:ext>
                  </a:extLst>
                </p:cNvPr>
                <p:cNvPicPr/>
                <p:nvPr/>
              </p:nvPicPr>
              <p:blipFill>
                <a:blip r:embed="rId67"/>
                <a:stretch>
                  <a:fillRect/>
                </a:stretch>
              </p:blipFill>
              <p:spPr>
                <a:xfrm>
                  <a:off x="5205754" y="5767948"/>
                  <a:ext cx="148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 name="Freihand 9">
                  <a:extLst>
                    <a:ext uri="{FF2B5EF4-FFF2-40B4-BE49-F238E27FC236}">
                      <a16:creationId xmlns:a16="http://schemas.microsoft.com/office/drawing/2014/main" id="{78420BB0-23D7-10F7-5296-F152A9ADE677}"/>
                    </a:ext>
                  </a:extLst>
                </p14:cNvPr>
                <p14:cNvContentPartPr/>
                <p14:nvPr/>
              </p14:nvContentPartPr>
              <p14:xfrm>
                <a:off x="5436874" y="5848228"/>
                <a:ext cx="339480" cy="112680"/>
              </p14:xfrm>
            </p:contentPart>
          </mc:Choice>
          <mc:Fallback>
            <p:pic>
              <p:nvPicPr>
                <p:cNvPr id="10" name="Freihand 9">
                  <a:extLst>
                    <a:ext uri="{FF2B5EF4-FFF2-40B4-BE49-F238E27FC236}">
                      <a16:creationId xmlns:a16="http://schemas.microsoft.com/office/drawing/2014/main" id="{78420BB0-23D7-10F7-5296-F152A9ADE677}"/>
                    </a:ext>
                  </a:extLst>
                </p:cNvPr>
                <p:cNvPicPr/>
                <p:nvPr/>
              </p:nvPicPr>
              <p:blipFill>
                <a:blip r:embed="rId69"/>
                <a:stretch>
                  <a:fillRect/>
                </a:stretch>
              </p:blipFill>
              <p:spPr>
                <a:xfrm>
                  <a:off x="5427874" y="5839588"/>
                  <a:ext cx="35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 name="Freihand 10">
                  <a:extLst>
                    <a:ext uri="{FF2B5EF4-FFF2-40B4-BE49-F238E27FC236}">
                      <a16:creationId xmlns:a16="http://schemas.microsoft.com/office/drawing/2014/main" id="{52EAE76B-625A-F476-F5C8-A9F9D3E578D0}"/>
                    </a:ext>
                  </a:extLst>
                </p14:cNvPr>
                <p14:cNvContentPartPr/>
                <p14:nvPr/>
              </p14:nvContentPartPr>
              <p14:xfrm>
                <a:off x="5931874" y="5691268"/>
                <a:ext cx="280080" cy="254880"/>
              </p14:xfrm>
            </p:contentPart>
          </mc:Choice>
          <mc:Fallback>
            <p:pic>
              <p:nvPicPr>
                <p:cNvPr id="11" name="Freihand 10">
                  <a:extLst>
                    <a:ext uri="{FF2B5EF4-FFF2-40B4-BE49-F238E27FC236}">
                      <a16:creationId xmlns:a16="http://schemas.microsoft.com/office/drawing/2014/main" id="{52EAE76B-625A-F476-F5C8-A9F9D3E578D0}"/>
                    </a:ext>
                  </a:extLst>
                </p:cNvPr>
                <p:cNvPicPr/>
                <p:nvPr/>
              </p:nvPicPr>
              <p:blipFill>
                <a:blip r:embed="rId71"/>
                <a:stretch>
                  <a:fillRect/>
                </a:stretch>
              </p:blipFill>
              <p:spPr>
                <a:xfrm>
                  <a:off x="5922874" y="5682268"/>
                  <a:ext cx="2977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 name="Freihand 11">
                  <a:extLst>
                    <a:ext uri="{FF2B5EF4-FFF2-40B4-BE49-F238E27FC236}">
                      <a16:creationId xmlns:a16="http://schemas.microsoft.com/office/drawing/2014/main" id="{0FA0C6CC-0A64-EA4A-48F6-9F87B18F745E}"/>
                    </a:ext>
                  </a:extLst>
                </p14:cNvPr>
                <p14:cNvContentPartPr/>
                <p14:nvPr/>
              </p14:nvContentPartPr>
              <p14:xfrm>
                <a:off x="6403114" y="5806828"/>
                <a:ext cx="138600" cy="238680"/>
              </p14:xfrm>
            </p:contentPart>
          </mc:Choice>
          <mc:Fallback>
            <p:pic>
              <p:nvPicPr>
                <p:cNvPr id="12" name="Freihand 11">
                  <a:extLst>
                    <a:ext uri="{FF2B5EF4-FFF2-40B4-BE49-F238E27FC236}">
                      <a16:creationId xmlns:a16="http://schemas.microsoft.com/office/drawing/2014/main" id="{0FA0C6CC-0A64-EA4A-48F6-9F87B18F745E}"/>
                    </a:ext>
                  </a:extLst>
                </p:cNvPr>
                <p:cNvPicPr/>
                <p:nvPr/>
              </p:nvPicPr>
              <p:blipFill>
                <a:blip r:embed="rId73"/>
                <a:stretch>
                  <a:fillRect/>
                </a:stretch>
              </p:blipFill>
              <p:spPr>
                <a:xfrm>
                  <a:off x="6394474" y="5797828"/>
                  <a:ext cx="1562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 name="Freihand 12">
                  <a:extLst>
                    <a:ext uri="{FF2B5EF4-FFF2-40B4-BE49-F238E27FC236}">
                      <a16:creationId xmlns:a16="http://schemas.microsoft.com/office/drawing/2014/main" id="{1875E16B-7DA5-44C7-5EFA-F88078FDE25F}"/>
                    </a:ext>
                  </a:extLst>
                </p14:cNvPr>
                <p14:cNvContentPartPr/>
                <p14:nvPr/>
              </p14:nvContentPartPr>
              <p14:xfrm>
                <a:off x="6595354" y="5774788"/>
                <a:ext cx="74880" cy="105480"/>
              </p14:xfrm>
            </p:contentPart>
          </mc:Choice>
          <mc:Fallback>
            <p:pic>
              <p:nvPicPr>
                <p:cNvPr id="13" name="Freihand 12">
                  <a:extLst>
                    <a:ext uri="{FF2B5EF4-FFF2-40B4-BE49-F238E27FC236}">
                      <a16:creationId xmlns:a16="http://schemas.microsoft.com/office/drawing/2014/main" id="{1875E16B-7DA5-44C7-5EFA-F88078FDE25F}"/>
                    </a:ext>
                  </a:extLst>
                </p:cNvPr>
                <p:cNvPicPr/>
                <p:nvPr/>
              </p:nvPicPr>
              <p:blipFill>
                <a:blip r:embed="rId75"/>
                <a:stretch>
                  <a:fillRect/>
                </a:stretch>
              </p:blipFill>
              <p:spPr>
                <a:xfrm>
                  <a:off x="6586354" y="5766148"/>
                  <a:ext cx="92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5" name="Freihand 14">
                  <a:extLst>
                    <a:ext uri="{FF2B5EF4-FFF2-40B4-BE49-F238E27FC236}">
                      <a16:creationId xmlns:a16="http://schemas.microsoft.com/office/drawing/2014/main" id="{5026C84A-F9D7-0A54-8120-255932D02AB4}"/>
                    </a:ext>
                  </a:extLst>
                </p14:cNvPr>
                <p14:cNvContentPartPr/>
                <p14:nvPr/>
              </p14:nvContentPartPr>
              <p14:xfrm>
                <a:off x="6695434" y="5793868"/>
                <a:ext cx="132480" cy="77400"/>
              </p14:xfrm>
            </p:contentPart>
          </mc:Choice>
          <mc:Fallback>
            <p:pic>
              <p:nvPicPr>
                <p:cNvPr id="15" name="Freihand 14">
                  <a:extLst>
                    <a:ext uri="{FF2B5EF4-FFF2-40B4-BE49-F238E27FC236}">
                      <a16:creationId xmlns:a16="http://schemas.microsoft.com/office/drawing/2014/main" id="{5026C84A-F9D7-0A54-8120-255932D02AB4}"/>
                    </a:ext>
                  </a:extLst>
                </p:cNvPr>
                <p:cNvPicPr/>
                <p:nvPr/>
              </p:nvPicPr>
              <p:blipFill>
                <a:blip r:embed="rId77"/>
                <a:stretch>
                  <a:fillRect/>
                </a:stretch>
              </p:blipFill>
              <p:spPr>
                <a:xfrm>
                  <a:off x="6686434" y="5785228"/>
                  <a:ext cx="150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6" name="Freihand 15">
                  <a:extLst>
                    <a:ext uri="{FF2B5EF4-FFF2-40B4-BE49-F238E27FC236}">
                      <a16:creationId xmlns:a16="http://schemas.microsoft.com/office/drawing/2014/main" id="{E0067CA1-D574-DD9B-01ED-886D82F30A1E}"/>
                    </a:ext>
                  </a:extLst>
                </p14:cNvPr>
                <p14:cNvContentPartPr/>
                <p14:nvPr/>
              </p14:nvContentPartPr>
              <p14:xfrm>
                <a:off x="6863914" y="5664268"/>
                <a:ext cx="186840" cy="190440"/>
              </p14:xfrm>
            </p:contentPart>
          </mc:Choice>
          <mc:Fallback>
            <p:pic>
              <p:nvPicPr>
                <p:cNvPr id="16" name="Freihand 15">
                  <a:extLst>
                    <a:ext uri="{FF2B5EF4-FFF2-40B4-BE49-F238E27FC236}">
                      <a16:creationId xmlns:a16="http://schemas.microsoft.com/office/drawing/2014/main" id="{E0067CA1-D574-DD9B-01ED-886D82F30A1E}"/>
                    </a:ext>
                  </a:extLst>
                </p:cNvPr>
                <p:cNvPicPr/>
                <p:nvPr/>
              </p:nvPicPr>
              <p:blipFill>
                <a:blip r:embed="rId79"/>
                <a:stretch>
                  <a:fillRect/>
                </a:stretch>
              </p:blipFill>
              <p:spPr>
                <a:xfrm>
                  <a:off x="6854914" y="5655628"/>
                  <a:ext cx="204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7" name="Freihand 16">
                  <a:extLst>
                    <a:ext uri="{FF2B5EF4-FFF2-40B4-BE49-F238E27FC236}">
                      <a16:creationId xmlns:a16="http://schemas.microsoft.com/office/drawing/2014/main" id="{DAA3620A-0EDE-5981-7557-98CD6BEFA247}"/>
                    </a:ext>
                  </a:extLst>
                </p14:cNvPr>
                <p14:cNvContentPartPr/>
                <p14:nvPr/>
              </p14:nvContentPartPr>
              <p14:xfrm>
                <a:off x="7084594" y="5706748"/>
                <a:ext cx="112680" cy="170640"/>
              </p14:xfrm>
            </p:contentPart>
          </mc:Choice>
          <mc:Fallback>
            <p:pic>
              <p:nvPicPr>
                <p:cNvPr id="17" name="Freihand 16">
                  <a:extLst>
                    <a:ext uri="{FF2B5EF4-FFF2-40B4-BE49-F238E27FC236}">
                      <a16:creationId xmlns:a16="http://schemas.microsoft.com/office/drawing/2014/main" id="{DAA3620A-0EDE-5981-7557-98CD6BEFA247}"/>
                    </a:ext>
                  </a:extLst>
                </p:cNvPr>
                <p:cNvPicPr/>
                <p:nvPr/>
              </p:nvPicPr>
              <p:blipFill>
                <a:blip r:embed="rId81"/>
                <a:stretch>
                  <a:fillRect/>
                </a:stretch>
              </p:blipFill>
              <p:spPr>
                <a:xfrm>
                  <a:off x="7075954" y="5697748"/>
                  <a:ext cx="1303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0" name="Freihand 19">
                  <a:extLst>
                    <a:ext uri="{FF2B5EF4-FFF2-40B4-BE49-F238E27FC236}">
                      <a16:creationId xmlns:a16="http://schemas.microsoft.com/office/drawing/2014/main" id="{1AAF6767-21AA-E4F8-0B61-E2ADAA2E8D55}"/>
                    </a:ext>
                  </a:extLst>
                </p14:cNvPr>
                <p14:cNvContentPartPr/>
                <p14:nvPr/>
              </p14:nvContentPartPr>
              <p14:xfrm>
                <a:off x="5006314" y="5929948"/>
                <a:ext cx="125640" cy="128160"/>
              </p14:xfrm>
            </p:contentPart>
          </mc:Choice>
          <mc:Fallback>
            <p:pic>
              <p:nvPicPr>
                <p:cNvPr id="20" name="Freihand 19">
                  <a:extLst>
                    <a:ext uri="{FF2B5EF4-FFF2-40B4-BE49-F238E27FC236}">
                      <a16:creationId xmlns:a16="http://schemas.microsoft.com/office/drawing/2014/main" id="{1AAF6767-21AA-E4F8-0B61-E2ADAA2E8D55}"/>
                    </a:ext>
                  </a:extLst>
                </p:cNvPr>
                <p:cNvPicPr/>
                <p:nvPr/>
              </p:nvPicPr>
              <p:blipFill>
                <a:blip r:embed="rId83"/>
                <a:stretch>
                  <a:fillRect/>
                </a:stretch>
              </p:blipFill>
              <p:spPr>
                <a:xfrm>
                  <a:off x="4997314" y="5920948"/>
                  <a:ext cx="143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 name="Freihand 2">
                  <a:extLst>
                    <a:ext uri="{FF2B5EF4-FFF2-40B4-BE49-F238E27FC236}">
                      <a16:creationId xmlns:a16="http://schemas.microsoft.com/office/drawing/2014/main" id="{8B7D0EC0-57E4-2555-12E9-F91FE72DB12C}"/>
                    </a:ext>
                  </a:extLst>
                </p14:cNvPr>
                <p14:cNvContentPartPr/>
                <p14:nvPr/>
              </p14:nvContentPartPr>
              <p14:xfrm>
                <a:off x="6146794" y="5400388"/>
                <a:ext cx="134280" cy="285480"/>
              </p14:xfrm>
            </p:contentPart>
          </mc:Choice>
          <mc:Fallback>
            <p:pic>
              <p:nvPicPr>
                <p:cNvPr id="3" name="Freihand 2">
                  <a:extLst>
                    <a:ext uri="{FF2B5EF4-FFF2-40B4-BE49-F238E27FC236}">
                      <a16:creationId xmlns:a16="http://schemas.microsoft.com/office/drawing/2014/main" id="{8B7D0EC0-57E4-2555-12E9-F91FE72DB12C}"/>
                    </a:ext>
                  </a:extLst>
                </p:cNvPr>
                <p:cNvPicPr/>
                <p:nvPr/>
              </p:nvPicPr>
              <p:blipFill>
                <a:blip r:embed="rId85"/>
                <a:stretch>
                  <a:fillRect/>
                </a:stretch>
              </p:blipFill>
              <p:spPr>
                <a:xfrm>
                  <a:off x="6137794" y="5391748"/>
                  <a:ext cx="1519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 name="Freihand 3">
                  <a:extLst>
                    <a:ext uri="{FF2B5EF4-FFF2-40B4-BE49-F238E27FC236}">
                      <a16:creationId xmlns:a16="http://schemas.microsoft.com/office/drawing/2014/main" id="{EF2C57FE-7E2F-232D-92BD-CCE71902FF15}"/>
                    </a:ext>
                  </a:extLst>
                </p14:cNvPr>
                <p14:cNvContentPartPr/>
                <p14:nvPr/>
              </p14:nvContentPartPr>
              <p14:xfrm>
                <a:off x="6187834" y="5320828"/>
                <a:ext cx="112680" cy="137520"/>
              </p14:xfrm>
            </p:contentPart>
          </mc:Choice>
          <mc:Fallback>
            <p:pic>
              <p:nvPicPr>
                <p:cNvPr id="4" name="Freihand 3">
                  <a:extLst>
                    <a:ext uri="{FF2B5EF4-FFF2-40B4-BE49-F238E27FC236}">
                      <a16:creationId xmlns:a16="http://schemas.microsoft.com/office/drawing/2014/main" id="{EF2C57FE-7E2F-232D-92BD-CCE71902FF15}"/>
                    </a:ext>
                  </a:extLst>
                </p:cNvPr>
                <p:cNvPicPr/>
                <p:nvPr/>
              </p:nvPicPr>
              <p:blipFill>
                <a:blip r:embed="rId87"/>
                <a:stretch>
                  <a:fillRect/>
                </a:stretch>
              </p:blipFill>
              <p:spPr>
                <a:xfrm>
                  <a:off x="6179194" y="5311828"/>
                  <a:ext cx="130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 name="Freihand 20">
                  <a:extLst>
                    <a:ext uri="{FF2B5EF4-FFF2-40B4-BE49-F238E27FC236}">
                      <a16:creationId xmlns:a16="http://schemas.microsoft.com/office/drawing/2014/main" id="{99C317EF-EA23-7727-5232-517131236432}"/>
                    </a:ext>
                  </a:extLst>
                </p14:cNvPr>
                <p14:cNvContentPartPr/>
                <p14:nvPr/>
              </p14:nvContentPartPr>
              <p14:xfrm>
                <a:off x="6259834" y="5550868"/>
                <a:ext cx="98280" cy="114120"/>
              </p14:xfrm>
            </p:contentPart>
          </mc:Choice>
          <mc:Fallback>
            <p:pic>
              <p:nvPicPr>
                <p:cNvPr id="21" name="Freihand 20">
                  <a:extLst>
                    <a:ext uri="{FF2B5EF4-FFF2-40B4-BE49-F238E27FC236}">
                      <a16:creationId xmlns:a16="http://schemas.microsoft.com/office/drawing/2014/main" id="{99C317EF-EA23-7727-5232-517131236432}"/>
                    </a:ext>
                  </a:extLst>
                </p:cNvPr>
                <p:cNvPicPr/>
                <p:nvPr/>
              </p:nvPicPr>
              <p:blipFill>
                <a:blip r:embed="rId89"/>
                <a:stretch>
                  <a:fillRect/>
                </a:stretch>
              </p:blipFill>
              <p:spPr>
                <a:xfrm>
                  <a:off x="6250834" y="5541868"/>
                  <a:ext cx="115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Freihand 66">
                  <a:extLst>
                    <a:ext uri="{FF2B5EF4-FFF2-40B4-BE49-F238E27FC236}">
                      <a16:creationId xmlns:a16="http://schemas.microsoft.com/office/drawing/2014/main" id="{8D63F0E0-546B-09DA-1FFB-6DEAA56697C2}"/>
                    </a:ext>
                  </a:extLst>
                </p14:cNvPr>
                <p14:cNvContentPartPr/>
                <p14:nvPr/>
              </p14:nvContentPartPr>
              <p14:xfrm>
                <a:off x="3189034" y="4641148"/>
                <a:ext cx="4466520" cy="923040"/>
              </p14:xfrm>
            </p:contentPart>
          </mc:Choice>
          <mc:Fallback>
            <p:pic>
              <p:nvPicPr>
                <p:cNvPr id="67" name="Freihand 66">
                  <a:extLst>
                    <a:ext uri="{FF2B5EF4-FFF2-40B4-BE49-F238E27FC236}">
                      <a16:creationId xmlns:a16="http://schemas.microsoft.com/office/drawing/2014/main" id="{8D63F0E0-546B-09DA-1FFB-6DEAA56697C2}"/>
                    </a:ext>
                  </a:extLst>
                </p:cNvPr>
                <p:cNvPicPr/>
                <p:nvPr/>
              </p:nvPicPr>
              <p:blipFill>
                <a:blip r:embed="rId91"/>
                <a:stretch>
                  <a:fillRect/>
                </a:stretch>
              </p:blipFill>
              <p:spPr>
                <a:xfrm>
                  <a:off x="3180394" y="4632148"/>
                  <a:ext cx="4484160" cy="9406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6285390" y="0"/>
            <a:ext cx="5678207" cy="470517"/>
          </a:xfrm>
          <a:prstGeom prst="rect">
            <a:avLst/>
          </a:prstGeom>
          <a:noFill/>
          <a:ln>
            <a:noFill/>
          </a:ln>
        </p:spPr>
        <p:txBody>
          <a:bodyPr lIns="81638" tIns="40819" rIns="81638" bIns="40819" anchor="ctr" anchorCtr="1"/>
          <a:lstStyle/>
          <a:p>
            <a:r>
              <a:rPr lang="de-DE" altLang="de-DE" sz="2000" b="1">
                <a:solidFill>
                  <a:srgbClr val="000000"/>
                </a:solidFill>
                <a:latin typeface="Sparkasse Rg" pitchFamily="34" charset="0"/>
              </a:rPr>
              <a:t>Nobel prize in Economics 2022</a:t>
            </a:r>
            <a:endParaRPr lang="de-DE" altLang="de-DE" sz="2000" b="1" dirty="0">
              <a:solidFill>
                <a:srgbClr val="000000"/>
              </a:solidFill>
              <a:latin typeface="Sparkasse Rg" pitchFamily="34" charset="0"/>
            </a:endParaRP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35" name="Freihand 134">
                <a:extLst>
                  <a:ext uri="{FF2B5EF4-FFF2-40B4-BE49-F238E27FC236}">
                    <a16:creationId xmlns:a16="http://schemas.microsoft.com/office/drawing/2014/main" id="{2EDFF325-6C4F-698C-0133-46C884930C23}"/>
                  </a:ext>
                </a:extLst>
              </p14:cNvPr>
              <p14:cNvContentPartPr/>
              <p14:nvPr/>
            </p14:nvContentPartPr>
            <p14:xfrm>
              <a:off x="6634234" y="556948"/>
              <a:ext cx="305640" cy="7920"/>
            </p14:xfrm>
          </p:contentPart>
        </mc:Choice>
        <mc:Fallback>
          <p:pic>
            <p:nvPicPr>
              <p:cNvPr id="135" name="Freihand 134">
                <a:extLst>
                  <a:ext uri="{FF2B5EF4-FFF2-40B4-BE49-F238E27FC236}">
                    <a16:creationId xmlns:a16="http://schemas.microsoft.com/office/drawing/2014/main" id="{2EDFF325-6C4F-698C-0133-46C884930C23}"/>
                  </a:ext>
                </a:extLst>
              </p:cNvPr>
              <p:cNvPicPr/>
              <p:nvPr/>
            </p:nvPicPr>
            <p:blipFill>
              <a:blip r:embed="rId4"/>
              <a:stretch>
                <a:fillRect/>
              </a:stretch>
            </p:blipFill>
            <p:spPr>
              <a:xfrm>
                <a:off x="6625234" y="547948"/>
                <a:ext cx="323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72" name="Freihand 371">
                <a:extLst>
                  <a:ext uri="{FF2B5EF4-FFF2-40B4-BE49-F238E27FC236}">
                    <a16:creationId xmlns:a16="http://schemas.microsoft.com/office/drawing/2014/main" id="{8274AA9E-07C3-99FA-5B8F-809E6112EF96}"/>
                  </a:ext>
                </a:extLst>
              </p14:cNvPr>
              <p14:cNvContentPartPr/>
              <p14:nvPr/>
            </p14:nvContentPartPr>
            <p14:xfrm>
              <a:off x="4598074" y="857908"/>
              <a:ext cx="491040" cy="79560"/>
            </p14:xfrm>
          </p:contentPart>
        </mc:Choice>
        <mc:Fallback>
          <p:pic>
            <p:nvPicPr>
              <p:cNvPr id="372" name="Freihand 371">
                <a:extLst>
                  <a:ext uri="{FF2B5EF4-FFF2-40B4-BE49-F238E27FC236}">
                    <a16:creationId xmlns:a16="http://schemas.microsoft.com/office/drawing/2014/main" id="{8274AA9E-07C3-99FA-5B8F-809E6112EF96}"/>
                  </a:ext>
                </a:extLst>
              </p:cNvPr>
              <p:cNvPicPr/>
              <p:nvPr/>
            </p:nvPicPr>
            <p:blipFill>
              <a:blip r:embed="rId6"/>
              <a:stretch>
                <a:fillRect/>
              </a:stretch>
            </p:blipFill>
            <p:spPr>
              <a:xfrm>
                <a:off x="4589074" y="848908"/>
                <a:ext cx="508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2582D17-C5D7-E4B8-0122-69DC1FBFA10B}"/>
                  </a:ext>
                </a:extLst>
              </p14:cNvPr>
              <p14:cNvContentPartPr/>
              <p14:nvPr/>
            </p14:nvContentPartPr>
            <p14:xfrm>
              <a:off x="330994" y="1326628"/>
              <a:ext cx="6840" cy="15120"/>
            </p14:xfrm>
          </p:contentPart>
        </mc:Choice>
        <mc:Fallback>
          <p:pic>
            <p:nvPicPr>
              <p:cNvPr id="5" name="Freihand 4">
                <a:extLst>
                  <a:ext uri="{FF2B5EF4-FFF2-40B4-BE49-F238E27FC236}">
                    <a16:creationId xmlns:a16="http://schemas.microsoft.com/office/drawing/2014/main" id="{22582D17-C5D7-E4B8-0122-69DC1FBFA10B}"/>
                  </a:ext>
                </a:extLst>
              </p:cNvPr>
              <p:cNvPicPr/>
              <p:nvPr/>
            </p:nvPicPr>
            <p:blipFill>
              <a:blip r:embed="rId8"/>
              <a:stretch>
                <a:fillRect/>
              </a:stretch>
            </p:blipFill>
            <p:spPr>
              <a:xfrm>
                <a:off x="321994" y="1317628"/>
                <a:ext cx="24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74884E8E-9BE0-6C69-4BEE-A0FCBA7C4AF6}"/>
                  </a:ext>
                </a:extLst>
              </p14:cNvPr>
              <p14:cNvContentPartPr/>
              <p14:nvPr/>
            </p14:nvContentPartPr>
            <p14:xfrm>
              <a:off x="179794" y="117388"/>
              <a:ext cx="17280" cy="195840"/>
            </p14:xfrm>
          </p:contentPart>
        </mc:Choice>
        <mc:Fallback>
          <p:pic>
            <p:nvPicPr>
              <p:cNvPr id="18" name="Freihand 17">
                <a:extLst>
                  <a:ext uri="{FF2B5EF4-FFF2-40B4-BE49-F238E27FC236}">
                    <a16:creationId xmlns:a16="http://schemas.microsoft.com/office/drawing/2014/main" id="{74884E8E-9BE0-6C69-4BEE-A0FCBA7C4AF6}"/>
                  </a:ext>
                </a:extLst>
              </p:cNvPr>
              <p:cNvPicPr/>
              <p:nvPr/>
            </p:nvPicPr>
            <p:blipFill>
              <a:blip r:embed="rId10"/>
              <a:stretch>
                <a:fillRect/>
              </a:stretch>
            </p:blipFill>
            <p:spPr>
              <a:xfrm>
                <a:off x="171154" y="108748"/>
                <a:ext cx="34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a:extLst>
                  <a:ext uri="{FF2B5EF4-FFF2-40B4-BE49-F238E27FC236}">
                    <a16:creationId xmlns:a16="http://schemas.microsoft.com/office/drawing/2014/main" id="{E650CA7A-C4D3-6947-498F-62B16A3D78EA}"/>
                  </a:ext>
                </a:extLst>
              </p14:cNvPr>
              <p14:cNvContentPartPr/>
              <p14:nvPr/>
            </p14:nvContentPartPr>
            <p14:xfrm>
              <a:off x="98794" y="112708"/>
              <a:ext cx="205200" cy="167760"/>
            </p14:xfrm>
          </p:contentPart>
        </mc:Choice>
        <mc:Fallback>
          <p:pic>
            <p:nvPicPr>
              <p:cNvPr id="19" name="Freihand 18">
                <a:extLst>
                  <a:ext uri="{FF2B5EF4-FFF2-40B4-BE49-F238E27FC236}">
                    <a16:creationId xmlns:a16="http://schemas.microsoft.com/office/drawing/2014/main" id="{E650CA7A-C4D3-6947-498F-62B16A3D78EA}"/>
                  </a:ext>
                </a:extLst>
              </p:cNvPr>
              <p:cNvPicPr/>
              <p:nvPr/>
            </p:nvPicPr>
            <p:blipFill>
              <a:blip r:embed="rId12"/>
              <a:stretch>
                <a:fillRect/>
              </a:stretch>
            </p:blipFill>
            <p:spPr>
              <a:xfrm>
                <a:off x="90154" y="103708"/>
                <a:ext cx="222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6BF81B7B-D953-D011-D24A-7E9AAB00BF79}"/>
                  </a:ext>
                </a:extLst>
              </p14:cNvPr>
              <p14:cNvContentPartPr/>
              <p14:nvPr/>
            </p14:nvContentPartPr>
            <p14:xfrm>
              <a:off x="326674" y="195868"/>
              <a:ext cx="75240" cy="195120"/>
            </p14:xfrm>
          </p:contentPart>
        </mc:Choice>
        <mc:Fallback>
          <p:pic>
            <p:nvPicPr>
              <p:cNvPr id="22" name="Freihand 21">
                <a:extLst>
                  <a:ext uri="{FF2B5EF4-FFF2-40B4-BE49-F238E27FC236}">
                    <a16:creationId xmlns:a16="http://schemas.microsoft.com/office/drawing/2014/main" id="{6BF81B7B-D953-D011-D24A-7E9AAB00BF79}"/>
                  </a:ext>
                </a:extLst>
              </p:cNvPr>
              <p:cNvPicPr/>
              <p:nvPr/>
            </p:nvPicPr>
            <p:blipFill>
              <a:blip r:embed="rId14"/>
              <a:stretch>
                <a:fillRect/>
              </a:stretch>
            </p:blipFill>
            <p:spPr>
              <a:xfrm>
                <a:off x="318034" y="187228"/>
                <a:ext cx="92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35404DD4-C898-E601-6A07-107DBA063582}"/>
                  </a:ext>
                </a:extLst>
              </p14:cNvPr>
              <p14:cNvContentPartPr/>
              <p14:nvPr/>
            </p14:nvContentPartPr>
            <p14:xfrm>
              <a:off x="486514" y="213508"/>
              <a:ext cx="68400" cy="35280"/>
            </p14:xfrm>
          </p:contentPart>
        </mc:Choice>
        <mc:Fallback>
          <p:pic>
            <p:nvPicPr>
              <p:cNvPr id="31" name="Freihand 30">
                <a:extLst>
                  <a:ext uri="{FF2B5EF4-FFF2-40B4-BE49-F238E27FC236}">
                    <a16:creationId xmlns:a16="http://schemas.microsoft.com/office/drawing/2014/main" id="{35404DD4-C898-E601-6A07-107DBA063582}"/>
                  </a:ext>
                </a:extLst>
              </p:cNvPr>
              <p:cNvPicPr/>
              <p:nvPr/>
            </p:nvPicPr>
            <p:blipFill>
              <a:blip r:embed="rId16"/>
              <a:stretch>
                <a:fillRect/>
              </a:stretch>
            </p:blipFill>
            <p:spPr>
              <a:xfrm>
                <a:off x="477874" y="204508"/>
                <a:ext cx="86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Freihand 35">
                <a:extLst>
                  <a:ext uri="{FF2B5EF4-FFF2-40B4-BE49-F238E27FC236}">
                    <a16:creationId xmlns:a16="http://schemas.microsoft.com/office/drawing/2014/main" id="{FD45E1C9-E54C-AFCD-BEED-AF2C86596829}"/>
                  </a:ext>
                </a:extLst>
              </p14:cNvPr>
              <p14:cNvContentPartPr/>
              <p14:nvPr/>
            </p14:nvContentPartPr>
            <p14:xfrm>
              <a:off x="311554" y="166348"/>
              <a:ext cx="126360" cy="137880"/>
            </p14:xfrm>
          </p:contentPart>
        </mc:Choice>
        <mc:Fallback>
          <p:pic>
            <p:nvPicPr>
              <p:cNvPr id="36" name="Freihand 35">
                <a:extLst>
                  <a:ext uri="{FF2B5EF4-FFF2-40B4-BE49-F238E27FC236}">
                    <a16:creationId xmlns:a16="http://schemas.microsoft.com/office/drawing/2014/main" id="{FD45E1C9-E54C-AFCD-BEED-AF2C86596829}"/>
                  </a:ext>
                </a:extLst>
              </p:cNvPr>
              <p:cNvPicPr/>
              <p:nvPr/>
            </p:nvPicPr>
            <p:blipFill>
              <a:blip r:embed="rId18"/>
              <a:stretch>
                <a:fillRect/>
              </a:stretch>
            </p:blipFill>
            <p:spPr>
              <a:xfrm>
                <a:off x="302914" y="157348"/>
                <a:ext cx="144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8" name="Freihand 37">
                <a:extLst>
                  <a:ext uri="{FF2B5EF4-FFF2-40B4-BE49-F238E27FC236}">
                    <a16:creationId xmlns:a16="http://schemas.microsoft.com/office/drawing/2014/main" id="{E32F67F2-2223-3AEF-3E4A-CDE883FD8CB3}"/>
                  </a:ext>
                </a:extLst>
              </p14:cNvPr>
              <p14:cNvContentPartPr/>
              <p14:nvPr/>
            </p14:nvContentPartPr>
            <p14:xfrm>
              <a:off x="467074" y="113788"/>
              <a:ext cx="18720" cy="29160"/>
            </p14:xfrm>
          </p:contentPart>
        </mc:Choice>
        <mc:Fallback>
          <p:pic>
            <p:nvPicPr>
              <p:cNvPr id="38" name="Freihand 37">
                <a:extLst>
                  <a:ext uri="{FF2B5EF4-FFF2-40B4-BE49-F238E27FC236}">
                    <a16:creationId xmlns:a16="http://schemas.microsoft.com/office/drawing/2014/main" id="{E32F67F2-2223-3AEF-3E4A-CDE883FD8CB3}"/>
                  </a:ext>
                </a:extLst>
              </p:cNvPr>
              <p:cNvPicPr/>
              <p:nvPr/>
            </p:nvPicPr>
            <p:blipFill>
              <a:blip r:embed="rId20"/>
              <a:stretch>
                <a:fillRect/>
              </a:stretch>
            </p:blipFill>
            <p:spPr>
              <a:xfrm>
                <a:off x="458074" y="104788"/>
                <a:ext cx="36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0" name="Freihand 39">
                <a:extLst>
                  <a:ext uri="{FF2B5EF4-FFF2-40B4-BE49-F238E27FC236}">
                    <a16:creationId xmlns:a16="http://schemas.microsoft.com/office/drawing/2014/main" id="{DB4B75A7-A96D-1F5C-F7D1-1872062C5A9F}"/>
                  </a:ext>
                </a:extLst>
              </p14:cNvPr>
              <p14:cNvContentPartPr/>
              <p14:nvPr/>
            </p14:nvContentPartPr>
            <p14:xfrm>
              <a:off x="461674" y="173908"/>
              <a:ext cx="318600" cy="87480"/>
            </p14:xfrm>
          </p:contentPart>
        </mc:Choice>
        <mc:Fallback>
          <p:pic>
            <p:nvPicPr>
              <p:cNvPr id="40" name="Freihand 39">
                <a:extLst>
                  <a:ext uri="{FF2B5EF4-FFF2-40B4-BE49-F238E27FC236}">
                    <a16:creationId xmlns:a16="http://schemas.microsoft.com/office/drawing/2014/main" id="{DB4B75A7-A96D-1F5C-F7D1-1872062C5A9F}"/>
                  </a:ext>
                </a:extLst>
              </p:cNvPr>
              <p:cNvPicPr/>
              <p:nvPr/>
            </p:nvPicPr>
            <p:blipFill>
              <a:blip r:embed="rId22"/>
              <a:stretch>
                <a:fillRect/>
              </a:stretch>
            </p:blipFill>
            <p:spPr>
              <a:xfrm>
                <a:off x="453034" y="164908"/>
                <a:ext cx="336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Freihand 43">
                <a:extLst>
                  <a:ext uri="{FF2B5EF4-FFF2-40B4-BE49-F238E27FC236}">
                    <a16:creationId xmlns:a16="http://schemas.microsoft.com/office/drawing/2014/main" id="{865DB2BC-40DB-9442-8C4B-C0436258CF11}"/>
                  </a:ext>
                </a:extLst>
              </p14:cNvPr>
              <p14:cNvContentPartPr/>
              <p14:nvPr/>
            </p14:nvContentPartPr>
            <p14:xfrm>
              <a:off x="801154" y="204508"/>
              <a:ext cx="193680" cy="67680"/>
            </p14:xfrm>
          </p:contentPart>
        </mc:Choice>
        <mc:Fallback>
          <p:pic>
            <p:nvPicPr>
              <p:cNvPr id="44" name="Freihand 43">
                <a:extLst>
                  <a:ext uri="{FF2B5EF4-FFF2-40B4-BE49-F238E27FC236}">
                    <a16:creationId xmlns:a16="http://schemas.microsoft.com/office/drawing/2014/main" id="{865DB2BC-40DB-9442-8C4B-C0436258CF11}"/>
                  </a:ext>
                </a:extLst>
              </p:cNvPr>
              <p:cNvPicPr/>
              <p:nvPr/>
            </p:nvPicPr>
            <p:blipFill>
              <a:blip r:embed="rId24"/>
              <a:stretch>
                <a:fillRect/>
              </a:stretch>
            </p:blipFill>
            <p:spPr>
              <a:xfrm>
                <a:off x="792514" y="195868"/>
                <a:ext cx="211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 name="Freihand 48">
                <a:extLst>
                  <a:ext uri="{FF2B5EF4-FFF2-40B4-BE49-F238E27FC236}">
                    <a16:creationId xmlns:a16="http://schemas.microsoft.com/office/drawing/2014/main" id="{B72515DD-C6CE-14A0-B3C9-256C17EEBED3}"/>
                  </a:ext>
                </a:extLst>
              </p14:cNvPr>
              <p14:cNvContentPartPr/>
              <p14:nvPr/>
            </p14:nvContentPartPr>
            <p14:xfrm>
              <a:off x="1018594" y="149068"/>
              <a:ext cx="118440" cy="96480"/>
            </p14:xfrm>
          </p:contentPart>
        </mc:Choice>
        <mc:Fallback>
          <p:pic>
            <p:nvPicPr>
              <p:cNvPr id="49" name="Freihand 48">
                <a:extLst>
                  <a:ext uri="{FF2B5EF4-FFF2-40B4-BE49-F238E27FC236}">
                    <a16:creationId xmlns:a16="http://schemas.microsoft.com/office/drawing/2014/main" id="{B72515DD-C6CE-14A0-B3C9-256C17EEBED3}"/>
                  </a:ext>
                </a:extLst>
              </p:cNvPr>
              <p:cNvPicPr/>
              <p:nvPr/>
            </p:nvPicPr>
            <p:blipFill>
              <a:blip r:embed="rId26"/>
              <a:stretch>
                <a:fillRect/>
              </a:stretch>
            </p:blipFill>
            <p:spPr>
              <a:xfrm>
                <a:off x="1009594" y="140428"/>
                <a:ext cx="136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2" name="Freihand 51">
                <a:extLst>
                  <a:ext uri="{FF2B5EF4-FFF2-40B4-BE49-F238E27FC236}">
                    <a16:creationId xmlns:a16="http://schemas.microsoft.com/office/drawing/2014/main" id="{4872A741-662E-FB53-DCCE-D81A0E870543}"/>
                  </a:ext>
                </a:extLst>
              </p14:cNvPr>
              <p14:cNvContentPartPr/>
              <p14:nvPr/>
            </p14:nvContentPartPr>
            <p14:xfrm>
              <a:off x="1263394" y="80668"/>
              <a:ext cx="30600" cy="170640"/>
            </p14:xfrm>
          </p:contentPart>
        </mc:Choice>
        <mc:Fallback>
          <p:pic>
            <p:nvPicPr>
              <p:cNvPr id="52" name="Freihand 51">
                <a:extLst>
                  <a:ext uri="{FF2B5EF4-FFF2-40B4-BE49-F238E27FC236}">
                    <a16:creationId xmlns:a16="http://schemas.microsoft.com/office/drawing/2014/main" id="{4872A741-662E-FB53-DCCE-D81A0E870543}"/>
                  </a:ext>
                </a:extLst>
              </p:cNvPr>
              <p:cNvPicPr/>
              <p:nvPr/>
            </p:nvPicPr>
            <p:blipFill>
              <a:blip r:embed="rId28"/>
              <a:stretch>
                <a:fillRect/>
              </a:stretch>
            </p:blipFill>
            <p:spPr>
              <a:xfrm>
                <a:off x="1254394" y="71668"/>
                <a:ext cx="48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6" name="Freihand 55">
                <a:extLst>
                  <a:ext uri="{FF2B5EF4-FFF2-40B4-BE49-F238E27FC236}">
                    <a16:creationId xmlns:a16="http://schemas.microsoft.com/office/drawing/2014/main" id="{5C35218F-EE85-EC35-A856-C13E48C6D97D}"/>
                  </a:ext>
                </a:extLst>
              </p14:cNvPr>
              <p14:cNvContentPartPr/>
              <p14:nvPr/>
            </p14:nvContentPartPr>
            <p14:xfrm>
              <a:off x="1320994" y="73108"/>
              <a:ext cx="154800" cy="160920"/>
            </p14:xfrm>
          </p:contentPart>
        </mc:Choice>
        <mc:Fallback>
          <p:pic>
            <p:nvPicPr>
              <p:cNvPr id="56" name="Freihand 55">
                <a:extLst>
                  <a:ext uri="{FF2B5EF4-FFF2-40B4-BE49-F238E27FC236}">
                    <a16:creationId xmlns:a16="http://schemas.microsoft.com/office/drawing/2014/main" id="{5C35218F-EE85-EC35-A856-C13E48C6D97D}"/>
                  </a:ext>
                </a:extLst>
              </p:cNvPr>
              <p:cNvPicPr/>
              <p:nvPr/>
            </p:nvPicPr>
            <p:blipFill>
              <a:blip r:embed="rId30"/>
              <a:stretch>
                <a:fillRect/>
              </a:stretch>
            </p:blipFill>
            <p:spPr>
              <a:xfrm>
                <a:off x="1312354" y="64468"/>
                <a:ext cx="172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9" name="Freihand 58">
                <a:extLst>
                  <a:ext uri="{FF2B5EF4-FFF2-40B4-BE49-F238E27FC236}">
                    <a16:creationId xmlns:a16="http://schemas.microsoft.com/office/drawing/2014/main" id="{3A052730-B438-2DBC-3892-B4EBE693CE47}"/>
                  </a:ext>
                </a:extLst>
              </p14:cNvPr>
              <p14:cNvContentPartPr/>
              <p14:nvPr/>
            </p14:nvContentPartPr>
            <p14:xfrm>
              <a:off x="1512154" y="126748"/>
              <a:ext cx="80640" cy="237600"/>
            </p14:xfrm>
          </p:contentPart>
        </mc:Choice>
        <mc:Fallback>
          <p:pic>
            <p:nvPicPr>
              <p:cNvPr id="59" name="Freihand 58">
                <a:extLst>
                  <a:ext uri="{FF2B5EF4-FFF2-40B4-BE49-F238E27FC236}">
                    <a16:creationId xmlns:a16="http://schemas.microsoft.com/office/drawing/2014/main" id="{3A052730-B438-2DBC-3892-B4EBE693CE47}"/>
                  </a:ext>
                </a:extLst>
              </p:cNvPr>
              <p:cNvPicPr/>
              <p:nvPr/>
            </p:nvPicPr>
            <p:blipFill>
              <a:blip r:embed="rId32"/>
              <a:stretch>
                <a:fillRect/>
              </a:stretch>
            </p:blipFill>
            <p:spPr>
              <a:xfrm>
                <a:off x="1503154" y="118108"/>
                <a:ext cx="982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3" name="Freihand 62">
                <a:extLst>
                  <a:ext uri="{FF2B5EF4-FFF2-40B4-BE49-F238E27FC236}">
                    <a16:creationId xmlns:a16="http://schemas.microsoft.com/office/drawing/2014/main" id="{6F0D14A3-ECB0-40FF-7255-14D37DA5DA9A}"/>
                  </a:ext>
                </a:extLst>
              </p14:cNvPr>
              <p14:cNvContentPartPr/>
              <p14:nvPr/>
            </p14:nvContentPartPr>
            <p14:xfrm>
              <a:off x="1659754" y="105508"/>
              <a:ext cx="98640" cy="144000"/>
            </p14:xfrm>
          </p:contentPart>
        </mc:Choice>
        <mc:Fallback>
          <p:pic>
            <p:nvPicPr>
              <p:cNvPr id="63" name="Freihand 62">
                <a:extLst>
                  <a:ext uri="{FF2B5EF4-FFF2-40B4-BE49-F238E27FC236}">
                    <a16:creationId xmlns:a16="http://schemas.microsoft.com/office/drawing/2014/main" id="{6F0D14A3-ECB0-40FF-7255-14D37DA5DA9A}"/>
                  </a:ext>
                </a:extLst>
              </p:cNvPr>
              <p:cNvPicPr/>
              <p:nvPr/>
            </p:nvPicPr>
            <p:blipFill>
              <a:blip r:embed="rId34"/>
              <a:stretch>
                <a:fillRect/>
              </a:stretch>
            </p:blipFill>
            <p:spPr>
              <a:xfrm>
                <a:off x="1650754" y="96868"/>
                <a:ext cx="116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4" name="Freihand 63">
                <a:extLst>
                  <a:ext uri="{FF2B5EF4-FFF2-40B4-BE49-F238E27FC236}">
                    <a16:creationId xmlns:a16="http://schemas.microsoft.com/office/drawing/2014/main" id="{1D92BC5C-15BB-4804-539D-FB50EF63374C}"/>
                  </a:ext>
                </a:extLst>
              </p14:cNvPr>
              <p14:cNvContentPartPr/>
              <p14:nvPr/>
            </p14:nvContentPartPr>
            <p14:xfrm>
              <a:off x="1770634" y="150508"/>
              <a:ext cx="217800" cy="74520"/>
            </p14:xfrm>
          </p:contentPart>
        </mc:Choice>
        <mc:Fallback>
          <p:pic>
            <p:nvPicPr>
              <p:cNvPr id="64" name="Freihand 63">
                <a:extLst>
                  <a:ext uri="{FF2B5EF4-FFF2-40B4-BE49-F238E27FC236}">
                    <a16:creationId xmlns:a16="http://schemas.microsoft.com/office/drawing/2014/main" id="{1D92BC5C-15BB-4804-539D-FB50EF63374C}"/>
                  </a:ext>
                </a:extLst>
              </p:cNvPr>
              <p:cNvPicPr/>
              <p:nvPr/>
            </p:nvPicPr>
            <p:blipFill>
              <a:blip r:embed="rId36"/>
              <a:stretch>
                <a:fillRect/>
              </a:stretch>
            </p:blipFill>
            <p:spPr>
              <a:xfrm>
                <a:off x="1761994" y="141508"/>
                <a:ext cx="235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6" name="Freihand 65">
                <a:extLst>
                  <a:ext uri="{FF2B5EF4-FFF2-40B4-BE49-F238E27FC236}">
                    <a16:creationId xmlns:a16="http://schemas.microsoft.com/office/drawing/2014/main" id="{D03DC0CD-6436-C937-0796-5D3E04C67499}"/>
                  </a:ext>
                </a:extLst>
              </p14:cNvPr>
              <p14:cNvContentPartPr/>
              <p14:nvPr/>
            </p14:nvContentPartPr>
            <p14:xfrm>
              <a:off x="1985194" y="106948"/>
              <a:ext cx="43200" cy="5760"/>
            </p14:xfrm>
          </p:contentPart>
        </mc:Choice>
        <mc:Fallback>
          <p:pic>
            <p:nvPicPr>
              <p:cNvPr id="66" name="Freihand 65">
                <a:extLst>
                  <a:ext uri="{FF2B5EF4-FFF2-40B4-BE49-F238E27FC236}">
                    <a16:creationId xmlns:a16="http://schemas.microsoft.com/office/drawing/2014/main" id="{D03DC0CD-6436-C937-0796-5D3E04C67499}"/>
                  </a:ext>
                </a:extLst>
              </p:cNvPr>
              <p:cNvPicPr/>
              <p:nvPr/>
            </p:nvPicPr>
            <p:blipFill>
              <a:blip r:embed="rId38"/>
              <a:stretch>
                <a:fillRect/>
              </a:stretch>
            </p:blipFill>
            <p:spPr>
              <a:xfrm>
                <a:off x="1976194" y="98308"/>
                <a:ext cx="60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9" name="Freihand 68">
                <a:extLst>
                  <a:ext uri="{FF2B5EF4-FFF2-40B4-BE49-F238E27FC236}">
                    <a16:creationId xmlns:a16="http://schemas.microsoft.com/office/drawing/2014/main" id="{298A5182-1163-E536-F7C3-35E9526D603A}"/>
                  </a:ext>
                </a:extLst>
              </p14:cNvPr>
              <p14:cNvContentPartPr/>
              <p14:nvPr/>
            </p14:nvContentPartPr>
            <p14:xfrm>
              <a:off x="2029474" y="149068"/>
              <a:ext cx="94680" cy="191880"/>
            </p14:xfrm>
          </p:contentPart>
        </mc:Choice>
        <mc:Fallback>
          <p:pic>
            <p:nvPicPr>
              <p:cNvPr id="69" name="Freihand 68">
                <a:extLst>
                  <a:ext uri="{FF2B5EF4-FFF2-40B4-BE49-F238E27FC236}">
                    <a16:creationId xmlns:a16="http://schemas.microsoft.com/office/drawing/2014/main" id="{298A5182-1163-E536-F7C3-35E9526D603A}"/>
                  </a:ext>
                </a:extLst>
              </p:cNvPr>
              <p:cNvPicPr/>
              <p:nvPr/>
            </p:nvPicPr>
            <p:blipFill>
              <a:blip r:embed="rId40"/>
              <a:stretch>
                <a:fillRect/>
              </a:stretch>
            </p:blipFill>
            <p:spPr>
              <a:xfrm>
                <a:off x="2020834" y="140068"/>
                <a:ext cx="112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0" name="Freihand 69">
                <a:extLst>
                  <a:ext uri="{FF2B5EF4-FFF2-40B4-BE49-F238E27FC236}">
                    <a16:creationId xmlns:a16="http://schemas.microsoft.com/office/drawing/2014/main" id="{B3EB5136-62CF-F55A-3A83-4CEEADC09C75}"/>
                  </a:ext>
                </a:extLst>
              </p14:cNvPr>
              <p14:cNvContentPartPr/>
              <p14:nvPr/>
            </p14:nvContentPartPr>
            <p14:xfrm>
              <a:off x="2263474" y="165628"/>
              <a:ext cx="113400" cy="18720"/>
            </p14:xfrm>
          </p:contentPart>
        </mc:Choice>
        <mc:Fallback>
          <p:pic>
            <p:nvPicPr>
              <p:cNvPr id="70" name="Freihand 69">
                <a:extLst>
                  <a:ext uri="{FF2B5EF4-FFF2-40B4-BE49-F238E27FC236}">
                    <a16:creationId xmlns:a16="http://schemas.microsoft.com/office/drawing/2014/main" id="{B3EB5136-62CF-F55A-3A83-4CEEADC09C75}"/>
                  </a:ext>
                </a:extLst>
              </p:cNvPr>
              <p:cNvPicPr/>
              <p:nvPr/>
            </p:nvPicPr>
            <p:blipFill>
              <a:blip r:embed="rId42"/>
              <a:stretch>
                <a:fillRect/>
              </a:stretch>
            </p:blipFill>
            <p:spPr>
              <a:xfrm>
                <a:off x="2254474" y="156628"/>
                <a:ext cx="131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1" name="Freihand 70">
                <a:extLst>
                  <a:ext uri="{FF2B5EF4-FFF2-40B4-BE49-F238E27FC236}">
                    <a16:creationId xmlns:a16="http://schemas.microsoft.com/office/drawing/2014/main" id="{A16660E1-B4A6-12DA-BD50-592B0854A5BD}"/>
                  </a:ext>
                </a:extLst>
              </p14:cNvPr>
              <p14:cNvContentPartPr/>
              <p14:nvPr/>
            </p14:nvContentPartPr>
            <p14:xfrm>
              <a:off x="2484874" y="76348"/>
              <a:ext cx="185040" cy="149040"/>
            </p14:xfrm>
          </p:contentPart>
        </mc:Choice>
        <mc:Fallback>
          <p:pic>
            <p:nvPicPr>
              <p:cNvPr id="71" name="Freihand 70">
                <a:extLst>
                  <a:ext uri="{FF2B5EF4-FFF2-40B4-BE49-F238E27FC236}">
                    <a16:creationId xmlns:a16="http://schemas.microsoft.com/office/drawing/2014/main" id="{A16660E1-B4A6-12DA-BD50-592B0854A5BD}"/>
                  </a:ext>
                </a:extLst>
              </p:cNvPr>
              <p:cNvPicPr/>
              <p:nvPr/>
            </p:nvPicPr>
            <p:blipFill>
              <a:blip r:embed="rId44"/>
              <a:stretch>
                <a:fillRect/>
              </a:stretch>
            </p:blipFill>
            <p:spPr>
              <a:xfrm>
                <a:off x="2476234" y="67708"/>
                <a:ext cx="202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2" name="Freihand 71">
                <a:extLst>
                  <a:ext uri="{FF2B5EF4-FFF2-40B4-BE49-F238E27FC236}">
                    <a16:creationId xmlns:a16="http://schemas.microsoft.com/office/drawing/2014/main" id="{BEBE2CC5-E507-D533-D15C-DCD42AE3245C}"/>
                  </a:ext>
                </a:extLst>
              </p14:cNvPr>
              <p14:cNvContentPartPr/>
              <p14:nvPr/>
            </p14:nvContentPartPr>
            <p14:xfrm>
              <a:off x="2701234" y="132148"/>
              <a:ext cx="55800" cy="71640"/>
            </p14:xfrm>
          </p:contentPart>
        </mc:Choice>
        <mc:Fallback>
          <p:pic>
            <p:nvPicPr>
              <p:cNvPr id="72" name="Freihand 71">
                <a:extLst>
                  <a:ext uri="{FF2B5EF4-FFF2-40B4-BE49-F238E27FC236}">
                    <a16:creationId xmlns:a16="http://schemas.microsoft.com/office/drawing/2014/main" id="{BEBE2CC5-E507-D533-D15C-DCD42AE3245C}"/>
                  </a:ext>
                </a:extLst>
              </p:cNvPr>
              <p:cNvPicPr/>
              <p:nvPr/>
            </p:nvPicPr>
            <p:blipFill>
              <a:blip r:embed="rId46"/>
              <a:stretch>
                <a:fillRect/>
              </a:stretch>
            </p:blipFill>
            <p:spPr>
              <a:xfrm>
                <a:off x="2692234" y="123508"/>
                <a:ext cx="73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3" name="Freihand 72">
                <a:extLst>
                  <a:ext uri="{FF2B5EF4-FFF2-40B4-BE49-F238E27FC236}">
                    <a16:creationId xmlns:a16="http://schemas.microsoft.com/office/drawing/2014/main" id="{7B8F0E1B-86D6-3367-60A6-3D6260C5D630}"/>
                  </a:ext>
                </a:extLst>
              </p14:cNvPr>
              <p14:cNvContentPartPr/>
              <p14:nvPr/>
            </p14:nvContentPartPr>
            <p14:xfrm>
              <a:off x="2802394" y="67348"/>
              <a:ext cx="82800" cy="146160"/>
            </p14:xfrm>
          </p:contentPart>
        </mc:Choice>
        <mc:Fallback>
          <p:pic>
            <p:nvPicPr>
              <p:cNvPr id="73" name="Freihand 72">
                <a:extLst>
                  <a:ext uri="{FF2B5EF4-FFF2-40B4-BE49-F238E27FC236}">
                    <a16:creationId xmlns:a16="http://schemas.microsoft.com/office/drawing/2014/main" id="{7B8F0E1B-86D6-3367-60A6-3D6260C5D630}"/>
                  </a:ext>
                </a:extLst>
              </p:cNvPr>
              <p:cNvPicPr/>
              <p:nvPr/>
            </p:nvPicPr>
            <p:blipFill>
              <a:blip r:embed="rId48"/>
              <a:stretch>
                <a:fillRect/>
              </a:stretch>
            </p:blipFill>
            <p:spPr>
              <a:xfrm>
                <a:off x="2793754" y="58348"/>
                <a:ext cx="100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4" name="Freihand 73">
                <a:extLst>
                  <a:ext uri="{FF2B5EF4-FFF2-40B4-BE49-F238E27FC236}">
                    <a16:creationId xmlns:a16="http://schemas.microsoft.com/office/drawing/2014/main" id="{4373BA01-9A1A-641E-53C1-77578908E5D7}"/>
                  </a:ext>
                </a:extLst>
              </p14:cNvPr>
              <p14:cNvContentPartPr/>
              <p14:nvPr/>
            </p14:nvContentPartPr>
            <p14:xfrm>
              <a:off x="2922634" y="38188"/>
              <a:ext cx="276120" cy="181800"/>
            </p14:xfrm>
          </p:contentPart>
        </mc:Choice>
        <mc:Fallback>
          <p:pic>
            <p:nvPicPr>
              <p:cNvPr id="74" name="Freihand 73">
                <a:extLst>
                  <a:ext uri="{FF2B5EF4-FFF2-40B4-BE49-F238E27FC236}">
                    <a16:creationId xmlns:a16="http://schemas.microsoft.com/office/drawing/2014/main" id="{4373BA01-9A1A-641E-53C1-77578908E5D7}"/>
                  </a:ext>
                </a:extLst>
              </p:cNvPr>
              <p:cNvPicPr/>
              <p:nvPr/>
            </p:nvPicPr>
            <p:blipFill>
              <a:blip r:embed="rId50"/>
              <a:stretch>
                <a:fillRect/>
              </a:stretch>
            </p:blipFill>
            <p:spPr>
              <a:xfrm>
                <a:off x="2913994" y="29548"/>
                <a:ext cx="293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6" name="Freihand 85">
                <a:extLst>
                  <a:ext uri="{FF2B5EF4-FFF2-40B4-BE49-F238E27FC236}">
                    <a16:creationId xmlns:a16="http://schemas.microsoft.com/office/drawing/2014/main" id="{4E3717EB-C905-AFC5-8B25-88B83598223D}"/>
                  </a:ext>
                </a:extLst>
              </p14:cNvPr>
              <p14:cNvContentPartPr/>
              <p14:nvPr/>
            </p14:nvContentPartPr>
            <p14:xfrm>
              <a:off x="147394" y="467668"/>
              <a:ext cx="24120" cy="69480"/>
            </p14:xfrm>
          </p:contentPart>
        </mc:Choice>
        <mc:Fallback>
          <p:pic>
            <p:nvPicPr>
              <p:cNvPr id="86" name="Freihand 85">
                <a:extLst>
                  <a:ext uri="{FF2B5EF4-FFF2-40B4-BE49-F238E27FC236}">
                    <a16:creationId xmlns:a16="http://schemas.microsoft.com/office/drawing/2014/main" id="{4E3717EB-C905-AFC5-8B25-88B83598223D}"/>
                  </a:ext>
                </a:extLst>
              </p:cNvPr>
              <p:cNvPicPr/>
              <p:nvPr/>
            </p:nvPicPr>
            <p:blipFill>
              <a:blip r:embed="rId52"/>
              <a:stretch>
                <a:fillRect/>
              </a:stretch>
            </p:blipFill>
            <p:spPr>
              <a:xfrm>
                <a:off x="138394" y="459028"/>
                <a:ext cx="41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7" name="Freihand 86">
                <a:extLst>
                  <a:ext uri="{FF2B5EF4-FFF2-40B4-BE49-F238E27FC236}">
                    <a16:creationId xmlns:a16="http://schemas.microsoft.com/office/drawing/2014/main" id="{8772B933-21EA-0677-8698-7A4EF60D2FE2}"/>
                  </a:ext>
                </a:extLst>
              </p14:cNvPr>
              <p14:cNvContentPartPr/>
              <p14:nvPr/>
            </p14:nvContentPartPr>
            <p14:xfrm>
              <a:off x="88714" y="451828"/>
              <a:ext cx="130680" cy="154800"/>
            </p14:xfrm>
          </p:contentPart>
        </mc:Choice>
        <mc:Fallback>
          <p:pic>
            <p:nvPicPr>
              <p:cNvPr id="87" name="Freihand 86">
                <a:extLst>
                  <a:ext uri="{FF2B5EF4-FFF2-40B4-BE49-F238E27FC236}">
                    <a16:creationId xmlns:a16="http://schemas.microsoft.com/office/drawing/2014/main" id="{8772B933-21EA-0677-8698-7A4EF60D2FE2}"/>
                  </a:ext>
                </a:extLst>
              </p:cNvPr>
              <p:cNvPicPr/>
              <p:nvPr/>
            </p:nvPicPr>
            <p:blipFill>
              <a:blip r:embed="rId54"/>
              <a:stretch>
                <a:fillRect/>
              </a:stretch>
            </p:blipFill>
            <p:spPr>
              <a:xfrm>
                <a:off x="79714" y="443188"/>
                <a:ext cx="148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8" name="Freihand 87">
                <a:extLst>
                  <a:ext uri="{FF2B5EF4-FFF2-40B4-BE49-F238E27FC236}">
                    <a16:creationId xmlns:a16="http://schemas.microsoft.com/office/drawing/2014/main" id="{4A82328B-12AE-8AC7-1945-08C4264214DE}"/>
                  </a:ext>
                </a:extLst>
              </p14:cNvPr>
              <p14:cNvContentPartPr/>
              <p14:nvPr/>
            </p14:nvContentPartPr>
            <p14:xfrm>
              <a:off x="400834" y="412588"/>
              <a:ext cx="169200" cy="172080"/>
            </p14:xfrm>
          </p:contentPart>
        </mc:Choice>
        <mc:Fallback>
          <p:pic>
            <p:nvPicPr>
              <p:cNvPr id="88" name="Freihand 87">
                <a:extLst>
                  <a:ext uri="{FF2B5EF4-FFF2-40B4-BE49-F238E27FC236}">
                    <a16:creationId xmlns:a16="http://schemas.microsoft.com/office/drawing/2014/main" id="{4A82328B-12AE-8AC7-1945-08C4264214DE}"/>
                  </a:ext>
                </a:extLst>
              </p:cNvPr>
              <p:cNvPicPr/>
              <p:nvPr/>
            </p:nvPicPr>
            <p:blipFill>
              <a:blip r:embed="rId56"/>
              <a:stretch>
                <a:fillRect/>
              </a:stretch>
            </p:blipFill>
            <p:spPr>
              <a:xfrm>
                <a:off x="391834" y="403588"/>
                <a:ext cx="186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9" name="Freihand 88">
                <a:extLst>
                  <a:ext uri="{FF2B5EF4-FFF2-40B4-BE49-F238E27FC236}">
                    <a16:creationId xmlns:a16="http://schemas.microsoft.com/office/drawing/2014/main" id="{239795F9-5CAC-D016-2E95-26A909B6B859}"/>
                  </a:ext>
                </a:extLst>
              </p14:cNvPr>
              <p14:cNvContentPartPr/>
              <p14:nvPr/>
            </p14:nvContentPartPr>
            <p14:xfrm>
              <a:off x="593794" y="500068"/>
              <a:ext cx="277920" cy="171360"/>
            </p14:xfrm>
          </p:contentPart>
        </mc:Choice>
        <mc:Fallback>
          <p:pic>
            <p:nvPicPr>
              <p:cNvPr id="89" name="Freihand 88">
                <a:extLst>
                  <a:ext uri="{FF2B5EF4-FFF2-40B4-BE49-F238E27FC236}">
                    <a16:creationId xmlns:a16="http://schemas.microsoft.com/office/drawing/2014/main" id="{239795F9-5CAC-D016-2E95-26A909B6B859}"/>
                  </a:ext>
                </a:extLst>
              </p:cNvPr>
              <p:cNvPicPr/>
              <p:nvPr/>
            </p:nvPicPr>
            <p:blipFill>
              <a:blip r:embed="rId58"/>
              <a:stretch>
                <a:fillRect/>
              </a:stretch>
            </p:blipFill>
            <p:spPr>
              <a:xfrm>
                <a:off x="585154" y="491068"/>
                <a:ext cx="295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0" name="Freihand 89">
                <a:extLst>
                  <a:ext uri="{FF2B5EF4-FFF2-40B4-BE49-F238E27FC236}">
                    <a16:creationId xmlns:a16="http://schemas.microsoft.com/office/drawing/2014/main" id="{CD7A7E21-1AF8-F532-EF99-7CFC337ABD71}"/>
                  </a:ext>
                </a:extLst>
              </p14:cNvPr>
              <p14:cNvContentPartPr/>
              <p14:nvPr/>
            </p14:nvContentPartPr>
            <p14:xfrm>
              <a:off x="919594" y="394228"/>
              <a:ext cx="235440" cy="181800"/>
            </p14:xfrm>
          </p:contentPart>
        </mc:Choice>
        <mc:Fallback>
          <p:pic>
            <p:nvPicPr>
              <p:cNvPr id="90" name="Freihand 89">
                <a:extLst>
                  <a:ext uri="{FF2B5EF4-FFF2-40B4-BE49-F238E27FC236}">
                    <a16:creationId xmlns:a16="http://schemas.microsoft.com/office/drawing/2014/main" id="{CD7A7E21-1AF8-F532-EF99-7CFC337ABD71}"/>
                  </a:ext>
                </a:extLst>
              </p:cNvPr>
              <p:cNvPicPr/>
              <p:nvPr/>
            </p:nvPicPr>
            <p:blipFill>
              <a:blip r:embed="rId60"/>
              <a:stretch>
                <a:fillRect/>
              </a:stretch>
            </p:blipFill>
            <p:spPr>
              <a:xfrm>
                <a:off x="910954" y="385228"/>
                <a:ext cx="253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1" name="Freihand 90">
                <a:extLst>
                  <a:ext uri="{FF2B5EF4-FFF2-40B4-BE49-F238E27FC236}">
                    <a16:creationId xmlns:a16="http://schemas.microsoft.com/office/drawing/2014/main" id="{165381D1-CC86-68B7-07B9-2FB9F8FF0766}"/>
                  </a:ext>
                </a:extLst>
              </p14:cNvPr>
              <p14:cNvContentPartPr/>
              <p14:nvPr/>
            </p14:nvContentPartPr>
            <p14:xfrm>
              <a:off x="1614754" y="445708"/>
              <a:ext cx="44280" cy="134280"/>
            </p14:xfrm>
          </p:contentPart>
        </mc:Choice>
        <mc:Fallback>
          <p:pic>
            <p:nvPicPr>
              <p:cNvPr id="91" name="Freihand 90">
                <a:extLst>
                  <a:ext uri="{FF2B5EF4-FFF2-40B4-BE49-F238E27FC236}">
                    <a16:creationId xmlns:a16="http://schemas.microsoft.com/office/drawing/2014/main" id="{165381D1-CC86-68B7-07B9-2FB9F8FF0766}"/>
                  </a:ext>
                </a:extLst>
              </p:cNvPr>
              <p:cNvPicPr/>
              <p:nvPr/>
            </p:nvPicPr>
            <p:blipFill>
              <a:blip r:embed="rId62"/>
              <a:stretch>
                <a:fillRect/>
              </a:stretch>
            </p:blipFill>
            <p:spPr>
              <a:xfrm>
                <a:off x="1606114" y="437068"/>
                <a:ext cx="61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2" name="Freihand 91">
                <a:extLst>
                  <a:ext uri="{FF2B5EF4-FFF2-40B4-BE49-F238E27FC236}">
                    <a16:creationId xmlns:a16="http://schemas.microsoft.com/office/drawing/2014/main" id="{3FE1C944-55BD-92C9-80C7-8564F7CE3AC8}"/>
                  </a:ext>
                </a:extLst>
              </p14:cNvPr>
              <p14:cNvContentPartPr/>
              <p14:nvPr/>
            </p14:nvContentPartPr>
            <p14:xfrm>
              <a:off x="1542754" y="371188"/>
              <a:ext cx="201240" cy="122400"/>
            </p14:xfrm>
          </p:contentPart>
        </mc:Choice>
        <mc:Fallback>
          <p:pic>
            <p:nvPicPr>
              <p:cNvPr id="92" name="Freihand 91">
                <a:extLst>
                  <a:ext uri="{FF2B5EF4-FFF2-40B4-BE49-F238E27FC236}">
                    <a16:creationId xmlns:a16="http://schemas.microsoft.com/office/drawing/2014/main" id="{3FE1C944-55BD-92C9-80C7-8564F7CE3AC8}"/>
                  </a:ext>
                </a:extLst>
              </p:cNvPr>
              <p:cNvPicPr/>
              <p:nvPr/>
            </p:nvPicPr>
            <p:blipFill>
              <a:blip r:embed="rId64"/>
              <a:stretch>
                <a:fillRect/>
              </a:stretch>
            </p:blipFill>
            <p:spPr>
              <a:xfrm>
                <a:off x="1533754" y="362188"/>
                <a:ext cx="218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3" name="Freihand 92">
                <a:extLst>
                  <a:ext uri="{FF2B5EF4-FFF2-40B4-BE49-F238E27FC236}">
                    <a16:creationId xmlns:a16="http://schemas.microsoft.com/office/drawing/2014/main" id="{9F9A3AAC-5D6B-18D1-84FD-4485246BFAC4}"/>
                  </a:ext>
                </a:extLst>
              </p14:cNvPr>
              <p14:cNvContentPartPr/>
              <p14:nvPr/>
            </p14:nvContentPartPr>
            <p14:xfrm>
              <a:off x="1797634" y="393868"/>
              <a:ext cx="163080" cy="138960"/>
            </p14:xfrm>
          </p:contentPart>
        </mc:Choice>
        <mc:Fallback>
          <p:pic>
            <p:nvPicPr>
              <p:cNvPr id="93" name="Freihand 92">
                <a:extLst>
                  <a:ext uri="{FF2B5EF4-FFF2-40B4-BE49-F238E27FC236}">
                    <a16:creationId xmlns:a16="http://schemas.microsoft.com/office/drawing/2014/main" id="{9F9A3AAC-5D6B-18D1-84FD-4485246BFAC4}"/>
                  </a:ext>
                </a:extLst>
              </p:cNvPr>
              <p:cNvPicPr/>
              <p:nvPr/>
            </p:nvPicPr>
            <p:blipFill>
              <a:blip r:embed="rId66"/>
              <a:stretch>
                <a:fillRect/>
              </a:stretch>
            </p:blipFill>
            <p:spPr>
              <a:xfrm>
                <a:off x="1788994" y="385228"/>
                <a:ext cx="180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4" name="Freihand 93">
                <a:extLst>
                  <a:ext uri="{FF2B5EF4-FFF2-40B4-BE49-F238E27FC236}">
                    <a16:creationId xmlns:a16="http://schemas.microsoft.com/office/drawing/2014/main" id="{7E556719-6C04-8742-E6F4-9B423132F2D6}"/>
                  </a:ext>
                </a:extLst>
              </p14:cNvPr>
              <p14:cNvContentPartPr/>
              <p14:nvPr/>
            </p14:nvContentPartPr>
            <p14:xfrm>
              <a:off x="2517994" y="390988"/>
              <a:ext cx="16200" cy="150840"/>
            </p14:xfrm>
          </p:contentPart>
        </mc:Choice>
        <mc:Fallback>
          <p:pic>
            <p:nvPicPr>
              <p:cNvPr id="94" name="Freihand 93">
                <a:extLst>
                  <a:ext uri="{FF2B5EF4-FFF2-40B4-BE49-F238E27FC236}">
                    <a16:creationId xmlns:a16="http://schemas.microsoft.com/office/drawing/2014/main" id="{7E556719-6C04-8742-E6F4-9B423132F2D6}"/>
                  </a:ext>
                </a:extLst>
              </p:cNvPr>
              <p:cNvPicPr/>
              <p:nvPr/>
            </p:nvPicPr>
            <p:blipFill>
              <a:blip r:embed="rId68"/>
              <a:stretch>
                <a:fillRect/>
              </a:stretch>
            </p:blipFill>
            <p:spPr>
              <a:xfrm>
                <a:off x="2508994" y="381988"/>
                <a:ext cx="33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5" name="Freihand 94">
                <a:extLst>
                  <a:ext uri="{FF2B5EF4-FFF2-40B4-BE49-F238E27FC236}">
                    <a16:creationId xmlns:a16="http://schemas.microsoft.com/office/drawing/2014/main" id="{734FB937-ADB9-9AC3-993E-75E6182D5FF7}"/>
                  </a:ext>
                </a:extLst>
              </p14:cNvPr>
              <p14:cNvContentPartPr/>
              <p14:nvPr/>
            </p14:nvContentPartPr>
            <p14:xfrm>
              <a:off x="2413234" y="337708"/>
              <a:ext cx="192600" cy="123480"/>
            </p14:xfrm>
          </p:contentPart>
        </mc:Choice>
        <mc:Fallback>
          <p:pic>
            <p:nvPicPr>
              <p:cNvPr id="95" name="Freihand 94">
                <a:extLst>
                  <a:ext uri="{FF2B5EF4-FFF2-40B4-BE49-F238E27FC236}">
                    <a16:creationId xmlns:a16="http://schemas.microsoft.com/office/drawing/2014/main" id="{734FB937-ADB9-9AC3-993E-75E6182D5FF7}"/>
                  </a:ext>
                </a:extLst>
              </p:cNvPr>
              <p:cNvPicPr/>
              <p:nvPr/>
            </p:nvPicPr>
            <p:blipFill>
              <a:blip r:embed="rId70"/>
              <a:stretch>
                <a:fillRect/>
              </a:stretch>
            </p:blipFill>
            <p:spPr>
              <a:xfrm>
                <a:off x="2404594" y="328708"/>
                <a:ext cx="210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6" name="Freihand 95">
                <a:extLst>
                  <a:ext uri="{FF2B5EF4-FFF2-40B4-BE49-F238E27FC236}">
                    <a16:creationId xmlns:a16="http://schemas.microsoft.com/office/drawing/2014/main" id="{4D4958B5-3EF7-A802-597B-784E507DC622}"/>
                  </a:ext>
                </a:extLst>
              </p14:cNvPr>
              <p14:cNvContentPartPr/>
              <p14:nvPr/>
            </p14:nvContentPartPr>
            <p14:xfrm>
              <a:off x="2669914" y="363628"/>
              <a:ext cx="136080" cy="177120"/>
            </p14:xfrm>
          </p:contentPart>
        </mc:Choice>
        <mc:Fallback>
          <p:pic>
            <p:nvPicPr>
              <p:cNvPr id="96" name="Freihand 95">
                <a:extLst>
                  <a:ext uri="{FF2B5EF4-FFF2-40B4-BE49-F238E27FC236}">
                    <a16:creationId xmlns:a16="http://schemas.microsoft.com/office/drawing/2014/main" id="{4D4958B5-3EF7-A802-597B-784E507DC622}"/>
                  </a:ext>
                </a:extLst>
              </p:cNvPr>
              <p:cNvPicPr/>
              <p:nvPr/>
            </p:nvPicPr>
            <p:blipFill>
              <a:blip r:embed="rId72"/>
              <a:stretch>
                <a:fillRect/>
              </a:stretch>
            </p:blipFill>
            <p:spPr>
              <a:xfrm>
                <a:off x="2661274" y="354628"/>
                <a:ext cx="153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9" name="Freihand 98">
                <a:extLst>
                  <a:ext uri="{FF2B5EF4-FFF2-40B4-BE49-F238E27FC236}">
                    <a16:creationId xmlns:a16="http://schemas.microsoft.com/office/drawing/2014/main" id="{25863FDE-35FF-EE97-C47E-B3DE0489508D}"/>
                  </a:ext>
                </a:extLst>
              </p14:cNvPr>
              <p14:cNvContentPartPr/>
              <p14:nvPr/>
            </p14:nvContentPartPr>
            <p14:xfrm>
              <a:off x="3017314" y="434548"/>
              <a:ext cx="191520" cy="21960"/>
            </p14:xfrm>
          </p:contentPart>
        </mc:Choice>
        <mc:Fallback>
          <p:pic>
            <p:nvPicPr>
              <p:cNvPr id="99" name="Freihand 98">
                <a:extLst>
                  <a:ext uri="{FF2B5EF4-FFF2-40B4-BE49-F238E27FC236}">
                    <a16:creationId xmlns:a16="http://schemas.microsoft.com/office/drawing/2014/main" id="{25863FDE-35FF-EE97-C47E-B3DE0489508D}"/>
                  </a:ext>
                </a:extLst>
              </p:cNvPr>
              <p:cNvPicPr/>
              <p:nvPr/>
            </p:nvPicPr>
            <p:blipFill>
              <a:blip r:embed="rId74"/>
              <a:stretch>
                <a:fillRect/>
              </a:stretch>
            </p:blipFill>
            <p:spPr>
              <a:xfrm>
                <a:off x="3008314" y="425548"/>
                <a:ext cx="209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0" name="Freihand 99">
                <a:extLst>
                  <a:ext uri="{FF2B5EF4-FFF2-40B4-BE49-F238E27FC236}">
                    <a16:creationId xmlns:a16="http://schemas.microsoft.com/office/drawing/2014/main" id="{5EF5681E-66B0-059B-035A-582D75171F45}"/>
                  </a:ext>
                </a:extLst>
              </p14:cNvPr>
              <p14:cNvContentPartPr/>
              <p14:nvPr/>
            </p14:nvContentPartPr>
            <p14:xfrm>
              <a:off x="3191554" y="367588"/>
              <a:ext cx="90720" cy="180720"/>
            </p14:xfrm>
          </p:contentPart>
        </mc:Choice>
        <mc:Fallback>
          <p:pic>
            <p:nvPicPr>
              <p:cNvPr id="100" name="Freihand 99">
                <a:extLst>
                  <a:ext uri="{FF2B5EF4-FFF2-40B4-BE49-F238E27FC236}">
                    <a16:creationId xmlns:a16="http://schemas.microsoft.com/office/drawing/2014/main" id="{5EF5681E-66B0-059B-035A-582D75171F45}"/>
                  </a:ext>
                </a:extLst>
              </p:cNvPr>
              <p:cNvPicPr/>
              <p:nvPr/>
            </p:nvPicPr>
            <p:blipFill>
              <a:blip r:embed="rId76"/>
              <a:stretch>
                <a:fillRect/>
              </a:stretch>
            </p:blipFill>
            <p:spPr>
              <a:xfrm>
                <a:off x="3182914" y="358948"/>
                <a:ext cx="108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Freihand 74">
                <a:extLst>
                  <a:ext uri="{FF2B5EF4-FFF2-40B4-BE49-F238E27FC236}">
                    <a16:creationId xmlns:a16="http://schemas.microsoft.com/office/drawing/2014/main" id="{75E79514-7CA6-4B6E-5C2E-CC9D6182F230}"/>
                  </a:ext>
                </a:extLst>
              </p14:cNvPr>
              <p14:cNvContentPartPr/>
              <p14:nvPr/>
            </p14:nvContentPartPr>
            <p14:xfrm>
              <a:off x="3446074" y="63748"/>
              <a:ext cx="236160" cy="278640"/>
            </p14:xfrm>
          </p:contentPart>
        </mc:Choice>
        <mc:Fallback>
          <p:pic>
            <p:nvPicPr>
              <p:cNvPr id="75" name="Freihand 74">
                <a:extLst>
                  <a:ext uri="{FF2B5EF4-FFF2-40B4-BE49-F238E27FC236}">
                    <a16:creationId xmlns:a16="http://schemas.microsoft.com/office/drawing/2014/main" id="{75E79514-7CA6-4B6E-5C2E-CC9D6182F230}"/>
                  </a:ext>
                </a:extLst>
              </p:cNvPr>
              <p:cNvPicPr/>
              <p:nvPr/>
            </p:nvPicPr>
            <p:blipFill>
              <a:blip r:embed="rId78"/>
              <a:stretch>
                <a:fillRect/>
              </a:stretch>
            </p:blipFill>
            <p:spPr>
              <a:xfrm>
                <a:off x="3437074" y="55108"/>
                <a:ext cx="2538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Freihand 75">
                <a:extLst>
                  <a:ext uri="{FF2B5EF4-FFF2-40B4-BE49-F238E27FC236}">
                    <a16:creationId xmlns:a16="http://schemas.microsoft.com/office/drawing/2014/main" id="{F9CBFA59-198D-84C6-0BB4-5B09E067628F}"/>
                  </a:ext>
                </a:extLst>
              </p14:cNvPr>
              <p14:cNvContentPartPr/>
              <p14:nvPr/>
            </p14:nvContentPartPr>
            <p14:xfrm>
              <a:off x="3950074" y="64468"/>
              <a:ext cx="102240" cy="158760"/>
            </p14:xfrm>
          </p:contentPart>
        </mc:Choice>
        <mc:Fallback>
          <p:pic>
            <p:nvPicPr>
              <p:cNvPr id="76" name="Freihand 75">
                <a:extLst>
                  <a:ext uri="{FF2B5EF4-FFF2-40B4-BE49-F238E27FC236}">
                    <a16:creationId xmlns:a16="http://schemas.microsoft.com/office/drawing/2014/main" id="{F9CBFA59-198D-84C6-0BB4-5B09E067628F}"/>
                  </a:ext>
                </a:extLst>
              </p:cNvPr>
              <p:cNvPicPr/>
              <p:nvPr/>
            </p:nvPicPr>
            <p:blipFill>
              <a:blip r:embed="rId80"/>
              <a:stretch>
                <a:fillRect/>
              </a:stretch>
            </p:blipFill>
            <p:spPr>
              <a:xfrm>
                <a:off x="3941434" y="55828"/>
                <a:ext cx="119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7" name="Freihand 76">
                <a:extLst>
                  <a:ext uri="{FF2B5EF4-FFF2-40B4-BE49-F238E27FC236}">
                    <a16:creationId xmlns:a16="http://schemas.microsoft.com/office/drawing/2014/main" id="{E9647CBB-6DE5-A05F-7CE0-A8B23D9DF0B8}"/>
                  </a:ext>
                </a:extLst>
              </p14:cNvPr>
              <p14:cNvContentPartPr/>
              <p14:nvPr/>
            </p14:nvContentPartPr>
            <p14:xfrm>
              <a:off x="4105954" y="122428"/>
              <a:ext cx="196200" cy="73440"/>
            </p14:xfrm>
          </p:contentPart>
        </mc:Choice>
        <mc:Fallback>
          <p:pic>
            <p:nvPicPr>
              <p:cNvPr id="77" name="Freihand 76">
                <a:extLst>
                  <a:ext uri="{FF2B5EF4-FFF2-40B4-BE49-F238E27FC236}">
                    <a16:creationId xmlns:a16="http://schemas.microsoft.com/office/drawing/2014/main" id="{E9647CBB-6DE5-A05F-7CE0-A8B23D9DF0B8}"/>
                  </a:ext>
                </a:extLst>
              </p:cNvPr>
              <p:cNvPicPr/>
              <p:nvPr/>
            </p:nvPicPr>
            <p:blipFill>
              <a:blip r:embed="rId82"/>
              <a:stretch>
                <a:fillRect/>
              </a:stretch>
            </p:blipFill>
            <p:spPr>
              <a:xfrm>
                <a:off x="4096954" y="113428"/>
                <a:ext cx="213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Freihand 77">
                <a:extLst>
                  <a:ext uri="{FF2B5EF4-FFF2-40B4-BE49-F238E27FC236}">
                    <a16:creationId xmlns:a16="http://schemas.microsoft.com/office/drawing/2014/main" id="{7B9FE6B4-F6C6-51A3-1ABE-9C8E84D123B1}"/>
                  </a:ext>
                </a:extLst>
              </p14:cNvPr>
              <p14:cNvContentPartPr/>
              <p14:nvPr/>
            </p14:nvContentPartPr>
            <p14:xfrm>
              <a:off x="4356874" y="69508"/>
              <a:ext cx="142200" cy="134640"/>
            </p14:xfrm>
          </p:contentPart>
        </mc:Choice>
        <mc:Fallback>
          <p:pic>
            <p:nvPicPr>
              <p:cNvPr id="78" name="Freihand 77">
                <a:extLst>
                  <a:ext uri="{FF2B5EF4-FFF2-40B4-BE49-F238E27FC236}">
                    <a16:creationId xmlns:a16="http://schemas.microsoft.com/office/drawing/2014/main" id="{7B9FE6B4-F6C6-51A3-1ABE-9C8E84D123B1}"/>
                  </a:ext>
                </a:extLst>
              </p:cNvPr>
              <p:cNvPicPr/>
              <p:nvPr/>
            </p:nvPicPr>
            <p:blipFill>
              <a:blip r:embed="rId84"/>
              <a:stretch>
                <a:fillRect/>
              </a:stretch>
            </p:blipFill>
            <p:spPr>
              <a:xfrm>
                <a:off x="4348234" y="60868"/>
                <a:ext cx="159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Freihand 78">
                <a:extLst>
                  <a:ext uri="{FF2B5EF4-FFF2-40B4-BE49-F238E27FC236}">
                    <a16:creationId xmlns:a16="http://schemas.microsoft.com/office/drawing/2014/main" id="{72336A84-A965-7B72-0702-2CF801377860}"/>
                  </a:ext>
                </a:extLst>
              </p14:cNvPr>
              <p14:cNvContentPartPr/>
              <p14:nvPr/>
            </p14:nvContentPartPr>
            <p14:xfrm>
              <a:off x="4653874" y="130708"/>
              <a:ext cx="280440" cy="104760"/>
            </p14:xfrm>
          </p:contentPart>
        </mc:Choice>
        <mc:Fallback>
          <p:pic>
            <p:nvPicPr>
              <p:cNvPr id="79" name="Freihand 78">
                <a:extLst>
                  <a:ext uri="{FF2B5EF4-FFF2-40B4-BE49-F238E27FC236}">
                    <a16:creationId xmlns:a16="http://schemas.microsoft.com/office/drawing/2014/main" id="{72336A84-A965-7B72-0702-2CF801377860}"/>
                  </a:ext>
                </a:extLst>
              </p:cNvPr>
              <p:cNvPicPr/>
              <p:nvPr/>
            </p:nvPicPr>
            <p:blipFill>
              <a:blip r:embed="rId86"/>
              <a:stretch>
                <a:fillRect/>
              </a:stretch>
            </p:blipFill>
            <p:spPr>
              <a:xfrm>
                <a:off x="4644874" y="122068"/>
                <a:ext cx="298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0" name="Freihand 79">
                <a:extLst>
                  <a:ext uri="{FF2B5EF4-FFF2-40B4-BE49-F238E27FC236}">
                    <a16:creationId xmlns:a16="http://schemas.microsoft.com/office/drawing/2014/main" id="{D5BA0F87-2C84-716C-E8A1-CE7D32B14EA5}"/>
                  </a:ext>
                </a:extLst>
              </p14:cNvPr>
              <p14:cNvContentPartPr/>
              <p14:nvPr/>
            </p14:nvContentPartPr>
            <p14:xfrm>
              <a:off x="4989754" y="101548"/>
              <a:ext cx="180720" cy="112680"/>
            </p14:xfrm>
          </p:contentPart>
        </mc:Choice>
        <mc:Fallback>
          <p:pic>
            <p:nvPicPr>
              <p:cNvPr id="80" name="Freihand 79">
                <a:extLst>
                  <a:ext uri="{FF2B5EF4-FFF2-40B4-BE49-F238E27FC236}">
                    <a16:creationId xmlns:a16="http://schemas.microsoft.com/office/drawing/2014/main" id="{D5BA0F87-2C84-716C-E8A1-CE7D32B14EA5}"/>
                  </a:ext>
                </a:extLst>
              </p:cNvPr>
              <p:cNvPicPr/>
              <p:nvPr/>
            </p:nvPicPr>
            <p:blipFill>
              <a:blip r:embed="rId88"/>
              <a:stretch>
                <a:fillRect/>
              </a:stretch>
            </p:blipFill>
            <p:spPr>
              <a:xfrm>
                <a:off x="4981114" y="92908"/>
                <a:ext cx="198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1" name="Freihand 80">
                <a:extLst>
                  <a:ext uri="{FF2B5EF4-FFF2-40B4-BE49-F238E27FC236}">
                    <a16:creationId xmlns:a16="http://schemas.microsoft.com/office/drawing/2014/main" id="{E6E537E7-2D40-C005-A16A-FBE4035A8863}"/>
                  </a:ext>
                </a:extLst>
              </p14:cNvPr>
              <p14:cNvContentPartPr/>
              <p14:nvPr/>
            </p14:nvContentPartPr>
            <p14:xfrm>
              <a:off x="5211514" y="108748"/>
              <a:ext cx="86400" cy="140040"/>
            </p14:xfrm>
          </p:contentPart>
        </mc:Choice>
        <mc:Fallback>
          <p:pic>
            <p:nvPicPr>
              <p:cNvPr id="81" name="Freihand 80">
                <a:extLst>
                  <a:ext uri="{FF2B5EF4-FFF2-40B4-BE49-F238E27FC236}">
                    <a16:creationId xmlns:a16="http://schemas.microsoft.com/office/drawing/2014/main" id="{E6E537E7-2D40-C005-A16A-FBE4035A8863}"/>
                  </a:ext>
                </a:extLst>
              </p:cNvPr>
              <p:cNvPicPr/>
              <p:nvPr/>
            </p:nvPicPr>
            <p:blipFill>
              <a:blip r:embed="rId90"/>
              <a:stretch>
                <a:fillRect/>
              </a:stretch>
            </p:blipFill>
            <p:spPr>
              <a:xfrm>
                <a:off x="5202874" y="99748"/>
                <a:ext cx="104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4" name="Freihand 83">
                <a:extLst>
                  <a:ext uri="{FF2B5EF4-FFF2-40B4-BE49-F238E27FC236}">
                    <a16:creationId xmlns:a16="http://schemas.microsoft.com/office/drawing/2014/main" id="{602DA8DE-A745-B8DD-C4B7-02B0E0CA3082}"/>
                  </a:ext>
                </a:extLst>
              </p14:cNvPr>
              <p14:cNvContentPartPr/>
              <p14:nvPr/>
            </p14:nvContentPartPr>
            <p14:xfrm>
              <a:off x="5529034" y="60148"/>
              <a:ext cx="19080" cy="57600"/>
            </p14:xfrm>
          </p:contentPart>
        </mc:Choice>
        <mc:Fallback>
          <p:pic>
            <p:nvPicPr>
              <p:cNvPr id="84" name="Freihand 83">
                <a:extLst>
                  <a:ext uri="{FF2B5EF4-FFF2-40B4-BE49-F238E27FC236}">
                    <a16:creationId xmlns:a16="http://schemas.microsoft.com/office/drawing/2014/main" id="{602DA8DE-A745-B8DD-C4B7-02B0E0CA3082}"/>
                  </a:ext>
                </a:extLst>
              </p:cNvPr>
              <p:cNvPicPr/>
              <p:nvPr/>
            </p:nvPicPr>
            <p:blipFill>
              <a:blip r:embed="rId92"/>
              <a:stretch>
                <a:fillRect/>
              </a:stretch>
            </p:blipFill>
            <p:spPr>
              <a:xfrm>
                <a:off x="5520034" y="51508"/>
                <a:ext cx="36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5" name="Freihand 84">
                <a:extLst>
                  <a:ext uri="{FF2B5EF4-FFF2-40B4-BE49-F238E27FC236}">
                    <a16:creationId xmlns:a16="http://schemas.microsoft.com/office/drawing/2014/main" id="{904511F2-02A6-94E0-896A-F007EDB6DD3E}"/>
                  </a:ext>
                </a:extLst>
              </p14:cNvPr>
              <p14:cNvContentPartPr/>
              <p14:nvPr/>
            </p14:nvContentPartPr>
            <p14:xfrm>
              <a:off x="5549194" y="259228"/>
              <a:ext cx="17280" cy="19080"/>
            </p14:xfrm>
          </p:contentPart>
        </mc:Choice>
        <mc:Fallback>
          <p:pic>
            <p:nvPicPr>
              <p:cNvPr id="85" name="Freihand 84">
                <a:extLst>
                  <a:ext uri="{FF2B5EF4-FFF2-40B4-BE49-F238E27FC236}">
                    <a16:creationId xmlns:a16="http://schemas.microsoft.com/office/drawing/2014/main" id="{904511F2-02A6-94E0-896A-F007EDB6DD3E}"/>
                  </a:ext>
                </a:extLst>
              </p:cNvPr>
              <p:cNvPicPr/>
              <p:nvPr/>
            </p:nvPicPr>
            <p:blipFill>
              <a:blip r:embed="rId94"/>
              <a:stretch>
                <a:fillRect/>
              </a:stretch>
            </p:blipFill>
            <p:spPr>
              <a:xfrm>
                <a:off x="5540554" y="250228"/>
                <a:ext cx="34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2" name="Freihand 101">
                <a:extLst>
                  <a:ext uri="{FF2B5EF4-FFF2-40B4-BE49-F238E27FC236}">
                    <a16:creationId xmlns:a16="http://schemas.microsoft.com/office/drawing/2014/main" id="{CDC15E77-ADE0-5864-5464-2880334388E2}"/>
                  </a:ext>
                </a:extLst>
              </p14:cNvPr>
              <p14:cNvContentPartPr/>
              <p14:nvPr/>
            </p14:nvContentPartPr>
            <p14:xfrm>
              <a:off x="3474874" y="334828"/>
              <a:ext cx="118080" cy="171360"/>
            </p14:xfrm>
          </p:contentPart>
        </mc:Choice>
        <mc:Fallback>
          <p:pic>
            <p:nvPicPr>
              <p:cNvPr id="102" name="Freihand 101">
                <a:extLst>
                  <a:ext uri="{FF2B5EF4-FFF2-40B4-BE49-F238E27FC236}">
                    <a16:creationId xmlns:a16="http://schemas.microsoft.com/office/drawing/2014/main" id="{CDC15E77-ADE0-5864-5464-2880334388E2}"/>
                  </a:ext>
                </a:extLst>
              </p:cNvPr>
              <p:cNvPicPr/>
              <p:nvPr/>
            </p:nvPicPr>
            <p:blipFill>
              <a:blip r:embed="rId96"/>
              <a:stretch>
                <a:fillRect/>
              </a:stretch>
            </p:blipFill>
            <p:spPr>
              <a:xfrm>
                <a:off x="3465874" y="325828"/>
                <a:ext cx="135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3" name="Freihand 102">
                <a:extLst>
                  <a:ext uri="{FF2B5EF4-FFF2-40B4-BE49-F238E27FC236}">
                    <a16:creationId xmlns:a16="http://schemas.microsoft.com/office/drawing/2014/main" id="{58865F7D-909E-3661-3585-33A2CCAB9678}"/>
                  </a:ext>
                </a:extLst>
              </p14:cNvPr>
              <p14:cNvContentPartPr/>
              <p14:nvPr/>
            </p14:nvContentPartPr>
            <p14:xfrm>
              <a:off x="3635434" y="389548"/>
              <a:ext cx="125280" cy="90000"/>
            </p14:xfrm>
          </p:contentPart>
        </mc:Choice>
        <mc:Fallback>
          <p:pic>
            <p:nvPicPr>
              <p:cNvPr id="103" name="Freihand 102">
                <a:extLst>
                  <a:ext uri="{FF2B5EF4-FFF2-40B4-BE49-F238E27FC236}">
                    <a16:creationId xmlns:a16="http://schemas.microsoft.com/office/drawing/2014/main" id="{58865F7D-909E-3661-3585-33A2CCAB9678}"/>
                  </a:ext>
                </a:extLst>
              </p:cNvPr>
              <p:cNvPicPr/>
              <p:nvPr/>
            </p:nvPicPr>
            <p:blipFill>
              <a:blip r:embed="rId98"/>
              <a:stretch>
                <a:fillRect/>
              </a:stretch>
            </p:blipFill>
            <p:spPr>
              <a:xfrm>
                <a:off x="3626794" y="380908"/>
                <a:ext cx="142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4" name="Freihand 103">
                <a:extLst>
                  <a:ext uri="{FF2B5EF4-FFF2-40B4-BE49-F238E27FC236}">
                    <a16:creationId xmlns:a16="http://schemas.microsoft.com/office/drawing/2014/main" id="{93395FFA-B992-4D5D-5B6F-9045FA1EC811}"/>
                  </a:ext>
                </a:extLst>
              </p14:cNvPr>
              <p14:cNvContentPartPr/>
              <p14:nvPr/>
            </p14:nvContentPartPr>
            <p14:xfrm>
              <a:off x="3743434" y="316108"/>
              <a:ext cx="164520" cy="185040"/>
            </p14:xfrm>
          </p:contentPart>
        </mc:Choice>
        <mc:Fallback>
          <p:pic>
            <p:nvPicPr>
              <p:cNvPr id="104" name="Freihand 103">
                <a:extLst>
                  <a:ext uri="{FF2B5EF4-FFF2-40B4-BE49-F238E27FC236}">
                    <a16:creationId xmlns:a16="http://schemas.microsoft.com/office/drawing/2014/main" id="{93395FFA-B992-4D5D-5B6F-9045FA1EC811}"/>
                  </a:ext>
                </a:extLst>
              </p:cNvPr>
              <p:cNvPicPr/>
              <p:nvPr/>
            </p:nvPicPr>
            <p:blipFill>
              <a:blip r:embed="rId100"/>
              <a:stretch>
                <a:fillRect/>
              </a:stretch>
            </p:blipFill>
            <p:spPr>
              <a:xfrm>
                <a:off x="3734794" y="307108"/>
                <a:ext cx="182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5" name="Freihand 104">
                <a:extLst>
                  <a:ext uri="{FF2B5EF4-FFF2-40B4-BE49-F238E27FC236}">
                    <a16:creationId xmlns:a16="http://schemas.microsoft.com/office/drawing/2014/main" id="{275EDCFB-E97B-AD69-CBA8-C37A235CE9EA}"/>
                  </a:ext>
                </a:extLst>
              </p14:cNvPr>
              <p14:cNvContentPartPr/>
              <p14:nvPr/>
            </p14:nvContentPartPr>
            <p14:xfrm>
              <a:off x="4111354" y="398908"/>
              <a:ext cx="223560" cy="94320"/>
            </p14:xfrm>
          </p:contentPart>
        </mc:Choice>
        <mc:Fallback>
          <p:pic>
            <p:nvPicPr>
              <p:cNvPr id="105" name="Freihand 104">
                <a:extLst>
                  <a:ext uri="{FF2B5EF4-FFF2-40B4-BE49-F238E27FC236}">
                    <a16:creationId xmlns:a16="http://schemas.microsoft.com/office/drawing/2014/main" id="{275EDCFB-E97B-AD69-CBA8-C37A235CE9EA}"/>
                  </a:ext>
                </a:extLst>
              </p:cNvPr>
              <p:cNvPicPr/>
              <p:nvPr/>
            </p:nvPicPr>
            <p:blipFill>
              <a:blip r:embed="rId102"/>
              <a:stretch>
                <a:fillRect/>
              </a:stretch>
            </p:blipFill>
            <p:spPr>
              <a:xfrm>
                <a:off x="4102714" y="390268"/>
                <a:ext cx="241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6" name="Freihand 105">
                <a:extLst>
                  <a:ext uri="{FF2B5EF4-FFF2-40B4-BE49-F238E27FC236}">
                    <a16:creationId xmlns:a16="http://schemas.microsoft.com/office/drawing/2014/main" id="{403FC1E5-6904-CE7A-655E-045FE0B7D933}"/>
                  </a:ext>
                </a:extLst>
              </p14:cNvPr>
              <p14:cNvContentPartPr/>
              <p14:nvPr/>
            </p14:nvContentPartPr>
            <p14:xfrm>
              <a:off x="4338514" y="400348"/>
              <a:ext cx="135000" cy="83880"/>
            </p14:xfrm>
          </p:contentPart>
        </mc:Choice>
        <mc:Fallback>
          <p:pic>
            <p:nvPicPr>
              <p:cNvPr id="106" name="Freihand 105">
                <a:extLst>
                  <a:ext uri="{FF2B5EF4-FFF2-40B4-BE49-F238E27FC236}">
                    <a16:creationId xmlns:a16="http://schemas.microsoft.com/office/drawing/2014/main" id="{403FC1E5-6904-CE7A-655E-045FE0B7D933}"/>
                  </a:ext>
                </a:extLst>
              </p:cNvPr>
              <p:cNvPicPr/>
              <p:nvPr/>
            </p:nvPicPr>
            <p:blipFill>
              <a:blip r:embed="rId104"/>
              <a:stretch>
                <a:fillRect/>
              </a:stretch>
            </p:blipFill>
            <p:spPr>
              <a:xfrm>
                <a:off x="4329514" y="391708"/>
                <a:ext cx="152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7" name="Freihand 106">
                <a:extLst>
                  <a:ext uri="{FF2B5EF4-FFF2-40B4-BE49-F238E27FC236}">
                    <a16:creationId xmlns:a16="http://schemas.microsoft.com/office/drawing/2014/main" id="{7371A82D-5EE9-49CE-AD8D-1B75D14BA3CF}"/>
                  </a:ext>
                </a:extLst>
              </p14:cNvPr>
              <p14:cNvContentPartPr/>
              <p14:nvPr/>
            </p14:nvContentPartPr>
            <p14:xfrm>
              <a:off x="4503754" y="292708"/>
              <a:ext cx="146520" cy="181800"/>
            </p14:xfrm>
          </p:contentPart>
        </mc:Choice>
        <mc:Fallback>
          <p:pic>
            <p:nvPicPr>
              <p:cNvPr id="107" name="Freihand 106">
                <a:extLst>
                  <a:ext uri="{FF2B5EF4-FFF2-40B4-BE49-F238E27FC236}">
                    <a16:creationId xmlns:a16="http://schemas.microsoft.com/office/drawing/2014/main" id="{7371A82D-5EE9-49CE-AD8D-1B75D14BA3CF}"/>
                  </a:ext>
                </a:extLst>
              </p:cNvPr>
              <p:cNvPicPr/>
              <p:nvPr/>
            </p:nvPicPr>
            <p:blipFill>
              <a:blip r:embed="rId106"/>
              <a:stretch>
                <a:fillRect/>
              </a:stretch>
            </p:blipFill>
            <p:spPr>
              <a:xfrm>
                <a:off x="4495114" y="284068"/>
                <a:ext cx="164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8" name="Freihand 107">
                <a:extLst>
                  <a:ext uri="{FF2B5EF4-FFF2-40B4-BE49-F238E27FC236}">
                    <a16:creationId xmlns:a16="http://schemas.microsoft.com/office/drawing/2014/main" id="{4D1EF37C-0246-FFE9-F3A4-9B7CC0453868}"/>
                  </a:ext>
                </a:extLst>
              </p14:cNvPr>
              <p14:cNvContentPartPr/>
              <p14:nvPr/>
            </p14:nvContentPartPr>
            <p14:xfrm>
              <a:off x="4694194" y="370828"/>
              <a:ext cx="93600" cy="113760"/>
            </p14:xfrm>
          </p:contentPart>
        </mc:Choice>
        <mc:Fallback>
          <p:pic>
            <p:nvPicPr>
              <p:cNvPr id="108" name="Freihand 107">
                <a:extLst>
                  <a:ext uri="{FF2B5EF4-FFF2-40B4-BE49-F238E27FC236}">
                    <a16:creationId xmlns:a16="http://schemas.microsoft.com/office/drawing/2014/main" id="{4D1EF37C-0246-FFE9-F3A4-9B7CC0453868}"/>
                  </a:ext>
                </a:extLst>
              </p:cNvPr>
              <p:cNvPicPr/>
              <p:nvPr/>
            </p:nvPicPr>
            <p:blipFill>
              <a:blip r:embed="rId108"/>
              <a:stretch>
                <a:fillRect/>
              </a:stretch>
            </p:blipFill>
            <p:spPr>
              <a:xfrm>
                <a:off x="4685194" y="361828"/>
                <a:ext cx="111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9" name="Freihand 108">
                <a:extLst>
                  <a:ext uri="{FF2B5EF4-FFF2-40B4-BE49-F238E27FC236}">
                    <a16:creationId xmlns:a16="http://schemas.microsoft.com/office/drawing/2014/main" id="{5D51B900-ED73-F38E-AD10-40A0186BAD8A}"/>
                  </a:ext>
                </a:extLst>
              </p14:cNvPr>
              <p14:cNvContentPartPr/>
              <p14:nvPr/>
            </p14:nvContentPartPr>
            <p14:xfrm>
              <a:off x="5001994" y="361828"/>
              <a:ext cx="139680" cy="93960"/>
            </p14:xfrm>
          </p:contentPart>
        </mc:Choice>
        <mc:Fallback>
          <p:pic>
            <p:nvPicPr>
              <p:cNvPr id="109" name="Freihand 108">
                <a:extLst>
                  <a:ext uri="{FF2B5EF4-FFF2-40B4-BE49-F238E27FC236}">
                    <a16:creationId xmlns:a16="http://schemas.microsoft.com/office/drawing/2014/main" id="{5D51B900-ED73-F38E-AD10-40A0186BAD8A}"/>
                  </a:ext>
                </a:extLst>
              </p:cNvPr>
              <p:cNvPicPr/>
              <p:nvPr/>
            </p:nvPicPr>
            <p:blipFill>
              <a:blip r:embed="rId110"/>
              <a:stretch>
                <a:fillRect/>
              </a:stretch>
            </p:blipFill>
            <p:spPr>
              <a:xfrm>
                <a:off x="4992994" y="353188"/>
                <a:ext cx="157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0" name="Freihand 109">
                <a:extLst>
                  <a:ext uri="{FF2B5EF4-FFF2-40B4-BE49-F238E27FC236}">
                    <a16:creationId xmlns:a16="http://schemas.microsoft.com/office/drawing/2014/main" id="{DF568E96-3F3B-243C-6FF5-BB9056A7364F}"/>
                  </a:ext>
                </a:extLst>
              </p14:cNvPr>
              <p14:cNvContentPartPr/>
              <p14:nvPr/>
            </p14:nvContentPartPr>
            <p14:xfrm>
              <a:off x="5332114" y="334468"/>
              <a:ext cx="118800" cy="128160"/>
            </p14:xfrm>
          </p:contentPart>
        </mc:Choice>
        <mc:Fallback>
          <p:pic>
            <p:nvPicPr>
              <p:cNvPr id="110" name="Freihand 109">
                <a:extLst>
                  <a:ext uri="{FF2B5EF4-FFF2-40B4-BE49-F238E27FC236}">
                    <a16:creationId xmlns:a16="http://schemas.microsoft.com/office/drawing/2014/main" id="{DF568E96-3F3B-243C-6FF5-BB9056A7364F}"/>
                  </a:ext>
                </a:extLst>
              </p:cNvPr>
              <p:cNvPicPr/>
              <p:nvPr/>
            </p:nvPicPr>
            <p:blipFill>
              <a:blip r:embed="rId112"/>
              <a:stretch>
                <a:fillRect/>
              </a:stretch>
            </p:blipFill>
            <p:spPr>
              <a:xfrm>
                <a:off x="5323114" y="325468"/>
                <a:ext cx="136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1" name="Freihand 110">
                <a:extLst>
                  <a:ext uri="{FF2B5EF4-FFF2-40B4-BE49-F238E27FC236}">
                    <a16:creationId xmlns:a16="http://schemas.microsoft.com/office/drawing/2014/main" id="{C4FEA3E2-7E66-6FB9-35C1-D5AA82C48883}"/>
                  </a:ext>
                </a:extLst>
              </p14:cNvPr>
              <p14:cNvContentPartPr/>
              <p14:nvPr/>
            </p14:nvContentPartPr>
            <p14:xfrm>
              <a:off x="5488714" y="364708"/>
              <a:ext cx="108360" cy="87840"/>
            </p14:xfrm>
          </p:contentPart>
        </mc:Choice>
        <mc:Fallback>
          <p:pic>
            <p:nvPicPr>
              <p:cNvPr id="111" name="Freihand 110">
                <a:extLst>
                  <a:ext uri="{FF2B5EF4-FFF2-40B4-BE49-F238E27FC236}">
                    <a16:creationId xmlns:a16="http://schemas.microsoft.com/office/drawing/2014/main" id="{C4FEA3E2-7E66-6FB9-35C1-D5AA82C48883}"/>
                  </a:ext>
                </a:extLst>
              </p:cNvPr>
              <p:cNvPicPr/>
              <p:nvPr/>
            </p:nvPicPr>
            <p:blipFill>
              <a:blip r:embed="rId114"/>
              <a:stretch>
                <a:fillRect/>
              </a:stretch>
            </p:blipFill>
            <p:spPr>
              <a:xfrm>
                <a:off x="5479714" y="355708"/>
                <a:ext cx="126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2" name="Freihand 111">
                <a:extLst>
                  <a:ext uri="{FF2B5EF4-FFF2-40B4-BE49-F238E27FC236}">
                    <a16:creationId xmlns:a16="http://schemas.microsoft.com/office/drawing/2014/main" id="{6D01D01C-3E13-780F-A288-935F3A86EB89}"/>
                  </a:ext>
                </a:extLst>
              </p14:cNvPr>
              <p14:cNvContentPartPr/>
              <p14:nvPr/>
            </p14:nvContentPartPr>
            <p14:xfrm>
              <a:off x="5642434" y="342388"/>
              <a:ext cx="96840" cy="218520"/>
            </p14:xfrm>
          </p:contentPart>
        </mc:Choice>
        <mc:Fallback>
          <p:pic>
            <p:nvPicPr>
              <p:cNvPr id="112" name="Freihand 111">
                <a:extLst>
                  <a:ext uri="{FF2B5EF4-FFF2-40B4-BE49-F238E27FC236}">
                    <a16:creationId xmlns:a16="http://schemas.microsoft.com/office/drawing/2014/main" id="{6D01D01C-3E13-780F-A288-935F3A86EB89}"/>
                  </a:ext>
                </a:extLst>
              </p:cNvPr>
              <p:cNvPicPr/>
              <p:nvPr/>
            </p:nvPicPr>
            <p:blipFill>
              <a:blip r:embed="rId116"/>
              <a:stretch>
                <a:fillRect/>
              </a:stretch>
            </p:blipFill>
            <p:spPr>
              <a:xfrm>
                <a:off x="5633794" y="333388"/>
                <a:ext cx="114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3" name="Freihand 112">
                <a:extLst>
                  <a:ext uri="{FF2B5EF4-FFF2-40B4-BE49-F238E27FC236}">
                    <a16:creationId xmlns:a16="http://schemas.microsoft.com/office/drawing/2014/main" id="{E613DEAB-CF18-A24D-B19E-3025CAA189A8}"/>
                  </a:ext>
                </a:extLst>
              </p14:cNvPr>
              <p14:cNvContentPartPr/>
              <p14:nvPr/>
            </p14:nvContentPartPr>
            <p14:xfrm>
              <a:off x="5761234" y="351388"/>
              <a:ext cx="111600" cy="66600"/>
            </p14:xfrm>
          </p:contentPart>
        </mc:Choice>
        <mc:Fallback>
          <p:pic>
            <p:nvPicPr>
              <p:cNvPr id="113" name="Freihand 112">
                <a:extLst>
                  <a:ext uri="{FF2B5EF4-FFF2-40B4-BE49-F238E27FC236}">
                    <a16:creationId xmlns:a16="http://schemas.microsoft.com/office/drawing/2014/main" id="{E613DEAB-CF18-A24D-B19E-3025CAA189A8}"/>
                  </a:ext>
                </a:extLst>
              </p:cNvPr>
              <p:cNvPicPr/>
              <p:nvPr/>
            </p:nvPicPr>
            <p:blipFill>
              <a:blip r:embed="rId118"/>
              <a:stretch>
                <a:fillRect/>
              </a:stretch>
            </p:blipFill>
            <p:spPr>
              <a:xfrm>
                <a:off x="5752594" y="342748"/>
                <a:ext cx="129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4" name="Freihand 113">
                <a:extLst>
                  <a:ext uri="{FF2B5EF4-FFF2-40B4-BE49-F238E27FC236}">
                    <a16:creationId xmlns:a16="http://schemas.microsoft.com/office/drawing/2014/main" id="{2F03A21A-5415-223F-18DC-8E14389800A5}"/>
                  </a:ext>
                </a:extLst>
              </p14:cNvPr>
              <p14:cNvContentPartPr/>
              <p14:nvPr/>
            </p14:nvContentPartPr>
            <p14:xfrm>
              <a:off x="5907034" y="329068"/>
              <a:ext cx="86760" cy="93960"/>
            </p14:xfrm>
          </p:contentPart>
        </mc:Choice>
        <mc:Fallback>
          <p:pic>
            <p:nvPicPr>
              <p:cNvPr id="114" name="Freihand 113">
                <a:extLst>
                  <a:ext uri="{FF2B5EF4-FFF2-40B4-BE49-F238E27FC236}">
                    <a16:creationId xmlns:a16="http://schemas.microsoft.com/office/drawing/2014/main" id="{2F03A21A-5415-223F-18DC-8E14389800A5}"/>
                  </a:ext>
                </a:extLst>
              </p:cNvPr>
              <p:cNvPicPr/>
              <p:nvPr/>
            </p:nvPicPr>
            <p:blipFill>
              <a:blip r:embed="rId120"/>
              <a:stretch>
                <a:fillRect/>
              </a:stretch>
            </p:blipFill>
            <p:spPr>
              <a:xfrm>
                <a:off x="5898034" y="320428"/>
                <a:ext cx="104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5" name="Freihand 114">
                <a:extLst>
                  <a:ext uri="{FF2B5EF4-FFF2-40B4-BE49-F238E27FC236}">
                    <a16:creationId xmlns:a16="http://schemas.microsoft.com/office/drawing/2014/main" id="{191A88B4-223B-F4F2-23E9-00C8E746B37B}"/>
                  </a:ext>
                </a:extLst>
              </p14:cNvPr>
              <p14:cNvContentPartPr/>
              <p14:nvPr/>
            </p14:nvContentPartPr>
            <p14:xfrm>
              <a:off x="6046354" y="320428"/>
              <a:ext cx="15120" cy="22320"/>
            </p14:xfrm>
          </p:contentPart>
        </mc:Choice>
        <mc:Fallback>
          <p:pic>
            <p:nvPicPr>
              <p:cNvPr id="115" name="Freihand 114">
                <a:extLst>
                  <a:ext uri="{FF2B5EF4-FFF2-40B4-BE49-F238E27FC236}">
                    <a16:creationId xmlns:a16="http://schemas.microsoft.com/office/drawing/2014/main" id="{191A88B4-223B-F4F2-23E9-00C8E746B37B}"/>
                  </a:ext>
                </a:extLst>
              </p:cNvPr>
              <p:cNvPicPr/>
              <p:nvPr/>
            </p:nvPicPr>
            <p:blipFill>
              <a:blip r:embed="rId122"/>
              <a:stretch>
                <a:fillRect/>
              </a:stretch>
            </p:blipFill>
            <p:spPr>
              <a:xfrm>
                <a:off x="6037714" y="311428"/>
                <a:ext cx="32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6" name="Freihand 115">
                <a:extLst>
                  <a:ext uri="{FF2B5EF4-FFF2-40B4-BE49-F238E27FC236}">
                    <a16:creationId xmlns:a16="http://schemas.microsoft.com/office/drawing/2014/main" id="{5646D85F-5027-BE16-0E48-B9447279D154}"/>
                  </a:ext>
                </a:extLst>
              </p14:cNvPr>
              <p14:cNvContentPartPr/>
              <p14:nvPr/>
            </p14:nvContentPartPr>
            <p14:xfrm>
              <a:off x="6052834" y="260668"/>
              <a:ext cx="29880" cy="180720"/>
            </p14:xfrm>
          </p:contentPart>
        </mc:Choice>
        <mc:Fallback>
          <p:pic>
            <p:nvPicPr>
              <p:cNvPr id="116" name="Freihand 115">
                <a:extLst>
                  <a:ext uri="{FF2B5EF4-FFF2-40B4-BE49-F238E27FC236}">
                    <a16:creationId xmlns:a16="http://schemas.microsoft.com/office/drawing/2014/main" id="{5646D85F-5027-BE16-0E48-B9447279D154}"/>
                  </a:ext>
                </a:extLst>
              </p:cNvPr>
              <p:cNvPicPr/>
              <p:nvPr/>
            </p:nvPicPr>
            <p:blipFill>
              <a:blip r:embed="rId124"/>
              <a:stretch>
                <a:fillRect/>
              </a:stretch>
            </p:blipFill>
            <p:spPr>
              <a:xfrm>
                <a:off x="6043834" y="252028"/>
                <a:ext cx="47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7" name="Freihand 116">
                <a:extLst>
                  <a:ext uri="{FF2B5EF4-FFF2-40B4-BE49-F238E27FC236}">
                    <a16:creationId xmlns:a16="http://schemas.microsoft.com/office/drawing/2014/main" id="{1D70D9D6-D791-6A96-18DB-756663B4F002}"/>
                  </a:ext>
                </a:extLst>
              </p14:cNvPr>
              <p14:cNvContentPartPr/>
              <p14:nvPr/>
            </p14:nvContentPartPr>
            <p14:xfrm>
              <a:off x="6075154" y="125668"/>
              <a:ext cx="92520" cy="280440"/>
            </p14:xfrm>
          </p:contentPart>
        </mc:Choice>
        <mc:Fallback>
          <p:pic>
            <p:nvPicPr>
              <p:cNvPr id="117" name="Freihand 116">
                <a:extLst>
                  <a:ext uri="{FF2B5EF4-FFF2-40B4-BE49-F238E27FC236}">
                    <a16:creationId xmlns:a16="http://schemas.microsoft.com/office/drawing/2014/main" id="{1D70D9D6-D791-6A96-18DB-756663B4F002}"/>
                  </a:ext>
                </a:extLst>
              </p:cNvPr>
              <p:cNvPicPr/>
              <p:nvPr/>
            </p:nvPicPr>
            <p:blipFill>
              <a:blip r:embed="rId126"/>
              <a:stretch>
                <a:fillRect/>
              </a:stretch>
            </p:blipFill>
            <p:spPr>
              <a:xfrm>
                <a:off x="6066154" y="117028"/>
                <a:ext cx="1101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8" name="Freihand 117">
                <a:extLst>
                  <a:ext uri="{FF2B5EF4-FFF2-40B4-BE49-F238E27FC236}">
                    <a16:creationId xmlns:a16="http://schemas.microsoft.com/office/drawing/2014/main" id="{E40EF0EC-3670-DB49-20D0-2A8F8952A943}"/>
                  </a:ext>
                </a:extLst>
              </p14:cNvPr>
              <p14:cNvContentPartPr/>
              <p14:nvPr/>
            </p14:nvContentPartPr>
            <p14:xfrm>
              <a:off x="6296914" y="265348"/>
              <a:ext cx="231840" cy="304200"/>
            </p14:xfrm>
          </p:contentPart>
        </mc:Choice>
        <mc:Fallback>
          <p:pic>
            <p:nvPicPr>
              <p:cNvPr id="118" name="Freihand 117">
                <a:extLst>
                  <a:ext uri="{FF2B5EF4-FFF2-40B4-BE49-F238E27FC236}">
                    <a16:creationId xmlns:a16="http://schemas.microsoft.com/office/drawing/2014/main" id="{E40EF0EC-3670-DB49-20D0-2A8F8952A943}"/>
                  </a:ext>
                </a:extLst>
              </p:cNvPr>
              <p:cNvPicPr/>
              <p:nvPr/>
            </p:nvPicPr>
            <p:blipFill>
              <a:blip r:embed="rId128"/>
              <a:stretch>
                <a:fillRect/>
              </a:stretch>
            </p:blipFill>
            <p:spPr>
              <a:xfrm>
                <a:off x="6288274" y="256348"/>
                <a:ext cx="2494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9" name="Freihand 118">
                <a:extLst>
                  <a:ext uri="{FF2B5EF4-FFF2-40B4-BE49-F238E27FC236}">
                    <a16:creationId xmlns:a16="http://schemas.microsoft.com/office/drawing/2014/main" id="{689ECAAB-D45C-72B5-420F-06930E965643}"/>
                  </a:ext>
                </a:extLst>
              </p14:cNvPr>
              <p14:cNvContentPartPr/>
              <p14:nvPr/>
            </p14:nvContentPartPr>
            <p14:xfrm>
              <a:off x="6622714" y="295948"/>
              <a:ext cx="146880" cy="157320"/>
            </p14:xfrm>
          </p:contentPart>
        </mc:Choice>
        <mc:Fallback>
          <p:pic>
            <p:nvPicPr>
              <p:cNvPr id="119" name="Freihand 118">
                <a:extLst>
                  <a:ext uri="{FF2B5EF4-FFF2-40B4-BE49-F238E27FC236}">
                    <a16:creationId xmlns:a16="http://schemas.microsoft.com/office/drawing/2014/main" id="{689ECAAB-D45C-72B5-420F-06930E965643}"/>
                  </a:ext>
                </a:extLst>
              </p:cNvPr>
              <p:cNvPicPr/>
              <p:nvPr/>
            </p:nvPicPr>
            <p:blipFill>
              <a:blip r:embed="rId130"/>
              <a:stretch>
                <a:fillRect/>
              </a:stretch>
            </p:blipFill>
            <p:spPr>
              <a:xfrm>
                <a:off x="6614074" y="286948"/>
                <a:ext cx="164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0" name="Freihand 119">
                <a:extLst>
                  <a:ext uri="{FF2B5EF4-FFF2-40B4-BE49-F238E27FC236}">
                    <a16:creationId xmlns:a16="http://schemas.microsoft.com/office/drawing/2014/main" id="{41B6014C-C92E-6E35-45F9-21D657D845DA}"/>
                  </a:ext>
                </a:extLst>
              </p14:cNvPr>
              <p14:cNvContentPartPr/>
              <p14:nvPr/>
            </p14:nvContentPartPr>
            <p14:xfrm>
              <a:off x="6845554" y="294868"/>
              <a:ext cx="141840" cy="120600"/>
            </p14:xfrm>
          </p:contentPart>
        </mc:Choice>
        <mc:Fallback>
          <p:pic>
            <p:nvPicPr>
              <p:cNvPr id="120" name="Freihand 119">
                <a:extLst>
                  <a:ext uri="{FF2B5EF4-FFF2-40B4-BE49-F238E27FC236}">
                    <a16:creationId xmlns:a16="http://schemas.microsoft.com/office/drawing/2014/main" id="{41B6014C-C92E-6E35-45F9-21D657D845DA}"/>
                  </a:ext>
                </a:extLst>
              </p:cNvPr>
              <p:cNvPicPr/>
              <p:nvPr/>
            </p:nvPicPr>
            <p:blipFill>
              <a:blip r:embed="rId132"/>
              <a:stretch>
                <a:fillRect/>
              </a:stretch>
            </p:blipFill>
            <p:spPr>
              <a:xfrm>
                <a:off x="6836554" y="286228"/>
                <a:ext cx="159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1" name="Freihand 120">
                <a:extLst>
                  <a:ext uri="{FF2B5EF4-FFF2-40B4-BE49-F238E27FC236}">
                    <a16:creationId xmlns:a16="http://schemas.microsoft.com/office/drawing/2014/main" id="{795BEB62-BE19-CE7C-DD73-7F39CF0B9C7D}"/>
                  </a:ext>
                </a:extLst>
              </p14:cNvPr>
              <p14:cNvContentPartPr/>
              <p14:nvPr/>
            </p14:nvContentPartPr>
            <p14:xfrm>
              <a:off x="6814954" y="363988"/>
              <a:ext cx="115560" cy="32400"/>
            </p14:xfrm>
          </p:contentPart>
        </mc:Choice>
        <mc:Fallback>
          <p:pic>
            <p:nvPicPr>
              <p:cNvPr id="121" name="Freihand 120">
                <a:extLst>
                  <a:ext uri="{FF2B5EF4-FFF2-40B4-BE49-F238E27FC236}">
                    <a16:creationId xmlns:a16="http://schemas.microsoft.com/office/drawing/2014/main" id="{795BEB62-BE19-CE7C-DD73-7F39CF0B9C7D}"/>
                  </a:ext>
                </a:extLst>
              </p:cNvPr>
              <p:cNvPicPr/>
              <p:nvPr/>
            </p:nvPicPr>
            <p:blipFill>
              <a:blip r:embed="rId134"/>
              <a:stretch>
                <a:fillRect/>
              </a:stretch>
            </p:blipFill>
            <p:spPr>
              <a:xfrm>
                <a:off x="6806314" y="354988"/>
                <a:ext cx="1332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3" name="Freihand 122">
                <a:extLst>
                  <a:ext uri="{FF2B5EF4-FFF2-40B4-BE49-F238E27FC236}">
                    <a16:creationId xmlns:a16="http://schemas.microsoft.com/office/drawing/2014/main" id="{723E58A7-1C46-A98A-9200-CF673EE7AC95}"/>
                  </a:ext>
                </a:extLst>
              </p14:cNvPr>
              <p14:cNvContentPartPr/>
              <p14:nvPr/>
            </p14:nvContentPartPr>
            <p14:xfrm>
              <a:off x="7233634" y="346348"/>
              <a:ext cx="262440" cy="180360"/>
            </p14:xfrm>
          </p:contentPart>
        </mc:Choice>
        <mc:Fallback>
          <p:pic>
            <p:nvPicPr>
              <p:cNvPr id="123" name="Freihand 122">
                <a:extLst>
                  <a:ext uri="{FF2B5EF4-FFF2-40B4-BE49-F238E27FC236}">
                    <a16:creationId xmlns:a16="http://schemas.microsoft.com/office/drawing/2014/main" id="{723E58A7-1C46-A98A-9200-CF673EE7AC95}"/>
                  </a:ext>
                </a:extLst>
              </p:cNvPr>
              <p:cNvPicPr/>
              <p:nvPr/>
            </p:nvPicPr>
            <p:blipFill>
              <a:blip r:embed="rId136"/>
              <a:stretch>
                <a:fillRect/>
              </a:stretch>
            </p:blipFill>
            <p:spPr>
              <a:xfrm>
                <a:off x="7224634" y="337708"/>
                <a:ext cx="280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4" name="Freihand 123">
                <a:extLst>
                  <a:ext uri="{FF2B5EF4-FFF2-40B4-BE49-F238E27FC236}">
                    <a16:creationId xmlns:a16="http://schemas.microsoft.com/office/drawing/2014/main" id="{C18247A0-147A-AE19-9289-C45FB7721398}"/>
                  </a:ext>
                </a:extLst>
              </p14:cNvPr>
              <p14:cNvContentPartPr/>
              <p14:nvPr/>
            </p14:nvContentPartPr>
            <p14:xfrm>
              <a:off x="7683274" y="359308"/>
              <a:ext cx="97200" cy="204120"/>
            </p14:xfrm>
          </p:contentPart>
        </mc:Choice>
        <mc:Fallback>
          <p:pic>
            <p:nvPicPr>
              <p:cNvPr id="124" name="Freihand 123">
                <a:extLst>
                  <a:ext uri="{FF2B5EF4-FFF2-40B4-BE49-F238E27FC236}">
                    <a16:creationId xmlns:a16="http://schemas.microsoft.com/office/drawing/2014/main" id="{C18247A0-147A-AE19-9289-C45FB7721398}"/>
                  </a:ext>
                </a:extLst>
              </p:cNvPr>
              <p:cNvPicPr/>
              <p:nvPr/>
            </p:nvPicPr>
            <p:blipFill>
              <a:blip r:embed="rId138"/>
              <a:stretch>
                <a:fillRect/>
              </a:stretch>
            </p:blipFill>
            <p:spPr>
              <a:xfrm>
                <a:off x="7674634" y="350668"/>
                <a:ext cx="114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5" name="Freihand 124">
                <a:extLst>
                  <a:ext uri="{FF2B5EF4-FFF2-40B4-BE49-F238E27FC236}">
                    <a16:creationId xmlns:a16="http://schemas.microsoft.com/office/drawing/2014/main" id="{2E59FAA2-382B-C3C7-F8A7-C11D18411C37}"/>
                  </a:ext>
                </a:extLst>
              </p14:cNvPr>
              <p14:cNvContentPartPr/>
              <p14:nvPr/>
            </p14:nvContentPartPr>
            <p14:xfrm>
              <a:off x="7659874" y="378748"/>
              <a:ext cx="39240" cy="195120"/>
            </p14:xfrm>
          </p:contentPart>
        </mc:Choice>
        <mc:Fallback>
          <p:pic>
            <p:nvPicPr>
              <p:cNvPr id="125" name="Freihand 124">
                <a:extLst>
                  <a:ext uri="{FF2B5EF4-FFF2-40B4-BE49-F238E27FC236}">
                    <a16:creationId xmlns:a16="http://schemas.microsoft.com/office/drawing/2014/main" id="{2E59FAA2-382B-C3C7-F8A7-C11D18411C37}"/>
                  </a:ext>
                </a:extLst>
              </p:cNvPr>
              <p:cNvPicPr/>
              <p:nvPr/>
            </p:nvPicPr>
            <p:blipFill>
              <a:blip r:embed="rId140"/>
              <a:stretch>
                <a:fillRect/>
              </a:stretch>
            </p:blipFill>
            <p:spPr>
              <a:xfrm>
                <a:off x="7650874" y="370108"/>
                <a:ext cx="56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6" name="Freihand 125">
                <a:extLst>
                  <a:ext uri="{FF2B5EF4-FFF2-40B4-BE49-F238E27FC236}">
                    <a16:creationId xmlns:a16="http://schemas.microsoft.com/office/drawing/2014/main" id="{DB411CCC-5B57-7507-0133-791573A6CC10}"/>
                  </a:ext>
                </a:extLst>
              </p14:cNvPr>
              <p14:cNvContentPartPr/>
              <p14:nvPr/>
            </p14:nvContentPartPr>
            <p14:xfrm>
              <a:off x="7642234" y="351748"/>
              <a:ext cx="217440" cy="201960"/>
            </p14:xfrm>
          </p:contentPart>
        </mc:Choice>
        <mc:Fallback>
          <p:pic>
            <p:nvPicPr>
              <p:cNvPr id="126" name="Freihand 125">
                <a:extLst>
                  <a:ext uri="{FF2B5EF4-FFF2-40B4-BE49-F238E27FC236}">
                    <a16:creationId xmlns:a16="http://schemas.microsoft.com/office/drawing/2014/main" id="{DB411CCC-5B57-7507-0133-791573A6CC10}"/>
                  </a:ext>
                </a:extLst>
              </p:cNvPr>
              <p:cNvPicPr/>
              <p:nvPr/>
            </p:nvPicPr>
            <p:blipFill>
              <a:blip r:embed="rId142"/>
              <a:stretch>
                <a:fillRect/>
              </a:stretch>
            </p:blipFill>
            <p:spPr>
              <a:xfrm>
                <a:off x="7633234" y="342748"/>
                <a:ext cx="235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7" name="Freihand 126">
                <a:extLst>
                  <a:ext uri="{FF2B5EF4-FFF2-40B4-BE49-F238E27FC236}">
                    <a16:creationId xmlns:a16="http://schemas.microsoft.com/office/drawing/2014/main" id="{03568231-7F00-1966-4455-EFB2B9B95922}"/>
                  </a:ext>
                </a:extLst>
              </p14:cNvPr>
              <p14:cNvContentPartPr/>
              <p14:nvPr/>
            </p14:nvContentPartPr>
            <p14:xfrm>
              <a:off x="7905754" y="459028"/>
              <a:ext cx="272880" cy="82440"/>
            </p14:xfrm>
          </p:contentPart>
        </mc:Choice>
        <mc:Fallback>
          <p:pic>
            <p:nvPicPr>
              <p:cNvPr id="127" name="Freihand 126">
                <a:extLst>
                  <a:ext uri="{FF2B5EF4-FFF2-40B4-BE49-F238E27FC236}">
                    <a16:creationId xmlns:a16="http://schemas.microsoft.com/office/drawing/2014/main" id="{03568231-7F00-1966-4455-EFB2B9B95922}"/>
                  </a:ext>
                </a:extLst>
              </p:cNvPr>
              <p:cNvPicPr/>
              <p:nvPr/>
            </p:nvPicPr>
            <p:blipFill>
              <a:blip r:embed="rId144"/>
              <a:stretch>
                <a:fillRect/>
              </a:stretch>
            </p:blipFill>
            <p:spPr>
              <a:xfrm>
                <a:off x="7896754" y="450388"/>
                <a:ext cx="290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8" name="Freihand 127">
                <a:extLst>
                  <a:ext uri="{FF2B5EF4-FFF2-40B4-BE49-F238E27FC236}">
                    <a16:creationId xmlns:a16="http://schemas.microsoft.com/office/drawing/2014/main" id="{02F91E20-EDC9-BE47-8A98-806B1B63A8F6}"/>
                  </a:ext>
                </a:extLst>
              </p14:cNvPr>
              <p14:cNvContentPartPr/>
              <p14:nvPr/>
            </p14:nvContentPartPr>
            <p14:xfrm>
              <a:off x="8137234" y="380548"/>
              <a:ext cx="3600" cy="2520"/>
            </p14:xfrm>
          </p:contentPart>
        </mc:Choice>
        <mc:Fallback>
          <p:pic>
            <p:nvPicPr>
              <p:cNvPr id="128" name="Freihand 127">
                <a:extLst>
                  <a:ext uri="{FF2B5EF4-FFF2-40B4-BE49-F238E27FC236}">
                    <a16:creationId xmlns:a16="http://schemas.microsoft.com/office/drawing/2014/main" id="{02F91E20-EDC9-BE47-8A98-806B1B63A8F6}"/>
                  </a:ext>
                </a:extLst>
              </p:cNvPr>
              <p:cNvPicPr/>
              <p:nvPr/>
            </p:nvPicPr>
            <p:blipFill>
              <a:blip r:embed="rId146"/>
              <a:stretch>
                <a:fillRect/>
              </a:stretch>
            </p:blipFill>
            <p:spPr>
              <a:xfrm>
                <a:off x="8128234" y="371548"/>
                <a:ext cx="21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9" name="Freihand 128">
                <a:extLst>
                  <a:ext uri="{FF2B5EF4-FFF2-40B4-BE49-F238E27FC236}">
                    <a16:creationId xmlns:a16="http://schemas.microsoft.com/office/drawing/2014/main" id="{CA6B9CD5-DE02-2BEB-FD68-F856494FCF1E}"/>
                  </a:ext>
                </a:extLst>
              </p14:cNvPr>
              <p14:cNvContentPartPr/>
              <p14:nvPr/>
            </p14:nvContentPartPr>
            <p14:xfrm>
              <a:off x="8368714" y="358948"/>
              <a:ext cx="138600" cy="208800"/>
            </p14:xfrm>
          </p:contentPart>
        </mc:Choice>
        <mc:Fallback>
          <p:pic>
            <p:nvPicPr>
              <p:cNvPr id="129" name="Freihand 128">
                <a:extLst>
                  <a:ext uri="{FF2B5EF4-FFF2-40B4-BE49-F238E27FC236}">
                    <a16:creationId xmlns:a16="http://schemas.microsoft.com/office/drawing/2014/main" id="{CA6B9CD5-DE02-2BEB-FD68-F856494FCF1E}"/>
                  </a:ext>
                </a:extLst>
              </p:cNvPr>
              <p:cNvPicPr/>
              <p:nvPr/>
            </p:nvPicPr>
            <p:blipFill>
              <a:blip r:embed="rId148"/>
              <a:stretch>
                <a:fillRect/>
              </a:stretch>
            </p:blipFill>
            <p:spPr>
              <a:xfrm>
                <a:off x="8360074" y="349948"/>
                <a:ext cx="1562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0" name="Freihand 129">
                <a:extLst>
                  <a:ext uri="{FF2B5EF4-FFF2-40B4-BE49-F238E27FC236}">
                    <a16:creationId xmlns:a16="http://schemas.microsoft.com/office/drawing/2014/main" id="{BF19F2E8-5125-EAA3-FF85-28A1BC950AB4}"/>
                  </a:ext>
                </a:extLst>
              </p14:cNvPr>
              <p14:cNvContentPartPr/>
              <p14:nvPr/>
            </p14:nvContentPartPr>
            <p14:xfrm>
              <a:off x="8530354" y="486388"/>
              <a:ext cx="230760" cy="65160"/>
            </p14:xfrm>
          </p:contentPart>
        </mc:Choice>
        <mc:Fallback>
          <p:pic>
            <p:nvPicPr>
              <p:cNvPr id="130" name="Freihand 129">
                <a:extLst>
                  <a:ext uri="{FF2B5EF4-FFF2-40B4-BE49-F238E27FC236}">
                    <a16:creationId xmlns:a16="http://schemas.microsoft.com/office/drawing/2014/main" id="{BF19F2E8-5125-EAA3-FF85-28A1BC950AB4}"/>
                  </a:ext>
                </a:extLst>
              </p:cNvPr>
              <p:cNvPicPr/>
              <p:nvPr/>
            </p:nvPicPr>
            <p:blipFill>
              <a:blip r:embed="rId150"/>
              <a:stretch>
                <a:fillRect/>
              </a:stretch>
            </p:blipFill>
            <p:spPr>
              <a:xfrm>
                <a:off x="8521714" y="477388"/>
                <a:ext cx="248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1" name="Freihand 130">
                <a:extLst>
                  <a:ext uri="{FF2B5EF4-FFF2-40B4-BE49-F238E27FC236}">
                    <a16:creationId xmlns:a16="http://schemas.microsoft.com/office/drawing/2014/main" id="{D156E418-98BD-CF41-ACD2-FF28C0B7B34D}"/>
                  </a:ext>
                </a:extLst>
              </p14:cNvPr>
              <p14:cNvContentPartPr/>
              <p14:nvPr/>
            </p14:nvContentPartPr>
            <p14:xfrm>
              <a:off x="8826634" y="366148"/>
              <a:ext cx="155880" cy="150480"/>
            </p14:xfrm>
          </p:contentPart>
        </mc:Choice>
        <mc:Fallback>
          <p:pic>
            <p:nvPicPr>
              <p:cNvPr id="131" name="Freihand 130">
                <a:extLst>
                  <a:ext uri="{FF2B5EF4-FFF2-40B4-BE49-F238E27FC236}">
                    <a16:creationId xmlns:a16="http://schemas.microsoft.com/office/drawing/2014/main" id="{D156E418-98BD-CF41-ACD2-FF28C0B7B34D}"/>
                  </a:ext>
                </a:extLst>
              </p:cNvPr>
              <p:cNvPicPr/>
              <p:nvPr/>
            </p:nvPicPr>
            <p:blipFill>
              <a:blip r:embed="rId152"/>
              <a:stretch>
                <a:fillRect/>
              </a:stretch>
            </p:blipFill>
            <p:spPr>
              <a:xfrm>
                <a:off x="8817994" y="357148"/>
                <a:ext cx="173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2" name="Freihand 131">
                <a:extLst>
                  <a:ext uri="{FF2B5EF4-FFF2-40B4-BE49-F238E27FC236}">
                    <a16:creationId xmlns:a16="http://schemas.microsoft.com/office/drawing/2014/main" id="{81A25BC1-B478-835D-1212-0E0F25E87F4F}"/>
                  </a:ext>
                </a:extLst>
              </p14:cNvPr>
              <p14:cNvContentPartPr/>
              <p14:nvPr/>
            </p14:nvContentPartPr>
            <p14:xfrm>
              <a:off x="8897554" y="520948"/>
              <a:ext cx="48240" cy="27360"/>
            </p14:xfrm>
          </p:contentPart>
        </mc:Choice>
        <mc:Fallback>
          <p:pic>
            <p:nvPicPr>
              <p:cNvPr id="132" name="Freihand 131">
                <a:extLst>
                  <a:ext uri="{FF2B5EF4-FFF2-40B4-BE49-F238E27FC236}">
                    <a16:creationId xmlns:a16="http://schemas.microsoft.com/office/drawing/2014/main" id="{81A25BC1-B478-835D-1212-0E0F25E87F4F}"/>
                  </a:ext>
                </a:extLst>
              </p:cNvPr>
              <p:cNvPicPr/>
              <p:nvPr/>
            </p:nvPicPr>
            <p:blipFill>
              <a:blip r:embed="rId154"/>
              <a:stretch>
                <a:fillRect/>
              </a:stretch>
            </p:blipFill>
            <p:spPr>
              <a:xfrm>
                <a:off x="8888554" y="511948"/>
                <a:ext cx="65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6" name="Freihand 135">
                <a:extLst>
                  <a:ext uri="{FF2B5EF4-FFF2-40B4-BE49-F238E27FC236}">
                    <a16:creationId xmlns:a16="http://schemas.microsoft.com/office/drawing/2014/main" id="{162A8D86-2B4C-E8F2-89D6-5A8AB0D5EA34}"/>
                  </a:ext>
                </a:extLst>
              </p14:cNvPr>
              <p14:cNvContentPartPr/>
              <p14:nvPr/>
            </p14:nvContentPartPr>
            <p14:xfrm>
              <a:off x="95914" y="774028"/>
              <a:ext cx="88560" cy="217800"/>
            </p14:xfrm>
          </p:contentPart>
        </mc:Choice>
        <mc:Fallback>
          <p:pic>
            <p:nvPicPr>
              <p:cNvPr id="136" name="Freihand 135">
                <a:extLst>
                  <a:ext uri="{FF2B5EF4-FFF2-40B4-BE49-F238E27FC236}">
                    <a16:creationId xmlns:a16="http://schemas.microsoft.com/office/drawing/2014/main" id="{162A8D86-2B4C-E8F2-89D6-5A8AB0D5EA34}"/>
                  </a:ext>
                </a:extLst>
              </p:cNvPr>
              <p:cNvPicPr/>
              <p:nvPr/>
            </p:nvPicPr>
            <p:blipFill>
              <a:blip r:embed="rId156"/>
              <a:stretch>
                <a:fillRect/>
              </a:stretch>
            </p:blipFill>
            <p:spPr>
              <a:xfrm>
                <a:off x="87274" y="765388"/>
                <a:ext cx="1062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7" name="Freihand 136">
                <a:extLst>
                  <a:ext uri="{FF2B5EF4-FFF2-40B4-BE49-F238E27FC236}">
                    <a16:creationId xmlns:a16="http://schemas.microsoft.com/office/drawing/2014/main" id="{2B84F2E6-7255-4FA1-B459-780B9243505B}"/>
                  </a:ext>
                </a:extLst>
              </p14:cNvPr>
              <p14:cNvContentPartPr/>
              <p14:nvPr/>
            </p14:nvContentPartPr>
            <p14:xfrm>
              <a:off x="224074" y="939628"/>
              <a:ext cx="182520" cy="57960"/>
            </p14:xfrm>
          </p:contentPart>
        </mc:Choice>
        <mc:Fallback>
          <p:pic>
            <p:nvPicPr>
              <p:cNvPr id="137" name="Freihand 136">
                <a:extLst>
                  <a:ext uri="{FF2B5EF4-FFF2-40B4-BE49-F238E27FC236}">
                    <a16:creationId xmlns:a16="http://schemas.microsoft.com/office/drawing/2014/main" id="{2B84F2E6-7255-4FA1-B459-780B9243505B}"/>
                  </a:ext>
                </a:extLst>
              </p:cNvPr>
              <p:cNvPicPr/>
              <p:nvPr/>
            </p:nvPicPr>
            <p:blipFill>
              <a:blip r:embed="rId158"/>
              <a:stretch>
                <a:fillRect/>
              </a:stretch>
            </p:blipFill>
            <p:spPr>
              <a:xfrm>
                <a:off x="215074" y="930988"/>
                <a:ext cx="200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8" name="Freihand 137">
                <a:extLst>
                  <a:ext uri="{FF2B5EF4-FFF2-40B4-BE49-F238E27FC236}">
                    <a16:creationId xmlns:a16="http://schemas.microsoft.com/office/drawing/2014/main" id="{8669BA46-529A-EAA0-C439-DFC78FC14FA1}"/>
                  </a:ext>
                </a:extLst>
              </p14:cNvPr>
              <p14:cNvContentPartPr/>
              <p14:nvPr/>
            </p14:nvContentPartPr>
            <p14:xfrm>
              <a:off x="463474" y="822628"/>
              <a:ext cx="154080" cy="160200"/>
            </p14:xfrm>
          </p:contentPart>
        </mc:Choice>
        <mc:Fallback>
          <p:pic>
            <p:nvPicPr>
              <p:cNvPr id="138" name="Freihand 137">
                <a:extLst>
                  <a:ext uri="{FF2B5EF4-FFF2-40B4-BE49-F238E27FC236}">
                    <a16:creationId xmlns:a16="http://schemas.microsoft.com/office/drawing/2014/main" id="{8669BA46-529A-EAA0-C439-DFC78FC14FA1}"/>
                  </a:ext>
                </a:extLst>
              </p:cNvPr>
              <p:cNvPicPr/>
              <p:nvPr/>
            </p:nvPicPr>
            <p:blipFill>
              <a:blip r:embed="rId160"/>
              <a:stretch>
                <a:fillRect/>
              </a:stretch>
            </p:blipFill>
            <p:spPr>
              <a:xfrm>
                <a:off x="454834" y="813988"/>
                <a:ext cx="171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9" name="Freihand 138">
                <a:extLst>
                  <a:ext uri="{FF2B5EF4-FFF2-40B4-BE49-F238E27FC236}">
                    <a16:creationId xmlns:a16="http://schemas.microsoft.com/office/drawing/2014/main" id="{7AA7D14F-0205-40ED-91DA-373041EAA090}"/>
                  </a:ext>
                </a:extLst>
              </p14:cNvPr>
              <p14:cNvContentPartPr/>
              <p14:nvPr/>
            </p14:nvContentPartPr>
            <p14:xfrm>
              <a:off x="559954" y="942868"/>
              <a:ext cx="32760" cy="24120"/>
            </p14:xfrm>
          </p:contentPart>
        </mc:Choice>
        <mc:Fallback>
          <p:pic>
            <p:nvPicPr>
              <p:cNvPr id="139" name="Freihand 138">
                <a:extLst>
                  <a:ext uri="{FF2B5EF4-FFF2-40B4-BE49-F238E27FC236}">
                    <a16:creationId xmlns:a16="http://schemas.microsoft.com/office/drawing/2014/main" id="{7AA7D14F-0205-40ED-91DA-373041EAA090}"/>
                  </a:ext>
                </a:extLst>
              </p:cNvPr>
              <p:cNvPicPr/>
              <p:nvPr/>
            </p:nvPicPr>
            <p:blipFill>
              <a:blip r:embed="rId162"/>
              <a:stretch>
                <a:fillRect/>
              </a:stretch>
            </p:blipFill>
            <p:spPr>
              <a:xfrm>
                <a:off x="551314" y="934228"/>
                <a:ext cx="50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0" name="Freihand 139">
                <a:extLst>
                  <a:ext uri="{FF2B5EF4-FFF2-40B4-BE49-F238E27FC236}">
                    <a16:creationId xmlns:a16="http://schemas.microsoft.com/office/drawing/2014/main" id="{839385FF-9DDA-7319-005E-BB93042565F5}"/>
                  </a:ext>
                </a:extLst>
              </p14:cNvPr>
              <p14:cNvContentPartPr/>
              <p14:nvPr/>
            </p14:nvContentPartPr>
            <p14:xfrm>
              <a:off x="821674" y="850348"/>
              <a:ext cx="156600" cy="238320"/>
            </p14:xfrm>
          </p:contentPart>
        </mc:Choice>
        <mc:Fallback>
          <p:pic>
            <p:nvPicPr>
              <p:cNvPr id="140" name="Freihand 139">
                <a:extLst>
                  <a:ext uri="{FF2B5EF4-FFF2-40B4-BE49-F238E27FC236}">
                    <a16:creationId xmlns:a16="http://schemas.microsoft.com/office/drawing/2014/main" id="{839385FF-9DDA-7319-005E-BB93042565F5}"/>
                  </a:ext>
                </a:extLst>
              </p:cNvPr>
              <p:cNvPicPr/>
              <p:nvPr/>
            </p:nvPicPr>
            <p:blipFill>
              <a:blip r:embed="rId164"/>
              <a:stretch>
                <a:fillRect/>
              </a:stretch>
            </p:blipFill>
            <p:spPr>
              <a:xfrm>
                <a:off x="812674" y="841708"/>
                <a:ext cx="1742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1" name="Freihand 140">
                <a:extLst>
                  <a:ext uri="{FF2B5EF4-FFF2-40B4-BE49-F238E27FC236}">
                    <a16:creationId xmlns:a16="http://schemas.microsoft.com/office/drawing/2014/main" id="{715A7401-2B8D-812C-936A-02797F8D0F40}"/>
                  </a:ext>
                </a:extLst>
              </p14:cNvPr>
              <p14:cNvContentPartPr/>
              <p14:nvPr/>
            </p14:nvContentPartPr>
            <p14:xfrm>
              <a:off x="1029754" y="824068"/>
              <a:ext cx="43920" cy="113040"/>
            </p14:xfrm>
          </p:contentPart>
        </mc:Choice>
        <mc:Fallback>
          <p:pic>
            <p:nvPicPr>
              <p:cNvPr id="141" name="Freihand 140">
                <a:extLst>
                  <a:ext uri="{FF2B5EF4-FFF2-40B4-BE49-F238E27FC236}">
                    <a16:creationId xmlns:a16="http://schemas.microsoft.com/office/drawing/2014/main" id="{715A7401-2B8D-812C-936A-02797F8D0F40}"/>
                  </a:ext>
                </a:extLst>
              </p:cNvPr>
              <p:cNvPicPr/>
              <p:nvPr/>
            </p:nvPicPr>
            <p:blipFill>
              <a:blip r:embed="rId166"/>
              <a:stretch>
                <a:fillRect/>
              </a:stretch>
            </p:blipFill>
            <p:spPr>
              <a:xfrm>
                <a:off x="1020754" y="815068"/>
                <a:ext cx="61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2" name="Freihand 141">
                <a:extLst>
                  <a:ext uri="{FF2B5EF4-FFF2-40B4-BE49-F238E27FC236}">
                    <a16:creationId xmlns:a16="http://schemas.microsoft.com/office/drawing/2014/main" id="{FC2F1953-608E-E3FB-2F77-FEAFD43B182C}"/>
                  </a:ext>
                </a:extLst>
              </p14:cNvPr>
              <p14:cNvContentPartPr/>
              <p14:nvPr/>
            </p14:nvContentPartPr>
            <p14:xfrm>
              <a:off x="1122634" y="846388"/>
              <a:ext cx="390960" cy="73440"/>
            </p14:xfrm>
          </p:contentPart>
        </mc:Choice>
        <mc:Fallback>
          <p:pic>
            <p:nvPicPr>
              <p:cNvPr id="142" name="Freihand 141">
                <a:extLst>
                  <a:ext uri="{FF2B5EF4-FFF2-40B4-BE49-F238E27FC236}">
                    <a16:creationId xmlns:a16="http://schemas.microsoft.com/office/drawing/2014/main" id="{FC2F1953-608E-E3FB-2F77-FEAFD43B182C}"/>
                  </a:ext>
                </a:extLst>
              </p:cNvPr>
              <p:cNvPicPr/>
              <p:nvPr/>
            </p:nvPicPr>
            <p:blipFill>
              <a:blip r:embed="rId168"/>
              <a:stretch>
                <a:fillRect/>
              </a:stretch>
            </p:blipFill>
            <p:spPr>
              <a:xfrm>
                <a:off x="1113994" y="837748"/>
                <a:ext cx="408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3" name="Freihand 142">
                <a:extLst>
                  <a:ext uri="{FF2B5EF4-FFF2-40B4-BE49-F238E27FC236}">
                    <a16:creationId xmlns:a16="http://schemas.microsoft.com/office/drawing/2014/main" id="{F16DCB43-9482-62BD-5749-16D6A46CF6DA}"/>
                  </a:ext>
                </a:extLst>
              </p14:cNvPr>
              <p14:cNvContentPartPr/>
              <p14:nvPr/>
            </p14:nvContentPartPr>
            <p14:xfrm>
              <a:off x="1493434" y="762868"/>
              <a:ext cx="10800" cy="24120"/>
            </p14:xfrm>
          </p:contentPart>
        </mc:Choice>
        <mc:Fallback>
          <p:pic>
            <p:nvPicPr>
              <p:cNvPr id="143" name="Freihand 142">
                <a:extLst>
                  <a:ext uri="{FF2B5EF4-FFF2-40B4-BE49-F238E27FC236}">
                    <a16:creationId xmlns:a16="http://schemas.microsoft.com/office/drawing/2014/main" id="{F16DCB43-9482-62BD-5749-16D6A46CF6DA}"/>
                  </a:ext>
                </a:extLst>
              </p:cNvPr>
              <p:cNvPicPr/>
              <p:nvPr/>
            </p:nvPicPr>
            <p:blipFill>
              <a:blip r:embed="rId170"/>
              <a:stretch>
                <a:fillRect/>
              </a:stretch>
            </p:blipFill>
            <p:spPr>
              <a:xfrm>
                <a:off x="1484794" y="753868"/>
                <a:ext cx="28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4" name="Freihand 143">
                <a:extLst>
                  <a:ext uri="{FF2B5EF4-FFF2-40B4-BE49-F238E27FC236}">
                    <a16:creationId xmlns:a16="http://schemas.microsoft.com/office/drawing/2014/main" id="{0CD57532-BAF0-7B8C-2799-3A8C3717DBD9}"/>
                  </a:ext>
                </a:extLst>
              </p14:cNvPr>
              <p14:cNvContentPartPr/>
              <p14:nvPr/>
            </p14:nvContentPartPr>
            <p14:xfrm>
              <a:off x="1544554" y="818308"/>
              <a:ext cx="79560" cy="102600"/>
            </p14:xfrm>
          </p:contentPart>
        </mc:Choice>
        <mc:Fallback>
          <p:pic>
            <p:nvPicPr>
              <p:cNvPr id="144" name="Freihand 143">
                <a:extLst>
                  <a:ext uri="{FF2B5EF4-FFF2-40B4-BE49-F238E27FC236}">
                    <a16:creationId xmlns:a16="http://schemas.microsoft.com/office/drawing/2014/main" id="{0CD57532-BAF0-7B8C-2799-3A8C3717DBD9}"/>
                  </a:ext>
                </a:extLst>
              </p:cNvPr>
              <p:cNvPicPr/>
              <p:nvPr/>
            </p:nvPicPr>
            <p:blipFill>
              <a:blip r:embed="rId172"/>
              <a:stretch>
                <a:fillRect/>
              </a:stretch>
            </p:blipFill>
            <p:spPr>
              <a:xfrm>
                <a:off x="1535914" y="809668"/>
                <a:ext cx="97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5" name="Freihand 144">
                <a:extLst>
                  <a:ext uri="{FF2B5EF4-FFF2-40B4-BE49-F238E27FC236}">
                    <a16:creationId xmlns:a16="http://schemas.microsoft.com/office/drawing/2014/main" id="{859A44B1-D0C7-AA71-BFEB-5445A7F99D20}"/>
                  </a:ext>
                </a:extLst>
              </p14:cNvPr>
              <p14:cNvContentPartPr/>
              <p14:nvPr/>
            </p14:nvContentPartPr>
            <p14:xfrm>
              <a:off x="1653994" y="821548"/>
              <a:ext cx="104040" cy="84600"/>
            </p14:xfrm>
          </p:contentPart>
        </mc:Choice>
        <mc:Fallback>
          <p:pic>
            <p:nvPicPr>
              <p:cNvPr id="145" name="Freihand 144">
                <a:extLst>
                  <a:ext uri="{FF2B5EF4-FFF2-40B4-BE49-F238E27FC236}">
                    <a16:creationId xmlns:a16="http://schemas.microsoft.com/office/drawing/2014/main" id="{859A44B1-D0C7-AA71-BFEB-5445A7F99D20}"/>
                  </a:ext>
                </a:extLst>
              </p:cNvPr>
              <p:cNvPicPr/>
              <p:nvPr/>
            </p:nvPicPr>
            <p:blipFill>
              <a:blip r:embed="rId174"/>
              <a:stretch>
                <a:fillRect/>
              </a:stretch>
            </p:blipFill>
            <p:spPr>
              <a:xfrm>
                <a:off x="1645354" y="812908"/>
                <a:ext cx="121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6" name="Freihand 145">
                <a:extLst>
                  <a:ext uri="{FF2B5EF4-FFF2-40B4-BE49-F238E27FC236}">
                    <a16:creationId xmlns:a16="http://schemas.microsoft.com/office/drawing/2014/main" id="{6997FC34-2F37-345C-9F53-D4DE3DEF1BE9}"/>
                  </a:ext>
                </a:extLst>
              </p14:cNvPr>
              <p14:cNvContentPartPr/>
              <p14:nvPr/>
            </p14:nvContentPartPr>
            <p14:xfrm>
              <a:off x="1815274" y="806428"/>
              <a:ext cx="86400" cy="102240"/>
            </p14:xfrm>
          </p:contentPart>
        </mc:Choice>
        <mc:Fallback>
          <p:pic>
            <p:nvPicPr>
              <p:cNvPr id="146" name="Freihand 145">
                <a:extLst>
                  <a:ext uri="{FF2B5EF4-FFF2-40B4-BE49-F238E27FC236}">
                    <a16:creationId xmlns:a16="http://schemas.microsoft.com/office/drawing/2014/main" id="{6997FC34-2F37-345C-9F53-D4DE3DEF1BE9}"/>
                  </a:ext>
                </a:extLst>
              </p:cNvPr>
              <p:cNvPicPr/>
              <p:nvPr/>
            </p:nvPicPr>
            <p:blipFill>
              <a:blip r:embed="rId176"/>
              <a:stretch>
                <a:fillRect/>
              </a:stretch>
            </p:blipFill>
            <p:spPr>
              <a:xfrm>
                <a:off x="1806634" y="797428"/>
                <a:ext cx="104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Freihand 148">
                <a:extLst>
                  <a:ext uri="{FF2B5EF4-FFF2-40B4-BE49-F238E27FC236}">
                    <a16:creationId xmlns:a16="http://schemas.microsoft.com/office/drawing/2014/main" id="{0EAF21B7-0413-B920-BA4D-22706E07FFA4}"/>
                  </a:ext>
                </a:extLst>
              </p14:cNvPr>
              <p14:cNvContentPartPr/>
              <p14:nvPr/>
            </p14:nvContentPartPr>
            <p14:xfrm>
              <a:off x="2164474" y="802108"/>
              <a:ext cx="286560" cy="59760"/>
            </p14:xfrm>
          </p:contentPart>
        </mc:Choice>
        <mc:Fallback>
          <p:pic>
            <p:nvPicPr>
              <p:cNvPr id="149" name="Freihand 148">
                <a:extLst>
                  <a:ext uri="{FF2B5EF4-FFF2-40B4-BE49-F238E27FC236}">
                    <a16:creationId xmlns:a16="http://schemas.microsoft.com/office/drawing/2014/main" id="{0EAF21B7-0413-B920-BA4D-22706E07FFA4}"/>
                  </a:ext>
                </a:extLst>
              </p:cNvPr>
              <p:cNvPicPr/>
              <p:nvPr/>
            </p:nvPicPr>
            <p:blipFill>
              <a:blip r:embed="rId178"/>
              <a:stretch>
                <a:fillRect/>
              </a:stretch>
            </p:blipFill>
            <p:spPr>
              <a:xfrm>
                <a:off x="2155834" y="793108"/>
                <a:ext cx="304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 name="Freihand 149">
                <a:extLst>
                  <a:ext uri="{FF2B5EF4-FFF2-40B4-BE49-F238E27FC236}">
                    <a16:creationId xmlns:a16="http://schemas.microsoft.com/office/drawing/2014/main" id="{2B19B506-A78A-EE5D-3EA1-564E9DFEEF93}"/>
                  </a:ext>
                </a:extLst>
              </p14:cNvPr>
              <p14:cNvContentPartPr/>
              <p14:nvPr/>
            </p14:nvContentPartPr>
            <p14:xfrm>
              <a:off x="2741554" y="775468"/>
              <a:ext cx="213480" cy="82800"/>
            </p14:xfrm>
          </p:contentPart>
        </mc:Choice>
        <mc:Fallback>
          <p:pic>
            <p:nvPicPr>
              <p:cNvPr id="150" name="Freihand 149">
                <a:extLst>
                  <a:ext uri="{FF2B5EF4-FFF2-40B4-BE49-F238E27FC236}">
                    <a16:creationId xmlns:a16="http://schemas.microsoft.com/office/drawing/2014/main" id="{2B19B506-A78A-EE5D-3EA1-564E9DFEEF93}"/>
                  </a:ext>
                </a:extLst>
              </p:cNvPr>
              <p:cNvPicPr/>
              <p:nvPr/>
            </p:nvPicPr>
            <p:blipFill>
              <a:blip r:embed="rId180"/>
              <a:stretch>
                <a:fillRect/>
              </a:stretch>
            </p:blipFill>
            <p:spPr>
              <a:xfrm>
                <a:off x="2732554" y="766828"/>
                <a:ext cx="231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1" name="Freihand 150">
                <a:extLst>
                  <a:ext uri="{FF2B5EF4-FFF2-40B4-BE49-F238E27FC236}">
                    <a16:creationId xmlns:a16="http://schemas.microsoft.com/office/drawing/2014/main" id="{ECFC6D6B-A28A-C9EB-5581-B848BE0467CA}"/>
                  </a:ext>
                </a:extLst>
              </p14:cNvPr>
              <p14:cNvContentPartPr/>
              <p14:nvPr/>
            </p14:nvContentPartPr>
            <p14:xfrm>
              <a:off x="2877994" y="669628"/>
              <a:ext cx="5400" cy="5400"/>
            </p14:xfrm>
          </p:contentPart>
        </mc:Choice>
        <mc:Fallback>
          <p:pic>
            <p:nvPicPr>
              <p:cNvPr id="151" name="Freihand 150">
                <a:extLst>
                  <a:ext uri="{FF2B5EF4-FFF2-40B4-BE49-F238E27FC236}">
                    <a16:creationId xmlns:a16="http://schemas.microsoft.com/office/drawing/2014/main" id="{ECFC6D6B-A28A-C9EB-5581-B848BE0467CA}"/>
                  </a:ext>
                </a:extLst>
              </p:cNvPr>
              <p:cNvPicPr/>
              <p:nvPr/>
            </p:nvPicPr>
            <p:blipFill>
              <a:blip r:embed="rId146"/>
              <a:stretch>
                <a:fillRect/>
              </a:stretch>
            </p:blipFill>
            <p:spPr>
              <a:xfrm>
                <a:off x="2868994" y="660988"/>
                <a:ext cx="23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2" name="Freihand 151">
                <a:extLst>
                  <a:ext uri="{FF2B5EF4-FFF2-40B4-BE49-F238E27FC236}">
                    <a16:creationId xmlns:a16="http://schemas.microsoft.com/office/drawing/2014/main" id="{C8997462-8872-00DE-03DD-06A88715D349}"/>
                  </a:ext>
                </a:extLst>
              </p14:cNvPr>
              <p14:cNvContentPartPr/>
              <p14:nvPr/>
            </p14:nvContentPartPr>
            <p14:xfrm>
              <a:off x="3014794" y="650908"/>
              <a:ext cx="336960" cy="206640"/>
            </p14:xfrm>
          </p:contentPart>
        </mc:Choice>
        <mc:Fallback>
          <p:pic>
            <p:nvPicPr>
              <p:cNvPr id="152" name="Freihand 151">
                <a:extLst>
                  <a:ext uri="{FF2B5EF4-FFF2-40B4-BE49-F238E27FC236}">
                    <a16:creationId xmlns:a16="http://schemas.microsoft.com/office/drawing/2014/main" id="{C8997462-8872-00DE-03DD-06A88715D349}"/>
                  </a:ext>
                </a:extLst>
              </p:cNvPr>
              <p:cNvPicPr/>
              <p:nvPr/>
            </p:nvPicPr>
            <p:blipFill>
              <a:blip r:embed="rId183"/>
              <a:stretch>
                <a:fillRect/>
              </a:stretch>
            </p:blipFill>
            <p:spPr>
              <a:xfrm>
                <a:off x="3005794" y="642268"/>
                <a:ext cx="354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3" name="Freihand 152">
                <a:extLst>
                  <a:ext uri="{FF2B5EF4-FFF2-40B4-BE49-F238E27FC236}">
                    <a16:creationId xmlns:a16="http://schemas.microsoft.com/office/drawing/2014/main" id="{04FF56F2-9EB7-312C-8F1E-7BF46ADEED85}"/>
                  </a:ext>
                </a:extLst>
              </p14:cNvPr>
              <p14:cNvContentPartPr/>
              <p14:nvPr/>
            </p14:nvContentPartPr>
            <p14:xfrm>
              <a:off x="3406474" y="749908"/>
              <a:ext cx="90360" cy="71280"/>
            </p14:xfrm>
          </p:contentPart>
        </mc:Choice>
        <mc:Fallback>
          <p:pic>
            <p:nvPicPr>
              <p:cNvPr id="153" name="Freihand 152">
                <a:extLst>
                  <a:ext uri="{FF2B5EF4-FFF2-40B4-BE49-F238E27FC236}">
                    <a16:creationId xmlns:a16="http://schemas.microsoft.com/office/drawing/2014/main" id="{04FF56F2-9EB7-312C-8F1E-7BF46ADEED85}"/>
                  </a:ext>
                </a:extLst>
              </p:cNvPr>
              <p:cNvPicPr/>
              <p:nvPr/>
            </p:nvPicPr>
            <p:blipFill>
              <a:blip r:embed="rId185"/>
              <a:stretch>
                <a:fillRect/>
              </a:stretch>
            </p:blipFill>
            <p:spPr>
              <a:xfrm>
                <a:off x="3397834" y="741268"/>
                <a:ext cx="108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4" name="Freihand 153">
                <a:extLst>
                  <a:ext uri="{FF2B5EF4-FFF2-40B4-BE49-F238E27FC236}">
                    <a16:creationId xmlns:a16="http://schemas.microsoft.com/office/drawing/2014/main" id="{919DD54B-EFC6-7C34-70A8-24953928B617}"/>
                  </a:ext>
                </a:extLst>
              </p14:cNvPr>
              <p14:cNvContentPartPr/>
              <p14:nvPr/>
            </p14:nvContentPartPr>
            <p14:xfrm>
              <a:off x="3527794" y="624628"/>
              <a:ext cx="100440" cy="215280"/>
            </p14:xfrm>
          </p:contentPart>
        </mc:Choice>
        <mc:Fallback>
          <p:pic>
            <p:nvPicPr>
              <p:cNvPr id="154" name="Freihand 153">
                <a:extLst>
                  <a:ext uri="{FF2B5EF4-FFF2-40B4-BE49-F238E27FC236}">
                    <a16:creationId xmlns:a16="http://schemas.microsoft.com/office/drawing/2014/main" id="{919DD54B-EFC6-7C34-70A8-24953928B617}"/>
                  </a:ext>
                </a:extLst>
              </p:cNvPr>
              <p:cNvPicPr/>
              <p:nvPr/>
            </p:nvPicPr>
            <p:blipFill>
              <a:blip r:embed="rId187"/>
              <a:stretch>
                <a:fillRect/>
              </a:stretch>
            </p:blipFill>
            <p:spPr>
              <a:xfrm>
                <a:off x="3518794" y="615628"/>
                <a:ext cx="1180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5" name="Freihand 154">
                <a:extLst>
                  <a:ext uri="{FF2B5EF4-FFF2-40B4-BE49-F238E27FC236}">
                    <a16:creationId xmlns:a16="http://schemas.microsoft.com/office/drawing/2014/main" id="{FB53514E-860F-DE7E-D9E6-FFBC182A73C9}"/>
                  </a:ext>
                </a:extLst>
              </p14:cNvPr>
              <p14:cNvContentPartPr/>
              <p14:nvPr/>
            </p14:nvContentPartPr>
            <p14:xfrm>
              <a:off x="3914794" y="725788"/>
              <a:ext cx="108360" cy="92880"/>
            </p14:xfrm>
          </p:contentPart>
        </mc:Choice>
        <mc:Fallback>
          <p:pic>
            <p:nvPicPr>
              <p:cNvPr id="155" name="Freihand 154">
                <a:extLst>
                  <a:ext uri="{FF2B5EF4-FFF2-40B4-BE49-F238E27FC236}">
                    <a16:creationId xmlns:a16="http://schemas.microsoft.com/office/drawing/2014/main" id="{FB53514E-860F-DE7E-D9E6-FFBC182A73C9}"/>
                  </a:ext>
                </a:extLst>
              </p:cNvPr>
              <p:cNvPicPr/>
              <p:nvPr/>
            </p:nvPicPr>
            <p:blipFill>
              <a:blip r:embed="rId189"/>
              <a:stretch>
                <a:fillRect/>
              </a:stretch>
            </p:blipFill>
            <p:spPr>
              <a:xfrm>
                <a:off x="3905794" y="717148"/>
                <a:ext cx="126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6" name="Freihand 155">
                <a:extLst>
                  <a:ext uri="{FF2B5EF4-FFF2-40B4-BE49-F238E27FC236}">
                    <a16:creationId xmlns:a16="http://schemas.microsoft.com/office/drawing/2014/main" id="{795198FB-75E4-3940-E7C5-D27D09D689E9}"/>
                  </a:ext>
                </a:extLst>
              </p14:cNvPr>
              <p14:cNvContentPartPr/>
              <p14:nvPr/>
            </p14:nvContentPartPr>
            <p14:xfrm>
              <a:off x="4010194" y="622468"/>
              <a:ext cx="270720" cy="180000"/>
            </p14:xfrm>
          </p:contentPart>
        </mc:Choice>
        <mc:Fallback>
          <p:pic>
            <p:nvPicPr>
              <p:cNvPr id="156" name="Freihand 155">
                <a:extLst>
                  <a:ext uri="{FF2B5EF4-FFF2-40B4-BE49-F238E27FC236}">
                    <a16:creationId xmlns:a16="http://schemas.microsoft.com/office/drawing/2014/main" id="{795198FB-75E4-3940-E7C5-D27D09D689E9}"/>
                  </a:ext>
                </a:extLst>
              </p:cNvPr>
              <p:cNvPicPr/>
              <p:nvPr/>
            </p:nvPicPr>
            <p:blipFill>
              <a:blip r:embed="rId191"/>
              <a:stretch>
                <a:fillRect/>
              </a:stretch>
            </p:blipFill>
            <p:spPr>
              <a:xfrm>
                <a:off x="4001194" y="613828"/>
                <a:ext cx="2883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9" name="Freihand 158">
                <a:extLst>
                  <a:ext uri="{FF2B5EF4-FFF2-40B4-BE49-F238E27FC236}">
                    <a16:creationId xmlns:a16="http://schemas.microsoft.com/office/drawing/2014/main" id="{0118470F-C885-B108-3F66-74D3D111E50C}"/>
                  </a:ext>
                </a:extLst>
              </p14:cNvPr>
              <p14:cNvContentPartPr/>
              <p14:nvPr/>
            </p14:nvContentPartPr>
            <p14:xfrm>
              <a:off x="4308274" y="705628"/>
              <a:ext cx="163080" cy="100440"/>
            </p14:xfrm>
          </p:contentPart>
        </mc:Choice>
        <mc:Fallback>
          <p:pic>
            <p:nvPicPr>
              <p:cNvPr id="159" name="Freihand 158">
                <a:extLst>
                  <a:ext uri="{FF2B5EF4-FFF2-40B4-BE49-F238E27FC236}">
                    <a16:creationId xmlns:a16="http://schemas.microsoft.com/office/drawing/2014/main" id="{0118470F-C885-B108-3F66-74D3D111E50C}"/>
                  </a:ext>
                </a:extLst>
              </p:cNvPr>
              <p:cNvPicPr/>
              <p:nvPr/>
            </p:nvPicPr>
            <p:blipFill>
              <a:blip r:embed="rId193"/>
              <a:stretch>
                <a:fillRect/>
              </a:stretch>
            </p:blipFill>
            <p:spPr>
              <a:xfrm>
                <a:off x="4299634" y="696628"/>
                <a:ext cx="180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0" name="Freihand 159">
                <a:extLst>
                  <a:ext uri="{FF2B5EF4-FFF2-40B4-BE49-F238E27FC236}">
                    <a16:creationId xmlns:a16="http://schemas.microsoft.com/office/drawing/2014/main" id="{884454BB-194A-944C-8DCE-CF052B0539E7}"/>
                  </a:ext>
                </a:extLst>
              </p14:cNvPr>
              <p14:cNvContentPartPr/>
              <p14:nvPr/>
            </p14:nvContentPartPr>
            <p14:xfrm>
              <a:off x="4821994" y="705628"/>
              <a:ext cx="100080" cy="78480"/>
            </p14:xfrm>
          </p:contentPart>
        </mc:Choice>
        <mc:Fallback>
          <p:pic>
            <p:nvPicPr>
              <p:cNvPr id="160" name="Freihand 159">
                <a:extLst>
                  <a:ext uri="{FF2B5EF4-FFF2-40B4-BE49-F238E27FC236}">
                    <a16:creationId xmlns:a16="http://schemas.microsoft.com/office/drawing/2014/main" id="{884454BB-194A-944C-8DCE-CF052B0539E7}"/>
                  </a:ext>
                </a:extLst>
              </p:cNvPr>
              <p:cNvPicPr/>
              <p:nvPr/>
            </p:nvPicPr>
            <p:blipFill>
              <a:blip r:embed="rId195"/>
              <a:stretch>
                <a:fillRect/>
              </a:stretch>
            </p:blipFill>
            <p:spPr>
              <a:xfrm>
                <a:off x="4813354" y="696628"/>
                <a:ext cx="117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1" name="Freihand 160">
                <a:extLst>
                  <a:ext uri="{FF2B5EF4-FFF2-40B4-BE49-F238E27FC236}">
                    <a16:creationId xmlns:a16="http://schemas.microsoft.com/office/drawing/2014/main" id="{BE13CDF4-E523-0033-3675-67207F22E7C1}"/>
                  </a:ext>
                </a:extLst>
              </p14:cNvPr>
              <p14:cNvContentPartPr/>
              <p14:nvPr/>
            </p14:nvContentPartPr>
            <p14:xfrm>
              <a:off x="4897594" y="569548"/>
              <a:ext cx="14040" cy="4320"/>
            </p14:xfrm>
          </p:contentPart>
        </mc:Choice>
        <mc:Fallback>
          <p:pic>
            <p:nvPicPr>
              <p:cNvPr id="161" name="Freihand 160">
                <a:extLst>
                  <a:ext uri="{FF2B5EF4-FFF2-40B4-BE49-F238E27FC236}">
                    <a16:creationId xmlns:a16="http://schemas.microsoft.com/office/drawing/2014/main" id="{BE13CDF4-E523-0033-3675-67207F22E7C1}"/>
                  </a:ext>
                </a:extLst>
              </p:cNvPr>
              <p:cNvPicPr/>
              <p:nvPr/>
            </p:nvPicPr>
            <p:blipFill>
              <a:blip r:embed="rId197"/>
              <a:stretch>
                <a:fillRect/>
              </a:stretch>
            </p:blipFill>
            <p:spPr>
              <a:xfrm>
                <a:off x="4888594" y="560548"/>
                <a:ext cx="31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3" name="Freihand 162">
                <a:extLst>
                  <a:ext uri="{FF2B5EF4-FFF2-40B4-BE49-F238E27FC236}">
                    <a16:creationId xmlns:a16="http://schemas.microsoft.com/office/drawing/2014/main" id="{E87EA948-8C98-0285-2334-0E3455C1060D}"/>
                  </a:ext>
                </a:extLst>
              </p14:cNvPr>
              <p14:cNvContentPartPr/>
              <p14:nvPr/>
            </p14:nvContentPartPr>
            <p14:xfrm>
              <a:off x="5613634" y="631468"/>
              <a:ext cx="69480" cy="183240"/>
            </p14:xfrm>
          </p:contentPart>
        </mc:Choice>
        <mc:Fallback>
          <p:pic>
            <p:nvPicPr>
              <p:cNvPr id="163" name="Freihand 162">
                <a:extLst>
                  <a:ext uri="{FF2B5EF4-FFF2-40B4-BE49-F238E27FC236}">
                    <a16:creationId xmlns:a16="http://schemas.microsoft.com/office/drawing/2014/main" id="{E87EA948-8C98-0285-2334-0E3455C1060D}"/>
                  </a:ext>
                </a:extLst>
              </p:cNvPr>
              <p:cNvPicPr/>
              <p:nvPr/>
            </p:nvPicPr>
            <p:blipFill>
              <a:blip r:embed="rId199"/>
              <a:stretch>
                <a:fillRect/>
              </a:stretch>
            </p:blipFill>
            <p:spPr>
              <a:xfrm>
                <a:off x="5604994" y="622828"/>
                <a:ext cx="87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4" name="Freihand 163">
                <a:extLst>
                  <a:ext uri="{FF2B5EF4-FFF2-40B4-BE49-F238E27FC236}">
                    <a16:creationId xmlns:a16="http://schemas.microsoft.com/office/drawing/2014/main" id="{04C23759-633D-CA58-245B-1A03088F3F86}"/>
                  </a:ext>
                </a:extLst>
              </p14:cNvPr>
              <p14:cNvContentPartPr/>
              <p14:nvPr/>
            </p14:nvContentPartPr>
            <p14:xfrm>
              <a:off x="5790754" y="632188"/>
              <a:ext cx="78120" cy="177840"/>
            </p14:xfrm>
          </p:contentPart>
        </mc:Choice>
        <mc:Fallback>
          <p:pic>
            <p:nvPicPr>
              <p:cNvPr id="164" name="Freihand 163">
                <a:extLst>
                  <a:ext uri="{FF2B5EF4-FFF2-40B4-BE49-F238E27FC236}">
                    <a16:creationId xmlns:a16="http://schemas.microsoft.com/office/drawing/2014/main" id="{04C23759-633D-CA58-245B-1A03088F3F86}"/>
                  </a:ext>
                </a:extLst>
              </p:cNvPr>
              <p:cNvPicPr/>
              <p:nvPr/>
            </p:nvPicPr>
            <p:blipFill>
              <a:blip r:embed="rId201"/>
              <a:stretch>
                <a:fillRect/>
              </a:stretch>
            </p:blipFill>
            <p:spPr>
              <a:xfrm>
                <a:off x="5781754" y="623548"/>
                <a:ext cx="95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5" name="Freihand 164">
                <a:extLst>
                  <a:ext uri="{FF2B5EF4-FFF2-40B4-BE49-F238E27FC236}">
                    <a16:creationId xmlns:a16="http://schemas.microsoft.com/office/drawing/2014/main" id="{F45DC9E5-36AA-A2B9-77D1-DED6B7378F8E}"/>
                  </a:ext>
                </a:extLst>
              </p14:cNvPr>
              <p14:cNvContentPartPr/>
              <p14:nvPr/>
            </p14:nvContentPartPr>
            <p14:xfrm>
              <a:off x="5889034" y="706348"/>
              <a:ext cx="158040" cy="64440"/>
            </p14:xfrm>
          </p:contentPart>
        </mc:Choice>
        <mc:Fallback>
          <p:pic>
            <p:nvPicPr>
              <p:cNvPr id="165" name="Freihand 164">
                <a:extLst>
                  <a:ext uri="{FF2B5EF4-FFF2-40B4-BE49-F238E27FC236}">
                    <a16:creationId xmlns:a16="http://schemas.microsoft.com/office/drawing/2014/main" id="{F45DC9E5-36AA-A2B9-77D1-DED6B7378F8E}"/>
                  </a:ext>
                </a:extLst>
              </p:cNvPr>
              <p:cNvPicPr/>
              <p:nvPr/>
            </p:nvPicPr>
            <p:blipFill>
              <a:blip r:embed="rId203"/>
              <a:stretch>
                <a:fillRect/>
              </a:stretch>
            </p:blipFill>
            <p:spPr>
              <a:xfrm>
                <a:off x="5880394" y="697348"/>
                <a:ext cx="175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6" name="Freihand 165">
                <a:extLst>
                  <a:ext uri="{FF2B5EF4-FFF2-40B4-BE49-F238E27FC236}">
                    <a16:creationId xmlns:a16="http://schemas.microsoft.com/office/drawing/2014/main" id="{D0744978-0797-3431-B16B-6594DFCEE085}"/>
                  </a:ext>
                </a:extLst>
              </p14:cNvPr>
              <p14:cNvContentPartPr/>
              <p14:nvPr/>
            </p14:nvContentPartPr>
            <p14:xfrm>
              <a:off x="6205834" y="695188"/>
              <a:ext cx="119160" cy="102240"/>
            </p14:xfrm>
          </p:contentPart>
        </mc:Choice>
        <mc:Fallback>
          <p:pic>
            <p:nvPicPr>
              <p:cNvPr id="166" name="Freihand 165">
                <a:extLst>
                  <a:ext uri="{FF2B5EF4-FFF2-40B4-BE49-F238E27FC236}">
                    <a16:creationId xmlns:a16="http://schemas.microsoft.com/office/drawing/2014/main" id="{D0744978-0797-3431-B16B-6594DFCEE085}"/>
                  </a:ext>
                </a:extLst>
              </p:cNvPr>
              <p:cNvPicPr/>
              <p:nvPr/>
            </p:nvPicPr>
            <p:blipFill>
              <a:blip r:embed="rId205"/>
              <a:stretch>
                <a:fillRect/>
              </a:stretch>
            </p:blipFill>
            <p:spPr>
              <a:xfrm>
                <a:off x="6197194" y="686548"/>
                <a:ext cx="136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7" name="Freihand 166">
                <a:extLst>
                  <a:ext uri="{FF2B5EF4-FFF2-40B4-BE49-F238E27FC236}">
                    <a16:creationId xmlns:a16="http://schemas.microsoft.com/office/drawing/2014/main" id="{A9A370B6-12BE-5B63-A830-F5658EE99672}"/>
                  </a:ext>
                </a:extLst>
              </p14:cNvPr>
              <p14:cNvContentPartPr/>
              <p14:nvPr/>
            </p14:nvContentPartPr>
            <p14:xfrm>
              <a:off x="6364594" y="699868"/>
              <a:ext cx="110880" cy="83880"/>
            </p14:xfrm>
          </p:contentPart>
        </mc:Choice>
        <mc:Fallback>
          <p:pic>
            <p:nvPicPr>
              <p:cNvPr id="167" name="Freihand 166">
                <a:extLst>
                  <a:ext uri="{FF2B5EF4-FFF2-40B4-BE49-F238E27FC236}">
                    <a16:creationId xmlns:a16="http://schemas.microsoft.com/office/drawing/2014/main" id="{A9A370B6-12BE-5B63-A830-F5658EE99672}"/>
                  </a:ext>
                </a:extLst>
              </p:cNvPr>
              <p:cNvPicPr/>
              <p:nvPr/>
            </p:nvPicPr>
            <p:blipFill>
              <a:blip r:embed="rId207"/>
              <a:stretch>
                <a:fillRect/>
              </a:stretch>
            </p:blipFill>
            <p:spPr>
              <a:xfrm>
                <a:off x="6355954" y="691228"/>
                <a:ext cx="128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8" name="Freihand 167">
                <a:extLst>
                  <a:ext uri="{FF2B5EF4-FFF2-40B4-BE49-F238E27FC236}">
                    <a16:creationId xmlns:a16="http://schemas.microsoft.com/office/drawing/2014/main" id="{EE0A4D4D-C981-6B71-3449-C22DA1F5AFD2}"/>
                  </a:ext>
                </a:extLst>
              </p14:cNvPr>
              <p14:cNvContentPartPr/>
              <p14:nvPr/>
            </p14:nvContentPartPr>
            <p14:xfrm>
              <a:off x="6566554" y="695908"/>
              <a:ext cx="422640" cy="171720"/>
            </p14:xfrm>
          </p:contentPart>
        </mc:Choice>
        <mc:Fallback>
          <p:pic>
            <p:nvPicPr>
              <p:cNvPr id="168" name="Freihand 167">
                <a:extLst>
                  <a:ext uri="{FF2B5EF4-FFF2-40B4-BE49-F238E27FC236}">
                    <a16:creationId xmlns:a16="http://schemas.microsoft.com/office/drawing/2014/main" id="{EE0A4D4D-C981-6B71-3449-C22DA1F5AFD2}"/>
                  </a:ext>
                </a:extLst>
              </p:cNvPr>
              <p:cNvPicPr/>
              <p:nvPr/>
            </p:nvPicPr>
            <p:blipFill>
              <a:blip r:embed="rId209"/>
              <a:stretch>
                <a:fillRect/>
              </a:stretch>
            </p:blipFill>
            <p:spPr>
              <a:xfrm>
                <a:off x="6557914" y="687268"/>
                <a:ext cx="440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9" name="Freihand 168">
                <a:extLst>
                  <a:ext uri="{FF2B5EF4-FFF2-40B4-BE49-F238E27FC236}">
                    <a16:creationId xmlns:a16="http://schemas.microsoft.com/office/drawing/2014/main" id="{F0FC803B-D772-9BD9-B8FD-0EBE82AC40E0}"/>
                  </a:ext>
                </a:extLst>
              </p14:cNvPr>
              <p14:cNvContentPartPr/>
              <p14:nvPr/>
            </p14:nvContentPartPr>
            <p14:xfrm>
              <a:off x="6995674" y="622468"/>
              <a:ext cx="48240" cy="138600"/>
            </p14:xfrm>
          </p:contentPart>
        </mc:Choice>
        <mc:Fallback>
          <p:pic>
            <p:nvPicPr>
              <p:cNvPr id="169" name="Freihand 168">
                <a:extLst>
                  <a:ext uri="{FF2B5EF4-FFF2-40B4-BE49-F238E27FC236}">
                    <a16:creationId xmlns:a16="http://schemas.microsoft.com/office/drawing/2014/main" id="{F0FC803B-D772-9BD9-B8FD-0EBE82AC40E0}"/>
                  </a:ext>
                </a:extLst>
              </p:cNvPr>
              <p:cNvPicPr/>
              <p:nvPr/>
            </p:nvPicPr>
            <p:blipFill>
              <a:blip r:embed="rId211"/>
              <a:stretch>
                <a:fillRect/>
              </a:stretch>
            </p:blipFill>
            <p:spPr>
              <a:xfrm>
                <a:off x="6987034" y="613468"/>
                <a:ext cx="65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0" name="Freihand 169">
                <a:extLst>
                  <a:ext uri="{FF2B5EF4-FFF2-40B4-BE49-F238E27FC236}">
                    <a16:creationId xmlns:a16="http://schemas.microsoft.com/office/drawing/2014/main" id="{2626618D-9577-1A4A-8A9A-2B3DE6CE6AE0}"/>
                  </a:ext>
                </a:extLst>
              </p14:cNvPr>
              <p14:cNvContentPartPr/>
              <p14:nvPr/>
            </p14:nvContentPartPr>
            <p14:xfrm>
              <a:off x="7073074" y="697708"/>
              <a:ext cx="76320" cy="90720"/>
            </p14:xfrm>
          </p:contentPart>
        </mc:Choice>
        <mc:Fallback>
          <p:pic>
            <p:nvPicPr>
              <p:cNvPr id="170" name="Freihand 169">
                <a:extLst>
                  <a:ext uri="{FF2B5EF4-FFF2-40B4-BE49-F238E27FC236}">
                    <a16:creationId xmlns:a16="http://schemas.microsoft.com/office/drawing/2014/main" id="{2626618D-9577-1A4A-8A9A-2B3DE6CE6AE0}"/>
                  </a:ext>
                </a:extLst>
              </p:cNvPr>
              <p:cNvPicPr/>
              <p:nvPr/>
            </p:nvPicPr>
            <p:blipFill>
              <a:blip r:embed="rId213"/>
              <a:stretch>
                <a:fillRect/>
              </a:stretch>
            </p:blipFill>
            <p:spPr>
              <a:xfrm>
                <a:off x="7064434" y="688708"/>
                <a:ext cx="93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1" name="Freihand 170">
                <a:extLst>
                  <a:ext uri="{FF2B5EF4-FFF2-40B4-BE49-F238E27FC236}">
                    <a16:creationId xmlns:a16="http://schemas.microsoft.com/office/drawing/2014/main" id="{1F974ED1-D5B7-961F-4CF1-124190B616DA}"/>
                  </a:ext>
                </a:extLst>
              </p14:cNvPr>
              <p14:cNvContentPartPr/>
              <p14:nvPr/>
            </p14:nvContentPartPr>
            <p14:xfrm>
              <a:off x="7413274" y="720388"/>
              <a:ext cx="81000" cy="95040"/>
            </p14:xfrm>
          </p:contentPart>
        </mc:Choice>
        <mc:Fallback>
          <p:pic>
            <p:nvPicPr>
              <p:cNvPr id="171" name="Freihand 170">
                <a:extLst>
                  <a:ext uri="{FF2B5EF4-FFF2-40B4-BE49-F238E27FC236}">
                    <a16:creationId xmlns:a16="http://schemas.microsoft.com/office/drawing/2014/main" id="{1F974ED1-D5B7-961F-4CF1-124190B616DA}"/>
                  </a:ext>
                </a:extLst>
              </p:cNvPr>
              <p:cNvPicPr/>
              <p:nvPr/>
            </p:nvPicPr>
            <p:blipFill>
              <a:blip r:embed="rId215"/>
              <a:stretch>
                <a:fillRect/>
              </a:stretch>
            </p:blipFill>
            <p:spPr>
              <a:xfrm>
                <a:off x="7404274" y="711748"/>
                <a:ext cx="98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2" name="Freihand 171">
                <a:extLst>
                  <a:ext uri="{FF2B5EF4-FFF2-40B4-BE49-F238E27FC236}">
                    <a16:creationId xmlns:a16="http://schemas.microsoft.com/office/drawing/2014/main" id="{1071E88F-D9DD-3BFF-0284-8F05815759B4}"/>
                  </a:ext>
                </a:extLst>
              </p14:cNvPr>
              <p14:cNvContentPartPr/>
              <p14:nvPr/>
            </p14:nvContentPartPr>
            <p14:xfrm>
              <a:off x="7436674" y="622468"/>
              <a:ext cx="291960" cy="142920"/>
            </p14:xfrm>
          </p:contentPart>
        </mc:Choice>
        <mc:Fallback>
          <p:pic>
            <p:nvPicPr>
              <p:cNvPr id="172" name="Freihand 171">
                <a:extLst>
                  <a:ext uri="{FF2B5EF4-FFF2-40B4-BE49-F238E27FC236}">
                    <a16:creationId xmlns:a16="http://schemas.microsoft.com/office/drawing/2014/main" id="{1071E88F-D9DD-3BFF-0284-8F05815759B4}"/>
                  </a:ext>
                </a:extLst>
              </p:cNvPr>
              <p:cNvPicPr/>
              <p:nvPr/>
            </p:nvPicPr>
            <p:blipFill>
              <a:blip r:embed="rId217"/>
              <a:stretch>
                <a:fillRect/>
              </a:stretch>
            </p:blipFill>
            <p:spPr>
              <a:xfrm>
                <a:off x="7428034" y="613468"/>
                <a:ext cx="309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3" name="Freihand 172">
                <a:extLst>
                  <a:ext uri="{FF2B5EF4-FFF2-40B4-BE49-F238E27FC236}">
                    <a16:creationId xmlns:a16="http://schemas.microsoft.com/office/drawing/2014/main" id="{DBD9E9C6-4C33-CF73-6C00-84C64BFDAFCD}"/>
                  </a:ext>
                </a:extLst>
              </p14:cNvPr>
              <p14:cNvContentPartPr/>
              <p14:nvPr/>
            </p14:nvContentPartPr>
            <p14:xfrm>
              <a:off x="7615234" y="788788"/>
              <a:ext cx="88920" cy="13680"/>
            </p14:xfrm>
          </p:contentPart>
        </mc:Choice>
        <mc:Fallback>
          <p:pic>
            <p:nvPicPr>
              <p:cNvPr id="173" name="Freihand 172">
                <a:extLst>
                  <a:ext uri="{FF2B5EF4-FFF2-40B4-BE49-F238E27FC236}">
                    <a16:creationId xmlns:a16="http://schemas.microsoft.com/office/drawing/2014/main" id="{DBD9E9C6-4C33-CF73-6C00-84C64BFDAFCD}"/>
                  </a:ext>
                </a:extLst>
              </p:cNvPr>
              <p:cNvPicPr/>
              <p:nvPr/>
            </p:nvPicPr>
            <p:blipFill>
              <a:blip r:embed="rId219"/>
              <a:stretch>
                <a:fillRect/>
              </a:stretch>
            </p:blipFill>
            <p:spPr>
              <a:xfrm>
                <a:off x="7606234" y="779788"/>
                <a:ext cx="106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 name="Freihand 173">
                <a:extLst>
                  <a:ext uri="{FF2B5EF4-FFF2-40B4-BE49-F238E27FC236}">
                    <a16:creationId xmlns:a16="http://schemas.microsoft.com/office/drawing/2014/main" id="{CF6472B1-FE24-9731-E4BD-BC9877BF0952}"/>
                  </a:ext>
                </a:extLst>
              </p14:cNvPr>
              <p14:cNvContentPartPr/>
              <p14:nvPr/>
            </p14:nvContentPartPr>
            <p14:xfrm>
              <a:off x="7867594" y="711748"/>
              <a:ext cx="152640" cy="93600"/>
            </p14:xfrm>
          </p:contentPart>
        </mc:Choice>
        <mc:Fallback>
          <p:pic>
            <p:nvPicPr>
              <p:cNvPr id="174" name="Freihand 173">
                <a:extLst>
                  <a:ext uri="{FF2B5EF4-FFF2-40B4-BE49-F238E27FC236}">
                    <a16:creationId xmlns:a16="http://schemas.microsoft.com/office/drawing/2014/main" id="{CF6472B1-FE24-9731-E4BD-BC9877BF0952}"/>
                  </a:ext>
                </a:extLst>
              </p:cNvPr>
              <p:cNvPicPr/>
              <p:nvPr/>
            </p:nvPicPr>
            <p:blipFill>
              <a:blip r:embed="rId221"/>
              <a:stretch>
                <a:fillRect/>
              </a:stretch>
            </p:blipFill>
            <p:spPr>
              <a:xfrm>
                <a:off x="7858954" y="702748"/>
                <a:ext cx="170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5" name="Freihand 174">
                <a:extLst>
                  <a:ext uri="{FF2B5EF4-FFF2-40B4-BE49-F238E27FC236}">
                    <a16:creationId xmlns:a16="http://schemas.microsoft.com/office/drawing/2014/main" id="{0F9B53DD-2F8B-2A1E-E7C6-D13E89DE3BC6}"/>
                  </a:ext>
                </a:extLst>
              </p14:cNvPr>
              <p14:cNvContentPartPr/>
              <p14:nvPr/>
            </p14:nvContentPartPr>
            <p14:xfrm>
              <a:off x="7941394" y="681868"/>
              <a:ext cx="339120" cy="115920"/>
            </p14:xfrm>
          </p:contentPart>
        </mc:Choice>
        <mc:Fallback>
          <p:pic>
            <p:nvPicPr>
              <p:cNvPr id="175" name="Freihand 174">
                <a:extLst>
                  <a:ext uri="{FF2B5EF4-FFF2-40B4-BE49-F238E27FC236}">
                    <a16:creationId xmlns:a16="http://schemas.microsoft.com/office/drawing/2014/main" id="{0F9B53DD-2F8B-2A1E-E7C6-D13E89DE3BC6}"/>
                  </a:ext>
                </a:extLst>
              </p:cNvPr>
              <p:cNvPicPr/>
              <p:nvPr/>
            </p:nvPicPr>
            <p:blipFill>
              <a:blip r:embed="rId223"/>
              <a:stretch>
                <a:fillRect/>
              </a:stretch>
            </p:blipFill>
            <p:spPr>
              <a:xfrm>
                <a:off x="7932754" y="672868"/>
                <a:ext cx="356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6" name="Freihand 175">
                <a:extLst>
                  <a:ext uri="{FF2B5EF4-FFF2-40B4-BE49-F238E27FC236}">
                    <a16:creationId xmlns:a16="http://schemas.microsoft.com/office/drawing/2014/main" id="{6E6EEF84-0E98-4816-C2B3-842FAB6F2720}"/>
                  </a:ext>
                </a:extLst>
              </p14:cNvPr>
              <p14:cNvContentPartPr/>
              <p14:nvPr/>
            </p14:nvContentPartPr>
            <p14:xfrm>
              <a:off x="8141914" y="629308"/>
              <a:ext cx="93240" cy="70920"/>
            </p14:xfrm>
          </p:contentPart>
        </mc:Choice>
        <mc:Fallback>
          <p:pic>
            <p:nvPicPr>
              <p:cNvPr id="176" name="Freihand 175">
                <a:extLst>
                  <a:ext uri="{FF2B5EF4-FFF2-40B4-BE49-F238E27FC236}">
                    <a16:creationId xmlns:a16="http://schemas.microsoft.com/office/drawing/2014/main" id="{6E6EEF84-0E98-4816-C2B3-842FAB6F2720}"/>
                  </a:ext>
                </a:extLst>
              </p:cNvPr>
              <p:cNvPicPr/>
              <p:nvPr/>
            </p:nvPicPr>
            <p:blipFill>
              <a:blip r:embed="rId225"/>
              <a:stretch>
                <a:fillRect/>
              </a:stretch>
            </p:blipFill>
            <p:spPr>
              <a:xfrm>
                <a:off x="8133274" y="620668"/>
                <a:ext cx="110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7" name="Freihand 176">
                <a:extLst>
                  <a:ext uri="{FF2B5EF4-FFF2-40B4-BE49-F238E27FC236}">
                    <a16:creationId xmlns:a16="http://schemas.microsoft.com/office/drawing/2014/main" id="{6DE0EA61-4600-C60C-BECF-27FE571BB5E0}"/>
                  </a:ext>
                </a:extLst>
              </p14:cNvPr>
              <p14:cNvContentPartPr/>
              <p14:nvPr/>
            </p14:nvContentPartPr>
            <p14:xfrm>
              <a:off x="8251714" y="620668"/>
              <a:ext cx="212400" cy="313200"/>
            </p14:xfrm>
          </p:contentPart>
        </mc:Choice>
        <mc:Fallback>
          <p:pic>
            <p:nvPicPr>
              <p:cNvPr id="177" name="Freihand 176">
                <a:extLst>
                  <a:ext uri="{FF2B5EF4-FFF2-40B4-BE49-F238E27FC236}">
                    <a16:creationId xmlns:a16="http://schemas.microsoft.com/office/drawing/2014/main" id="{6DE0EA61-4600-C60C-BECF-27FE571BB5E0}"/>
                  </a:ext>
                </a:extLst>
              </p:cNvPr>
              <p:cNvPicPr/>
              <p:nvPr/>
            </p:nvPicPr>
            <p:blipFill>
              <a:blip r:embed="rId227"/>
              <a:stretch>
                <a:fillRect/>
              </a:stretch>
            </p:blipFill>
            <p:spPr>
              <a:xfrm>
                <a:off x="8242714" y="611668"/>
                <a:ext cx="2300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9" name="Freihand 178">
                <a:extLst>
                  <a:ext uri="{FF2B5EF4-FFF2-40B4-BE49-F238E27FC236}">
                    <a16:creationId xmlns:a16="http://schemas.microsoft.com/office/drawing/2014/main" id="{C690E04C-C8F0-6C86-BB6A-F760F3D7CF94}"/>
                  </a:ext>
                </a:extLst>
              </p14:cNvPr>
              <p14:cNvContentPartPr/>
              <p14:nvPr/>
            </p14:nvContentPartPr>
            <p14:xfrm>
              <a:off x="87634" y="1217548"/>
              <a:ext cx="268560" cy="121320"/>
            </p14:xfrm>
          </p:contentPart>
        </mc:Choice>
        <mc:Fallback>
          <p:pic>
            <p:nvPicPr>
              <p:cNvPr id="179" name="Freihand 178">
                <a:extLst>
                  <a:ext uri="{FF2B5EF4-FFF2-40B4-BE49-F238E27FC236}">
                    <a16:creationId xmlns:a16="http://schemas.microsoft.com/office/drawing/2014/main" id="{C690E04C-C8F0-6C86-BB6A-F760F3D7CF94}"/>
                  </a:ext>
                </a:extLst>
              </p:cNvPr>
              <p:cNvPicPr/>
              <p:nvPr/>
            </p:nvPicPr>
            <p:blipFill>
              <a:blip r:embed="rId229"/>
              <a:stretch>
                <a:fillRect/>
              </a:stretch>
            </p:blipFill>
            <p:spPr>
              <a:xfrm>
                <a:off x="78994" y="1208548"/>
                <a:ext cx="286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0" name="Freihand 179">
                <a:extLst>
                  <a:ext uri="{FF2B5EF4-FFF2-40B4-BE49-F238E27FC236}">
                    <a16:creationId xmlns:a16="http://schemas.microsoft.com/office/drawing/2014/main" id="{4F35314B-A722-57C0-A37F-2B33D4F3ECAF}"/>
                  </a:ext>
                </a:extLst>
              </p14:cNvPr>
              <p14:cNvContentPartPr/>
              <p14:nvPr/>
            </p14:nvContentPartPr>
            <p14:xfrm>
              <a:off x="209674" y="1206748"/>
              <a:ext cx="155160" cy="167760"/>
            </p14:xfrm>
          </p:contentPart>
        </mc:Choice>
        <mc:Fallback>
          <p:pic>
            <p:nvPicPr>
              <p:cNvPr id="180" name="Freihand 179">
                <a:extLst>
                  <a:ext uri="{FF2B5EF4-FFF2-40B4-BE49-F238E27FC236}">
                    <a16:creationId xmlns:a16="http://schemas.microsoft.com/office/drawing/2014/main" id="{4F35314B-A722-57C0-A37F-2B33D4F3ECAF}"/>
                  </a:ext>
                </a:extLst>
              </p:cNvPr>
              <p:cNvPicPr/>
              <p:nvPr/>
            </p:nvPicPr>
            <p:blipFill>
              <a:blip r:embed="rId231"/>
              <a:stretch>
                <a:fillRect/>
              </a:stretch>
            </p:blipFill>
            <p:spPr>
              <a:xfrm>
                <a:off x="200674" y="1198108"/>
                <a:ext cx="172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1" name="Freihand 180">
                <a:extLst>
                  <a:ext uri="{FF2B5EF4-FFF2-40B4-BE49-F238E27FC236}">
                    <a16:creationId xmlns:a16="http://schemas.microsoft.com/office/drawing/2014/main" id="{5F1711D0-C8C7-178C-4315-ECA7A079447A}"/>
                  </a:ext>
                </a:extLst>
              </p14:cNvPr>
              <p14:cNvContentPartPr/>
              <p14:nvPr/>
            </p14:nvContentPartPr>
            <p14:xfrm>
              <a:off x="611794" y="1220068"/>
              <a:ext cx="191160" cy="114840"/>
            </p14:xfrm>
          </p:contentPart>
        </mc:Choice>
        <mc:Fallback>
          <p:pic>
            <p:nvPicPr>
              <p:cNvPr id="181" name="Freihand 180">
                <a:extLst>
                  <a:ext uri="{FF2B5EF4-FFF2-40B4-BE49-F238E27FC236}">
                    <a16:creationId xmlns:a16="http://schemas.microsoft.com/office/drawing/2014/main" id="{5F1711D0-C8C7-178C-4315-ECA7A079447A}"/>
                  </a:ext>
                </a:extLst>
              </p:cNvPr>
              <p:cNvPicPr/>
              <p:nvPr/>
            </p:nvPicPr>
            <p:blipFill>
              <a:blip r:embed="rId233"/>
              <a:stretch>
                <a:fillRect/>
              </a:stretch>
            </p:blipFill>
            <p:spPr>
              <a:xfrm>
                <a:off x="602794" y="1211428"/>
                <a:ext cx="208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2" name="Freihand 181">
                <a:extLst>
                  <a:ext uri="{FF2B5EF4-FFF2-40B4-BE49-F238E27FC236}">
                    <a16:creationId xmlns:a16="http://schemas.microsoft.com/office/drawing/2014/main" id="{E9EF3415-4C58-64E6-5BDB-73A09EAF2816}"/>
                  </a:ext>
                </a:extLst>
              </p14:cNvPr>
              <p14:cNvContentPartPr/>
              <p14:nvPr/>
            </p14:nvContentPartPr>
            <p14:xfrm>
              <a:off x="1031554" y="1217908"/>
              <a:ext cx="122400" cy="96120"/>
            </p14:xfrm>
          </p:contentPart>
        </mc:Choice>
        <mc:Fallback>
          <p:pic>
            <p:nvPicPr>
              <p:cNvPr id="182" name="Freihand 181">
                <a:extLst>
                  <a:ext uri="{FF2B5EF4-FFF2-40B4-BE49-F238E27FC236}">
                    <a16:creationId xmlns:a16="http://schemas.microsoft.com/office/drawing/2014/main" id="{E9EF3415-4C58-64E6-5BDB-73A09EAF2816}"/>
                  </a:ext>
                </a:extLst>
              </p:cNvPr>
              <p:cNvPicPr/>
              <p:nvPr/>
            </p:nvPicPr>
            <p:blipFill>
              <a:blip r:embed="rId235"/>
              <a:stretch>
                <a:fillRect/>
              </a:stretch>
            </p:blipFill>
            <p:spPr>
              <a:xfrm>
                <a:off x="1022554" y="1209268"/>
                <a:ext cx="140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3" name="Freihand 182">
                <a:extLst>
                  <a:ext uri="{FF2B5EF4-FFF2-40B4-BE49-F238E27FC236}">
                    <a16:creationId xmlns:a16="http://schemas.microsoft.com/office/drawing/2014/main" id="{6DF5E7C1-4DDE-44F3-C2F5-7B27008C3D36}"/>
                  </a:ext>
                </a:extLst>
              </p14:cNvPr>
              <p14:cNvContentPartPr/>
              <p14:nvPr/>
            </p14:nvContentPartPr>
            <p14:xfrm>
              <a:off x="1227034" y="1226908"/>
              <a:ext cx="25920" cy="112680"/>
            </p14:xfrm>
          </p:contentPart>
        </mc:Choice>
        <mc:Fallback>
          <p:pic>
            <p:nvPicPr>
              <p:cNvPr id="183" name="Freihand 182">
                <a:extLst>
                  <a:ext uri="{FF2B5EF4-FFF2-40B4-BE49-F238E27FC236}">
                    <a16:creationId xmlns:a16="http://schemas.microsoft.com/office/drawing/2014/main" id="{6DF5E7C1-4DDE-44F3-C2F5-7B27008C3D36}"/>
                  </a:ext>
                </a:extLst>
              </p:cNvPr>
              <p:cNvPicPr/>
              <p:nvPr/>
            </p:nvPicPr>
            <p:blipFill>
              <a:blip r:embed="rId237"/>
              <a:stretch>
                <a:fillRect/>
              </a:stretch>
            </p:blipFill>
            <p:spPr>
              <a:xfrm>
                <a:off x="1218394" y="1217908"/>
                <a:ext cx="43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4" name="Freihand 183">
                <a:extLst>
                  <a:ext uri="{FF2B5EF4-FFF2-40B4-BE49-F238E27FC236}">
                    <a16:creationId xmlns:a16="http://schemas.microsoft.com/office/drawing/2014/main" id="{B60E8689-7C76-663B-9F57-63682E087C06}"/>
                  </a:ext>
                </a:extLst>
              </p14:cNvPr>
              <p14:cNvContentPartPr/>
              <p14:nvPr/>
            </p14:nvContentPartPr>
            <p14:xfrm>
              <a:off x="1238554" y="1244548"/>
              <a:ext cx="95400" cy="43920"/>
            </p14:xfrm>
          </p:contentPart>
        </mc:Choice>
        <mc:Fallback>
          <p:pic>
            <p:nvPicPr>
              <p:cNvPr id="184" name="Freihand 183">
                <a:extLst>
                  <a:ext uri="{FF2B5EF4-FFF2-40B4-BE49-F238E27FC236}">
                    <a16:creationId xmlns:a16="http://schemas.microsoft.com/office/drawing/2014/main" id="{B60E8689-7C76-663B-9F57-63682E087C06}"/>
                  </a:ext>
                </a:extLst>
              </p:cNvPr>
              <p:cNvPicPr/>
              <p:nvPr/>
            </p:nvPicPr>
            <p:blipFill>
              <a:blip r:embed="rId239"/>
              <a:stretch>
                <a:fillRect/>
              </a:stretch>
            </p:blipFill>
            <p:spPr>
              <a:xfrm>
                <a:off x="1229914" y="1235908"/>
                <a:ext cx="113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5" name="Freihand 184">
                <a:extLst>
                  <a:ext uri="{FF2B5EF4-FFF2-40B4-BE49-F238E27FC236}">
                    <a16:creationId xmlns:a16="http://schemas.microsoft.com/office/drawing/2014/main" id="{D9BCF54D-7651-2072-C0F5-0AC0F2270D81}"/>
                  </a:ext>
                </a:extLst>
              </p14:cNvPr>
              <p14:cNvContentPartPr/>
              <p14:nvPr/>
            </p14:nvContentPartPr>
            <p14:xfrm>
              <a:off x="1358074" y="1119988"/>
              <a:ext cx="30240" cy="172440"/>
            </p14:xfrm>
          </p:contentPart>
        </mc:Choice>
        <mc:Fallback>
          <p:pic>
            <p:nvPicPr>
              <p:cNvPr id="185" name="Freihand 184">
                <a:extLst>
                  <a:ext uri="{FF2B5EF4-FFF2-40B4-BE49-F238E27FC236}">
                    <a16:creationId xmlns:a16="http://schemas.microsoft.com/office/drawing/2014/main" id="{D9BCF54D-7651-2072-C0F5-0AC0F2270D81}"/>
                  </a:ext>
                </a:extLst>
              </p:cNvPr>
              <p:cNvPicPr/>
              <p:nvPr/>
            </p:nvPicPr>
            <p:blipFill>
              <a:blip r:embed="rId241"/>
              <a:stretch>
                <a:fillRect/>
              </a:stretch>
            </p:blipFill>
            <p:spPr>
              <a:xfrm>
                <a:off x="1349074" y="1110988"/>
                <a:ext cx="47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6" name="Freihand 185">
                <a:extLst>
                  <a:ext uri="{FF2B5EF4-FFF2-40B4-BE49-F238E27FC236}">
                    <a16:creationId xmlns:a16="http://schemas.microsoft.com/office/drawing/2014/main" id="{1A688CBA-4C6D-2A74-75B0-DFF008F473DD}"/>
                  </a:ext>
                </a:extLst>
              </p14:cNvPr>
              <p14:cNvContentPartPr/>
              <p14:nvPr/>
            </p14:nvContentPartPr>
            <p14:xfrm>
              <a:off x="1441234" y="1191628"/>
              <a:ext cx="92160" cy="114120"/>
            </p14:xfrm>
          </p:contentPart>
        </mc:Choice>
        <mc:Fallback>
          <p:pic>
            <p:nvPicPr>
              <p:cNvPr id="186" name="Freihand 185">
                <a:extLst>
                  <a:ext uri="{FF2B5EF4-FFF2-40B4-BE49-F238E27FC236}">
                    <a16:creationId xmlns:a16="http://schemas.microsoft.com/office/drawing/2014/main" id="{1A688CBA-4C6D-2A74-75B0-DFF008F473DD}"/>
                  </a:ext>
                </a:extLst>
              </p:cNvPr>
              <p:cNvPicPr/>
              <p:nvPr/>
            </p:nvPicPr>
            <p:blipFill>
              <a:blip r:embed="rId243"/>
              <a:stretch>
                <a:fillRect/>
              </a:stretch>
            </p:blipFill>
            <p:spPr>
              <a:xfrm>
                <a:off x="1432594" y="1182628"/>
                <a:ext cx="109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7" name="Freihand 186">
                <a:extLst>
                  <a:ext uri="{FF2B5EF4-FFF2-40B4-BE49-F238E27FC236}">
                    <a16:creationId xmlns:a16="http://schemas.microsoft.com/office/drawing/2014/main" id="{E9A2FC4F-DDC9-4E42-1554-33E99B7A8F30}"/>
                  </a:ext>
                </a:extLst>
              </p14:cNvPr>
              <p14:cNvContentPartPr/>
              <p14:nvPr/>
            </p14:nvContentPartPr>
            <p14:xfrm>
              <a:off x="1598194" y="1199908"/>
              <a:ext cx="11880" cy="64440"/>
            </p14:xfrm>
          </p:contentPart>
        </mc:Choice>
        <mc:Fallback>
          <p:pic>
            <p:nvPicPr>
              <p:cNvPr id="187" name="Freihand 186">
                <a:extLst>
                  <a:ext uri="{FF2B5EF4-FFF2-40B4-BE49-F238E27FC236}">
                    <a16:creationId xmlns:a16="http://schemas.microsoft.com/office/drawing/2014/main" id="{E9A2FC4F-DDC9-4E42-1554-33E99B7A8F30}"/>
                  </a:ext>
                </a:extLst>
              </p:cNvPr>
              <p:cNvPicPr/>
              <p:nvPr/>
            </p:nvPicPr>
            <p:blipFill>
              <a:blip r:embed="rId245"/>
              <a:stretch>
                <a:fillRect/>
              </a:stretch>
            </p:blipFill>
            <p:spPr>
              <a:xfrm>
                <a:off x="1589554" y="1190908"/>
                <a:ext cx="29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8" name="Freihand 187">
                <a:extLst>
                  <a:ext uri="{FF2B5EF4-FFF2-40B4-BE49-F238E27FC236}">
                    <a16:creationId xmlns:a16="http://schemas.microsoft.com/office/drawing/2014/main" id="{3837D6A4-5693-A5A7-3CCD-DDD638749EC7}"/>
                  </a:ext>
                </a:extLst>
              </p14:cNvPr>
              <p14:cNvContentPartPr/>
              <p14:nvPr/>
            </p14:nvContentPartPr>
            <p14:xfrm>
              <a:off x="1673074" y="1184428"/>
              <a:ext cx="74520" cy="97200"/>
            </p14:xfrm>
          </p:contentPart>
        </mc:Choice>
        <mc:Fallback>
          <p:pic>
            <p:nvPicPr>
              <p:cNvPr id="188" name="Freihand 187">
                <a:extLst>
                  <a:ext uri="{FF2B5EF4-FFF2-40B4-BE49-F238E27FC236}">
                    <a16:creationId xmlns:a16="http://schemas.microsoft.com/office/drawing/2014/main" id="{3837D6A4-5693-A5A7-3CCD-DDD638749EC7}"/>
                  </a:ext>
                </a:extLst>
              </p:cNvPr>
              <p:cNvPicPr/>
              <p:nvPr/>
            </p:nvPicPr>
            <p:blipFill>
              <a:blip r:embed="rId247"/>
              <a:stretch>
                <a:fillRect/>
              </a:stretch>
            </p:blipFill>
            <p:spPr>
              <a:xfrm>
                <a:off x="1664434" y="1175788"/>
                <a:ext cx="92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9" name="Freihand 188">
                <a:extLst>
                  <a:ext uri="{FF2B5EF4-FFF2-40B4-BE49-F238E27FC236}">
                    <a16:creationId xmlns:a16="http://schemas.microsoft.com/office/drawing/2014/main" id="{9D37EB79-0024-D01C-8AAE-490084EA8E0C}"/>
                  </a:ext>
                </a:extLst>
              </p14:cNvPr>
              <p14:cNvContentPartPr/>
              <p14:nvPr/>
            </p14:nvContentPartPr>
            <p14:xfrm>
              <a:off x="1985554" y="1168228"/>
              <a:ext cx="17280" cy="82440"/>
            </p14:xfrm>
          </p:contentPart>
        </mc:Choice>
        <mc:Fallback>
          <p:pic>
            <p:nvPicPr>
              <p:cNvPr id="189" name="Freihand 188">
                <a:extLst>
                  <a:ext uri="{FF2B5EF4-FFF2-40B4-BE49-F238E27FC236}">
                    <a16:creationId xmlns:a16="http://schemas.microsoft.com/office/drawing/2014/main" id="{9D37EB79-0024-D01C-8AAE-490084EA8E0C}"/>
                  </a:ext>
                </a:extLst>
              </p:cNvPr>
              <p:cNvPicPr/>
              <p:nvPr/>
            </p:nvPicPr>
            <p:blipFill>
              <a:blip r:embed="rId249"/>
              <a:stretch>
                <a:fillRect/>
              </a:stretch>
            </p:blipFill>
            <p:spPr>
              <a:xfrm>
                <a:off x="1976914" y="1159588"/>
                <a:ext cx="34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0" name="Freihand 189">
                <a:extLst>
                  <a:ext uri="{FF2B5EF4-FFF2-40B4-BE49-F238E27FC236}">
                    <a16:creationId xmlns:a16="http://schemas.microsoft.com/office/drawing/2014/main" id="{DFBC9008-553A-945E-5C05-F982724928C0}"/>
                  </a:ext>
                </a:extLst>
              </p14:cNvPr>
              <p14:cNvContentPartPr/>
              <p14:nvPr/>
            </p14:nvContentPartPr>
            <p14:xfrm>
              <a:off x="2075914" y="1152028"/>
              <a:ext cx="88560" cy="110880"/>
            </p14:xfrm>
          </p:contentPart>
        </mc:Choice>
        <mc:Fallback>
          <p:pic>
            <p:nvPicPr>
              <p:cNvPr id="190" name="Freihand 189">
                <a:extLst>
                  <a:ext uri="{FF2B5EF4-FFF2-40B4-BE49-F238E27FC236}">
                    <a16:creationId xmlns:a16="http://schemas.microsoft.com/office/drawing/2014/main" id="{DFBC9008-553A-945E-5C05-F982724928C0}"/>
                  </a:ext>
                </a:extLst>
              </p:cNvPr>
              <p:cNvPicPr/>
              <p:nvPr/>
            </p:nvPicPr>
            <p:blipFill>
              <a:blip r:embed="rId251"/>
              <a:stretch>
                <a:fillRect/>
              </a:stretch>
            </p:blipFill>
            <p:spPr>
              <a:xfrm>
                <a:off x="2067274" y="1143388"/>
                <a:ext cx="106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1" name="Freihand 190">
                <a:extLst>
                  <a:ext uri="{FF2B5EF4-FFF2-40B4-BE49-F238E27FC236}">
                    <a16:creationId xmlns:a16="http://schemas.microsoft.com/office/drawing/2014/main" id="{E5779106-42CD-91C9-0BA6-C636A7117D68}"/>
                  </a:ext>
                </a:extLst>
              </p14:cNvPr>
              <p14:cNvContentPartPr/>
              <p14:nvPr/>
            </p14:nvContentPartPr>
            <p14:xfrm>
              <a:off x="2352394" y="1148788"/>
              <a:ext cx="122040" cy="102960"/>
            </p14:xfrm>
          </p:contentPart>
        </mc:Choice>
        <mc:Fallback>
          <p:pic>
            <p:nvPicPr>
              <p:cNvPr id="191" name="Freihand 190">
                <a:extLst>
                  <a:ext uri="{FF2B5EF4-FFF2-40B4-BE49-F238E27FC236}">
                    <a16:creationId xmlns:a16="http://schemas.microsoft.com/office/drawing/2014/main" id="{E5779106-42CD-91C9-0BA6-C636A7117D68}"/>
                  </a:ext>
                </a:extLst>
              </p:cNvPr>
              <p:cNvPicPr/>
              <p:nvPr/>
            </p:nvPicPr>
            <p:blipFill>
              <a:blip r:embed="rId253"/>
              <a:stretch>
                <a:fillRect/>
              </a:stretch>
            </p:blipFill>
            <p:spPr>
              <a:xfrm>
                <a:off x="2343394" y="1140148"/>
                <a:ext cx="139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2" name="Freihand 191">
                <a:extLst>
                  <a:ext uri="{FF2B5EF4-FFF2-40B4-BE49-F238E27FC236}">
                    <a16:creationId xmlns:a16="http://schemas.microsoft.com/office/drawing/2014/main" id="{E6C0E407-D59F-45BF-2944-30EE3682FE66}"/>
                  </a:ext>
                </a:extLst>
              </p14:cNvPr>
              <p14:cNvContentPartPr/>
              <p14:nvPr/>
            </p14:nvContentPartPr>
            <p14:xfrm>
              <a:off x="2541034" y="1173988"/>
              <a:ext cx="298440" cy="57240"/>
            </p14:xfrm>
          </p:contentPart>
        </mc:Choice>
        <mc:Fallback>
          <p:pic>
            <p:nvPicPr>
              <p:cNvPr id="192" name="Freihand 191">
                <a:extLst>
                  <a:ext uri="{FF2B5EF4-FFF2-40B4-BE49-F238E27FC236}">
                    <a16:creationId xmlns:a16="http://schemas.microsoft.com/office/drawing/2014/main" id="{E6C0E407-D59F-45BF-2944-30EE3682FE66}"/>
                  </a:ext>
                </a:extLst>
              </p:cNvPr>
              <p:cNvPicPr/>
              <p:nvPr/>
            </p:nvPicPr>
            <p:blipFill>
              <a:blip r:embed="rId255"/>
              <a:stretch>
                <a:fillRect/>
              </a:stretch>
            </p:blipFill>
            <p:spPr>
              <a:xfrm>
                <a:off x="2532034" y="1164988"/>
                <a:ext cx="316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3" name="Freihand 192">
                <a:extLst>
                  <a:ext uri="{FF2B5EF4-FFF2-40B4-BE49-F238E27FC236}">
                    <a16:creationId xmlns:a16="http://schemas.microsoft.com/office/drawing/2014/main" id="{B73C3F70-FA3E-FD13-93F3-22D51B17628B}"/>
                  </a:ext>
                </a:extLst>
              </p14:cNvPr>
              <p14:cNvContentPartPr/>
              <p14:nvPr/>
            </p14:nvContentPartPr>
            <p14:xfrm>
              <a:off x="2901754" y="1137628"/>
              <a:ext cx="249480" cy="76320"/>
            </p14:xfrm>
          </p:contentPart>
        </mc:Choice>
        <mc:Fallback>
          <p:pic>
            <p:nvPicPr>
              <p:cNvPr id="193" name="Freihand 192">
                <a:extLst>
                  <a:ext uri="{FF2B5EF4-FFF2-40B4-BE49-F238E27FC236}">
                    <a16:creationId xmlns:a16="http://schemas.microsoft.com/office/drawing/2014/main" id="{B73C3F70-FA3E-FD13-93F3-22D51B17628B}"/>
                  </a:ext>
                </a:extLst>
              </p:cNvPr>
              <p:cNvPicPr/>
              <p:nvPr/>
            </p:nvPicPr>
            <p:blipFill>
              <a:blip r:embed="rId257"/>
              <a:stretch>
                <a:fillRect/>
              </a:stretch>
            </p:blipFill>
            <p:spPr>
              <a:xfrm>
                <a:off x="2893114" y="1128628"/>
                <a:ext cx="267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4" name="Freihand 193">
                <a:extLst>
                  <a:ext uri="{FF2B5EF4-FFF2-40B4-BE49-F238E27FC236}">
                    <a16:creationId xmlns:a16="http://schemas.microsoft.com/office/drawing/2014/main" id="{36B52012-6E53-C4F4-B9AC-413367D63A7D}"/>
                  </a:ext>
                </a:extLst>
              </p14:cNvPr>
              <p14:cNvContentPartPr/>
              <p14:nvPr/>
            </p14:nvContentPartPr>
            <p14:xfrm>
              <a:off x="3111994" y="1062748"/>
              <a:ext cx="36720" cy="23040"/>
            </p14:xfrm>
          </p:contentPart>
        </mc:Choice>
        <mc:Fallback>
          <p:pic>
            <p:nvPicPr>
              <p:cNvPr id="194" name="Freihand 193">
                <a:extLst>
                  <a:ext uri="{FF2B5EF4-FFF2-40B4-BE49-F238E27FC236}">
                    <a16:creationId xmlns:a16="http://schemas.microsoft.com/office/drawing/2014/main" id="{36B52012-6E53-C4F4-B9AC-413367D63A7D}"/>
                  </a:ext>
                </a:extLst>
              </p:cNvPr>
              <p:cNvPicPr/>
              <p:nvPr/>
            </p:nvPicPr>
            <p:blipFill>
              <a:blip r:embed="rId259"/>
              <a:stretch>
                <a:fillRect/>
              </a:stretch>
            </p:blipFill>
            <p:spPr>
              <a:xfrm>
                <a:off x="3103354" y="1053748"/>
                <a:ext cx="54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5" name="Freihand 194">
                <a:extLst>
                  <a:ext uri="{FF2B5EF4-FFF2-40B4-BE49-F238E27FC236}">
                    <a16:creationId xmlns:a16="http://schemas.microsoft.com/office/drawing/2014/main" id="{C03C37F0-B6C9-EE2B-DEAD-136174E5B403}"/>
                  </a:ext>
                </a:extLst>
              </p14:cNvPr>
              <p14:cNvContentPartPr/>
              <p14:nvPr/>
            </p14:nvContentPartPr>
            <p14:xfrm>
              <a:off x="3202714" y="1110628"/>
              <a:ext cx="111240" cy="277560"/>
            </p14:xfrm>
          </p:contentPart>
        </mc:Choice>
        <mc:Fallback>
          <p:pic>
            <p:nvPicPr>
              <p:cNvPr id="195" name="Freihand 194">
                <a:extLst>
                  <a:ext uri="{FF2B5EF4-FFF2-40B4-BE49-F238E27FC236}">
                    <a16:creationId xmlns:a16="http://schemas.microsoft.com/office/drawing/2014/main" id="{C03C37F0-B6C9-EE2B-DEAD-136174E5B403}"/>
                  </a:ext>
                </a:extLst>
              </p:cNvPr>
              <p:cNvPicPr/>
              <p:nvPr/>
            </p:nvPicPr>
            <p:blipFill>
              <a:blip r:embed="rId261"/>
              <a:stretch>
                <a:fillRect/>
              </a:stretch>
            </p:blipFill>
            <p:spPr>
              <a:xfrm>
                <a:off x="3194074" y="1101988"/>
                <a:ext cx="1288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0" name="Freihand 199">
                <a:extLst>
                  <a:ext uri="{FF2B5EF4-FFF2-40B4-BE49-F238E27FC236}">
                    <a16:creationId xmlns:a16="http://schemas.microsoft.com/office/drawing/2014/main" id="{9E8FD2EE-F81C-5823-9F30-4B756F456BB8}"/>
                  </a:ext>
                </a:extLst>
              </p14:cNvPr>
              <p14:cNvContentPartPr/>
              <p14:nvPr/>
            </p14:nvContentPartPr>
            <p14:xfrm>
              <a:off x="3520234" y="1099828"/>
              <a:ext cx="333360" cy="98280"/>
            </p14:xfrm>
          </p:contentPart>
        </mc:Choice>
        <mc:Fallback>
          <p:pic>
            <p:nvPicPr>
              <p:cNvPr id="200" name="Freihand 199">
                <a:extLst>
                  <a:ext uri="{FF2B5EF4-FFF2-40B4-BE49-F238E27FC236}">
                    <a16:creationId xmlns:a16="http://schemas.microsoft.com/office/drawing/2014/main" id="{9E8FD2EE-F81C-5823-9F30-4B756F456BB8}"/>
                  </a:ext>
                </a:extLst>
              </p:cNvPr>
              <p:cNvPicPr/>
              <p:nvPr/>
            </p:nvPicPr>
            <p:blipFill>
              <a:blip r:embed="rId263"/>
              <a:stretch>
                <a:fillRect/>
              </a:stretch>
            </p:blipFill>
            <p:spPr>
              <a:xfrm>
                <a:off x="3511594" y="1090828"/>
                <a:ext cx="351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1" name="Freihand 200">
                <a:extLst>
                  <a:ext uri="{FF2B5EF4-FFF2-40B4-BE49-F238E27FC236}">
                    <a16:creationId xmlns:a16="http://schemas.microsoft.com/office/drawing/2014/main" id="{B7CB3532-E2AC-BEB3-0D89-2AC1A25CE7F6}"/>
                  </a:ext>
                </a:extLst>
              </p14:cNvPr>
              <p14:cNvContentPartPr/>
              <p14:nvPr/>
            </p14:nvContentPartPr>
            <p14:xfrm>
              <a:off x="3914434" y="1049068"/>
              <a:ext cx="166320" cy="163440"/>
            </p14:xfrm>
          </p:contentPart>
        </mc:Choice>
        <mc:Fallback>
          <p:pic>
            <p:nvPicPr>
              <p:cNvPr id="201" name="Freihand 200">
                <a:extLst>
                  <a:ext uri="{FF2B5EF4-FFF2-40B4-BE49-F238E27FC236}">
                    <a16:creationId xmlns:a16="http://schemas.microsoft.com/office/drawing/2014/main" id="{B7CB3532-E2AC-BEB3-0D89-2AC1A25CE7F6}"/>
                  </a:ext>
                </a:extLst>
              </p:cNvPr>
              <p:cNvPicPr/>
              <p:nvPr/>
            </p:nvPicPr>
            <p:blipFill>
              <a:blip r:embed="rId265"/>
              <a:stretch>
                <a:fillRect/>
              </a:stretch>
            </p:blipFill>
            <p:spPr>
              <a:xfrm>
                <a:off x="3905434" y="1040068"/>
                <a:ext cx="183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2" name="Freihand 201">
                <a:extLst>
                  <a:ext uri="{FF2B5EF4-FFF2-40B4-BE49-F238E27FC236}">
                    <a16:creationId xmlns:a16="http://schemas.microsoft.com/office/drawing/2014/main" id="{247DEB75-E53C-0F6A-9634-6738E3C97E69}"/>
                  </a:ext>
                </a:extLst>
              </p14:cNvPr>
              <p14:cNvContentPartPr/>
              <p14:nvPr/>
            </p14:nvContentPartPr>
            <p14:xfrm>
              <a:off x="4312954" y="1086148"/>
              <a:ext cx="95040" cy="120960"/>
            </p14:xfrm>
          </p:contentPart>
        </mc:Choice>
        <mc:Fallback>
          <p:pic>
            <p:nvPicPr>
              <p:cNvPr id="202" name="Freihand 201">
                <a:extLst>
                  <a:ext uri="{FF2B5EF4-FFF2-40B4-BE49-F238E27FC236}">
                    <a16:creationId xmlns:a16="http://schemas.microsoft.com/office/drawing/2014/main" id="{247DEB75-E53C-0F6A-9634-6738E3C97E69}"/>
                  </a:ext>
                </a:extLst>
              </p:cNvPr>
              <p:cNvPicPr/>
              <p:nvPr/>
            </p:nvPicPr>
            <p:blipFill>
              <a:blip r:embed="rId267"/>
              <a:stretch>
                <a:fillRect/>
              </a:stretch>
            </p:blipFill>
            <p:spPr>
              <a:xfrm>
                <a:off x="4304314" y="1077148"/>
                <a:ext cx="112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3" name="Freihand 202">
                <a:extLst>
                  <a:ext uri="{FF2B5EF4-FFF2-40B4-BE49-F238E27FC236}">
                    <a16:creationId xmlns:a16="http://schemas.microsoft.com/office/drawing/2014/main" id="{66EFA8AC-3A1B-F02F-E50C-EB16F26706EE}"/>
                  </a:ext>
                </a:extLst>
              </p14:cNvPr>
              <p14:cNvContentPartPr/>
              <p14:nvPr/>
            </p14:nvContentPartPr>
            <p14:xfrm>
              <a:off x="4426714" y="965548"/>
              <a:ext cx="60840" cy="199800"/>
            </p14:xfrm>
          </p:contentPart>
        </mc:Choice>
        <mc:Fallback>
          <p:pic>
            <p:nvPicPr>
              <p:cNvPr id="203" name="Freihand 202">
                <a:extLst>
                  <a:ext uri="{FF2B5EF4-FFF2-40B4-BE49-F238E27FC236}">
                    <a16:creationId xmlns:a16="http://schemas.microsoft.com/office/drawing/2014/main" id="{66EFA8AC-3A1B-F02F-E50C-EB16F26706EE}"/>
                  </a:ext>
                </a:extLst>
              </p:cNvPr>
              <p:cNvPicPr/>
              <p:nvPr/>
            </p:nvPicPr>
            <p:blipFill>
              <a:blip r:embed="rId269"/>
              <a:stretch>
                <a:fillRect/>
              </a:stretch>
            </p:blipFill>
            <p:spPr>
              <a:xfrm>
                <a:off x="4418074" y="956908"/>
                <a:ext cx="78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4" name="Freihand 203">
                <a:extLst>
                  <a:ext uri="{FF2B5EF4-FFF2-40B4-BE49-F238E27FC236}">
                    <a16:creationId xmlns:a16="http://schemas.microsoft.com/office/drawing/2014/main" id="{AFC3B5C8-AF0A-2ED6-D1FD-A4D730F87F1D}"/>
                  </a:ext>
                </a:extLst>
              </p14:cNvPr>
              <p14:cNvContentPartPr/>
              <p14:nvPr/>
            </p14:nvContentPartPr>
            <p14:xfrm>
              <a:off x="4342474" y="954388"/>
              <a:ext cx="23400" cy="3600"/>
            </p14:xfrm>
          </p:contentPart>
        </mc:Choice>
        <mc:Fallback>
          <p:pic>
            <p:nvPicPr>
              <p:cNvPr id="204" name="Freihand 203">
                <a:extLst>
                  <a:ext uri="{FF2B5EF4-FFF2-40B4-BE49-F238E27FC236}">
                    <a16:creationId xmlns:a16="http://schemas.microsoft.com/office/drawing/2014/main" id="{AFC3B5C8-AF0A-2ED6-D1FD-A4D730F87F1D}"/>
                  </a:ext>
                </a:extLst>
              </p:cNvPr>
              <p:cNvPicPr/>
              <p:nvPr/>
            </p:nvPicPr>
            <p:blipFill>
              <a:blip r:embed="rId271"/>
              <a:stretch>
                <a:fillRect/>
              </a:stretch>
            </p:blipFill>
            <p:spPr>
              <a:xfrm>
                <a:off x="4333834" y="945748"/>
                <a:ext cx="41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5" name="Freihand 204">
                <a:extLst>
                  <a:ext uri="{FF2B5EF4-FFF2-40B4-BE49-F238E27FC236}">
                    <a16:creationId xmlns:a16="http://schemas.microsoft.com/office/drawing/2014/main" id="{F36FCAA5-C641-251A-FC8A-2B53E895C5E0}"/>
                  </a:ext>
                </a:extLst>
              </p14:cNvPr>
              <p14:cNvContentPartPr/>
              <p14:nvPr/>
            </p14:nvContentPartPr>
            <p14:xfrm>
              <a:off x="4661074" y="980308"/>
              <a:ext cx="72000" cy="203760"/>
            </p14:xfrm>
          </p:contentPart>
        </mc:Choice>
        <mc:Fallback>
          <p:pic>
            <p:nvPicPr>
              <p:cNvPr id="205" name="Freihand 204">
                <a:extLst>
                  <a:ext uri="{FF2B5EF4-FFF2-40B4-BE49-F238E27FC236}">
                    <a16:creationId xmlns:a16="http://schemas.microsoft.com/office/drawing/2014/main" id="{F36FCAA5-C641-251A-FC8A-2B53E895C5E0}"/>
                  </a:ext>
                </a:extLst>
              </p:cNvPr>
              <p:cNvPicPr/>
              <p:nvPr/>
            </p:nvPicPr>
            <p:blipFill>
              <a:blip r:embed="rId273"/>
              <a:stretch>
                <a:fillRect/>
              </a:stretch>
            </p:blipFill>
            <p:spPr>
              <a:xfrm>
                <a:off x="4652434" y="971668"/>
                <a:ext cx="89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6" name="Freihand 205">
                <a:extLst>
                  <a:ext uri="{FF2B5EF4-FFF2-40B4-BE49-F238E27FC236}">
                    <a16:creationId xmlns:a16="http://schemas.microsoft.com/office/drawing/2014/main" id="{A318C917-E028-EC70-425A-6E5F43C7D884}"/>
                  </a:ext>
                </a:extLst>
              </p14:cNvPr>
              <p14:cNvContentPartPr/>
              <p14:nvPr/>
            </p14:nvContentPartPr>
            <p14:xfrm>
              <a:off x="4755394" y="1052668"/>
              <a:ext cx="87840" cy="114120"/>
            </p14:xfrm>
          </p:contentPart>
        </mc:Choice>
        <mc:Fallback>
          <p:pic>
            <p:nvPicPr>
              <p:cNvPr id="206" name="Freihand 205">
                <a:extLst>
                  <a:ext uri="{FF2B5EF4-FFF2-40B4-BE49-F238E27FC236}">
                    <a16:creationId xmlns:a16="http://schemas.microsoft.com/office/drawing/2014/main" id="{A318C917-E028-EC70-425A-6E5F43C7D884}"/>
                  </a:ext>
                </a:extLst>
              </p:cNvPr>
              <p:cNvPicPr/>
              <p:nvPr/>
            </p:nvPicPr>
            <p:blipFill>
              <a:blip r:embed="rId275"/>
              <a:stretch>
                <a:fillRect/>
              </a:stretch>
            </p:blipFill>
            <p:spPr>
              <a:xfrm>
                <a:off x="4746394" y="1043668"/>
                <a:ext cx="105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0" name="Freihand 209">
                <a:extLst>
                  <a:ext uri="{FF2B5EF4-FFF2-40B4-BE49-F238E27FC236}">
                    <a16:creationId xmlns:a16="http://schemas.microsoft.com/office/drawing/2014/main" id="{8BA63499-A6BF-C748-1B14-22F75D863C46}"/>
                  </a:ext>
                </a:extLst>
              </p14:cNvPr>
              <p14:cNvContentPartPr/>
              <p14:nvPr/>
            </p14:nvContentPartPr>
            <p14:xfrm>
              <a:off x="4997674" y="1080388"/>
              <a:ext cx="167040" cy="222480"/>
            </p14:xfrm>
          </p:contentPart>
        </mc:Choice>
        <mc:Fallback>
          <p:pic>
            <p:nvPicPr>
              <p:cNvPr id="210" name="Freihand 209">
                <a:extLst>
                  <a:ext uri="{FF2B5EF4-FFF2-40B4-BE49-F238E27FC236}">
                    <a16:creationId xmlns:a16="http://schemas.microsoft.com/office/drawing/2014/main" id="{8BA63499-A6BF-C748-1B14-22F75D863C46}"/>
                  </a:ext>
                </a:extLst>
              </p:cNvPr>
              <p:cNvPicPr/>
              <p:nvPr/>
            </p:nvPicPr>
            <p:blipFill>
              <a:blip r:embed="rId277"/>
              <a:stretch>
                <a:fillRect/>
              </a:stretch>
            </p:blipFill>
            <p:spPr>
              <a:xfrm>
                <a:off x="4989034" y="1071388"/>
                <a:ext cx="1846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1" name="Freihand 210">
                <a:extLst>
                  <a:ext uri="{FF2B5EF4-FFF2-40B4-BE49-F238E27FC236}">
                    <a16:creationId xmlns:a16="http://schemas.microsoft.com/office/drawing/2014/main" id="{0A425F52-6684-D417-0E73-A450A266C2DA}"/>
                  </a:ext>
                </a:extLst>
              </p14:cNvPr>
              <p14:cNvContentPartPr/>
              <p14:nvPr/>
            </p14:nvContentPartPr>
            <p14:xfrm>
              <a:off x="5211154" y="1073188"/>
              <a:ext cx="56520" cy="79560"/>
            </p14:xfrm>
          </p:contentPart>
        </mc:Choice>
        <mc:Fallback>
          <p:pic>
            <p:nvPicPr>
              <p:cNvPr id="211" name="Freihand 210">
                <a:extLst>
                  <a:ext uri="{FF2B5EF4-FFF2-40B4-BE49-F238E27FC236}">
                    <a16:creationId xmlns:a16="http://schemas.microsoft.com/office/drawing/2014/main" id="{0A425F52-6684-D417-0E73-A450A266C2DA}"/>
                  </a:ext>
                </a:extLst>
              </p:cNvPr>
              <p:cNvPicPr/>
              <p:nvPr/>
            </p:nvPicPr>
            <p:blipFill>
              <a:blip r:embed="rId279"/>
              <a:stretch>
                <a:fillRect/>
              </a:stretch>
            </p:blipFill>
            <p:spPr>
              <a:xfrm>
                <a:off x="5202514" y="1064188"/>
                <a:ext cx="74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2" name="Freihand 211">
                <a:extLst>
                  <a:ext uri="{FF2B5EF4-FFF2-40B4-BE49-F238E27FC236}">
                    <a16:creationId xmlns:a16="http://schemas.microsoft.com/office/drawing/2014/main" id="{41C6782D-6DCB-EFB8-ADCA-B04711F810C1}"/>
                  </a:ext>
                </a:extLst>
              </p14:cNvPr>
              <p14:cNvContentPartPr/>
              <p14:nvPr/>
            </p14:nvContentPartPr>
            <p14:xfrm>
              <a:off x="5323834" y="1047268"/>
              <a:ext cx="103320" cy="85320"/>
            </p14:xfrm>
          </p:contentPart>
        </mc:Choice>
        <mc:Fallback>
          <p:pic>
            <p:nvPicPr>
              <p:cNvPr id="212" name="Freihand 211">
                <a:extLst>
                  <a:ext uri="{FF2B5EF4-FFF2-40B4-BE49-F238E27FC236}">
                    <a16:creationId xmlns:a16="http://schemas.microsoft.com/office/drawing/2014/main" id="{41C6782D-6DCB-EFB8-ADCA-B04711F810C1}"/>
                  </a:ext>
                </a:extLst>
              </p:cNvPr>
              <p:cNvPicPr/>
              <p:nvPr/>
            </p:nvPicPr>
            <p:blipFill>
              <a:blip r:embed="rId281"/>
              <a:stretch>
                <a:fillRect/>
              </a:stretch>
            </p:blipFill>
            <p:spPr>
              <a:xfrm>
                <a:off x="5315194" y="1038268"/>
                <a:ext cx="120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3" name="Freihand 212">
                <a:extLst>
                  <a:ext uri="{FF2B5EF4-FFF2-40B4-BE49-F238E27FC236}">
                    <a16:creationId xmlns:a16="http://schemas.microsoft.com/office/drawing/2014/main" id="{C8087FE6-12CD-42FF-C3A8-51905237D4B3}"/>
                  </a:ext>
                </a:extLst>
              </p14:cNvPr>
              <p14:cNvContentPartPr/>
              <p14:nvPr/>
            </p14:nvContentPartPr>
            <p14:xfrm>
              <a:off x="5451274" y="1047628"/>
              <a:ext cx="204840" cy="84240"/>
            </p14:xfrm>
          </p:contentPart>
        </mc:Choice>
        <mc:Fallback>
          <p:pic>
            <p:nvPicPr>
              <p:cNvPr id="213" name="Freihand 212">
                <a:extLst>
                  <a:ext uri="{FF2B5EF4-FFF2-40B4-BE49-F238E27FC236}">
                    <a16:creationId xmlns:a16="http://schemas.microsoft.com/office/drawing/2014/main" id="{C8087FE6-12CD-42FF-C3A8-51905237D4B3}"/>
                  </a:ext>
                </a:extLst>
              </p:cNvPr>
              <p:cNvPicPr/>
              <p:nvPr/>
            </p:nvPicPr>
            <p:blipFill>
              <a:blip r:embed="rId283"/>
              <a:stretch>
                <a:fillRect/>
              </a:stretch>
            </p:blipFill>
            <p:spPr>
              <a:xfrm>
                <a:off x="5442274" y="1038988"/>
                <a:ext cx="222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4" name="Freihand 213">
                <a:extLst>
                  <a:ext uri="{FF2B5EF4-FFF2-40B4-BE49-F238E27FC236}">
                    <a16:creationId xmlns:a16="http://schemas.microsoft.com/office/drawing/2014/main" id="{EA8C78B4-71E9-0382-07AA-2FDD1D3EE823}"/>
                  </a:ext>
                </a:extLst>
              </p14:cNvPr>
              <p14:cNvContentPartPr/>
              <p14:nvPr/>
            </p14:nvContentPartPr>
            <p14:xfrm>
              <a:off x="5677714" y="958348"/>
              <a:ext cx="92160" cy="179640"/>
            </p14:xfrm>
          </p:contentPart>
        </mc:Choice>
        <mc:Fallback>
          <p:pic>
            <p:nvPicPr>
              <p:cNvPr id="214" name="Freihand 213">
                <a:extLst>
                  <a:ext uri="{FF2B5EF4-FFF2-40B4-BE49-F238E27FC236}">
                    <a16:creationId xmlns:a16="http://schemas.microsoft.com/office/drawing/2014/main" id="{EA8C78B4-71E9-0382-07AA-2FDD1D3EE823}"/>
                  </a:ext>
                </a:extLst>
              </p:cNvPr>
              <p:cNvPicPr/>
              <p:nvPr/>
            </p:nvPicPr>
            <p:blipFill>
              <a:blip r:embed="rId285"/>
              <a:stretch>
                <a:fillRect/>
              </a:stretch>
            </p:blipFill>
            <p:spPr>
              <a:xfrm>
                <a:off x="5668714" y="949708"/>
                <a:ext cx="109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5" name="Freihand 214">
                <a:extLst>
                  <a:ext uri="{FF2B5EF4-FFF2-40B4-BE49-F238E27FC236}">
                    <a16:creationId xmlns:a16="http://schemas.microsoft.com/office/drawing/2014/main" id="{EF74A1FC-5B68-0954-D08F-EB175528AC75}"/>
                  </a:ext>
                </a:extLst>
              </p14:cNvPr>
              <p14:cNvContentPartPr/>
              <p14:nvPr/>
            </p14:nvContentPartPr>
            <p14:xfrm>
              <a:off x="5811634" y="952228"/>
              <a:ext cx="131760" cy="148320"/>
            </p14:xfrm>
          </p:contentPart>
        </mc:Choice>
        <mc:Fallback>
          <p:pic>
            <p:nvPicPr>
              <p:cNvPr id="215" name="Freihand 214">
                <a:extLst>
                  <a:ext uri="{FF2B5EF4-FFF2-40B4-BE49-F238E27FC236}">
                    <a16:creationId xmlns:a16="http://schemas.microsoft.com/office/drawing/2014/main" id="{EF74A1FC-5B68-0954-D08F-EB175528AC75}"/>
                  </a:ext>
                </a:extLst>
              </p:cNvPr>
              <p:cNvPicPr/>
              <p:nvPr/>
            </p:nvPicPr>
            <p:blipFill>
              <a:blip r:embed="rId287"/>
              <a:stretch>
                <a:fillRect/>
              </a:stretch>
            </p:blipFill>
            <p:spPr>
              <a:xfrm>
                <a:off x="5802634" y="943588"/>
                <a:ext cx="149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6" name="Freihand 215">
                <a:extLst>
                  <a:ext uri="{FF2B5EF4-FFF2-40B4-BE49-F238E27FC236}">
                    <a16:creationId xmlns:a16="http://schemas.microsoft.com/office/drawing/2014/main" id="{061B46E5-5E8B-F9B4-6D53-955B4C403B3C}"/>
                  </a:ext>
                </a:extLst>
              </p14:cNvPr>
              <p14:cNvContentPartPr/>
              <p14:nvPr/>
            </p14:nvContentPartPr>
            <p14:xfrm>
              <a:off x="5701834" y="893548"/>
              <a:ext cx="7560" cy="14760"/>
            </p14:xfrm>
          </p:contentPart>
        </mc:Choice>
        <mc:Fallback>
          <p:pic>
            <p:nvPicPr>
              <p:cNvPr id="216" name="Freihand 215">
                <a:extLst>
                  <a:ext uri="{FF2B5EF4-FFF2-40B4-BE49-F238E27FC236}">
                    <a16:creationId xmlns:a16="http://schemas.microsoft.com/office/drawing/2014/main" id="{061B46E5-5E8B-F9B4-6D53-955B4C403B3C}"/>
                  </a:ext>
                </a:extLst>
              </p:cNvPr>
              <p:cNvPicPr/>
              <p:nvPr/>
            </p:nvPicPr>
            <p:blipFill>
              <a:blip r:embed="rId289"/>
              <a:stretch>
                <a:fillRect/>
              </a:stretch>
            </p:blipFill>
            <p:spPr>
              <a:xfrm>
                <a:off x="5693194" y="884548"/>
                <a:ext cx="25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7" name="Freihand 216">
                <a:extLst>
                  <a:ext uri="{FF2B5EF4-FFF2-40B4-BE49-F238E27FC236}">
                    <a16:creationId xmlns:a16="http://schemas.microsoft.com/office/drawing/2014/main" id="{141E1346-359D-47EB-85B6-5F69AAAD714B}"/>
                  </a:ext>
                </a:extLst>
              </p14:cNvPr>
              <p14:cNvContentPartPr/>
              <p14:nvPr/>
            </p14:nvContentPartPr>
            <p14:xfrm>
              <a:off x="6090994" y="1069588"/>
              <a:ext cx="9000" cy="162360"/>
            </p14:xfrm>
          </p:contentPart>
        </mc:Choice>
        <mc:Fallback>
          <p:pic>
            <p:nvPicPr>
              <p:cNvPr id="217" name="Freihand 216">
                <a:extLst>
                  <a:ext uri="{FF2B5EF4-FFF2-40B4-BE49-F238E27FC236}">
                    <a16:creationId xmlns:a16="http://schemas.microsoft.com/office/drawing/2014/main" id="{141E1346-359D-47EB-85B6-5F69AAAD714B}"/>
                  </a:ext>
                </a:extLst>
              </p:cNvPr>
              <p:cNvPicPr/>
              <p:nvPr/>
            </p:nvPicPr>
            <p:blipFill>
              <a:blip r:embed="rId291"/>
              <a:stretch>
                <a:fillRect/>
              </a:stretch>
            </p:blipFill>
            <p:spPr>
              <a:xfrm>
                <a:off x="6082354" y="1060948"/>
                <a:ext cx="26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8" name="Freihand 217">
                <a:extLst>
                  <a:ext uri="{FF2B5EF4-FFF2-40B4-BE49-F238E27FC236}">
                    <a16:creationId xmlns:a16="http://schemas.microsoft.com/office/drawing/2014/main" id="{A5E77266-7682-F2DB-3D5C-43EBEBC17D7D}"/>
                  </a:ext>
                </a:extLst>
              </p14:cNvPr>
              <p14:cNvContentPartPr/>
              <p14:nvPr/>
            </p14:nvContentPartPr>
            <p14:xfrm>
              <a:off x="6231394" y="945388"/>
              <a:ext cx="232920" cy="199440"/>
            </p14:xfrm>
          </p:contentPart>
        </mc:Choice>
        <mc:Fallback>
          <p:pic>
            <p:nvPicPr>
              <p:cNvPr id="218" name="Freihand 217">
                <a:extLst>
                  <a:ext uri="{FF2B5EF4-FFF2-40B4-BE49-F238E27FC236}">
                    <a16:creationId xmlns:a16="http://schemas.microsoft.com/office/drawing/2014/main" id="{A5E77266-7682-F2DB-3D5C-43EBEBC17D7D}"/>
                  </a:ext>
                </a:extLst>
              </p:cNvPr>
              <p:cNvPicPr/>
              <p:nvPr/>
            </p:nvPicPr>
            <p:blipFill>
              <a:blip r:embed="rId293"/>
              <a:stretch>
                <a:fillRect/>
              </a:stretch>
            </p:blipFill>
            <p:spPr>
              <a:xfrm>
                <a:off x="6222394" y="936748"/>
                <a:ext cx="250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9" name="Freihand 218">
                <a:extLst>
                  <a:ext uri="{FF2B5EF4-FFF2-40B4-BE49-F238E27FC236}">
                    <a16:creationId xmlns:a16="http://schemas.microsoft.com/office/drawing/2014/main" id="{655F67D8-0C60-DA31-4732-D97D71ADEB7C}"/>
                  </a:ext>
                </a:extLst>
              </p14:cNvPr>
              <p14:cNvContentPartPr/>
              <p14:nvPr/>
            </p14:nvContentPartPr>
            <p14:xfrm>
              <a:off x="6539914" y="923788"/>
              <a:ext cx="272880" cy="164160"/>
            </p14:xfrm>
          </p:contentPart>
        </mc:Choice>
        <mc:Fallback>
          <p:pic>
            <p:nvPicPr>
              <p:cNvPr id="219" name="Freihand 218">
                <a:extLst>
                  <a:ext uri="{FF2B5EF4-FFF2-40B4-BE49-F238E27FC236}">
                    <a16:creationId xmlns:a16="http://schemas.microsoft.com/office/drawing/2014/main" id="{655F67D8-0C60-DA31-4732-D97D71ADEB7C}"/>
                  </a:ext>
                </a:extLst>
              </p:cNvPr>
              <p:cNvPicPr/>
              <p:nvPr/>
            </p:nvPicPr>
            <p:blipFill>
              <a:blip r:embed="rId295"/>
              <a:stretch>
                <a:fillRect/>
              </a:stretch>
            </p:blipFill>
            <p:spPr>
              <a:xfrm>
                <a:off x="6530914" y="914788"/>
                <a:ext cx="290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1" name="Freihand 220">
                <a:extLst>
                  <a:ext uri="{FF2B5EF4-FFF2-40B4-BE49-F238E27FC236}">
                    <a16:creationId xmlns:a16="http://schemas.microsoft.com/office/drawing/2014/main" id="{26B05F54-3EC8-2FF9-AC1E-F42AE7A5DF5A}"/>
                  </a:ext>
                </a:extLst>
              </p14:cNvPr>
              <p14:cNvContentPartPr/>
              <p14:nvPr/>
            </p14:nvContentPartPr>
            <p14:xfrm>
              <a:off x="7041034" y="930268"/>
              <a:ext cx="271440" cy="172800"/>
            </p14:xfrm>
          </p:contentPart>
        </mc:Choice>
        <mc:Fallback>
          <p:pic>
            <p:nvPicPr>
              <p:cNvPr id="221" name="Freihand 220">
                <a:extLst>
                  <a:ext uri="{FF2B5EF4-FFF2-40B4-BE49-F238E27FC236}">
                    <a16:creationId xmlns:a16="http://schemas.microsoft.com/office/drawing/2014/main" id="{26B05F54-3EC8-2FF9-AC1E-F42AE7A5DF5A}"/>
                  </a:ext>
                </a:extLst>
              </p:cNvPr>
              <p:cNvPicPr/>
              <p:nvPr/>
            </p:nvPicPr>
            <p:blipFill>
              <a:blip r:embed="rId297"/>
              <a:stretch>
                <a:fillRect/>
              </a:stretch>
            </p:blipFill>
            <p:spPr>
              <a:xfrm>
                <a:off x="7032394" y="921628"/>
                <a:ext cx="289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2" name="Freihand 221">
                <a:extLst>
                  <a:ext uri="{FF2B5EF4-FFF2-40B4-BE49-F238E27FC236}">
                    <a16:creationId xmlns:a16="http://schemas.microsoft.com/office/drawing/2014/main" id="{166B22B2-0309-488C-2EA6-17507C1CC5B5}"/>
                  </a:ext>
                </a:extLst>
              </p14:cNvPr>
              <p14:cNvContentPartPr/>
              <p14:nvPr/>
            </p14:nvContentPartPr>
            <p14:xfrm>
              <a:off x="7520914" y="921628"/>
              <a:ext cx="132120" cy="169560"/>
            </p14:xfrm>
          </p:contentPart>
        </mc:Choice>
        <mc:Fallback>
          <p:pic>
            <p:nvPicPr>
              <p:cNvPr id="222" name="Freihand 221">
                <a:extLst>
                  <a:ext uri="{FF2B5EF4-FFF2-40B4-BE49-F238E27FC236}">
                    <a16:creationId xmlns:a16="http://schemas.microsoft.com/office/drawing/2014/main" id="{166B22B2-0309-488C-2EA6-17507C1CC5B5}"/>
                  </a:ext>
                </a:extLst>
              </p:cNvPr>
              <p:cNvPicPr/>
              <p:nvPr/>
            </p:nvPicPr>
            <p:blipFill>
              <a:blip r:embed="rId299"/>
              <a:stretch>
                <a:fillRect/>
              </a:stretch>
            </p:blipFill>
            <p:spPr>
              <a:xfrm>
                <a:off x="7512274" y="912628"/>
                <a:ext cx="149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3" name="Freihand 222">
                <a:extLst>
                  <a:ext uri="{FF2B5EF4-FFF2-40B4-BE49-F238E27FC236}">
                    <a16:creationId xmlns:a16="http://schemas.microsoft.com/office/drawing/2014/main" id="{D5C895D2-790F-7B6E-286E-79D612B0ADF7}"/>
                  </a:ext>
                </a:extLst>
              </p14:cNvPr>
              <p14:cNvContentPartPr/>
              <p14:nvPr/>
            </p14:nvContentPartPr>
            <p14:xfrm>
              <a:off x="7677154" y="1025308"/>
              <a:ext cx="236520" cy="61560"/>
            </p14:xfrm>
          </p:contentPart>
        </mc:Choice>
        <mc:Fallback>
          <p:pic>
            <p:nvPicPr>
              <p:cNvPr id="223" name="Freihand 222">
                <a:extLst>
                  <a:ext uri="{FF2B5EF4-FFF2-40B4-BE49-F238E27FC236}">
                    <a16:creationId xmlns:a16="http://schemas.microsoft.com/office/drawing/2014/main" id="{D5C895D2-790F-7B6E-286E-79D612B0ADF7}"/>
                  </a:ext>
                </a:extLst>
              </p:cNvPr>
              <p:cNvPicPr/>
              <p:nvPr/>
            </p:nvPicPr>
            <p:blipFill>
              <a:blip r:embed="rId301"/>
              <a:stretch>
                <a:fillRect/>
              </a:stretch>
            </p:blipFill>
            <p:spPr>
              <a:xfrm>
                <a:off x="7668154" y="1016668"/>
                <a:ext cx="254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4" name="Freihand 223">
                <a:extLst>
                  <a:ext uri="{FF2B5EF4-FFF2-40B4-BE49-F238E27FC236}">
                    <a16:creationId xmlns:a16="http://schemas.microsoft.com/office/drawing/2014/main" id="{B7B034BD-9F55-372E-A192-7E4D10F19AE5}"/>
                  </a:ext>
                </a:extLst>
              </p14:cNvPr>
              <p14:cNvContentPartPr/>
              <p14:nvPr/>
            </p14:nvContentPartPr>
            <p14:xfrm>
              <a:off x="7959754" y="927388"/>
              <a:ext cx="145800" cy="150480"/>
            </p14:xfrm>
          </p:contentPart>
        </mc:Choice>
        <mc:Fallback>
          <p:pic>
            <p:nvPicPr>
              <p:cNvPr id="224" name="Freihand 223">
                <a:extLst>
                  <a:ext uri="{FF2B5EF4-FFF2-40B4-BE49-F238E27FC236}">
                    <a16:creationId xmlns:a16="http://schemas.microsoft.com/office/drawing/2014/main" id="{B7B034BD-9F55-372E-A192-7E4D10F19AE5}"/>
                  </a:ext>
                </a:extLst>
              </p:cNvPr>
              <p:cNvPicPr/>
              <p:nvPr/>
            </p:nvPicPr>
            <p:blipFill>
              <a:blip r:embed="rId303"/>
              <a:stretch>
                <a:fillRect/>
              </a:stretch>
            </p:blipFill>
            <p:spPr>
              <a:xfrm>
                <a:off x="7950754" y="918748"/>
                <a:ext cx="163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5" name="Freihand 224">
                <a:extLst>
                  <a:ext uri="{FF2B5EF4-FFF2-40B4-BE49-F238E27FC236}">
                    <a16:creationId xmlns:a16="http://schemas.microsoft.com/office/drawing/2014/main" id="{C7F53629-A9C6-0A63-62AA-81679B5520CF}"/>
                  </a:ext>
                </a:extLst>
              </p14:cNvPr>
              <p14:cNvContentPartPr/>
              <p14:nvPr/>
            </p14:nvContentPartPr>
            <p14:xfrm>
              <a:off x="8020954" y="1067428"/>
              <a:ext cx="49320" cy="34560"/>
            </p14:xfrm>
          </p:contentPart>
        </mc:Choice>
        <mc:Fallback>
          <p:pic>
            <p:nvPicPr>
              <p:cNvPr id="225" name="Freihand 224">
                <a:extLst>
                  <a:ext uri="{FF2B5EF4-FFF2-40B4-BE49-F238E27FC236}">
                    <a16:creationId xmlns:a16="http://schemas.microsoft.com/office/drawing/2014/main" id="{C7F53629-A9C6-0A63-62AA-81679B5520CF}"/>
                  </a:ext>
                </a:extLst>
              </p:cNvPr>
              <p:cNvPicPr/>
              <p:nvPr/>
            </p:nvPicPr>
            <p:blipFill>
              <a:blip r:embed="rId305"/>
              <a:stretch>
                <a:fillRect/>
              </a:stretch>
            </p:blipFill>
            <p:spPr>
              <a:xfrm>
                <a:off x="8011954" y="1058788"/>
                <a:ext cx="66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7" name="Freihand 226">
                <a:extLst>
                  <a:ext uri="{FF2B5EF4-FFF2-40B4-BE49-F238E27FC236}">
                    <a16:creationId xmlns:a16="http://schemas.microsoft.com/office/drawing/2014/main" id="{200DED1B-A663-8521-4BC1-1E52911C655C}"/>
                  </a:ext>
                </a:extLst>
              </p14:cNvPr>
              <p14:cNvContentPartPr/>
              <p14:nvPr/>
            </p14:nvContentPartPr>
            <p14:xfrm>
              <a:off x="8277274" y="993268"/>
              <a:ext cx="269280" cy="275400"/>
            </p14:xfrm>
          </p:contentPart>
        </mc:Choice>
        <mc:Fallback>
          <p:pic>
            <p:nvPicPr>
              <p:cNvPr id="227" name="Freihand 226">
                <a:extLst>
                  <a:ext uri="{FF2B5EF4-FFF2-40B4-BE49-F238E27FC236}">
                    <a16:creationId xmlns:a16="http://schemas.microsoft.com/office/drawing/2014/main" id="{200DED1B-A663-8521-4BC1-1E52911C655C}"/>
                  </a:ext>
                </a:extLst>
              </p:cNvPr>
              <p:cNvPicPr/>
              <p:nvPr/>
            </p:nvPicPr>
            <p:blipFill>
              <a:blip r:embed="rId307"/>
              <a:stretch>
                <a:fillRect/>
              </a:stretch>
            </p:blipFill>
            <p:spPr>
              <a:xfrm>
                <a:off x="8268634" y="984628"/>
                <a:ext cx="286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8" name="Freihand 227">
                <a:extLst>
                  <a:ext uri="{FF2B5EF4-FFF2-40B4-BE49-F238E27FC236}">
                    <a16:creationId xmlns:a16="http://schemas.microsoft.com/office/drawing/2014/main" id="{E8C48525-F637-4ECF-EE66-D3DBF5C3BF88}"/>
                  </a:ext>
                </a:extLst>
              </p14:cNvPr>
              <p14:cNvContentPartPr/>
              <p14:nvPr/>
            </p14:nvContentPartPr>
            <p14:xfrm>
              <a:off x="8604874" y="842068"/>
              <a:ext cx="95760" cy="267120"/>
            </p14:xfrm>
          </p:contentPart>
        </mc:Choice>
        <mc:Fallback>
          <p:pic>
            <p:nvPicPr>
              <p:cNvPr id="228" name="Freihand 227">
                <a:extLst>
                  <a:ext uri="{FF2B5EF4-FFF2-40B4-BE49-F238E27FC236}">
                    <a16:creationId xmlns:a16="http://schemas.microsoft.com/office/drawing/2014/main" id="{E8C48525-F637-4ECF-EE66-D3DBF5C3BF88}"/>
                  </a:ext>
                </a:extLst>
              </p:cNvPr>
              <p:cNvPicPr/>
              <p:nvPr/>
            </p:nvPicPr>
            <p:blipFill>
              <a:blip r:embed="rId309"/>
              <a:stretch>
                <a:fillRect/>
              </a:stretch>
            </p:blipFill>
            <p:spPr>
              <a:xfrm>
                <a:off x="8596234" y="833068"/>
                <a:ext cx="1134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0" name="Freihand 229">
                <a:extLst>
                  <a:ext uri="{FF2B5EF4-FFF2-40B4-BE49-F238E27FC236}">
                    <a16:creationId xmlns:a16="http://schemas.microsoft.com/office/drawing/2014/main" id="{A330827C-34ED-3E7C-B39F-AF29877B725F}"/>
                  </a:ext>
                </a:extLst>
              </p14:cNvPr>
              <p14:cNvContentPartPr/>
              <p14:nvPr/>
            </p14:nvContentPartPr>
            <p14:xfrm>
              <a:off x="8800354" y="962668"/>
              <a:ext cx="81360" cy="124920"/>
            </p14:xfrm>
          </p:contentPart>
        </mc:Choice>
        <mc:Fallback>
          <p:pic>
            <p:nvPicPr>
              <p:cNvPr id="230" name="Freihand 229">
                <a:extLst>
                  <a:ext uri="{FF2B5EF4-FFF2-40B4-BE49-F238E27FC236}">
                    <a16:creationId xmlns:a16="http://schemas.microsoft.com/office/drawing/2014/main" id="{A330827C-34ED-3E7C-B39F-AF29877B725F}"/>
                  </a:ext>
                </a:extLst>
              </p:cNvPr>
              <p:cNvPicPr/>
              <p:nvPr/>
            </p:nvPicPr>
            <p:blipFill>
              <a:blip r:embed="rId311"/>
              <a:stretch>
                <a:fillRect/>
              </a:stretch>
            </p:blipFill>
            <p:spPr>
              <a:xfrm>
                <a:off x="8791354" y="954028"/>
                <a:ext cx="99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1" name="Freihand 230">
                <a:extLst>
                  <a:ext uri="{FF2B5EF4-FFF2-40B4-BE49-F238E27FC236}">
                    <a16:creationId xmlns:a16="http://schemas.microsoft.com/office/drawing/2014/main" id="{8165CEDC-A673-E03C-847A-3FACEBF31FB7}"/>
                  </a:ext>
                </a:extLst>
              </p14:cNvPr>
              <p14:cNvContentPartPr/>
              <p14:nvPr/>
            </p14:nvContentPartPr>
            <p14:xfrm>
              <a:off x="9008434" y="1004788"/>
              <a:ext cx="31680" cy="89640"/>
            </p14:xfrm>
          </p:contentPart>
        </mc:Choice>
        <mc:Fallback>
          <p:pic>
            <p:nvPicPr>
              <p:cNvPr id="231" name="Freihand 230">
                <a:extLst>
                  <a:ext uri="{FF2B5EF4-FFF2-40B4-BE49-F238E27FC236}">
                    <a16:creationId xmlns:a16="http://schemas.microsoft.com/office/drawing/2014/main" id="{8165CEDC-A673-E03C-847A-3FACEBF31FB7}"/>
                  </a:ext>
                </a:extLst>
              </p:cNvPr>
              <p:cNvPicPr/>
              <p:nvPr/>
            </p:nvPicPr>
            <p:blipFill>
              <a:blip r:embed="rId313"/>
              <a:stretch>
                <a:fillRect/>
              </a:stretch>
            </p:blipFill>
            <p:spPr>
              <a:xfrm>
                <a:off x="8999434" y="995788"/>
                <a:ext cx="49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2" name="Freihand 231">
                <a:extLst>
                  <a:ext uri="{FF2B5EF4-FFF2-40B4-BE49-F238E27FC236}">
                    <a16:creationId xmlns:a16="http://schemas.microsoft.com/office/drawing/2014/main" id="{36B29416-CB0E-D5A3-CAEA-C3B7B7DCE73F}"/>
                  </a:ext>
                </a:extLst>
              </p14:cNvPr>
              <p14:cNvContentPartPr/>
              <p14:nvPr/>
            </p14:nvContentPartPr>
            <p14:xfrm>
              <a:off x="9143794" y="860788"/>
              <a:ext cx="204480" cy="245160"/>
            </p14:xfrm>
          </p:contentPart>
        </mc:Choice>
        <mc:Fallback>
          <p:pic>
            <p:nvPicPr>
              <p:cNvPr id="232" name="Freihand 231">
                <a:extLst>
                  <a:ext uri="{FF2B5EF4-FFF2-40B4-BE49-F238E27FC236}">
                    <a16:creationId xmlns:a16="http://schemas.microsoft.com/office/drawing/2014/main" id="{36B29416-CB0E-D5A3-CAEA-C3B7B7DCE73F}"/>
                  </a:ext>
                </a:extLst>
              </p:cNvPr>
              <p:cNvPicPr/>
              <p:nvPr/>
            </p:nvPicPr>
            <p:blipFill>
              <a:blip r:embed="rId315"/>
              <a:stretch>
                <a:fillRect/>
              </a:stretch>
            </p:blipFill>
            <p:spPr>
              <a:xfrm>
                <a:off x="9135154" y="852148"/>
                <a:ext cx="222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3" name="Freihand 232">
                <a:extLst>
                  <a:ext uri="{FF2B5EF4-FFF2-40B4-BE49-F238E27FC236}">
                    <a16:creationId xmlns:a16="http://schemas.microsoft.com/office/drawing/2014/main" id="{14FDC1EC-9E64-FDA6-FA18-4687472F22A8}"/>
                  </a:ext>
                </a:extLst>
              </p14:cNvPr>
              <p14:cNvContentPartPr/>
              <p14:nvPr/>
            </p14:nvContentPartPr>
            <p14:xfrm>
              <a:off x="9382474" y="884548"/>
              <a:ext cx="20880" cy="52200"/>
            </p14:xfrm>
          </p:contentPart>
        </mc:Choice>
        <mc:Fallback>
          <p:pic>
            <p:nvPicPr>
              <p:cNvPr id="233" name="Freihand 232">
                <a:extLst>
                  <a:ext uri="{FF2B5EF4-FFF2-40B4-BE49-F238E27FC236}">
                    <a16:creationId xmlns:a16="http://schemas.microsoft.com/office/drawing/2014/main" id="{14FDC1EC-9E64-FDA6-FA18-4687472F22A8}"/>
                  </a:ext>
                </a:extLst>
              </p:cNvPr>
              <p:cNvPicPr/>
              <p:nvPr/>
            </p:nvPicPr>
            <p:blipFill>
              <a:blip r:embed="rId317"/>
              <a:stretch>
                <a:fillRect/>
              </a:stretch>
            </p:blipFill>
            <p:spPr>
              <a:xfrm>
                <a:off x="9373474" y="875908"/>
                <a:ext cx="38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4" name="Freihand 233">
                <a:extLst>
                  <a:ext uri="{FF2B5EF4-FFF2-40B4-BE49-F238E27FC236}">
                    <a16:creationId xmlns:a16="http://schemas.microsoft.com/office/drawing/2014/main" id="{C39082DB-3C4A-F01A-8435-FA35A6796F04}"/>
                  </a:ext>
                </a:extLst>
              </p14:cNvPr>
              <p14:cNvContentPartPr/>
              <p14:nvPr/>
            </p14:nvContentPartPr>
            <p14:xfrm>
              <a:off x="9354034" y="964828"/>
              <a:ext cx="486720" cy="345600"/>
            </p14:xfrm>
          </p:contentPart>
        </mc:Choice>
        <mc:Fallback>
          <p:pic>
            <p:nvPicPr>
              <p:cNvPr id="234" name="Freihand 233">
                <a:extLst>
                  <a:ext uri="{FF2B5EF4-FFF2-40B4-BE49-F238E27FC236}">
                    <a16:creationId xmlns:a16="http://schemas.microsoft.com/office/drawing/2014/main" id="{C39082DB-3C4A-F01A-8435-FA35A6796F04}"/>
                  </a:ext>
                </a:extLst>
              </p:cNvPr>
              <p:cNvPicPr/>
              <p:nvPr/>
            </p:nvPicPr>
            <p:blipFill>
              <a:blip r:embed="rId319"/>
              <a:stretch>
                <a:fillRect/>
              </a:stretch>
            </p:blipFill>
            <p:spPr>
              <a:xfrm>
                <a:off x="9345394" y="955828"/>
                <a:ext cx="50436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5" name="Freihand 234">
                <a:extLst>
                  <a:ext uri="{FF2B5EF4-FFF2-40B4-BE49-F238E27FC236}">
                    <a16:creationId xmlns:a16="http://schemas.microsoft.com/office/drawing/2014/main" id="{33715F1A-C436-0375-C5AD-9B1802F79857}"/>
                  </a:ext>
                </a:extLst>
              </p14:cNvPr>
              <p14:cNvContentPartPr/>
              <p14:nvPr/>
            </p14:nvContentPartPr>
            <p14:xfrm>
              <a:off x="9851914" y="851428"/>
              <a:ext cx="15120" cy="38880"/>
            </p14:xfrm>
          </p:contentPart>
        </mc:Choice>
        <mc:Fallback>
          <p:pic>
            <p:nvPicPr>
              <p:cNvPr id="235" name="Freihand 234">
                <a:extLst>
                  <a:ext uri="{FF2B5EF4-FFF2-40B4-BE49-F238E27FC236}">
                    <a16:creationId xmlns:a16="http://schemas.microsoft.com/office/drawing/2014/main" id="{33715F1A-C436-0375-C5AD-9B1802F79857}"/>
                  </a:ext>
                </a:extLst>
              </p:cNvPr>
              <p:cNvPicPr/>
              <p:nvPr/>
            </p:nvPicPr>
            <p:blipFill>
              <a:blip r:embed="rId321"/>
              <a:stretch>
                <a:fillRect/>
              </a:stretch>
            </p:blipFill>
            <p:spPr>
              <a:xfrm>
                <a:off x="9843274" y="842788"/>
                <a:ext cx="32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6" name="Freihand 235">
                <a:extLst>
                  <a:ext uri="{FF2B5EF4-FFF2-40B4-BE49-F238E27FC236}">
                    <a16:creationId xmlns:a16="http://schemas.microsoft.com/office/drawing/2014/main" id="{19867762-C860-B3F8-7DDD-433E52AB152B}"/>
                  </a:ext>
                </a:extLst>
              </p14:cNvPr>
              <p14:cNvContentPartPr/>
              <p14:nvPr/>
            </p14:nvContentPartPr>
            <p14:xfrm>
              <a:off x="9884674" y="878428"/>
              <a:ext cx="183600" cy="156960"/>
            </p14:xfrm>
          </p:contentPart>
        </mc:Choice>
        <mc:Fallback>
          <p:pic>
            <p:nvPicPr>
              <p:cNvPr id="236" name="Freihand 235">
                <a:extLst>
                  <a:ext uri="{FF2B5EF4-FFF2-40B4-BE49-F238E27FC236}">
                    <a16:creationId xmlns:a16="http://schemas.microsoft.com/office/drawing/2014/main" id="{19867762-C860-B3F8-7DDD-433E52AB152B}"/>
                  </a:ext>
                </a:extLst>
              </p:cNvPr>
              <p:cNvPicPr/>
              <p:nvPr/>
            </p:nvPicPr>
            <p:blipFill>
              <a:blip r:embed="rId323"/>
              <a:stretch>
                <a:fillRect/>
              </a:stretch>
            </p:blipFill>
            <p:spPr>
              <a:xfrm>
                <a:off x="9875674" y="869428"/>
                <a:ext cx="201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8" name="Freihand 237">
                <a:extLst>
                  <a:ext uri="{FF2B5EF4-FFF2-40B4-BE49-F238E27FC236}">
                    <a16:creationId xmlns:a16="http://schemas.microsoft.com/office/drawing/2014/main" id="{93056C6B-359D-C782-9D0E-ECF4930B7149}"/>
                  </a:ext>
                </a:extLst>
              </p14:cNvPr>
              <p14:cNvContentPartPr/>
              <p14:nvPr/>
            </p14:nvContentPartPr>
            <p14:xfrm>
              <a:off x="10362754" y="943228"/>
              <a:ext cx="396000" cy="110160"/>
            </p14:xfrm>
          </p:contentPart>
        </mc:Choice>
        <mc:Fallback>
          <p:pic>
            <p:nvPicPr>
              <p:cNvPr id="238" name="Freihand 237">
                <a:extLst>
                  <a:ext uri="{FF2B5EF4-FFF2-40B4-BE49-F238E27FC236}">
                    <a16:creationId xmlns:a16="http://schemas.microsoft.com/office/drawing/2014/main" id="{93056C6B-359D-C782-9D0E-ECF4930B7149}"/>
                  </a:ext>
                </a:extLst>
              </p:cNvPr>
              <p:cNvPicPr/>
              <p:nvPr/>
            </p:nvPicPr>
            <p:blipFill>
              <a:blip r:embed="rId325"/>
              <a:stretch>
                <a:fillRect/>
              </a:stretch>
            </p:blipFill>
            <p:spPr>
              <a:xfrm>
                <a:off x="10353754" y="934228"/>
                <a:ext cx="413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9" name="Freihand 238">
                <a:extLst>
                  <a:ext uri="{FF2B5EF4-FFF2-40B4-BE49-F238E27FC236}">
                    <a16:creationId xmlns:a16="http://schemas.microsoft.com/office/drawing/2014/main" id="{D7F19972-E266-7267-61C7-260F229CF723}"/>
                  </a:ext>
                </a:extLst>
              </p14:cNvPr>
              <p14:cNvContentPartPr/>
              <p14:nvPr/>
            </p14:nvContentPartPr>
            <p14:xfrm>
              <a:off x="10791514" y="918388"/>
              <a:ext cx="205920" cy="144720"/>
            </p14:xfrm>
          </p:contentPart>
        </mc:Choice>
        <mc:Fallback>
          <p:pic>
            <p:nvPicPr>
              <p:cNvPr id="239" name="Freihand 238">
                <a:extLst>
                  <a:ext uri="{FF2B5EF4-FFF2-40B4-BE49-F238E27FC236}">
                    <a16:creationId xmlns:a16="http://schemas.microsoft.com/office/drawing/2014/main" id="{D7F19972-E266-7267-61C7-260F229CF723}"/>
                  </a:ext>
                </a:extLst>
              </p:cNvPr>
              <p:cNvPicPr/>
              <p:nvPr/>
            </p:nvPicPr>
            <p:blipFill>
              <a:blip r:embed="rId327"/>
              <a:stretch>
                <a:fillRect/>
              </a:stretch>
            </p:blipFill>
            <p:spPr>
              <a:xfrm>
                <a:off x="10782874" y="909748"/>
                <a:ext cx="223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0" name="Freihand 239">
                <a:extLst>
                  <a:ext uri="{FF2B5EF4-FFF2-40B4-BE49-F238E27FC236}">
                    <a16:creationId xmlns:a16="http://schemas.microsoft.com/office/drawing/2014/main" id="{6D267862-A753-D57A-9F47-451A75318298}"/>
                  </a:ext>
                </a:extLst>
              </p14:cNvPr>
              <p14:cNvContentPartPr/>
              <p14:nvPr/>
            </p14:nvContentPartPr>
            <p14:xfrm>
              <a:off x="220474" y="1531108"/>
              <a:ext cx="267480" cy="140040"/>
            </p14:xfrm>
          </p:contentPart>
        </mc:Choice>
        <mc:Fallback>
          <p:pic>
            <p:nvPicPr>
              <p:cNvPr id="240" name="Freihand 239">
                <a:extLst>
                  <a:ext uri="{FF2B5EF4-FFF2-40B4-BE49-F238E27FC236}">
                    <a16:creationId xmlns:a16="http://schemas.microsoft.com/office/drawing/2014/main" id="{6D267862-A753-D57A-9F47-451A75318298}"/>
                  </a:ext>
                </a:extLst>
              </p:cNvPr>
              <p:cNvPicPr/>
              <p:nvPr/>
            </p:nvPicPr>
            <p:blipFill>
              <a:blip r:embed="rId329"/>
              <a:stretch>
                <a:fillRect/>
              </a:stretch>
            </p:blipFill>
            <p:spPr>
              <a:xfrm>
                <a:off x="211834" y="1522108"/>
                <a:ext cx="285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1" name="Freihand 240">
                <a:extLst>
                  <a:ext uri="{FF2B5EF4-FFF2-40B4-BE49-F238E27FC236}">
                    <a16:creationId xmlns:a16="http://schemas.microsoft.com/office/drawing/2014/main" id="{D4E8EA85-635E-FEEB-D517-5FB0CC9979AB}"/>
                  </a:ext>
                </a:extLst>
              </p14:cNvPr>
              <p14:cNvContentPartPr/>
              <p14:nvPr/>
            </p14:nvContentPartPr>
            <p14:xfrm>
              <a:off x="459874" y="1517068"/>
              <a:ext cx="25200" cy="10440"/>
            </p14:xfrm>
          </p:contentPart>
        </mc:Choice>
        <mc:Fallback>
          <p:pic>
            <p:nvPicPr>
              <p:cNvPr id="241" name="Freihand 240">
                <a:extLst>
                  <a:ext uri="{FF2B5EF4-FFF2-40B4-BE49-F238E27FC236}">
                    <a16:creationId xmlns:a16="http://schemas.microsoft.com/office/drawing/2014/main" id="{D4E8EA85-635E-FEEB-D517-5FB0CC9979AB}"/>
                  </a:ext>
                </a:extLst>
              </p:cNvPr>
              <p:cNvPicPr/>
              <p:nvPr/>
            </p:nvPicPr>
            <p:blipFill>
              <a:blip r:embed="rId331"/>
              <a:stretch>
                <a:fillRect/>
              </a:stretch>
            </p:blipFill>
            <p:spPr>
              <a:xfrm>
                <a:off x="450874" y="1508428"/>
                <a:ext cx="42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2" name="Freihand 241">
                <a:extLst>
                  <a:ext uri="{FF2B5EF4-FFF2-40B4-BE49-F238E27FC236}">
                    <a16:creationId xmlns:a16="http://schemas.microsoft.com/office/drawing/2014/main" id="{A92103CE-F84E-4EEC-D6BF-555469F42871}"/>
                  </a:ext>
                </a:extLst>
              </p14:cNvPr>
              <p14:cNvContentPartPr/>
              <p14:nvPr/>
            </p14:nvContentPartPr>
            <p14:xfrm>
              <a:off x="739594" y="1501588"/>
              <a:ext cx="296280" cy="177120"/>
            </p14:xfrm>
          </p:contentPart>
        </mc:Choice>
        <mc:Fallback>
          <p:pic>
            <p:nvPicPr>
              <p:cNvPr id="242" name="Freihand 241">
                <a:extLst>
                  <a:ext uri="{FF2B5EF4-FFF2-40B4-BE49-F238E27FC236}">
                    <a16:creationId xmlns:a16="http://schemas.microsoft.com/office/drawing/2014/main" id="{A92103CE-F84E-4EEC-D6BF-555469F42871}"/>
                  </a:ext>
                </a:extLst>
              </p:cNvPr>
              <p:cNvPicPr/>
              <p:nvPr/>
            </p:nvPicPr>
            <p:blipFill>
              <a:blip r:embed="rId333"/>
              <a:stretch>
                <a:fillRect/>
              </a:stretch>
            </p:blipFill>
            <p:spPr>
              <a:xfrm>
                <a:off x="730954" y="1492948"/>
                <a:ext cx="313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3" name="Freihand 242">
                <a:extLst>
                  <a:ext uri="{FF2B5EF4-FFF2-40B4-BE49-F238E27FC236}">
                    <a16:creationId xmlns:a16="http://schemas.microsoft.com/office/drawing/2014/main" id="{5D390968-4146-58FE-9F3E-9E297E832B8E}"/>
                  </a:ext>
                </a:extLst>
              </p14:cNvPr>
              <p14:cNvContentPartPr/>
              <p14:nvPr/>
            </p14:nvContentPartPr>
            <p14:xfrm>
              <a:off x="1047394" y="1506268"/>
              <a:ext cx="28440" cy="26280"/>
            </p14:xfrm>
          </p:contentPart>
        </mc:Choice>
        <mc:Fallback>
          <p:pic>
            <p:nvPicPr>
              <p:cNvPr id="243" name="Freihand 242">
                <a:extLst>
                  <a:ext uri="{FF2B5EF4-FFF2-40B4-BE49-F238E27FC236}">
                    <a16:creationId xmlns:a16="http://schemas.microsoft.com/office/drawing/2014/main" id="{5D390968-4146-58FE-9F3E-9E297E832B8E}"/>
                  </a:ext>
                </a:extLst>
              </p:cNvPr>
              <p:cNvPicPr/>
              <p:nvPr/>
            </p:nvPicPr>
            <p:blipFill>
              <a:blip r:embed="rId335"/>
              <a:stretch>
                <a:fillRect/>
              </a:stretch>
            </p:blipFill>
            <p:spPr>
              <a:xfrm>
                <a:off x="1038394" y="1497268"/>
                <a:ext cx="46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4" name="Freihand 243">
                <a:extLst>
                  <a:ext uri="{FF2B5EF4-FFF2-40B4-BE49-F238E27FC236}">
                    <a16:creationId xmlns:a16="http://schemas.microsoft.com/office/drawing/2014/main" id="{F56C25EC-FC48-1863-7FA1-DB3502C4099F}"/>
                  </a:ext>
                </a:extLst>
              </p14:cNvPr>
              <p14:cNvContentPartPr/>
              <p14:nvPr/>
            </p14:nvContentPartPr>
            <p14:xfrm>
              <a:off x="1112914" y="1546228"/>
              <a:ext cx="104400" cy="92880"/>
            </p14:xfrm>
          </p:contentPart>
        </mc:Choice>
        <mc:Fallback>
          <p:pic>
            <p:nvPicPr>
              <p:cNvPr id="244" name="Freihand 243">
                <a:extLst>
                  <a:ext uri="{FF2B5EF4-FFF2-40B4-BE49-F238E27FC236}">
                    <a16:creationId xmlns:a16="http://schemas.microsoft.com/office/drawing/2014/main" id="{F56C25EC-FC48-1863-7FA1-DB3502C4099F}"/>
                  </a:ext>
                </a:extLst>
              </p:cNvPr>
              <p:cNvPicPr/>
              <p:nvPr/>
            </p:nvPicPr>
            <p:blipFill>
              <a:blip r:embed="rId337"/>
              <a:stretch>
                <a:fillRect/>
              </a:stretch>
            </p:blipFill>
            <p:spPr>
              <a:xfrm>
                <a:off x="1103914" y="1537588"/>
                <a:ext cx="122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5" name="Freihand 244">
                <a:extLst>
                  <a:ext uri="{FF2B5EF4-FFF2-40B4-BE49-F238E27FC236}">
                    <a16:creationId xmlns:a16="http://schemas.microsoft.com/office/drawing/2014/main" id="{A09523D3-9749-27FC-E003-D991605CD702}"/>
                  </a:ext>
                </a:extLst>
              </p14:cNvPr>
              <p14:cNvContentPartPr/>
              <p14:nvPr/>
            </p14:nvContentPartPr>
            <p14:xfrm>
              <a:off x="1545994" y="1525348"/>
              <a:ext cx="217440" cy="108000"/>
            </p14:xfrm>
          </p:contentPart>
        </mc:Choice>
        <mc:Fallback>
          <p:pic>
            <p:nvPicPr>
              <p:cNvPr id="245" name="Freihand 244">
                <a:extLst>
                  <a:ext uri="{FF2B5EF4-FFF2-40B4-BE49-F238E27FC236}">
                    <a16:creationId xmlns:a16="http://schemas.microsoft.com/office/drawing/2014/main" id="{A09523D3-9749-27FC-E003-D991605CD702}"/>
                  </a:ext>
                </a:extLst>
              </p:cNvPr>
              <p:cNvPicPr/>
              <p:nvPr/>
            </p:nvPicPr>
            <p:blipFill>
              <a:blip r:embed="rId339"/>
              <a:stretch>
                <a:fillRect/>
              </a:stretch>
            </p:blipFill>
            <p:spPr>
              <a:xfrm>
                <a:off x="1536994" y="1516708"/>
                <a:ext cx="235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6" name="Freihand 245">
                <a:extLst>
                  <a:ext uri="{FF2B5EF4-FFF2-40B4-BE49-F238E27FC236}">
                    <a16:creationId xmlns:a16="http://schemas.microsoft.com/office/drawing/2014/main" id="{BBD381B2-E47F-1FD9-5FF6-868A7F1006B0}"/>
                  </a:ext>
                </a:extLst>
              </p14:cNvPr>
              <p14:cNvContentPartPr/>
              <p14:nvPr/>
            </p14:nvContentPartPr>
            <p14:xfrm>
              <a:off x="1842994" y="1436788"/>
              <a:ext cx="215640" cy="145800"/>
            </p14:xfrm>
          </p:contentPart>
        </mc:Choice>
        <mc:Fallback>
          <p:pic>
            <p:nvPicPr>
              <p:cNvPr id="246" name="Freihand 245">
                <a:extLst>
                  <a:ext uri="{FF2B5EF4-FFF2-40B4-BE49-F238E27FC236}">
                    <a16:creationId xmlns:a16="http://schemas.microsoft.com/office/drawing/2014/main" id="{BBD381B2-E47F-1FD9-5FF6-868A7F1006B0}"/>
                  </a:ext>
                </a:extLst>
              </p:cNvPr>
              <p:cNvPicPr/>
              <p:nvPr/>
            </p:nvPicPr>
            <p:blipFill>
              <a:blip r:embed="rId341"/>
              <a:stretch>
                <a:fillRect/>
              </a:stretch>
            </p:blipFill>
            <p:spPr>
              <a:xfrm>
                <a:off x="1833994" y="1427788"/>
                <a:ext cx="233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7" name="Freihand 246">
                <a:extLst>
                  <a:ext uri="{FF2B5EF4-FFF2-40B4-BE49-F238E27FC236}">
                    <a16:creationId xmlns:a16="http://schemas.microsoft.com/office/drawing/2014/main" id="{19D33F36-543C-2660-6285-369D90A03183}"/>
                  </a:ext>
                </a:extLst>
              </p14:cNvPr>
              <p14:cNvContentPartPr/>
              <p14:nvPr/>
            </p14:nvContentPartPr>
            <p14:xfrm>
              <a:off x="1778554" y="1385308"/>
              <a:ext cx="31680" cy="30240"/>
            </p14:xfrm>
          </p:contentPart>
        </mc:Choice>
        <mc:Fallback>
          <p:pic>
            <p:nvPicPr>
              <p:cNvPr id="247" name="Freihand 246">
                <a:extLst>
                  <a:ext uri="{FF2B5EF4-FFF2-40B4-BE49-F238E27FC236}">
                    <a16:creationId xmlns:a16="http://schemas.microsoft.com/office/drawing/2014/main" id="{19D33F36-543C-2660-6285-369D90A03183}"/>
                  </a:ext>
                </a:extLst>
              </p:cNvPr>
              <p:cNvPicPr/>
              <p:nvPr/>
            </p:nvPicPr>
            <p:blipFill>
              <a:blip r:embed="rId343"/>
              <a:stretch>
                <a:fillRect/>
              </a:stretch>
            </p:blipFill>
            <p:spPr>
              <a:xfrm>
                <a:off x="1769554" y="1376668"/>
                <a:ext cx="49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8" name="Freihand 247">
                <a:extLst>
                  <a:ext uri="{FF2B5EF4-FFF2-40B4-BE49-F238E27FC236}">
                    <a16:creationId xmlns:a16="http://schemas.microsoft.com/office/drawing/2014/main" id="{1C88DE94-631E-93F6-DD41-1B6D5346EC0F}"/>
                  </a:ext>
                </a:extLst>
              </p14:cNvPr>
              <p14:cNvContentPartPr/>
              <p14:nvPr/>
            </p14:nvContentPartPr>
            <p14:xfrm>
              <a:off x="2147194" y="1431748"/>
              <a:ext cx="355680" cy="144000"/>
            </p14:xfrm>
          </p:contentPart>
        </mc:Choice>
        <mc:Fallback>
          <p:pic>
            <p:nvPicPr>
              <p:cNvPr id="248" name="Freihand 247">
                <a:extLst>
                  <a:ext uri="{FF2B5EF4-FFF2-40B4-BE49-F238E27FC236}">
                    <a16:creationId xmlns:a16="http://schemas.microsoft.com/office/drawing/2014/main" id="{1C88DE94-631E-93F6-DD41-1B6D5346EC0F}"/>
                  </a:ext>
                </a:extLst>
              </p:cNvPr>
              <p:cNvPicPr/>
              <p:nvPr/>
            </p:nvPicPr>
            <p:blipFill>
              <a:blip r:embed="rId345"/>
              <a:stretch>
                <a:fillRect/>
              </a:stretch>
            </p:blipFill>
            <p:spPr>
              <a:xfrm>
                <a:off x="2138554" y="1423108"/>
                <a:ext cx="373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9" name="Freihand 248">
                <a:extLst>
                  <a:ext uri="{FF2B5EF4-FFF2-40B4-BE49-F238E27FC236}">
                    <a16:creationId xmlns:a16="http://schemas.microsoft.com/office/drawing/2014/main" id="{A7971D6C-794C-69A3-09D0-36F68864ADE6}"/>
                  </a:ext>
                </a:extLst>
              </p14:cNvPr>
              <p14:cNvContentPartPr/>
              <p14:nvPr/>
            </p14:nvContentPartPr>
            <p14:xfrm>
              <a:off x="2522314" y="1513468"/>
              <a:ext cx="230760" cy="47880"/>
            </p14:xfrm>
          </p:contentPart>
        </mc:Choice>
        <mc:Fallback>
          <p:pic>
            <p:nvPicPr>
              <p:cNvPr id="249" name="Freihand 248">
                <a:extLst>
                  <a:ext uri="{FF2B5EF4-FFF2-40B4-BE49-F238E27FC236}">
                    <a16:creationId xmlns:a16="http://schemas.microsoft.com/office/drawing/2014/main" id="{A7971D6C-794C-69A3-09D0-36F68864ADE6}"/>
                  </a:ext>
                </a:extLst>
              </p:cNvPr>
              <p:cNvPicPr/>
              <p:nvPr/>
            </p:nvPicPr>
            <p:blipFill>
              <a:blip r:embed="rId347"/>
              <a:stretch>
                <a:fillRect/>
              </a:stretch>
            </p:blipFill>
            <p:spPr>
              <a:xfrm>
                <a:off x="2513674" y="1504468"/>
                <a:ext cx="248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0" name="Freihand 249">
                <a:extLst>
                  <a:ext uri="{FF2B5EF4-FFF2-40B4-BE49-F238E27FC236}">
                    <a16:creationId xmlns:a16="http://schemas.microsoft.com/office/drawing/2014/main" id="{13F382BF-CBD6-4D9C-7A4A-EE163A8C60BE}"/>
                  </a:ext>
                </a:extLst>
              </p14:cNvPr>
              <p14:cNvContentPartPr/>
              <p14:nvPr/>
            </p14:nvContentPartPr>
            <p14:xfrm>
              <a:off x="3126394" y="1463428"/>
              <a:ext cx="370440" cy="102960"/>
            </p14:xfrm>
          </p:contentPart>
        </mc:Choice>
        <mc:Fallback>
          <p:pic>
            <p:nvPicPr>
              <p:cNvPr id="250" name="Freihand 249">
                <a:extLst>
                  <a:ext uri="{FF2B5EF4-FFF2-40B4-BE49-F238E27FC236}">
                    <a16:creationId xmlns:a16="http://schemas.microsoft.com/office/drawing/2014/main" id="{13F382BF-CBD6-4D9C-7A4A-EE163A8C60BE}"/>
                  </a:ext>
                </a:extLst>
              </p:cNvPr>
              <p:cNvPicPr/>
              <p:nvPr/>
            </p:nvPicPr>
            <p:blipFill>
              <a:blip r:embed="rId349"/>
              <a:stretch>
                <a:fillRect/>
              </a:stretch>
            </p:blipFill>
            <p:spPr>
              <a:xfrm>
                <a:off x="3117754" y="1454788"/>
                <a:ext cx="388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1" name="Freihand 250">
                <a:extLst>
                  <a:ext uri="{FF2B5EF4-FFF2-40B4-BE49-F238E27FC236}">
                    <a16:creationId xmlns:a16="http://schemas.microsoft.com/office/drawing/2014/main" id="{11340304-8EC4-C269-8A1A-A749E5DCE572}"/>
                  </a:ext>
                </a:extLst>
              </p14:cNvPr>
              <p14:cNvContentPartPr/>
              <p14:nvPr/>
            </p14:nvContentPartPr>
            <p14:xfrm>
              <a:off x="3483154" y="1365508"/>
              <a:ext cx="216000" cy="407160"/>
            </p14:xfrm>
          </p:contentPart>
        </mc:Choice>
        <mc:Fallback>
          <p:pic>
            <p:nvPicPr>
              <p:cNvPr id="251" name="Freihand 250">
                <a:extLst>
                  <a:ext uri="{FF2B5EF4-FFF2-40B4-BE49-F238E27FC236}">
                    <a16:creationId xmlns:a16="http://schemas.microsoft.com/office/drawing/2014/main" id="{11340304-8EC4-C269-8A1A-A749E5DCE572}"/>
                  </a:ext>
                </a:extLst>
              </p:cNvPr>
              <p:cNvPicPr/>
              <p:nvPr/>
            </p:nvPicPr>
            <p:blipFill>
              <a:blip r:embed="rId351"/>
              <a:stretch>
                <a:fillRect/>
              </a:stretch>
            </p:blipFill>
            <p:spPr>
              <a:xfrm>
                <a:off x="3474514" y="1356508"/>
                <a:ext cx="23364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2" name="Freihand 251">
                <a:extLst>
                  <a:ext uri="{FF2B5EF4-FFF2-40B4-BE49-F238E27FC236}">
                    <a16:creationId xmlns:a16="http://schemas.microsoft.com/office/drawing/2014/main" id="{EF79183A-B1F5-89EA-22F5-1A4F1A8AF21F}"/>
                  </a:ext>
                </a:extLst>
              </p14:cNvPr>
              <p14:cNvContentPartPr/>
              <p14:nvPr/>
            </p14:nvContentPartPr>
            <p14:xfrm>
              <a:off x="3876994" y="1466308"/>
              <a:ext cx="327960" cy="84960"/>
            </p14:xfrm>
          </p:contentPart>
        </mc:Choice>
        <mc:Fallback>
          <p:pic>
            <p:nvPicPr>
              <p:cNvPr id="252" name="Freihand 251">
                <a:extLst>
                  <a:ext uri="{FF2B5EF4-FFF2-40B4-BE49-F238E27FC236}">
                    <a16:creationId xmlns:a16="http://schemas.microsoft.com/office/drawing/2014/main" id="{EF79183A-B1F5-89EA-22F5-1A4F1A8AF21F}"/>
                  </a:ext>
                </a:extLst>
              </p:cNvPr>
              <p:cNvPicPr/>
              <p:nvPr/>
            </p:nvPicPr>
            <p:blipFill>
              <a:blip r:embed="rId353"/>
              <a:stretch>
                <a:fillRect/>
              </a:stretch>
            </p:blipFill>
            <p:spPr>
              <a:xfrm>
                <a:off x="3867994" y="1457308"/>
                <a:ext cx="345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3" name="Freihand 252">
                <a:extLst>
                  <a:ext uri="{FF2B5EF4-FFF2-40B4-BE49-F238E27FC236}">
                    <a16:creationId xmlns:a16="http://schemas.microsoft.com/office/drawing/2014/main" id="{7FA4E383-BB1F-8F9B-6EF9-817EE387AC82}"/>
                  </a:ext>
                </a:extLst>
              </p14:cNvPr>
              <p14:cNvContentPartPr/>
              <p14:nvPr/>
            </p14:nvContentPartPr>
            <p14:xfrm>
              <a:off x="4201354" y="1482868"/>
              <a:ext cx="178560" cy="106200"/>
            </p14:xfrm>
          </p:contentPart>
        </mc:Choice>
        <mc:Fallback>
          <p:pic>
            <p:nvPicPr>
              <p:cNvPr id="253" name="Freihand 252">
                <a:extLst>
                  <a:ext uri="{FF2B5EF4-FFF2-40B4-BE49-F238E27FC236}">
                    <a16:creationId xmlns:a16="http://schemas.microsoft.com/office/drawing/2014/main" id="{7FA4E383-BB1F-8F9B-6EF9-817EE387AC82}"/>
                  </a:ext>
                </a:extLst>
              </p:cNvPr>
              <p:cNvPicPr/>
              <p:nvPr/>
            </p:nvPicPr>
            <p:blipFill>
              <a:blip r:embed="rId355"/>
              <a:stretch>
                <a:fillRect/>
              </a:stretch>
            </p:blipFill>
            <p:spPr>
              <a:xfrm>
                <a:off x="4192714" y="1473868"/>
                <a:ext cx="196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4" name="Freihand 253">
                <a:extLst>
                  <a:ext uri="{FF2B5EF4-FFF2-40B4-BE49-F238E27FC236}">
                    <a16:creationId xmlns:a16="http://schemas.microsoft.com/office/drawing/2014/main" id="{90F35D97-80F8-4C40-3156-263883D5DA0D}"/>
                  </a:ext>
                </a:extLst>
              </p14:cNvPr>
              <p14:cNvContentPartPr/>
              <p14:nvPr/>
            </p14:nvContentPartPr>
            <p14:xfrm>
              <a:off x="4601674" y="1416268"/>
              <a:ext cx="45720" cy="150840"/>
            </p14:xfrm>
          </p:contentPart>
        </mc:Choice>
        <mc:Fallback>
          <p:pic>
            <p:nvPicPr>
              <p:cNvPr id="254" name="Freihand 253">
                <a:extLst>
                  <a:ext uri="{FF2B5EF4-FFF2-40B4-BE49-F238E27FC236}">
                    <a16:creationId xmlns:a16="http://schemas.microsoft.com/office/drawing/2014/main" id="{90F35D97-80F8-4C40-3156-263883D5DA0D}"/>
                  </a:ext>
                </a:extLst>
              </p:cNvPr>
              <p:cNvPicPr/>
              <p:nvPr/>
            </p:nvPicPr>
            <p:blipFill>
              <a:blip r:embed="rId357"/>
              <a:stretch>
                <a:fillRect/>
              </a:stretch>
            </p:blipFill>
            <p:spPr>
              <a:xfrm>
                <a:off x="4592674" y="1407628"/>
                <a:ext cx="63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0" name="Freihand 259">
                <a:extLst>
                  <a:ext uri="{FF2B5EF4-FFF2-40B4-BE49-F238E27FC236}">
                    <a16:creationId xmlns:a16="http://schemas.microsoft.com/office/drawing/2014/main" id="{B00D40BC-760C-E32B-447D-895F1B67741A}"/>
                  </a:ext>
                </a:extLst>
              </p14:cNvPr>
              <p14:cNvContentPartPr/>
              <p14:nvPr/>
            </p14:nvContentPartPr>
            <p14:xfrm>
              <a:off x="4575394" y="1448308"/>
              <a:ext cx="162000" cy="64440"/>
            </p14:xfrm>
          </p:contentPart>
        </mc:Choice>
        <mc:Fallback>
          <p:pic>
            <p:nvPicPr>
              <p:cNvPr id="260" name="Freihand 259">
                <a:extLst>
                  <a:ext uri="{FF2B5EF4-FFF2-40B4-BE49-F238E27FC236}">
                    <a16:creationId xmlns:a16="http://schemas.microsoft.com/office/drawing/2014/main" id="{B00D40BC-760C-E32B-447D-895F1B67741A}"/>
                  </a:ext>
                </a:extLst>
              </p:cNvPr>
              <p:cNvPicPr/>
              <p:nvPr/>
            </p:nvPicPr>
            <p:blipFill>
              <a:blip r:embed="rId359"/>
              <a:stretch>
                <a:fillRect/>
              </a:stretch>
            </p:blipFill>
            <p:spPr>
              <a:xfrm>
                <a:off x="4566754" y="1439308"/>
                <a:ext cx="179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1" name="Freihand 260">
                <a:extLst>
                  <a:ext uri="{FF2B5EF4-FFF2-40B4-BE49-F238E27FC236}">
                    <a16:creationId xmlns:a16="http://schemas.microsoft.com/office/drawing/2014/main" id="{52E6F59D-2CF2-1614-D0BA-EA2697A4409C}"/>
                  </a:ext>
                </a:extLst>
              </p14:cNvPr>
              <p14:cNvContentPartPr/>
              <p14:nvPr/>
            </p14:nvContentPartPr>
            <p14:xfrm>
              <a:off x="4778794" y="1459108"/>
              <a:ext cx="140400" cy="66240"/>
            </p14:xfrm>
          </p:contentPart>
        </mc:Choice>
        <mc:Fallback>
          <p:pic>
            <p:nvPicPr>
              <p:cNvPr id="261" name="Freihand 260">
                <a:extLst>
                  <a:ext uri="{FF2B5EF4-FFF2-40B4-BE49-F238E27FC236}">
                    <a16:creationId xmlns:a16="http://schemas.microsoft.com/office/drawing/2014/main" id="{52E6F59D-2CF2-1614-D0BA-EA2697A4409C}"/>
                  </a:ext>
                </a:extLst>
              </p:cNvPr>
              <p:cNvPicPr/>
              <p:nvPr/>
            </p:nvPicPr>
            <p:blipFill>
              <a:blip r:embed="rId361"/>
              <a:stretch>
                <a:fillRect/>
              </a:stretch>
            </p:blipFill>
            <p:spPr>
              <a:xfrm>
                <a:off x="4770154" y="1450468"/>
                <a:ext cx="158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62" name="Freihand 261">
                <a:extLst>
                  <a:ext uri="{FF2B5EF4-FFF2-40B4-BE49-F238E27FC236}">
                    <a16:creationId xmlns:a16="http://schemas.microsoft.com/office/drawing/2014/main" id="{D7F22A61-D175-2376-25CA-D8BE29491E93}"/>
                  </a:ext>
                </a:extLst>
              </p14:cNvPr>
              <p14:cNvContentPartPr/>
              <p14:nvPr/>
            </p14:nvContentPartPr>
            <p14:xfrm>
              <a:off x="4984354" y="1443988"/>
              <a:ext cx="114840" cy="80640"/>
            </p14:xfrm>
          </p:contentPart>
        </mc:Choice>
        <mc:Fallback>
          <p:pic>
            <p:nvPicPr>
              <p:cNvPr id="262" name="Freihand 261">
                <a:extLst>
                  <a:ext uri="{FF2B5EF4-FFF2-40B4-BE49-F238E27FC236}">
                    <a16:creationId xmlns:a16="http://schemas.microsoft.com/office/drawing/2014/main" id="{D7F22A61-D175-2376-25CA-D8BE29491E93}"/>
                  </a:ext>
                </a:extLst>
              </p:cNvPr>
              <p:cNvPicPr/>
              <p:nvPr/>
            </p:nvPicPr>
            <p:blipFill>
              <a:blip r:embed="rId363"/>
              <a:stretch>
                <a:fillRect/>
              </a:stretch>
            </p:blipFill>
            <p:spPr>
              <a:xfrm>
                <a:off x="4975714" y="1435348"/>
                <a:ext cx="132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3" name="Freihand 262">
                <a:extLst>
                  <a:ext uri="{FF2B5EF4-FFF2-40B4-BE49-F238E27FC236}">
                    <a16:creationId xmlns:a16="http://schemas.microsoft.com/office/drawing/2014/main" id="{4933D2B1-F2BE-70B8-ABA1-5C0B662165C1}"/>
                  </a:ext>
                </a:extLst>
              </p14:cNvPr>
              <p14:cNvContentPartPr/>
              <p14:nvPr/>
            </p14:nvContentPartPr>
            <p14:xfrm>
              <a:off x="5125114" y="1459468"/>
              <a:ext cx="265680" cy="78120"/>
            </p14:xfrm>
          </p:contentPart>
        </mc:Choice>
        <mc:Fallback>
          <p:pic>
            <p:nvPicPr>
              <p:cNvPr id="263" name="Freihand 262">
                <a:extLst>
                  <a:ext uri="{FF2B5EF4-FFF2-40B4-BE49-F238E27FC236}">
                    <a16:creationId xmlns:a16="http://schemas.microsoft.com/office/drawing/2014/main" id="{4933D2B1-F2BE-70B8-ABA1-5C0B662165C1}"/>
                  </a:ext>
                </a:extLst>
              </p:cNvPr>
              <p:cNvPicPr/>
              <p:nvPr/>
            </p:nvPicPr>
            <p:blipFill>
              <a:blip r:embed="rId365"/>
              <a:stretch>
                <a:fillRect/>
              </a:stretch>
            </p:blipFill>
            <p:spPr>
              <a:xfrm>
                <a:off x="5116474" y="1450468"/>
                <a:ext cx="283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5" name="Freihand 264">
                <a:extLst>
                  <a:ext uri="{FF2B5EF4-FFF2-40B4-BE49-F238E27FC236}">
                    <a16:creationId xmlns:a16="http://schemas.microsoft.com/office/drawing/2014/main" id="{CA57E523-52F0-553A-0747-84AD4973DEFC}"/>
                  </a:ext>
                </a:extLst>
              </p14:cNvPr>
              <p14:cNvContentPartPr/>
              <p14:nvPr/>
            </p14:nvContentPartPr>
            <p14:xfrm>
              <a:off x="5675554" y="1403308"/>
              <a:ext cx="138600" cy="107640"/>
            </p14:xfrm>
          </p:contentPart>
        </mc:Choice>
        <mc:Fallback>
          <p:pic>
            <p:nvPicPr>
              <p:cNvPr id="265" name="Freihand 264">
                <a:extLst>
                  <a:ext uri="{FF2B5EF4-FFF2-40B4-BE49-F238E27FC236}">
                    <a16:creationId xmlns:a16="http://schemas.microsoft.com/office/drawing/2014/main" id="{CA57E523-52F0-553A-0747-84AD4973DEFC}"/>
                  </a:ext>
                </a:extLst>
              </p:cNvPr>
              <p:cNvPicPr/>
              <p:nvPr/>
            </p:nvPicPr>
            <p:blipFill>
              <a:blip r:embed="rId367"/>
              <a:stretch>
                <a:fillRect/>
              </a:stretch>
            </p:blipFill>
            <p:spPr>
              <a:xfrm>
                <a:off x="5666554" y="1394668"/>
                <a:ext cx="156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6" name="Freihand 265">
                <a:extLst>
                  <a:ext uri="{FF2B5EF4-FFF2-40B4-BE49-F238E27FC236}">
                    <a16:creationId xmlns:a16="http://schemas.microsoft.com/office/drawing/2014/main" id="{ED0D1C65-7F86-C3B8-9AB1-8C3936A28EC1}"/>
                  </a:ext>
                </a:extLst>
              </p14:cNvPr>
              <p14:cNvContentPartPr/>
              <p14:nvPr/>
            </p14:nvContentPartPr>
            <p14:xfrm>
              <a:off x="5841514" y="1346068"/>
              <a:ext cx="498960" cy="186840"/>
            </p14:xfrm>
          </p:contentPart>
        </mc:Choice>
        <mc:Fallback>
          <p:pic>
            <p:nvPicPr>
              <p:cNvPr id="266" name="Freihand 265">
                <a:extLst>
                  <a:ext uri="{FF2B5EF4-FFF2-40B4-BE49-F238E27FC236}">
                    <a16:creationId xmlns:a16="http://schemas.microsoft.com/office/drawing/2014/main" id="{ED0D1C65-7F86-C3B8-9AB1-8C3936A28EC1}"/>
                  </a:ext>
                </a:extLst>
              </p:cNvPr>
              <p:cNvPicPr/>
              <p:nvPr/>
            </p:nvPicPr>
            <p:blipFill>
              <a:blip r:embed="rId369"/>
              <a:stretch>
                <a:fillRect/>
              </a:stretch>
            </p:blipFill>
            <p:spPr>
              <a:xfrm>
                <a:off x="5832514" y="1337428"/>
                <a:ext cx="516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67" name="Freihand 266">
                <a:extLst>
                  <a:ext uri="{FF2B5EF4-FFF2-40B4-BE49-F238E27FC236}">
                    <a16:creationId xmlns:a16="http://schemas.microsoft.com/office/drawing/2014/main" id="{9EED18C3-F5ED-FE96-0108-EF9ED8748057}"/>
                  </a:ext>
                </a:extLst>
              </p14:cNvPr>
              <p14:cNvContentPartPr/>
              <p14:nvPr/>
            </p14:nvContentPartPr>
            <p14:xfrm>
              <a:off x="6328954" y="1359388"/>
              <a:ext cx="162360" cy="152640"/>
            </p14:xfrm>
          </p:contentPart>
        </mc:Choice>
        <mc:Fallback>
          <p:pic>
            <p:nvPicPr>
              <p:cNvPr id="267" name="Freihand 266">
                <a:extLst>
                  <a:ext uri="{FF2B5EF4-FFF2-40B4-BE49-F238E27FC236}">
                    <a16:creationId xmlns:a16="http://schemas.microsoft.com/office/drawing/2014/main" id="{9EED18C3-F5ED-FE96-0108-EF9ED8748057}"/>
                  </a:ext>
                </a:extLst>
              </p:cNvPr>
              <p:cNvPicPr/>
              <p:nvPr/>
            </p:nvPicPr>
            <p:blipFill>
              <a:blip r:embed="rId371"/>
              <a:stretch>
                <a:fillRect/>
              </a:stretch>
            </p:blipFill>
            <p:spPr>
              <a:xfrm>
                <a:off x="6319954" y="1350388"/>
                <a:ext cx="180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68" name="Freihand 267">
                <a:extLst>
                  <a:ext uri="{FF2B5EF4-FFF2-40B4-BE49-F238E27FC236}">
                    <a16:creationId xmlns:a16="http://schemas.microsoft.com/office/drawing/2014/main" id="{6C30196E-0F6F-5916-9B07-A73B006FA531}"/>
                  </a:ext>
                </a:extLst>
              </p14:cNvPr>
              <p14:cNvContentPartPr/>
              <p14:nvPr/>
            </p14:nvContentPartPr>
            <p14:xfrm>
              <a:off x="6632794" y="1287748"/>
              <a:ext cx="452520" cy="396360"/>
            </p14:xfrm>
          </p:contentPart>
        </mc:Choice>
        <mc:Fallback>
          <p:pic>
            <p:nvPicPr>
              <p:cNvPr id="268" name="Freihand 267">
                <a:extLst>
                  <a:ext uri="{FF2B5EF4-FFF2-40B4-BE49-F238E27FC236}">
                    <a16:creationId xmlns:a16="http://schemas.microsoft.com/office/drawing/2014/main" id="{6C30196E-0F6F-5916-9B07-A73B006FA531}"/>
                  </a:ext>
                </a:extLst>
              </p:cNvPr>
              <p:cNvPicPr/>
              <p:nvPr/>
            </p:nvPicPr>
            <p:blipFill>
              <a:blip r:embed="rId373"/>
              <a:stretch>
                <a:fillRect/>
              </a:stretch>
            </p:blipFill>
            <p:spPr>
              <a:xfrm>
                <a:off x="6624154" y="1279108"/>
                <a:ext cx="47016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0" name="Freihand 279">
                <a:extLst>
                  <a:ext uri="{FF2B5EF4-FFF2-40B4-BE49-F238E27FC236}">
                    <a16:creationId xmlns:a16="http://schemas.microsoft.com/office/drawing/2014/main" id="{4AF72449-8873-63C1-C8B8-BF0F83FFB900}"/>
                  </a:ext>
                </a:extLst>
              </p14:cNvPr>
              <p14:cNvContentPartPr/>
              <p14:nvPr/>
            </p14:nvContentPartPr>
            <p14:xfrm>
              <a:off x="177274" y="1950148"/>
              <a:ext cx="137520" cy="19800"/>
            </p14:xfrm>
          </p:contentPart>
        </mc:Choice>
        <mc:Fallback>
          <p:pic>
            <p:nvPicPr>
              <p:cNvPr id="280" name="Freihand 279">
                <a:extLst>
                  <a:ext uri="{FF2B5EF4-FFF2-40B4-BE49-F238E27FC236}">
                    <a16:creationId xmlns:a16="http://schemas.microsoft.com/office/drawing/2014/main" id="{4AF72449-8873-63C1-C8B8-BF0F83FFB900}"/>
                  </a:ext>
                </a:extLst>
              </p:cNvPr>
              <p:cNvPicPr/>
              <p:nvPr/>
            </p:nvPicPr>
            <p:blipFill>
              <a:blip r:embed="rId375"/>
              <a:stretch>
                <a:fillRect/>
              </a:stretch>
            </p:blipFill>
            <p:spPr>
              <a:xfrm>
                <a:off x="168274" y="1941508"/>
                <a:ext cx="155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1" name="Freihand 280">
                <a:extLst>
                  <a:ext uri="{FF2B5EF4-FFF2-40B4-BE49-F238E27FC236}">
                    <a16:creationId xmlns:a16="http://schemas.microsoft.com/office/drawing/2014/main" id="{1379F0EF-9C46-B65E-B189-EBB847B99686}"/>
                  </a:ext>
                </a:extLst>
              </p14:cNvPr>
              <p14:cNvContentPartPr/>
              <p14:nvPr/>
            </p14:nvContentPartPr>
            <p14:xfrm>
              <a:off x="316954" y="1868788"/>
              <a:ext cx="110520" cy="156960"/>
            </p14:xfrm>
          </p:contentPart>
        </mc:Choice>
        <mc:Fallback>
          <p:pic>
            <p:nvPicPr>
              <p:cNvPr id="281" name="Freihand 280">
                <a:extLst>
                  <a:ext uri="{FF2B5EF4-FFF2-40B4-BE49-F238E27FC236}">
                    <a16:creationId xmlns:a16="http://schemas.microsoft.com/office/drawing/2014/main" id="{1379F0EF-9C46-B65E-B189-EBB847B99686}"/>
                  </a:ext>
                </a:extLst>
              </p:cNvPr>
              <p:cNvPicPr/>
              <p:nvPr/>
            </p:nvPicPr>
            <p:blipFill>
              <a:blip r:embed="rId377"/>
              <a:stretch>
                <a:fillRect/>
              </a:stretch>
            </p:blipFill>
            <p:spPr>
              <a:xfrm>
                <a:off x="308314" y="1859788"/>
                <a:ext cx="128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2" name="Freihand 281">
                <a:extLst>
                  <a:ext uri="{FF2B5EF4-FFF2-40B4-BE49-F238E27FC236}">
                    <a16:creationId xmlns:a16="http://schemas.microsoft.com/office/drawing/2014/main" id="{2129DE2F-C308-C86A-CB69-169B355B6FC5}"/>
                  </a:ext>
                </a:extLst>
              </p14:cNvPr>
              <p14:cNvContentPartPr/>
              <p14:nvPr/>
            </p14:nvContentPartPr>
            <p14:xfrm>
              <a:off x="602074" y="1885348"/>
              <a:ext cx="315720" cy="100440"/>
            </p14:xfrm>
          </p:contentPart>
        </mc:Choice>
        <mc:Fallback>
          <p:pic>
            <p:nvPicPr>
              <p:cNvPr id="282" name="Freihand 281">
                <a:extLst>
                  <a:ext uri="{FF2B5EF4-FFF2-40B4-BE49-F238E27FC236}">
                    <a16:creationId xmlns:a16="http://schemas.microsoft.com/office/drawing/2014/main" id="{2129DE2F-C308-C86A-CB69-169B355B6FC5}"/>
                  </a:ext>
                </a:extLst>
              </p:cNvPr>
              <p:cNvPicPr/>
              <p:nvPr/>
            </p:nvPicPr>
            <p:blipFill>
              <a:blip r:embed="rId379"/>
              <a:stretch>
                <a:fillRect/>
              </a:stretch>
            </p:blipFill>
            <p:spPr>
              <a:xfrm>
                <a:off x="593434" y="1876708"/>
                <a:ext cx="333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3" name="Freihand 282">
                <a:extLst>
                  <a:ext uri="{FF2B5EF4-FFF2-40B4-BE49-F238E27FC236}">
                    <a16:creationId xmlns:a16="http://schemas.microsoft.com/office/drawing/2014/main" id="{F26B9A08-7290-E274-3A29-4EA9EBE98033}"/>
                  </a:ext>
                </a:extLst>
              </p14:cNvPr>
              <p14:cNvContentPartPr/>
              <p14:nvPr/>
            </p14:nvContentPartPr>
            <p14:xfrm>
              <a:off x="954154" y="1829548"/>
              <a:ext cx="147960" cy="304920"/>
            </p14:xfrm>
          </p:contentPart>
        </mc:Choice>
        <mc:Fallback>
          <p:pic>
            <p:nvPicPr>
              <p:cNvPr id="283" name="Freihand 282">
                <a:extLst>
                  <a:ext uri="{FF2B5EF4-FFF2-40B4-BE49-F238E27FC236}">
                    <a16:creationId xmlns:a16="http://schemas.microsoft.com/office/drawing/2014/main" id="{F26B9A08-7290-E274-3A29-4EA9EBE98033}"/>
                  </a:ext>
                </a:extLst>
              </p:cNvPr>
              <p:cNvPicPr/>
              <p:nvPr/>
            </p:nvPicPr>
            <p:blipFill>
              <a:blip r:embed="rId381"/>
              <a:stretch>
                <a:fillRect/>
              </a:stretch>
            </p:blipFill>
            <p:spPr>
              <a:xfrm>
                <a:off x="945514" y="1820908"/>
                <a:ext cx="1656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84" name="Freihand 283">
                <a:extLst>
                  <a:ext uri="{FF2B5EF4-FFF2-40B4-BE49-F238E27FC236}">
                    <a16:creationId xmlns:a16="http://schemas.microsoft.com/office/drawing/2014/main" id="{D42E30E6-ED90-0B24-9BCD-54957FB3E2A8}"/>
                  </a:ext>
                </a:extLst>
              </p14:cNvPr>
              <p14:cNvContentPartPr/>
              <p14:nvPr/>
            </p14:nvContentPartPr>
            <p14:xfrm>
              <a:off x="1351594" y="1785988"/>
              <a:ext cx="252360" cy="186120"/>
            </p14:xfrm>
          </p:contentPart>
        </mc:Choice>
        <mc:Fallback>
          <p:pic>
            <p:nvPicPr>
              <p:cNvPr id="284" name="Freihand 283">
                <a:extLst>
                  <a:ext uri="{FF2B5EF4-FFF2-40B4-BE49-F238E27FC236}">
                    <a16:creationId xmlns:a16="http://schemas.microsoft.com/office/drawing/2014/main" id="{D42E30E6-ED90-0B24-9BCD-54957FB3E2A8}"/>
                  </a:ext>
                </a:extLst>
              </p:cNvPr>
              <p:cNvPicPr/>
              <p:nvPr/>
            </p:nvPicPr>
            <p:blipFill>
              <a:blip r:embed="rId383"/>
              <a:stretch>
                <a:fillRect/>
              </a:stretch>
            </p:blipFill>
            <p:spPr>
              <a:xfrm>
                <a:off x="1342954" y="1776988"/>
                <a:ext cx="270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85" name="Freihand 284">
                <a:extLst>
                  <a:ext uri="{FF2B5EF4-FFF2-40B4-BE49-F238E27FC236}">
                    <a16:creationId xmlns:a16="http://schemas.microsoft.com/office/drawing/2014/main" id="{87FA41E7-6775-1DCE-A47C-958A9D9F9BBE}"/>
                  </a:ext>
                </a:extLst>
              </p14:cNvPr>
              <p14:cNvContentPartPr/>
              <p14:nvPr/>
            </p14:nvContentPartPr>
            <p14:xfrm>
              <a:off x="1910674" y="1769428"/>
              <a:ext cx="256680" cy="247680"/>
            </p14:xfrm>
          </p:contentPart>
        </mc:Choice>
        <mc:Fallback>
          <p:pic>
            <p:nvPicPr>
              <p:cNvPr id="285" name="Freihand 284">
                <a:extLst>
                  <a:ext uri="{FF2B5EF4-FFF2-40B4-BE49-F238E27FC236}">
                    <a16:creationId xmlns:a16="http://schemas.microsoft.com/office/drawing/2014/main" id="{87FA41E7-6775-1DCE-A47C-958A9D9F9BBE}"/>
                  </a:ext>
                </a:extLst>
              </p:cNvPr>
              <p:cNvPicPr/>
              <p:nvPr/>
            </p:nvPicPr>
            <p:blipFill>
              <a:blip r:embed="rId385"/>
              <a:stretch>
                <a:fillRect/>
              </a:stretch>
            </p:blipFill>
            <p:spPr>
              <a:xfrm>
                <a:off x="1901674" y="1760788"/>
                <a:ext cx="2743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86" name="Freihand 285">
                <a:extLst>
                  <a:ext uri="{FF2B5EF4-FFF2-40B4-BE49-F238E27FC236}">
                    <a16:creationId xmlns:a16="http://schemas.microsoft.com/office/drawing/2014/main" id="{9521FCAA-74CA-08DA-8347-346CE67D2D52}"/>
                  </a:ext>
                </a:extLst>
              </p14:cNvPr>
              <p14:cNvContentPartPr/>
              <p14:nvPr/>
            </p14:nvContentPartPr>
            <p14:xfrm>
              <a:off x="2116234" y="1785628"/>
              <a:ext cx="70200" cy="7560"/>
            </p14:xfrm>
          </p:contentPart>
        </mc:Choice>
        <mc:Fallback>
          <p:pic>
            <p:nvPicPr>
              <p:cNvPr id="286" name="Freihand 285">
                <a:extLst>
                  <a:ext uri="{FF2B5EF4-FFF2-40B4-BE49-F238E27FC236}">
                    <a16:creationId xmlns:a16="http://schemas.microsoft.com/office/drawing/2014/main" id="{9521FCAA-74CA-08DA-8347-346CE67D2D52}"/>
                  </a:ext>
                </a:extLst>
              </p:cNvPr>
              <p:cNvPicPr/>
              <p:nvPr/>
            </p:nvPicPr>
            <p:blipFill>
              <a:blip r:embed="rId387"/>
              <a:stretch>
                <a:fillRect/>
              </a:stretch>
            </p:blipFill>
            <p:spPr>
              <a:xfrm>
                <a:off x="2107594" y="1776628"/>
                <a:ext cx="87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87" name="Freihand 286">
                <a:extLst>
                  <a:ext uri="{FF2B5EF4-FFF2-40B4-BE49-F238E27FC236}">
                    <a16:creationId xmlns:a16="http://schemas.microsoft.com/office/drawing/2014/main" id="{902F229A-2BA5-BF6F-BD03-D151A23D63C3}"/>
                  </a:ext>
                </a:extLst>
              </p14:cNvPr>
              <p14:cNvContentPartPr/>
              <p14:nvPr/>
            </p14:nvContentPartPr>
            <p14:xfrm>
              <a:off x="2203714" y="1753948"/>
              <a:ext cx="196920" cy="201960"/>
            </p14:xfrm>
          </p:contentPart>
        </mc:Choice>
        <mc:Fallback>
          <p:pic>
            <p:nvPicPr>
              <p:cNvPr id="287" name="Freihand 286">
                <a:extLst>
                  <a:ext uri="{FF2B5EF4-FFF2-40B4-BE49-F238E27FC236}">
                    <a16:creationId xmlns:a16="http://schemas.microsoft.com/office/drawing/2014/main" id="{902F229A-2BA5-BF6F-BD03-D151A23D63C3}"/>
                  </a:ext>
                </a:extLst>
              </p:cNvPr>
              <p:cNvPicPr/>
              <p:nvPr/>
            </p:nvPicPr>
            <p:blipFill>
              <a:blip r:embed="rId389"/>
              <a:stretch>
                <a:fillRect/>
              </a:stretch>
            </p:blipFill>
            <p:spPr>
              <a:xfrm>
                <a:off x="2194714" y="1745308"/>
                <a:ext cx="214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88" name="Freihand 287">
                <a:extLst>
                  <a:ext uri="{FF2B5EF4-FFF2-40B4-BE49-F238E27FC236}">
                    <a16:creationId xmlns:a16="http://schemas.microsoft.com/office/drawing/2014/main" id="{0FFC9157-72ED-4F13-3E3C-FE5810A8C47E}"/>
                  </a:ext>
                </a:extLst>
              </p14:cNvPr>
              <p14:cNvContentPartPr/>
              <p14:nvPr/>
            </p14:nvContentPartPr>
            <p14:xfrm>
              <a:off x="1816354" y="2010628"/>
              <a:ext cx="511200" cy="35640"/>
            </p14:xfrm>
          </p:contentPart>
        </mc:Choice>
        <mc:Fallback>
          <p:pic>
            <p:nvPicPr>
              <p:cNvPr id="288" name="Freihand 287">
                <a:extLst>
                  <a:ext uri="{FF2B5EF4-FFF2-40B4-BE49-F238E27FC236}">
                    <a16:creationId xmlns:a16="http://schemas.microsoft.com/office/drawing/2014/main" id="{0FFC9157-72ED-4F13-3E3C-FE5810A8C47E}"/>
                  </a:ext>
                </a:extLst>
              </p:cNvPr>
              <p:cNvPicPr/>
              <p:nvPr/>
            </p:nvPicPr>
            <p:blipFill>
              <a:blip r:embed="rId391"/>
              <a:stretch>
                <a:fillRect/>
              </a:stretch>
            </p:blipFill>
            <p:spPr>
              <a:xfrm>
                <a:off x="1807714" y="2001988"/>
                <a:ext cx="528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89" name="Freihand 288">
                <a:extLst>
                  <a:ext uri="{FF2B5EF4-FFF2-40B4-BE49-F238E27FC236}">
                    <a16:creationId xmlns:a16="http://schemas.microsoft.com/office/drawing/2014/main" id="{292242B3-1278-9B58-82D3-033BE71286E9}"/>
                  </a:ext>
                </a:extLst>
              </p14:cNvPr>
              <p14:cNvContentPartPr/>
              <p14:nvPr/>
            </p14:nvContentPartPr>
            <p14:xfrm>
              <a:off x="2627074" y="1822708"/>
              <a:ext cx="140040" cy="248760"/>
            </p14:xfrm>
          </p:contentPart>
        </mc:Choice>
        <mc:Fallback>
          <p:pic>
            <p:nvPicPr>
              <p:cNvPr id="289" name="Freihand 288">
                <a:extLst>
                  <a:ext uri="{FF2B5EF4-FFF2-40B4-BE49-F238E27FC236}">
                    <a16:creationId xmlns:a16="http://schemas.microsoft.com/office/drawing/2014/main" id="{292242B3-1278-9B58-82D3-033BE71286E9}"/>
                  </a:ext>
                </a:extLst>
              </p:cNvPr>
              <p:cNvPicPr/>
              <p:nvPr/>
            </p:nvPicPr>
            <p:blipFill>
              <a:blip r:embed="rId393"/>
              <a:stretch>
                <a:fillRect/>
              </a:stretch>
            </p:blipFill>
            <p:spPr>
              <a:xfrm>
                <a:off x="2618434" y="1814068"/>
                <a:ext cx="157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90" name="Freihand 289">
                <a:extLst>
                  <a:ext uri="{FF2B5EF4-FFF2-40B4-BE49-F238E27FC236}">
                    <a16:creationId xmlns:a16="http://schemas.microsoft.com/office/drawing/2014/main" id="{6798E31C-4F93-251F-1E97-3C75048BF9E2}"/>
                  </a:ext>
                </a:extLst>
              </p14:cNvPr>
              <p14:cNvContentPartPr/>
              <p14:nvPr/>
            </p14:nvContentPartPr>
            <p14:xfrm>
              <a:off x="2865754" y="1842508"/>
              <a:ext cx="77040" cy="130680"/>
            </p14:xfrm>
          </p:contentPart>
        </mc:Choice>
        <mc:Fallback>
          <p:pic>
            <p:nvPicPr>
              <p:cNvPr id="290" name="Freihand 289">
                <a:extLst>
                  <a:ext uri="{FF2B5EF4-FFF2-40B4-BE49-F238E27FC236}">
                    <a16:creationId xmlns:a16="http://schemas.microsoft.com/office/drawing/2014/main" id="{6798E31C-4F93-251F-1E97-3C75048BF9E2}"/>
                  </a:ext>
                </a:extLst>
              </p:cNvPr>
              <p:cNvPicPr/>
              <p:nvPr/>
            </p:nvPicPr>
            <p:blipFill>
              <a:blip r:embed="rId395"/>
              <a:stretch>
                <a:fillRect/>
              </a:stretch>
            </p:blipFill>
            <p:spPr>
              <a:xfrm>
                <a:off x="2856754" y="1833868"/>
                <a:ext cx="94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91" name="Freihand 290">
                <a:extLst>
                  <a:ext uri="{FF2B5EF4-FFF2-40B4-BE49-F238E27FC236}">
                    <a16:creationId xmlns:a16="http://schemas.microsoft.com/office/drawing/2014/main" id="{0D90DDB1-9D88-AC23-5902-623B419EA532}"/>
                  </a:ext>
                </a:extLst>
              </p14:cNvPr>
              <p14:cNvContentPartPr/>
              <p14:nvPr/>
            </p14:nvContentPartPr>
            <p14:xfrm>
              <a:off x="3035674" y="1839988"/>
              <a:ext cx="89280" cy="156240"/>
            </p14:xfrm>
          </p:contentPart>
        </mc:Choice>
        <mc:Fallback>
          <p:pic>
            <p:nvPicPr>
              <p:cNvPr id="291" name="Freihand 290">
                <a:extLst>
                  <a:ext uri="{FF2B5EF4-FFF2-40B4-BE49-F238E27FC236}">
                    <a16:creationId xmlns:a16="http://schemas.microsoft.com/office/drawing/2014/main" id="{0D90DDB1-9D88-AC23-5902-623B419EA532}"/>
                  </a:ext>
                </a:extLst>
              </p:cNvPr>
              <p:cNvPicPr/>
              <p:nvPr/>
            </p:nvPicPr>
            <p:blipFill>
              <a:blip r:embed="rId397"/>
              <a:stretch>
                <a:fillRect/>
              </a:stretch>
            </p:blipFill>
            <p:spPr>
              <a:xfrm>
                <a:off x="3026674" y="1831348"/>
                <a:ext cx="106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92" name="Freihand 291">
                <a:extLst>
                  <a:ext uri="{FF2B5EF4-FFF2-40B4-BE49-F238E27FC236}">
                    <a16:creationId xmlns:a16="http://schemas.microsoft.com/office/drawing/2014/main" id="{1BBC8F7C-DF1A-21A2-417E-DF88CB679A2F}"/>
                  </a:ext>
                </a:extLst>
              </p14:cNvPr>
              <p14:cNvContentPartPr/>
              <p14:nvPr/>
            </p14:nvContentPartPr>
            <p14:xfrm>
              <a:off x="3163114" y="1832428"/>
              <a:ext cx="117360" cy="116640"/>
            </p14:xfrm>
          </p:contentPart>
        </mc:Choice>
        <mc:Fallback>
          <p:pic>
            <p:nvPicPr>
              <p:cNvPr id="292" name="Freihand 291">
                <a:extLst>
                  <a:ext uri="{FF2B5EF4-FFF2-40B4-BE49-F238E27FC236}">
                    <a16:creationId xmlns:a16="http://schemas.microsoft.com/office/drawing/2014/main" id="{1BBC8F7C-DF1A-21A2-417E-DF88CB679A2F}"/>
                  </a:ext>
                </a:extLst>
              </p:cNvPr>
              <p:cNvPicPr/>
              <p:nvPr/>
            </p:nvPicPr>
            <p:blipFill>
              <a:blip r:embed="rId399"/>
              <a:stretch>
                <a:fillRect/>
              </a:stretch>
            </p:blipFill>
            <p:spPr>
              <a:xfrm>
                <a:off x="3154114" y="1823428"/>
                <a:ext cx="135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93" name="Freihand 292">
                <a:extLst>
                  <a:ext uri="{FF2B5EF4-FFF2-40B4-BE49-F238E27FC236}">
                    <a16:creationId xmlns:a16="http://schemas.microsoft.com/office/drawing/2014/main" id="{206645D3-5F84-E2F2-974B-A2E80DC9E759}"/>
                  </a:ext>
                </a:extLst>
              </p14:cNvPr>
              <p14:cNvContentPartPr/>
              <p14:nvPr/>
            </p14:nvContentPartPr>
            <p14:xfrm>
              <a:off x="3299554" y="1857268"/>
              <a:ext cx="228600" cy="78120"/>
            </p14:xfrm>
          </p:contentPart>
        </mc:Choice>
        <mc:Fallback>
          <p:pic>
            <p:nvPicPr>
              <p:cNvPr id="293" name="Freihand 292">
                <a:extLst>
                  <a:ext uri="{FF2B5EF4-FFF2-40B4-BE49-F238E27FC236}">
                    <a16:creationId xmlns:a16="http://schemas.microsoft.com/office/drawing/2014/main" id="{206645D3-5F84-E2F2-974B-A2E80DC9E759}"/>
                  </a:ext>
                </a:extLst>
              </p:cNvPr>
              <p:cNvPicPr/>
              <p:nvPr/>
            </p:nvPicPr>
            <p:blipFill>
              <a:blip r:embed="rId401"/>
              <a:stretch>
                <a:fillRect/>
              </a:stretch>
            </p:blipFill>
            <p:spPr>
              <a:xfrm>
                <a:off x="3290554" y="1848268"/>
                <a:ext cx="246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94" name="Freihand 293">
                <a:extLst>
                  <a:ext uri="{FF2B5EF4-FFF2-40B4-BE49-F238E27FC236}">
                    <a16:creationId xmlns:a16="http://schemas.microsoft.com/office/drawing/2014/main" id="{7A347C44-A484-B35C-CAD8-1277DD7642F7}"/>
                  </a:ext>
                </a:extLst>
              </p14:cNvPr>
              <p14:cNvContentPartPr/>
              <p14:nvPr/>
            </p14:nvContentPartPr>
            <p14:xfrm>
              <a:off x="3814354" y="1830988"/>
              <a:ext cx="203040" cy="253080"/>
            </p14:xfrm>
          </p:contentPart>
        </mc:Choice>
        <mc:Fallback>
          <p:pic>
            <p:nvPicPr>
              <p:cNvPr id="294" name="Freihand 293">
                <a:extLst>
                  <a:ext uri="{FF2B5EF4-FFF2-40B4-BE49-F238E27FC236}">
                    <a16:creationId xmlns:a16="http://schemas.microsoft.com/office/drawing/2014/main" id="{7A347C44-A484-B35C-CAD8-1277DD7642F7}"/>
                  </a:ext>
                </a:extLst>
              </p:cNvPr>
              <p:cNvPicPr/>
              <p:nvPr/>
            </p:nvPicPr>
            <p:blipFill>
              <a:blip r:embed="rId403"/>
              <a:stretch>
                <a:fillRect/>
              </a:stretch>
            </p:blipFill>
            <p:spPr>
              <a:xfrm>
                <a:off x="3805714" y="1821988"/>
                <a:ext cx="2206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95" name="Freihand 294">
                <a:extLst>
                  <a:ext uri="{FF2B5EF4-FFF2-40B4-BE49-F238E27FC236}">
                    <a16:creationId xmlns:a16="http://schemas.microsoft.com/office/drawing/2014/main" id="{710E4B58-419A-61D4-E9D8-1A58538E6ADA}"/>
                  </a:ext>
                </a:extLst>
              </p14:cNvPr>
              <p14:cNvContentPartPr/>
              <p14:nvPr/>
            </p14:nvContentPartPr>
            <p14:xfrm>
              <a:off x="4029634" y="1717588"/>
              <a:ext cx="80640" cy="207360"/>
            </p14:xfrm>
          </p:contentPart>
        </mc:Choice>
        <mc:Fallback>
          <p:pic>
            <p:nvPicPr>
              <p:cNvPr id="295" name="Freihand 294">
                <a:extLst>
                  <a:ext uri="{FF2B5EF4-FFF2-40B4-BE49-F238E27FC236}">
                    <a16:creationId xmlns:a16="http://schemas.microsoft.com/office/drawing/2014/main" id="{710E4B58-419A-61D4-E9D8-1A58538E6ADA}"/>
                  </a:ext>
                </a:extLst>
              </p:cNvPr>
              <p:cNvPicPr/>
              <p:nvPr/>
            </p:nvPicPr>
            <p:blipFill>
              <a:blip r:embed="rId405"/>
              <a:stretch>
                <a:fillRect/>
              </a:stretch>
            </p:blipFill>
            <p:spPr>
              <a:xfrm>
                <a:off x="4020994" y="1708948"/>
                <a:ext cx="98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96" name="Freihand 295">
                <a:extLst>
                  <a:ext uri="{FF2B5EF4-FFF2-40B4-BE49-F238E27FC236}">
                    <a16:creationId xmlns:a16="http://schemas.microsoft.com/office/drawing/2014/main" id="{868E7AAD-D4F1-81C2-5E93-9CE51F904395}"/>
                  </a:ext>
                </a:extLst>
              </p14:cNvPr>
              <p14:cNvContentPartPr/>
              <p14:nvPr/>
            </p14:nvContentPartPr>
            <p14:xfrm>
              <a:off x="3941434" y="1824508"/>
              <a:ext cx="56160" cy="93240"/>
            </p14:xfrm>
          </p:contentPart>
        </mc:Choice>
        <mc:Fallback>
          <p:pic>
            <p:nvPicPr>
              <p:cNvPr id="296" name="Freihand 295">
                <a:extLst>
                  <a:ext uri="{FF2B5EF4-FFF2-40B4-BE49-F238E27FC236}">
                    <a16:creationId xmlns:a16="http://schemas.microsoft.com/office/drawing/2014/main" id="{868E7AAD-D4F1-81C2-5E93-9CE51F904395}"/>
                  </a:ext>
                </a:extLst>
              </p:cNvPr>
              <p:cNvPicPr/>
              <p:nvPr/>
            </p:nvPicPr>
            <p:blipFill>
              <a:blip r:embed="rId407"/>
              <a:stretch>
                <a:fillRect/>
              </a:stretch>
            </p:blipFill>
            <p:spPr>
              <a:xfrm>
                <a:off x="3932434" y="1815508"/>
                <a:ext cx="73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97" name="Freihand 296">
                <a:extLst>
                  <a:ext uri="{FF2B5EF4-FFF2-40B4-BE49-F238E27FC236}">
                    <a16:creationId xmlns:a16="http://schemas.microsoft.com/office/drawing/2014/main" id="{1C84906E-29EF-EF45-9A18-A4D1F94B24AA}"/>
                  </a:ext>
                </a:extLst>
              </p14:cNvPr>
              <p14:cNvContentPartPr/>
              <p14:nvPr/>
            </p14:nvContentPartPr>
            <p14:xfrm>
              <a:off x="4132594" y="1822708"/>
              <a:ext cx="83520" cy="92520"/>
            </p14:xfrm>
          </p:contentPart>
        </mc:Choice>
        <mc:Fallback>
          <p:pic>
            <p:nvPicPr>
              <p:cNvPr id="297" name="Freihand 296">
                <a:extLst>
                  <a:ext uri="{FF2B5EF4-FFF2-40B4-BE49-F238E27FC236}">
                    <a16:creationId xmlns:a16="http://schemas.microsoft.com/office/drawing/2014/main" id="{1C84906E-29EF-EF45-9A18-A4D1F94B24AA}"/>
                  </a:ext>
                </a:extLst>
              </p:cNvPr>
              <p:cNvPicPr/>
              <p:nvPr/>
            </p:nvPicPr>
            <p:blipFill>
              <a:blip r:embed="rId409"/>
              <a:stretch>
                <a:fillRect/>
              </a:stretch>
            </p:blipFill>
            <p:spPr>
              <a:xfrm>
                <a:off x="4123594" y="1814068"/>
                <a:ext cx="101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98" name="Freihand 297">
                <a:extLst>
                  <a:ext uri="{FF2B5EF4-FFF2-40B4-BE49-F238E27FC236}">
                    <a16:creationId xmlns:a16="http://schemas.microsoft.com/office/drawing/2014/main" id="{9B85B12F-0D15-34C6-7CE8-74DFDB92DECC}"/>
                  </a:ext>
                </a:extLst>
              </p14:cNvPr>
              <p14:cNvContentPartPr/>
              <p14:nvPr/>
            </p14:nvContentPartPr>
            <p14:xfrm>
              <a:off x="4450834" y="1751068"/>
              <a:ext cx="240480" cy="195480"/>
            </p14:xfrm>
          </p:contentPart>
        </mc:Choice>
        <mc:Fallback>
          <p:pic>
            <p:nvPicPr>
              <p:cNvPr id="298" name="Freihand 297">
                <a:extLst>
                  <a:ext uri="{FF2B5EF4-FFF2-40B4-BE49-F238E27FC236}">
                    <a16:creationId xmlns:a16="http://schemas.microsoft.com/office/drawing/2014/main" id="{9B85B12F-0D15-34C6-7CE8-74DFDB92DECC}"/>
                  </a:ext>
                </a:extLst>
              </p:cNvPr>
              <p:cNvPicPr/>
              <p:nvPr/>
            </p:nvPicPr>
            <p:blipFill>
              <a:blip r:embed="rId411"/>
              <a:stretch>
                <a:fillRect/>
              </a:stretch>
            </p:blipFill>
            <p:spPr>
              <a:xfrm>
                <a:off x="4441834" y="1742428"/>
                <a:ext cx="258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99" name="Freihand 298">
                <a:extLst>
                  <a:ext uri="{FF2B5EF4-FFF2-40B4-BE49-F238E27FC236}">
                    <a16:creationId xmlns:a16="http://schemas.microsoft.com/office/drawing/2014/main" id="{079BC0E0-147B-5BC7-DFBE-F3A97C790135}"/>
                  </a:ext>
                </a:extLst>
              </p14:cNvPr>
              <p14:cNvContentPartPr/>
              <p14:nvPr/>
            </p14:nvContentPartPr>
            <p14:xfrm>
              <a:off x="4728394" y="1793188"/>
              <a:ext cx="113760" cy="85680"/>
            </p14:xfrm>
          </p:contentPart>
        </mc:Choice>
        <mc:Fallback>
          <p:pic>
            <p:nvPicPr>
              <p:cNvPr id="299" name="Freihand 298">
                <a:extLst>
                  <a:ext uri="{FF2B5EF4-FFF2-40B4-BE49-F238E27FC236}">
                    <a16:creationId xmlns:a16="http://schemas.microsoft.com/office/drawing/2014/main" id="{079BC0E0-147B-5BC7-DFBE-F3A97C790135}"/>
                  </a:ext>
                </a:extLst>
              </p:cNvPr>
              <p:cNvPicPr/>
              <p:nvPr/>
            </p:nvPicPr>
            <p:blipFill>
              <a:blip r:embed="rId413"/>
              <a:stretch>
                <a:fillRect/>
              </a:stretch>
            </p:blipFill>
            <p:spPr>
              <a:xfrm>
                <a:off x="4719394" y="1784548"/>
                <a:ext cx="131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00" name="Freihand 299">
                <a:extLst>
                  <a:ext uri="{FF2B5EF4-FFF2-40B4-BE49-F238E27FC236}">
                    <a16:creationId xmlns:a16="http://schemas.microsoft.com/office/drawing/2014/main" id="{7F5DDC5E-CB94-D183-06BF-1AA2356FE3F6}"/>
                  </a:ext>
                </a:extLst>
              </p14:cNvPr>
              <p14:cNvContentPartPr/>
              <p14:nvPr/>
            </p14:nvContentPartPr>
            <p14:xfrm>
              <a:off x="5040874" y="1808668"/>
              <a:ext cx="213120" cy="77760"/>
            </p14:xfrm>
          </p:contentPart>
        </mc:Choice>
        <mc:Fallback>
          <p:pic>
            <p:nvPicPr>
              <p:cNvPr id="300" name="Freihand 299">
                <a:extLst>
                  <a:ext uri="{FF2B5EF4-FFF2-40B4-BE49-F238E27FC236}">
                    <a16:creationId xmlns:a16="http://schemas.microsoft.com/office/drawing/2014/main" id="{7F5DDC5E-CB94-D183-06BF-1AA2356FE3F6}"/>
                  </a:ext>
                </a:extLst>
              </p:cNvPr>
              <p:cNvPicPr/>
              <p:nvPr/>
            </p:nvPicPr>
            <p:blipFill>
              <a:blip r:embed="rId415"/>
              <a:stretch>
                <a:fillRect/>
              </a:stretch>
            </p:blipFill>
            <p:spPr>
              <a:xfrm>
                <a:off x="5031874" y="1799668"/>
                <a:ext cx="230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01" name="Freihand 300">
                <a:extLst>
                  <a:ext uri="{FF2B5EF4-FFF2-40B4-BE49-F238E27FC236}">
                    <a16:creationId xmlns:a16="http://schemas.microsoft.com/office/drawing/2014/main" id="{46CCE247-C8EA-D748-F359-264054DA61E5}"/>
                  </a:ext>
                </a:extLst>
              </p14:cNvPr>
              <p14:cNvContentPartPr/>
              <p14:nvPr/>
            </p14:nvContentPartPr>
            <p14:xfrm>
              <a:off x="5322034" y="1801108"/>
              <a:ext cx="366120" cy="232920"/>
            </p14:xfrm>
          </p:contentPart>
        </mc:Choice>
        <mc:Fallback>
          <p:pic>
            <p:nvPicPr>
              <p:cNvPr id="301" name="Freihand 300">
                <a:extLst>
                  <a:ext uri="{FF2B5EF4-FFF2-40B4-BE49-F238E27FC236}">
                    <a16:creationId xmlns:a16="http://schemas.microsoft.com/office/drawing/2014/main" id="{46CCE247-C8EA-D748-F359-264054DA61E5}"/>
                  </a:ext>
                </a:extLst>
              </p:cNvPr>
              <p:cNvPicPr/>
              <p:nvPr/>
            </p:nvPicPr>
            <p:blipFill>
              <a:blip r:embed="rId417"/>
              <a:stretch>
                <a:fillRect/>
              </a:stretch>
            </p:blipFill>
            <p:spPr>
              <a:xfrm>
                <a:off x="5313034" y="1792108"/>
                <a:ext cx="3837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02" name="Freihand 301">
                <a:extLst>
                  <a:ext uri="{FF2B5EF4-FFF2-40B4-BE49-F238E27FC236}">
                    <a16:creationId xmlns:a16="http://schemas.microsoft.com/office/drawing/2014/main" id="{703B6D6E-96EE-48D2-1105-D07B887644E5}"/>
                  </a:ext>
                </a:extLst>
              </p14:cNvPr>
              <p14:cNvContentPartPr/>
              <p14:nvPr/>
            </p14:nvContentPartPr>
            <p14:xfrm>
              <a:off x="5969674" y="1768348"/>
              <a:ext cx="124200" cy="115920"/>
            </p14:xfrm>
          </p:contentPart>
        </mc:Choice>
        <mc:Fallback>
          <p:pic>
            <p:nvPicPr>
              <p:cNvPr id="302" name="Freihand 301">
                <a:extLst>
                  <a:ext uri="{FF2B5EF4-FFF2-40B4-BE49-F238E27FC236}">
                    <a16:creationId xmlns:a16="http://schemas.microsoft.com/office/drawing/2014/main" id="{703B6D6E-96EE-48D2-1105-D07B887644E5}"/>
                  </a:ext>
                </a:extLst>
              </p:cNvPr>
              <p:cNvPicPr/>
              <p:nvPr/>
            </p:nvPicPr>
            <p:blipFill>
              <a:blip r:embed="rId419"/>
              <a:stretch>
                <a:fillRect/>
              </a:stretch>
            </p:blipFill>
            <p:spPr>
              <a:xfrm>
                <a:off x="5960674" y="1759708"/>
                <a:ext cx="141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03" name="Freihand 302">
                <a:extLst>
                  <a:ext uri="{FF2B5EF4-FFF2-40B4-BE49-F238E27FC236}">
                    <a16:creationId xmlns:a16="http://schemas.microsoft.com/office/drawing/2014/main" id="{6D584F11-DB1C-FA86-DB21-08C595FF423B}"/>
                  </a:ext>
                </a:extLst>
              </p14:cNvPr>
              <p14:cNvContentPartPr/>
              <p14:nvPr/>
            </p14:nvContentPartPr>
            <p14:xfrm>
              <a:off x="6139594" y="1795348"/>
              <a:ext cx="100800" cy="94680"/>
            </p14:xfrm>
          </p:contentPart>
        </mc:Choice>
        <mc:Fallback>
          <p:pic>
            <p:nvPicPr>
              <p:cNvPr id="303" name="Freihand 302">
                <a:extLst>
                  <a:ext uri="{FF2B5EF4-FFF2-40B4-BE49-F238E27FC236}">
                    <a16:creationId xmlns:a16="http://schemas.microsoft.com/office/drawing/2014/main" id="{6D584F11-DB1C-FA86-DB21-08C595FF423B}"/>
                  </a:ext>
                </a:extLst>
              </p:cNvPr>
              <p:cNvPicPr/>
              <p:nvPr/>
            </p:nvPicPr>
            <p:blipFill>
              <a:blip r:embed="rId421"/>
              <a:stretch>
                <a:fillRect/>
              </a:stretch>
            </p:blipFill>
            <p:spPr>
              <a:xfrm>
                <a:off x="6130954" y="1786348"/>
                <a:ext cx="118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04" name="Freihand 303">
                <a:extLst>
                  <a:ext uri="{FF2B5EF4-FFF2-40B4-BE49-F238E27FC236}">
                    <a16:creationId xmlns:a16="http://schemas.microsoft.com/office/drawing/2014/main" id="{DCFD35CD-DE29-9291-7AAC-869CE3F4AC8B}"/>
                  </a:ext>
                </a:extLst>
              </p14:cNvPr>
              <p14:cNvContentPartPr/>
              <p14:nvPr/>
            </p14:nvContentPartPr>
            <p14:xfrm>
              <a:off x="6307354" y="1796788"/>
              <a:ext cx="163080" cy="114120"/>
            </p14:xfrm>
          </p:contentPart>
        </mc:Choice>
        <mc:Fallback>
          <p:pic>
            <p:nvPicPr>
              <p:cNvPr id="304" name="Freihand 303">
                <a:extLst>
                  <a:ext uri="{FF2B5EF4-FFF2-40B4-BE49-F238E27FC236}">
                    <a16:creationId xmlns:a16="http://schemas.microsoft.com/office/drawing/2014/main" id="{DCFD35CD-DE29-9291-7AAC-869CE3F4AC8B}"/>
                  </a:ext>
                </a:extLst>
              </p:cNvPr>
              <p:cNvPicPr/>
              <p:nvPr/>
            </p:nvPicPr>
            <p:blipFill>
              <a:blip r:embed="rId423"/>
              <a:stretch>
                <a:fillRect/>
              </a:stretch>
            </p:blipFill>
            <p:spPr>
              <a:xfrm>
                <a:off x="6298714" y="1787788"/>
                <a:ext cx="180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05" name="Freihand 304">
                <a:extLst>
                  <a:ext uri="{FF2B5EF4-FFF2-40B4-BE49-F238E27FC236}">
                    <a16:creationId xmlns:a16="http://schemas.microsoft.com/office/drawing/2014/main" id="{6C6E4622-4357-1DD0-5E0B-47AE0032BDF1}"/>
                  </a:ext>
                </a:extLst>
              </p14:cNvPr>
              <p14:cNvContentPartPr/>
              <p14:nvPr/>
            </p14:nvContentPartPr>
            <p14:xfrm>
              <a:off x="6448114" y="1701028"/>
              <a:ext cx="196200" cy="178560"/>
            </p14:xfrm>
          </p:contentPart>
        </mc:Choice>
        <mc:Fallback>
          <p:pic>
            <p:nvPicPr>
              <p:cNvPr id="305" name="Freihand 304">
                <a:extLst>
                  <a:ext uri="{FF2B5EF4-FFF2-40B4-BE49-F238E27FC236}">
                    <a16:creationId xmlns:a16="http://schemas.microsoft.com/office/drawing/2014/main" id="{6C6E4622-4357-1DD0-5E0B-47AE0032BDF1}"/>
                  </a:ext>
                </a:extLst>
              </p:cNvPr>
              <p:cNvPicPr/>
              <p:nvPr/>
            </p:nvPicPr>
            <p:blipFill>
              <a:blip r:embed="rId425"/>
              <a:stretch>
                <a:fillRect/>
              </a:stretch>
            </p:blipFill>
            <p:spPr>
              <a:xfrm>
                <a:off x="6439474" y="1692028"/>
                <a:ext cx="213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13" name="Freihand 312">
                <a:extLst>
                  <a:ext uri="{FF2B5EF4-FFF2-40B4-BE49-F238E27FC236}">
                    <a16:creationId xmlns:a16="http://schemas.microsoft.com/office/drawing/2014/main" id="{C6F27932-4126-F41B-B34C-DF6AD9BB424E}"/>
                  </a:ext>
                </a:extLst>
              </p14:cNvPr>
              <p14:cNvContentPartPr/>
              <p14:nvPr/>
            </p14:nvContentPartPr>
            <p14:xfrm>
              <a:off x="6906034" y="1794268"/>
              <a:ext cx="186480" cy="11160"/>
            </p14:xfrm>
          </p:contentPart>
        </mc:Choice>
        <mc:Fallback>
          <p:pic>
            <p:nvPicPr>
              <p:cNvPr id="313" name="Freihand 312">
                <a:extLst>
                  <a:ext uri="{FF2B5EF4-FFF2-40B4-BE49-F238E27FC236}">
                    <a16:creationId xmlns:a16="http://schemas.microsoft.com/office/drawing/2014/main" id="{C6F27932-4126-F41B-B34C-DF6AD9BB424E}"/>
                  </a:ext>
                </a:extLst>
              </p:cNvPr>
              <p:cNvPicPr/>
              <p:nvPr/>
            </p:nvPicPr>
            <p:blipFill>
              <a:blip r:embed="rId427"/>
              <a:stretch>
                <a:fillRect/>
              </a:stretch>
            </p:blipFill>
            <p:spPr>
              <a:xfrm>
                <a:off x="6897034" y="1785628"/>
                <a:ext cx="204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14" name="Freihand 313">
                <a:extLst>
                  <a:ext uri="{FF2B5EF4-FFF2-40B4-BE49-F238E27FC236}">
                    <a16:creationId xmlns:a16="http://schemas.microsoft.com/office/drawing/2014/main" id="{AA4F2EF3-0943-3357-108C-BC7233D6852D}"/>
                  </a:ext>
                </a:extLst>
              </p14:cNvPr>
              <p14:cNvContentPartPr/>
              <p14:nvPr/>
            </p14:nvContentPartPr>
            <p14:xfrm>
              <a:off x="6868594" y="1848268"/>
              <a:ext cx="254880" cy="19080"/>
            </p14:xfrm>
          </p:contentPart>
        </mc:Choice>
        <mc:Fallback>
          <p:pic>
            <p:nvPicPr>
              <p:cNvPr id="314" name="Freihand 313">
                <a:extLst>
                  <a:ext uri="{FF2B5EF4-FFF2-40B4-BE49-F238E27FC236}">
                    <a16:creationId xmlns:a16="http://schemas.microsoft.com/office/drawing/2014/main" id="{AA4F2EF3-0943-3357-108C-BC7233D6852D}"/>
                  </a:ext>
                </a:extLst>
              </p:cNvPr>
              <p:cNvPicPr/>
              <p:nvPr/>
            </p:nvPicPr>
            <p:blipFill>
              <a:blip r:embed="rId429"/>
              <a:stretch>
                <a:fillRect/>
              </a:stretch>
            </p:blipFill>
            <p:spPr>
              <a:xfrm>
                <a:off x="6859594" y="1839628"/>
                <a:ext cx="272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15" name="Freihand 314">
                <a:extLst>
                  <a:ext uri="{FF2B5EF4-FFF2-40B4-BE49-F238E27FC236}">
                    <a16:creationId xmlns:a16="http://schemas.microsoft.com/office/drawing/2014/main" id="{FE26A6EB-856C-76CA-978F-B7FCBBE3B7B4}"/>
                  </a:ext>
                </a:extLst>
              </p14:cNvPr>
              <p14:cNvContentPartPr/>
              <p14:nvPr/>
            </p14:nvContentPartPr>
            <p14:xfrm>
              <a:off x="7103674" y="1745308"/>
              <a:ext cx="158760" cy="195120"/>
            </p14:xfrm>
          </p:contentPart>
        </mc:Choice>
        <mc:Fallback>
          <p:pic>
            <p:nvPicPr>
              <p:cNvPr id="315" name="Freihand 314">
                <a:extLst>
                  <a:ext uri="{FF2B5EF4-FFF2-40B4-BE49-F238E27FC236}">
                    <a16:creationId xmlns:a16="http://schemas.microsoft.com/office/drawing/2014/main" id="{FE26A6EB-856C-76CA-978F-B7FCBBE3B7B4}"/>
                  </a:ext>
                </a:extLst>
              </p:cNvPr>
              <p:cNvPicPr/>
              <p:nvPr/>
            </p:nvPicPr>
            <p:blipFill>
              <a:blip r:embed="rId431"/>
              <a:stretch>
                <a:fillRect/>
              </a:stretch>
            </p:blipFill>
            <p:spPr>
              <a:xfrm>
                <a:off x="7095034" y="1736308"/>
                <a:ext cx="176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9" name="Freihand 268">
                <a:extLst>
                  <a:ext uri="{FF2B5EF4-FFF2-40B4-BE49-F238E27FC236}">
                    <a16:creationId xmlns:a16="http://schemas.microsoft.com/office/drawing/2014/main" id="{793B0488-A23B-10A2-961A-FC69525C506B}"/>
                  </a:ext>
                </a:extLst>
              </p14:cNvPr>
              <p14:cNvContentPartPr/>
              <p14:nvPr/>
            </p14:nvContentPartPr>
            <p14:xfrm>
              <a:off x="7334434" y="1283068"/>
              <a:ext cx="260640" cy="223920"/>
            </p14:xfrm>
          </p:contentPart>
        </mc:Choice>
        <mc:Fallback>
          <p:pic>
            <p:nvPicPr>
              <p:cNvPr id="269" name="Freihand 268">
                <a:extLst>
                  <a:ext uri="{FF2B5EF4-FFF2-40B4-BE49-F238E27FC236}">
                    <a16:creationId xmlns:a16="http://schemas.microsoft.com/office/drawing/2014/main" id="{793B0488-A23B-10A2-961A-FC69525C506B}"/>
                  </a:ext>
                </a:extLst>
              </p:cNvPr>
              <p:cNvPicPr/>
              <p:nvPr/>
            </p:nvPicPr>
            <p:blipFill>
              <a:blip r:embed="rId433"/>
              <a:stretch>
                <a:fillRect/>
              </a:stretch>
            </p:blipFill>
            <p:spPr>
              <a:xfrm>
                <a:off x="7325794" y="1274428"/>
                <a:ext cx="278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0" name="Freihand 269">
                <a:extLst>
                  <a:ext uri="{FF2B5EF4-FFF2-40B4-BE49-F238E27FC236}">
                    <a16:creationId xmlns:a16="http://schemas.microsoft.com/office/drawing/2014/main" id="{DEBDDC27-E843-F17D-6F6D-0A3E753ECFFC}"/>
                  </a:ext>
                </a:extLst>
              </p14:cNvPr>
              <p14:cNvContentPartPr/>
              <p14:nvPr/>
            </p14:nvContentPartPr>
            <p14:xfrm>
              <a:off x="7835194" y="1391788"/>
              <a:ext cx="235080" cy="120240"/>
            </p14:xfrm>
          </p:contentPart>
        </mc:Choice>
        <mc:Fallback>
          <p:pic>
            <p:nvPicPr>
              <p:cNvPr id="270" name="Freihand 269">
                <a:extLst>
                  <a:ext uri="{FF2B5EF4-FFF2-40B4-BE49-F238E27FC236}">
                    <a16:creationId xmlns:a16="http://schemas.microsoft.com/office/drawing/2014/main" id="{DEBDDC27-E843-F17D-6F6D-0A3E753ECFFC}"/>
                  </a:ext>
                </a:extLst>
              </p:cNvPr>
              <p:cNvPicPr/>
              <p:nvPr/>
            </p:nvPicPr>
            <p:blipFill>
              <a:blip r:embed="rId435"/>
              <a:stretch>
                <a:fillRect/>
              </a:stretch>
            </p:blipFill>
            <p:spPr>
              <a:xfrm>
                <a:off x="7826554" y="1383148"/>
                <a:ext cx="252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1" name="Freihand 270">
                <a:extLst>
                  <a:ext uri="{FF2B5EF4-FFF2-40B4-BE49-F238E27FC236}">
                    <a16:creationId xmlns:a16="http://schemas.microsoft.com/office/drawing/2014/main" id="{09D27758-5E00-C38C-2EA6-5E83EFBF2E34}"/>
                  </a:ext>
                </a:extLst>
              </p14:cNvPr>
              <p14:cNvContentPartPr/>
              <p14:nvPr/>
            </p14:nvContentPartPr>
            <p14:xfrm>
              <a:off x="8092954" y="1397188"/>
              <a:ext cx="526680" cy="308160"/>
            </p14:xfrm>
          </p:contentPart>
        </mc:Choice>
        <mc:Fallback>
          <p:pic>
            <p:nvPicPr>
              <p:cNvPr id="271" name="Freihand 270">
                <a:extLst>
                  <a:ext uri="{FF2B5EF4-FFF2-40B4-BE49-F238E27FC236}">
                    <a16:creationId xmlns:a16="http://schemas.microsoft.com/office/drawing/2014/main" id="{09D27758-5E00-C38C-2EA6-5E83EFBF2E34}"/>
                  </a:ext>
                </a:extLst>
              </p:cNvPr>
              <p:cNvPicPr/>
              <p:nvPr/>
            </p:nvPicPr>
            <p:blipFill>
              <a:blip r:embed="rId437"/>
              <a:stretch>
                <a:fillRect/>
              </a:stretch>
            </p:blipFill>
            <p:spPr>
              <a:xfrm>
                <a:off x="8083954" y="1388188"/>
                <a:ext cx="5443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2" name="Freihand 271">
                <a:extLst>
                  <a:ext uri="{FF2B5EF4-FFF2-40B4-BE49-F238E27FC236}">
                    <a16:creationId xmlns:a16="http://schemas.microsoft.com/office/drawing/2014/main" id="{68135C70-CC3E-CA15-2225-79CE2AB4CC22}"/>
                  </a:ext>
                </a:extLst>
              </p14:cNvPr>
              <p14:cNvContentPartPr/>
              <p14:nvPr/>
            </p14:nvContentPartPr>
            <p14:xfrm>
              <a:off x="8890714" y="1340668"/>
              <a:ext cx="127080" cy="190800"/>
            </p14:xfrm>
          </p:contentPart>
        </mc:Choice>
        <mc:Fallback>
          <p:pic>
            <p:nvPicPr>
              <p:cNvPr id="272" name="Freihand 271">
                <a:extLst>
                  <a:ext uri="{FF2B5EF4-FFF2-40B4-BE49-F238E27FC236}">
                    <a16:creationId xmlns:a16="http://schemas.microsoft.com/office/drawing/2014/main" id="{68135C70-CC3E-CA15-2225-79CE2AB4CC22}"/>
                  </a:ext>
                </a:extLst>
              </p:cNvPr>
              <p:cNvPicPr/>
              <p:nvPr/>
            </p:nvPicPr>
            <p:blipFill>
              <a:blip r:embed="rId439"/>
              <a:stretch>
                <a:fillRect/>
              </a:stretch>
            </p:blipFill>
            <p:spPr>
              <a:xfrm>
                <a:off x="8881714" y="1332028"/>
                <a:ext cx="144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3" name="Freihand 272">
                <a:extLst>
                  <a:ext uri="{FF2B5EF4-FFF2-40B4-BE49-F238E27FC236}">
                    <a16:creationId xmlns:a16="http://schemas.microsoft.com/office/drawing/2014/main" id="{5D88EEDF-564C-9D47-3A31-F8049653E915}"/>
                  </a:ext>
                </a:extLst>
              </p14:cNvPr>
              <p14:cNvContentPartPr/>
              <p14:nvPr/>
            </p14:nvContentPartPr>
            <p14:xfrm>
              <a:off x="9058114" y="1443628"/>
              <a:ext cx="94320" cy="93600"/>
            </p14:xfrm>
          </p:contentPart>
        </mc:Choice>
        <mc:Fallback>
          <p:pic>
            <p:nvPicPr>
              <p:cNvPr id="273" name="Freihand 272">
                <a:extLst>
                  <a:ext uri="{FF2B5EF4-FFF2-40B4-BE49-F238E27FC236}">
                    <a16:creationId xmlns:a16="http://schemas.microsoft.com/office/drawing/2014/main" id="{5D88EEDF-564C-9D47-3A31-F8049653E915}"/>
                  </a:ext>
                </a:extLst>
              </p:cNvPr>
              <p:cNvPicPr/>
              <p:nvPr/>
            </p:nvPicPr>
            <p:blipFill>
              <a:blip r:embed="rId441"/>
              <a:stretch>
                <a:fillRect/>
              </a:stretch>
            </p:blipFill>
            <p:spPr>
              <a:xfrm>
                <a:off x="9049114" y="1434988"/>
                <a:ext cx="111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4" name="Freihand 273">
                <a:extLst>
                  <a:ext uri="{FF2B5EF4-FFF2-40B4-BE49-F238E27FC236}">
                    <a16:creationId xmlns:a16="http://schemas.microsoft.com/office/drawing/2014/main" id="{C2B123B3-1CE5-CE1E-CF80-8BB19807D148}"/>
                  </a:ext>
                </a:extLst>
              </p14:cNvPr>
              <p14:cNvContentPartPr/>
              <p14:nvPr/>
            </p14:nvContentPartPr>
            <p14:xfrm>
              <a:off x="9255034" y="1445428"/>
              <a:ext cx="173520" cy="90720"/>
            </p14:xfrm>
          </p:contentPart>
        </mc:Choice>
        <mc:Fallback>
          <p:pic>
            <p:nvPicPr>
              <p:cNvPr id="274" name="Freihand 273">
                <a:extLst>
                  <a:ext uri="{FF2B5EF4-FFF2-40B4-BE49-F238E27FC236}">
                    <a16:creationId xmlns:a16="http://schemas.microsoft.com/office/drawing/2014/main" id="{C2B123B3-1CE5-CE1E-CF80-8BB19807D148}"/>
                  </a:ext>
                </a:extLst>
              </p:cNvPr>
              <p:cNvPicPr/>
              <p:nvPr/>
            </p:nvPicPr>
            <p:blipFill>
              <a:blip r:embed="rId443"/>
              <a:stretch>
                <a:fillRect/>
              </a:stretch>
            </p:blipFill>
            <p:spPr>
              <a:xfrm>
                <a:off x="9246394" y="1436428"/>
                <a:ext cx="191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5" name="Freihand 274">
                <a:extLst>
                  <a:ext uri="{FF2B5EF4-FFF2-40B4-BE49-F238E27FC236}">
                    <a16:creationId xmlns:a16="http://schemas.microsoft.com/office/drawing/2014/main" id="{1B59CBDB-BB10-8BC0-5A30-DE1DC8555106}"/>
                  </a:ext>
                </a:extLst>
              </p14:cNvPr>
              <p14:cNvContentPartPr/>
              <p14:nvPr/>
            </p14:nvContentPartPr>
            <p14:xfrm>
              <a:off x="9497674" y="1287388"/>
              <a:ext cx="201960" cy="223200"/>
            </p14:xfrm>
          </p:contentPart>
        </mc:Choice>
        <mc:Fallback>
          <p:pic>
            <p:nvPicPr>
              <p:cNvPr id="275" name="Freihand 274">
                <a:extLst>
                  <a:ext uri="{FF2B5EF4-FFF2-40B4-BE49-F238E27FC236}">
                    <a16:creationId xmlns:a16="http://schemas.microsoft.com/office/drawing/2014/main" id="{1B59CBDB-BB10-8BC0-5A30-DE1DC8555106}"/>
                  </a:ext>
                </a:extLst>
              </p:cNvPr>
              <p:cNvPicPr/>
              <p:nvPr/>
            </p:nvPicPr>
            <p:blipFill>
              <a:blip r:embed="rId445"/>
              <a:stretch>
                <a:fillRect/>
              </a:stretch>
            </p:blipFill>
            <p:spPr>
              <a:xfrm>
                <a:off x="9489034" y="1278748"/>
                <a:ext cx="219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6" name="Freihand 275">
                <a:extLst>
                  <a:ext uri="{FF2B5EF4-FFF2-40B4-BE49-F238E27FC236}">
                    <a16:creationId xmlns:a16="http://schemas.microsoft.com/office/drawing/2014/main" id="{7406B653-69E9-8BA6-765A-1CACFF9C637F}"/>
                  </a:ext>
                </a:extLst>
              </p14:cNvPr>
              <p14:cNvContentPartPr/>
              <p14:nvPr/>
            </p14:nvContentPartPr>
            <p14:xfrm>
              <a:off x="9583714" y="1442908"/>
              <a:ext cx="39600" cy="97920"/>
            </p14:xfrm>
          </p:contentPart>
        </mc:Choice>
        <mc:Fallback>
          <p:pic>
            <p:nvPicPr>
              <p:cNvPr id="276" name="Freihand 275">
                <a:extLst>
                  <a:ext uri="{FF2B5EF4-FFF2-40B4-BE49-F238E27FC236}">
                    <a16:creationId xmlns:a16="http://schemas.microsoft.com/office/drawing/2014/main" id="{7406B653-69E9-8BA6-765A-1CACFF9C637F}"/>
                  </a:ext>
                </a:extLst>
              </p:cNvPr>
              <p:cNvPicPr/>
              <p:nvPr/>
            </p:nvPicPr>
            <p:blipFill>
              <a:blip r:embed="rId447"/>
              <a:stretch>
                <a:fillRect/>
              </a:stretch>
            </p:blipFill>
            <p:spPr>
              <a:xfrm>
                <a:off x="9574714" y="1433908"/>
                <a:ext cx="57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32" name="Freihand 331">
                <a:extLst>
                  <a:ext uri="{FF2B5EF4-FFF2-40B4-BE49-F238E27FC236}">
                    <a16:creationId xmlns:a16="http://schemas.microsoft.com/office/drawing/2014/main" id="{978A4E72-2B4F-2B95-A9F0-585459A0A292}"/>
                  </a:ext>
                </a:extLst>
              </p14:cNvPr>
              <p14:cNvContentPartPr/>
              <p14:nvPr/>
            </p14:nvContentPartPr>
            <p14:xfrm>
              <a:off x="7462594" y="1695988"/>
              <a:ext cx="180000" cy="215640"/>
            </p14:xfrm>
          </p:contentPart>
        </mc:Choice>
        <mc:Fallback>
          <p:pic>
            <p:nvPicPr>
              <p:cNvPr id="332" name="Freihand 331">
                <a:extLst>
                  <a:ext uri="{FF2B5EF4-FFF2-40B4-BE49-F238E27FC236}">
                    <a16:creationId xmlns:a16="http://schemas.microsoft.com/office/drawing/2014/main" id="{978A4E72-2B4F-2B95-A9F0-585459A0A292}"/>
                  </a:ext>
                </a:extLst>
              </p:cNvPr>
              <p:cNvPicPr/>
              <p:nvPr/>
            </p:nvPicPr>
            <p:blipFill>
              <a:blip r:embed="rId449"/>
              <a:stretch>
                <a:fillRect/>
              </a:stretch>
            </p:blipFill>
            <p:spPr>
              <a:xfrm>
                <a:off x="7453954" y="1686988"/>
                <a:ext cx="197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33" name="Freihand 332">
                <a:extLst>
                  <a:ext uri="{FF2B5EF4-FFF2-40B4-BE49-F238E27FC236}">
                    <a16:creationId xmlns:a16="http://schemas.microsoft.com/office/drawing/2014/main" id="{14974F16-DC3E-CD44-875F-F6C52E5057BE}"/>
                  </a:ext>
                </a:extLst>
              </p14:cNvPr>
              <p14:cNvContentPartPr/>
              <p14:nvPr/>
            </p14:nvContentPartPr>
            <p14:xfrm>
              <a:off x="7700554" y="1764388"/>
              <a:ext cx="113760" cy="122400"/>
            </p14:xfrm>
          </p:contentPart>
        </mc:Choice>
        <mc:Fallback>
          <p:pic>
            <p:nvPicPr>
              <p:cNvPr id="333" name="Freihand 332">
                <a:extLst>
                  <a:ext uri="{FF2B5EF4-FFF2-40B4-BE49-F238E27FC236}">
                    <a16:creationId xmlns:a16="http://schemas.microsoft.com/office/drawing/2014/main" id="{14974F16-DC3E-CD44-875F-F6C52E5057BE}"/>
                  </a:ext>
                </a:extLst>
              </p:cNvPr>
              <p:cNvPicPr/>
              <p:nvPr/>
            </p:nvPicPr>
            <p:blipFill>
              <a:blip r:embed="rId451"/>
              <a:stretch>
                <a:fillRect/>
              </a:stretch>
            </p:blipFill>
            <p:spPr>
              <a:xfrm>
                <a:off x="7691914" y="1755388"/>
                <a:ext cx="131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34" name="Freihand 333">
                <a:extLst>
                  <a:ext uri="{FF2B5EF4-FFF2-40B4-BE49-F238E27FC236}">
                    <a16:creationId xmlns:a16="http://schemas.microsoft.com/office/drawing/2014/main" id="{FAF598E8-CBD4-616C-A740-4944E47959E5}"/>
                  </a:ext>
                </a:extLst>
              </p14:cNvPr>
              <p14:cNvContentPartPr/>
              <p14:nvPr/>
            </p14:nvContentPartPr>
            <p14:xfrm>
              <a:off x="7834474" y="1757908"/>
              <a:ext cx="99360" cy="131400"/>
            </p14:xfrm>
          </p:contentPart>
        </mc:Choice>
        <mc:Fallback>
          <p:pic>
            <p:nvPicPr>
              <p:cNvPr id="334" name="Freihand 333">
                <a:extLst>
                  <a:ext uri="{FF2B5EF4-FFF2-40B4-BE49-F238E27FC236}">
                    <a16:creationId xmlns:a16="http://schemas.microsoft.com/office/drawing/2014/main" id="{FAF598E8-CBD4-616C-A740-4944E47959E5}"/>
                  </a:ext>
                </a:extLst>
              </p:cNvPr>
              <p:cNvPicPr/>
              <p:nvPr/>
            </p:nvPicPr>
            <p:blipFill>
              <a:blip r:embed="rId453"/>
              <a:stretch>
                <a:fillRect/>
              </a:stretch>
            </p:blipFill>
            <p:spPr>
              <a:xfrm>
                <a:off x="7825834" y="1749268"/>
                <a:ext cx="117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35" name="Freihand 334">
                <a:extLst>
                  <a:ext uri="{FF2B5EF4-FFF2-40B4-BE49-F238E27FC236}">
                    <a16:creationId xmlns:a16="http://schemas.microsoft.com/office/drawing/2014/main" id="{1E64FAD3-9F36-9E2D-657E-556437B1116B}"/>
                  </a:ext>
                </a:extLst>
              </p14:cNvPr>
              <p14:cNvContentPartPr/>
              <p14:nvPr/>
            </p14:nvContentPartPr>
            <p14:xfrm>
              <a:off x="7994674" y="1782748"/>
              <a:ext cx="550080" cy="232920"/>
            </p14:xfrm>
          </p:contentPart>
        </mc:Choice>
        <mc:Fallback>
          <p:pic>
            <p:nvPicPr>
              <p:cNvPr id="335" name="Freihand 334">
                <a:extLst>
                  <a:ext uri="{FF2B5EF4-FFF2-40B4-BE49-F238E27FC236}">
                    <a16:creationId xmlns:a16="http://schemas.microsoft.com/office/drawing/2014/main" id="{1E64FAD3-9F36-9E2D-657E-556437B1116B}"/>
                  </a:ext>
                </a:extLst>
              </p:cNvPr>
              <p:cNvPicPr/>
              <p:nvPr/>
            </p:nvPicPr>
            <p:blipFill>
              <a:blip r:embed="rId455"/>
              <a:stretch>
                <a:fillRect/>
              </a:stretch>
            </p:blipFill>
            <p:spPr>
              <a:xfrm>
                <a:off x="7985674" y="1774108"/>
                <a:ext cx="567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36" name="Freihand 335">
                <a:extLst>
                  <a:ext uri="{FF2B5EF4-FFF2-40B4-BE49-F238E27FC236}">
                    <a16:creationId xmlns:a16="http://schemas.microsoft.com/office/drawing/2014/main" id="{03D2E94E-FFD7-89F3-272C-C189786C28F2}"/>
                  </a:ext>
                </a:extLst>
              </p14:cNvPr>
              <p14:cNvContentPartPr/>
              <p14:nvPr/>
            </p14:nvContentPartPr>
            <p14:xfrm>
              <a:off x="8589754" y="1708228"/>
              <a:ext cx="192960" cy="156600"/>
            </p14:xfrm>
          </p:contentPart>
        </mc:Choice>
        <mc:Fallback>
          <p:pic>
            <p:nvPicPr>
              <p:cNvPr id="336" name="Freihand 335">
                <a:extLst>
                  <a:ext uri="{FF2B5EF4-FFF2-40B4-BE49-F238E27FC236}">
                    <a16:creationId xmlns:a16="http://schemas.microsoft.com/office/drawing/2014/main" id="{03D2E94E-FFD7-89F3-272C-C189786C28F2}"/>
                  </a:ext>
                </a:extLst>
              </p:cNvPr>
              <p:cNvPicPr/>
              <p:nvPr/>
            </p:nvPicPr>
            <p:blipFill>
              <a:blip r:embed="rId457"/>
              <a:stretch>
                <a:fillRect/>
              </a:stretch>
            </p:blipFill>
            <p:spPr>
              <a:xfrm>
                <a:off x="8580754" y="1699588"/>
                <a:ext cx="210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37" name="Freihand 336">
                <a:extLst>
                  <a:ext uri="{FF2B5EF4-FFF2-40B4-BE49-F238E27FC236}">
                    <a16:creationId xmlns:a16="http://schemas.microsoft.com/office/drawing/2014/main" id="{BE338782-D5DC-6D8D-BB04-41D32837DE86}"/>
                  </a:ext>
                </a:extLst>
              </p14:cNvPr>
              <p14:cNvContentPartPr/>
              <p14:nvPr/>
            </p14:nvContentPartPr>
            <p14:xfrm>
              <a:off x="8779114" y="1684828"/>
              <a:ext cx="33480" cy="64440"/>
            </p14:xfrm>
          </p:contentPart>
        </mc:Choice>
        <mc:Fallback>
          <p:pic>
            <p:nvPicPr>
              <p:cNvPr id="337" name="Freihand 336">
                <a:extLst>
                  <a:ext uri="{FF2B5EF4-FFF2-40B4-BE49-F238E27FC236}">
                    <a16:creationId xmlns:a16="http://schemas.microsoft.com/office/drawing/2014/main" id="{BE338782-D5DC-6D8D-BB04-41D32837DE86}"/>
                  </a:ext>
                </a:extLst>
              </p:cNvPr>
              <p:cNvPicPr/>
              <p:nvPr/>
            </p:nvPicPr>
            <p:blipFill>
              <a:blip r:embed="rId459"/>
              <a:stretch>
                <a:fillRect/>
              </a:stretch>
            </p:blipFill>
            <p:spPr>
              <a:xfrm>
                <a:off x="8770114" y="1675828"/>
                <a:ext cx="51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38" name="Freihand 337">
                <a:extLst>
                  <a:ext uri="{FF2B5EF4-FFF2-40B4-BE49-F238E27FC236}">
                    <a16:creationId xmlns:a16="http://schemas.microsoft.com/office/drawing/2014/main" id="{8608A8A6-21A4-1825-ADCA-2511D0D78FAB}"/>
                  </a:ext>
                </a:extLst>
              </p14:cNvPr>
              <p14:cNvContentPartPr/>
              <p14:nvPr/>
            </p14:nvContentPartPr>
            <p14:xfrm>
              <a:off x="8823754" y="1784908"/>
              <a:ext cx="236160" cy="53640"/>
            </p14:xfrm>
          </p:contentPart>
        </mc:Choice>
        <mc:Fallback>
          <p:pic>
            <p:nvPicPr>
              <p:cNvPr id="338" name="Freihand 337">
                <a:extLst>
                  <a:ext uri="{FF2B5EF4-FFF2-40B4-BE49-F238E27FC236}">
                    <a16:creationId xmlns:a16="http://schemas.microsoft.com/office/drawing/2014/main" id="{8608A8A6-21A4-1825-ADCA-2511D0D78FAB}"/>
                  </a:ext>
                </a:extLst>
              </p:cNvPr>
              <p:cNvPicPr/>
              <p:nvPr/>
            </p:nvPicPr>
            <p:blipFill>
              <a:blip r:embed="rId461"/>
              <a:stretch>
                <a:fillRect/>
              </a:stretch>
            </p:blipFill>
            <p:spPr>
              <a:xfrm>
                <a:off x="8814754" y="1776268"/>
                <a:ext cx="253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40" name="Freihand 339">
                <a:extLst>
                  <a:ext uri="{FF2B5EF4-FFF2-40B4-BE49-F238E27FC236}">
                    <a16:creationId xmlns:a16="http://schemas.microsoft.com/office/drawing/2014/main" id="{A3478C7E-64D1-B6D3-5CA1-1907CB716D50}"/>
                  </a:ext>
                </a:extLst>
              </p14:cNvPr>
              <p14:cNvContentPartPr/>
              <p14:nvPr/>
            </p14:nvContentPartPr>
            <p14:xfrm>
              <a:off x="9407674" y="1767268"/>
              <a:ext cx="128880" cy="246960"/>
            </p14:xfrm>
          </p:contentPart>
        </mc:Choice>
        <mc:Fallback>
          <p:pic>
            <p:nvPicPr>
              <p:cNvPr id="340" name="Freihand 339">
                <a:extLst>
                  <a:ext uri="{FF2B5EF4-FFF2-40B4-BE49-F238E27FC236}">
                    <a16:creationId xmlns:a16="http://schemas.microsoft.com/office/drawing/2014/main" id="{A3478C7E-64D1-B6D3-5CA1-1907CB716D50}"/>
                  </a:ext>
                </a:extLst>
              </p:cNvPr>
              <p:cNvPicPr/>
              <p:nvPr/>
            </p:nvPicPr>
            <p:blipFill>
              <a:blip r:embed="rId463"/>
              <a:stretch>
                <a:fillRect/>
              </a:stretch>
            </p:blipFill>
            <p:spPr>
              <a:xfrm>
                <a:off x="9399034" y="1758628"/>
                <a:ext cx="146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41" name="Freihand 340">
                <a:extLst>
                  <a:ext uri="{FF2B5EF4-FFF2-40B4-BE49-F238E27FC236}">
                    <a16:creationId xmlns:a16="http://schemas.microsoft.com/office/drawing/2014/main" id="{1078B796-6799-2C64-BBF5-E85396D2B64D}"/>
                  </a:ext>
                </a:extLst>
              </p14:cNvPr>
              <p14:cNvContentPartPr/>
              <p14:nvPr/>
            </p14:nvContentPartPr>
            <p14:xfrm>
              <a:off x="9554554" y="1772308"/>
              <a:ext cx="178200" cy="97560"/>
            </p14:xfrm>
          </p:contentPart>
        </mc:Choice>
        <mc:Fallback>
          <p:pic>
            <p:nvPicPr>
              <p:cNvPr id="341" name="Freihand 340">
                <a:extLst>
                  <a:ext uri="{FF2B5EF4-FFF2-40B4-BE49-F238E27FC236}">
                    <a16:creationId xmlns:a16="http://schemas.microsoft.com/office/drawing/2014/main" id="{1078B796-6799-2C64-BBF5-E85396D2B64D}"/>
                  </a:ext>
                </a:extLst>
              </p:cNvPr>
              <p:cNvPicPr/>
              <p:nvPr/>
            </p:nvPicPr>
            <p:blipFill>
              <a:blip r:embed="rId465"/>
              <a:stretch>
                <a:fillRect/>
              </a:stretch>
            </p:blipFill>
            <p:spPr>
              <a:xfrm>
                <a:off x="9545914" y="1763308"/>
                <a:ext cx="195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42" name="Freihand 341">
                <a:extLst>
                  <a:ext uri="{FF2B5EF4-FFF2-40B4-BE49-F238E27FC236}">
                    <a16:creationId xmlns:a16="http://schemas.microsoft.com/office/drawing/2014/main" id="{2C40C417-F9C9-07CD-A8D7-939597BBA54D}"/>
                  </a:ext>
                </a:extLst>
              </p14:cNvPr>
              <p14:cNvContentPartPr/>
              <p14:nvPr/>
            </p14:nvContentPartPr>
            <p14:xfrm>
              <a:off x="9803674" y="1650628"/>
              <a:ext cx="109080" cy="199800"/>
            </p14:xfrm>
          </p:contentPart>
        </mc:Choice>
        <mc:Fallback>
          <p:pic>
            <p:nvPicPr>
              <p:cNvPr id="342" name="Freihand 341">
                <a:extLst>
                  <a:ext uri="{FF2B5EF4-FFF2-40B4-BE49-F238E27FC236}">
                    <a16:creationId xmlns:a16="http://schemas.microsoft.com/office/drawing/2014/main" id="{2C40C417-F9C9-07CD-A8D7-939597BBA54D}"/>
                  </a:ext>
                </a:extLst>
              </p:cNvPr>
              <p:cNvPicPr/>
              <p:nvPr/>
            </p:nvPicPr>
            <p:blipFill>
              <a:blip r:embed="rId467"/>
              <a:stretch>
                <a:fillRect/>
              </a:stretch>
            </p:blipFill>
            <p:spPr>
              <a:xfrm>
                <a:off x="9794674" y="1641628"/>
                <a:ext cx="126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43" name="Freihand 342">
                <a:extLst>
                  <a:ext uri="{FF2B5EF4-FFF2-40B4-BE49-F238E27FC236}">
                    <a16:creationId xmlns:a16="http://schemas.microsoft.com/office/drawing/2014/main" id="{BD2D3426-D64C-CBAA-F564-2358FD1CCC6B}"/>
                  </a:ext>
                </a:extLst>
              </p14:cNvPr>
              <p14:cNvContentPartPr/>
              <p14:nvPr/>
            </p14:nvContentPartPr>
            <p14:xfrm>
              <a:off x="9927514" y="1777348"/>
              <a:ext cx="103320" cy="56520"/>
            </p14:xfrm>
          </p:contentPart>
        </mc:Choice>
        <mc:Fallback>
          <p:pic>
            <p:nvPicPr>
              <p:cNvPr id="343" name="Freihand 342">
                <a:extLst>
                  <a:ext uri="{FF2B5EF4-FFF2-40B4-BE49-F238E27FC236}">
                    <a16:creationId xmlns:a16="http://schemas.microsoft.com/office/drawing/2014/main" id="{BD2D3426-D64C-CBAA-F564-2358FD1CCC6B}"/>
                  </a:ext>
                </a:extLst>
              </p:cNvPr>
              <p:cNvPicPr/>
              <p:nvPr/>
            </p:nvPicPr>
            <p:blipFill>
              <a:blip r:embed="rId469"/>
              <a:stretch>
                <a:fillRect/>
              </a:stretch>
            </p:blipFill>
            <p:spPr>
              <a:xfrm>
                <a:off x="9918874" y="1768348"/>
                <a:ext cx="120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44" name="Freihand 343">
                <a:extLst>
                  <a:ext uri="{FF2B5EF4-FFF2-40B4-BE49-F238E27FC236}">
                    <a16:creationId xmlns:a16="http://schemas.microsoft.com/office/drawing/2014/main" id="{A0D07275-704A-D142-4FA9-C199ED06B90A}"/>
                  </a:ext>
                </a:extLst>
              </p14:cNvPr>
              <p14:cNvContentPartPr/>
              <p14:nvPr/>
            </p14:nvContentPartPr>
            <p14:xfrm>
              <a:off x="10076554" y="1584388"/>
              <a:ext cx="114120" cy="242280"/>
            </p14:xfrm>
          </p:contentPart>
        </mc:Choice>
        <mc:Fallback>
          <p:pic>
            <p:nvPicPr>
              <p:cNvPr id="344" name="Freihand 343">
                <a:extLst>
                  <a:ext uri="{FF2B5EF4-FFF2-40B4-BE49-F238E27FC236}">
                    <a16:creationId xmlns:a16="http://schemas.microsoft.com/office/drawing/2014/main" id="{A0D07275-704A-D142-4FA9-C199ED06B90A}"/>
                  </a:ext>
                </a:extLst>
              </p:cNvPr>
              <p:cNvPicPr/>
              <p:nvPr/>
            </p:nvPicPr>
            <p:blipFill>
              <a:blip r:embed="rId471"/>
              <a:stretch>
                <a:fillRect/>
              </a:stretch>
            </p:blipFill>
            <p:spPr>
              <a:xfrm>
                <a:off x="10067914" y="1575748"/>
                <a:ext cx="131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45" name="Freihand 344">
                <a:extLst>
                  <a:ext uri="{FF2B5EF4-FFF2-40B4-BE49-F238E27FC236}">
                    <a16:creationId xmlns:a16="http://schemas.microsoft.com/office/drawing/2014/main" id="{4490049A-EC24-7B49-87D1-028C94F3F0E6}"/>
                  </a:ext>
                </a:extLst>
              </p14:cNvPr>
              <p14:cNvContentPartPr/>
              <p14:nvPr/>
            </p14:nvContentPartPr>
            <p14:xfrm>
              <a:off x="10224514" y="1701748"/>
              <a:ext cx="25560" cy="115560"/>
            </p14:xfrm>
          </p:contentPart>
        </mc:Choice>
        <mc:Fallback>
          <p:pic>
            <p:nvPicPr>
              <p:cNvPr id="345" name="Freihand 344">
                <a:extLst>
                  <a:ext uri="{FF2B5EF4-FFF2-40B4-BE49-F238E27FC236}">
                    <a16:creationId xmlns:a16="http://schemas.microsoft.com/office/drawing/2014/main" id="{4490049A-EC24-7B49-87D1-028C94F3F0E6}"/>
                  </a:ext>
                </a:extLst>
              </p:cNvPr>
              <p:cNvPicPr/>
              <p:nvPr/>
            </p:nvPicPr>
            <p:blipFill>
              <a:blip r:embed="rId473"/>
              <a:stretch>
                <a:fillRect/>
              </a:stretch>
            </p:blipFill>
            <p:spPr>
              <a:xfrm>
                <a:off x="10215514" y="1693108"/>
                <a:ext cx="43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47" name="Freihand 346">
                <a:extLst>
                  <a:ext uri="{FF2B5EF4-FFF2-40B4-BE49-F238E27FC236}">
                    <a16:creationId xmlns:a16="http://schemas.microsoft.com/office/drawing/2014/main" id="{83FA9F71-54F2-9C55-BB32-C98D9248A2A9}"/>
                  </a:ext>
                </a:extLst>
              </p14:cNvPr>
              <p14:cNvContentPartPr/>
              <p14:nvPr/>
            </p14:nvContentPartPr>
            <p14:xfrm>
              <a:off x="10319554" y="1580788"/>
              <a:ext cx="177840" cy="220680"/>
            </p14:xfrm>
          </p:contentPart>
        </mc:Choice>
        <mc:Fallback>
          <p:pic>
            <p:nvPicPr>
              <p:cNvPr id="347" name="Freihand 346">
                <a:extLst>
                  <a:ext uri="{FF2B5EF4-FFF2-40B4-BE49-F238E27FC236}">
                    <a16:creationId xmlns:a16="http://schemas.microsoft.com/office/drawing/2014/main" id="{83FA9F71-54F2-9C55-BB32-C98D9248A2A9}"/>
                  </a:ext>
                </a:extLst>
              </p:cNvPr>
              <p:cNvPicPr/>
              <p:nvPr/>
            </p:nvPicPr>
            <p:blipFill>
              <a:blip r:embed="rId475"/>
              <a:stretch>
                <a:fillRect/>
              </a:stretch>
            </p:blipFill>
            <p:spPr>
              <a:xfrm>
                <a:off x="10310914" y="1572148"/>
                <a:ext cx="1954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48" name="Freihand 347">
                <a:extLst>
                  <a:ext uri="{FF2B5EF4-FFF2-40B4-BE49-F238E27FC236}">
                    <a16:creationId xmlns:a16="http://schemas.microsoft.com/office/drawing/2014/main" id="{29EABBE4-19A8-42E4-76DF-1CF0BC3F048B}"/>
                  </a:ext>
                </a:extLst>
              </p14:cNvPr>
              <p14:cNvContentPartPr/>
              <p14:nvPr/>
            </p14:nvContentPartPr>
            <p14:xfrm>
              <a:off x="10517914" y="1555588"/>
              <a:ext cx="173520" cy="431280"/>
            </p14:xfrm>
          </p:contentPart>
        </mc:Choice>
        <mc:Fallback>
          <p:pic>
            <p:nvPicPr>
              <p:cNvPr id="348" name="Freihand 347">
                <a:extLst>
                  <a:ext uri="{FF2B5EF4-FFF2-40B4-BE49-F238E27FC236}">
                    <a16:creationId xmlns:a16="http://schemas.microsoft.com/office/drawing/2014/main" id="{29EABBE4-19A8-42E4-76DF-1CF0BC3F048B}"/>
                  </a:ext>
                </a:extLst>
              </p:cNvPr>
              <p:cNvPicPr/>
              <p:nvPr/>
            </p:nvPicPr>
            <p:blipFill>
              <a:blip r:embed="rId477"/>
              <a:stretch>
                <a:fillRect/>
              </a:stretch>
            </p:blipFill>
            <p:spPr>
              <a:xfrm>
                <a:off x="10508914" y="1546948"/>
                <a:ext cx="19116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49" name="Freihand 348">
                <a:extLst>
                  <a:ext uri="{FF2B5EF4-FFF2-40B4-BE49-F238E27FC236}">
                    <a16:creationId xmlns:a16="http://schemas.microsoft.com/office/drawing/2014/main" id="{A9DF94C2-2785-382F-FFFF-266EBF31B9C3}"/>
                  </a:ext>
                </a:extLst>
              </p14:cNvPr>
              <p14:cNvContentPartPr/>
              <p14:nvPr/>
            </p14:nvContentPartPr>
            <p14:xfrm>
              <a:off x="10464634" y="1458028"/>
              <a:ext cx="34920" cy="10440"/>
            </p14:xfrm>
          </p:contentPart>
        </mc:Choice>
        <mc:Fallback>
          <p:pic>
            <p:nvPicPr>
              <p:cNvPr id="349" name="Freihand 348">
                <a:extLst>
                  <a:ext uri="{FF2B5EF4-FFF2-40B4-BE49-F238E27FC236}">
                    <a16:creationId xmlns:a16="http://schemas.microsoft.com/office/drawing/2014/main" id="{A9DF94C2-2785-382F-FFFF-266EBF31B9C3}"/>
                  </a:ext>
                </a:extLst>
              </p:cNvPr>
              <p:cNvPicPr/>
              <p:nvPr/>
            </p:nvPicPr>
            <p:blipFill>
              <a:blip r:embed="rId479"/>
              <a:stretch>
                <a:fillRect/>
              </a:stretch>
            </p:blipFill>
            <p:spPr>
              <a:xfrm>
                <a:off x="10455994" y="1449388"/>
                <a:ext cx="52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0" name="Freihand 349">
                <a:extLst>
                  <a:ext uri="{FF2B5EF4-FFF2-40B4-BE49-F238E27FC236}">
                    <a16:creationId xmlns:a16="http://schemas.microsoft.com/office/drawing/2014/main" id="{DE814AEE-5656-C7F9-B695-CA1762175424}"/>
                  </a:ext>
                </a:extLst>
              </p14:cNvPr>
              <p14:cNvContentPartPr/>
              <p14:nvPr/>
            </p14:nvContentPartPr>
            <p14:xfrm>
              <a:off x="10899514" y="1689148"/>
              <a:ext cx="184320" cy="76320"/>
            </p14:xfrm>
          </p:contentPart>
        </mc:Choice>
        <mc:Fallback>
          <p:pic>
            <p:nvPicPr>
              <p:cNvPr id="350" name="Freihand 349">
                <a:extLst>
                  <a:ext uri="{FF2B5EF4-FFF2-40B4-BE49-F238E27FC236}">
                    <a16:creationId xmlns:a16="http://schemas.microsoft.com/office/drawing/2014/main" id="{DE814AEE-5656-C7F9-B695-CA1762175424}"/>
                  </a:ext>
                </a:extLst>
              </p:cNvPr>
              <p:cNvPicPr/>
              <p:nvPr/>
            </p:nvPicPr>
            <p:blipFill>
              <a:blip r:embed="rId481"/>
              <a:stretch>
                <a:fillRect/>
              </a:stretch>
            </p:blipFill>
            <p:spPr>
              <a:xfrm>
                <a:off x="10890514" y="1680148"/>
                <a:ext cx="201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51" name="Freihand 350">
                <a:extLst>
                  <a:ext uri="{FF2B5EF4-FFF2-40B4-BE49-F238E27FC236}">
                    <a16:creationId xmlns:a16="http://schemas.microsoft.com/office/drawing/2014/main" id="{45D946D6-D292-F8F2-4BF9-989A0B207A45}"/>
                  </a:ext>
                </a:extLst>
              </p14:cNvPr>
              <p14:cNvContentPartPr/>
              <p14:nvPr/>
            </p14:nvContentPartPr>
            <p14:xfrm>
              <a:off x="11170594" y="1580428"/>
              <a:ext cx="207000" cy="186840"/>
            </p14:xfrm>
          </p:contentPart>
        </mc:Choice>
        <mc:Fallback>
          <p:pic>
            <p:nvPicPr>
              <p:cNvPr id="351" name="Freihand 350">
                <a:extLst>
                  <a:ext uri="{FF2B5EF4-FFF2-40B4-BE49-F238E27FC236}">
                    <a16:creationId xmlns:a16="http://schemas.microsoft.com/office/drawing/2014/main" id="{45D946D6-D292-F8F2-4BF9-989A0B207A45}"/>
                  </a:ext>
                </a:extLst>
              </p:cNvPr>
              <p:cNvPicPr/>
              <p:nvPr/>
            </p:nvPicPr>
            <p:blipFill>
              <a:blip r:embed="rId483"/>
              <a:stretch>
                <a:fillRect/>
              </a:stretch>
            </p:blipFill>
            <p:spPr>
              <a:xfrm>
                <a:off x="11161954" y="1571788"/>
                <a:ext cx="224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52" name="Freihand 351">
                <a:extLst>
                  <a:ext uri="{FF2B5EF4-FFF2-40B4-BE49-F238E27FC236}">
                    <a16:creationId xmlns:a16="http://schemas.microsoft.com/office/drawing/2014/main" id="{E767E49E-94C6-9CA1-7B7A-8DA2ADF1616B}"/>
                  </a:ext>
                </a:extLst>
              </p14:cNvPr>
              <p14:cNvContentPartPr/>
              <p14:nvPr/>
            </p14:nvContentPartPr>
            <p14:xfrm>
              <a:off x="11416474" y="1571788"/>
              <a:ext cx="325800" cy="184320"/>
            </p14:xfrm>
          </p:contentPart>
        </mc:Choice>
        <mc:Fallback>
          <p:pic>
            <p:nvPicPr>
              <p:cNvPr id="352" name="Freihand 351">
                <a:extLst>
                  <a:ext uri="{FF2B5EF4-FFF2-40B4-BE49-F238E27FC236}">
                    <a16:creationId xmlns:a16="http://schemas.microsoft.com/office/drawing/2014/main" id="{E767E49E-94C6-9CA1-7B7A-8DA2ADF1616B}"/>
                  </a:ext>
                </a:extLst>
              </p:cNvPr>
              <p:cNvPicPr/>
              <p:nvPr/>
            </p:nvPicPr>
            <p:blipFill>
              <a:blip r:embed="rId485"/>
              <a:stretch>
                <a:fillRect/>
              </a:stretch>
            </p:blipFill>
            <p:spPr>
              <a:xfrm>
                <a:off x="11407834" y="1562788"/>
                <a:ext cx="343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53" name="Freihand 352">
                <a:extLst>
                  <a:ext uri="{FF2B5EF4-FFF2-40B4-BE49-F238E27FC236}">
                    <a16:creationId xmlns:a16="http://schemas.microsoft.com/office/drawing/2014/main" id="{FC77B6CE-2A98-1A12-AD89-2688AD334BF9}"/>
                  </a:ext>
                </a:extLst>
              </p14:cNvPr>
              <p14:cNvContentPartPr/>
              <p14:nvPr/>
            </p14:nvContentPartPr>
            <p14:xfrm>
              <a:off x="11564794" y="1509148"/>
              <a:ext cx="123480" cy="74160"/>
            </p14:xfrm>
          </p:contentPart>
        </mc:Choice>
        <mc:Fallback>
          <p:pic>
            <p:nvPicPr>
              <p:cNvPr id="353" name="Freihand 352">
                <a:extLst>
                  <a:ext uri="{FF2B5EF4-FFF2-40B4-BE49-F238E27FC236}">
                    <a16:creationId xmlns:a16="http://schemas.microsoft.com/office/drawing/2014/main" id="{FC77B6CE-2A98-1A12-AD89-2688AD334BF9}"/>
                  </a:ext>
                </a:extLst>
              </p:cNvPr>
              <p:cNvPicPr/>
              <p:nvPr/>
            </p:nvPicPr>
            <p:blipFill>
              <a:blip r:embed="rId487"/>
              <a:stretch>
                <a:fillRect/>
              </a:stretch>
            </p:blipFill>
            <p:spPr>
              <a:xfrm>
                <a:off x="11555794" y="1500148"/>
                <a:ext cx="141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54" name="Freihand 353">
                <a:extLst>
                  <a:ext uri="{FF2B5EF4-FFF2-40B4-BE49-F238E27FC236}">
                    <a16:creationId xmlns:a16="http://schemas.microsoft.com/office/drawing/2014/main" id="{37C94E7C-ACA5-1DD5-4A5E-4A51F828EEC8}"/>
                  </a:ext>
                </a:extLst>
              </p14:cNvPr>
              <p14:cNvContentPartPr/>
              <p14:nvPr/>
            </p14:nvContentPartPr>
            <p14:xfrm>
              <a:off x="11697634" y="1739908"/>
              <a:ext cx="134280" cy="97200"/>
            </p14:xfrm>
          </p:contentPart>
        </mc:Choice>
        <mc:Fallback>
          <p:pic>
            <p:nvPicPr>
              <p:cNvPr id="354" name="Freihand 353">
                <a:extLst>
                  <a:ext uri="{FF2B5EF4-FFF2-40B4-BE49-F238E27FC236}">
                    <a16:creationId xmlns:a16="http://schemas.microsoft.com/office/drawing/2014/main" id="{37C94E7C-ACA5-1DD5-4A5E-4A51F828EEC8}"/>
                  </a:ext>
                </a:extLst>
              </p:cNvPr>
              <p:cNvPicPr/>
              <p:nvPr/>
            </p:nvPicPr>
            <p:blipFill>
              <a:blip r:embed="rId489"/>
              <a:stretch>
                <a:fillRect/>
              </a:stretch>
            </p:blipFill>
            <p:spPr>
              <a:xfrm>
                <a:off x="11688634" y="1730908"/>
                <a:ext cx="151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57" name="Freihand 356">
                <a:extLst>
                  <a:ext uri="{FF2B5EF4-FFF2-40B4-BE49-F238E27FC236}">
                    <a16:creationId xmlns:a16="http://schemas.microsoft.com/office/drawing/2014/main" id="{79B93E9B-781B-DB81-F3AF-AA88C0D5FD8B}"/>
                  </a:ext>
                </a:extLst>
              </p14:cNvPr>
              <p14:cNvContentPartPr/>
              <p14:nvPr/>
            </p14:nvContentPartPr>
            <p14:xfrm>
              <a:off x="7847794" y="2111068"/>
              <a:ext cx="130320" cy="126000"/>
            </p14:xfrm>
          </p:contentPart>
        </mc:Choice>
        <mc:Fallback>
          <p:pic>
            <p:nvPicPr>
              <p:cNvPr id="357" name="Freihand 356">
                <a:extLst>
                  <a:ext uri="{FF2B5EF4-FFF2-40B4-BE49-F238E27FC236}">
                    <a16:creationId xmlns:a16="http://schemas.microsoft.com/office/drawing/2014/main" id="{79B93E9B-781B-DB81-F3AF-AA88C0D5FD8B}"/>
                  </a:ext>
                </a:extLst>
              </p:cNvPr>
              <p:cNvPicPr/>
              <p:nvPr/>
            </p:nvPicPr>
            <p:blipFill>
              <a:blip r:embed="rId491"/>
              <a:stretch>
                <a:fillRect/>
              </a:stretch>
            </p:blipFill>
            <p:spPr>
              <a:xfrm>
                <a:off x="7838794" y="2102428"/>
                <a:ext cx="147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58" name="Freihand 357">
                <a:extLst>
                  <a:ext uri="{FF2B5EF4-FFF2-40B4-BE49-F238E27FC236}">
                    <a16:creationId xmlns:a16="http://schemas.microsoft.com/office/drawing/2014/main" id="{5A9ADED9-1271-A7F3-2E4E-5F04FD241836}"/>
                  </a:ext>
                </a:extLst>
              </p14:cNvPr>
              <p14:cNvContentPartPr/>
              <p14:nvPr/>
            </p14:nvContentPartPr>
            <p14:xfrm>
              <a:off x="7937074" y="2139868"/>
              <a:ext cx="51120" cy="203040"/>
            </p14:xfrm>
          </p:contentPart>
        </mc:Choice>
        <mc:Fallback>
          <p:pic>
            <p:nvPicPr>
              <p:cNvPr id="358" name="Freihand 357">
                <a:extLst>
                  <a:ext uri="{FF2B5EF4-FFF2-40B4-BE49-F238E27FC236}">
                    <a16:creationId xmlns:a16="http://schemas.microsoft.com/office/drawing/2014/main" id="{5A9ADED9-1271-A7F3-2E4E-5F04FD241836}"/>
                  </a:ext>
                </a:extLst>
              </p:cNvPr>
              <p:cNvPicPr/>
              <p:nvPr/>
            </p:nvPicPr>
            <p:blipFill>
              <a:blip r:embed="rId493"/>
              <a:stretch>
                <a:fillRect/>
              </a:stretch>
            </p:blipFill>
            <p:spPr>
              <a:xfrm>
                <a:off x="7928074" y="2130868"/>
                <a:ext cx="68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59" name="Freihand 358">
                <a:extLst>
                  <a:ext uri="{FF2B5EF4-FFF2-40B4-BE49-F238E27FC236}">
                    <a16:creationId xmlns:a16="http://schemas.microsoft.com/office/drawing/2014/main" id="{6463933A-0BD9-DECB-6735-954BF0E89791}"/>
                  </a:ext>
                </a:extLst>
              </p14:cNvPr>
              <p14:cNvContentPartPr/>
              <p14:nvPr/>
            </p14:nvContentPartPr>
            <p14:xfrm>
              <a:off x="8072434" y="2112508"/>
              <a:ext cx="362160" cy="121680"/>
            </p14:xfrm>
          </p:contentPart>
        </mc:Choice>
        <mc:Fallback>
          <p:pic>
            <p:nvPicPr>
              <p:cNvPr id="359" name="Freihand 358">
                <a:extLst>
                  <a:ext uri="{FF2B5EF4-FFF2-40B4-BE49-F238E27FC236}">
                    <a16:creationId xmlns:a16="http://schemas.microsoft.com/office/drawing/2014/main" id="{6463933A-0BD9-DECB-6735-954BF0E89791}"/>
                  </a:ext>
                </a:extLst>
              </p:cNvPr>
              <p:cNvPicPr/>
              <p:nvPr/>
            </p:nvPicPr>
            <p:blipFill>
              <a:blip r:embed="rId495"/>
              <a:stretch>
                <a:fillRect/>
              </a:stretch>
            </p:blipFill>
            <p:spPr>
              <a:xfrm>
                <a:off x="8063434" y="2103508"/>
                <a:ext cx="379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60" name="Freihand 359">
                <a:extLst>
                  <a:ext uri="{FF2B5EF4-FFF2-40B4-BE49-F238E27FC236}">
                    <a16:creationId xmlns:a16="http://schemas.microsoft.com/office/drawing/2014/main" id="{43C96E1A-7E70-9E9E-187B-1065D3A0F3BF}"/>
                  </a:ext>
                </a:extLst>
              </p14:cNvPr>
              <p14:cNvContentPartPr/>
              <p14:nvPr/>
            </p14:nvContentPartPr>
            <p14:xfrm>
              <a:off x="8713234" y="1984708"/>
              <a:ext cx="364320" cy="421920"/>
            </p14:xfrm>
          </p:contentPart>
        </mc:Choice>
        <mc:Fallback>
          <p:pic>
            <p:nvPicPr>
              <p:cNvPr id="360" name="Freihand 359">
                <a:extLst>
                  <a:ext uri="{FF2B5EF4-FFF2-40B4-BE49-F238E27FC236}">
                    <a16:creationId xmlns:a16="http://schemas.microsoft.com/office/drawing/2014/main" id="{43C96E1A-7E70-9E9E-187B-1065D3A0F3BF}"/>
                  </a:ext>
                </a:extLst>
              </p:cNvPr>
              <p:cNvPicPr/>
              <p:nvPr/>
            </p:nvPicPr>
            <p:blipFill>
              <a:blip r:embed="rId497"/>
              <a:stretch>
                <a:fillRect/>
              </a:stretch>
            </p:blipFill>
            <p:spPr>
              <a:xfrm>
                <a:off x="8704594" y="1976068"/>
                <a:ext cx="38196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62" name="Freihand 361">
                <a:extLst>
                  <a:ext uri="{FF2B5EF4-FFF2-40B4-BE49-F238E27FC236}">
                    <a16:creationId xmlns:a16="http://schemas.microsoft.com/office/drawing/2014/main" id="{F59375FA-FB8D-601B-A151-58625D291335}"/>
                  </a:ext>
                </a:extLst>
              </p14:cNvPr>
              <p14:cNvContentPartPr/>
              <p14:nvPr/>
            </p14:nvContentPartPr>
            <p14:xfrm>
              <a:off x="9348994" y="2131948"/>
              <a:ext cx="132480" cy="309240"/>
            </p14:xfrm>
          </p:contentPart>
        </mc:Choice>
        <mc:Fallback>
          <p:pic>
            <p:nvPicPr>
              <p:cNvPr id="362" name="Freihand 361">
                <a:extLst>
                  <a:ext uri="{FF2B5EF4-FFF2-40B4-BE49-F238E27FC236}">
                    <a16:creationId xmlns:a16="http://schemas.microsoft.com/office/drawing/2014/main" id="{F59375FA-FB8D-601B-A151-58625D291335}"/>
                  </a:ext>
                </a:extLst>
              </p:cNvPr>
              <p:cNvPicPr/>
              <p:nvPr/>
            </p:nvPicPr>
            <p:blipFill>
              <a:blip r:embed="rId499"/>
              <a:stretch>
                <a:fillRect/>
              </a:stretch>
            </p:blipFill>
            <p:spPr>
              <a:xfrm>
                <a:off x="9339994" y="2123308"/>
                <a:ext cx="1501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63" name="Freihand 362">
                <a:extLst>
                  <a:ext uri="{FF2B5EF4-FFF2-40B4-BE49-F238E27FC236}">
                    <a16:creationId xmlns:a16="http://schemas.microsoft.com/office/drawing/2014/main" id="{697F3DCC-A62D-7DCE-C419-604AE95FE2C0}"/>
                  </a:ext>
                </a:extLst>
              </p14:cNvPr>
              <p14:cNvContentPartPr/>
              <p14:nvPr/>
            </p14:nvContentPartPr>
            <p14:xfrm>
              <a:off x="9526114" y="2117908"/>
              <a:ext cx="385200" cy="112320"/>
            </p14:xfrm>
          </p:contentPart>
        </mc:Choice>
        <mc:Fallback>
          <p:pic>
            <p:nvPicPr>
              <p:cNvPr id="363" name="Freihand 362">
                <a:extLst>
                  <a:ext uri="{FF2B5EF4-FFF2-40B4-BE49-F238E27FC236}">
                    <a16:creationId xmlns:a16="http://schemas.microsoft.com/office/drawing/2014/main" id="{697F3DCC-A62D-7DCE-C419-604AE95FE2C0}"/>
                  </a:ext>
                </a:extLst>
              </p:cNvPr>
              <p:cNvPicPr/>
              <p:nvPr/>
            </p:nvPicPr>
            <p:blipFill>
              <a:blip r:embed="rId501"/>
              <a:stretch>
                <a:fillRect/>
              </a:stretch>
            </p:blipFill>
            <p:spPr>
              <a:xfrm>
                <a:off x="9517114" y="2108908"/>
                <a:ext cx="402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64" name="Freihand 363">
                <a:extLst>
                  <a:ext uri="{FF2B5EF4-FFF2-40B4-BE49-F238E27FC236}">
                    <a16:creationId xmlns:a16="http://schemas.microsoft.com/office/drawing/2014/main" id="{506A7774-B56B-AD00-DA38-A58F59C06C33}"/>
                  </a:ext>
                </a:extLst>
              </p14:cNvPr>
              <p14:cNvContentPartPr/>
              <p14:nvPr/>
            </p14:nvContentPartPr>
            <p14:xfrm>
              <a:off x="10130914" y="2072548"/>
              <a:ext cx="248400" cy="133200"/>
            </p14:xfrm>
          </p:contentPart>
        </mc:Choice>
        <mc:Fallback>
          <p:pic>
            <p:nvPicPr>
              <p:cNvPr id="364" name="Freihand 363">
                <a:extLst>
                  <a:ext uri="{FF2B5EF4-FFF2-40B4-BE49-F238E27FC236}">
                    <a16:creationId xmlns:a16="http://schemas.microsoft.com/office/drawing/2014/main" id="{506A7774-B56B-AD00-DA38-A58F59C06C33}"/>
                  </a:ext>
                </a:extLst>
              </p:cNvPr>
              <p:cNvPicPr/>
              <p:nvPr/>
            </p:nvPicPr>
            <p:blipFill>
              <a:blip r:embed="rId503"/>
              <a:stretch>
                <a:fillRect/>
              </a:stretch>
            </p:blipFill>
            <p:spPr>
              <a:xfrm>
                <a:off x="10121914" y="2063908"/>
                <a:ext cx="266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65" name="Freihand 364">
                <a:extLst>
                  <a:ext uri="{FF2B5EF4-FFF2-40B4-BE49-F238E27FC236}">
                    <a16:creationId xmlns:a16="http://schemas.microsoft.com/office/drawing/2014/main" id="{77B571CD-0FDB-4F9C-86CA-93C07C2C51A9}"/>
                  </a:ext>
                </a:extLst>
              </p14:cNvPr>
              <p14:cNvContentPartPr/>
              <p14:nvPr/>
            </p14:nvContentPartPr>
            <p14:xfrm>
              <a:off x="10446274" y="2078668"/>
              <a:ext cx="658440" cy="239040"/>
            </p14:xfrm>
          </p:contentPart>
        </mc:Choice>
        <mc:Fallback>
          <p:pic>
            <p:nvPicPr>
              <p:cNvPr id="365" name="Freihand 364">
                <a:extLst>
                  <a:ext uri="{FF2B5EF4-FFF2-40B4-BE49-F238E27FC236}">
                    <a16:creationId xmlns:a16="http://schemas.microsoft.com/office/drawing/2014/main" id="{77B571CD-0FDB-4F9C-86CA-93C07C2C51A9}"/>
                  </a:ext>
                </a:extLst>
              </p:cNvPr>
              <p:cNvPicPr/>
              <p:nvPr/>
            </p:nvPicPr>
            <p:blipFill>
              <a:blip r:embed="rId505"/>
              <a:stretch>
                <a:fillRect/>
              </a:stretch>
            </p:blipFill>
            <p:spPr>
              <a:xfrm>
                <a:off x="10437274" y="2070028"/>
                <a:ext cx="676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66" name="Freihand 365">
                <a:extLst>
                  <a:ext uri="{FF2B5EF4-FFF2-40B4-BE49-F238E27FC236}">
                    <a16:creationId xmlns:a16="http://schemas.microsoft.com/office/drawing/2014/main" id="{25605738-2597-7608-D8D1-4AB299C125A0}"/>
                  </a:ext>
                </a:extLst>
              </p14:cNvPr>
              <p14:cNvContentPartPr/>
              <p14:nvPr/>
            </p14:nvContentPartPr>
            <p14:xfrm>
              <a:off x="11197234" y="1975708"/>
              <a:ext cx="133200" cy="138240"/>
            </p14:xfrm>
          </p:contentPart>
        </mc:Choice>
        <mc:Fallback>
          <p:pic>
            <p:nvPicPr>
              <p:cNvPr id="366" name="Freihand 365">
                <a:extLst>
                  <a:ext uri="{FF2B5EF4-FFF2-40B4-BE49-F238E27FC236}">
                    <a16:creationId xmlns:a16="http://schemas.microsoft.com/office/drawing/2014/main" id="{25605738-2597-7608-D8D1-4AB299C125A0}"/>
                  </a:ext>
                </a:extLst>
              </p:cNvPr>
              <p:cNvPicPr/>
              <p:nvPr/>
            </p:nvPicPr>
            <p:blipFill>
              <a:blip r:embed="rId507"/>
              <a:stretch>
                <a:fillRect/>
              </a:stretch>
            </p:blipFill>
            <p:spPr>
              <a:xfrm>
                <a:off x="11188594" y="1966708"/>
                <a:ext cx="150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67" name="Freihand 366">
                <a:extLst>
                  <a:ext uri="{FF2B5EF4-FFF2-40B4-BE49-F238E27FC236}">
                    <a16:creationId xmlns:a16="http://schemas.microsoft.com/office/drawing/2014/main" id="{51071709-8D25-7213-9B63-0CB48084E67F}"/>
                  </a:ext>
                </a:extLst>
              </p14:cNvPr>
              <p14:cNvContentPartPr/>
              <p14:nvPr/>
            </p14:nvContentPartPr>
            <p14:xfrm>
              <a:off x="11354194" y="2033308"/>
              <a:ext cx="113040" cy="77760"/>
            </p14:xfrm>
          </p:contentPart>
        </mc:Choice>
        <mc:Fallback>
          <p:pic>
            <p:nvPicPr>
              <p:cNvPr id="367" name="Freihand 366">
                <a:extLst>
                  <a:ext uri="{FF2B5EF4-FFF2-40B4-BE49-F238E27FC236}">
                    <a16:creationId xmlns:a16="http://schemas.microsoft.com/office/drawing/2014/main" id="{51071709-8D25-7213-9B63-0CB48084E67F}"/>
                  </a:ext>
                </a:extLst>
              </p:cNvPr>
              <p:cNvPicPr/>
              <p:nvPr/>
            </p:nvPicPr>
            <p:blipFill>
              <a:blip r:embed="rId509"/>
              <a:stretch>
                <a:fillRect/>
              </a:stretch>
            </p:blipFill>
            <p:spPr>
              <a:xfrm>
                <a:off x="11345554" y="2024308"/>
                <a:ext cx="130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68" name="Freihand 367">
                <a:extLst>
                  <a:ext uri="{FF2B5EF4-FFF2-40B4-BE49-F238E27FC236}">
                    <a16:creationId xmlns:a16="http://schemas.microsoft.com/office/drawing/2014/main" id="{9EA86F01-22F5-6D38-B89D-E42472CC08AA}"/>
                  </a:ext>
                </a:extLst>
              </p14:cNvPr>
              <p14:cNvContentPartPr/>
              <p14:nvPr/>
            </p14:nvContentPartPr>
            <p14:xfrm>
              <a:off x="11517274" y="1945828"/>
              <a:ext cx="273240" cy="190440"/>
            </p14:xfrm>
          </p:contentPart>
        </mc:Choice>
        <mc:Fallback>
          <p:pic>
            <p:nvPicPr>
              <p:cNvPr id="368" name="Freihand 367">
                <a:extLst>
                  <a:ext uri="{FF2B5EF4-FFF2-40B4-BE49-F238E27FC236}">
                    <a16:creationId xmlns:a16="http://schemas.microsoft.com/office/drawing/2014/main" id="{9EA86F01-22F5-6D38-B89D-E42472CC08AA}"/>
                  </a:ext>
                </a:extLst>
              </p:cNvPr>
              <p:cNvPicPr/>
              <p:nvPr/>
            </p:nvPicPr>
            <p:blipFill>
              <a:blip r:embed="rId511"/>
              <a:stretch>
                <a:fillRect/>
              </a:stretch>
            </p:blipFill>
            <p:spPr>
              <a:xfrm>
                <a:off x="11508274" y="1937188"/>
                <a:ext cx="290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69" name="Freihand 368">
                <a:extLst>
                  <a:ext uri="{FF2B5EF4-FFF2-40B4-BE49-F238E27FC236}">
                    <a16:creationId xmlns:a16="http://schemas.microsoft.com/office/drawing/2014/main" id="{5D153A53-29C5-6656-7048-5A0E6DBF4F53}"/>
                  </a:ext>
                </a:extLst>
              </p14:cNvPr>
              <p14:cNvContentPartPr/>
              <p14:nvPr/>
            </p14:nvContentPartPr>
            <p14:xfrm>
              <a:off x="11728954" y="2072188"/>
              <a:ext cx="28080" cy="73800"/>
            </p14:xfrm>
          </p:contentPart>
        </mc:Choice>
        <mc:Fallback>
          <p:pic>
            <p:nvPicPr>
              <p:cNvPr id="369" name="Freihand 368">
                <a:extLst>
                  <a:ext uri="{FF2B5EF4-FFF2-40B4-BE49-F238E27FC236}">
                    <a16:creationId xmlns:a16="http://schemas.microsoft.com/office/drawing/2014/main" id="{5D153A53-29C5-6656-7048-5A0E6DBF4F53}"/>
                  </a:ext>
                </a:extLst>
              </p:cNvPr>
              <p:cNvPicPr/>
              <p:nvPr/>
            </p:nvPicPr>
            <p:blipFill>
              <a:blip r:embed="rId513"/>
              <a:stretch>
                <a:fillRect/>
              </a:stretch>
            </p:blipFill>
            <p:spPr>
              <a:xfrm>
                <a:off x="11719954" y="2063188"/>
                <a:ext cx="45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74" name="Freihand 373">
                <a:extLst>
                  <a:ext uri="{FF2B5EF4-FFF2-40B4-BE49-F238E27FC236}">
                    <a16:creationId xmlns:a16="http://schemas.microsoft.com/office/drawing/2014/main" id="{C7650648-A157-0777-9A4B-F6FF269A31FC}"/>
                  </a:ext>
                </a:extLst>
              </p14:cNvPr>
              <p14:cNvContentPartPr/>
              <p14:nvPr/>
            </p14:nvContentPartPr>
            <p14:xfrm>
              <a:off x="126514" y="2480428"/>
              <a:ext cx="225720" cy="17280"/>
            </p14:xfrm>
          </p:contentPart>
        </mc:Choice>
        <mc:Fallback>
          <p:pic>
            <p:nvPicPr>
              <p:cNvPr id="374" name="Freihand 373">
                <a:extLst>
                  <a:ext uri="{FF2B5EF4-FFF2-40B4-BE49-F238E27FC236}">
                    <a16:creationId xmlns:a16="http://schemas.microsoft.com/office/drawing/2014/main" id="{C7650648-A157-0777-9A4B-F6FF269A31FC}"/>
                  </a:ext>
                </a:extLst>
              </p:cNvPr>
              <p:cNvPicPr/>
              <p:nvPr/>
            </p:nvPicPr>
            <p:blipFill>
              <a:blip r:embed="rId515"/>
              <a:stretch>
                <a:fillRect/>
              </a:stretch>
            </p:blipFill>
            <p:spPr>
              <a:xfrm>
                <a:off x="117514" y="2471428"/>
                <a:ext cx="243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75" name="Freihand 374">
                <a:extLst>
                  <a:ext uri="{FF2B5EF4-FFF2-40B4-BE49-F238E27FC236}">
                    <a16:creationId xmlns:a16="http://schemas.microsoft.com/office/drawing/2014/main" id="{95C1D8AF-12E6-26CE-03CF-D46B20582C21}"/>
                  </a:ext>
                </a:extLst>
              </p14:cNvPr>
              <p14:cNvContentPartPr/>
              <p14:nvPr/>
            </p14:nvContentPartPr>
            <p14:xfrm>
              <a:off x="300034" y="2390068"/>
              <a:ext cx="140760" cy="185400"/>
            </p14:xfrm>
          </p:contentPart>
        </mc:Choice>
        <mc:Fallback>
          <p:pic>
            <p:nvPicPr>
              <p:cNvPr id="375" name="Freihand 374">
                <a:extLst>
                  <a:ext uri="{FF2B5EF4-FFF2-40B4-BE49-F238E27FC236}">
                    <a16:creationId xmlns:a16="http://schemas.microsoft.com/office/drawing/2014/main" id="{95C1D8AF-12E6-26CE-03CF-D46B20582C21}"/>
                  </a:ext>
                </a:extLst>
              </p:cNvPr>
              <p:cNvPicPr/>
              <p:nvPr/>
            </p:nvPicPr>
            <p:blipFill>
              <a:blip r:embed="rId517"/>
              <a:stretch>
                <a:fillRect/>
              </a:stretch>
            </p:blipFill>
            <p:spPr>
              <a:xfrm>
                <a:off x="291034" y="2381428"/>
                <a:ext cx="158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76" name="Freihand 375">
                <a:extLst>
                  <a:ext uri="{FF2B5EF4-FFF2-40B4-BE49-F238E27FC236}">
                    <a16:creationId xmlns:a16="http://schemas.microsoft.com/office/drawing/2014/main" id="{39740AA9-D7E8-2EA1-0B8E-D27D9422EB17}"/>
                  </a:ext>
                </a:extLst>
              </p14:cNvPr>
              <p14:cNvContentPartPr/>
              <p14:nvPr/>
            </p14:nvContentPartPr>
            <p14:xfrm>
              <a:off x="582634" y="2346148"/>
              <a:ext cx="269280" cy="339120"/>
            </p14:xfrm>
          </p:contentPart>
        </mc:Choice>
        <mc:Fallback>
          <p:pic>
            <p:nvPicPr>
              <p:cNvPr id="376" name="Freihand 375">
                <a:extLst>
                  <a:ext uri="{FF2B5EF4-FFF2-40B4-BE49-F238E27FC236}">
                    <a16:creationId xmlns:a16="http://schemas.microsoft.com/office/drawing/2014/main" id="{39740AA9-D7E8-2EA1-0B8E-D27D9422EB17}"/>
                  </a:ext>
                </a:extLst>
              </p:cNvPr>
              <p:cNvPicPr/>
              <p:nvPr/>
            </p:nvPicPr>
            <p:blipFill>
              <a:blip r:embed="rId519"/>
              <a:stretch>
                <a:fillRect/>
              </a:stretch>
            </p:blipFill>
            <p:spPr>
              <a:xfrm>
                <a:off x="573634" y="2337148"/>
                <a:ext cx="28692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77" name="Freihand 376">
                <a:extLst>
                  <a:ext uri="{FF2B5EF4-FFF2-40B4-BE49-F238E27FC236}">
                    <a16:creationId xmlns:a16="http://schemas.microsoft.com/office/drawing/2014/main" id="{2D9B803A-47F5-D580-3FA6-8D61DAA08112}"/>
                  </a:ext>
                </a:extLst>
              </p14:cNvPr>
              <p14:cNvContentPartPr/>
              <p14:nvPr/>
            </p14:nvContentPartPr>
            <p14:xfrm>
              <a:off x="723754" y="2296468"/>
              <a:ext cx="23400" cy="4680"/>
            </p14:xfrm>
          </p:contentPart>
        </mc:Choice>
        <mc:Fallback>
          <p:pic>
            <p:nvPicPr>
              <p:cNvPr id="377" name="Freihand 376">
                <a:extLst>
                  <a:ext uri="{FF2B5EF4-FFF2-40B4-BE49-F238E27FC236}">
                    <a16:creationId xmlns:a16="http://schemas.microsoft.com/office/drawing/2014/main" id="{2D9B803A-47F5-D580-3FA6-8D61DAA08112}"/>
                  </a:ext>
                </a:extLst>
              </p:cNvPr>
              <p:cNvPicPr/>
              <p:nvPr/>
            </p:nvPicPr>
            <p:blipFill>
              <a:blip r:embed="rId521"/>
              <a:stretch>
                <a:fillRect/>
              </a:stretch>
            </p:blipFill>
            <p:spPr>
              <a:xfrm>
                <a:off x="715114" y="2287468"/>
                <a:ext cx="41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79" name="Freihand 378">
                <a:extLst>
                  <a:ext uri="{FF2B5EF4-FFF2-40B4-BE49-F238E27FC236}">
                    <a16:creationId xmlns:a16="http://schemas.microsoft.com/office/drawing/2014/main" id="{06A14ABD-86D0-DB04-D787-AE9178AC19F5}"/>
                  </a:ext>
                </a:extLst>
              </p14:cNvPr>
              <p14:cNvContentPartPr/>
              <p14:nvPr/>
            </p14:nvContentPartPr>
            <p14:xfrm>
              <a:off x="1110034" y="2360548"/>
              <a:ext cx="178920" cy="126720"/>
            </p14:xfrm>
          </p:contentPart>
        </mc:Choice>
        <mc:Fallback>
          <p:pic>
            <p:nvPicPr>
              <p:cNvPr id="379" name="Freihand 378">
                <a:extLst>
                  <a:ext uri="{FF2B5EF4-FFF2-40B4-BE49-F238E27FC236}">
                    <a16:creationId xmlns:a16="http://schemas.microsoft.com/office/drawing/2014/main" id="{06A14ABD-86D0-DB04-D787-AE9178AC19F5}"/>
                  </a:ext>
                </a:extLst>
              </p:cNvPr>
              <p:cNvPicPr/>
              <p:nvPr/>
            </p:nvPicPr>
            <p:blipFill>
              <a:blip r:embed="rId523"/>
              <a:stretch>
                <a:fillRect/>
              </a:stretch>
            </p:blipFill>
            <p:spPr>
              <a:xfrm>
                <a:off x="1101394" y="2351548"/>
                <a:ext cx="196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80" name="Freihand 379">
                <a:extLst>
                  <a:ext uri="{FF2B5EF4-FFF2-40B4-BE49-F238E27FC236}">
                    <a16:creationId xmlns:a16="http://schemas.microsoft.com/office/drawing/2014/main" id="{8612CBAE-3D3B-23FE-6A4F-C4AD2C07B555}"/>
                  </a:ext>
                </a:extLst>
              </p14:cNvPr>
              <p14:cNvContentPartPr/>
              <p14:nvPr/>
            </p14:nvContentPartPr>
            <p14:xfrm>
              <a:off x="1343674" y="2351908"/>
              <a:ext cx="80640" cy="130320"/>
            </p14:xfrm>
          </p:contentPart>
        </mc:Choice>
        <mc:Fallback>
          <p:pic>
            <p:nvPicPr>
              <p:cNvPr id="380" name="Freihand 379">
                <a:extLst>
                  <a:ext uri="{FF2B5EF4-FFF2-40B4-BE49-F238E27FC236}">
                    <a16:creationId xmlns:a16="http://schemas.microsoft.com/office/drawing/2014/main" id="{8612CBAE-3D3B-23FE-6A4F-C4AD2C07B555}"/>
                  </a:ext>
                </a:extLst>
              </p:cNvPr>
              <p:cNvPicPr/>
              <p:nvPr/>
            </p:nvPicPr>
            <p:blipFill>
              <a:blip r:embed="rId525"/>
              <a:stretch>
                <a:fillRect/>
              </a:stretch>
            </p:blipFill>
            <p:spPr>
              <a:xfrm>
                <a:off x="1334674" y="2343268"/>
                <a:ext cx="98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81" name="Freihand 380">
                <a:extLst>
                  <a:ext uri="{FF2B5EF4-FFF2-40B4-BE49-F238E27FC236}">
                    <a16:creationId xmlns:a16="http://schemas.microsoft.com/office/drawing/2014/main" id="{5690C5AF-2626-9602-E22F-974C61C5E8AD}"/>
                  </a:ext>
                </a:extLst>
              </p14:cNvPr>
              <p14:cNvContentPartPr/>
              <p14:nvPr/>
            </p14:nvContentPartPr>
            <p14:xfrm>
              <a:off x="1480474" y="2281348"/>
              <a:ext cx="83880" cy="204120"/>
            </p14:xfrm>
          </p:contentPart>
        </mc:Choice>
        <mc:Fallback>
          <p:pic>
            <p:nvPicPr>
              <p:cNvPr id="381" name="Freihand 380">
                <a:extLst>
                  <a:ext uri="{FF2B5EF4-FFF2-40B4-BE49-F238E27FC236}">
                    <a16:creationId xmlns:a16="http://schemas.microsoft.com/office/drawing/2014/main" id="{5690C5AF-2626-9602-E22F-974C61C5E8AD}"/>
                  </a:ext>
                </a:extLst>
              </p:cNvPr>
              <p:cNvPicPr/>
              <p:nvPr/>
            </p:nvPicPr>
            <p:blipFill>
              <a:blip r:embed="rId527"/>
              <a:stretch>
                <a:fillRect/>
              </a:stretch>
            </p:blipFill>
            <p:spPr>
              <a:xfrm>
                <a:off x="1471834" y="2272708"/>
                <a:ext cx="1015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82" name="Freihand 381">
                <a:extLst>
                  <a:ext uri="{FF2B5EF4-FFF2-40B4-BE49-F238E27FC236}">
                    <a16:creationId xmlns:a16="http://schemas.microsoft.com/office/drawing/2014/main" id="{A068D30F-76AC-E858-89AE-7771620377EC}"/>
                  </a:ext>
                </a:extLst>
              </p14:cNvPr>
              <p14:cNvContentPartPr/>
              <p14:nvPr/>
            </p14:nvContentPartPr>
            <p14:xfrm>
              <a:off x="1616194" y="2384308"/>
              <a:ext cx="90720" cy="94680"/>
            </p14:xfrm>
          </p:contentPart>
        </mc:Choice>
        <mc:Fallback>
          <p:pic>
            <p:nvPicPr>
              <p:cNvPr id="382" name="Freihand 381">
                <a:extLst>
                  <a:ext uri="{FF2B5EF4-FFF2-40B4-BE49-F238E27FC236}">
                    <a16:creationId xmlns:a16="http://schemas.microsoft.com/office/drawing/2014/main" id="{A068D30F-76AC-E858-89AE-7771620377EC}"/>
                  </a:ext>
                </a:extLst>
              </p:cNvPr>
              <p:cNvPicPr/>
              <p:nvPr/>
            </p:nvPicPr>
            <p:blipFill>
              <a:blip r:embed="rId529"/>
              <a:stretch>
                <a:fillRect/>
              </a:stretch>
            </p:blipFill>
            <p:spPr>
              <a:xfrm>
                <a:off x="1607194" y="2375668"/>
                <a:ext cx="108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84" name="Freihand 383">
                <a:extLst>
                  <a:ext uri="{FF2B5EF4-FFF2-40B4-BE49-F238E27FC236}">
                    <a16:creationId xmlns:a16="http://schemas.microsoft.com/office/drawing/2014/main" id="{002F642D-E3E0-235D-9127-49CF109522C9}"/>
                  </a:ext>
                </a:extLst>
              </p14:cNvPr>
              <p14:cNvContentPartPr/>
              <p14:nvPr/>
            </p14:nvContentPartPr>
            <p14:xfrm>
              <a:off x="1796554" y="2310508"/>
              <a:ext cx="320760" cy="405360"/>
            </p14:xfrm>
          </p:contentPart>
        </mc:Choice>
        <mc:Fallback>
          <p:pic>
            <p:nvPicPr>
              <p:cNvPr id="384" name="Freihand 383">
                <a:extLst>
                  <a:ext uri="{FF2B5EF4-FFF2-40B4-BE49-F238E27FC236}">
                    <a16:creationId xmlns:a16="http://schemas.microsoft.com/office/drawing/2014/main" id="{002F642D-E3E0-235D-9127-49CF109522C9}"/>
                  </a:ext>
                </a:extLst>
              </p:cNvPr>
              <p:cNvPicPr/>
              <p:nvPr/>
            </p:nvPicPr>
            <p:blipFill>
              <a:blip r:embed="rId531"/>
              <a:stretch>
                <a:fillRect/>
              </a:stretch>
            </p:blipFill>
            <p:spPr>
              <a:xfrm>
                <a:off x="1787554" y="2301868"/>
                <a:ext cx="33840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86" name="Freihand 385">
                <a:extLst>
                  <a:ext uri="{FF2B5EF4-FFF2-40B4-BE49-F238E27FC236}">
                    <a16:creationId xmlns:a16="http://schemas.microsoft.com/office/drawing/2014/main" id="{1D081607-6AB0-0A74-AE00-4C87AA47D1AF}"/>
                  </a:ext>
                </a:extLst>
              </p14:cNvPr>
              <p14:cNvContentPartPr/>
              <p14:nvPr/>
            </p14:nvContentPartPr>
            <p14:xfrm>
              <a:off x="2334394" y="2320588"/>
              <a:ext cx="214560" cy="119520"/>
            </p14:xfrm>
          </p:contentPart>
        </mc:Choice>
        <mc:Fallback>
          <p:pic>
            <p:nvPicPr>
              <p:cNvPr id="386" name="Freihand 385">
                <a:extLst>
                  <a:ext uri="{FF2B5EF4-FFF2-40B4-BE49-F238E27FC236}">
                    <a16:creationId xmlns:a16="http://schemas.microsoft.com/office/drawing/2014/main" id="{1D081607-6AB0-0A74-AE00-4C87AA47D1AF}"/>
                  </a:ext>
                </a:extLst>
              </p:cNvPr>
              <p:cNvPicPr/>
              <p:nvPr/>
            </p:nvPicPr>
            <p:blipFill>
              <a:blip r:embed="rId533"/>
              <a:stretch>
                <a:fillRect/>
              </a:stretch>
            </p:blipFill>
            <p:spPr>
              <a:xfrm>
                <a:off x="2325754" y="2311948"/>
                <a:ext cx="232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87" name="Freihand 386">
                <a:extLst>
                  <a:ext uri="{FF2B5EF4-FFF2-40B4-BE49-F238E27FC236}">
                    <a16:creationId xmlns:a16="http://schemas.microsoft.com/office/drawing/2014/main" id="{C9EC0BEB-D471-381D-4726-AC98ADB9C0CB}"/>
                  </a:ext>
                </a:extLst>
              </p14:cNvPr>
              <p14:cNvContentPartPr/>
              <p14:nvPr/>
            </p14:nvContentPartPr>
            <p14:xfrm>
              <a:off x="2612674" y="2230948"/>
              <a:ext cx="280440" cy="169920"/>
            </p14:xfrm>
          </p:contentPart>
        </mc:Choice>
        <mc:Fallback>
          <p:pic>
            <p:nvPicPr>
              <p:cNvPr id="387" name="Freihand 386">
                <a:extLst>
                  <a:ext uri="{FF2B5EF4-FFF2-40B4-BE49-F238E27FC236}">
                    <a16:creationId xmlns:a16="http://schemas.microsoft.com/office/drawing/2014/main" id="{C9EC0BEB-D471-381D-4726-AC98ADB9C0CB}"/>
                  </a:ext>
                </a:extLst>
              </p:cNvPr>
              <p:cNvPicPr/>
              <p:nvPr/>
            </p:nvPicPr>
            <p:blipFill>
              <a:blip r:embed="rId535"/>
              <a:stretch>
                <a:fillRect/>
              </a:stretch>
            </p:blipFill>
            <p:spPr>
              <a:xfrm>
                <a:off x="2603674" y="2222308"/>
                <a:ext cx="298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88" name="Freihand 387">
                <a:extLst>
                  <a:ext uri="{FF2B5EF4-FFF2-40B4-BE49-F238E27FC236}">
                    <a16:creationId xmlns:a16="http://schemas.microsoft.com/office/drawing/2014/main" id="{1284D272-6415-D844-9BDD-2C5AFDD9BCD3}"/>
                  </a:ext>
                </a:extLst>
              </p14:cNvPr>
              <p14:cNvContentPartPr/>
              <p14:nvPr/>
            </p14:nvContentPartPr>
            <p14:xfrm>
              <a:off x="2945674" y="2288548"/>
              <a:ext cx="110880" cy="108360"/>
            </p14:xfrm>
          </p:contentPart>
        </mc:Choice>
        <mc:Fallback>
          <p:pic>
            <p:nvPicPr>
              <p:cNvPr id="388" name="Freihand 387">
                <a:extLst>
                  <a:ext uri="{FF2B5EF4-FFF2-40B4-BE49-F238E27FC236}">
                    <a16:creationId xmlns:a16="http://schemas.microsoft.com/office/drawing/2014/main" id="{1284D272-6415-D844-9BDD-2C5AFDD9BCD3}"/>
                  </a:ext>
                </a:extLst>
              </p:cNvPr>
              <p:cNvPicPr/>
              <p:nvPr/>
            </p:nvPicPr>
            <p:blipFill>
              <a:blip r:embed="rId537"/>
              <a:stretch>
                <a:fillRect/>
              </a:stretch>
            </p:blipFill>
            <p:spPr>
              <a:xfrm>
                <a:off x="2937034" y="2279548"/>
                <a:ext cx="12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9" name="Freihand 388">
                <a:extLst>
                  <a:ext uri="{FF2B5EF4-FFF2-40B4-BE49-F238E27FC236}">
                    <a16:creationId xmlns:a16="http://schemas.microsoft.com/office/drawing/2014/main" id="{4886C85A-4B6F-349B-42CD-0F8F517E9DA8}"/>
                  </a:ext>
                </a:extLst>
              </p14:cNvPr>
              <p14:cNvContentPartPr/>
              <p14:nvPr/>
            </p14:nvContentPartPr>
            <p14:xfrm>
              <a:off x="3270034" y="2239588"/>
              <a:ext cx="199440" cy="162720"/>
            </p14:xfrm>
          </p:contentPart>
        </mc:Choice>
        <mc:Fallback>
          <p:pic>
            <p:nvPicPr>
              <p:cNvPr id="389" name="Freihand 388">
                <a:extLst>
                  <a:ext uri="{FF2B5EF4-FFF2-40B4-BE49-F238E27FC236}">
                    <a16:creationId xmlns:a16="http://schemas.microsoft.com/office/drawing/2014/main" id="{4886C85A-4B6F-349B-42CD-0F8F517E9DA8}"/>
                  </a:ext>
                </a:extLst>
              </p:cNvPr>
              <p:cNvPicPr/>
              <p:nvPr/>
            </p:nvPicPr>
            <p:blipFill>
              <a:blip r:embed="rId539"/>
              <a:stretch>
                <a:fillRect/>
              </a:stretch>
            </p:blipFill>
            <p:spPr>
              <a:xfrm>
                <a:off x="3261034" y="2230588"/>
                <a:ext cx="217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90" name="Freihand 389">
                <a:extLst>
                  <a:ext uri="{FF2B5EF4-FFF2-40B4-BE49-F238E27FC236}">
                    <a16:creationId xmlns:a16="http://schemas.microsoft.com/office/drawing/2014/main" id="{47EF2A9E-E400-CA2D-E3FF-D78F08BF0F88}"/>
                  </a:ext>
                </a:extLst>
              </p14:cNvPr>
              <p14:cNvContentPartPr/>
              <p14:nvPr/>
            </p14:nvContentPartPr>
            <p14:xfrm>
              <a:off x="3435994" y="2188468"/>
              <a:ext cx="21960" cy="9000"/>
            </p14:xfrm>
          </p:contentPart>
        </mc:Choice>
        <mc:Fallback>
          <p:pic>
            <p:nvPicPr>
              <p:cNvPr id="390" name="Freihand 389">
                <a:extLst>
                  <a:ext uri="{FF2B5EF4-FFF2-40B4-BE49-F238E27FC236}">
                    <a16:creationId xmlns:a16="http://schemas.microsoft.com/office/drawing/2014/main" id="{47EF2A9E-E400-CA2D-E3FF-D78F08BF0F88}"/>
                  </a:ext>
                </a:extLst>
              </p:cNvPr>
              <p:cNvPicPr/>
              <p:nvPr/>
            </p:nvPicPr>
            <p:blipFill>
              <a:blip r:embed="rId541"/>
              <a:stretch>
                <a:fillRect/>
              </a:stretch>
            </p:blipFill>
            <p:spPr>
              <a:xfrm>
                <a:off x="3427354" y="2179468"/>
                <a:ext cx="39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91" name="Freihand 390">
                <a:extLst>
                  <a:ext uri="{FF2B5EF4-FFF2-40B4-BE49-F238E27FC236}">
                    <a16:creationId xmlns:a16="http://schemas.microsoft.com/office/drawing/2014/main" id="{83D49351-60F3-BF32-6CC4-B38CF5798A0B}"/>
                  </a:ext>
                </a:extLst>
              </p14:cNvPr>
              <p14:cNvContentPartPr/>
              <p14:nvPr/>
            </p14:nvContentPartPr>
            <p14:xfrm>
              <a:off x="3527434" y="2279548"/>
              <a:ext cx="129600" cy="113760"/>
            </p14:xfrm>
          </p:contentPart>
        </mc:Choice>
        <mc:Fallback>
          <p:pic>
            <p:nvPicPr>
              <p:cNvPr id="391" name="Freihand 390">
                <a:extLst>
                  <a:ext uri="{FF2B5EF4-FFF2-40B4-BE49-F238E27FC236}">
                    <a16:creationId xmlns:a16="http://schemas.microsoft.com/office/drawing/2014/main" id="{83D49351-60F3-BF32-6CC4-B38CF5798A0B}"/>
                  </a:ext>
                </a:extLst>
              </p:cNvPr>
              <p:cNvPicPr/>
              <p:nvPr/>
            </p:nvPicPr>
            <p:blipFill>
              <a:blip r:embed="rId543"/>
              <a:stretch>
                <a:fillRect/>
              </a:stretch>
            </p:blipFill>
            <p:spPr>
              <a:xfrm>
                <a:off x="3518794" y="2270908"/>
                <a:ext cx="147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92" name="Freihand 391">
                <a:extLst>
                  <a:ext uri="{FF2B5EF4-FFF2-40B4-BE49-F238E27FC236}">
                    <a16:creationId xmlns:a16="http://schemas.microsoft.com/office/drawing/2014/main" id="{601C00B0-07EB-0C8E-2D87-B8799F34AC13}"/>
                  </a:ext>
                </a:extLst>
              </p14:cNvPr>
              <p14:cNvContentPartPr/>
              <p14:nvPr/>
            </p14:nvContentPartPr>
            <p14:xfrm>
              <a:off x="3783754" y="2291428"/>
              <a:ext cx="271080" cy="97920"/>
            </p14:xfrm>
          </p:contentPart>
        </mc:Choice>
        <mc:Fallback>
          <p:pic>
            <p:nvPicPr>
              <p:cNvPr id="392" name="Freihand 391">
                <a:extLst>
                  <a:ext uri="{FF2B5EF4-FFF2-40B4-BE49-F238E27FC236}">
                    <a16:creationId xmlns:a16="http://schemas.microsoft.com/office/drawing/2014/main" id="{601C00B0-07EB-0C8E-2D87-B8799F34AC13}"/>
                  </a:ext>
                </a:extLst>
              </p:cNvPr>
              <p:cNvPicPr/>
              <p:nvPr/>
            </p:nvPicPr>
            <p:blipFill>
              <a:blip r:embed="rId545"/>
              <a:stretch>
                <a:fillRect/>
              </a:stretch>
            </p:blipFill>
            <p:spPr>
              <a:xfrm>
                <a:off x="3774754" y="2282428"/>
                <a:ext cx="288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93" name="Freihand 392">
                <a:extLst>
                  <a:ext uri="{FF2B5EF4-FFF2-40B4-BE49-F238E27FC236}">
                    <a16:creationId xmlns:a16="http://schemas.microsoft.com/office/drawing/2014/main" id="{3E9D6891-1DDC-6075-6E66-FFC664067CCF}"/>
                  </a:ext>
                </a:extLst>
              </p14:cNvPr>
              <p14:cNvContentPartPr/>
              <p14:nvPr/>
            </p14:nvContentPartPr>
            <p14:xfrm>
              <a:off x="4094074" y="2288908"/>
              <a:ext cx="424440" cy="281520"/>
            </p14:xfrm>
          </p:contentPart>
        </mc:Choice>
        <mc:Fallback>
          <p:pic>
            <p:nvPicPr>
              <p:cNvPr id="393" name="Freihand 392">
                <a:extLst>
                  <a:ext uri="{FF2B5EF4-FFF2-40B4-BE49-F238E27FC236}">
                    <a16:creationId xmlns:a16="http://schemas.microsoft.com/office/drawing/2014/main" id="{3E9D6891-1DDC-6075-6E66-FFC664067CCF}"/>
                  </a:ext>
                </a:extLst>
              </p:cNvPr>
              <p:cNvPicPr/>
              <p:nvPr/>
            </p:nvPicPr>
            <p:blipFill>
              <a:blip r:embed="rId547"/>
              <a:stretch>
                <a:fillRect/>
              </a:stretch>
            </p:blipFill>
            <p:spPr>
              <a:xfrm>
                <a:off x="4085434" y="2280268"/>
                <a:ext cx="4420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4" name="Freihand 393">
                <a:extLst>
                  <a:ext uri="{FF2B5EF4-FFF2-40B4-BE49-F238E27FC236}">
                    <a16:creationId xmlns:a16="http://schemas.microsoft.com/office/drawing/2014/main" id="{D070A251-8991-FF5D-D7F1-13F6B634B90C}"/>
                  </a:ext>
                </a:extLst>
              </p14:cNvPr>
              <p14:cNvContentPartPr/>
              <p14:nvPr/>
            </p14:nvContentPartPr>
            <p14:xfrm>
              <a:off x="4738834" y="2202508"/>
              <a:ext cx="142200" cy="152280"/>
            </p14:xfrm>
          </p:contentPart>
        </mc:Choice>
        <mc:Fallback>
          <p:pic>
            <p:nvPicPr>
              <p:cNvPr id="394" name="Freihand 393">
                <a:extLst>
                  <a:ext uri="{FF2B5EF4-FFF2-40B4-BE49-F238E27FC236}">
                    <a16:creationId xmlns:a16="http://schemas.microsoft.com/office/drawing/2014/main" id="{D070A251-8991-FF5D-D7F1-13F6B634B90C}"/>
                  </a:ext>
                </a:extLst>
              </p:cNvPr>
              <p:cNvPicPr/>
              <p:nvPr/>
            </p:nvPicPr>
            <p:blipFill>
              <a:blip r:embed="rId549"/>
              <a:stretch>
                <a:fillRect/>
              </a:stretch>
            </p:blipFill>
            <p:spPr>
              <a:xfrm>
                <a:off x="4730194" y="2193868"/>
                <a:ext cx="159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5" name="Freihand 394">
                <a:extLst>
                  <a:ext uri="{FF2B5EF4-FFF2-40B4-BE49-F238E27FC236}">
                    <a16:creationId xmlns:a16="http://schemas.microsoft.com/office/drawing/2014/main" id="{FF269649-EA86-D807-D9FC-A0C17302BE98}"/>
                  </a:ext>
                </a:extLst>
              </p14:cNvPr>
              <p14:cNvContentPartPr/>
              <p14:nvPr/>
            </p14:nvContentPartPr>
            <p14:xfrm>
              <a:off x="4920274" y="2279548"/>
              <a:ext cx="124200" cy="75960"/>
            </p14:xfrm>
          </p:contentPart>
        </mc:Choice>
        <mc:Fallback>
          <p:pic>
            <p:nvPicPr>
              <p:cNvPr id="395" name="Freihand 394">
                <a:extLst>
                  <a:ext uri="{FF2B5EF4-FFF2-40B4-BE49-F238E27FC236}">
                    <a16:creationId xmlns:a16="http://schemas.microsoft.com/office/drawing/2014/main" id="{FF269649-EA86-D807-D9FC-A0C17302BE98}"/>
                  </a:ext>
                </a:extLst>
              </p:cNvPr>
              <p:cNvPicPr/>
              <p:nvPr/>
            </p:nvPicPr>
            <p:blipFill>
              <a:blip r:embed="rId551"/>
              <a:stretch>
                <a:fillRect/>
              </a:stretch>
            </p:blipFill>
            <p:spPr>
              <a:xfrm>
                <a:off x="4911274" y="2270548"/>
                <a:ext cx="141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6" name="Freihand 395">
                <a:extLst>
                  <a:ext uri="{FF2B5EF4-FFF2-40B4-BE49-F238E27FC236}">
                    <a16:creationId xmlns:a16="http://schemas.microsoft.com/office/drawing/2014/main" id="{52F3B84A-E177-8DED-3267-6BB9E577E32E}"/>
                  </a:ext>
                </a:extLst>
              </p14:cNvPr>
              <p14:cNvContentPartPr/>
              <p14:nvPr/>
            </p14:nvContentPartPr>
            <p14:xfrm>
              <a:off x="5118634" y="2255428"/>
              <a:ext cx="106560" cy="119520"/>
            </p14:xfrm>
          </p:contentPart>
        </mc:Choice>
        <mc:Fallback>
          <p:pic>
            <p:nvPicPr>
              <p:cNvPr id="396" name="Freihand 395">
                <a:extLst>
                  <a:ext uri="{FF2B5EF4-FFF2-40B4-BE49-F238E27FC236}">
                    <a16:creationId xmlns:a16="http://schemas.microsoft.com/office/drawing/2014/main" id="{52F3B84A-E177-8DED-3267-6BB9E577E32E}"/>
                  </a:ext>
                </a:extLst>
              </p:cNvPr>
              <p:cNvPicPr/>
              <p:nvPr/>
            </p:nvPicPr>
            <p:blipFill>
              <a:blip r:embed="rId553"/>
              <a:stretch>
                <a:fillRect/>
              </a:stretch>
            </p:blipFill>
            <p:spPr>
              <a:xfrm>
                <a:off x="5109634" y="2246788"/>
                <a:ext cx="124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7" name="Freihand 396">
                <a:extLst>
                  <a:ext uri="{FF2B5EF4-FFF2-40B4-BE49-F238E27FC236}">
                    <a16:creationId xmlns:a16="http://schemas.microsoft.com/office/drawing/2014/main" id="{56146988-55B2-B01C-4CC1-EBF2EA6CB978}"/>
                  </a:ext>
                </a:extLst>
              </p14:cNvPr>
              <p14:cNvContentPartPr/>
              <p14:nvPr/>
            </p14:nvContentPartPr>
            <p14:xfrm>
              <a:off x="5228794" y="2106748"/>
              <a:ext cx="155520" cy="233280"/>
            </p14:xfrm>
          </p:contentPart>
        </mc:Choice>
        <mc:Fallback>
          <p:pic>
            <p:nvPicPr>
              <p:cNvPr id="397" name="Freihand 396">
                <a:extLst>
                  <a:ext uri="{FF2B5EF4-FFF2-40B4-BE49-F238E27FC236}">
                    <a16:creationId xmlns:a16="http://schemas.microsoft.com/office/drawing/2014/main" id="{56146988-55B2-B01C-4CC1-EBF2EA6CB978}"/>
                  </a:ext>
                </a:extLst>
              </p:cNvPr>
              <p:cNvPicPr/>
              <p:nvPr/>
            </p:nvPicPr>
            <p:blipFill>
              <a:blip r:embed="rId555"/>
              <a:stretch>
                <a:fillRect/>
              </a:stretch>
            </p:blipFill>
            <p:spPr>
              <a:xfrm>
                <a:off x="5220154" y="2098108"/>
                <a:ext cx="1731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01" name="Freihand 400">
                <a:extLst>
                  <a:ext uri="{FF2B5EF4-FFF2-40B4-BE49-F238E27FC236}">
                    <a16:creationId xmlns:a16="http://schemas.microsoft.com/office/drawing/2014/main" id="{BC21B6E7-51B1-F13B-23D5-AFE098D32E4D}"/>
                  </a:ext>
                </a:extLst>
              </p14:cNvPr>
              <p14:cNvContentPartPr/>
              <p14:nvPr/>
            </p14:nvContentPartPr>
            <p14:xfrm>
              <a:off x="573994" y="2697868"/>
              <a:ext cx="190080" cy="239400"/>
            </p14:xfrm>
          </p:contentPart>
        </mc:Choice>
        <mc:Fallback>
          <p:pic>
            <p:nvPicPr>
              <p:cNvPr id="401" name="Freihand 400">
                <a:extLst>
                  <a:ext uri="{FF2B5EF4-FFF2-40B4-BE49-F238E27FC236}">
                    <a16:creationId xmlns:a16="http://schemas.microsoft.com/office/drawing/2014/main" id="{BC21B6E7-51B1-F13B-23D5-AFE098D32E4D}"/>
                  </a:ext>
                </a:extLst>
              </p:cNvPr>
              <p:cNvPicPr/>
              <p:nvPr/>
            </p:nvPicPr>
            <p:blipFill>
              <a:blip r:embed="rId557"/>
              <a:stretch>
                <a:fillRect/>
              </a:stretch>
            </p:blipFill>
            <p:spPr>
              <a:xfrm>
                <a:off x="564994" y="2689228"/>
                <a:ext cx="207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02" name="Freihand 401">
                <a:extLst>
                  <a:ext uri="{FF2B5EF4-FFF2-40B4-BE49-F238E27FC236}">
                    <a16:creationId xmlns:a16="http://schemas.microsoft.com/office/drawing/2014/main" id="{5E736840-67C4-0577-605B-3A9AC87273EF}"/>
                  </a:ext>
                </a:extLst>
              </p14:cNvPr>
              <p14:cNvContentPartPr/>
              <p14:nvPr/>
            </p14:nvContentPartPr>
            <p14:xfrm>
              <a:off x="819514" y="2783908"/>
              <a:ext cx="49320" cy="81360"/>
            </p14:xfrm>
          </p:contentPart>
        </mc:Choice>
        <mc:Fallback>
          <p:pic>
            <p:nvPicPr>
              <p:cNvPr id="402" name="Freihand 401">
                <a:extLst>
                  <a:ext uri="{FF2B5EF4-FFF2-40B4-BE49-F238E27FC236}">
                    <a16:creationId xmlns:a16="http://schemas.microsoft.com/office/drawing/2014/main" id="{5E736840-67C4-0577-605B-3A9AC87273EF}"/>
                  </a:ext>
                </a:extLst>
              </p:cNvPr>
              <p:cNvPicPr/>
              <p:nvPr/>
            </p:nvPicPr>
            <p:blipFill>
              <a:blip r:embed="rId559"/>
              <a:stretch>
                <a:fillRect/>
              </a:stretch>
            </p:blipFill>
            <p:spPr>
              <a:xfrm>
                <a:off x="810874" y="2775268"/>
                <a:ext cx="66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03" name="Freihand 402">
                <a:extLst>
                  <a:ext uri="{FF2B5EF4-FFF2-40B4-BE49-F238E27FC236}">
                    <a16:creationId xmlns:a16="http://schemas.microsoft.com/office/drawing/2014/main" id="{95B33500-DD71-BBC8-0651-F979DB52D784}"/>
                  </a:ext>
                </a:extLst>
              </p14:cNvPr>
              <p14:cNvContentPartPr/>
              <p14:nvPr/>
            </p14:nvContentPartPr>
            <p14:xfrm>
              <a:off x="1054234" y="2729908"/>
              <a:ext cx="95040" cy="189360"/>
            </p14:xfrm>
          </p:contentPart>
        </mc:Choice>
        <mc:Fallback>
          <p:pic>
            <p:nvPicPr>
              <p:cNvPr id="403" name="Freihand 402">
                <a:extLst>
                  <a:ext uri="{FF2B5EF4-FFF2-40B4-BE49-F238E27FC236}">
                    <a16:creationId xmlns:a16="http://schemas.microsoft.com/office/drawing/2014/main" id="{95B33500-DD71-BBC8-0651-F979DB52D784}"/>
                  </a:ext>
                </a:extLst>
              </p:cNvPr>
              <p:cNvPicPr/>
              <p:nvPr/>
            </p:nvPicPr>
            <p:blipFill>
              <a:blip r:embed="rId561"/>
              <a:stretch>
                <a:fillRect/>
              </a:stretch>
            </p:blipFill>
            <p:spPr>
              <a:xfrm>
                <a:off x="1045594" y="2721268"/>
                <a:ext cx="112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04" name="Freihand 403">
                <a:extLst>
                  <a:ext uri="{FF2B5EF4-FFF2-40B4-BE49-F238E27FC236}">
                    <a16:creationId xmlns:a16="http://schemas.microsoft.com/office/drawing/2014/main" id="{DA2B3DB5-B30D-60DC-7E3D-D63AE4AAA80F}"/>
                  </a:ext>
                </a:extLst>
              </p14:cNvPr>
              <p14:cNvContentPartPr/>
              <p14:nvPr/>
            </p14:nvContentPartPr>
            <p14:xfrm>
              <a:off x="1192474" y="2822428"/>
              <a:ext cx="212760" cy="83880"/>
            </p14:xfrm>
          </p:contentPart>
        </mc:Choice>
        <mc:Fallback>
          <p:pic>
            <p:nvPicPr>
              <p:cNvPr id="404" name="Freihand 403">
                <a:extLst>
                  <a:ext uri="{FF2B5EF4-FFF2-40B4-BE49-F238E27FC236}">
                    <a16:creationId xmlns:a16="http://schemas.microsoft.com/office/drawing/2014/main" id="{DA2B3DB5-B30D-60DC-7E3D-D63AE4AAA80F}"/>
                  </a:ext>
                </a:extLst>
              </p:cNvPr>
              <p:cNvPicPr/>
              <p:nvPr/>
            </p:nvPicPr>
            <p:blipFill>
              <a:blip r:embed="rId563"/>
              <a:stretch>
                <a:fillRect/>
              </a:stretch>
            </p:blipFill>
            <p:spPr>
              <a:xfrm>
                <a:off x="1183834" y="2813788"/>
                <a:ext cx="230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05" name="Freihand 404">
                <a:extLst>
                  <a:ext uri="{FF2B5EF4-FFF2-40B4-BE49-F238E27FC236}">
                    <a16:creationId xmlns:a16="http://schemas.microsoft.com/office/drawing/2014/main" id="{68718A18-FD2D-773A-4A9C-7D4B10C6BCC0}"/>
                  </a:ext>
                </a:extLst>
              </p14:cNvPr>
              <p14:cNvContentPartPr/>
              <p14:nvPr/>
            </p14:nvContentPartPr>
            <p14:xfrm>
              <a:off x="1450954" y="2728468"/>
              <a:ext cx="135000" cy="188280"/>
            </p14:xfrm>
          </p:contentPart>
        </mc:Choice>
        <mc:Fallback>
          <p:pic>
            <p:nvPicPr>
              <p:cNvPr id="405" name="Freihand 404">
                <a:extLst>
                  <a:ext uri="{FF2B5EF4-FFF2-40B4-BE49-F238E27FC236}">
                    <a16:creationId xmlns:a16="http://schemas.microsoft.com/office/drawing/2014/main" id="{68718A18-FD2D-773A-4A9C-7D4B10C6BCC0}"/>
                  </a:ext>
                </a:extLst>
              </p:cNvPr>
              <p:cNvPicPr/>
              <p:nvPr/>
            </p:nvPicPr>
            <p:blipFill>
              <a:blip r:embed="rId565"/>
              <a:stretch>
                <a:fillRect/>
              </a:stretch>
            </p:blipFill>
            <p:spPr>
              <a:xfrm>
                <a:off x="1441954" y="2719828"/>
                <a:ext cx="152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06" name="Freihand 405">
                <a:extLst>
                  <a:ext uri="{FF2B5EF4-FFF2-40B4-BE49-F238E27FC236}">
                    <a16:creationId xmlns:a16="http://schemas.microsoft.com/office/drawing/2014/main" id="{9B833B15-8225-85A7-759C-EAB795904B85}"/>
                  </a:ext>
                </a:extLst>
              </p14:cNvPr>
              <p14:cNvContentPartPr/>
              <p14:nvPr/>
            </p14:nvContentPartPr>
            <p14:xfrm>
              <a:off x="1532314" y="2847268"/>
              <a:ext cx="39960" cy="62640"/>
            </p14:xfrm>
          </p:contentPart>
        </mc:Choice>
        <mc:Fallback>
          <p:pic>
            <p:nvPicPr>
              <p:cNvPr id="406" name="Freihand 405">
                <a:extLst>
                  <a:ext uri="{FF2B5EF4-FFF2-40B4-BE49-F238E27FC236}">
                    <a16:creationId xmlns:a16="http://schemas.microsoft.com/office/drawing/2014/main" id="{9B833B15-8225-85A7-759C-EAB795904B85}"/>
                  </a:ext>
                </a:extLst>
              </p:cNvPr>
              <p:cNvPicPr/>
              <p:nvPr/>
            </p:nvPicPr>
            <p:blipFill>
              <a:blip r:embed="rId567"/>
              <a:stretch>
                <a:fillRect/>
              </a:stretch>
            </p:blipFill>
            <p:spPr>
              <a:xfrm>
                <a:off x="1523314" y="2838628"/>
                <a:ext cx="57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7" name="Freihand 406">
                <a:extLst>
                  <a:ext uri="{FF2B5EF4-FFF2-40B4-BE49-F238E27FC236}">
                    <a16:creationId xmlns:a16="http://schemas.microsoft.com/office/drawing/2014/main" id="{988FDBE2-494E-2E00-1C33-5B54FCD0F503}"/>
                  </a:ext>
                </a:extLst>
              </p14:cNvPr>
              <p14:cNvContentPartPr/>
              <p14:nvPr/>
            </p14:nvContentPartPr>
            <p14:xfrm>
              <a:off x="1904914" y="2772748"/>
              <a:ext cx="524160" cy="151200"/>
            </p14:xfrm>
          </p:contentPart>
        </mc:Choice>
        <mc:Fallback>
          <p:pic>
            <p:nvPicPr>
              <p:cNvPr id="407" name="Freihand 406">
                <a:extLst>
                  <a:ext uri="{FF2B5EF4-FFF2-40B4-BE49-F238E27FC236}">
                    <a16:creationId xmlns:a16="http://schemas.microsoft.com/office/drawing/2014/main" id="{988FDBE2-494E-2E00-1C33-5B54FCD0F503}"/>
                  </a:ext>
                </a:extLst>
              </p:cNvPr>
              <p:cNvPicPr/>
              <p:nvPr/>
            </p:nvPicPr>
            <p:blipFill>
              <a:blip r:embed="rId569"/>
              <a:stretch>
                <a:fillRect/>
              </a:stretch>
            </p:blipFill>
            <p:spPr>
              <a:xfrm>
                <a:off x="1895914" y="2763748"/>
                <a:ext cx="541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08" name="Freihand 407">
                <a:extLst>
                  <a:ext uri="{FF2B5EF4-FFF2-40B4-BE49-F238E27FC236}">
                    <a16:creationId xmlns:a16="http://schemas.microsoft.com/office/drawing/2014/main" id="{0AF4BBC0-3E25-1820-8D79-8E762633B10A}"/>
                  </a:ext>
                </a:extLst>
              </p14:cNvPr>
              <p14:cNvContentPartPr/>
              <p14:nvPr/>
            </p14:nvContentPartPr>
            <p14:xfrm>
              <a:off x="2501434" y="2767348"/>
              <a:ext cx="108000" cy="122760"/>
            </p14:xfrm>
          </p:contentPart>
        </mc:Choice>
        <mc:Fallback>
          <p:pic>
            <p:nvPicPr>
              <p:cNvPr id="408" name="Freihand 407">
                <a:extLst>
                  <a:ext uri="{FF2B5EF4-FFF2-40B4-BE49-F238E27FC236}">
                    <a16:creationId xmlns:a16="http://schemas.microsoft.com/office/drawing/2014/main" id="{0AF4BBC0-3E25-1820-8D79-8E762633B10A}"/>
                  </a:ext>
                </a:extLst>
              </p:cNvPr>
              <p:cNvPicPr/>
              <p:nvPr/>
            </p:nvPicPr>
            <p:blipFill>
              <a:blip r:embed="rId571"/>
              <a:stretch>
                <a:fillRect/>
              </a:stretch>
            </p:blipFill>
            <p:spPr>
              <a:xfrm>
                <a:off x="2492434" y="2758348"/>
                <a:ext cx="125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09" name="Freihand 408">
                <a:extLst>
                  <a:ext uri="{FF2B5EF4-FFF2-40B4-BE49-F238E27FC236}">
                    <a16:creationId xmlns:a16="http://schemas.microsoft.com/office/drawing/2014/main" id="{7B747F82-9C6F-00A9-8646-D6EB3F3A37D0}"/>
                  </a:ext>
                </a:extLst>
              </p14:cNvPr>
              <p14:cNvContentPartPr/>
              <p14:nvPr/>
            </p14:nvContentPartPr>
            <p14:xfrm>
              <a:off x="2606554" y="2785708"/>
              <a:ext cx="388080" cy="90360"/>
            </p14:xfrm>
          </p:contentPart>
        </mc:Choice>
        <mc:Fallback>
          <p:pic>
            <p:nvPicPr>
              <p:cNvPr id="409" name="Freihand 408">
                <a:extLst>
                  <a:ext uri="{FF2B5EF4-FFF2-40B4-BE49-F238E27FC236}">
                    <a16:creationId xmlns:a16="http://schemas.microsoft.com/office/drawing/2014/main" id="{7B747F82-9C6F-00A9-8646-D6EB3F3A37D0}"/>
                  </a:ext>
                </a:extLst>
              </p:cNvPr>
              <p:cNvPicPr/>
              <p:nvPr/>
            </p:nvPicPr>
            <p:blipFill>
              <a:blip r:embed="rId573"/>
              <a:stretch>
                <a:fillRect/>
              </a:stretch>
            </p:blipFill>
            <p:spPr>
              <a:xfrm>
                <a:off x="2597554" y="2776708"/>
                <a:ext cx="405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10" name="Freihand 409">
                <a:extLst>
                  <a:ext uri="{FF2B5EF4-FFF2-40B4-BE49-F238E27FC236}">
                    <a16:creationId xmlns:a16="http://schemas.microsoft.com/office/drawing/2014/main" id="{7C5027E7-FE62-B8F9-466A-C47032B666C6}"/>
                  </a:ext>
                </a:extLst>
              </p14:cNvPr>
              <p14:cNvContentPartPr/>
              <p14:nvPr/>
            </p14:nvContentPartPr>
            <p14:xfrm>
              <a:off x="3042514" y="2765548"/>
              <a:ext cx="144360" cy="84960"/>
            </p14:xfrm>
          </p:contentPart>
        </mc:Choice>
        <mc:Fallback>
          <p:pic>
            <p:nvPicPr>
              <p:cNvPr id="410" name="Freihand 409">
                <a:extLst>
                  <a:ext uri="{FF2B5EF4-FFF2-40B4-BE49-F238E27FC236}">
                    <a16:creationId xmlns:a16="http://schemas.microsoft.com/office/drawing/2014/main" id="{7C5027E7-FE62-B8F9-466A-C47032B666C6}"/>
                  </a:ext>
                </a:extLst>
              </p:cNvPr>
              <p:cNvPicPr/>
              <p:nvPr/>
            </p:nvPicPr>
            <p:blipFill>
              <a:blip r:embed="rId575"/>
              <a:stretch>
                <a:fillRect/>
              </a:stretch>
            </p:blipFill>
            <p:spPr>
              <a:xfrm>
                <a:off x="3033874" y="2756908"/>
                <a:ext cx="162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11" name="Freihand 410">
                <a:extLst>
                  <a:ext uri="{FF2B5EF4-FFF2-40B4-BE49-F238E27FC236}">
                    <a16:creationId xmlns:a16="http://schemas.microsoft.com/office/drawing/2014/main" id="{52CEA976-0CF4-8F3E-97FF-5BF237DA6D99}"/>
                  </a:ext>
                </a:extLst>
              </p14:cNvPr>
              <p14:cNvContentPartPr/>
              <p14:nvPr/>
            </p14:nvContentPartPr>
            <p14:xfrm>
              <a:off x="3217114" y="2760508"/>
              <a:ext cx="111600" cy="92520"/>
            </p14:xfrm>
          </p:contentPart>
        </mc:Choice>
        <mc:Fallback>
          <p:pic>
            <p:nvPicPr>
              <p:cNvPr id="411" name="Freihand 410">
                <a:extLst>
                  <a:ext uri="{FF2B5EF4-FFF2-40B4-BE49-F238E27FC236}">
                    <a16:creationId xmlns:a16="http://schemas.microsoft.com/office/drawing/2014/main" id="{52CEA976-0CF4-8F3E-97FF-5BF237DA6D99}"/>
                  </a:ext>
                </a:extLst>
              </p:cNvPr>
              <p:cNvPicPr/>
              <p:nvPr/>
            </p:nvPicPr>
            <p:blipFill>
              <a:blip r:embed="rId577"/>
              <a:stretch>
                <a:fillRect/>
              </a:stretch>
            </p:blipFill>
            <p:spPr>
              <a:xfrm>
                <a:off x="3208474" y="2751868"/>
                <a:ext cx="129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12" name="Freihand 411">
                <a:extLst>
                  <a:ext uri="{FF2B5EF4-FFF2-40B4-BE49-F238E27FC236}">
                    <a16:creationId xmlns:a16="http://schemas.microsoft.com/office/drawing/2014/main" id="{7C523F3E-4FA1-EE09-4288-2405E39D259D}"/>
                  </a:ext>
                </a:extLst>
              </p14:cNvPr>
              <p14:cNvContentPartPr/>
              <p14:nvPr/>
            </p14:nvContentPartPr>
            <p14:xfrm>
              <a:off x="3576394" y="2644228"/>
              <a:ext cx="312480" cy="223560"/>
            </p14:xfrm>
          </p:contentPart>
        </mc:Choice>
        <mc:Fallback>
          <p:pic>
            <p:nvPicPr>
              <p:cNvPr id="412" name="Freihand 411">
                <a:extLst>
                  <a:ext uri="{FF2B5EF4-FFF2-40B4-BE49-F238E27FC236}">
                    <a16:creationId xmlns:a16="http://schemas.microsoft.com/office/drawing/2014/main" id="{7C523F3E-4FA1-EE09-4288-2405E39D259D}"/>
                  </a:ext>
                </a:extLst>
              </p:cNvPr>
              <p:cNvPicPr/>
              <p:nvPr/>
            </p:nvPicPr>
            <p:blipFill>
              <a:blip r:embed="rId579"/>
              <a:stretch>
                <a:fillRect/>
              </a:stretch>
            </p:blipFill>
            <p:spPr>
              <a:xfrm>
                <a:off x="3567394" y="2635228"/>
                <a:ext cx="330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13" name="Freihand 412">
                <a:extLst>
                  <a:ext uri="{FF2B5EF4-FFF2-40B4-BE49-F238E27FC236}">
                    <a16:creationId xmlns:a16="http://schemas.microsoft.com/office/drawing/2014/main" id="{0903A979-082E-8FBE-994C-94DC359E95CF}"/>
                  </a:ext>
                </a:extLst>
              </p14:cNvPr>
              <p14:cNvContentPartPr/>
              <p14:nvPr/>
            </p14:nvContentPartPr>
            <p14:xfrm>
              <a:off x="4086154" y="2711908"/>
              <a:ext cx="133920" cy="131040"/>
            </p14:xfrm>
          </p:contentPart>
        </mc:Choice>
        <mc:Fallback>
          <p:pic>
            <p:nvPicPr>
              <p:cNvPr id="413" name="Freihand 412">
                <a:extLst>
                  <a:ext uri="{FF2B5EF4-FFF2-40B4-BE49-F238E27FC236}">
                    <a16:creationId xmlns:a16="http://schemas.microsoft.com/office/drawing/2014/main" id="{0903A979-082E-8FBE-994C-94DC359E95CF}"/>
                  </a:ext>
                </a:extLst>
              </p:cNvPr>
              <p:cNvPicPr/>
              <p:nvPr/>
            </p:nvPicPr>
            <p:blipFill>
              <a:blip r:embed="rId581"/>
              <a:stretch>
                <a:fillRect/>
              </a:stretch>
            </p:blipFill>
            <p:spPr>
              <a:xfrm>
                <a:off x="4077154" y="2702908"/>
                <a:ext cx="151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14" name="Freihand 413">
                <a:extLst>
                  <a:ext uri="{FF2B5EF4-FFF2-40B4-BE49-F238E27FC236}">
                    <a16:creationId xmlns:a16="http://schemas.microsoft.com/office/drawing/2014/main" id="{173F8DC5-8422-18CB-5F8E-B14A98F93993}"/>
                  </a:ext>
                </a:extLst>
              </p14:cNvPr>
              <p14:cNvContentPartPr/>
              <p14:nvPr/>
            </p14:nvContentPartPr>
            <p14:xfrm>
              <a:off x="4282354" y="2734948"/>
              <a:ext cx="12960" cy="122040"/>
            </p14:xfrm>
          </p:contentPart>
        </mc:Choice>
        <mc:Fallback>
          <p:pic>
            <p:nvPicPr>
              <p:cNvPr id="414" name="Freihand 413">
                <a:extLst>
                  <a:ext uri="{FF2B5EF4-FFF2-40B4-BE49-F238E27FC236}">
                    <a16:creationId xmlns:a16="http://schemas.microsoft.com/office/drawing/2014/main" id="{173F8DC5-8422-18CB-5F8E-B14A98F93993}"/>
                  </a:ext>
                </a:extLst>
              </p:cNvPr>
              <p:cNvPicPr/>
              <p:nvPr/>
            </p:nvPicPr>
            <p:blipFill>
              <a:blip r:embed="rId583"/>
              <a:stretch>
                <a:fillRect/>
              </a:stretch>
            </p:blipFill>
            <p:spPr>
              <a:xfrm>
                <a:off x="4273714" y="2725948"/>
                <a:ext cx="30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15" name="Freihand 414">
                <a:extLst>
                  <a:ext uri="{FF2B5EF4-FFF2-40B4-BE49-F238E27FC236}">
                    <a16:creationId xmlns:a16="http://schemas.microsoft.com/office/drawing/2014/main" id="{DC42BCD6-5850-28D1-30ED-B40D9AE7531D}"/>
                  </a:ext>
                </a:extLst>
              </p14:cNvPr>
              <p14:cNvContentPartPr/>
              <p14:nvPr/>
            </p14:nvContentPartPr>
            <p14:xfrm>
              <a:off x="4330954" y="2613268"/>
              <a:ext cx="281520" cy="195480"/>
            </p14:xfrm>
          </p:contentPart>
        </mc:Choice>
        <mc:Fallback>
          <p:pic>
            <p:nvPicPr>
              <p:cNvPr id="415" name="Freihand 414">
                <a:extLst>
                  <a:ext uri="{FF2B5EF4-FFF2-40B4-BE49-F238E27FC236}">
                    <a16:creationId xmlns:a16="http://schemas.microsoft.com/office/drawing/2014/main" id="{DC42BCD6-5850-28D1-30ED-B40D9AE7531D}"/>
                  </a:ext>
                </a:extLst>
              </p:cNvPr>
              <p:cNvPicPr/>
              <p:nvPr/>
            </p:nvPicPr>
            <p:blipFill>
              <a:blip r:embed="rId585"/>
              <a:stretch>
                <a:fillRect/>
              </a:stretch>
            </p:blipFill>
            <p:spPr>
              <a:xfrm>
                <a:off x="4321954" y="2604268"/>
                <a:ext cx="299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16" name="Freihand 415">
                <a:extLst>
                  <a:ext uri="{FF2B5EF4-FFF2-40B4-BE49-F238E27FC236}">
                    <a16:creationId xmlns:a16="http://schemas.microsoft.com/office/drawing/2014/main" id="{CB8A06C1-2161-1C1C-1AFB-E16869C441F9}"/>
                  </a:ext>
                </a:extLst>
              </p14:cNvPr>
              <p14:cNvContentPartPr/>
              <p14:nvPr/>
            </p14:nvContentPartPr>
            <p14:xfrm>
              <a:off x="4264714" y="2522188"/>
              <a:ext cx="38880" cy="5400"/>
            </p14:xfrm>
          </p:contentPart>
        </mc:Choice>
        <mc:Fallback>
          <p:pic>
            <p:nvPicPr>
              <p:cNvPr id="416" name="Freihand 415">
                <a:extLst>
                  <a:ext uri="{FF2B5EF4-FFF2-40B4-BE49-F238E27FC236}">
                    <a16:creationId xmlns:a16="http://schemas.microsoft.com/office/drawing/2014/main" id="{CB8A06C1-2161-1C1C-1AFB-E16869C441F9}"/>
                  </a:ext>
                </a:extLst>
              </p:cNvPr>
              <p:cNvPicPr/>
              <p:nvPr/>
            </p:nvPicPr>
            <p:blipFill>
              <a:blip r:embed="rId38"/>
              <a:stretch>
                <a:fillRect/>
              </a:stretch>
            </p:blipFill>
            <p:spPr>
              <a:xfrm>
                <a:off x="4256074" y="2513548"/>
                <a:ext cx="56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17" name="Freihand 416">
                <a:extLst>
                  <a:ext uri="{FF2B5EF4-FFF2-40B4-BE49-F238E27FC236}">
                    <a16:creationId xmlns:a16="http://schemas.microsoft.com/office/drawing/2014/main" id="{60BAA31E-6DA8-E487-9E18-46A3AEE23255}"/>
                  </a:ext>
                </a:extLst>
              </p14:cNvPr>
              <p14:cNvContentPartPr/>
              <p14:nvPr/>
            </p14:nvContentPartPr>
            <p14:xfrm>
              <a:off x="4693114" y="2606788"/>
              <a:ext cx="414000" cy="183960"/>
            </p14:xfrm>
          </p:contentPart>
        </mc:Choice>
        <mc:Fallback>
          <p:pic>
            <p:nvPicPr>
              <p:cNvPr id="417" name="Freihand 416">
                <a:extLst>
                  <a:ext uri="{FF2B5EF4-FFF2-40B4-BE49-F238E27FC236}">
                    <a16:creationId xmlns:a16="http://schemas.microsoft.com/office/drawing/2014/main" id="{60BAA31E-6DA8-E487-9E18-46A3AEE23255}"/>
                  </a:ext>
                </a:extLst>
              </p:cNvPr>
              <p:cNvPicPr/>
              <p:nvPr/>
            </p:nvPicPr>
            <p:blipFill>
              <a:blip r:embed="rId588"/>
              <a:stretch>
                <a:fillRect/>
              </a:stretch>
            </p:blipFill>
            <p:spPr>
              <a:xfrm>
                <a:off x="4684474" y="2598148"/>
                <a:ext cx="4316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18" name="Freihand 417">
                <a:extLst>
                  <a:ext uri="{FF2B5EF4-FFF2-40B4-BE49-F238E27FC236}">
                    <a16:creationId xmlns:a16="http://schemas.microsoft.com/office/drawing/2014/main" id="{13325B0B-ADEF-5473-D6D6-AB4C445E048B}"/>
                  </a:ext>
                </a:extLst>
              </p14:cNvPr>
              <p14:cNvContentPartPr/>
              <p14:nvPr/>
            </p14:nvContentPartPr>
            <p14:xfrm>
              <a:off x="5112514" y="2571868"/>
              <a:ext cx="23400" cy="41040"/>
            </p14:xfrm>
          </p:contentPart>
        </mc:Choice>
        <mc:Fallback>
          <p:pic>
            <p:nvPicPr>
              <p:cNvPr id="418" name="Freihand 417">
                <a:extLst>
                  <a:ext uri="{FF2B5EF4-FFF2-40B4-BE49-F238E27FC236}">
                    <a16:creationId xmlns:a16="http://schemas.microsoft.com/office/drawing/2014/main" id="{13325B0B-ADEF-5473-D6D6-AB4C445E048B}"/>
                  </a:ext>
                </a:extLst>
              </p:cNvPr>
              <p:cNvPicPr/>
              <p:nvPr/>
            </p:nvPicPr>
            <p:blipFill>
              <a:blip r:embed="rId590"/>
              <a:stretch>
                <a:fillRect/>
              </a:stretch>
            </p:blipFill>
            <p:spPr>
              <a:xfrm>
                <a:off x="5103514" y="2562868"/>
                <a:ext cx="41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19" name="Freihand 418">
                <a:extLst>
                  <a:ext uri="{FF2B5EF4-FFF2-40B4-BE49-F238E27FC236}">
                    <a16:creationId xmlns:a16="http://schemas.microsoft.com/office/drawing/2014/main" id="{20030487-F375-4C89-27F8-689AD5228A7F}"/>
                  </a:ext>
                </a:extLst>
              </p14:cNvPr>
              <p14:cNvContentPartPr/>
              <p14:nvPr/>
            </p14:nvContentPartPr>
            <p14:xfrm>
              <a:off x="5173714" y="2667268"/>
              <a:ext cx="241920" cy="88920"/>
            </p14:xfrm>
          </p:contentPart>
        </mc:Choice>
        <mc:Fallback>
          <p:pic>
            <p:nvPicPr>
              <p:cNvPr id="419" name="Freihand 418">
                <a:extLst>
                  <a:ext uri="{FF2B5EF4-FFF2-40B4-BE49-F238E27FC236}">
                    <a16:creationId xmlns:a16="http://schemas.microsoft.com/office/drawing/2014/main" id="{20030487-F375-4C89-27F8-689AD5228A7F}"/>
                  </a:ext>
                </a:extLst>
              </p:cNvPr>
              <p:cNvPicPr/>
              <p:nvPr/>
            </p:nvPicPr>
            <p:blipFill>
              <a:blip r:embed="rId592"/>
              <a:stretch>
                <a:fillRect/>
              </a:stretch>
            </p:blipFill>
            <p:spPr>
              <a:xfrm>
                <a:off x="5165074" y="2658268"/>
                <a:ext cx="259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20" name="Freihand 419">
                <a:extLst>
                  <a:ext uri="{FF2B5EF4-FFF2-40B4-BE49-F238E27FC236}">
                    <a16:creationId xmlns:a16="http://schemas.microsoft.com/office/drawing/2014/main" id="{B7770F62-EA59-BC47-5A86-189DD50E67CA}"/>
                  </a:ext>
                </a:extLst>
              </p14:cNvPr>
              <p14:cNvContentPartPr/>
              <p14:nvPr/>
            </p14:nvContentPartPr>
            <p14:xfrm>
              <a:off x="5651434" y="2543788"/>
              <a:ext cx="271440" cy="390960"/>
            </p14:xfrm>
          </p:contentPart>
        </mc:Choice>
        <mc:Fallback>
          <p:pic>
            <p:nvPicPr>
              <p:cNvPr id="420" name="Freihand 419">
                <a:extLst>
                  <a:ext uri="{FF2B5EF4-FFF2-40B4-BE49-F238E27FC236}">
                    <a16:creationId xmlns:a16="http://schemas.microsoft.com/office/drawing/2014/main" id="{B7770F62-EA59-BC47-5A86-189DD50E67CA}"/>
                  </a:ext>
                </a:extLst>
              </p:cNvPr>
              <p:cNvPicPr/>
              <p:nvPr/>
            </p:nvPicPr>
            <p:blipFill>
              <a:blip r:embed="rId594"/>
              <a:stretch>
                <a:fillRect/>
              </a:stretch>
            </p:blipFill>
            <p:spPr>
              <a:xfrm>
                <a:off x="5642434" y="2535148"/>
                <a:ext cx="28908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21" name="Freihand 420">
                <a:extLst>
                  <a:ext uri="{FF2B5EF4-FFF2-40B4-BE49-F238E27FC236}">
                    <a16:creationId xmlns:a16="http://schemas.microsoft.com/office/drawing/2014/main" id="{67E9130A-CB97-1D12-19A2-624702E14C9A}"/>
                  </a:ext>
                </a:extLst>
              </p14:cNvPr>
              <p14:cNvContentPartPr/>
              <p14:nvPr/>
            </p14:nvContentPartPr>
            <p14:xfrm>
              <a:off x="6111514" y="2619748"/>
              <a:ext cx="30240" cy="128160"/>
            </p14:xfrm>
          </p:contentPart>
        </mc:Choice>
        <mc:Fallback>
          <p:pic>
            <p:nvPicPr>
              <p:cNvPr id="421" name="Freihand 420">
                <a:extLst>
                  <a:ext uri="{FF2B5EF4-FFF2-40B4-BE49-F238E27FC236}">
                    <a16:creationId xmlns:a16="http://schemas.microsoft.com/office/drawing/2014/main" id="{67E9130A-CB97-1D12-19A2-624702E14C9A}"/>
                  </a:ext>
                </a:extLst>
              </p:cNvPr>
              <p:cNvPicPr/>
              <p:nvPr/>
            </p:nvPicPr>
            <p:blipFill>
              <a:blip r:embed="rId596"/>
              <a:stretch>
                <a:fillRect/>
              </a:stretch>
            </p:blipFill>
            <p:spPr>
              <a:xfrm>
                <a:off x="6102514" y="2611108"/>
                <a:ext cx="47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22" name="Freihand 421">
                <a:extLst>
                  <a:ext uri="{FF2B5EF4-FFF2-40B4-BE49-F238E27FC236}">
                    <a16:creationId xmlns:a16="http://schemas.microsoft.com/office/drawing/2014/main" id="{B0E7B575-7691-111E-524D-014497B35612}"/>
                  </a:ext>
                </a:extLst>
              </p14:cNvPr>
              <p14:cNvContentPartPr/>
              <p14:nvPr/>
            </p14:nvContentPartPr>
            <p14:xfrm>
              <a:off x="6232114" y="2512108"/>
              <a:ext cx="228960" cy="217440"/>
            </p14:xfrm>
          </p:contentPart>
        </mc:Choice>
        <mc:Fallback>
          <p:pic>
            <p:nvPicPr>
              <p:cNvPr id="422" name="Freihand 421">
                <a:extLst>
                  <a:ext uri="{FF2B5EF4-FFF2-40B4-BE49-F238E27FC236}">
                    <a16:creationId xmlns:a16="http://schemas.microsoft.com/office/drawing/2014/main" id="{B0E7B575-7691-111E-524D-014497B35612}"/>
                  </a:ext>
                </a:extLst>
              </p:cNvPr>
              <p:cNvPicPr/>
              <p:nvPr/>
            </p:nvPicPr>
            <p:blipFill>
              <a:blip r:embed="rId598"/>
              <a:stretch>
                <a:fillRect/>
              </a:stretch>
            </p:blipFill>
            <p:spPr>
              <a:xfrm>
                <a:off x="6223114" y="2503108"/>
                <a:ext cx="246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23" name="Freihand 422">
                <a:extLst>
                  <a:ext uri="{FF2B5EF4-FFF2-40B4-BE49-F238E27FC236}">
                    <a16:creationId xmlns:a16="http://schemas.microsoft.com/office/drawing/2014/main" id="{A67F1F76-F3D8-4CBC-AA97-8A102334BB33}"/>
                  </a:ext>
                </a:extLst>
              </p14:cNvPr>
              <p14:cNvContentPartPr/>
              <p14:nvPr/>
            </p14:nvContentPartPr>
            <p14:xfrm>
              <a:off x="6446314" y="2477548"/>
              <a:ext cx="43920" cy="33480"/>
            </p14:xfrm>
          </p:contentPart>
        </mc:Choice>
        <mc:Fallback>
          <p:pic>
            <p:nvPicPr>
              <p:cNvPr id="423" name="Freihand 422">
                <a:extLst>
                  <a:ext uri="{FF2B5EF4-FFF2-40B4-BE49-F238E27FC236}">
                    <a16:creationId xmlns:a16="http://schemas.microsoft.com/office/drawing/2014/main" id="{A67F1F76-F3D8-4CBC-AA97-8A102334BB33}"/>
                  </a:ext>
                </a:extLst>
              </p:cNvPr>
              <p:cNvPicPr/>
              <p:nvPr/>
            </p:nvPicPr>
            <p:blipFill>
              <a:blip r:embed="rId600"/>
              <a:stretch>
                <a:fillRect/>
              </a:stretch>
            </p:blipFill>
            <p:spPr>
              <a:xfrm>
                <a:off x="6437674" y="2468908"/>
                <a:ext cx="61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24" name="Freihand 423">
                <a:extLst>
                  <a:ext uri="{FF2B5EF4-FFF2-40B4-BE49-F238E27FC236}">
                    <a16:creationId xmlns:a16="http://schemas.microsoft.com/office/drawing/2014/main" id="{A4BB5745-02FC-FF0B-B329-287EB742E1D5}"/>
                  </a:ext>
                </a:extLst>
              </p14:cNvPr>
              <p14:cNvContentPartPr/>
              <p14:nvPr/>
            </p14:nvContentPartPr>
            <p14:xfrm>
              <a:off x="6489514" y="2548468"/>
              <a:ext cx="326880" cy="376920"/>
            </p14:xfrm>
          </p:contentPart>
        </mc:Choice>
        <mc:Fallback>
          <p:pic>
            <p:nvPicPr>
              <p:cNvPr id="424" name="Freihand 423">
                <a:extLst>
                  <a:ext uri="{FF2B5EF4-FFF2-40B4-BE49-F238E27FC236}">
                    <a16:creationId xmlns:a16="http://schemas.microsoft.com/office/drawing/2014/main" id="{A4BB5745-02FC-FF0B-B329-287EB742E1D5}"/>
                  </a:ext>
                </a:extLst>
              </p:cNvPr>
              <p:cNvPicPr/>
              <p:nvPr/>
            </p:nvPicPr>
            <p:blipFill>
              <a:blip r:embed="rId602"/>
              <a:stretch>
                <a:fillRect/>
              </a:stretch>
            </p:blipFill>
            <p:spPr>
              <a:xfrm>
                <a:off x="6480514" y="2539828"/>
                <a:ext cx="3445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25" name="Freihand 424">
                <a:extLst>
                  <a:ext uri="{FF2B5EF4-FFF2-40B4-BE49-F238E27FC236}">
                    <a16:creationId xmlns:a16="http://schemas.microsoft.com/office/drawing/2014/main" id="{C5D1F388-B9CC-2D78-FD00-54D16FD2A2F4}"/>
                  </a:ext>
                </a:extLst>
              </p14:cNvPr>
              <p14:cNvContentPartPr/>
              <p14:nvPr/>
            </p14:nvContentPartPr>
            <p14:xfrm>
              <a:off x="6849874" y="2551348"/>
              <a:ext cx="32760" cy="140760"/>
            </p14:xfrm>
          </p:contentPart>
        </mc:Choice>
        <mc:Fallback>
          <p:pic>
            <p:nvPicPr>
              <p:cNvPr id="425" name="Freihand 424">
                <a:extLst>
                  <a:ext uri="{FF2B5EF4-FFF2-40B4-BE49-F238E27FC236}">
                    <a16:creationId xmlns:a16="http://schemas.microsoft.com/office/drawing/2014/main" id="{C5D1F388-B9CC-2D78-FD00-54D16FD2A2F4}"/>
                  </a:ext>
                </a:extLst>
              </p:cNvPr>
              <p:cNvPicPr/>
              <p:nvPr/>
            </p:nvPicPr>
            <p:blipFill>
              <a:blip r:embed="rId604"/>
              <a:stretch>
                <a:fillRect/>
              </a:stretch>
            </p:blipFill>
            <p:spPr>
              <a:xfrm>
                <a:off x="6840874" y="2542708"/>
                <a:ext cx="50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26" name="Freihand 425">
                <a:extLst>
                  <a:ext uri="{FF2B5EF4-FFF2-40B4-BE49-F238E27FC236}">
                    <a16:creationId xmlns:a16="http://schemas.microsoft.com/office/drawing/2014/main" id="{7748AF08-1EF5-A482-ABB8-3587A64F577C}"/>
                  </a:ext>
                </a:extLst>
              </p14:cNvPr>
              <p14:cNvContentPartPr/>
              <p14:nvPr/>
            </p14:nvContentPartPr>
            <p14:xfrm>
              <a:off x="6889474" y="2466028"/>
              <a:ext cx="20880" cy="59760"/>
            </p14:xfrm>
          </p:contentPart>
        </mc:Choice>
        <mc:Fallback>
          <p:pic>
            <p:nvPicPr>
              <p:cNvPr id="426" name="Freihand 425">
                <a:extLst>
                  <a:ext uri="{FF2B5EF4-FFF2-40B4-BE49-F238E27FC236}">
                    <a16:creationId xmlns:a16="http://schemas.microsoft.com/office/drawing/2014/main" id="{7748AF08-1EF5-A482-ABB8-3587A64F577C}"/>
                  </a:ext>
                </a:extLst>
              </p:cNvPr>
              <p:cNvPicPr/>
              <p:nvPr/>
            </p:nvPicPr>
            <p:blipFill>
              <a:blip r:embed="rId606"/>
              <a:stretch>
                <a:fillRect/>
              </a:stretch>
            </p:blipFill>
            <p:spPr>
              <a:xfrm>
                <a:off x="6880834" y="2457388"/>
                <a:ext cx="38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27" name="Freihand 426">
                <a:extLst>
                  <a:ext uri="{FF2B5EF4-FFF2-40B4-BE49-F238E27FC236}">
                    <a16:creationId xmlns:a16="http://schemas.microsoft.com/office/drawing/2014/main" id="{E07CD07D-EFA3-D843-2E4E-6B2745D86D7B}"/>
                  </a:ext>
                </a:extLst>
              </p14:cNvPr>
              <p14:cNvContentPartPr/>
              <p14:nvPr/>
            </p14:nvContentPartPr>
            <p14:xfrm>
              <a:off x="6935914" y="2466028"/>
              <a:ext cx="253800" cy="195480"/>
            </p14:xfrm>
          </p:contentPart>
        </mc:Choice>
        <mc:Fallback>
          <p:pic>
            <p:nvPicPr>
              <p:cNvPr id="427" name="Freihand 426">
                <a:extLst>
                  <a:ext uri="{FF2B5EF4-FFF2-40B4-BE49-F238E27FC236}">
                    <a16:creationId xmlns:a16="http://schemas.microsoft.com/office/drawing/2014/main" id="{E07CD07D-EFA3-D843-2E4E-6B2745D86D7B}"/>
                  </a:ext>
                </a:extLst>
              </p:cNvPr>
              <p:cNvPicPr/>
              <p:nvPr/>
            </p:nvPicPr>
            <p:blipFill>
              <a:blip r:embed="rId608"/>
              <a:stretch>
                <a:fillRect/>
              </a:stretch>
            </p:blipFill>
            <p:spPr>
              <a:xfrm>
                <a:off x="6926914" y="2457388"/>
                <a:ext cx="271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28" name="Freihand 427">
                <a:extLst>
                  <a:ext uri="{FF2B5EF4-FFF2-40B4-BE49-F238E27FC236}">
                    <a16:creationId xmlns:a16="http://schemas.microsoft.com/office/drawing/2014/main" id="{74EAC9FB-F107-3049-1761-1983E95E90D7}"/>
                  </a:ext>
                </a:extLst>
              </p14:cNvPr>
              <p14:cNvContentPartPr/>
              <p14:nvPr/>
            </p14:nvContentPartPr>
            <p14:xfrm>
              <a:off x="7225714" y="2430388"/>
              <a:ext cx="183600" cy="429840"/>
            </p14:xfrm>
          </p:contentPart>
        </mc:Choice>
        <mc:Fallback>
          <p:pic>
            <p:nvPicPr>
              <p:cNvPr id="428" name="Freihand 427">
                <a:extLst>
                  <a:ext uri="{FF2B5EF4-FFF2-40B4-BE49-F238E27FC236}">
                    <a16:creationId xmlns:a16="http://schemas.microsoft.com/office/drawing/2014/main" id="{74EAC9FB-F107-3049-1761-1983E95E90D7}"/>
                  </a:ext>
                </a:extLst>
              </p:cNvPr>
              <p:cNvPicPr/>
              <p:nvPr/>
            </p:nvPicPr>
            <p:blipFill>
              <a:blip r:embed="rId610"/>
              <a:stretch>
                <a:fillRect/>
              </a:stretch>
            </p:blipFill>
            <p:spPr>
              <a:xfrm>
                <a:off x="7216714" y="2421748"/>
                <a:ext cx="20124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29" name="Freihand 428">
                <a:extLst>
                  <a:ext uri="{FF2B5EF4-FFF2-40B4-BE49-F238E27FC236}">
                    <a16:creationId xmlns:a16="http://schemas.microsoft.com/office/drawing/2014/main" id="{D9F0DD2B-67F6-02C8-D635-B3670F5B8787}"/>
                  </a:ext>
                </a:extLst>
              </p14:cNvPr>
              <p14:cNvContentPartPr/>
              <p14:nvPr/>
            </p14:nvContentPartPr>
            <p14:xfrm>
              <a:off x="7188634" y="2276308"/>
              <a:ext cx="9720" cy="28440"/>
            </p14:xfrm>
          </p:contentPart>
        </mc:Choice>
        <mc:Fallback>
          <p:pic>
            <p:nvPicPr>
              <p:cNvPr id="429" name="Freihand 428">
                <a:extLst>
                  <a:ext uri="{FF2B5EF4-FFF2-40B4-BE49-F238E27FC236}">
                    <a16:creationId xmlns:a16="http://schemas.microsoft.com/office/drawing/2014/main" id="{D9F0DD2B-67F6-02C8-D635-B3670F5B8787}"/>
                  </a:ext>
                </a:extLst>
              </p:cNvPr>
              <p:cNvPicPr/>
              <p:nvPr/>
            </p:nvPicPr>
            <p:blipFill>
              <a:blip r:embed="rId612"/>
              <a:stretch>
                <a:fillRect/>
              </a:stretch>
            </p:blipFill>
            <p:spPr>
              <a:xfrm>
                <a:off x="7179994" y="2267668"/>
                <a:ext cx="27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35" name="Freihand 434">
                <a:extLst>
                  <a:ext uri="{FF2B5EF4-FFF2-40B4-BE49-F238E27FC236}">
                    <a16:creationId xmlns:a16="http://schemas.microsoft.com/office/drawing/2014/main" id="{4BCA49E0-03FE-E224-47A7-E96D4020AAB4}"/>
                  </a:ext>
                </a:extLst>
              </p14:cNvPr>
              <p14:cNvContentPartPr/>
              <p14:nvPr/>
            </p14:nvContentPartPr>
            <p14:xfrm>
              <a:off x="580114" y="3178468"/>
              <a:ext cx="320040" cy="100080"/>
            </p14:xfrm>
          </p:contentPart>
        </mc:Choice>
        <mc:Fallback>
          <p:pic>
            <p:nvPicPr>
              <p:cNvPr id="435" name="Freihand 434">
                <a:extLst>
                  <a:ext uri="{FF2B5EF4-FFF2-40B4-BE49-F238E27FC236}">
                    <a16:creationId xmlns:a16="http://schemas.microsoft.com/office/drawing/2014/main" id="{4BCA49E0-03FE-E224-47A7-E96D4020AAB4}"/>
                  </a:ext>
                </a:extLst>
              </p:cNvPr>
              <p:cNvPicPr/>
              <p:nvPr/>
            </p:nvPicPr>
            <p:blipFill>
              <a:blip r:embed="rId614"/>
              <a:stretch>
                <a:fillRect/>
              </a:stretch>
            </p:blipFill>
            <p:spPr>
              <a:xfrm>
                <a:off x="571114" y="3169468"/>
                <a:ext cx="337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36" name="Freihand 435">
                <a:extLst>
                  <a:ext uri="{FF2B5EF4-FFF2-40B4-BE49-F238E27FC236}">
                    <a16:creationId xmlns:a16="http://schemas.microsoft.com/office/drawing/2014/main" id="{FEFACDC3-058C-AAB3-0268-B484D7B115D3}"/>
                  </a:ext>
                </a:extLst>
              </p14:cNvPr>
              <p14:cNvContentPartPr/>
              <p14:nvPr/>
            </p14:nvContentPartPr>
            <p14:xfrm>
              <a:off x="984754" y="3180628"/>
              <a:ext cx="147600" cy="110520"/>
            </p14:xfrm>
          </p:contentPart>
        </mc:Choice>
        <mc:Fallback>
          <p:pic>
            <p:nvPicPr>
              <p:cNvPr id="436" name="Freihand 435">
                <a:extLst>
                  <a:ext uri="{FF2B5EF4-FFF2-40B4-BE49-F238E27FC236}">
                    <a16:creationId xmlns:a16="http://schemas.microsoft.com/office/drawing/2014/main" id="{FEFACDC3-058C-AAB3-0268-B484D7B115D3}"/>
                  </a:ext>
                </a:extLst>
              </p:cNvPr>
              <p:cNvPicPr/>
              <p:nvPr/>
            </p:nvPicPr>
            <p:blipFill>
              <a:blip r:embed="rId616"/>
              <a:stretch>
                <a:fillRect/>
              </a:stretch>
            </p:blipFill>
            <p:spPr>
              <a:xfrm>
                <a:off x="976114" y="3171628"/>
                <a:ext cx="165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49" name="Freihand 448">
                <a:extLst>
                  <a:ext uri="{FF2B5EF4-FFF2-40B4-BE49-F238E27FC236}">
                    <a16:creationId xmlns:a16="http://schemas.microsoft.com/office/drawing/2014/main" id="{11093581-2DA3-A77F-C5E8-7F64D3B9111A}"/>
                  </a:ext>
                </a:extLst>
              </p14:cNvPr>
              <p14:cNvContentPartPr/>
              <p14:nvPr/>
            </p14:nvContentPartPr>
            <p14:xfrm>
              <a:off x="3367594" y="3018988"/>
              <a:ext cx="305640" cy="203400"/>
            </p14:xfrm>
          </p:contentPart>
        </mc:Choice>
        <mc:Fallback>
          <p:pic>
            <p:nvPicPr>
              <p:cNvPr id="449" name="Freihand 448">
                <a:extLst>
                  <a:ext uri="{FF2B5EF4-FFF2-40B4-BE49-F238E27FC236}">
                    <a16:creationId xmlns:a16="http://schemas.microsoft.com/office/drawing/2014/main" id="{11093581-2DA3-A77F-C5E8-7F64D3B9111A}"/>
                  </a:ext>
                </a:extLst>
              </p:cNvPr>
              <p:cNvPicPr/>
              <p:nvPr/>
            </p:nvPicPr>
            <p:blipFill>
              <a:blip r:embed="rId618"/>
              <a:stretch>
                <a:fillRect/>
              </a:stretch>
            </p:blipFill>
            <p:spPr>
              <a:xfrm>
                <a:off x="3358954" y="3010348"/>
                <a:ext cx="323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50" name="Freihand 449">
                <a:extLst>
                  <a:ext uri="{FF2B5EF4-FFF2-40B4-BE49-F238E27FC236}">
                    <a16:creationId xmlns:a16="http://schemas.microsoft.com/office/drawing/2014/main" id="{40610832-6C11-2C9B-5918-12EFA14D5F94}"/>
                  </a:ext>
                </a:extLst>
              </p14:cNvPr>
              <p14:cNvContentPartPr/>
              <p14:nvPr/>
            </p14:nvContentPartPr>
            <p14:xfrm>
              <a:off x="3873394" y="3123388"/>
              <a:ext cx="250920" cy="72000"/>
            </p14:xfrm>
          </p:contentPart>
        </mc:Choice>
        <mc:Fallback>
          <p:pic>
            <p:nvPicPr>
              <p:cNvPr id="450" name="Freihand 449">
                <a:extLst>
                  <a:ext uri="{FF2B5EF4-FFF2-40B4-BE49-F238E27FC236}">
                    <a16:creationId xmlns:a16="http://schemas.microsoft.com/office/drawing/2014/main" id="{40610832-6C11-2C9B-5918-12EFA14D5F94}"/>
                  </a:ext>
                </a:extLst>
              </p:cNvPr>
              <p:cNvPicPr/>
              <p:nvPr/>
            </p:nvPicPr>
            <p:blipFill>
              <a:blip r:embed="rId620"/>
              <a:stretch>
                <a:fillRect/>
              </a:stretch>
            </p:blipFill>
            <p:spPr>
              <a:xfrm>
                <a:off x="3864394" y="3114748"/>
                <a:ext cx="268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51" name="Freihand 450">
                <a:extLst>
                  <a:ext uri="{FF2B5EF4-FFF2-40B4-BE49-F238E27FC236}">
                    <a16:creationId xmlns:a16="http://schemas.microsoft.com/office/drawing/2014/main" id="{D00CCC40-CF5A-5FB8-DD5B-31AAC1212450}"/>
                  </a:ext>
                </a:extLst>
              </p14:cNvPr>
              <p14:cNvContentPartPr/>
              <p14:nvPr/>
            </p14:nvContentPartPr>
            <p14:xfrm>
              <a:off x="4100554" y="2990548"/>
              <a:ext cx="4680" cy="1440"/>
            </p14:xfrm>
          </p:contentPart>
        </mc:Choice>
        <mc:Fallback>
          <p:pic>
            <p:nvPicPr>
              <p:cNvPr id="451" name="Freihand 450">
                <a:extLst>
                  <a:ext uri="{FF2B5EF4-FFF2-40B4-BE49-F238E27FC236}">
                    <a16:creationId xmlns:a16="http://schemas.microsoft.com/office/drawing/2014/main" id="{D00CCC40-CF5A-5FB8-DD5B-31AAC1212450}"/>
                  </a:ext>
                </a:extLst>
              </p:cNvPr>
              <p:cNvPicPr/>
              <p:nvPr/>
            </p:nvPicPr>
            <p:blipFill>
              <a:blip r:embed="rId146"/>
              <a:stretch>
                <a:fillRect/>
              </a:stretch>
            </p:blipFill>
            <p:spPr>
              <a:xfrm>
                <a:off x="4091914" y="2981908"/>
                <a:ext cx="22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52" name="Freihand 451">
                <a:extLst>
                  <a:ext uri="{FF2B5EF4-FFF2-40B4-BE49-F238E27FC236}">
                    <a16:creationId xmlns:a16="http://schemas.microsoft.com/office/drawing/2014/main" id="{2D9A296A-08AE-6984-F625-4AA18030859B}"/>
                  </a:ext>
                </a:extLst>
              </p14:cNvPr>
              <p14:cNvContentPartPr/>
              <p14:nvPr/>
            </p14:nvContentPartPr>
            <p14:xfrm>
              <a:off x="4237714" y="2952748"/>
              <a:ext cx="405000" cy="213480"/>
            </p14:xfrm>
          </p:contentPart>
        </mc:Choice>
        <mc:Fallback>
          <p:pic>
            <p:nvPicPr>
              <p:cNvPr id="452" name="Freihand 451">
                <a:extLst>
                  <a:ext uri="{FF2B5EF4-FFF2-40B4-BE49-F238E27FC236}">
                    <a16:creationId xmlns:a16="http://schemas.microsoft.com/office/drawing/2014/main" id="{2D9A296A-08AE-6984-F625-4AA18030859B}"/>
                  </a:ext>
                </a:extLst>
              </p:cNvPr>
              <p:cNvPicPr/>
              <p:nvPr/>
            </p:nvPicPr>
            <p:blipFill>
              <a:blip r:embed="rId623"/>
              <a:stretch>
                <a:fillRect/>
              </a:stretch>
            </p:blipFill>
            <p:spPr>
              <a:xfrm>
                <a:off x="4229074" y="2943748"/>
                <a:ext cx="4226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53" name="Freihand 452">
                <a:extLst>
                  <a:ext uri="{FF2B5EF4-FFF2-40B4-BE49-F238E27FC236}">
                    <a16:creationId xmlns:a16="http://schemas.microsoft.com/office/drawing/2014/main" id="{DE75BEFE-8A0F-C7CD-B026-058209875D3A}"/>
                  </a:ext>
                </a:extLst>
              </p14:cNvPr>
              <p14:cNvContentPartPr/>
              <p14:nvPr/>
            </p14:nvContentPartPr>
            <p14:xfrm>
              <a:off x="4664674" y="2999908"/>
              <a:ext cx="77040" cy="149040"/>
            </p14:xfrm>
          </p:contentPart>
        </mc:Choice>
        <mc:Fallback>
          <p:pic>
            <p:nvPicPr>
              <p:cNvPr id="453" name="Freihand 452">
                <a:extLst>
                  <a:ext uri="{FF2B5EF4-FFF2-40B4-BE49-F238E27FC236}">
                    <a16:creationId xmlns:a16="http://schemas.microsoft.com/office/drawing/2014/main" id="{DE75BEFE-8A0F-C7CD-B026-058209875D3A}"/>
                  </a:ext>
                </a:extLst>
              </p:cNvPr>
              <p:cNvPicPr/>
              <p:nvPr/>
            </p:nvPicPr>
            <p:blipFill>
              <a:blip r:embed="rId625"/>
              <a:stretch>
                <a:fillRect/>
              </a:stretch>
            </p:blipFill>
            <p:spPr>
              <a:xfrm>
                <a:off x="4655674" y="2991268"/>
                <a:ext cx="94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54" name="Freihand 453">
                <a:extLst>
                  <a:ext uri="{FF2B5EF4-FFF2-40B4-BE49-F238E27FC236}">
                    <a16:creationId xmlns:a16="http://schemas.microsoft.com/office/drawing/2014/main" id="{DB6B5FCE-6DA7-9A3A-4927-68F5F97DC4D8}"/>
                  </a:ext>
                </a:extLst>
              </p14:cNvPr>
              <p14:cNvContentPartPr/>
              <p14:nvPr/>
            </p14:nvContentPartPr>
            <p14:xfrm>
              <a:off x="4801834" y="2963548"/>
              <a:ext cx="128160" cy="194760"/>
            </p14:xfrm>
          </p:contentPart>
        </mc:Choice>
        <mc:Fallback>
          <p:pic>
            <p:nvPicPr>
              <p:cNvPr id="454" name="Freihand 453">
                <a:extLst>
                  <a:ext uri="{FF2B5EF4-FFF2-40B4-BE49-F238E27FC236}">
                    <a16:creationId xmlns:a16="http://schemas.microsoft.com/office/drawing/2014/main" id="{DB6B5FCE-6DA7-9A3A-4927-68F5F97DC4D8}"/>
                  </a:ext>
                </a:extLst>
              </p:cNvPr>
              <p:cNvPicPr/>
              <p:nvPr/>
            </p:nvPicPr>
            <p:blipFill>
              <a:blip r:embed="rId627"/>
              <a:stretch>
                <a:fillRect/>
              </a:stretch>
            </p:blipFill>
            <p:spPr>
              <a:xfrm>
                <a:off x="4793194" y="2954908"/>
                <a:ext cx="145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55" name="Freihand 454">
                <a:extLst>
                  <a:ext uri="{FF2B5EF4-FFF2-40B4-BE49-F238E27FC236}">
                    <a16:creationId xmlns:a16="http://schemas.microsoft.com/office/drawing/2014/main" id="{36D5D1D2-2EA5-90A5-C7E5-F12E600AE037}"/>
                  </a:ext>
                </a:extLst>
              </p14:cNvPr>
              <p14:cNvContentPartPr/>
              <p14:nvPr/>
            </p14:nvContentPartPr>
            <p14:xfrm>
              <a:off x="5107834" y="3011068"/>
              <a:ext cx="58320" cy="144360"/>
            </p14:xfrm>
          </p:contentPart>
        </mc:Choice>
        <mc:Fallback>
          <p:pic>
            <p:nvPicPr>
              <p:cNvPr id="455" name="Freihand 454">
                <a:extLst>
                  <a:ext uri="{FF2B5EF4-FFF2-40B4-BE49-F238E27FC236}">
                    <a16:creationId xmlns:a16="http://schemas.microsoft.com/office/drawing/2014/main" id="{36D5D1D2-2EA5-90A5-C7E5-F12E600AE037}"/>
                  </a:ext>
                </a:extLst>
              </p:cNvPr>
              <p:cNvPicPr/>
              <p:nvPr/>
            </p:nvPicPr>
            <p:blipFill>
              <a:blip r:embed="rId629"/>
              <a:stretch>
                <a:fillRect/>
              </a:stretch>
            </p:blipFill>
            <p:spPr>
              <a:xfrm>
                <a:off x="5099194" y="3002068"/>
                <a:ext cx="75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56" name="Freihand 455">
                <a:extLst>
                  <a:ext uri="{FF2B5EF4-FFF2-40B4-BE49-F238E27FC236}">
                    <a16:creationId xmlns:a16="http://schemas.microsoft.com/office/drawing/2014/main" id="{A530A8B3-43AD-1A59-5598-2F54096C6D81}"/>
                  </a:ext>
                </a:extLst>
              </p14:cNvPr>
              <p14:cNvContentPartPr/>
              <p14:nvPr/>
            </p14:nvContentPartPr>
            <p14:xfrm>
              <a:off x="5192434" y="3035908"/>
              <a:ext cx="142560" cy="81720"/>
            </p14:xfrm>
          </p:contentPart>
        </mc:Choice>
        <mc:Fallback>
          <p:pic>
            <p:nvPicPr>
              <p:cNvPr id="456" name="Freihand 455">
                <a:extLst>
                  <a:ext uri="{FF2B5EF4-FFF2-40B4-BE49-F238E27FC236}">
                    <a16:creationId xmlns:a16="http://schemas.microsoft.com/office/drawing/2014/main" id="{A530A8B3-43AD-1A59-5598-2F54096C6D81}"/>
                  </a:ext>
                </a:extLst>
              </p:cNvPr>
              <p:cNvPicPr/>
              <p:nvPr/>
            </p:nvPicPr>
            <p:blipFill>
              <a:blip r:embed="rId631"/>
              <a:stretch>
                <a:fillRect/>
              </a:stretch>
            </p:blipFill>
            <p:spPr>
              <a:xfrm>
                <a:off x="5183434" y="3026908"/>
                <a:ext cx="160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57" name="Freihand 456">
                <a:extLst>
                  <a:ext uri="{FF2B5EF4-FFF2-40B4-BE49-F238E27FC236}">
                    <a16:creationId xmlns:a16="http://schemas.microsoft.com/office/drawing/2014/main" id="{CE59C1B0-78CF-66A2-D1C8-BDCCBAC3969C}"/>
                  </a:ext>
                </a:extLst>
              </p14:cNvPr>
              <p14:cNvContentPartPr/>
              <p14:nvPr/>
            </p14:nvContentPartPr>
            <p14:xfrm>
              <a:off x="5401954" y="2914588"/>
              <a:ext cx="190440" cy="227880"/>
            </p14:xfrm>
          </p:contentPart>
        </mc:Choice>
        <mc:Fallback>
          <p:pic>
            <p:nvPicPr>
              <p:cNvPr id="457" name="Freihand 456">
                <a:extLst>
                  <a:ext uri="{FF2B5EF4-FFF2-40B4-BE49-F238E27FC236}">
                    <a16:creationId xmlns:a16="http://schemas.microsoft.com/office/drawing/2014/main" id="{CE59C1B0-78CF-66A2-D1C8-BDCCBAC3969C}"/>
                  </a:ext>
                </a:extLst>
              </p:cNvPr>
              <p:cNvPicPr/>
              <p:nvPr/>
            </p:nvPicPr>
            <p:blipFill>
              <a:blip r:embed="rId633"/>
              <a:stretch>
                <a:fillRect/>
              </a:stretch>
            </p:blipFill>
            <p:spPr>
              <a:xfrm>
                <a:off x="5392954" y="2905588"/>
                <a:ext cx="2080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58" name="Freihand 457">
                <a:extLst>
                  <a:ext uri="{FF2B5EF4-FFF2-40B4-BE49-F238E27FC236}">
                    <a16:creationId xmlns:a16="http://schemas.microsoft.com/office/drawing/2014/main" id="{03DE6890-7C0F-4F2A-87D7-E4DB1D3F3E90}"/>
                  </a:ext>
                </a:extLst>
              </p14:cNvPr>
              <p14:cNvContentPartPr/>
              <p14:nvPr/>
            </p14:nvContentPartPr>
            <p14:xfrm>
              <a:off x="6054634" y="3004948"/>
              <a:ext cx="96840" cy="137160"/>
            </p14:xfrm>
          </p:contentPart>
        </mc:Choice>
        <mc:Fallback>
          <p:pic>
            <p:nvPicPr>
              <p:cNvPr id="458" name="Freihand 457">
                <a:extLst>
                  <a:ext uri="{FF2B5EF4-FFF2-40B4-BE49-F238E27FC236}">
                    <a16:creationId xmlns:a16="http://schemas.microsoft.com/office/drawing/2014/main" id="{03DE6890-7C0F-4F2A-87D7-E4DB1D3F3E90}"/>
                  </a:ext>
                </a:extLst>
              </p:cNvPr>
              <p:cNvPicPr/>
              <p:nvPr/>
            </p:nvPicPr>
            <p:blipFill>
              <a:blip r:embed="rId635"/>
              <a:stretch>
                <a:fillRect/>
              </a:stretch>
            </p:blipFill>
            <p:spPr>
              <a:xfrm>
                <a:off x="6045634" y="2996308"/>
                <a:ext cx="114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59" name="Freihand 458">
                <a:extLst>
                  <a:ext uri="{FF2B5EF4-FFF2-40B4-BE49-F238E27FC236}">
                    <a16:creationId xmlns:a16="http://schemas.microsoft.com/office/drawing/2014/main" id="{5C8E5B7D-8F66-E5A9-D785-B9A760763218}"/>
                  </a:ext>
                </a:extLst>
              </p14:cNvPr>
              <p14:cNvContentPartPr/>
              <p14:nvPr/>
            </p14:nvContentPartPr>
            <p14:xfrm>
              <a:off x="6045994" y="2878228"/>
              <a:ext cx="36360" cy="48240"/>
            </p14:xfrm>
          </p:contentPart>
        </mc:Choice>
        <mc:Fallback>
          <p:pic>
            <p:nvPicPr>
              <p:cNvPr id="459" name="Freihand 458">
                <a:extLst>
                  <a:ext uri="{FF2B5EF4-FFF2-40B4-BE49-F238E27FC236}">
                    <a16:creationId xmlns:a16="http://schemas.microsoft.com/office/drawing/2014/main" id="{5C8E5B7D-8F66-E5A9-D785-B9A760763218}"/>
                  </a:ext>
                </a:extLst>
              </p:cNvPr>
              <p:cNvPicPr/>
              <p:nvPr/>
            </p:nvPicPr>
            <p:blipFill>
              <a:blip r:embed="rId637"/>
              <a:stretch>
                <a:fillRect/>
              </a:stretch>
            </p:blipFill>
            <p:spPr>
              <a:xfrm>
                <a:off x="6036994" y="2869588"/>
                <a:ext cx="54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62" name="Freihand 461">
                <a:extLst>
                  <a:ext uri="{FF2B5EF4-FFF2-40B4-BE49-F238E27FC236}">
                    <a16:creationId xmlns:a16="http://schemas.microsoft.com/office/drawing/2014/main" id="{F1509555-A32F-B05E-1D91-C179D45DCC83}"/>
                  </a:ext>
                </a:extLst>
              </p14:cNvPr>
              <p14:cNvContentPartPr/>
              <p14:nvPr/>
            </p14:nvContentPartPr>
            <p14:xfrm>
              <a:off x="5874274" y="3232468"/>
              <a:ext cx="497880" cy="32400"/>
            </p14:xfrm>
          </p:contentPart>
        </mc:Choice>
        <mc:Fallback>
          <p:pic>
            <p:nvPicPr>
              <p:cNvPr id="462" name="Freihand 461">
                <a:extLst>
                  <a:ext uri="{FF2B5EF4-FFF2-40B4-BE49-F238E27FC236}">
                    <a16:creationId xmlns:a16="http://schemas.microsoft.com/office/drawing/2014/main" id="{F1509555-A32F-B05E-1D91-C179D45DCC83}"/>
                  </a:ext>
                </a:extLst>
              </p:cNvPr>
              <p:cNvPicPr/>
              <p:nvPr/>
            </p:nvPicPr>
            <p:blipFill>
              <a:blip r:embed="rId639"/>
              <a:stretch>
                <a:fillRect/>
              </a:stretch>
            </p:blipFill>
            <p:spPr>
              <a:xfrm>
                <a:off x="5865634" y="3223828"/>
                <a:ext cx="515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85" name="Freihand 484">
                <a:extLst>
                  <a:ext uri="{FF2B5EF4-FFF2-40B4-BE49-F238E27FC236}">
                    <a16:creationId xmlns:a16="http://schemas.microsoft.com/office/drawing/2014/main" id="{6DC2E12B-4A2D-1EDC-AF8D-C45AA9427B0A}"/>
                  </a:ext>
                </a:extLst>
              </p14:cNvPr>
              <p14:cNvContentPartPr/>
              <p14:nvPr/>
            </p14:nvContentPartPr>
            <p14:xfrm>
              <a:off x="6237514" y="3452068"/>
              <a:ext cx="33120" cy="203760"/>
            </p14:xfrm>
          </p:contentPart>
        </mc:Choice>
        <mc:Fallback>
          <p:pic>
            <p:nvPicPr>
              <p:cNvPr id="485" name="Freihand 484">
                <a:extLst>
                  <a:ext uri="{FF2B5EF4-FFF2-40B4-BE49-F238E27FC236}">
                    <a16:creationId xmlns:a16="http://schemas.microsoft.com/office/drawing/2014/main" id="{6DC2E12B-4A2D-1EDC-AF8D-C45AA9427B0A}"/>
                  </a:ext>
                </a:extLst>
              </p:cNvPr>
              <p:cNvPicPr/>
              <p:nvPr/>
            </p:nvPicPr>
            <p:blipFill>
              <a:blip r:embed="rId641"/>
              <a:stretch>
                <a:fillRect/>
              </a:stretch>
            </p:blipFill>
            <p:spPr>
              <a:xfrm>
                <a:off x="6228874" y="3443068"/>
                <a:ext cx="50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86" name="Freihand 485">
                <a:extLst>
                  <a:ext uri="{FF2B5EF4-FFF2-40B4-BE49-F238E27FC236}">
                    <a16:creationId xmlns:a16="http://schemas.microsoft.com/office/drawing/2014/main" id="{2A955763-1A74-568C-E07E-36A6E25721A4}"/>
                  </a:ext>
                </a:extLst>
              </p14:cNvPr>
              <p14:cNvContentPartPr/>
              <p14:nvPr/>
            </p14:nvContentPartPr>
            <p14:xfrm>
              <a:off x="6136354" y="3416428"/>
              <a:ext cx="207000" cy="7920"/>
            </p14:xfrm>
          </p:contentPart>
        </mc:Choice>
        <mc:Fallback>
          <p:pic>
            <p:nvPicPr>
              <p:cNvPr id="486" name="Freihand 485">
                <a:extLst>
                  <a:ext uri="{FF2B5EF4-FFF2-40B4-BE49-F238E27FC236}">
                    <a16:creationId xmlns:a16="http://schemas.microsoft.com/office/drawing/2014/main" id="{2A955763-1A74-568C-E07E-36A6E25721A4}"/>
                  </a:ext>
                </a:extLst>
              </p:cNvPr>
              <p:cNvPicPr/>
              <p:nvPr/>
            </p:nvPicPr>
            <p:blipFill>
              <a:blip r:embed="rId643"/>
              <a:stretch>
                <a:fillRect/>
              </a:stretch>
            </p:blipFill>
            <p:spPr>
              <a:xfrm>
                <a:off x="6127354" y="3407788"/>
                <a:ext cx="224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87" name="Freihand 486">
                <a:extLst>
                  <a:ext uri="{FF2B5EF4-FFF2-40B4-BE49-F238E27FC236}">
                    <a16:creationId xmlns:a16="http://schemas.microsoft.com/office/drawing/2014/main" id="{512478B7-A935-867A-B014-B3484DE35419}"/>
                  </a:ext>
                </a:extLst>
              </p14:cNvPr>
              <p14:cNvContentPartPr/>
              <p14:nvPr/>
            </p14:nvContentPartPr>
            <p14:xfrm>
              <a:off x="6443794" y="3472588"/>
              <a:ext cx="35640" cy="120960"/>
            </p14:xfrm>
          </p:contentPart>
        </mc:Choice>
        <mc:Fallback>
          <p:pic>
            <p:nvPicPr>
              <p:cNvPr id="487" name="Freihand 486">
                <a:extLst>
                  <a:ext uri="{FF2B5EF4-FFF2-40B4-BE49-F238E27FC236}">
                    <a16:creationId xmlns:a16="http://schemas.microsoft.com/office/drawing/2014/main" id="{512478B7-A935-867A-B014-B3484DE35419}"/>
                  </a:ext>
                </a:extLst>
              </p:cNvPr>
              <p:cNvPicPr/>
              <p:nvPr/>
            </p:nvPicPr>
            <p:blipFill>
              <a:blip r:embed="rId645"/>
              <a:stretch>
                <a:fillRect/>
              </a:stretch>
            </p:blipFill>
            <p:spPr>
              <a:xfrm>
                <a:off x="6434794" y="3463948"/>
                <a:ext cx="53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500" name="Freihand 499">
                <a:extLst>
                  <a:ext uri="{FF2B5EF4-FFF2-40B4-BE49-F238E27FC236}">
                    <a16:creationId xmlns:a16="http://schemas.microsoft.com/office/drawing/2014/main" id="{1ACC80D8-CFEE-F408-41D5-A97B4201C27F}"/>
                  </a:ext>
                </a:extLst>
              </p14:cNvPr>
              <p14:cNvContentPartPr/>
              <p14:nvPr/>
            </p14:nvContentPartPr>
            <p14:xfrm>
              <a:off x="6162274" y="3876148"/>
              <a:ext cx="51480" cy="137520"/>
            </p14:xfrm>
          </p:contentPart>
        </mc:Choice>
        <mc:Fallback>
          <p:pic>
            <p:nvPicPr>
              <p:cNvPr id="500" name="Freihand 499">
                <a:extLst>
                  <a:ext uri="{FF2B5EF4-FFF2-40B4-BE49-F238E27FC236}">
                    <a16:creationId xmlns:a16="http://schemas.microsoft.com/office/drawing/2014/main" id="{1ACC80D8-CFEE-F408-41D5-A97B4201C27F}"/>
                  </a:ext>
                </a:extLst>
              </p:cNvPr>
              <p:cNvPicPr/>
              <p:nvPr/>
            </p:nvPicPr>
            <p:blipFill>
              <a:blip r:embed="rId647"/>
              <a:stretch>
                <a:fillRect/>
              </a:stretch>
            </p:blipFill>
            <p:spPr>
              <a:xfrm>
                <a:off x="6153274" y="3867148"/>
                <a:ext cx="69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501" name="Freihand 500">
                <a:extLst>
                  <a:ext uri="{FF2B5EF4-FFF2-40B4-BE49-F238E27FC236}">
                    <a16:creationId xmlns:a16="http://schemas.microsoft.com/office/drawing/2014/main" id="{0B404B82-F8A3-C477-90ED-8F2B4A6FE79B}"/>
                  </a:ext>
                </a:extLst>
              </p14:cNvPr>
              <p14:cNvContentPartPr/>
              <p14:nvPr/>
            </p14:nvContentPartPr>
            <p14:xfrm>
              <a:off x="6174514" y="3841948"/>
              <a:ext cx="131400" cy="172440"/>
            </p14:xfrm>
          </p:contentPart>
        </mc:Choice>
        <mc:Fallback>
          <p:pic>
            <p:nvPicPr>
              <p:cNvPr id="501" name="Freihand 500">
                <a:extLst>
                  <a:ext uri="{FF2B5EF4-FFF2-40B4-BE49-F238E27FC236}">
                    <a16:creationId xmlns:a16="http://schemas.microsoft.com/office/drawing/2014/main" id="{0B404B82-F8A3-C477-90ED-8F2B4A6FE79B}"/>
                  </a:ext>
                </a:extLst>
              </p:cNvPr>
              <p:cNvPicPr/>
              <p:nvPr/>
            </p:nvPicPr>
            <p:blipFill>
              <a:blip r:embed="rId649"/>
              <a:stretch>
                <a:fillRect/>
              </a:stretch>
            </p:blipFill>
            <p:spPr>
              <a:xfrm>
                <a:off x="6165514" y="3833308"/>
                <a:ext cx="149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502" name="Freihand 501">
                <a:extLst>
                  <a:ext uri="{FF2B5EF4-FFF2-40B4-BE49-F238E27FC236}">
                    <a16:creationId xmlns:a16="http://schemas.microsoft.com/office/drawing/2014/main" id="{988F183D-477F-CE0D-932E-E55F64739C6C}"/>
                  </a:ext>
                </a:extLst>
              </p14:cNvPr>
              <p14:cNvContentPartPr/>
              <p14:nvPr/>
            </p14:nvContentPartPr>
            <p14:xfrm>
              <a:off x="6433354" y="3895948"/>
              <a:ext cx="9000" cy="85680"/>
            </p14:xfrm>
          </p:contentPart>
        </mc:Choice>
        <mc:Fallback>
          <p:pic>
            <p:nvPicPr>
              <p:cNvPr id="502" name="Freihand 501">
                <a:extLst>
                  <a:ext uri="{FF2B5EF4-FFF2-40B4-BE49-F238E27FC236}">
                    <a16:creationId xmlns:a16="http://schemas.microsoft.com/office/drawing/2014/main" id="{988F183D-477F-CE0D-932E-E55F64739C6C}"/>
                  </a:ext>
                </a:extLst>
              </p:cNvPr>
              <p:cNvPicPr/>
              <p:nvPr/>
            </p:nvPicPr>
            <p:blipFill>
              <a:blip r:embed="rId651"/>
              <a:stretch>
                <a:fillRect/>
              </a:stretch>
            </p:blipFill>
            <p:spPr>
              <a:xfrm>
                <a:off x="6424354" y="3887308"/>
                <a:ext cx="26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89" name="Freihand 488">
                <a:extLst>
                  <a:ext uri="{FF2B5EF4-FFF2-40B4-BE49-F238E27FC236}">
                    <a16:creationId xmlns:a16="http://schemas.microsoft.com/office/drawing/2014/main" id="{7351B965-2CD7-634B-2E66-5C3D6E22931D}"/>
                  </a:ext>
                </a:extLst>
              </p14:cNvPr>
              <p14:cNvContentPartPr/>
              <p14:nvPr/>
            </p14:nvContentPartPr>
            <p14:xfrm>
              <a:off x="6714154" y="3393028"/>
              <a:ext cx="113400" cy="227160"/>
            </p14:xfrm>
          </p:contentPart>
        </mc:Choice>
        <mc:Fallback>
          <p:pic>
            <p:nvPicPr>
              <p:cNvPr id="489" name="Freihand 488">
                <a:extLst>
                  <a:ext uri="{FF2B5EF4-FFF2-40B4-BE49-F238E27FC236}">
                    <a16:creationId xmlns:a16="http://schemas.microsoft.com/office/drawing/2014/main" id="{7351B965-2CD7-634B-2E66-5C3D6E22931D}"/>
                  </a:ext>
                </a:extLst>
              </p:cNvPr>
              <p:cNvPicPr/>
              <p:nvPr/>
            </p:nvPicPr>
            <p:blipFill>
              <a:blip r:embed="rId653"/>
              <a:stretch>
                <a:fillRect/>
              </a:stretch>
            </p:blipFill>
            <p:spPr>
              <a:xfrm>
                <a:off x="6705514" y="3384388"/>
                <a:ext cx="131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90" name="Freihand 489">
                <a:extLst>
                  <a:ext uri="{FF2B5EF4-FFF2-40B4-BE49-F238E27FC236}">
                    <a16:creationId xmlns:a16="http://schemas.microsoft.com/office/drawing/2014/main" id="{7A934F6A-0648-0903-E861-21A73E058F16}"/>
                  </a:ext>
                </a:extLst>
              </p14:cNvPr>
              <p14:cNvContentPartPr/>
              <p14:nvPr/>
            </p14:nvContentPartPr>
            <p14:xfrm>
              <a:off x="6865354" y="3480148"/>
              <a:ext cx="144000" cy="95400"/>
            </p14:xfrm>
          </p:contentPart>
        </mc:Choice>
        <mc:Fallback>
          <p:pic>
            <p:nvPicPr>
              <p:cNvPr id="490" name="Freihand 489">
                <a:extLst>
                  <a:ext uri="{FF2B5EF4-FFF2-40B4-BE49-F238E27FC236}">
                    <a16:creationId xmlns:a16="http://schemas.microsoft.com/office/drawing/2014/main" id="{7A934F6A-0648-0903-E861-21A73E058F16}"/>
                  </a:ext>
                </a:extLst>
              </p:cNvPr>
              <p:cNvPicPr/>
              <p:nvPr/>
            </p:nvPicPr>
            <p:blipFill>
              <a:blip r:embed="rId655"/>
              <a:stretch>
                <a:fillRect/>
              </a:stretch>
            </p:blipFill>
            <p:spPr>
              <a:xfrm>
                <a:off x="6856354" y="3471508"/>
                <a:ext cx="161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91" name="Freihand 490">
                <a:extLst>
                  <a:ext uri="{FF2B5EF4-FFF2-40B4-BE49-F238E27FC236}">
                    <a16:creationId xmlns:a16="http://schemas.microsoft.com/office/drawing/2014/main" id="{5D93B5EB-0FB7-20A2-876D-10AFFD34D209}"/>
                  </a:ext>
                </a:extLst>
              </p14:cNvPr>
              <p14:cNvContentPartPr/>
              <p14:nvPr/>
            </p14:nvContentPartPr>
            <p14:xfrm>
              <a:off x="7044994" y="3368548"/>
              <a:ext cx="126000" cy="183240"/>
            </p14:xfrm>
          </p:contentPart>
        </mc:Choice>
        <mc:Fallback>
          <p:pic>
            <p:nvPicPr>
              <p:cNvPr id="491" name="Freihand 490">
                <a:extLst>
                  <a:ext uri="{FF2B5EF4-FFF2-40B4-BE49-F238E27FC236}">
                    <a16:creationId xmlns:a16="http://schemas.microsoft.com/office/drawing/2014/main" id="{5D93B5EB-0FB7-20A2-876D-10AFFD34D209}"/>
                  </a:ext>
                </a:extLst>
              </p:cNvPr>
              <p:cNvPicPr/>
              <p:nvPr/>
            </p:nvPicPr>
            <p:blipFill>
              <a:blip r:embed="rId657"/>
              <a:stretch>
                <a:fillRect/>
              </a:stretch>
            </p:blipFill>
            <p:spPr>
              <a:xfrm>
                <a:off x="7036354" y="3359908"/>
                <a:ext cx="143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92" name="Freihand 491">
                <a:extLst>
                  <a:ext uri="{FF2B5EF4-FFF2-40B4-BE49-F238E27FC236}">
                    <a16:creationId xmlns:a16="http://schemas.microsoft.com/office/drawing/2014/main" id="{043822E0-1A8F-328D-8EFA-00A3A39F75DE}"/>
                  </a:ext>
                </a:extLst>
              </p14:cNvPr>
              <p14:cNvContentPartPr/>
              <p14:nvPr/>
            </p14:nvContentPartPr>
            <p14:xfrm>
              <a:off x="7217074" y="3480148"/>
              <a:ext cx="93240" cy="73800"/>
            </p14:xfrm>
          </p:contentPart>
        </mc:Choice>
        <mc:Fallback>
          <p:pic>
            <p:nvPicPr>
              <p:cNvPr id="492" name="Freihand 491">
                <a:extLst>
                  <a:ext uri="{FF2B5EF4-FFF2-40B4-BE49-F238E27FC236}">
                    <a16:creationId xmlns:a16="http://schemas.microsoft.com/office/drawing/2014/main" id="{043822E0-1A8F-328D-8EFA-00A3A39F75DE}"/>
                  </a:ext>
                </a:extLst>
              </p:cNvPr>
              <p:cNvPicPr/>
              <p:nvPr/>
            </p:nvPicPr>
            <p:blipFill>
              <a:blip r:embed="rId659"/>
              <a:stretch>
                <a:fillRect/>
              </a:stretch>
            </p:blipFill>
            <p:spPr>
              <a:xfrm>
                <a:off x="7208434" y="3471148"/>
                <a:ext cx="110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93" name="Freihand 492">
                <a:extLst>
                  <a:ext uri="{FF2B5EF4-FFF2-40B4-BE49-F238E27FC236}">
                    <a16:creationId xmlns:a16="http://schemas.microsoft.com/office/drawing/2014/main" id="{82D26C7F-085F-11DE-62CA-2A7632AFAB73}"/>
                  </a:ext>
                </a:extLst>
              </p14:cNvPr>
              <p14:cNvContentPartPr/>
              <p14:nvPr/>
            </p14:nvContentPartPr>
            <p14:xfrm>
              <a:off x="7503634" y="3333988"/>
              <a:ext cx="204120" cy="211320"/>
            </p14:xfrm>
          </p:contentPart>
        </mc:Choice>
        <mc:Fallback>
          <p:pic>
            <p:nvPicPr>
              <p:cNvPr id="493" name="Freihand 492">
                <a:extLst>
                  <a:ext uri="{FF2B5EF4-FFF2-40B4-BE49-F238E27FC236}">
                    <a16:creationId xmlns:a16="http://schemas.microsoft.com/office/drawing/2014/main" id="{82D26C7F-085F-11DE-62CA-2A7632AFAB73}"/>
                  </a:ext>
                </a:extLst>
              </p:cNvPr>
              <p:cNvPicPr/>
              <p:nvPr/>
            </p:nvPicPr>
            <p:blipFill>
              <a:blip r:embed="rId661"/>
              <a:stretch>
                <a:fillRect/>
              </a:stretch>
            </p:blipFill>
            <p:spPr>
              <a:xfrm>
                <a:off x="7494634" y="3325348"/>
                <a:ext cx="221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94" name="Freihand 493">
                <a:extLst>
                  <a:ext uri="{FF2B5EF4-FFF2-40B4-BE49-F238E27FC236}">
                    <a16:creationId xmlns:a16="http://schemas.microsoft.com/office/drawing/2014/main" id="{FCC9732F-10C3-19D7-0512-C6AFC3866229}"/>
                  </a:ext>
                </a:extLst>
              </p14:cNvPr>
              <p14:cNvContentPartPr/>
              <p14:nvPr/>
            </p14:nvContentPartPr>
            <p14:xfrm>
              <a:off x="7765354" y="3438748"/>
              <a:ext cx="77400" cy="82800"/>
            </p14:xfrm>
          </p:contentPart>
        </mc:Choice>
        <mc:Fallback>
          <p:pic>
            <p:nvPicPr>
              <p:cNvPr id="494" name="Freihand 493">
                <a:extLst>
                  <a:ext uri="{FF2B5EF4-FFF2-40B4-BE49-F238E27FC236}">
                    <a16:creationId xmlns:a16="http://schemas.microsoft.com/office/drawing/2014/main" id="{FCC9732F-10C3-19D7-0512-C6AFC3866229}"/>
                  </a:ext>
                </a:extLst>
              </p:cNvPr>
              <p:cNvPicPr/>
              <p:nvPr/>
            </p:nvPicPr>
            <p:blipFill>
              <a:blip r:embed="rId663"/>
              <a:stretch>
                <a:fillRect/>
              </a:stretch>
            </p:blipFill>
            <p:spPr>
              <a:xfrm>
                <a:off x="7756714" y="3429748"/>
                <a:ext cx="95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95" name="Freihand 494">
                <a:extLst>
                  <a:ext uri="{FF2B5EF4-FFF2-40B4-BE49-F238E27FC236}">
                    <a16:creationId xmlns:a16="http://schemas.microsoft.com/office/drawing/2014/main" id="{8617790E-A4DE-9E52-4E53-4BAFFD357A8F}"/>
                  </a:ext>
                </a:extLst>
              </p14:cNvPr>
              <p14:cNvContentPartPr/>
              <p14:nvPr/>
            </p14:nvContentPartPr>
            <p14:xfrm>
              <a:off x="7999714" y="3446668"/>
              <a:ext cx="232920" cy="82440"/>
            </p14:xfrm>
          </p:contentPart>
        </mc:Choice>
        <mc:Fallback>
          <p:pic>
            <p:nvPicPr>
              <p:cNvPr id="495" name="Freihand 494">
                <a:extLst>
                  <a:ext uri="{FF2B5EF4-FFF2-40B4-BE49-F238E27FC236}">
                    <a16:creationId xmlns:a16="http://schemas.microsoft.com/office/drawing/2014/main" id="{8617790E-A4DE-9E52-4E53-4BAFFD357A8F}"/>
                  </a:ext>
                </a:extLst>
              </p:cNvPr>
              <p:cNvPicPr/>
              <p:nvPr/>
            </p:nvPicPr>
            <p:blipFill>
              <a:blip r:embed="rId665"/>
              <a:stretch>
                <a:fillRect/>
              </a:stretch>
            </p:blipFill>
            <p:spPr>
              <a:xfrm>
                <a:off x="7991074" y="3437668"/>
                <a:ext cx="250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98" name="Freihand 497">
                <a:extLst>
                  <a:ext uri="{FF2B5EF4-FFF2-40B4-BE49-F238E27FC236}">
                    <a16:creationId xmlns:a16="http://schemas.microsoft.com/office/drawing/2014/main" id="{4A1C52AB-2504-705F-075B-4182184CCB6E}"/>
                  </a:ext>
                </a:extLst>
              </p14:cNvPr>
              <p14:cNvContentPartPr/>
              <p14:nvPr/>
            </p14:nvContentPartPr>
            <p14:xfrm>
              <a:off x="8319034" y="3451348"/>
              <a:ext cx="215280" cy="84600"/>
            </p14:xfrm>
          </p:contentPart>
        </mc:Choice>
        <mc:Fallback>
          <p:pic>
            <p:nvPicPr>
              <p:cNvPr id="498" name="Freihand 497">
                <a:extLst>
                  <a:ext uri="{FF2B5EF4-FFF2-40B4-BE49-F238E27FC236}">
                    <a16:creationId xmlns:a16="http://schemas.microsoft.com/office/drawing/2014/main" id="{4A1C52AB-2504-705F-075B-4182184CCB6E}"/>
                  </a:ext>
                </a:extLst>
              </p:cNvPr>
              <p:cNvPicPr/>
              <p:nvPr/>
            </p:nvPicPr>
            <p:blipFill>
              <a:blip r:embed="rId667"/>
              <a:stretch>
                <a:fillRect/>
              </a:stretch>
            </p:blipFill>
            <p:spPr>
              <a:xfrm>
                <a:off x="8310034" y="3442348"/>
                <a:ext cx="232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99" name="Freihand 498">
                <a:extLst>
                  <a:ext uri="{FF2B5EF4-FFF2-40B4-BE49-F238E27FC236}">
                    <a16:creationId xmlns:a16="http://schemas.microsoft.com/office/drawing/2014/main" id="{2253A74F-CFC5-342D-4946-E5C292B66126}"/>
                  </a:ext>
                </a:extLst>
              </p14:cNvPr>
              <p14:cNvContentPartPr/>
              <p14:nvPr/>
            </p14:nvContentPartPr>
            <p14:xfrm>
              <a:off x="8585794" y="3404908"/>
              <a:ext cx="274320" cy="294480"/>
            </p14:xfrm>
          </p:contentPart>
        </mc:Choice>
        <mc:Fallback>
          <p:pic>
            <p:nvPicPr>
              <p:cNvPr id="499" name="Freihand 498">
                <a:extLst>
                  <a:ext uri="{FF2B5EF4-FFF2-40B4-BE49-F238E27FC236}">
                    <a16:creationId xmlns:a16="http://schemas.microsoft.com/office/drawing/2014/main" id="{2253A74F-CFC5-342D-4946-E5C292B66126}"/>
                  </a:ext>
                </a:extLst>
              </p:cNvPr>
              <p:cNvPicPr/>
              <p:nvPr/>
            </p:nvPicPr>
            <p:blipFill>
              <a:blip r:embed="rId669"/>
              <a:stretch>
                <a:fillRect/>
              </a:stretch>
            </p:blipFill>
            <p:spPr>
              <a:xfrm>
                <a:off x="8576794" y="3395908"/>
                <a:ext cx="2919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503" name="Freihand 502">
                <a:extLst>
                  <a:ext uri="{FF2B5EF4-FFF2-40B4-BE49-F238E27FC236}">
                    <a16:creationId xmlns:a16="http://schemas.microsoft.com/office/drawing/2014/main" id="{256BE581-B0AB-A130-DFE5-8F8B540238E0}"/>
                  </a:ext>
                </a:extLst>
              </p14:cNvPr>
              <p14:cNvContentPartPr/>
              <p14:nvPr/>
            </p14:nvContentPartPr>
            <p14:xfrm>
              <a:off x="6804154" y="3781828"/>
              <a:ext cx="90000" cy="176400"/>
            </p14:xfrm>
          </p:contentPart>
        </mc:Choice>
        <mc:Fallback>
          <p:pic>
            <p:nvPicPr>
              <p:cNvPr id="503" name="Freihand 502">
                <a:extLst>
                  <a:ext uri="{FF2B5EF4-FFF2-40B4-BE49-F238E27FC236}">
                    <a16:creationId xmlns:a16="http://schemas.microsoft.com/office/drawing/2014/main" id="{256BE581-B0AB-A130-DFE5-8F8B540238E0}"/>
                  </a:ext>
                </a:extLst>
              </p:cNvPr>
              <p:cNvPicPr/>
              <p:nvPr/>
            </p:nvPicPr>
            <p:blipFill>
              <a:blip r:embed="rId671"/>
              <a:stretch>
                <a:fillRect/>
              </a:stretch>
            </p:blipFill>
            <p:spPr>
              <a:xfrm>
                <a:off x="6795514" y="3773188"/>
                <a:ext cx="107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504" name="Freihand 503">
                <a:extLst>
                  <a:ext uri="{FF2B5EF4-FFF2-40B4-BE49-F238E27FC236}">
                    <a16:creationId xmlns:a16="http://schemas.microsoft.com/office/drawing/2014/main" id="{65064E8F-E5E7-F2B5-0B6E-B1669ED7FEA4}"/>
                  </a:ext>
                </a:extLst>
              </p14:cNvPr>
              <p14:cNvContentPartPr/>
              <p14:nvPr/>
            </p14:nvContentPartPr>
            <p14:xfrm>
              <a:off x="6837634" y="3885868"/>
              <a:ext cx="110520" cy="4680"/>
            </p14:xfrm>
          </p:contentPart>
        </mc:Choice>
        <mc:Fallback>
          <p:pic>
            <p:nvPicPr>
              <p:cNvPr id="504" name="Freihand 503">
                <a:extLst>
                  <a:ext uri="{FF2B5EF4-FFF2-40B4-BE49-F238E27FC236}">
                    <a16:creationId xmlns:a16="http://schemas.microsoft.com/office/drawing/2014/main" id="{65064E8F-E5E7-F2B5-0B6E-B1669ED7FEA4}"/>
                  </a:ext>
                </a:extLst>
              </p:cNvPr>
              <p:cNvPicPr/>
              <p:nvPr/>
            </p:nvPicPr>
            <p:blipFill>
              <a:blip r:embed="rId673"/>
              <a:stretch>
                <a:fillRect/>
              </a:stretch>
            </p:blipFill>
            <p:spPr>
              <a:xfrm>
                <a:off x="6828994" y="3877228"/>
                <a:ext cx="128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505" name="Freihand 504">
                <a:extLst>
                  <a:ext uri="{FF2B5EF4-FFF2-40B4-BE49-F238E27FC236}">
                    <a16:creationId xmlns:a16="http://schemas.microsoft.com/office/drawing/2014/main" id="{C3D731CA-3883-5092-DE3C-251DD243270D}"/>
                  </a:ext>
                </a:extLst>
              </p14:cNvPr>
              <p14:cNvContentPartPr/>
              <p14:nvPr/>
            </p14:nvContentPartPr>
            <p14:xfrm>
              <a:off x="6969394" y="3839428"/>
              <a:ext cx="102240" cy="103320"/>
            </p14:xfrm>
          </p:contentPart>
        </mc:Choice>
        <mc:Fallback>
          <p:pic>
            <p:nvPicPr>
              <p:cNvPr id="505" name="Freihand 504">
                <a:extLst>
                  <a:ext uri="{FF2B5EF4-FFF2-40B4-BE49-F238E27FC236}">
                    <a16:creationId xmlns:a16="http://schemas.microsoft.com/office/drawing/2014/main" id="{C3D731CA-3883-5092-DE3C-251DD243270D}"/>
                  </a:ext>
                </a:extLst>
              </p:cNvPr>
              <p:cNvPicPr/>
              <p:nvPr/>
            </p:nvPicPr>
            <p:blipFill>
              <a:blip r:embed="rId675"/>
              <a:stretch>
                <a:fillRect/>
              </a:stretch>
            </p:blipFill>
            <p:spPr>
              <a:xfrm>
                <a:off x="6960394" y="3830428"/>
                <a:ext cx="119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506" name="Freihand 505">
                <a:extLst>
                  <a:ext uri="{FF2B5EF4-FFF2-40B4-BE49-F238E27FC236}">
                    <a16:creationId xmlns:a16="http://schemas.microsoft.com/office/drawing/2014/main" id="{AADAB082-DA2F-ED8D-47C5-B51C37A6A232}"/>
                  </a:ext>
                </a:extLst>
              </p14:cNvPr>
              <p14:cNvContentPartPr/>
              <p14:nvPr/>
            </p14:nvContentPartPr>
            <p14:xfrm>
              <a:off x="7124914" y="3755188"/>
              <a:ext cx="51840" cy="22680"/>
            </p14:xfrm>
          </p:contentPart>
        </mc:Choice>
        <mc:Fallback>
          <p:pic>
            <p:nvPicPr>
              <p:cNvPr id="506" name="Freihand 505">
                <a:extLst>
                  <a:ext uri="{FF2B5EF4-FFF2-40B4-BE49-F238E27FC236}">
                    <a16:creationId xmlns:a16="http://schemas.microsoft.com/office/drawing/2014/main" id="{AADAB082-DA2F-ED8D-47C5-B51C37A6A232}"/>
                  </a:ext>
                </a:extLst>
              </p:cNvPr>
              <p:cNvPicPr/>
              <p:nvPr/>
            </p:nvPicPr>
            <p:blipFill>
              <a:blip r:embed="rId677"/>
              <a:stretch>
                <a:fillRect/>
              </a:stretch>
            </p:blipFill>
            <p:spPr>
              <a:xfrm>
                <a:off x="7116274" y="3746548"/>
                <a:ext cx="69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507" name="Freihand 506">
                <a:extLst>
                  <a:ext uri="{FF2B5EF4-FFF2-40B4-BE49-F238E27FC236}">
                    <a16:creationId xmlns:a16="http://schemas.microsoft.com/office/drawing/2014/main" id="{ED4DD986-F319-8F7C-AD31-7E16A3E3C28D}"/>
                  </a:ext>
                </a:extLst>
              </p14:cNvPr>
              <p14:cNvContentPartPr/>
              <p14:nvPr/>
            </p14:nvContentPartPr>
            <p14:xfrm>
              <a:off x="7127794" y="3738988"/>
              <a:ext cx="24840" cy="221400"/>
            </p14:xfrm>
          </p:contentPart>
        </mc:Choice>
        <mc:Fallback>
          <p:pic>
            <p:nvPicPr>
              <p:cNvPr id="507" name="Freihand 506">
                <a:extLst>
                  <a:ext uri="{FF2B5EF4-FFF2-40B4-BE49-F238E27FC236}">
                    <a16:creationId xmlns:a16="http://schemas.microsoft.com/office/drawing/2014/main" id="{ED4DD986-F319-8F7C-AD31-7E16A3E3C28D}"/>
                  </a:ext>
                </a:extLst>
              </p:cNvPr>
              <p:cNvPicPr/>
              <p:nvPr/>
            </p:nvPicPr>
            <p:blipFill>
              <a:blip r:embed="rId679"/>
              <a:stretch>
                <a:fillRect/>
              </a:stretch>
            </p:blipFill>
            <p:spPr>
              <a:xfrm>
                <a:off x="7119154" y="3729988"/>
                <a:ext cx="424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08" name="Freihand 507">
                <a:extLst>
                  <a:ext uri="{FF2B5EF4-FFF2-40B4-BE49-F238E27FC236}">
                    <a16:creationId xmlns:a16="http://schemas.microsoft.com/office/drawing/2014/main" id="{07F61887-C0DB-1875-6A6D-1036DDAAE140}"/>
                  </a:ext>
                </a:extLst>
              </p14:cNvPr>
              <p14:cNvContentPartPr/>
              <p14:nvPr/>
            </p14:nvContentPartPr>
            <p14:xfrm>
              <a:off x="7184674" y="3747988"/>
              <a:ext cx="178560" cy="198360"/>
            </p14:xfrm>
          </p:contentPart>
        </mc:Choice>
        <mc:Fallback>
          <p:pic>
            <p:nvPicPr>
              <p:cNvPr id="508" name="Freihand 507">
                <a:extLst>
                  <a:ext uri="{FF2B5EF4-FFF2-40B4-BE49-F238E27FC236}">
                    <a16:creationId xmlns:a16="http://schemas.microsoft.com/office/drawing/2014/main" id="{07F61887-C0DB-1875-6A6D-1036DDAAE140}"/>
                  </a:ext>
                </a:extLst>
              </p:cNvPr>
              <p:cNvPicPr/>
              <p:nvPr/>
            </p:nvPicPr>
            <p:blipFill>
              <a:blip r:embed="rId681"/>
              <a:stretch>
                <a:fillRect/>
              </a:stretch>
            </p:blipFill>
            <p:spPr>
              <a:xfrm>
                <a:off x="7175674" y="3739348"/>
                <a:ext cx="196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509" name="Freihand 508">
                <a:extLst>
                  <a:ext uri="{FF2B5EF4-FFF2-40B4-BE49-F238E27FC236}">
                    <a16:creationId xmlns:a16="http://schemas.microsoft.com/office/drawing/2014/main" id="{A4DBE06A-F2C9-A956-5227-C4BD167EE1FC}"/>
                  </a:ext>
                </a:extLst>
              </p14:cNvPr>
              <p14:cNvContentPartPr/>
              <p14:nvPr/>
            </p14:nvContentPartPr>
            <p14:xfrm>
              <a:off x="7515514" y="3703708"/>
              <a:ext cx="204120" cy="209160"/>
            </p14:xfrm>
          </p:contentPart>
        </mc:Choice>
        <mc:Fallback>
          <p:pic>
            <p:nvPicPr>
              <p:cNvPr id="509" name="Freihand 508">
                <a:extLst>
                  <a:ext uri="{FF2B5EF4-FFF2-40B4-BE49-F238E27FC236}">
                    <a16:creationId xmlns:a16="http://schemas.microsoft.com/office/drawing/2014/main" id="{A4DBE06A-F2C9-A956-5227-C4BD167EE1FC}"/>
                  </a:ext>
                </a:extLst>
              </p:cNvPr>
              <p:cNvPicPr/>
              <p:nvPr/>
            </p:nvPicPr>
            <p:blipFill>
              <a:blip r:embed="rId683"/>
              <a:stretch>
                <a:fillRect/>
              </a:stretch>
            </p:blipFill>
            <p:spPr>
              <a:xfrm>
                <a:off x="7506874" y="3695068"/>
                <a:ext cx="2217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10" name="Freihand 509">
                <a:extLst>
                  <a:ext uri="{FF2B5EF4-FFF2-40B4-BE49-F238E27FC236}">
                    <a16:creationId xmlns:a16="http://schemas.microsoft.com/office/drawing/2014/main" id="{FCD0F3C5-9AE5-3D3F-D1D9-17CA4C9402D0}"/>
                  </a:ext>
                </a:extLst>
              </p14:cNvPr>
              <p14:cNvContentPartPr/>
              <p14:nvPr/>
            </p14:nvContentPartPr>
            <p14:xfrm>
              <a:off x="7787674" y="3773188"/>
              <a:ext cx="73800" cy="116280"/>
            </p14:xfrm>
          </p:contentPart>
        </mc:Choice>
        <mc:Fallback>
          <p:pic>
            <p:nvPicPr>
              <p:cNvPr id="510" name="Freihand 509">
                <a:extLst>
                  <a:ext uri="{FF2B5EF4-FFF2-40B4-BE49-F238E27FC236}">
                    <a16:creationId xmlns:a16="http://schemas.microsoft.com/office/drawing/2014/main" id="{FCD0F3C5-9AE5-3D3F-D1D9-17CA4C9402D0}"/>
                  </a:ext>
                </a:extLst>
              </p:cNvPr>
              <p:cNvPicPr/>
              <p:nvPr/>
            </p:nvPicPr>
            <p:blipFill>
              <a:blip r:embed="rId685"/>
              <a:stretch>
                <a:fillRect/>
              </a:stretch>
            </p:blipFill>
            <p:spPr>
              <a:xfrm>
                <a:off x="7779034" y="3764188"/>
                <a:ext cx="91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11" name="Freihand 510">
                <a:extLst>
                  <a:ext uri="{FF2B5EF4-FFF2-40B4-BE49-F238E27FC236}">
                    <a16:creationId xmlns:a16="http://schemas.microsoft.com/office/drawing/2014/main" id="{BCE18A75-FEFF-1555-B606-D12A517613D1}"/>
                  </a:ext>
                </a:extLst>
              </p14:cNvPr>
              <p14:cNvContentPartPr/>
              <p14:nvPr/>
            </p14:nvContentPartPr>
            <p14:xfrm>
              <a:off x="8107714" y="3749428"/>
              <a:ext cx="214560" cy="99000"/>
            </p14:xfrm>
          </p:contentPart>
        </mc:Choice>
        <mc:Fallback>
          <p:pic>
            <p:nvPicPr>
              <p:cNvPr id="511" name="Freihand 510">
                <a:extLst>
                  <a:ext uri="{FF2B5EF4-FFF2-40B4-BE49-F238E27FC236}">
                    <a16:creationId xmlns:a16="http://schemas.microsoft.com/office/drawing/2014/main" id="{BCE18A75-FEFF-1555-B606-D12A517613D1}"/>
                  </a:ext>
                </a:extLst>
              </p:cNvPr>
              <p:cNvPicPr/>
              <p:nvPr/>
            </p:nvPicPr>
            <p:blipFill>
              <a:blip r:embed="rId687"/>
              <a:stretch>
                <a:fillRect/>
              </a:stretch>
            </p:blipFill>
            <p:spPr>
              <a:xfrm>
                <a:off x="8099074" y="3740428"/>
                <a:ext cx="232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12" name="Freihand 511">
                <a:extLst>
                  <a:ext uri="{FF2B5EF4-FFF2-40B4-BE49-F238E27FC236}">
                    <a16:creationId xmlns:a16="http://schemas.microsoft.com/office/drawing/2014/main" id="{BFEB8EC5-B7CE-6EDF-E9EB-89F88021F652}"/>
                  </a:ext>
                </a:extLst>
              </p14:cNvPr>
              <p14:cNvContentPartPr/>
              <p14:nvPr/>
            </p14:nvContentPartPr>
            <p14:xfrm>
              <a:off x="8370874" y="3758788"/>
              <a:ext cx="217800" cy="75600"/>
            </p14:xfrm>
          </p:contentPart>
        </mc:Choice>
        <mc:Fallback>
          <p:pic>
            <p:nvPicPr>
              <p:cNvPr id="512" name="Freihand 511">
                <a:extLst>
                  <a:ext uri="{FF2B5EF4-FFF2-40B4-BE49-F238E27FC236}">
                    <a16:creationId xmlns:a16="http://schemas.microsoft.com/office/drawing/2014/main" id="{BFEB8EC5-B7CE-6EDF-E9EB-89F88021F652}"/>
                  </a:ext>
                </a:extLst>
              </p:cNvPr>
              <p:cNvPicPr/>
              <p:nvPr/>
            </p:nvPicPr>
            <p:blipFill>
              <a:blip r:embed="rId689"/>
              <a:stretch>
                <a:fillRect/>
              </a:stretch>
            </p:blipFill>
            <p:spPr>
              <a:xfrm>
                <a:off x="8361874" y="3749788"/>
                <a:ext cx="235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13" name="Freihand 512">
                <a:extLst>
                  <a:ext uri="{FF2B5EF4-FFF2-40B4-BE49-F238E27FC236}">
                    <a16:creationId xmlns:a16="http://schemas.microsoft.com/office/drawing/2014/main" id="{10567124-BD72-C39B-A67A-703A78A184E4}"/>
                  </a:ext>
                </a:extLst>
              </p14:cNvPr>
              <p14:cNvContentPartPr/>
              <p14:nvPr/>
            </p14:nvContentPartPr>
            <p14:xfrm>
              <a:off x="8621794" y="3732868"/>
              <a:ext cx="241560" cy="262440"/>
            </p14:xfrm>
          </p:contentPart>
        </mc:Choice>
        <mc:Fallback>
          <p:pic>
            <p:nvPicPr>
              <p:cNvPr id="513" name="Freihand 512">
                <a:extLst>
                  <a:ext uri="{FF2B5EF4-FFF2-40B4-BE49-F238E27FC236}">
                    <a16:creationId xmlns:a16="http://schemas.microsoft.com/office/drawing/2014/main" id="{10567124-BD72-C39B-A67A-703A78A184E4}"/>
                  </a:ext>
                </a:extLst>
              </p:cNvPr>
              <p:cNvPicPr/>
              <p:nvPr/>
            </p:nvPicPr>
            <p:blipFill>
              <a:blip r:embed="rId691"/>
              <a:stretch>
                <a:fillRect/>
              </a:stretch>
            </p:blipFill>
            <p:spPr>
              <a:xfrm>
                <a:off x="8612794" y="3724228"/>
                <a:ext cx="2592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27" name="Freihand 526">
                <a:extLst>
                  <a:ext uri="{FF2B5EF4-FFF2-40B4-BE49-F238E27FC236}">
                    <a16:creationId xmlns:a16="http://schemas.microsoft.com/office/drawing/2014/main" id="{1F0D48CC-4DB4-C97A-C650-0DB9FD5FEC02}"/>
                  </a:ext>
                </a:extLst>
              </p14:cNvPr>
              <p14:cNvContentPartPr/>
              <p14:nvPr/>
            </p14:nvContentPartPr>
            <p14:xfrm>
              <a:off x="11031274" y="1920988"/>
              <a:ext cx="863280" cy="33480"/>
            </p14:xfrm>
          </p:contentPart>
        </mc:Choice>
        <mc:Fallback>
          <p:pic>
            <p:nvPicPr>
              <p:cNvPr id="527" name="Freihand 526">
                <a:extLst>
                  <a:ext uri="{FF2B5EF4-FFF2-40B4-BE49-F238E27FC236}">
                    <a16:creationId xmlns:a16="http://schemas.microsoft.com/office/drawing/2014/main" id="{1F0D48CC-4DB4-C97A-C650-0DB9FD5FEC02}"/>
                  </a:ext>
                </a:extLst>
              </p:cNvPr>
              <p:cNvPicPr/>
              <p:nvPr/>
            </p:nvPicPr>
            <p:blipFill>
              <a:blip r:embed="rId693"/>
              <a:stretch>
                <a:fillRect/>
              </a:stretch>
            </p:blipFill>
            <p:spPr>
              <a:xfrm>
                <a:off x="11022634" y="1911988"/>
                <a:ext cx="880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43" name="Freihand 542">
                <a:extLst>
                  <a:ext uri="{FF2B5EF4-FFF2-40B4-BE49-F238E27FC236}">
                    <a16:creationId xmlns:a16="http://schemas.microsoft.com/office/drawing/2014/main" id="{62D81A5A-438D-1AB0-0E87-294038DFBEDE}"/>
                  </a:ext>
                </a:extLst>
              </p14:cNvPr>
              <p14:cNvContentPartPr/>
              <p14:nvPr/>
            </p14:nvContentPartPr>
            <p14:xfrm>
              <a:off x="1270594" y="6181588"/>
              <a:ext cx="228600" cy="278280"/>
            </p14:xfrm>
          </p:contentPart>
        </mc:Choice>
        <mc:Fallback>
          <p:pic>
            <p:nvPicPr>
              <p:cNvPr id="543" name="Freihand 542">
                <a:extLst>
                  <a:ext uri="{FF2B5EF4-FFF2-40B4-BE49-F238E27FC236}">
                    <a16:creationId xmlns:a16="http://schemas.microsoft.com/office/drawing/2014/main" id="{62D81A5A-438D-1AB0-0E87-294038DFBEDE}"/>
                  </a:ext>
                </a:extLst>
              </p:cNvPr>
              <p:cNvPicPr/>
              <p:nvPr/>
            </p:nvPicPr>
            <p:blipFill>
              <a:blip r:embed="rId695"/>
              <a:stretch>
                <a:fillRect/>
              </a:stretch>
            </p:blipFill>
            <p:spPr>
              <a:xfrm>
                <a:off x="1261954" y="6172948"/>
                <a:ext cx="246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578" name="Freihand 577">
                <a:extLst>
                  <a:ext uri="{FF2B5EF4-FFF2-40B4-BE49-F238E27FC236}">
                    <a16:creationId xmlns:a16="http://schemas.microsoft.com/office/drawing/2014/main" id="{8AB02DD1-51E3-62F1-1139-A5BA1C859DA5}"/>
                  </a:ext>
                </a:extLst>
              </p14:cNvPr>
              <p14:cNvContentPartPr/>
              <p14:nvPr/>
            </p14:nvContentPartPr>
            <p14:xfrm>
              <a:off x="2194354" y="6092668"/>
              <a:ext cx="151920" cy="237960"/>
            </p14:xfrm>
          </p:contentPart>
        </mc:Choice>
        <mc:Fallback>
          <p:pic>
            <p:nvPicPr>
              <p:cNvPr id="578" name="Freihand 577">
                <a:extLst>
                  <a:ext uri="{FF2B5EF4-FFF2-40B4-BE49-F238E27FC236}">
                    <a16:creationId xmlns:a16="http://schemas.microsoft.com/office/drawing/2014/main" id="{8AB02DD1-51E3-62F1-1139-A5BA1C859DA5}"/>
                  </a:ext>
                </a:extLst>
              </p:cNvPr>
              <p:cNvPicPr/>
              <p:nvPr/>
            </p:nvPicPr>
            <p:blipFill>
              <a:blip r:embed="rId697"/>
              <a:stretch>
                <a:fillRect/>
              </a:stretch>
            </p:blipFill>
            <p:spPr>
              <a:xfrm>
                <a:off x="2185354" y="6083668"/>
                <a:ext cx="169560" cy="255600"/>
              </a:xfrm>
              <a:prstGeom prst="rect">
                <a:avLst/>
              </a:prstGeom>
            </p:spPr>
          </p:pic>
        </mc:Fallback>
      </mc:AlternateContent>
      <p:grpSp>
        <p:nvGrpSpPr>
          <p:cNvPr id="590" name="Gruppieren 589">
            <a:extLst>
              <a:ext uri="{FF2B5EF4-FFF2-40B4-BE49-F238E27FC236}">
                <a16:creationId xmlns:a16="http://schemas.microsoft.com/office/drawing/2014/main" id="{19999909-84DB-1F98-CD66-0EA42C36F1C7}"/>
              </a:ext>
            </a:extLst>
          </p:cNvPr>
          <p:cNvGrpSpPr/>
          <p:nvPr/>
        </p:nvGrpSpPr>
        <p:grpSpPr>
          <a:xfrm>
            <a:off x="4627234" y="5482828"/>
            <a:ext cx="600840" cy="462240"/>
            <a:chOff x="4627234" y="5482828"/>
            <a:chExt cx="600840" cy="462240"/>
          </a:xfrm>
        </p:grpSpPr>
        <mc:AlternateContent xmlns:mc="http://schemas.openxmlformats.org/markup-compatibility/2006">
          <mc:Choice xmlns:p14="http://schemas.microsoft.com/office/powerpoint/2010/main" Requires="p14">
            <p:contentPart p14:bwMode="auto" r:id="rId698">
              <p14:nvContentPartPr>
                <p14:cNvPr id="586" name="Freihand 585">
                  <a:extLst>
                    <a:ext uri="{FF2B5EF4-FFF2-40B4-BE49-F238E27FC236}">
                      <a16:creationId xmlns:a16="http://schemas.microsoft.com/office/drawing/2014/main" id="{0DDB1E32-6564-49FF-F4EE-0C43DE3E437E}"/>
                    </a:ext>
                  </a:extLst>
                </p14:cNvPr>
                <p14:cNvContentPartPr/>
                <p14:nvPr/>
              </p14:nvContentPartPr>
              <p14:xfrm>
                <a:off x="4627234" y="5645188"/>
                <a:ext cx="122760" cy="299880"/>
              </p14:xfrm>
            </p:contentPart>
          </mc:Choice>
          <mc:Fallback>
            <p:pic>
              <p:nvPicPr>
                <p:cNvPr id="586" name="Freihand 585">
                  <a:extLst>
                    <a:ext uri="{FF2B5EF4-FFF2-40B4-BE49-F238E27FC236}">
                      <a16:creationId xmlns:a16="http://schemas.microsoft.com/office/drawing/2014/main" id="{0DDB1E32-6564-49FF-F4EE-0C43DE3E437E}"/>
                    </a:ext>
                  </a:extLst>
                </p:cNvPr>
                <p:cNvPicPr/>
                <p:nvPr/>
              </p:nvPicPr>
              <p:blipFill>
                <a:blip r:embed="rId699"/>
                <a:stretch>
                  <a:fillRect/>
                </a:stretch>
              </p:blipFill>
              <p:spPr>
                <a:xfrm>
                  <a:off x="4618594" y="5636188"/>
                  <a:ext cx="1404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87" name="Freihand 586">
                  <a:extLst>
                    <a:ext uri="{FF2B5EF4-FFF2-40B4-BE49-F238E27FC236}">
                      <a16:creationId xmlns:a16="http://schemas.microsoft.com/office/drawing/2014/main" id="{1D47034D-8105-6B36-932C-CD4AA2E0B959}"/>
                    </a:ext>
                  </a:extLst>
                </p14:cNvPr>
                <p14:cNvContentPartPr/>
                <p14:nvPr/>
              </p14:nvContentPartPr>
              <p14:xfrm>
                <a:off x="4850074" y="5568148"/>
                <a:ext cx="164880" cy="119880"/>
              </p14:xfrm>
            </p:contentPart>
          </mc:Choice>
          <mc:Fallback>
            <p:pic>
              <p:nvPicPr>
                <p:cNvPr id="587" name="Freihand 586">
                  <a:extLst>
                    <a:ext uri="{FF2B5EF4-FFF2-40B4-BE49-F238E27FC236}">
                      <a16:creationId xmlns:a16="http://schemas.microsoft.com/office/drawing/2014/main" id="{1D47034D-8105-6B36-932C-CD4AA2E0B959}"/>
                    </a:ext>
                  </a:extLst>
                </p:cNvPr>
                <p:cNvPicPr/>
                <p:nvPr/>
              </p:nvPicPr>
              <p:blipFill>
                <a:blip r:embed="rId701"/>
                <a:stretch>
                  <a:fillRect/>
                </a:stretch>
              </p:blipFill>
              <p:spPr>
                <a:xfrm>
                  <a:off x="4841434" y="5559148"/>
                  <a:ext cx="182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88" name="Freihand 587">
                  <a:extLst>
                    <a:ext uri="{FF2B5EF4-FFF2-40B4-BE49-F238E27FC236}">
                      <a16:creationId xmlns:a16="http://schemas.microsoft.com/office/drawing/2014/main" id="{A8E9DCDD-DFAE-41EF-67F3-4B221340D4F3}"/>
                    </a:ext>
                  </a:extLst>
                </p14:cNvPr>
                <p14:cNvContentPartPr/>
                <p14:nvPr/>
              </p14:nvContentPartPr>
              <p14:xfrm>
                <a:off x="5070754" y="5482828"/>
                <a:ext cx="157320" cy="347760"/>
              </p14:xfrm>
            </p:contentPart>
          </mc:Choice>
          <mc:Fallback>
            <p:pic>
              <p:nvPicPr>
                <p:cNvPr id="588" name="Freihand 587">
                  <a:extLst>
                    <a:ext uri="{FF2B5EF4-FFF2-40B4-BE49-F238E27FC236}">
                      <a16:creationId xmlns:a16="http://schemas.microsoft.com/office/drawing/2014/main" id="{A8E9DCDD-DFAE-41EF-67F3-4B221340D4F3}"/>
                    </a:ext>
                  </a:extLst>
                </p:cNvPr>
                <p:cNvPicPr/>
                <p:nvPr/>
              </p:nvPicPr>
              <p:blipFill>
                <a:blip r:embed="rId703"/>
                <a:stretch>
                  <a:fillRect/>
                </a:stretch>
              </p:blipFill>
              <p:spPr>
                <a:xfrm>
                  <a:off x="5061754" y="5473828"/>
                  <a:ext cx="174960" cy="365400"/>
                </a:xfrm>
                <a:prstGeom prst="rect">
                  <a:avLst/>
                </a:prstGeom>
              </p:spPr>
            </p:pic>
          </mc:Fallback>
        </mc:AlternateContent>
      </p:grpSp>
      <p:grpSp>
        <p:nvGrpSpPr>
          <p:cNvPr id="610" name="Gruppieren 609">
            <a:extLst>
              <a:ext uri="{FF2B5EF4-FFF2-40B4-BE49-F238E27FC236}">
                <a16:creationId xmlns:a16="http://schemas.microsoft.com/office/drawing/2014/main" id="{91FF7B3A-049C-DA47-CE7A-4EE11E30D048}"/>
              </a:ext>
            </a:extLst>
          </p:cNvPr>
          <p:cNvGrpSpPr/>
          <p:nvPr/>
        </p:nvGrpSpPr>
        <p:grpSpPr>
          <a:xfrm>
            <a:off x="5423194" y="4671028"/>
            <a:ext cx="2349360" cy="1352880"/>
            <a:chOff x="5423194" y="4671028"/>
            <a:chExt cx="2349360" cy="1352880"/>
          </a:xfrm>
        </p:grpSpPr>
        <mc:AlternateContent xmlns:mc="http://schemas.openxmlformats.org/markup-compatibility/2006">
          <mc:Choice xmlns:p14="http://schemas.microsoft.com/office/powerpoint/2010/main" Requires="p14">
            <p:contentPart p14:bwMode="auto" r:id="rId704">
              <p14:nvContentPartPr>
                <p14:cNvPr id="589" name="Freihand 588">
                  <a:extLst>
                    <a:ext uri="{FF2B5EF4-FFF2-40B4-BE49-F238E27FC236}">
                      <a16:creationId xmlns:a16="http://schemas.microsoft.com/office/drawing/2014/main" id="{42571D1F-08F6-9ED6-4280-A631696BC8BB}"/>
                    </a:ext>
                  </a:extLst>
                </p14:cNvPr>
                <p14:cNvContentPartPr/>
                <p14:nvPr/>
              </p14:nvContentPartPr>
              <p14:xfrm>
                <a:off x="5423194" y="5171068"/>
                <a:ext cx="467280" cy="436320"/>
              </p14:xfrm>
            </p:contentPart>
          </mc:Choice>
          <mc:Fallback>
            <p:pic>
              <p:nvPicPr>
                <p:cNvPr id="589" name="Freihand 588">
                  <a:extLst>
                    <a:ext uri="{FF2B5EF4-FFF2-40B4-BE49-F238E27FC236}">
                      <a16:creationId xmlns:a16="http://schemas.microsoft.com/office/drawing/2014/main" id="{42571D1F-08F6-9ED6-4280-A631696BC8BB}"/>
                    </a:ext>
                  </a:extLst>
                </p:cNvPr>
                <p:cNvPicPr/>
                <p:nvPr/>
              </p:nvPicPr>
              <p:blipFill>
                <a:blip r:embed="rId705"/>
                <a:stretch>
                  <a:fillRect/>
                </a:stretch>
              </p:blipFill>
              <p:spPr>
                <a:xfrm>
                  <a:off x="5414194" y="5162068"/>
                  <a:ext cx="48492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92" name="Freihand 591">
                  <a:extLst>
                    <a:ext uri="{FF2B5EF4-FFF2-40B4-BE49-F238E27FC236}">
                      <a16:creationId xmlns:a16="http://schemas.microsoft.com/office/drawing/2014/main" id="{CA43161C-C7E9-6986-7D13-A48B4A9735F2}"/>
                    </a:ext>
                  </a:extLst>
                </p14:cNvPr>
                <p14:cNvContentPartPr/>
                <p14:nvPr/>
              </p14:nvContentPartPr>
              <p14:xfrm>
                <a:off x="5666554" y="5371588"/>
                <a:ext cx="122400" cy="354240"/>
              </p14:xfrm>
            </p:contentPart>
          </mc:Choice>
          <mc:Fallback>
            <p:pic>
              <p:nvPicPr>
                <p:cNvPr id="592" name="Freihand 591">
                  <a:extLst>
                    <a:ext uri="{FF2B5EF4-FFF2-40B4-BE49-F238E27FC236}">
                      <a16:creationId xmlns:a16="http://schemas.microsoft.com/office/drawing/2014/main" id="{CA43161C-C7E9-6986-7D13-A48B4A9735F2}"/>
                    </a:ext>
                  </a:extLst>
                </p:cNvPr>
                <p:cNvPicPr/>
                <p:nvPr/>
              </p:nvPicPr>
              <p:blipFill>
                <a:blip r:embed="rId707"/>
                <a:stretch>
                  <a:fillRect/>
                </a:stretch>
              </p:blipFill>
              <p:spPr>
                <a:xfrm>
                  <a:off x="5657554" y="5362948"/>
                  <a:ext cx="1400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93" name="Freihand 592">
                  <a:extLst>
                    <a:ext uri="{FF2B5EF4-FFF2-40B4-BE49-F238E27FC236}">
                      <a16:creationId xmlns:a16="http://schemas.microsoft.com/office/drawing/2014/main" id="{B3D10F20-F74E-1BAA-4109-D260A9420959}"/>
                    </a:ext>
                  </a:extLst>
                </p14:cNvPr>
                <p14:cNvContentPartPr/>
                <p14:nvPr/>
              </p14:nvContentPartPr>
              <p14:xfrm>
                <a:off x="5994514" y="5214628"/>
                <a:ext cx="287640" cy="99000"/>
              </p14:xfrm>
            </p:contentPart>
          </mc:Choice>
          <mc:Fallback>
            <p:pic>
              <p:nvPicPr>
                <p:cNvPr id="593" name="Freihand 592">
                  <a:extLst>
                    <a:ext uri="{FF2B5EF4-FFF2-40B4-BE49-F238E27FC236}">
                      <a16:creationId xmlns:a16="http://schemas.microsoft.com/office/drawing/2014/main" id="{B3D10F20-F74E-1BAA-4109-D260A9420959}"/>
                    </a:ext>
                  </a:extLst>
                </p:cNvPr>
                <p:cNvPicPr/>
                <p:nvPr/>
              </p:nvPicPr>
              <p:blipFill>
                <a:blip r:embed="rId709"/>
                <a:stretch>
                  <a:fillRect/>
                </a:stretch>
              </p:blipFill>
              <p:spPr>
                <a:xfrm>
                  <a:off x="5985874" y="5205628"/>
                  <a:ext cx="305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94" name="Freihand 593">
                  <a:extLst>
                    <a:ext uri="{FF2B5EF4-FFF2-40B4-BE49-F238E27FC236}">
                      <a16:creationId xmlns:a16="http://schemas.microsoft.com/office/drawing/2014/main" id="{141C9838-EF33-851E-74C2-32FE24D88EF0}"/>
                    </a:ext>
                  </a:extLst>
                </p14:cNvPr>
                <p14:cNvContentPartPr/>
                <p14:nvPr/>
              </p14:nvContentPartPr>
              <p14:xfrm>
                <a:off x="6172714" y="5060188"/>
                <a:ext cx="11520" cy="16200"/>
              </p14:xfrm>
            </p:contentPart>
          </mc:Choice>
          <mc:Fallback>
            <p:pic>
              <p:nvPicPr>
                <p:cNvPr id="594" name="Freihand 593">
                  <a:extLst>
                    <a:ext uri="{FF2B5EF4-FFF2-40B4-BE49-F238E27FC236}">
                      <a16:creationId xmlns:a16="http://schemas.microsoft.com/office/drawing/2014/main" id="{141C9838-EF33-851E-74C2-32FE24D88EF0}"/>
                    </a:ext>
                  </a:extLst>
                </p:cNvPr>
                <p:cNvPicPr/>
                <p:nvPr/>
              </p:nvPicPr>
              <p:blipFill>
                <a:blip r:embed="rId711"/>
                <a:stretch>
                  <a:fillRect/>
                </a:stretch>
              </p:blipFill>
              <p:spPr>
                <a:xfrm>
                  <a:off x="6163714" y="5051548"/>
                  <a:ext cx="29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96" name="Freihand 595">
                  <a:extLst>
                    <a:ext uri="{FF2B5EF4-FFF2-40B4-BE49-F238E27FC236}">
                      <a16:creationId xmlns:a16="http://schemas.microsoft.com/office/drawing/2014/main" id="{F49BDFC9-98D8-3829-2318-22C581FE3A5A}"/>
                    </a:ext>
                  </a:extLst>
                </p14:cNvPr>
                <p14:cNvContentPartPr/>
                <p14:nvPr/>
              </p14:nvContentPartPr>
              <p14:xfrm>
                <a:off x="6551074" y="4946068"/>
                <a:ext cx="128880" cy="248760"/>
              </p14:xfrm>
            </p:contentPart>
          </mc:Choice>
          <mc:Fallback>
            <p:pic>
              <p:nvPicPr>
                <p:cNvPr id="596" name="Freihand 595">
                  <a:extLst>
                    <a:ext uri="{FF2B5EF4-FFF2-40B4-BE49-F238E27FC236}">
                      <a16:creationId xmlns:a16="http://schemas.microsoft.com/office/drawing/2014/main" id="{F49BDFC9-98D8-3829-2318-22C581FE3A5A}"/>
                    </a:ext>
                  </a:extLst>
                </p:cNvPr>
                <p:cNvPicPr/>
                <p:nvPr/>
              </p:nvPicPr>
              <p:blipFill>
                <a:blip r:embed="rId713"/>
                <a:stretch>
                  <a:fillRect/>
                </a:stretch>
              </p:blipFill>
              <p:spPr>
                <a:xfrm>
                  <a:off x="6542434" y="4937068"/>
                  <a:ext cx="146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97" name="Freihand 596">
                  <a:extLst>
                    <a:ext uri="{FF2B5EF4-FFF2-40B4-BE49-F238E27FC236}">
                      <a16:creationId xmlns:a16="http://schemas.microsoft.com/office/drawing/2014/main" id="{B87B65B8-3B2C-6249-CC82-AD6012A9FB40}"/>
                    </a:ext>
                  </a:extLst>
                </p14:cNvPr>
                <p14:cNvContentPartPr/>
                <p14:nvPr/>
              </p14:nvContentPartPr>
              <p14:xfrm>
                <a:off x="6638914" y="5051548"/>
                <a:ext cx="59760" cy="179280"/>
              </p14:xfrm>
            </p:contentPart>
          </mc:Choice>
          <mc:Fallback>
            <p:pic>
              <p:nvPicPr>
                <p:cNvPr id="597" name="Freihand 596">
                  <a:extLst>
                    <a:ext uri="{FF2B5EF4-FFF2-40B4-BE49-F238E27FC236}">
                      <a16:creationId xmlns:a16="http://schemas.microsoft.com/office/drawing/2014/main" id="{B87B65B8-3B2C-6249-CC82-AD6012A9FB40}"/>
                    </a:ext>
                  </a:extLst>
                </p:cNvPr>
                <p:cNvPicPr/>
                <p:nvPr/>
              </p:nvPicPr>
              <p:blipFill>
                <a:blip r:embed="rId715"/>
                <a:stretch>
                  <a:fillRect/>
                </a:stretch>
              </p:blipFill>
              <p:spPr>
                <a:xfrm>
                  <a:off x="6629914" y="5042548"/>
                  <a:ext cx="77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98" name="Freihand 597">
                  <a:extLst>
                    <a:ext uri="{FF2B5EF4-FFF2-40B4-BE49-F238E27FC236}">
                      <a16:creationId xmlns:a16="http://schemas.microsoft.com/office/drawing/2014/main" id="{A48FBD2C-5F68-3D63-1E0C-0C9F852E3B8D}"/>
                    </a:ext>
                  </a:extLst>
                </p14:cNvPr>
                <p14:cNvContentPartPr/>
                <p14:nvPr/>
              </p14:nvContentPartPr>
              <p14:xfrm>
                <a:off x="6844114" y="4999708"/>
                <a:ext cx="99720" cy="347040"/>
              </p14:xfrm>
            </p:contentPart>
          </mc:Choice>
          <mc:Fallback>
            <p:pic>
              <p:nvPicPr>
                <p:cNvPr id="598" name="Freihand 597">
                  <a:extLst>
                    <a:ext uri="{FF2B5EF4-FFF2-40B4-BE49-F238E27FC236}">
                      <a16:creationId xmlns:a16="http://schemas.microsoft.com/office/drawing/2014/main" id="{A48FBD2C-5F68-3D63-1E0C-0C9F852E3B8D}"/>
                    </a:ext>
                  </a:extLst>
                </p:cNvPr>
                <p:cNvPicPr/>
                <p:nvPr/>
              </p:nvPicPr>
              <p:blipFill>
                <a:blip r:embed="rId717"/>
                <a:stretch>
                  <a:fillRect/>
                </a:stretch>
              </p:blipFill>
              <p:spPr>
                <a:xfrm>
                  <a:off x="6835474" y="4990708"/>
                  <a:ext cx="11736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99" name="Freihand 598">
                  <a:extLst>
                    <a:ext uri="{FF2B5EF4-FFF2-40B4-BE49-F238E27FC236}">
                      <a16:creationId xmlns:a16="http://schemas.microsoft.com/office/drawing/2014/main" id="{366E08DC-5A21-816D-B37F-AFE5FD0876FA}"/>
                    </a:ext>
                  </a:extLst>
                </p14:cNvPr>
                <p14:cNvContentPartPr/>
                <p14:nvPr/>
              </p14:nvContentPartPr>
              <p14:xfrm>
                <a:off x="7000354" y="4948588"/>
                <a:ext cx="106560" cy="159120"/>
              </p14:xfrm>
            </p:contentPart>
          </mc:Choice>
          <mc:Fallback>
            <p:pic>
              <p:nvPicPr>
                <p:cNvPr id="599" name="Freihand 598">
                  <a:extLst>
                    <a:ext uri="{FF2B5EF4-FFF2-40B4-BE49-F238E27FC236}">
                      <a16:creationId xmlns:a16="http://schemas.microsoft.com/office/drawing/2014/main" id="{366E08DC-5A21-816D-B37F-AFE5FD0876FA}"/>
                    </a:ext>
                  </a:extLst>
                </p:cNvPr>
                <p:cNvPicPr/>
                <p:nvPr/>
              </p:nvPicPr>
              <p:blipFill>
                <a:blip r:embed="rId719"/>
                <a:stretch>
                  <a:fillRect/>
                </a:stretch>
              </p:blipFill>
              <p:spPr>
                <a:xfrm>
                  <a:off x="6991714" y="4939948"/>
                  <a:ext cx="124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600" name="Freihand 599">
                  <a:extLst>
                    <a:ext uri="{FF2B5EF4-FFF2-40B4-BE49-F238E27FC236}">
                      <a16:creationId xmlns:a16="http://schemas.microsoft.com/office/drawing/2014/main" id="{2C4D97CA-C45B-6705-3F25-CBBCAFCED8AC}"/>
                    </a:ext>
                  </a:extLst>
                </p14:cNvPr>
                <p14:cNvContentPartPr/>
                <p14:nvPr/>
              </p14:nvContentPartPr>
              <p14:xfrm>
                <a:off x="7133914" y="4896388"/>
                <a:ext cx="105120" cy="160920"/>
              </p14:xfrm>
            </p:contentPart>
          </mc:Choice>
          <mc:Fallback>
            <p:pic>
              <p:nvPicPr>
                <p:cNvPr id="600" name="Freihand 599">
                  <a:extLst>
                    <a:ext uri="{FF2B5EF4-FFF2-40B4-BE49-F238E27FC236}">
                      <a16:creationId xmlns:a16="http://schemas.microsoft.com/office/drawing/2014/main" id="{2C4D97CA-C45B-6705-3F25-CBBCAFCED8AC}"/>
                    </a:ext>
                  </a:extLst>
                </p:cNvPr>
                <p:cNvPicPr/>
                <p:nvPr/>
              </p:nvPicPr>
              <p:blipFill>
                <a:blip r:embed="rId721"/>
                <a:stretch>
                  <a:fillRect/>
                </a:stretch>
              </p:blipFill>
              <p:spPr>
                <a:xfrm>
                  <a:off x="7124914" y="4887388"/>
                  <a:ext cx="122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601" name="Freihand 600">
                  <a:extLst>
                    <a:ext uri="{FF2B5EF4-FFF2-40B4-BE49-F238E27FC236}">
                      <a16:creationId xmlns:a16="http://schemas.microsoft.com/office/drawing/2014/main" id="{EB26930F-7FFD-D8BB-ADE1-F021BAF17CCF}"/>
                    </a:ext>
                  </a:extLst>
                </p14:cNvPr>
                <p14:cNvContentPartPr/>
                <p14:nvPr/>
              </p14:nvContentPartPr>
              <p14:xfrm>
                <a:off x="7255234" y="4853188"/>
                <a:ext cx="158760" cy="147600"/>
              </p14:xfrm>
            </p:contentPart>
          </mc:Choice>
          <mc:Fallback>
            <p:pic>
              <p:nvPicPr>
                <p:cNvPr id="601" name="Freihand 600">
                  <a:extLst>
                    <a:ext uri="{FF2B5EF4-FFF2-40B4-BE49-F238E27FC236}">
                      <a16:creationId xmlns:a16="http://schemas.microsoft.com/office/drawing/2014/main" id="{EB26930F-7FFD-D8BB-ADE1-F021BAF17CCF}"/>
                    </a:ext>
                  </a:extLst>
                </p:cNvPr>
                <p:cNvPicPr/>
                <p:nvPr/>
              </p:nvPicPr>
              <p:blipFill>
                <a:blip r:embed="rId723"/>
                <a:stretch>
                  <a:fillRect/>
                </a:stretch>
              </p:blipFill>
              <p:spPr>
                <a:xfrm>
                  <a:off x="7246234" y="4844188"/>
                  <a:ext cx="176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602" name="Freihand 601">
                  <a:extLst>
                    <a:ext uri="{FF2B5EF4-FFF2-40B4-BE49-F238E27FC236}">
                      <a16:creationId xmlns:a16="http://schemas.microsoft.com/office/drawing/2014/main" id="{6DCC8527-15BA-FED8-060E-5E33A1C973AA}"/>
                    </a:ext>
                  </a:extLst>
                </p14:cNvPr>
                <p14:cNvContentPartPr/>
                <p14:nvPr/>
              </p14:nvContentPartPr>
              <p14:xfrm>
                <a:off x="7431274" y="4671028"/>
                <a:ext cx="203760" cy="276840"/>
              </p14:xfrm>
            </p:contentPart>
          </mc:Choice>
          <mc:Fallback>
            <p:pic>
              <p:nvPicPr>
                <p:cNvPr id="602" name="Freihand 601">
                  <a:extLst>
                    <a:ext uri="{FF2B5EF4-FFF2-40B4-BE49-F238E27FC236}">
                      <a16:creationId xmlns:a16="http://schemas.microsoft.com/office/drawing/2014/main" id="{6DCC8527-15BA-FED8-060E-5E33A1C973AA}"/>
                    </a:ext>
                  </a:extLst>
                </p:cNvPr>
                <p:cNvPicPr/>
                <p:nvPr/>
              </p:nvPicPr>
              <p:blipFill>
                <a:blip r:embed="rId725"/>
                <a:stretch>
                  <a:fillRect/>
                </a:stretch>
              </p:blipFill>
              <p:spPr>
                <a:xfrm>
                  <a:off x="7422274" y="4662028"/>
                  <a:ext cx="2214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603" name="Freihand 602">
                  <a:extLst>
                    <a:ext uri="{FF2B5EF4-FFF2-40B4-BE49-F238E27FC236}">
                      <a16:creationId xmlns:a16="http://schemas.microsoft.com/office/drawing/2014/main" id="{91677199-B613-43CD-BB0C-C869678D8F20}"/>
                    </a:ext>
                  </a:extLst>
                </p14:cNvPr>
                <p14:cNvContentPartPr/>
                <p14:nvPr/>
              </p14:nvContentPartPr>
              <p14:xfrm>
                <a:off x="7635034" y="4718908"/>
                <a:ext cx="137520" cy="156600"/>
              </p14:xfrm>
            </p:contentPart>
          </mc:Choice>
          <mc:Fallback>
            <p:pic>
              <p:nvPicPr>
                <p:cNvPr id="603" name="Freihand 602">
                  <a:extLst>
                    <a:ext uri="{FF2B5EF4-FFF2-40B4-BE49-F238E27FC236}">
                      <a16:creationId xmlns:a16="http://schemas.microsoft.com/office/drawing/2014/main" id="{91677199-B613-43CD-BB0C-C869678D8F20}"/>
                    </a:ext>
                  </a:extLst>
                </p:cNvPr>
                <p:cNvPicPr/>
                <p:nvPr/>
              </p:nvPicPr>
              <p:blipFill>
                <a:blip r:embed="rId727"/>
                <a:stretch>
                  <a:fillRect/>
                </a:stretch>
              </p:blipFill>
              <p:spPr>
                <a:xfrm>
                  <a:off x="7626394" y="4710268"/>
                  <a:ext cx="155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604" name="Freihand 603">
                  <a:extLst>
                    <a:ext uri="{FF2B5EF4-FFF2-40B4-BE49-F238E27FC236}">
                      <a16:creationId xmlns:a16="http://schemas.microsoft.com/office/drawing/2014/main" id="{258DE3E1-7A99-8E06-CF43-4C5CF91D2679}"/>
                    </a:ext>
                  </a:extLst>
                </p14:cNvPr>
                <p14:cNvContentPartPr/>
                <p14:nvPr/>
              </p14:nvContentPartPr>
              <p14:xfrm>
                <a:off x="5868514" y="5792788"/>
                <a:ext cx="199800" cy="231120"/>
              </p14:xfrm>
            </p:contentPart>
          </mc:Choice>
          <mc:Fallback>
            <p:pic>
              <p:nvPicPr>
                <p:cNvPr id="604" name="Freihand 603">
                  <a:extLst>
                    <a:ext uri="{FF2B5EF4-FFF2-40B4-BE49-F238E27FC236}">
                      <a16:creationId xmlns:a16="http://schemas.microsoft.com/office/drawing/2014/main" id="{258DE3E1-7A99-8E06-CF43-4C5CF91D2679}"/>
                    </a:ext>
                  </a:extLst>
                </p:cNvPr>
                <p:cNvPicPr/>
                <p:nvPr/>
              </p:nvPicPr>
              <p:blipFill>
                <a:blip r:embed="rId729"/>
                <a:stretch>
                  <a:fillRect/>
                </a:stretch>
              </p:blipFill>
              <p:spPr>
                <a:xfrm>
                  <a:off x="5859874" y="5784148"/>
                  <a:ext cx="217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605" name="Freihand 604">
                  <a:extLst>
                    <a:ext uri="{FF2B5EF4-FFF2-40B4-BE49-F238E27FC236}">
                      <a16:creationId xmlns:a16="http://schemas.microsoft.com/office/drawing/2014/main" id="{C3A511B2-D3D5-5580-BE8C-F095A48D71FE}"/>
                    </a:ext>
                  </a:extLst>
                </p14:cNvPr>
                <p14:cNvContentPartPr/>
                <p14:nvPr/>
              </p14:nvContentPartPr>
              <p14:xfrm>
                <a:off x="6118354" y="5752828"/>
                <a:ext cx="83880" cy="179280"/>
              </p14:xfrm>
            </p:contentPart>
          </mc:Choice>
          <mc:Fallback>
            <p:pic>
              <p:nvPicPr>
                <p:cNvPr id="605" name="Freihand 604">
                  <a:extLst>
                    <a:ext uri="{FF2B5EF4-FFF2-40B4-BE49-F238E27FC236}">
                      <a16:creationId xmlns:a16="http://schemas.microsoft.com/office/drawing/2014/main" id="{C3A511B2-D3D5-5580-BE8C-F095A48D71FE}"/>
                    </a:ext>
                  </a:extLst>
                </p:cNvPr>
                <p:cNvPicPr/>
                <p:nvPr/>
              </p:nvPicPr>
              <p:blipFill>
                <a:blip r:embed="rId731"/>
                <a:stretch>
                  <a:fillRect/>
                </a:stretch>
              </p:blipFill>
              <p:spPr>
                <a:xfrm>
                  <a:off x="6109354" y="5744188"/>
                  <a:ext cx="101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606" name="Freihand 605">
                  <a:extLst>
                    <a:ext uri="{FF2B5EF4-FFF2-40B4-BE49-F238E27FC236}">
                      <a16:creationId xmlns:a16="http://schemas.microsoft.com/office/drawing/2014/main" id="{391B1649-7067-79EB-43A8-5E97DF164B2F}"/>
                    </a:ext>
                  </a:extLst>
                </p14:cNvPr>
                <p14:cNvContentPartPr/>
                <p14:nvPr/>
              </p14:nvContentPartPr>
              <p14:xfrm>
                <a:off x="6277474" y="5698468"/>
                <a:ext cx="328680" cy="160200"/>
              </p14:xfrm>
            </p:contentPart>
          </mc:Choice>
          <mc:Fallback>
            <p:pic>
              <p:nvPicPr>
                <p:cNvPr id="606" name="Freihand 605">
                  <a:extLst>
                    <a:ext uri="{FF2B5EF4-FFF2-40B4-BE49-F238E27FC236}">
                      <a16:creationId xmlns:a16="http://schemas.microsoft.com/office/drawing/2014/main" id="{391B1649-7067-79EB-43A8-5E97DF164B2F}"/>
                    </a:ext>
                  </a:extLst>
                </p:cNvPr>
                <p:cNvPicPr/>
                <p:nvPr/>
              </p:nvPicPr>
              <p:blipFill>
                <a:blip r:embed="rId733"/>
                <a:stretch>
                  <a:fillRect/>
                </a:stretch>
              </p:blipFill>
              <p:spPr>
                <a:xfrm>
                  <a:off x="6268474" y="5689468"/>
                  <a:ext cx="346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607" name="Freihand 606">
                  <a:extLst>
                    <a:ext uri="{FF2B5EF4-FFF2-40B4-BE49-F238E27FC236}">
                      <a16:creationId xmlns:a16="http://schemas.microsoft.com/office/drawing/2014/main" id="{CF1C4C90-4EAC-A73F-3095-44102C3C3093}"/>
                    </a:ext>
                  </a:extLst>
                </p14:cNvPr>
                <p14:cNvContentPartPr/>
                <p14:nvPr/>
              </p14:nvContentPartPr>
              <p14:xfrm>
                <a:off x="6634234" y="5535748"/>
                <a:ext cx="269640" cy="187560"/>
              </p14:xfrm>
            </p:contentPart>
          </mc:Choice>
          <mc:Fallback>
            <p:pic>
              <p:nvPicPr>
                <p:cNvPr id="607" name="Freihand 606">
                  <a:extLst>
                    <a:ext uri="{FF2B5EF4-FFF2-40B4-BE49-F238E27FC236}">
                      <a16:creationId xmlns:a16="http://schemas.microsoft.com/office/drawing/2014/main" id="{CF1C4C90-4EAC-A73F-3095-44102C3C3093}"/>
                    </a:ext>
                  </a:extLst>
                </p:cNvPr>
                <p:cNvPicPr/>
                <p:nvPr/>
              </p:nvPicPr>
              <p:blipFill>
                <a:blip r:embed="rId735"/>
                <a:stretch>
                  <a:fillRect/>
                </a:stretch>
              </p:blipFill>
              <p:spPr>
                <a:xfrm>
                  <a:off x="6625594" y="5527108"/>
                  <a:ext cx="287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608" name="Freihand 607">
                  <a:extLst>
                    <a:ext uri="{FF2B5EF4-FFF2-40B4-BE49-F238E27FC236}">
                      <a16:creationId xmlns:a16="http://schemas.microsoft.com/office/drawing/2014/main" id="{01F19070-7FFE-C969-9C5F-4807E584E284}"/>
                    </a:ext>
                  </a:extLst>
                </p14:cNvPr>
                <p14:cNvContentPartPr/>
                <p14:nvPr/>
              </p14:nvContentPartPr>
              <p14:xfrm>
                <a:off x="6859594" y="5447188"/>
                <a:ext cx="27360" cy="29160"/>
              </p14:xfrm>
            </p:contentPart>
          </mc:Choice>
          <mc:Fallback>
            <p:pic>
              <p:nvPicPr>
                <p:cNvPr id="608" name="Freihand 607">
                  <a:extLst>
                    <a:ext uri="{FF2B5EF4-FFF2-40B4-BE49-F238E27FC236}">
                      <a16:creationId xmlns:a16="http://schemas.microsoft.com/office/drawing/2014/main" id="{01F19070-7FFE-C969-9C5F-4807E584E284}"/>
                    </a:ext>
                  </a:extLst>
                </p:cNvPr>
                <p:cNvPicPr/>
                <p:nvPr/>
              </p:nvPicPr>
              <p:blipFill>
                <a:blip r:embed="rId737"/>
                <a:stretch>
                  <a:fillRect/>
                </a:stretch>
              </p:blipFill>
              <p:spPr>
                <a:xfrm>
                  <a:off x="6850954" y="5438188"/>
                  <a:ext cx="45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609" name="Freihand 608">
                  <a:extLst>
                    <a:ext uri="{FF2B5EF4-FFF2-40B4-BE49-F238E27FC236}">
                      <a16:creationId xmlns:a16="http://schemas.microsoft.com/office/drawing/2014/main" id="{BB09DD65-2729-A468-9F5D-52020F07AD95}"/>
                    </a:ext>
                  </a:extLst>
                </p14:cNvPr>
                <p14:cNvContentPartPr/>
                <p14:nvPr/>
              </p14:nvContentPartPr>
              <p14:xfrm>
                <a:off x="6963274" y="5404708"/>
                <a:ext cx="289800" cy="222120"/>
              </p14:xfrm>
            </p:contentPart>
          </mc:Choice>
          <mc:Fallback>
            <p:pic>
              <p:nvPicPr>
                <p:cNvPr id="609" name="Freihand 608">
                  <a:extLst>
                    <a:ext uri="{FF2B5EF4-FFF2-40B4-BE49-F238E27FC236}">
                      <a16:creationId xmlns:a16="http://schemas.microsoft.com/office/drawing/2014/main" id="{BB09DD65-2729-A468-9F5D-52020F07AD95}"/>
                    </a:ext>
                  </a:extLst>
                </p:cNvPr>
                <p:cNvPicPr/>
                <p:nvPr/>
              </p:nvPicPr>
              <p:blipFill>
                <a:blip r:embed="rId739"/>
                <a:stretch>
                  <a:fillRect/>
                </a:stretch>
              </p:blipFill>
              <p:spPr>
                <a:xfrm>
                  <a:off x="6954274" y="5395708"/>
                  <a:ext cx="307440" cy="23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0">
            <p14:nvContentPartPr>
              <p14:cNvPr id="437" name="Freihand 436">
                <a:extLst>
                  <a:ext uri="{FF2B5EF4-FFF2-40B4-BE49-F238E27FC236}">
                    <a16:creationId xmlns:a16="http://schemas.microsoft.com/office/drawing/2014/main" id="{7938A681-ECF4-8C31-A7EE-EF5AA260FF79}"/>
                  </a:ext>
                </a:extLst>
              </p14:cNvPr>
              <p14:cNvContentPartPr/>
              <p14:nvPr/>
            </p14:nvContentPartPr>
            <p14:xfrm>
              <a:off x="1426114" y="3118348"/>
              <a:ext cx="134280" cy="149760"/>
            </p14:xfrm>
          </p:contentPart>
        </mc:Choice>
        <mc:Fallback>
          <p:pic>
            <p:nvPicPr>
              <p:cNvPr id="437" name="Freihand 436">
                <a:extLst>
                  <a:ext uri="{FF2B5EF4-FFF2-40B4-BE49-F238E27FC236}">
                    <a16:creationId xmlns:a16="http://schemas.microsoft.com/office/drawing/2014/main" id="{7938A681-ECF4-8C31-A7EE-EF5AA260FF79}"/>
                  </a:ext>
                </a:extLst>
              </p:cNvPr>
              <p:cNvPicPr/>
              <p:nvPr/>
            </p:nvPicPr>
            <p:blipFill>
              <a:blip r:embed="rId741"/>
              <a:stretch>
                <a:fillRect/>
              </a:stretch>
            </p:blipFill>
            <p:spPr>
              <a:xfrm>
                <a:off x="1417474" y="3109708"/>
                <a:ext cx="151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38" name="Freihand 437">
                <a:extLst>
                  <a:ext uri="{FF2B5EF4-FFF2-40B4-BE49-F238E27FC236}">
                    <a16:creationId xmlns:a16="http://schemas.microsoft.com/office/drawing/2014/main" id="{03BE29D9-54BB-C51F-4E2C-09B57C7F210F}"/>
                  </a:ext>
                </a:extLst>
              </p14:cNvPr>
              <p14:cNvContentPartPr/>
              <p14:nvPr/>
            </p14:nvContentPartPr>
            <p14:xfrm>
              <a:off x="1574074" y="3205468"/>
              <a:ext cx="97560" cy="53640"/>
            </p14:xfrm>
          </p:contentPart>
        </mc:Choice>
        <mc:Fallback>
          <p:pic>
            <p:nvPicPr>
              <p:cNvPr id="438" name="Freihand 437">
                <a:extLst>
                  <a:ext uri="{FF2B5EF4-FFF2-40B4-BE49-F238E27FC236}">
                    <a16:creationId xmlns:a16="http://schemas.microsoft.com/office/drawing/2014/main" id="{03BE29D9-54BB-C51F-4E2C-09B57C7F210F}"/>
                  </a:ext>
                </a:extLst>
              </p:cNvPr>
              <p:cNvPicPr/>
              <p:nvPr/>
            </p:nvPicPr>
            <p:blipFill>
              <a:blip r:embed="rId743"/>
              <a:stretch>
                <a:fillRect/>
              </a:stretch>
            </p:blipFill>
            <p:spPr>
              <a:xfrm>
                <a:off x="1565074" y="3196828"/>
                <a:ext cx="115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39" name="Freihand 438">
                <a:extLst>
                  <a:ext uri="{FF2B5EF4-FFF2-40B4-BE49-F238E27FC236}">
                    <a16:creationId xmlns:a16="http://schemas.microsoft.com/office/drawing/2014/main" id="{3C3BB4B9-EB71-5DF9-E340-34661A289C59}"/>
                  </a:ext>
                </a:extLst>
              </p14:cNvPr>
              <p14:cNvContentPartPr/>
              <p14:nvPr/>
            </p14:nvContentPartPr>
            <p14:xfrm>
              <a:off x="1738234" y="3075148"/>
              <a:ext cx="202320" cy="183240"/>
            </p14:xfrm>
          </p:contentPart>
        </mc:Choice>
        <mc:Fallback>
          <p:pic>
            <p:nvPicPr>
              <p:cNvPr id="439" name="Freihand 438">
                <a:extLst>
                  <a:ext uri="{FF2B5EF4-FFF2-40B4-BE49-F238E27FC236}">
                    <a16:creationId xmlns:a16="http://schemas.microsoft.com/office/drawing/2014/main" id="{3C3BB4B9-EB71-5DF9-E340-34661A289C59}"/>
                  </a:ext>
                </a:extLst>
              </p:cNvPr>
              <p:cNvPicPr/>
              <p:nvPr/>
            </p:nvPicPr>
            <p:blipFill>
              <a:blip r:embed="rId745"/>
              <a:stretch>
                <a:fillRect/>
              </a:stretch>
            </p:blipFill>
            <p:spPr>
              <a:xfrm>
                <a:off x="1729594" y="3066148"/>
                <a:ext cx="219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2" name="Freihand 441">
                <a:extLst>
                  <a:ext uri="{FF2B5EF4-FFF2-40B4-BE49-F238E27FC236}">
                    <a16:creationId xmlns:a16="http://schemas.microsoft.com/office/drawing/2014/main" id="{73CB32F4-C09B-EC59-4101-17795730F19C}"/>
                  </a:ext>
                </a:extLst>
              </p14:cNvPr>
              <p14:cNvContentPartPr/>
              <p14:nvPr/>
            </p14:nvContentPartPr>
            <p14:xfrm>
              <a:off x="2230714" y="3197548"/>
              <a:ext cx="88200" cy="63000"/>
            </p14:xfrm>
          </p:contentPart>
        </mc:Choice>
        <mc:Fallback>
          <p:pic>
            <p:nvPicPr>
              <p:cNvPr id="442" name="Freihand 441">
                <a:extLst>
                  <a:ext uri="{FF2B5EF4-FFF2-40B4-BE49-F238E27FC236}">
                    <a16:creationId xmlns:a16="http://schemas.microsoft.com/office/drawing/2014/main" id="{73CB32F4-C09B-EC59-4101-17795730F19C}"/>
                  </a:ext>
                </a:extLst>
              </p:cNvPr>
              <p:cNvPicPr/>
              <p:nvPr/>
            </p:nvPicPr>
            <p:blipFill>
              <a:blip r:embed="rId747"/>
              <a:stretch>
                <a:fillRect/>
              </a:stretch>
            </p:blipFill>
            <p:spPr>
              <a:xfrm>
                <a:off x="2221714" y="3188548"/>
                <a:ext cx="105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3" name="Freihand 442">
                <a:extLst>
                  <a:ext uri="{FF2B5EF4-FFF2-40B4-BE49-F238E27FC236}">
                    <a16:creationId xmlns:a16="http://schemas.microsoft.com/office/drawing/2014/main" id="{6D0CB746-88B3-DE98-1862-12E0C7D43F8F}"/>
                  </a:ext>
                </a:extLst>
              </p14:cNvPr>
              <p14:cNvContentPartPr/>
              <p14:nvPr/>
            </p14:nvContentPartPr>
            <p14:xfrm>
              <a:off x="2403154" y="3076948"/>
              <a:ext cx="92520" cy="183240"/>
            </p14:xfrm>
          </p:contentPart>
        </mc:Choice>
        <mc:Fallback>
          <p:pic>
            <p:nvPicPr>
              <p:cNvPr id="443" name="Freihand 442">
                <a:extLst>
                  <a:ext uri="{FF2B5EF4-FFF2-40B4-BE49-F238E27FC236}">
                    <a16:creationId xmlns:a16="http://schemas.microsoft.com/office/drawing/2014/main" id="{6D0CB746-88B3-DE98-1862-12E0C7D43F8F}"/>
                  </a:ext>
                </a:extLst>
              </p:cNvPr>
              <p:cNvPicPr/>
              <p:nvPr/>
            </p:nvPicPr>
            <p:blipFill>
              <a:blip r:embed="rId749"/>
              <a:stretch>
                <a:fillRect/>
              </a:stretch>
            </p:blipFill>
            <p:spPr>
              <a:xfrm>
                <a:off x="2394514" y="3067948"/>
                <a:ext cx="110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45" name="Freihand 444">
                <a:extLst>
                  <a:ext uri="{FF2B5EF4-FFF2-40B4-BE49-F238E27FC236}">
                    <a16:creationId xmlns:a16="http://schemas.microsoft.com/office/drawing/2014/main" id="{22941E34-F1D5-1631-CB21-F2995A702C4C}"/>
                  </a:ext>
                </a:extLst>
              </p14:cNvPr>
              <p14:cNvContentPartPr/>
              <p14:nvPr/>
            </p14:nvContentPartPr>
            <p14:xfrm>
              <a:off x="2560834" y="3043468"/>
              <a:ext cx="134640" cy="219960"/>
            </p14:xfrm>
          </p:contentPart>
        </mc:Choice>
        <mc:Fallback>
          <p:pic>
            <p:nvPicPr>
              <p:cNvPr id="445" name="Freihand 444">
                <a:extLst>
                  <a:ext uri="{FF2B5EF4-FFF2-40B4-BE49-F238E27FC236}">
                    <a16:creationId xmlns:a16="http://schemas.microsoft.com/office/drawing/2014/main" id="{22941E34-F1D5-1631-CB21-F2995A702C4C}"/>
                  </a:ext>
                </a:extLst>
              </p:cNvPr>
              <p:cNvPicPr/>
              <p:nvPr/>
            </p:nvPicPr>
            <p:blipFill>
              <a:blip r:embed="rId751"/>
              <a:stretch>
                <a:fillRect/>
              </a:stretch>
            </p:blipFill>
            <p:spPr>
              <a:xfrm>
                <a:off x="2552194" y="3034468"/>
                <a:ext cx="1522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46" name="Freihand 445">
                <a:extLst>
                  <a:ext uri="{FF2B5EF4-FFF2-40B4-BE49-F238E27FC236}">
                    <a16:creationId xmlns:a16="http://schemas.microsoft.com/office/drawing/2014/main" id="{59877D3E-9246-4799-9DD3-BC6F24FF4CC7}"/>
                  </a:ext>
                </a:extLst>
              </p14:cNvPr>
              <p14:cNvContentPartPr/>
              <p14:nvPr/>
            </p14:nvContentPartPr>
            <p14:xfrm>
              <a:off x="2717794" y="3137428"/>
              <a:ext cx="366480" cy="102600"/>
            </p14:xfrm>
          </p:contentPart>
        </mc:Choice>
        <mc:Fallback>
          <p:pic>
            <p:nvPicPr>
              <p:cNvPr id="446" name="Freihand 445">
                <a:extLst>
                  <a:ext uri="{FF2B5EF4-FFF2-40B4-BE49-F238E27FC236}">
                    <a16:creationId xmlns:a16="http://schemas.microsoft.com/office/drawing/2014/main" id="{59877D3E-9246-4799-9DD3-BC6F24FF4CC7}"/>
                  </a:ext>
                </a:extLst>
              </p:cNvPr>
              <p:cNvPicPr/>
              <p:nvPr/>
            </p:nvPicPr>
            <p:blipFill>
              <a:blip r:embed="rId753"/>
              <a:stretch>
                <a:fillRect/>
              </a:stretch>
            </p:blipFill>
            <p:spPr>
              <a:xfrm>
                <a:off x="2708794" y="3128428"/>
                <a:ext cx="384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47" name="Freihand 446">
                <a:extLst>
                  <a:ext uri="{FF2B5EF4-FFF2-40B4-BE49-F238E27FC236}">
                    <a16:creationId xmlns:a16="http://schemas.microsoft.com/office/drawing/2014/main" id="{92FB25F1-01A1-C0F1-97AE-06D8B7BF1D6A}"/>
                  </a:ext>
                </a:extLst>
              </p14:cNvPr>
              <p14:cNvContentPartPr/>
              <p14:nvPr/>
            </p14:nvContentPartPr>
            <p14:xfrm>
              <a:off x="2995714" y="3021508"/>
              <a:ext cx="15120" cy="18720"/>
            </p14:xfrm>
          </p:contentPart>
        </mc:Choice>
        <mc:Fallback>
          <p:pic>
            <p:nvPicPr>
              <p:cNvPr id="447" name="Freihand 446">
                <a:extLst>
                  <a:ext uri="{FF2B5EF4-FFF2-40B4-BE49-F238E27FC236}">
                    <a16:creationId xmlns:a16="http://schemas.microsoft.com/office/drawing/2014/main" id="{92FB25F1-01A1-C0F1-97AE-06D8B7BF1D6A}"/>
                  </a:ext>
                </a:extLst>
              </p:cNvPr>
              <p:cNvPicPr/>
              <p:nvPr/>
            </p:nvPicPr>
            <p:blipFill>
              <a:blip r:embed="rId711"/>
              <a:stretch>
                <a:fillRect/>
              </a:stretch>
            </p:blipFill>
            <p:spPr>
              <a:xfrm>
                <a:off x="2987074" y="3012508"/>
                <a:ext cx="32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3" name="Freihand 462">
                <a:extLst>
                  <a:ext uri="{FF2B5EF4-FFF2-40B4-BE49-F238E27FC236}">
                    <a16:creationId xmlns:a16="http://schemas.microsoft.com/office/drawing/2014/main" id="{9D86D120-42D5-A3BB-291F-39FA48CCBF1B}"/>
                  </a:ext>
                </a:extLst>
              </p14:cNvPr>
              <p14:cNvContentPartPr/>
              <p14:nvPr/>
            </p14:nvContentPartPr>
            <p14:xfrm>
              <a:off x="1668394" y="3567988"/>
              <a:ext cx="41760" cy="205920"/>
            </p14:xfrm>
          </p:contentPart>
        </mc:Choice>
        <mc:Fallback>
          <p:pic>
            <p:nvPicPr>
              <p:cNvPr id="463" name="Freihand 462">
                <a:extLst>
                  <a:ext uri="{FF2B5EF4-FFF2-40B4-BE49-F238E27FC236}">
                    <a16:creationId xmlns:a16="http://schemas.microsoft.com/office/drawing/2014/main" id="{9D86D120-42D5-A3BB-291F-39FA48CCBF1B}"/>
                  </a:ext>
                </a:extLst>
              </p:cNvPr>
              <p:cNvPicPr/>
              <p:nvPr/>
            </p:nvPicPr>
            <p:blipFill>
              <a:blip r:embed="rId756"/>
              <a:stretch>
                <a:fillRect/>
              </a:stretch>
            </p:blipFill>
            <p:spPr>
              <a:xfrm>
                <a:off x="1659394" y="3558988"/>
                <a:ext cx="59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64" name="Freihand 463">
                <a:extLst>
                  <a:ext uri="{FF2B5EF4-FFF2-40B4-BE49-F238E27FC236}">
                    <a16:creationId xmlns:a16="http://schemas.microsoft.com/office/drawing/2014/main" id="{556B10DD-E52D-3AF1-E0B7-3F675C306EA2}"/>
                  </a:ext>
                </a:extLst>
              </p14:cNvPr>
              <p14:cNvContentPartPr/>
              <p14:nvPr/>
            </p14:nvContentPartPr>
            <p14:xfrm>
              <a:off x="1530514" y="3494188"/>
              <a:ext cx="236880" cy="174960"/>
            </p14:xfrm>
          </p:contentPart>
        </mc:Choice>
        <mc:Fallback>
          <p:pic>
            <p:nvPicPr>
              <p:cNvPr id="464" name="Freihand 463">
                <a:extLst>
                  <a:ext uri="{FF2B5EF4-FFF2-40B4-BE49-F238E27FC236}">
                    <a16:creationId xmlns:a16="http://schemas.microsoft.com/office/drawing/2014/main" id="{556B10DD-E52D-3AF1-E0B7-3F675C306EA2}"/>
                  </a:ext>
                </a:extLst>
              </p:cNvPr>
              <p:cNvPicPr/>
              <p:nvPr/>
            </p:nvPicPr>
            <p:blipFill>
              <a:blip r:embed="rId758"/>
              <a:stretch>
                <a:fillRect/>
              </a:stretch>
            </p:blipFill>
            <p:spPr>
              <a:xfrm>
                <a:off x="1521514" y="3485548"/>
                <a:ext cx="254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65" name="Freihand 464">
                <a:extLst>
                  <a:ext uri="{FF2B5EF4-FFF2-40B4-BE49-F238E27FC236}">
                    <a16:creationId xmlns:a16="http://schemas.microsoft.com/office/drawing/2014/main" id="{30338EC1-ABE7-6A93-9CFD-5AC7B2493619}"/>
                  </a:ext>
                </a:extLst>
              </p14:cNvPr>
              <p14:cNvContentPartPr/>
              <p14:nvPr/>
            </p14:nvContentPartPr>
            <p14:xfrm>
              <a:off x="1799794" y="3526228"/>
              <a:ext cx="201600" cy="251640"/>
            </p14:xfrm>
          </p:contentPart>
        </mc:Choice>
        <mc:Fallback>
          <p:pic>
            <p:nvPicPr>
              <p:cNvPr id="465" name="Freihand 464">
                <a:extLst>
                  <a:ext uri="{FF2B5EF4-FFF2-40B4-BE49-F238E27FC236}">
                    <a16:creationId xmlns:a16="http://schemas.microsoft.com/office/drawing/2014/main" id="{30338EC1-ABE7-6A93-9CFD-5AC7B2493619}"/>
                  </a:ext>
                </a:extLst>
              </p:cNvPr>
              <p:cNvPicPr/>
              <p:nvPr/>
            </p:nvPicPr>
            <p:blipFill>
              <a:blip r:embed="rId760"/>
              <a:stretch>
                <a:fillRect/>
              </a:stretch>
            </p:blipFill>
            <p:spPr>
              <a:xfrm>
                <a:off x="1791154" y="3517228"/>
                <a:ext cx="2192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611" name="Freihand 610">
                <a:extLst>
                  <a:ext uri="{FF2B5EF4-FFF2-40B4-BE49-F238E27FC236}">
                    <a16:creationId xmlns:a16="http://schemas.microsoft.com/office/drawing/2014/main" id="{E865DDAF-1B32-EA45-1C2E-53B2731920C7}"/>
                  </a:ext>
                </a:extLst>
              </p14:cNvPr>
              <p14:cNvContentPartPr/>
              <p14:nvPr/>
            </p14:nvContentPartPr>
            <p14:xfrm>
              <a:off x="1506394" y="3318508"/>
              <a:ext cx="605520" cy="644400"/>
            </p14:xfrm>
          </p:contentPart>
        </mc:Choice>
        <mc:Fallback>
          <p:pic>
            <p:nvPicPr>
              <p:cNvPr id="611" name="Freihand 610">
                <a:extLst>
                  <a:ext uri="{FF2B5EF4-FFF2-40B4-BE49-F238E27FC236}">
                    <a16:creationId xmlns:a16="http://schemas.microsoft.com/office/drawing/2014/main" id="{E865DDAF-1B32-EA45-1C2E-53B2731920C7}"/>
                  </a:ext>
                </a:extLst>
              </p:cNvPr>
              <p:cNvPicPr/>
              <p:nvPr/>
            </p:nvPicPr>
            <p:blipFill>
              <a:blip r:embed="rId762"/>
              <a:stretch>
                <a:fillRect/>
              </a:stretch>
            </p:blipFill>
            <p:spPr>
              <a:xfrm>
                <a:off x="1497394" y="3309508"/>
                <a:ext cx="623160" cy="662040"/>
              </a:xfrm>
              <a:prstGeom prst="rect">
                <a:avLst/>
              </a:prstGeom>
            </p:spPr>
          </p:pic>
        </mc:Fallback>
      </mc:AlternateContent>
      <p:grpSp>
        <p:nvGrpSpPr>
          <p:cNvPr id="614" name="Gruppieren 613">
            <a:extLst>
              <a:ext uri="{FF2B5EF4-FFF2-40B4-BE49-F238E27FC236}">
                <a16:creationId xmlns:a16="http://schemas.microsoft.com/office/drawing/2014/main" id="{445CAF78-D0A3-C828-B7B8-AB70468EAAA3}"/>
              </a:ext>
            </a:extLst>
          </p:cNvPr>
          <p:cNvGrpSpPr/>
          <p:nvPr/>
        </p:nvGrpSpPr>
        <p:grpSpPr>
          <a:xfrm>
            <a:off x="-63206" y="3937348"/>
            <a:ext cx="4397040" cy="2844720"/>
            <a:chOff x="-63206" y="3937348"/>
            <a:chExt cx="4397040" cy="2844720"/>
          </a:xfrm>
        </p:grpSpPr>
        <mc:AlternateContent xmlns:mc="http://schemas.openxmlformats.org/markup-compatibility/2006">
          <mc:Choice xmlns:p14="http://schemas.microsoft.com/office/powerpoint/2010/main" Requires="p14">
            <p:contentPart p14:bwMode="auto" r:id="rId763">
              <p14:nvContentPartPr>
                <p14:cNvPr id="471" name="Freihand 470">
                  <a:extLst>
                    <a:ext uri="{FF2B5EF4-FFF2-40B4-BE49-F238E27FC236}">
                      <a16:creationId xmlns:a16="http://schemas.microsoft.com/office/drawing/2014/main" id="{AA140F87-4717-5E11-3666-0BE25639B4AB}"/>
                    </a:ext>
                  </a:extLst>
                </p14:cNvPr>
                <p14:cNvContentPartPr/>
                <p14:nvPr/>
              </p14:nvContentPartPr>
              <p14:xfrm>
                <a:off x="1007434" y="4176028"/>
                <a:ext cx="494280" cy="434160"/>
              </p14:xfrm>
            </p:contentPart>
          </mc:Choice>
          <mc:Fallback>
            <p:pic>
              <p:nvPicPr>
                <p:cNvPr id="471" name="Freihand 470">
                  <a:extLst>
                    <a:ext uri="{FF2B5EF4-FFF2-40B4-BE49-F238E27FC236}">
                      <a16:creationId xmlns:a16="http://schemas.microsoft.com/office/drawing/2014/main" id="{AA140F87-4717-5E11-3666-0BE25639B4AB}"/>
                    </a:ext>
                  </a:extLst>
                </p:cNvPr>
                <p:cNvPicPr/>
                <p:nvPr/>
              </p:nvPicPr>
              <p:blipFill>
                <a:blip r:embed="rId764"/>
                <a:stretch>
                  <a:fillRect/>
                </a:stretch>
              </p:blipFill>
              <p:spPr>
                <a:xfrm>
                  <a:off x="998794" y="4167028"/>
                  <a:ext cx="51192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2" name="Freihand 471">
                  <a:extLst>
                    <a:ext uri="{FF2B5EF4-FFF2-40B4-BE49-F238E27FC236}">
                      <a16:creationId xmlns:a16="http://schemas.microsoft.com/office/drawing/2014/main" id="{47EEC194-8B16-CE30-9492-3C8614AAB86F}"/>
                    </a:ext>
                  </a:extLst>
                </p14:cNvPr>
                <p14:cNvContentPartPr/>
                <p14:nvPr/>
              </p14:nvContentPartPr>
              <p14:xfrm>
                <a:off x="880354" y="4486348"/>
                <a:ext cx="191520" cy="241920"/>
              </p14:xfrm>
            </p:contentPart>
          </mc:Choice>
          <mc:Fallback>
            <p:pic>
              <p:nvPicPr>
                <p:cNvPr id="472" name="Freihand 471">
                  <a:extLst>
                    <a:ext uri="{FF2B5EF4-FFF2-40B4-BE49-F238E27FC236}">
                      <a16:creationId xmlns:a16="http://schemas.microsoft.com/office/drawing/2014/main" id="{47EEC194-8B16-CE30-9492-3C8614AAB86F}"/>
                    </a:ext>
                  </a:extLst>
                </p:cNvPr>
                <p:cNvPicPr/>
                <p:nvPr/>
              </p:nvPicPr>
              <p:blipFill>
                <a:blip r:embed="rId766"/>
                <a:stretch>
                  <a:fillRect/>
                </a:stretch>
              </p:blipFill>
              <p:spPr>
                <a:xfrm>
                  <a:off x="871714" y="4477348"/>
                  <a:ext cx="2091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74" name="Freihand 473">
                  <a:extLst>
                    <a:ext uri="{FF2B5EF4-FFF2-40B4-BE49-F238E27FC236}">
                      <a16:creationId xmlns:a16="http://schemas.microsoft.com/office/drawing/2014/main" id="{8FBDAD83-813C-9380-8064-7BC8D781B9B5}"/>
                    </a:ext>
                  </a:extLst>
                </p14:cNvPr>
                <p14:cNvContentPartPr/>
                <p14:nvPr/>
              </p14:nvContentPartPr>
              <p14:xfrm>
                <a:off x="611794" y="4775428"/>
                <a:ext cx="92880" cy="185760"/>
              </p14:xfrm>
            </p:contentPart>
          </mc:Choice>
          <mc:Fallback>
            <p:pic>
              <p:nvPicPr>
                <p:cNvPr id="474" name="Freihand 473">
                  <a:extLst>
                    <a:ext uri="{FF2B5EF4-FFF2-40B4-BE49-F238E27FC236}">
                      <a16:creationId xmlns:a16="http://schemas.microsoft.com/office/drawing/2014/main" id="{8FBDAD83-813C-9380-8064-7BC8D781B9B5}"/>
                    </a:ext>
                  </a:extLst>
                </p:cNvPr>
                <p:cNvPicPr/>
                <p:nvPr/>
              </p:nvPicPr>
              <p:blipFill>
                <a:blip r:embed="rId768"/>
                <a:stretch>
                  <a:fillRect/>
                </a:stretch>
              </p:blipFill>
              <p:spPr>
                <a:xfrm>
                  <a:off x="603154" y="4766428"/>
                  <a:ext cx="110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75" name="Freihand 474">
                  <a:extLst>
                    <a:ext uri="{FF2B5EF4-FFF2-40B4-BE49-F238E27FC236}">
                      <a16:creationId xmlns:a16="http://schemas.microsoft.com/office/drawing/2014/main" id="{6BA1FAA2-8A16-4FBB-C261-2C8BC6106EB7}"/>
                    </a:ext>
                  </a:extLst>
                </p14:cNvPr>
                <p14:cNvContentPartPr/>
                <p14:nvPr/>
              </p14:nvContentPartPr>
              <p14:xfrm>
                <a:off x="564634" y="4716388"/>
                <a:ext cx="198720" cy="144360"/>
              </p14:xfrm>
            </p:contentPart>
          </mc:Choice>
          <mc:Fallback>
            <p:pic>
              <p:nvPicPr>
                <p:cNvPr id="475" name="Freihand 474">
                  <a:extLst>
                    <a:ext uri="{FF2B5EF4-FFF2-40B4-BE49-F238E27FC236}">
                      <a16:creationId xmlns:a16="http://schemas.microsoft.com/office/drawing/2014/main" id="{6BA1FAA2-8A16-4FBB-C261-2C8BC6106EB7}"/>
                    </a:ext>
                  </a:extLst>
                </p:cNvPr>
                <p:cNvPicPr/>
                <p:nvPr/>
              </p:nvPicPr>
              <p:blipFill>
                <a:blip r:embed="rId770"/>
                <a:stretch>
                  <a:fillRect/>
                </a:stretch>
              </p:blipFill>
              <p:spPr>
                <a:xfrm>
                  <a:off x="555634" y="4707748"/>
                  <a:ext cx="216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7" name="Freihand 476">
                  <a:extLst>
                    <a:ext uri="{FF2B5EF4-FFF2-40B4-BE49-F238E27FC236}">
                      <a16:creationId xmlns:a16="http://schemas.microsoft.com/office/drawing/2014/main" id="{BB57E193-3318-E906-9932-992CCBC3AE29}"/>
                    </a:ext>
                  </a:extLst>
                </p14:cNvPr>
                <p14:cNvContentPartPr/>
                <p14:nvPr/>
              </p14:nvContentPartPr>
              <p14:xfrm>
                <a:off x="792874" y="4740868"/>
                <a:ext cx="81720" cy="223560"/>
              </p14:xfrm>
            </p:contentPart>
          </mc:Choice>
          <mc:Fallback>
            <p:pic>
              <p:nvPicPr>
                <p:cNvPr id="477" name="Freihand 476">
                  <a:extLst>
                    <a:ext uri="{FF2B5EF4-FFF2-40B4-BE49-F238E27FC236}">
                      <a16:creationId xmlns:a16="http://schemas.microsoft.com/office/drawing/2014/main" id="{BB57E193-3318-E906-9932-992CCBC3AE29}"/>
                    </a:ext>
                  </a:extLst>
                </p:cNvPr>
                <p:cNvPicPr/>
                <p:nvPr/>
              </p:nvPicPr>
              <p:blipFill>
                <a:blip r:embed="rId772"/>
                <a:stretch>
                  <a:fillRect/>
                </a:stretch>
              </p:blipFill>
              <p:spPr>
                <a:xfrm>
                  <a:off x="783874" y="4731868"/>
                  <a:ext cx="99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9" name="Freihand 478">
                  <a:extLst>
                    <a:ext uri="{FF2B5EF4-FFF2-40B4-BE49-F238E27FC236}">
                      <a16:creationId xmlns:a16="http://schemas.microsoft.com/office/drawing/2014/main" id="{E5A9C911-3937-26AF-F816-E8B572CC54FA}"/>
                    </a:ext>
                  </a:extLst>
                </p14:cNvPr>
                <p14:cNvContentPartPr/>
                <p14:nvPr/>
              </p14:nvContentPartPr>
              <p14:xfrm>
                <a:off x="958114" y="4828708"/>
                <a:ext cx="96480" cy="20520"/>
              </p14:xfrm>
            </p:contentPart>
          </mc:Choice>
          <mc:Fallback>
            <p:pic>
              <p:nvPicPr>
                <p:cNvPr id="479" name="Freihand 478">
                  <a:extLst>
                    <a:ext uri="{FF2B5EF4-FFF2-40B4-BE49-F238E27FC236}">
                      <a16:creationId xmlns:a16="http://schemas.microsoft.com/office/drawing/2014/main" id="{E5A9C911-3937-26AF-F816-E8B572CC54FA}"/>
                    </a:ext>
                  </a:extLst>
                </p:cNvPr>
                <p:cNvPicPr/>
                <p:nvPr/>
              </p:nvPicPr>
              <p:blipFill>
                <a:blip r:embed="rId774"/>
                <a:stretch>
                  <a:fillRect/>
                </a:stretch>
              </p:blipFill>
              <p:spPr>
                <a:xfrm>
                  <a:off x="949114" y="4820068"/>
                  <a:ext cx="114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0" name="Freihand 479">
                  <a:extLst>
                    <a:ext uri="{FF2B5EF4-FFF2-40B4-BE49-F238E27FC236}">
                      <a16:creationId xmlns:a16="http://schemas.microsoft.com/office/drawing/2014/main" id="{DC873D35-8C7D-92CF-1619-C8FB2A9DA551}"/>
                    </a:ext>
                  </a:extLst>
                </p14:cNvPr>
                <p14:cNvContentPartPr/>
                <p14:nvPr/>
              </p14:nvContentPartPr>
              <p14:xfrm>
                <a:off x="944794" y="4917628"/>
                <a:ext cx="115920" cy="11520"/>
              </p14:xfrm>
            </p:contentPart>
          </mc:Choice>
          <mc:Fallback>
            <p:pic>
              <p:nvPicPr>
                <p:cNvPr id="480" name="Freihand 479">
                  <a:extLst>
                    <a:ext uri="{FF2B5EF4-FFF2-40B4-BE49-F238E27FC236}">
                      <a16:creationId xmlns:a16="http://schemas.microsoft.com/office/drawing/2014/main" id="{DC873D35-8C7D-92CF-1619-C8FB2A9DA551}"/>
                    </a:ext>
                  </a:extLst>
                </p:cNvPr>
                <p:cNvPicPr/>
                <p:nvPr/>
              </p:nvPicPr>
              <p:blipFill>
                <a:blip r:embed="rId776"/>
                <a:stretch>
                  <a:fillRect/>
                </a:stretch>
              </p:blipFill>
              <p:spPr>
                <a:xfrm>
                  <a:off x="935794" y="4908628"/>
                  <a:ext cx="133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82" name="Freihand 481">
                  <a:extLst>
                    <a:ext uri="{FF2B5EF4-FFF2-40B4-BE49-F238E27FC236}">
                      <a16:creationId xmlns:a16="http://schemas.microsoft.com/office/drawing/2014/main" id="{7AA4886D-0F00-14F7-9090-D6D9E5DD9D10}"/>
                    </a:ext>
                  </a:extLst>
                </p14:cNvPr>
                <p14:cNvContentPartPr/>
                <p14:nvPr/>
              </p14:nvContentPartPr>
              <p14:xfrm>
                <a:off x="1175194" y="4730068"/>
                <a:ext cx="31680" cy="205560"/>
              </p14:xfrm>
            </p:contentPart>
          </mc:Choice>
          <mc:Fallback>
            <p:pic>
              <p:nvPicPr>
                <p:cNvPr id="482" name="Freihand 481">
                  <a:extLst>
                    <a:ext uri="{FF2B5EF4-FFF2-40B4-BE49-F238E27FC236}">
                      <a16:creationId xmlns:a16="http://schemas.microsoft.com/office/drawing/2014/main" id="{7AA4886D-0F00-14F7-9090-D6D9E5DD9D10}"/>
                    </a:ext>
                  </a:extLst>
                </p:cNvPr>
                <p:cNvPicPr/>
                <p:nvPr/>
              </p:nvPicPr>
              <p:blipFill>
                <a:blip r:embed="rId778"/>
                <a:stretch>
                  <a:fillRect/>
                </a:stretch>
              </p:blipFill>
              <p:spPr>
                <a:xfrm>
                  <a:off x="1166194" y="4721068"/>
                  <a:ext cx="49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83" name="Freihand 482">
                  <a:extLst>
                    <a:ext uri="{FF2B5EF4-FFF2-40B4-BE49-F238E27FC236}">
                      <a16:creationId xmlns:a16="http://schemas.microsoft.com/office/drawing/2014/main" id="{72BDF97B-CD2B-9D3D-5495-06B0F2B5C453}"/>
                    </a:ext>
                  </a:extLst>
                </p14:cNvPr>
                <p14:cNvContentPartPr/>
                <p14:nvPr/>
              </p14:nvContentPartPr>
              <p14:xfrm>
                <a:off x="1103554" y="4731148"/>
                <a:ext cx="179280" cy="18720"/>
              </p14:xfrm>
            </p:contentPart>
          </mc:Choice>
          <mc:Fallback>
            <p:pic>
              <p:nvPicPr>
                <p:cNvPr id="483" name="Freihand 482">
                  <a:extLst>
                    <a:ext uri="{FF2B5EF4-FFF2-40B4-BE49-F238E27FC236}">
                      <a16:creationId xmlns:a16="http://schemas.microsoft.com/office/drawing/2014/main" id="{72BDF97B-CD2B-9D3D-5495-06B0F2B5C453}"/>
                    </a:ext>
                  </a:extLst>
                </p:cNvPr>
                <p:cNvPicPr/>
                <p:nvPr/>
              </p:nvPicPr>
              <p:blipFill>
                <a:blip r:embed="rId780"/>
                <a:stretch>
                  <a:fillRect/>
                </a:stretch>
              </p:blipFill>
              <p:spPr>
                <a:xfrm>
                  <a:off x="1094554" y="4722508"/>
                  <a:ext cx="196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18" name="Freihand 517">
                  <a:extLst>
                    <a:ext uri="{FF2B5EF4-FFF2-40B4-BE49-F238E27FC236}">
                      <a16:creationId xmlns:a16="http://schemas.microsoft.com/office/drawing/2014/main" id="{87F9934A-A775-CE8D-33C9-AF609974D5C8}"/>
                    </a:ext>
                  </a:extLst>
                </p14:cNvPr>
                <p14:cNvContentPartPr/>
                <p14:nvPr/>
              </p14:nvContentPartPr>
              <p14:xfrm>
                <a:off x="372034" y="5132188"/>
                <a:ext cx="370800" cy="416520"/>
              </p14:xfrm>
            </p:contentPart>
          </mc:Choice>
          <mc:Fallback>
            <p:pic>
              <p:nvPicPr>
                <p:cNvPr id="518" name="Freihand 517">
                  <a:extLst>
                    <a:ext uri="{FF2B5EF4-FFF2-40B4-BE49-F238E27FC236}">
                      <a16:creationId xmlns:a16="http://schemas.microsoft.com/office/drawing/2014/main" id="{87F9934A-A775-CE8D-33C9-AF609974D5C8}"/>
                    </a:ext>
                  </a:extLst>
                </p:cNvPr>
                <p:cNvPicPr/>
                <p:nvPr/>
              </p:nvPicPr>
              <p:blipFill>
                <a:blip r:embed="rId782"/>
                <a:stretch>
                  <a:fillRect/>
                </a:stretch>
              </p:blipFill>
              <p:spPr>
                <a:xfrm>
                  <a:off x="363394" y="5123188"/>
                  <a:ext cx="38844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19" name="Freihand 518">
                  <a:extLst>
                    <a:ext uri="{FF2B5EF4-FFF2-40B4-BE49-F238E27FC236}">
                      <a16:creationId xmlns:a16="http://schemas.microsoft.com/office/drawing/2014/main" id="{03EF4B61-7DCE-9BDA-454F-40E84FAC6ACC}"/>
                    </a:ext>
                  </a:extLst>
                </p14:cNvPr>
                <p14:cNvContentPartPr/>
                <p14:nvPr/>
              </p14:nvContentPartPr>
              <p14:xfrm>
                <a:off x="263314" y="5381668"/>
                <a:ext cx="183600" cy="318240"/>
              </p14:xfrm>
            </p:contentPart>
          </mc:Choice>
          <mc:Fallback>
            <p:pic>
              <p:nvPicPr>
                <p:cNvPr id="519" name="Freihand 518">
                  <a:extLst>
                    <a:ext uri="{FF2B5EF4-FFF2-40B4-BE49-F238E27FC236}">
                      <a16:creationId xmlns:a16="http://schemas.microsoft.com/office/drawing/2014/main" id="{03EF4B61-7DCE-9BDA-454F-40E84FAC6ACC}"/>
                    </a:ext>
                  </a:extLst>
                </p:cNvPr>
                <p:cNvPicPr/>
                <p:nvPr/>
              </p:nvPicPr>
              <p:blipFill>
                <a:blip r:embed="rId784"/>
                <a:stretch>
                  <a:fillRect/>
                </a:stretch>
              </p:blipFill>
              <p:spPr>
                <a:xfrm>
                  <a:off x="254674" y="5372668"/>
                  <a:ext cx="2012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29" name="Freihand 528">
                  <a:extLst>
                    <a:ext uri="{FF2B5EF4-FFF2-40B4-BE49-F238E27FC236}">
                      <a16:creationId xmlns:a16="http://schemas.microsoft.com/office/drawing/2014/main" id="{383397F6-0CB1-C2D9-3CF0-5971F2194FDA}"/>
                    </a:ext>
                  </a:extLst>
                </p14:cNvPr>
                <p14:cNvContentPartPr/>
                <p14:nvPr/>
              </p14:nvContentPartPr>
              <p14:xfrm>
                <a:off x="138034" y="6127228"/>
                <a:ext cx="131400" cy="169200"/>
              </p14:xfrm>
            </p:contentPart>
          </mc:Choice>
          <mc:Fallback>
            <p:pic>
              <p:nvPicPr>
                <p:cNvPr id="529" name="Freihand 528">
                  <a:extLst>
                    <a:ext uri="{FF2B5EF4-FFF2-40B4-BE49-F238E27FC236}">
                      <a16:creationId xmlns:a16="http://schemas.microsoft.com/office/drawing/2014/main" id="{383397F6-0CB1-C2D9-3CF0-5971F2194FDA}"/>
                    </a:ext>
                  </a:extLst>
                </p:cNvPr>
                <p:cNvPicPr/>
                <p:nvPr/>
              </p:nvPicPr>
              <p:blipFill>
                <a:blip r:embed="rId786"/>
                <a:stretch>
                  <a:fillRect/>
                </a:stretch>
              </p:blipFill>
              <p:spPr>
                <a:xfrm>
                  <a:off x="129034" y="6118228"/>
                  <a:ext cx="149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30" name="Freihand 529">
                  <a:extLst>
                    <a:ext uri="{FF2B5EF4-FFF2-40B4-BE49-F238E27FC236}">
                      <a16:creationId xmlns:a16="http://schemas.microsoft.com/office/drawing/2014/main" id="{3E9A374C-DC28-8A1C-AFF9-09D7A1227E06}"/>
                    </a:ext>
                  </a:extLst>
                </p14:cNvPr>
                <p14:cNvContentPartPr/>
                <p14:nvPr/>
              </p14:nvContentPartPr>
              <p14:xfrm>
                <a:off x="139834" y="6344308"/>
                <a:ext cx="188280" cy="53640"/>
              </p14:xfrm>
            </p:contentPart>
          </mc:Choice>
          <mc:Fallback>
            <p:pic>
              <p:nvPicPr>
                <p:cNvPr id="530" name="Freihand 529">
                  <a:extLst>
                    <a:ext uri="{FF2B5EF4-FFF2-40B4-BE49-F238E27FC236}">
                      <a16:creationId xmlns:a16="http://schemas.microsoft.com/office/drawing/2014/main" id="{3E9A374C-DC28-8A1C-AFF9-09D7A1227E06}"/>
                    </a:ext>
                  </a:extLst>
                </p:cNvPr>
                <p:cNvPicPr/>
                <p:nvPr/>
              </p:nvPicPr>
              <p:blipFill>
                <a:blip r:embed="rId788"/>
                <a:stretch>
                  <a:fillRect/>
                </a:stretch>
              </p:blipFill>
              <p:spPr>
                <a:xfrm>
                  <a:off x="131194" y="6335308"/>
                  <a:ext cx="205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31" name="Freihand 530">
                  <a:extLst>
                    <a:ext uri="{FF2B5EF4-FFF2-40B4-BE49-F238E27FC236}">
                      <a16:creationId xmlns:a16="http://schemas.microsoft.com/office/drawing/2014/main" id="{B393E4A5-798D-F307-129F-BA9529510613}"/>
                    </a:ext>
                  </a:extLst>
                </p14:cNvPr>
                <p14:cNvContentPartPr/>
                <p14:nvPr/>
              </p14:nvContentPartPr>
              <p14:xfrm>
                <a:off x="187714" y="6434668"/>
                <a:ext cx="171000" cy="225360"/>
              </p14:xfrm>
            </p:contentPart>
          </mc:Choice>
          <mc:Fallback>
            <p:pic>
              <p:nvPicPr>
                <p:cNvPr id="531" name="Freihand 530">
                  <a:extLst>
                    <a:ext uri="{FF2B5EF4-FFF2-40B4-BE49-F238E27FC236}">
                      <a16:creationId xmlns:a16="http://schemas.microsoft.com/office/drawing/2014/main" id="{B393E4A5-798D-F307-129F-BA9529510613}"/>
                    </a:ext>
                  </a:extLst>
                </p:cNvPr>
                <p:cNvPicPr/>
                <p:nvPr/>
              </p:nvPicPr>
              <p:blipFill>
                <a:blip r:embed="rId790"/>
                <a:stretch>
                  <a:fillRect/>
                </a:stretch>
              </p:blipFill>
              <p:spPr>
                <a:xfrm>
                  <a:off x="179074" y="6425668"/>
                  <a:ext cx="1886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44" name="Freihand 543">
                  <a:extLst>
                    <a:ext uri="{FF2B5EF4-FFF2-40B4-BE49-F238E27FC236}">
                      <a16:creationId xmlns:a16="http://schemas.microsoft.com/office/drawing/2014/main" id="{84C2B9A1-C066-D644-D759-AC7A354F1ADC}"/>
                    </a:ext>
                  </a:extLst>
                </p14:cNvPr>
                <p14:cNvContentPartPr/>
                <p14:nvPr/>
              </p14:nvContentPartPr>
              <p14:xfrm>
                <a:off x="1984474" y="4225348"/>
                <a:ext cx="535320" cy="419040"/>
              </p14:xfrm>
            </p:contentPart>
          </mc:Choice>
          <mc:Fallback>
            <p:pic>
              <p:nvPicPr>
                <p:cNvPr id="544" name="Freihand 543">
                  <a:extLst>
                    <a:ext uri="{FF2B5EF4-FFF2-40B4-BE49-F238E27FC236}">
                      <a16:creationId xmlns:a16="http://schemas.microsoft.com/office/drawing/2014/main" id="{84C2B9A1-C066-D644-D759-AC7A354F1ADC}"/>
                    </a:ext>
                  </a:extLst>
                </p:cNvPr>
                <p:cNvPicPr/>
                <p:nvPr/>
              </p:nvPicPr>
              <p:blipFill>
                <a:blip r:embed="rId792"/>
                <a:stretch>
                  <a:fillRect/>
                </a:stretch>
              </p:blipFill>
              <p:spPr>
                <a:xfrm>
                  <a:off x="1975834" y="4216708"/>
                  <a:ext cx="5529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45" name="Freihand 544">
                  <a:extLst>
                    <a:ext uri="{FF2B5EF4-FFF2-40B4-BE49-F238E27FC236}">
                      <a16:creationId xmlns:a16="http://schemas.microsoft.com/office/drawing/2014/main" id="{AD9502CB-29D0-BF65-2F7A-FD6CBC11A5FA}"/>
                    </a:ext>
                  </a:extLst>
                </p14:cNvPr>
                <p14:cNvContentPartPr/>
                <p14:nvPr/>
              </p14:nvContentPartPr>
              <p14:xfrm>
                <a:off x="2306314" y="4519828"/>
                <a:ext cx="300600" cy="191880"/>
              </p14:xfrm>
            </p:contentPart>
          </mc:Choice>
          <mc:Fallback>
            <p:pic>
              <p:nvPicPr>
                <p:cNvPr id="545" name="Freihand 544">
                  <a:extLst>
                    <a:ext uri="{FF2B5EF4-FFF2-40B4-BE49-F238E27FC236}">
                      <a16:creationId xmlns:a16="http://schemas.microsoft.com/office/drawing/2014/main" id="{AD9502CB-29D0-BF65-2F7A-FD6CBC11A5FA}"/>
                    </a:ext>
                  </a:extLst>
                </p:cNvPr>
                <p:cNvPicPr/>
                <p:nvPr/>
              </p:nvPicPr>
              <p:blipFill>
                <a:blip r:embed="rId794"/>
                <a:stretch>
                  <a:fillRect/>
                </a:stretch>
              </p:blipFill>
              <p:spPr>
                <a:xfrm>
                  <a:off x="2297674" y="4510828"/>
                  <a:ext cx="3182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47" name="Freihand 546">
                  <a:extLst>
                    <a:ext uri="{FF2B5EF4-FFF2-40B4-BE49-F238E27FC236}">
                      <a16:creationId xmlns:a16="http://schemas.microsoft.com/office/drawing/2014/main" id="{430B7B49-623D-D4E2-1787-DF745094DC29}"/>
                    </a:ext>
                  </a:extLst>
                </p14:cNvPr>
                <p14:cNvContentPartPr/>
                <p14:nvPr/>
              </p14:nvContentPartPr>
              <p14:xfrm>
                <a:off x="2204074" y="4725388"/>
                <a:ext cx="162000" cy="223560"/>
              </p14:xfrm>
            </p:contentPart>
          </mc:Choice>
          <mc:Fallback>
            <p:pic>
              <p:nvPicPr>
                <p:cNvPr id="547" name="Freihand 546">
                  <a:extLst>
                    <a:ext uri="{FF2B5EF4-FFF2-40B4-BE49-F238E27FC236}">
                      <a16:creationId xmlns:a16="http://schemas.microsoft.com/office/drawing/2014/main" id="{430B7B49-623D-D4E2-1787-DF745094DC29}"/>
                    </a:ext>
                  </a:extLst>
                </p:cNvPr>
                <p:cNvPicPr/>
                <p:nvPr/>
              </p:nvPicPr>
              <p:blipFill>
                <a:blip r:embed="rId796"/>
                <a:stretch>
                  <a:fillRect/>
                </a:stretch>
              </p:blipFill>
              <p:spPr>
                <a:xfrm>
                  <a:off x="2195434" y="4716748"/>
                  <a:ext cx="1796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50" name="Freihand 549">
                  <a:extLst>
                    <a:ext uri="{FF2B5EF4-FFF2-40B4-BE49-F238E27FC236}">
                      <a16:creationId xmlns:a16="http://schemas.microsoft.com/office/drawing/2014/main" id="{1877990D-E30B-1E29-DA21-E29261B4EDFD}"/>
                    </a:ext>
                  </a:extLst>
                </p14:cNvPr>
                <p14:cNvContentPartPr/>
                <p14:nvPr/>
              </p14:nvContentPartPr>
              <p14:xfrm>
                <a:off x="2592874" y="4794508"/>
                <a:ext cx="124200" cy="32040"/>
              </p14:xfrm>
            </p:contentPart>
          </mc:Choice>
          <mc:Fallback>
            <p:pic>
              <p:nvPicPr>
                <p:cNvPr id="550" name="Freihand 549">
                  <a:extLst>
                    <a:ext uri="{FF2B5EF4-FFF2-40B4-BE49-F238E27FC236}">
                      <a16:creationId xmlns:a16="http://schemas.microsoft.com/office/drawing/2014/main" id="{1877990D-E30B-1E29-DA21-E29261B4EDFD}"/>
                    </a:ext>
                  </a:extLst>
                </p:cNvPr>
                <p:cNvPicPr/>
                <p:nvPr/>
              </p:nvPicPr>
              <p:blipFill>
                <a:blip r:embed="rId798"/>
                <a:stretch>
                  <a:fillRect/>
                </a:stretch>
              </p:blipFill>
              <p:spPr>
                <a:xfrm>
                  <a:off x="2583874" y="4785868"/>
                  <a:ext cx="141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51" name="Freihand 550">
                  <a:extLst>
                    <a:ext uri="{FF2B5EF4-FFF2-40B4-BE49-F238E27FC236}">
                      <a16:creationId xmlns:a16="http://schemas.microsoft.com/office/drawing/2014/main" id="{9904B37A-D470-225D-F54F-9FB4F76386A1}"/>
                    </a:ext>
                  </a:extLst>
                </p14:cNvPr>
                <p14:cNvContentPartPr/>
                <p14:nvPr/>
              </p14:nvContentPartPr>
              <p14:xfrm>
                <a:off x="2605474" y="4870108"/>
                <a:ext cx="126000" cy="21960"/>
              </p14:xfrm>
            </p:contentPart>
          </mc:Choice>
          <mc:Fallback>
            <p:pic>
              <p:nvPicPr>
                <p:cNvPr id="551" name="Freihand 550">
                  <a:extLst>
                    <a:ext uri="{FF2B5EF4-FFF2-40B4-BE49-F238E27FC236}">
                      <a16:creationId xmlns:a16="http://schemas.microsoft.com/office/drawing/2014/main" id="{9904B37A-D470-225D-F54F-9FB4F76386A1}"/>
                    </a:ext>
                  </a:extLst>
                </p:cNvPr>
                <p:cNvPicPr/>
                <p:nvPr/>
              </p:nvPicPr>
              <p:blipFill>
                <a:blip r:embed="rId800"/>
                <a:stretch>
                  <a:fillRect/>
                </a:stretch>
              </p:blipFill>
              <p:spPr>
                <a:xfrm>
                  <a:off x="2596834" y="4861468"/>
                  <a:ext cx="143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52" name="Freihand 551">
                  <a:extLst>
                    <a:ext uri="{FF2B5EF4-FFF2-40B4-BE49-F238E27FC236}">
                      <a16:creationId xmlns:a16="http://schemas.microsoft.com/office/drawing/2014/main" id="{01E06DDE-D393-91D8-C232-0D34CE164758}"/>
                    </a:ext>
                  </a:extLst>
                </p14:cNvPr>
                <p14:cNvContentPartPr/>
                <p14:nvPr/>
              </p14:nvContentPartPr>
              <p14:xfrm>
                <a:off x="2862874" y="4699468"/>
                <a:ext cx="30240" cy="162000"/>
              </p14:xfrm>
            </p:contentPart>
          </mc:Choice>
          <mc:Fallback>
            <p:pic>
              <p:nvPicPr>
                <p:cNvPr id="552" name="Freihand 551">
                  <a:extLst>
                    <a:ext uri="{FF2B5EF4-FFF2-40B4-BE49-F238E27FC236}">
                      <a16:creationId xmlns:a16="http://schemas.microsoft.com/office/drawing/2014/main" id="{01E06DDE-D393-91D8-C232-0D34CE164758}"/>
                    </a:ext>
                  </a:extLst>
                </p:cNvPr>
                <p:cNvPicPr/>
                <p:nvPr/>
              </p:nvPicPr>
              <p:blipFill>
                <a:blip r:embed="rId802"/>
                <a:stretch>
                  <a:fillRect/>
                </a:stretch>
              </p:blipFill>
              <p:spPr>
                <a:xfrm>
                  <a:off x="2854234" y="4690468"/>
                  <a:ext cx="47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53" name="Freihand 552">
                  <a:extLst>
                    <a:ext uri="{FF2B5EF4-FFF2-40B4-BE49-F238E27FC236}">
                      <a16:creationId xmlns:a16="http://schemas.microsoft.com/office/drawing/2014/main" id="{E5BB4F87-92C7-CBD6-011F-30E2EE82E506}"/>
                    </a:ext>
                  </a:extLst>
                </p14:cNvPr>
                <p14:cNvContentPartPr/>
                <p14:nvPr/>
              </p14:nvContentPartPr>
              <p14:xfrm>
                <a:off x="2853154" y="4699468"/>
                <a:ext cx="111600" cy="170640"/>
              </p14:xfrm>
            </p:contentPart>
          </mc:Choice>
          <mc:Fallback>
            <p:pic>
              <p:nvPicPr>
                <p:cNvPr id="553" name="Freihand 552">
                  <a:extLst>
                    <a:ext uri="{FF2B5EF4-FFF2-40B4-BE49-F238E27FC236}">
                      <a16:creationId xmlns:a16="http://schemas.microsoft.com/office/drawing/2014/main" id="{E5BB4F87-92C7-CBD6-011F-30E2EE82E506}"/>
                    </a:ext>
                  </a:extLst>
                </p:cNvPr>
                <p:cNvPicPr/>
                <p:nvPr/>
              </p:nvPicPr>
              <p:blipFill>
                <a:blip r:embed="rId804"/>
                <a:stretch>
                  <a:fillRect/>
                </a:stretch>
              </p:blipFill>
              <p:spPr>
                <a:xfrm>
                  <a:off x="2844154" y="4690468"/>
                  <a:ext cx="129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55" name="Freihand 554">
                  <a:extLst>
                    <a:ext uri="{FF2B5EF4-FFF2-40B4-BE49-F238E27FC236}">
                      <a16:creationId xmlns:a16="http://schemas.microsoft.com/office/drawing/2014/main" id="{4F4BC86C-37DE-EDCA-4F6B-28230E7AFBB6}"/>
                    </a:ext>
                  </a:extLst>
                </p14:cNvPr>
                <p14:cNvContentPartPr/>
                <p14:nvPr/>
              </p14:nvContentPartPr>
              <p14:xfrm>
                <a:off x="2952154" y="4959028"/>
                <a:ext cx="440640" cy="350640"/>
              </p14:xfrm>
            </p:contentPart>
          </mc:Choice>
          <mc:Fallback>
            <p:pic>
              <p:nvPicPr>
                <p:cNvPr id="555" name="Freihand 554">
                  <a:extLst>
                    <a:ext uri="{FF2B5EF4-FFF2-40B4-BE49-F238E27FC236}">
                      <a16:creationId xmlns:a16="http://schemas.microsoft.com/office/drawing/2014/main" id="{4F4BC86C-37DE-EDCA-4F6B-28230E7AFBB6}"/>
                    </a:ext>
                  </a:extLst>
                </p:cNvPr>
                <p:cNvPicPr/>
                <p:nvPr/>
              </p:nvPicPr>
              <p:blipFill>
                <a:blip r:embed="rId806"/>
                <a:stretch>
                  <a:fillRect/>
                </a:stretch>
              </p:blipFill>
              <p:spPr>
                <a:xfrm>
                  <a:off x="2943154" y="4950028"/>
                  <a:ext cx="45828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56" name="Freihand 555">
                  <a:extLst>
                    <a:ext uri="{FF2B5EF4-FFF2-40B4-BE49-F238E27FC236}">
                      <a16:creationId xmlns:a16="http://schemas.microsoft.com/office/drawing/2014/main" id="{3B2563AD-8089-86AF-FDF8-DCED77EFCBEA}"/>
                    </a:ext>
                  </a:extLst>
                </p14:cNvPr>
                <p14:cNvContentPartPr/>
                <p14:nvPr/>
              </p14:nvContentPartPr>
              <p14:xfrm>
                <a:off x="3263554" y="5261428"/>
                <a:ext cx="259920" cy="164160"/>
              </p14:xfrm>
            </p:contentPart>
          </mc:Choice>
          <mc:Fallback>
            <p:pic>
              <p:nvPicPr>
                <p:cNvPr id="556" name="Freihand 555">
                  <a:extLst>
                    <a:ext uri="{FF2B5EF4-FFF2-40B4-BE49-F238E27FC236}">
                      <a16:creationId xmlns:a16="http://schemas.microsoft.com/office/drawing/2014/main" id="{3B2563AD-8089-86AF-FDF8-DCED77EFCBEA}"/>
                    </a:ext>
                  </a:extLst>
                </p:cNvPr>
                <p:cNvPicPr/>
                <p:nvPr/>
              </p:nvPicPr>
              <p:blipFill>
                <a:blip r:embed="rId808"/>
                <a:stretch>
                  <a:fillRect/>
                </a:stretch>
              </p:blipFill>
              <p:spPr>
                <a:xfrm>
                  <a:off x="3254914" y="5252428"/>
                  <a:ext cx="277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63" name="Freihand 562">
                  <a:extLst>
                    <a:ext uri="{FF2B5EF4-FFF2-40B4-BE49-F238E27FC236}">
                      <a16:creationId xmlns:a16="http://schemas.microsoft.com/office/drawing/2014/main" id="{CB60ED33-3D1B-0C60-A593-16B317BA5C6D}"/>
                    </a:ext>
                  </a:extLst>
                </p14:cNvPr>
                <p14:cNvContentPartPr/>
                <p14:nvPr/>
              </p14:nvContentPartPr>
              <p14:xfrm>
                <a:off x="2400994" y="4769308"/>
                <a:ext cx="119880" cy="157320"/>
              </p14:xfrm>
            </p:contentPart>
          </mc:Choice>
          <mc:Fallback>
            <p:pic>
              <p:nvPicPr>
                <p:cNvPr id="563" name="Freihand 562">
                  <a:extLst>
                    <a:ext uri="{FF2B5EF4-FFF2-40B4-BE49-F238E27FC236}">
                      <a16:creationId xmlns:a16="http://schemas.microsoft.com/office/drawing/2014/main" id="{CB60ED33-3D1B-0C60-A593-16B317BA5C6D}"/>
                    </a:ext>
                  </a:extLst>
                </p:cNvPr>
                <p:cNvPicPr/>
                <p:nvPr/>
              </p:nvPicPr>
              <p:blipFill>
                <a:blip r:embed="rId810"/>
                <a:stretch>
                  <a:fillRect/>
                </a:stretch>
              </p:blipFill>
              <p:spPr>
                <a:xfrm>
                  <a:off x="2392354" y="4760668"/>
                  <a:ext cx="137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21" name="Freihand 520">
                  <a:extLst>
                    <a:ext uri="{FF2B5EF4-FFF2-40B4-BE49-F238E27FC236}">
                      <a16:creationId xmlns:a16="http://schemas.microsoft.com/office/drawing/2014/main" id="{1AFAFA7F-ADC5-7DC2-7779-2D9280AC65B5}"/>
                    </a:ext>
                  </a:extLst>
                </p14:cNvPr>
                <p14:cNvContentPartPr/>
                <p14:nvPr/>
              </p14:nvContentPartPr>
              <p14:xfrm>
                <a:off x="42274" y="5778028"/>
                <a:ext cx="96480" cy="210960"/>
              </p14:xfrm>
            </p:contentPart>
          </mc:Choice>
          <mc:Fallback>
            <p:pic>
              <p:nvPicPr>
                <p:cNvPr id="521" name="Freihand 520">
                  <a:extLst>
                    <a:ext uri="{FF2B5EF4-FFF2-40B4-BE49-F238E27FC236}">
                      <a16:creationId xmlns:a16="http://schemas.microsoft.com/office/drawing/2014/main" id="{1AFAFA7F-ADC5-7DC2-7779-2D9280AC65B5}"/>
                    </a:ext>
                  </a:extLst>
                </p:cNvPr>
                <p:cNvPicPr/>
                <p:nvPr/>
              </p:nvPicPr>
              <p:blipFill>
                <a:blip r:embed="rId812"/>
                <a:stretch>
                  <a:fillRect/>
                </a:stretch>
              </p:blipFill>
              <p:spPr>
                <a:xfrm>
                  <a:off x="33274" y="5769388"/>
                  <a:ext cx="1141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22" name="Freihand 521">
                  <a:extLst>
                    <a:ext uri="{FF2B5EF4-FFF2-40B4-BE49-F238E27FC236}">
                      <a16:creationId xmlns:a16="http://schemas.microsoft.com/office/drawing/2014/main" id="{90C5B698-E713-C51A-3CB5-9C6A958AA7C3}"/>
                    </a:ext>
                  </a:extLst>
                </p14:cNvPr>
                <p14:cNvContentPartPr/>
                <p14:nvPr/>
              </p14:nvContentPartPr>
              <p14:xfrm>
                <a:off x="148834" y="5822668"/>
                <a:ext cx="113400" cy="160920"/>
              </p14:xfrm>
            </p:contentPart>
          </mc:Choice>
          <mc:Fallback>
            <p:pic>
              <p:nvPicPr>
                <p:cNvPr id="522" name="Freihand 521">
                  <a:extLst>
                    <a:ext uri="{FF2B5EF4-FFF2-40B4-BE49-F238E27FC236}">
                      <a16:creationId xmlns:a16="http://schemas.microsoft.com/office/drawing/2014/main" id="{90C5B698-E713-C51A-3CB5-9C6A958AA7C3}"/>
                    </a:ext>
                  </a:extLst>
                </p:cNvPr>
                <p:cNvPicPr/>
                <p:nvPr/>
              </p:nvPicPr>
              <p:blipFill>
                <a:blip r:embed="rId814"/>
                <a:stretch>
                  <a:fillRect/>
                </a:stretch>
              </p:blipFill>
              <p:spPr>
                <a:xfrm>
                  <a:off x="140194" y="5813668"/>
                  <a:ext cx="131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4" name="Freihand 523">
                  <a:extLst>
                    <a:ext uri="{FF2B5EF4-FFF2-40B4-BE49-F238E27FC236}">
                      <a16:creationId xmlns:a16="http://schemas.microsoft.com/office/drawing/2014/main" id="{F70346D2-1DC4-3458-AC4A-E99C68878390}"/>
                    </a:ext>
                  </a:extLst>
                </p14:cNvPr>
                <p14:cNvContentPartPr/>
                <p14:nvPr/>
              </p14:nvContentPartPr>
              <p14:xfrm>
                <a:off x="392194" y="5781628"/>
                <a:ext cx="16560" cy="190080"/>
              </p14:xfrm>
            </p:contentPart>
          </mc:Choice>
          <mc:Fallback>
            <p:pic>
              <p:nvPicPr>
                <p:cNvPr id="524" name="Freihand 523">
                  <a:extLst>
                    <a:ext uri="{FF2B5EF4-FFF2-40B4-BE49-F238E27FC236}">
                      <a16:creationId xmlns:a16="http://schemas.microsoft.com/office/drawing/2014/main" id="{F70346D2-1DC4-3458-AC4A-E99C68878390}"/>
                    </a:ext>
                  </a:extLst>
                </p:cNvPr>
                <p:cNvPicPr/>
                <p:nvPr/>
              </p:nvPicPr>
              <p:blipFill>
                <a:blip r:embed="rId816"/>
                <a:stretch>
                  <a:fillRect/>
                </a:stretch>
              </p:blipFill>
              <p:spPr>
                <a:xfrm>
                  <a:off x="383194" y="5772988"/>
                  <a:ext cx="342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25" name="Freihand 524">
                  <a:extLst>
                    <a:ext uri="{FF2B5EF4-FFF2-40B4-BE49-F238E27FC236}">
                      <a16:creationId xmlns:a16="http://schemas.microsoft.com/office/drawing/2014/main" id="{1F689890-86F9-F2C4-CA67-194AFD6EB665}"/>
                    </a:ext>
                  </a:extLst>
                </p14:cNvPr>
                <p14:cNvContentPartPr/>
                <p14:nvPr/>
              </p14:nvContentPartPr>
              <p14:xfrm>
                <a:off x="315874" y="5749228"/>
                <a:ext cx="192240" cy="21960"/>
              </p14:xfrm>
            </p:contentPart>
          </mc:Choice>
          <mc:Fallback>
            <p:pic>
              <p:nvPicPr>
                <p:cNvPr id="525" name="Freihand 524">
                  <a:extLst>
                    <a:ext uri="{FF2B5EF4-FFF2-40B4-BE49-F238E27FC236}">
                      <a16:creationId xmlns:a16="http://schemas.microsoft.com/office/drawing/2014/main" id="{1F689890-86F9-F2C4-CA67-194AFD6EB665}"/>
                    </a:ext>
                  </a:extLst>
                </p:cNvPr>
                <p:cNvPicPr/>
                <p:nvPr/>
              </p:nvPicPr>
              <p:blipFill>
                <a:blip r:embed="rId818"/>
                <a:stretch>
                  <a:fillRect/>
                </a:stretch>
              </p:blipFill>
              <p:spPr>
                <a:xfrm>
                  <a:off x="307234" y="5740228"/>
                  <a:ext cx="209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69" name="Freihand 568">
                  <a:extLst>
                    <a:ext uri="{FF2B5EF4-FFF2-40B4-BE49-F238E27FC236}">
                      <a16:creationId xmlns:a16="http://schemas.microsoft.com/office/drawing/2014/main" id="{E3DCFBDF-0297-D9B1-CE41-E005024968A0}"/>
                    </a:ext>
                  </a:extLst>
                </p14:cNvPr>
                <p14:cNvContentPartPr/>
                <p14:nvPr/>
              </p14:nvContentPartPr>
              <p14:xfrm>
                <a:off x="299314" y="5839948"/>
                <a:ext cx="84600" cy="45000"/>
              </p14:xfrm>
            </p:contentPart>
          </mc:Choice>
          <mc:Fallback>
            <p:pic>
              <p:nvPicPr>
                <p:cNvPr id="569" name="Freihand 568">
                  <a:extLst>
                    <a:ext uri="{FF2B5EF4-FFF2-40B4-BE49-F238E27FC236}">
                      <a16:creationId xmlns:a16="http://schemas.microsoft.com/office/drawing/2014/main" id="{E3DCFBDF-0297-D9B1-CE41-E005024968A0}"/>
                    </a:ext>
                  </a:extLst>
                </p:cNvPr>
                <p:cNvPicPr/>
                <p:nvPr/>
              </p:nvPicPr>
              <p:blipFill>
                <a:blip r:embed="rId820"/>
                <a:stretch>
                  <a:fillRect/>
                </a:stretch>
              </p:blipFill>
              <p:spPr>
                <a:xfrm>
                  <a:off x="290674" y="5831308"/>
                  <a:ext cx="102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70" name="Freihand 569">
                  <a:extLst>
                    <a:ext uri="{FF2B5EF4-FFF2-40B4-BE49-F238E27FC236}">
                      <a16:creationId xmlns:a16="http://schemas.microsoft.com/office/drawing/2014/main" id="{7C154F9B-EADD-5227-A09C-2C52E4059908}"/>
                    </a:ext>
                  </a:extLst>
                </p14:cNvPr>
                <p14:cNvContentPartPr/>
                <p14:nvPr/>
              </p14:nvContentPartPr>
              <p14:xfrm>
                <a:off x="305074" y="5891068"/>
                <a:ext cx="78120" cy="37800"/>
              </p14:xfrm>
            </p:contentPart>
          </mc:Choice>
          <mc:Fallback>
            <p:pic>
              <p:nvPicPr>
                <p:cNvPr id="570" name="Freihand 569">
                  <a:extLst>
                    <a:ext uri="{FF2B5EF4-FFF2-40B4-BE49-F238E27FC236}">
                      <a16:creationId xmlns:a16="http://schemas.microsoft.com/office/drawing/2014/main" id="{7C154F9B-EADD-5227-A09C-2C52E4059908}"/>
                    </a:ext>
                  </a:extLst>
                </p:cNvPr>
                <p:cNvPicPr/>
                <p:nvPr/>
              </p:nvPicPr>
              <p:blipFill>
                <a:blip r:embed="rId822"/>
                <a:stretch>
                  <a:fillRect/>
                </a:stretch>
              </p:blipFill>
              <p:spPr>
                <a:xfrm>
                  <a:off x="296074" y="5882428"/>
                  <a:ext cx="95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33" name="Freihand 532">
                  <a:extLst>
                    <a:ext uri="{FF2B5EF4-FFF2-40B4-BE49-F238E27FC236}">
                      <a16:creationId xmlns:a16="http://schemas.microsoft.com/office/drawing/2014/main" id="{D20CC589-6386-ED84-7A70-F92BCB8A1DF9}"/>
                    </a:ext>
                  </a:extLst>
                </p14:cNvPr>
                <p14:cNvContentPartPr/>
                <p14:nvPr/>
              </p14:nvContentPartPr>
              <p14:xfrm>
                <a:off x="1002754" y="5094748"/>
                <a:ext cx="156600" cy="354240"/>
              </p14:xfrm>
            </p:contentPart>
          </mc:Choice>
          <mc:Fallback>
            <p:pic>
              <p:nvPicPr>
                <p:cNvPr id="533" name="Freihand 532">
                  <a:extLst>
                    <a:ext uri="{FF2B5EF4-FFF2-40B4-BE49-F238E27FC236}">
                      <a16:creationId xmlns:a16="http://schemas.microsoft.com/office/drawing/2014/main" id="{D20CC589-6386-ED84-7A70-F92BCB8A1DF9}"/>
                    </a:ext>
                  </a:extLst>
                </p:cNvPr>
                <p:cNvPicPr/>
                <p:nvPr/>
              </p:nvPicPr>
              <p:blipFill>
                <a:blip r:embed="rId824"/>
                <a:stretch>
                  <a:fillRect/>
                </a:stretch>
              </p:blipFill>
              <p:spPr>
                <a:xfrm>
                  <a:off x="993754" y="5086108"/>
                  <a:ext cx="1742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34" name="Freihand 533">
                  <a:extLst>
                    <a:ext uri="{FF2B5EF4-FFF2-40B4-BE49-F238E27FC236}">
                      <a16:creationId xmlns:a16="http://schemas.microsoft.com/office/drawing/2014/main" id="{7A58F847-00F0-B0BC-E834-AFCA1110FFBB}"/>
                    </a:ext>
                  </a:extLst>
                </p14:cNvPr>
                <p14:cNvContentPartPr/>
                <p14:nvPr/>
              </p14:nvContentPartPr>
              <p14:xfrm>
                <a:off x="1044514" y="5417308"/>
                <a:ext cx="220680" cy="157680"/>
              </p14:xfrm>
            </p:contentPart>
          </mc:Choice>
          <mc:Fallback>
            <p:pic>
              <p:nvPicPr>
                <p:cNvPr id="534" name="Freihand 533">
                  <a:extLst>
                    <a:ext uri="{FF2B5EF4-FFF2-40B4-BE49-F238E27FC236}">
                      <a16:creationId xmlns:a16="http://schemas.microsoft.com/office/drawing/2014/main" id="{7A58F847-00F0-B0BC-E834-AFCA1110FFBB}"/>
                    </a:ext>
                  </a:extLst>
                </p:cNvPr>
                <p:cNvPicPr/>
                <p:nvPr/>
              </p:nvPicPr>
              <p:blipFill>
                <a:blip r:embed="rId826"/>
                <a:stretch>
                  <a:fillRect/>
                </a:stretch>
              </p:blipFill>
              <p:spPr>
                <a:xfrm>
                  <a:off x="1035874" y="5408668"/>
                  <a:ext cx="238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36" name="Freihand 535">
                  <a:extLst>
                    <a:ext uri="{FF2B5EF4-FFF2-40B4-BE49-F238E27FC236}">
                      <a16:creationId xmlns:a16="http://schemas.microsoft.com/office/drawing/2014/main" id="{BA441481-D311-D3C7-12B9-D51126FC7E36}"/>
                    </a:ext>
                  </a:extLst>
                </p14:cNvPr>
                <p14:cNvContentPartPr/>
                <p14:nvPr/>
              </p14:nvContentPartPr>
              <p14:xfrm>
                <a:off x="1046674" y="5748508"/>
                <a:ext cx="30240" cy="185400"/>
              </p14:xfrm>
            </p:contentPart>
          </mc:Choice>
          <mc:Fallback>
            <p:pic>
              <p:nvPicPr>
                <p:cNvPr id="536" name="Freihand 535">
                  <a:extLst>
                    <a:ext uri="{FF2B5EF4-FFF2-40B4-BE49-F238E27FC236}">
                      <a16:creationId xmlns:a16="http://schemas.microsoft.com/office/drawing/2014/main" id="{BA441481-D311-D3C7-12B9-D51126FC7E36}"/>
                    </a:ext>
                  </a:extLst>
                </p:cNvPr>
                <p:cNvPicPr/>
                <p:nvPr/>
              </p:nvPicPr>
              <p:blipFill>
                <a:blip r:embed="rId828"/>
                <a:stretch>
                  <a:fillRect/>
                </a:stretch>
              </p:blipFill>
              <p:spPr>
                <a:xfrm>
                  <a:off x="1038034" y="5739868"/>
                  <a:ext cx="47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37" name="Freihand 536">
                  <a:extLst>
                    <a:ext uri="{FF2B5EF4-FFF2-40B4-BE49-F238E27FC236}">
                      <a16:creationId xmlns:a16="http://schemas.microsoft.com/office/drawing/2014/main" id="{B49B800D-D1B1-44A0-41B1-14AA9CCCA9FA}"/>
                    </a:ext>
                  </a:extLst>
                </p14:cNvPr>
                <p14:cNvContentPartPr/>
                <p14:nvPr/>
              </p14:nvContentPartPr>
              <p14:xfrm>
                <a:off x="998794" y="5686948"/>
                <a:ext cx="157320" cy="100800"/>
              </p14:xfrm>
            </p:contentPart>
          </mc:Choice>
          <mc:Fallback>
            <p:pic>
              <p:nvPicPr>
                <p:cNvPr id="537" name="Freihand 536">
                  <a:extLst>
                    <a:ext uri="{FF2B5EF4-FFF2-40B4-BE49-F238E27FC236}">
                      <a16:creationId xmlns:a16="http://schemas.microsoft.com/office/drawing/2014/main" id="{B49B800D-D1B1-44A0-41B1-14AA9CCCA9FA}"/>
                    </a:ext>
                  </a:extLst>
                </p:cNvPr>
                <p:cNvPicPr/>
                <p:nvPr/>
              </p:nvPicPr>
              <p:blipFill>
                <a:blip r:embed="rId830"/>
                <a:stretch>
                  <a:fillRect/>
                </a:stretch>
              </p:blipFill>
              <p:spPr>
                <a:xfrm>
                  <a:off x="989794" y="5677948"/>
                  <a:ext cx="174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39" name="Freihand 538">
                  <a:extLst>
                    <a:ext uri="{FF2B5EF4-FFF2-40B4-BE49-F238E27FC236}">
                      <a16:creationId xmlns:a16="http://schemas.microsoft.com/office/drawing/2014/main" id="{83309903-A882-C2CF-54B4-66B44EC9D9C2}"/>
                    </a:ext>
                  </a:extLst>
                </p14:cNvPr>
                <p14:cNvContentPartPr/>
                <p14:nvPr/>
              </p14:nvContentPartPr>
              <p14:xfrm>
                <a:off x="1187794" y="5729068"/>
                <a:ext cx="86760" cy="150480"/>
              </p14:xfrm>
            </p:contentPart>
          </mc:Choice>
          <mc:Fallback>
            <p:pic>
              <p:nvPicPr>
                <p:cNvPr id="539" name="Freihand 538">
                  <a:extLst>
                    <a:ext uri="{FF2B5EF4-FFF2-40B4-BE49-F238E27FC236}">
                      <a16:creationId xmlns:a16="http://schemas.microsoft.com/office/drawing/2014/main" id="{83309903-A882-C2CF-54B4-66B44EC9D9C2}"/>
                    </a:ext>
                  </a:extLst>
                </p:cNvPr>
                <p:cNvPicPr/>
                <p:nvPr/>
              </p:nvPicPr>
              <p:blipFill>
                <a:blip r:embed="rId832"/>
                <a:stretch>
                  <a:fillRect/>
                </a:stretch>
              </p:blipFill>
              <p:spPr>
                <a:xfrm>
                  <a:off x="1179154" y="5720068"/>
                  <a:ext cx="104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40" name="Freihand 539">
                  <a:extLst>
                    <a:ext uri="{FF2B5EF4-FFF2-40B4-BE49-F238E27FC236}">
                      <a16:creationId xmlns:a16="http://schemas.microsoft.com/office/drawing/2014/main" id="{9C563ED7-731E-E7DE-4ED4-81E6E6D11883}"/>
                    </a:ext>
                  </a:extLst>
                </p14:cNvPr>
                <p14:cNvContentPartPr/>
                <p14:nvPr/>
              </p14:nvContentPartPr>
              <p14:xfrm>
                <a:off x="1413154" y="5670388"/>
                <a:ext cx="7560" cy="188640"/>
              </p14:xfrm>
            </p:contentPart>
          </mc:Choice>
          <mc:Fallback>
            <p:pic>
              <p:nvPicPr>
                <p:cNvPr id="540" name="Freihand 539">
                  <a:extLst>
                    <a:ext uri="{FF2B5EF4-FFF2-40B4-BE49-F238E27FC236}">
                      <a16:creationId xmlns:a16="http://schemas.microsoft.com/office/drawing/2014/main" id="{9C563ED7-731E-E7DE-4ED4-81E6E6D11883}"/>
                    </a:ext>
                  </a:extLst>
                </p:cNvPr>
                <p:cNvPicPr/>
                <p:nvPr/>
              </p:nvPicPr>
              <p:blipFill>
                <a:blip r:embed="rId834"/>
                <a:stretch>
                  <a:fillRect/>
                </a:stretch>
              </p:blipFill>
              <p:spPr>
                <a:xfrm>
                  <a:off x="1404154" y="5661388"/>
                  <a:ext cx="25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41" name="Freihand 540">
                  <a:extLst>
                    <a:ext uri="{FF2B5EF4-FFF2-40B4-BE49-F238E27FC236}">
                      <a16:creationId xmlns:a16="http://schemas.microsoft.com/office/drawing/2014/main" id="{E91AC232-BD53-BA37-E9C0-20295A332B92}"/>
                    </a:ext>
                  </a:extLst>
                </p14:cNvPr>
                <p14:cNvContentPartPr/>
                <p14:nvPr/>
              </p14:nvContentPartPr>
              <p14:xfrm>
                <a:off x="1446274" y="5653828"/>
                <a:ext cx="80280" cy="170640"/>
              </p14:xfrm>
            </p:contentPart>
          </mc:Choice>
          <mc:Fallback>
            <p:pic>
              <p:nvPicPr>
                <p:cNvPr id="541" name="Freihand 540">
                  <a:extLst>
                    <a:ext uri="{FF2B5EF4-FFF2-40B4-BE49-F238E27FC236}">
                      <a16:creationId xmlns:a16="http://schemas.microsoft.com/office/drawing/2014/main" id="{E91AC232-BD53-BA37-E9C0-20295A332B92}"/>
                    </a:ext>
                  </a:extLst>
                </p:cNvPr>
                <p:cNvPicPr/>
                <p:nvPr/>
              </p:nvPicPr>
              <p:blipFill>
                <a:blip r:embed="rId836"/>
                <a:stretch>
                  <a:fillRect/>
                </a:stretch>
              </p:blipFill>
              <p:spPr>
                <a:xfrm>
                  <a:off x="1437634" y="5645188"/>
                  <a:ext cx="97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71" name="Freihand 570">
                  <a:extLst>
                    <a:ext uri="{FF2B5EF4-FFF2-40B4-BE49-F238E27FC236}">
                      <a16:creationId xmlns:a16="http://schemas.microsoft.com/office/drawing/2014/main" id="{EF0A1042-FA47-BB7D-197F-D9194B7CA993}"/>
                    </a:ext>
                  </a:extLst>
                </p14:cNvPr>
                <p14:cNvContentPartPr/>
                <p14:nvPr/>
              </p14:nvContentPartPr>
              <p14:xfrm>
                <a:off x="1289674" y="5738068"/>
                <a:ext cx="54360" cy="8640"/>
              </p14:xfrm>
            </p:contentPart>
          </mc:Choice>
          <mc:Fallback>
            <p:pic>
              <p:nvPicPr>
                <p:cNvPr id="571" name="Freihand 570">
                  <a:extLst>
                    <a:ext uri="{FF2B5EF4-FFF2-40B4-BE49-F238E27FC236}">
                      <a16:creationId xmlns:a16="http://schemas.microsoft.com/office/drawing/2014/main" id="{EF0A1042-FA47-BB7D-197F-D9194B7CA993}"/>
                    </a:ext>
                  </a:extLst>
                </p:cNvPr>
                <p:cNvPicPr/>
                <p:nvPr/>
              </p:nvPicPr>
              <p:blipFill>
                <a:blip r:embed="rId838"/>
                <a:stretch>
                  <a:fillRect/>
                </a:stretch>
              </p:blipFill>
              <p:spPr>
                <a:xfrm>
                  <a:off x="1281034" y="5729068"/>
                  <a:ext cx="72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72" name="Freihand 571">
                  <a:extLst>
                    <a:ext uri="{FF2B5EF4-FFF2-40B4-BE49-F238E27FC236}">
                      <a16:creationId xmlns:a16="http://schemas.microsoft.com/office/drawing/2014/main" id="{80B62846-8C46-422F-1EE5-30EEB644AC4C}"/>
                    </a:ext>
                  </a:extLst>
                </p14:cNvPr>
                <p14:cNvContentPartPr/>
                <p14:nvPr/>
              </p14:nvContentPartPr>
              <p14:xfrm>
                <a:off x="1326034" y="5782708"/>
                <a:ext cx="52560" cy="19080"/>
              </p14:xfrm>
            </p:contentPart>
          </mc:Choice>
          <mc:Fallback>
            <p:pic>
              <p:nvPicPr>
                <p:cNvPr id="572" name="Freihand 571">
                  <a:extLst>
                    <a:ext uri="{FF2B5EF4-FFF2-40B4-BE49-F238E27FC236}">
                      <a16:creationId xmlns:a16="http://schemas.microsoft.com/office/drawing/2014/main" id="{80B62846-8C46-422F-1EE5-30EEB644AC4C}"/>
                    </a:ext>
                  </a:extLst>
                </p:cNvPr>
                <p:cNvPicPr/>
                <p:nvPr/>
              </p:nvPicPr>
              <p:blipFill>
                <a:blip r:embed="rId840"/>
                <a:stretch>
                  <a:fillRect/>
                </a:stretch>
              </p:blipFill>
              <p:spPr>
                <a:xfrm>
                  <a:off x="1317394" y="5773708"/>
                  <a:ext cx="70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58" name="Freihand 557">
                  <a:extLst>
                    <a:ext uri="{FF2B5EF4-FFF2-40B4-BE49-F238E27FC236}">
                      <a16:creationId xmlns:a16="http://schemas.microsoft.com/office/drawing/2014/main" id="{C1999E7E-7DFB-1FCA-C043-4AC93A1C56B6}"/>
                    </a:ext>
                  </a:extLst>
                </p14:cNvPr>
                <p14:cNvContentPartPr/>
                <p14:nvPr/>
              </p14:nvContentPartPr>
              <p14:xfrm>
                <a:off x="2313514" y="5016628"/>
                <a:ext cx="233280" cy="257760"/>
              </p14:xfrm>
            </p:contentPart>
          </mc:Choice>
          <mc:Fallback>
            <p:pic>
              <p:nvPicPr>
                <p:cNvPr id="558" name="Freihand 557">
                  <a:extLst>
                    <a:ext uri="{FF2B5EF4-FFF2-40B4-BE49-F238E27FC236}">
                      <a16:creationId xmlns:a16="http://schemas.microsoft.com/office/drawing/2014/main" id="{C1999E7E-7DFB-1FCA-C043-4AC93A1C56B6}"/>
                    </a:ext>
                  </a:extLst>
                </p:cNvPr>
                <p:cNvPicPr/>
                <p:nvPr/>
              </p:nvPicPr>
              <p:blipFill>
                <a:blip r:embed="rId842"/>
                <a:stretch>
                  <a:fillRect/>
                </a:stretch>
              </p:blipFill>
              <p:spPr>
                <a:xfrm>
                  <a:off x="2304874" y="5007628"/>
                  <a:ext cx="2509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59" name="Freihand 558">
                  <a:extLst>
                    <a:ext uri="{FF2B5EF4-FFF2-40B4-BE49-F238E27FC236}">
                      <a16:creationId xmlns:a16="http://schemas.microsoft.com/office/drawing/2014/main" id="{1225F540-85C7-5810-C8D7-57E8F72819E6}"/>
                    </a:ext>
                  </a:extLst>
                </p14:cNvPr>
                <p14:cNvContentPartPr/>
                <p14:nvPr/>
              </p14:nvContentPartPr>
              <p14:xfrm>
                <a:off x="2282194" y="5167828"/>
                <a:ext cx="97200" cy="201960"/>
              </p14:xfrm>
            </p:contentPart>
          </mc:Choice>
          <mc:Fallback>
            <p:pic>
              <p:nvPicPr>
                <p:cNvPr id="559" name="Freihand 558">
                  <a:extLst>
                    <a:ext uri="{FF2B5EF4-FFF2-40B4-BE49-F238E27FC236}">
                      <a16:creationId xmlns:a16="http://schemas.microsoft.com/office/drawing/2014/main" id="{1225F540-85C7-5810-C8D7-57E8F72819E6}"/>
                    </a:ext>
                  </a:extLst>
                </p:cNvPr>
                <p:cNvPicPr/>
                <p:nvPr/>
              </p:nvPicPr>
              <p:blipFill>
                <a:blip r:embed="rId844"/>
                <a:stretch>
                  <a:fillRect/>
                </a:stretch>
              </p:blipFill>
              <p:spPr>
                <a:xfrm>
                  <a:off x="2273554" y="5159188"/>
                  <a:ext cx="114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61" name="Freihand 560">
                  <a:extLst>
                    <a:ext uri="{FF2B5EF4-FFF2-40B4-BE49-F238E27FC236}">
                      <a16:creationId xmlns:a16="http://schemas.microsoft.com/office/drawing/2014/main" id="{14FADA0E-F9F2-CCF8-1DEA-E0E3C683CD0D}"/>
                    </a:ext>
                  </a:extLst>
                </p14:cNvPr>
                <p14:cNvContentPartPr/>
                <p14:nvPr/>
              </p14:nvContentPartPr>
              <p14:xfrm>
                <a:off x="1997074" y="5454028"/>
                <a:ext cx="158040" cy="223200"/>
              </p14:xfrm>
            </p:contentPart>
          </mc:Choice>
          <mc:Fallback>
            <p:pic>
              <p:nvPicPr>
                <p:cNvPr id="561" name="Freihand 560">
                  <a:extLst>
                    <a:ext uri="{FF2B5EF4-FFF2-40B4-BE49-F238E27FC236}">
                      <a16:creationId xmlns:a16="http://schemas.microsoft.com/office/drawing/2014/main" id="{14FADA0E-F9F2-CCF8-1DEA-E0E3C683CD0D}"/>
                    </a:ext>
                  </a:extLst>
                </p:cNvPr>
                <p:cNvPicPr/>
                <p:nvPr/>
              </p:nvPicPr>
              <p:blipFill>
                <a:blip r:embed="rId846"/>
                <a:stretch>
                  <a:fillRect/>
                </a:stretch>
              </p:blipFill>
              <p:spPr>
                <a:xfrm>
                  <a:off x="1988434" y="5445388"/>
                  <a:ext cx="1756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65" name="Freihand 564">
                  <a:extLst>
                    <a:ext uri="{FF2B5EF4-FFF2-40B4-BE49-F238E27FC236}">
                      <a16:creationId xmlns:a16="http://schemas.microsoft.com/office/drawing/2014/main" id="{35D31BFF-8C7C-2AAB-C028-5F8AA32E6DD7}"/>
                    </a:ext>
                  </a:extLst>
                </p14:cNvPr>
                <p14:cNvContentPartPr/>
                <p14:nvPr/>
              </p14:nvContentPartPr>
              <p14:xfrm>
                <a:off x="2219194" y="5487508"/>
                <a:ext cx="82080" cy="189360"/>
              </p14:xfrm>
            </p:contentPart>
          </mc:Choice>
          <mc:Fallback>
            <p:pic>
              <p:nvPicPr>
                <p:cNvPr id="565" name="Freihand 564">
                  <a:extLst>
                    <a:ext uri="{FF2B5EF4-FFF2-40B4-BE49-F238E27FC236}">
                      <a16:creationId xmlns:a16="http://schemas.microsoft.com/office/drawing/2014/main" id="{35D31BFF-8C7C-2AAB-C028-5F8AA32E6DD7}"/>
                    </a:ext>
                  </a:extLst>
                </p:cNvPr>
                <p:cNvPicPr/>
                <p:nvPr/>
              </p:nvPicPr>
              <p:blipFill>
                <a:blip r:embed="rId848"/>
                <a:stretch>
                  <a:fillRect/>
                </a:stretch>
              </p:blipFill>
              <p:spPr>
                <a:xfrm>
                  <a:off x="2210554" y="5478508"/>
                  <a:ext cx="99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66" name="Freihand 565">
                  <a:extLst>
                    <a:ext uri="{FF2B5EF4-FFF2-40B4-BE49-F238E27FC236}">
                      <a16:creationId xmlns:a16="http://schemas.microsoft.com/office/drawing/2014/main" id="{5EB4966A-9912-DFEB-5218-743A5A1F779D}"/>
                    </a:ext>
                  </a:extLst>
                </p14:cNvPr>
                <p14:cNvContentPartPr/>
                <p14:nvPr/>
              </p14:nvContentPartPr>
              <p14:xfrm>
                <a:off x="2434834" y="5480668"/>
                <a:ext cx="39240" cy="155880"/>
              </p14:xfrm>
            </p:contentPart>
          </mc:Choice>
          <mc:Fallback>
            <p:pic>
              <p:nvPicPr>
                <p:cNvPr id="566" name="Freihand 565">
                  <a:extLst>
                    <a:ext uri="{FF2B5EF4-FFF2-40B4-BE49-F238E27FC236}">
                      <a16:creationId xmlns:a16="http://schemas.microsoft.com/office/drawing/2014/main" id="{5EB4966A-9912-DFEB-5218-743A5A1F779D}"/>
                    </a:ext>
                  </a:extLst>
                </p:cNvPr>
                <p:cNvPicPr/>
                <p:nvPr/>
              </p:nvPicPr>
              <p:blipFill>
                <a:blip r:embed="rId850"/>
                <a:stretch>
                  <a:fillRect/>
                </a:stretch>
              </p:blipFill>
              <p:spPr>
                <a:xfrm>
                  <a:off x="2425834" y="5472028"/>
                  <a:ext cx="56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67" name="Freihand 566">
                  <a:extLst>
                    <a:ext uri="{FF2B5EF4-FFF2-40B4-BE49-F238E27FC236}">
                      <a16:creationId xmlns:a16="http://schemas.microsoft.com/office/drawing/2014/main" id="{2E27B309-AFBB-0D69-06A5-4DC3CA144FE1}"/>
                    </a:ext>
                  </a:extLst>
                </p14:cNvPr>
                <p14:cNvContentPartPr/>
                <p14:nvPr/>
              </p14:nvContentPartPr>
              <p14:xfrm>
                <a:off x="2354914" y="5438188"/>
                <a:ext cx="173520" cy="28080"/>
              </p14:xfrm>
            </p:contentPart>
          </mc:Choice>
          <mc:Fallback>
            <p:pic>
              <p:nvPicPr>
                <p:cNvPr id="567" name="Freihand 566">
                  <a:extLst>
                    <a:ext uri="{FF2B5EF4-FFF2-40B4-BE49-F238E27FC236}">
                      <a16:creationId xmlns:a16="http://schemas.microsoft.com/office/drawing/2014/main" id="{2E27B309-AFBB-0D69-06A5-4DC3CA144FE1}"/>
                    </a:ext>
                  </a:extLst>
                </p:cNvPr>
                <p:cNvPicPr/>
                <p:nvPr/>
              </p:nvPicPr>
              <p:blipFill>
                <a:blip r:embed="rId852"/>
                <a:stretch>
                  <a:fillRect/>
                </a:stretch>
              </p:blipFill>
              <p:spPr>
                <a:xfrm>
                  <a:off x="2345914" y="5429548"/>
                  <a:ext cx="191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75" name="Freihand 574">
                  <a:extLst>
                    <a:ext uri="{FF2B5EF4-FFF2-40B4-BE49-F238E27FC236}">
                      <a16:creationId xmlns:a16="http://schemas.microsoft.com/office/drawing/2014/main" id="{504A72E6-FF4C-7E32-3911-9E6AF48104E5}"/>
                    </a:ext>
                  </a:extLst>
                </p14:cNvPr>
                <p14:cNvContentPartPr/>
                <p14:nvPr/>
              </p14:nvContentPartPr>
              <p14:xfrm>
                <a:off x="2366074" y="5523868"/>
                <a:ext cx="79200" cy="9360"/>
              </p14:xfrm>
            </p:contentPart>
          </mc:Choice>
          <mc:Fallback>
            <p:pic>
              <p:nvPicPr>
                <p:cNvPr id="575" name="Freihand 574">
                  <a:extLst>
                    <a:ext uri="{FF2B5EF4-FFF2-40B4-BE49-F238E27FC236}">
                      <a16:creationId xmlns:a16="http://schemas.microsoft.com/office/drawing/2014/main" id="{504A72E6-FF4C-7E32-3911-9E6AF48104E5}"/>
                    </a:ext>
                  </a:extLst>
                </p:cNvPr>
                <p:cNvPicPr/>
                <p:nvPr/>
              </p:nvPicPr>
              <p:blipFill>
                <a:blip r:embed="rId854"/>
                <a:stretch>
                  <a:fillRect/>
                </a:stretch>
              </p:blipFill>
              <p:spPr>
                <a:xfrm>
                  <a:off x="2357434" y="5514868"/>
                  <a:ext cx="96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76" name="Freihand 575">
                  <a:extLst>
                    <a:ext uri="{FF2B5EF4-FFF2-40B4-BE49-F238E27FC236}">
                      <a16:creationId xmlns:a16="http://schemas.microsoft.com/office/drawing/2014/main" id="{672801C7-018E-1D4C-BD26-224A53A4FDE5}"/>
                    </a:ext>
                  </a:extLst>
                </p14:cNvPr>
                <p14:cNvContentPartPr/>
                <p14:nvPr/>
              </p14:nvContentPartPr>
              <p14:xfrm>
                <a:off x="2383714" y="5558428"/>
                <a:ext cx="78120" cy="11520"/>
              </p14:xfrm>
            </p:contentPart>
          </mc:Choice>
          <mc:Fallback>
            <p:pic>
              <p:nvPicPr>
                <p:cNvPr id="576" name="Freihand 575">
                  <a:extLst>
                    <a:ext uri="{FF2B5EF4-FFF2-40B4-BE49-F238E27FC236}">
                      <a16:creationId xmlns:a16="http://schemas.microsoft.com/office/drawing/2014/main" id="{672801C7-018E-1D4C-BD26-224A53A4FDE5}"/>
                    </a:ext>
                  </a:extLst>
                </p:cNvPr>
                <p:cNvPicPr/>
                <p:nvPr/>
              </p:nvPicPr>
              <p:blipFill>
                <a:blip r:embed="rId856"/>
                <a:stretch>
                  <a:fillRect/>
                </a:stretch>
              </p:blipFill>
              <p:spPr>
                <a:xfrm>
                  <a:off x="2374714" y="5549428"/>
                  <a:ext cx="95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79" name="Freihand 578">
                  <a:extLst>
                    <a:ext uri="{FF2B5EF4-FFF2-40B4-BE49-F238E27FC236}">
                      <a16:creationId xmlns:a16="http://schemas.microsoft.com/office/drawing/2014/main" id="{C449A7BE-81FE-6C6F-571F-6537EEF31E9E}"/>
                    </a:ext>
                  </a:extLst>
                </p14:cNvPr>
                <p14:cNvContentPartPr/>
                <p14:nvPr/>
              </p14:nvContentPartPr>
              <p14:xfrm>
                <a:off x="3221794" y="5922028"/>
                <a:ext cx="158040" cy="267120"/>
              </p14:xfrm>
            </p:contentPart>
          </mc:Choice>
          <mc:Fallback>
            <p:pic>
              <p:nvPicPr>
                <p:cNvPr id="579" name="Freihand 578">
                  <a:extLst>
                    <a:ext uri="{FF2B5EF4-FFF2-40B4-BE49-F238E27FC236}">
                      <a16:creationId xmlns:a16="http://schemas.microsoft.com/office/drawing/2014/main" id="{C449A7BE-81FE-6C6F-571F-6537EEF31E9E}"/>
                    </a:ext>
                  </a:extLst>
                </p:cNvPr>
                <p:cNvPicPr/>
                <p:nvPr/>
              </p:nvPicPr>
              <p:blipFill>
                <a:blip r:embed="rId858"/>
                <a:stretch>
                  <a:fillRect/>
                </a:stretch>
              </p:blipFill>
              <p:spPr>
                <a:xfrm>
                  <a:off x="3213154" y="5913028"/>
                  <a:ext cx="1756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80" name="Freihand 579">
                  <a:extLst>
                    <a:ext uri="{FF2B5EF4-FFF2-40B4-BE49-F238E27FC236}">
                      <a16:creationId xmlns:a16="http://schemas.microsoft.com/office/drawing/2014/main" id="{9376DBED-2A96-EF0F-8F96-880EDF94FB95}"/>
                    </a:ext>
                  </a:extLst>
                </p14:cNvPr>
                <p14:cNvContentPartPr/>
                <p14:nvPr/>
              </p14:nvContentPartPr>
              <p14:xfrm>
                <a:off x="3558754" y="5947948"/>
                <a:ext cx="28440" cy="184320"/>
              </p14:xfrm>
            </p:contentPart>
          </mc:Choice>
          <mc:Fallback>
            <p:pic>
              <p:nvPicPr>
                <p:cNvPr id="580" name="Freihand 579">
                  <a:extLst>
                    <a:ext uri="{FF2B5EF4-FFF2-40B4-BE49-F238E27FC236}">
                      <a16:creationId xmlns:a16="http://schemas.microsoft.com/office/drawing/2014/main" id="{9376DBED-2A96-EF0F-8F96-880EDF94FB95}"/>
                    </a:ext>
                  </a:extLst>
                </p:cNvPr>
                <p:cNvPicPr/>
                <p:nvPr/>
              </p:nvPicPr>
              <p:blipFill>
                <a:blip r:embed="rId860"/>
                <a:stretch>
                  <a:fillRect/>
                </a:stretch>
              </p:blipFill>
              <p:spPr>
                <a:xfrm>
                  <a:off x="3550114" y="5939308"/>
                  <a:ext cx="46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81" name="Freihand 580">
                  <a:extLst>
                    <a:ext uri="{FF2B5EF4-FFF2-40B4-BE49-F238E27FC236}">
                      <a16:creationId xmlns:a16="http://schemas.microsoft.com/office/drawing/2014/main" id="{B4350722-5262-D41A-A789-100ED5A12E7F}"/>
                    </a:ext>
                  </a:extLst>
                </p14:cNvPr>
                <p14:cNvContentPartPr/>
                <p14:nvPr/>
              </p14:nvContentPartPr>
              <p14:xfrm>
                <a:off x="3504754" y="5995468"/>
                <a:ext cx="132480" cy="23040"/>
              </p14:xfrm>
            </p:contentPart>
          </mc:Choice>
          <mc:Fallback>
            <p:pic>
              <p:nvPicPr>
                <p:cNvPr id="581" name="Freihand 580">
                  <a:extLst>
                    <a:ext uri="{FF2B5EF4-FFF2-40B4-BE49-F238E27FC236}">
                      <a16:creationId xmlns:a16="http://schemas.microsoft.com/office/drawing/2014/main" id="{B4350722-5262-D41A-A789-100ED5A12E7F}"/>
                    </a:ext>
                  </a:extLst>
                </p:cNvPr>
                <p:cNvPicPr/>
                <p:nvPr/>
              </p:nvPicPr>
              <p:blipFill>
                <a:blip r:embed="rId862"/>
                <a:stretch>
                  <a:fillRect/>
                </a:stretch>
              </p:blipFill>
              <p:spPr>
                <a:xfrm>
                  <a:off x="3496114" y="5986468"/>
                  <a:ext cx="150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82" name="Freihand 581">
                  <a:extLst>
                    <a:ext uri="{FF2B5EF4-FFF2-40B4-BE49-F238E27FC236}">
                      <a16:creationId xmlns:a16="http://schemas.microsoft.com/office/drawing/2014/main" id="{1B82A692-C7B2-04F4-4AC3-AC54CD362F65}"/>
                    </a:ext>
                  </a:extLst>
                </p14:cNvPr>
                <p14:cNvContentPartPr/>
                <p14:nvPr/>
              </p14:nvContentPartPr>
              <p14:xfrm>
                <a:off x="3735154" y="5728708"/>
                <a:ext cx="93960" cy="364680"/>
              </p14:xfrm>
            </p:contentPart>
          </mc:Choice>
          <mc:Fallback>
            <p:pic>
              <p:nvPicPr>
                <p:cNvPr id="582" name="Freihand 581">
                  <a:extLst>
                    <a:ext uri="{FF2B5EF4-FFF2-40B4-BE49-F238E27FC236}">
                      <a16:creationId xmlns:a16="http://schemas.microsoft.com/office/drawing/2014/main" id="{1B82A692-C7B2-04F4-4AC3-AC54CD362F65}"/>
                    </a:ext>
                  </a:extLst>
                </p:cNvPr>
                <p:cNvPicPr/>
                <p:nvPr/>
              </p:nvPicPr>
              <p:blipFill>
                <a:blip r:embed="rId864"/>
                <a:stretch>
                  <a:fillRect/>
                </a:stretch>
              </p:blipFill>
              <p:spPr>
                <a:xfrm>
                  <a:off x="3726514" y="5719708"/>
                  <a:ext cx="11160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84" name="Freihand 583">
                  <a:extLst>
                    <a:ext uri="{FF2B5EF4-FFF2-40B4-BE49-F238E27FC236}">
                      <a16:creationId xmlns:a16="http://schemas.microsoft.com/office/drawing/2014/main" id="{646413C3-D3D8-CF91-3367-626BDB1996CE}"/>
                    </a:ext>
                  </a:extLst>
                </p14:cNvPr>
                <p14:cNvContentPartPr/>
                <p14:nvPr/>
              </p14:nvContentPartPr>
              <p14:xfrm>
                <a:off x="4138714" y="5847508"/>
                <a:ext cx="195120" cy="74520"/>
              </p14:xfrm>
            </p:contentPart>
          </mc:Choice>
          <mc:Fallback>
            <p:pic>
              <p:nvPicPr>
                <p:cNvPr id="584" name="Freihand 583">
                  <a:extLst>
                    <a:ext uri="{FF2B5EF4-FFF2-40B4-BE49-F238E27FC236}">
                      <a16:creationId xmlns:a16="http://schemas.microsoft.com/office/drawing/2014/main" id="{646413C3-D3D8-CF91-3367-626BDB1996CE}"/>
                    </a:ext>
                  </a:extLst>
                </p:cNvPr>
                <p:cNvPicPr/>
                <p:nvPr/>
              </p:nvPicPr>
              <p:blipFill>
                <a:blip r:embed="rId866"/>
                <a:stretch>
                  <a:fillRect/>
                </a:stretch>
              </p:blipFill>
              <p:spPr>
                <a:xfrm>
                  <a:off x="4130074" y="5838508"/>
                  <a:ext cx="212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85" name="Freihand 584">
                  <a:extLst>
                    <a:ext uri="{FF2B5EF4-FFF2-40B4-BE49-F238E27FC236}">
                      <a16:creationId xmlns:a16="http://schemas.microsoft.com/office/drawing/2014/main" id="{CCD42580-7AF3-B659-7622-470F6CA62483}"/>
                    </a:ext>
                  </a:extLst>
                </p14:cNvPr>
                <p14:cNvContentPartPr/>
                <p14:nvPr/>
              </p14:nvContentPartPr>
              <p14:xfrm>
                <a:off x="4044394" y="5770108"/>
                <a:ext cx="173880" cy="220680"/>
              </p14:xfrm>
            </p:contentPart>
          </mc:Choice>
          <mc:Fallback>
            <p:pic>
              <p:nvPicPr>
                <p:cNvPr id="585" name="Freihand 584">
                  <a:extLst>
                    <a:ext uri="{FF2B5EF4-FFF2-40B4-BE49-F238E27FC236}">
                      <a16:creationId xmlns:a16="http://schemas.microsoft.com/office/drawing/2014/main" id="{CCD42580-7AF3-B659-7622-470F6CA62483}"/>
                    </a:ext>
                  </a:extLst>
                </p:cNvPr>
                <p:cNvPicPr/>
                <p:nvPr/>
              </p:nvPicPr>
              <p:blipFill>
                <a:blip r:embed="rId868"/>
                <a:stretch>
                  <a:fillRect/>
                </a:stretch>
              </p:blipFill>
              <p:spPr>
                <a:xfrm>
                  <a:off x="4035394" y="5761108"/>
                  <a:ext cx="1915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67" name="Freihand 466">
                  <a:extLst>
                    <a:ext uri="{FF2B5EF4-FFF2-40B4-BE49-F238E27FC236}">
                      <a16:creationId xmlns:a16="http://schemas.microsoft.com/office/drawing/2014/main" id="{521F2A5A-D75A-79D4-7E63-37A332F7CEC1}"/>
                    </a:ext>
                  </a:extLst>
                </p14:cNvPr>
                <p14:cNvContentPartPr/>
                <p14:nvPr/>
              </p14:nvContentPartPr>
              <p14:xfrm>
                <a:off x="1537714" y="3959668"/>
                <a:ext cx="152280" cy="163440"/>
              </p14:xfrm>
            </p:contentPart>
          </mc:Choice>
          <mc:Fallback>
            <p:pic>
              <p:nvPicPr>
                <p:cNvPr id="467" name="Freihand 466">
                  <a:extLst>
                    <a:ext uri="{FF2B5EF4-FFF2-40B4-BE49-F238E27FC236}">
                      <a16:creationId xmlns:a16="http://schemas.microsoft.com/office/drawing/2014/main" id="{521F2A5A-D75A-79D4-7E63-37A332F7CEC1}"/>
                    </a:ext>
                  </a:extLst>
                </p:cNvPr>
                <p:cNvPicPr/>
                <p:nvPr/>
              </p:nvPicPr>
              <p:blipFill>
                <a:blip r:embed="rId870"/>
                <a:stretch>
                  <a:fillRect/>
                </a:stretch>
              </p:blipFill>
              <p:spPr>
                <a:xfrm>
                  <a:off x="1528714" y="3950668"/>
                  <a:ext cx="169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468" name="Freihand 467">
                  <a:extLst>
                    <a:ext uri="{FF2B5EF4-FFF2-40B4-BE49-F238E27FC236}">
                      <a16:creationId xmlns:a16="http://schemas.microsoft.com/office/drawing/2014/main" id="{CF19D31A-FDDF-3260-EABE-7BA984A4DC40}"/>
                    </a:ext>
                  </a:extLst>
                </p14:cNvPr>
                <p14:cNvContentPartPr/>
                <p14:nvPr/>
              </p14:nvContentPartPr>
              <p14:xfrm>
                <a:off x="1819234" y="3937348"/>
                <a:ext cx="120600" cy="161640"/>
              </p14:xfrm>
            </p:contentPart>
          </mc:Choice>
          <mc:Fallback>
            <p:pic>
              <p:nvPicPr>
                <p:cNvPr id="468" name="Freihand 467">
                  <a:extLst>
                    <a:ext uri="{FF2B5EF4-FFF2-40B4-BE49-F238E27FC236}">
                      <a16:creationId xmlns:a16="http://schemas.microsoft.com/office/drawing/2014/main" id="{CF19D31A-FDDF-3260-EABE-7BA984A4DC40}"/>
                    </a:ext>
                  </a:extLst>
                </p:cNvPr>
                <p:cNvPicPr/>
                <p:nvPr/>
              </p:nvPicPr>
              <p:blipFill>
                <a:blip r:embed="rId872"/>
                <a:stretch>
                  <a:fillRect/>
                </a:stretch>
              </p:blipFill>
              <p:spPr>
                <a:xfrm>
                  <a:off x="1810234" y="3928348"/>
                  <a:ext cx="138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69" name="Freihand 468">
                  <a:extLst>
                    <a:ext uri="{FF2B5EF4-FFF2-40B4-BE49-F238E27FC236}">
                      <a16:creationId xmlns:a16="http://schemas.microsoft.com/office/drawing/2014/main" id="{702995B3-278A-5145-C454-2CF39634E80C}"/>
                    </a:ext>
                  </a:extLst>
                </p14:cNvPr>
                <p14:cNvContentPartPr/>
                <p14:nvPr/>
              </p14:nvContentPartPr>
              <p14:xfrm>
                <a:off x="1782874" y="4000708"/>
                <a:ext cx="130320" cy="48960"/>
              </p14:xfrm>
            </p:contentPart>
          </mc:Choice>
          <mc:Fallback>
            <p:pic>
              <p:nvPicPr>
                <p:cNvPr id="469" name="Freihand 468">
                  <a:extLst>
                    <a:ext uri="{FF2B5EF4-FFF2-40B4-BE49-F238E27FC236}">
                      <a16:creationId xmlns:a16="http://schemas.microsoft.com/office/drawing/2014/main" id="{702995B3-278A-5145-C454-2CF39634E80C}"/>
                    </a:ext>
                  </a:extLst>
                </p:cNvPr>
                <p:cNvPicPr/>
                <p:nvPr/>
              </p:nvPicPr>
              <p:blipFill>
                <a:blip r:embed="rId874"/>
                <a:stretch>
                  <a:fillRect/>
                </a:stretch>
              </p:blipFill>
              <p:spPr>
                <a:xfrm>
                  <a:off x="1774234" y="3991708"/>
                  <a:ext cx="147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613" name="Freihand 612">
                  <a:extLst>
                    <a:ext uri="{FF2B5EF4-FFF2-40B4-BE49-F238E27FC236}">
                      <a16:creationId xmlns:a16="http://schemas.microsoft.com/office/drawing/2014/main" id="{B562DB6E-B918-E630-934F-016C6E4535A2}"/>
                    </a:ext>
                  </a:extLst>
                </p14:cNvPr>
                <p14:cNvContentPartPr/>
                <p14:nvPr/>
              </p14:nvContentPartPr>
              <p14:xfrm>
                <a:off x="-63206" y="5668588"/>
                <a:ext cx="4107240" cy="1113480"/>
              </p14:xfrm>
            </p:contentPart>
          </mc:Choice>
          <mc:Fallback>
            <p:pic>
              <p:nvPicPr>
                <p:cNvPr id="613" name="Freihand 612">
                  <a:extLst>
                    <a:ext uri="{FF2B5EF4-FFF2-40B4-BE49-F238E27FC236}">
                      <a16:creationId xmlns:a16="http://schemas.microsoft.com/office/drawing/2014/main" id="{B562DB6E-B918-E630-934F-016C6E4535A2}"/>
                    </a:ext>
                  </a:extLst>
                </p:cNvPr>
                <p:cNvPicPr/>
                <p:nvPr/>
              </p:nvPicPr>
              <p:blipFill>
                <a:blip r:embed="rId876"/>
                <a:stretch>
                  <a:fillRect/>
                </a:stretch>
              </p:blipFill>
              <p:spPr>
                <a:xfrm>
                  <a:off x="-72206" y="5659948"/>
                  <a:ext cx="4124880" cy="1131120"/>
                </a:xfrm>
                <a:prstGeom prst="rect">
                  <a:avLst/>
                </a:prstGeom>
              </p:spPr>
            </p:pic>
          </mc:Fallback>
        </mc:AlternateContent>
      </p:grpSp>
    </p:spTree>
    <p:extLst>
      <p:ext uri="{BB962C8B-B14F-4D97-AF65-F5344CB8AC3E}">
        <p14:creationId xmlns:p14="http://schemas.microsoft.com/office/powerpoint/2010/main" val="284950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1" name="Freihand 50">
                <a:extLst>
                  <a:ext uri="{FF2B5EF4-FFF2-40B4-BE49-F238E27FC236}">
                    <a16:creationId xmlns:a16="http://schemas.microsoft.com/office/drawing/2014/main" id="{3F416DC1-860D-439A-61E5-244562370713}"/>
                  </a:ext>
                </a:extLst>
              </p14:cNvPr>
              <p14:cNvContentPartPr/>
              <p14:nvPr/>
            </p14:nvContentPartPr>
            <p14:xfrm>
              <a:off x="2363554" y="755668"/>
              <a:ext cx="167040" cy="171360"/>
            </p14:xfrm>
          </p:contentPart>
        </mc:Choice>
        <mc:Fallback>
          <p:pic>
            <p:nvPicPr>
              <p:cNvPr id="51" name="Freihand 50">
                <a:extLst>
                  <a:ext uri="{FF2B5EF4-FFF2-40B4-BE49-F238E27FC236}">
                    <a16:creationId xmlns:a16="http://schemas.microsoft.com/office/drawing/2014/main" id="{3F416DC1-860D-439A-61E5-244562370713}"/>
                  </a:ext>
                </a:extLst>
              </p:cNvPr>
              <p:cNvPicPr/>
              <p:nvPr/>
            </p:nvPicPr>
            <p:blipFill>
              <a:blip r:embed="rId4"/>
              <a:stretch>
                <a:fillRect/>
              </a:stretch>
            </p:blipFill>
            <p:spPr>
              <a:xfrm>
                <a:off x="2354914" y="746668"/>
                <a:ext cx="184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0" name="Freihand 59">
                <a:extLst>
                  <a:ext uri="{FF2B5EF4-FFF2-40B4-BE49-F238E27FC236}">
                    <a16:creationId xmlns:a16="http://schemas.microsoft.com/office/drawing/2014/main" id="{7AC8C656-FA9C-9D88-25C4-90DC92C995FF}"/>
                  </a:ext>
                </a:extLst>
              </p14:cNvPr>
              <p14:cNvContentPartPr/>
              <p14:nvPr/>
            </p14:nvContentPartPr>
            <p14:xfrm>
              <a:off x="2082034" y="1770868"/>
              <a:ext cx="38880" cy="244800"/>
            </p14:xfrm>
          </p:contentPart>
        </mc:Choice>
        <mc:Fallback>
          <p:pic>
            <p:nvPicPr>
              <p:cNvPr id="60" name="Freihand 59">
                <a:extLst>
                  <a:ext uri="{FF2B5EF4-FFF2-40B4-BE49-F238E27FC236}">
                    <a16:creationId xmlns:a16="http://schemas.microsoft.com/office/drawing/2014/main" id="{7AC8C656-FA9C-9D88-25C4-90DC92C995FF}"/>
                  </a:ext>
                </a:extLst>
              </p:cNvPr>
              <p:cNvPicPr/>
              <p:nvPr/>
            </p:nvPicPr>
            <p:blipFill>
              <a:blip r:embed="rId6"/>
              <a:stretch>
                <a:fillRect/>
              </a:stretch>
            </p:blipFill>
            <p:spPr>
              <a:xfrm>
                <a:off x="2073394" y="1762228"/>
                <a:ext cx="56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2" name="Freihand 61">
                <a:extLst>
                  <a:ext uri="{FF2B5EF4-FFF2-40B4-BE49-F238E27FC236}">
                    <a16:creationId xmlns:a16="http://schemas.microsoft.com/office/drawing/2014/main" id="{0734BB00-414D-B1AE-A3E2-3FAD09917651}"/>
                  </a:ext>
                </a:extLst>
              </p14:cNvPr>
              <p14:cNvContentPartPr/>
              <p14:nvPr/>
            </p14:nvContentPartPr>
            <p14:xfrm>
              <a:off x="1359154" y="1358308"/>
              <a:ext cx="198720" cy="205560"/>
            </p14:xfrm>
          </p:contentPart>
        </mc:Choice>
        <mc:Fallback>
          <p:pic>
            <p:nvPicPr>
              <p:cNvPr id="62" name="Freihand 61">
                <a:extLst>
                  <a:ext uri="{FF2B5EF4-FFF2-40B4-BE49-F238E27FC236}">
                    <a16:creationId xmlns:a16="http://schemas.microsoft.com/office/drawing/2014/main" id="{0734BB00-414D-B1AE-A3E2-3FAD09917651}"/>
                  </a:ext>
                </a:extLst>
              </p:cNvPr>
              <p:cNvPicPr/>
              <p:nvPr/>
            </p:nvPicPr>
            <p:blipFill>
              <a:blip r:embed="rId8"/>
              <a:stretch>
                <a:fillRect/>
              </a:stretch>
            </p:blipFill>
            <p:spPr>
              <a:xfrm>
                <a:off x="1350514" y="1349668"/>
                <a:ext cx="216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95" name="Freihand 594">
                <a:extLst>
                  <a:ext uri="{FF2B5EF4-FFF2-40B4-BE49-F238E27FC236}">
                    <a16:creationId xmlns:a16="http://schemas.microsoft.com/office/drawing/2014/main" id="{DEE07453-FFB0-8501-1306-9E1E2F4DD813}"/>
                  </a:ext>
                </a:extLst>
              </p14:cNvPr>
              <p14:cNvContentPartPr/>
              <p14:nvPr/>
            </p14:nvContentPartPr>
            <p14:xfrm>
              <a:off x="514" y="960868"/>
              <a:ext cx="459720" cy="498240"/>
            </p14:xfrm>
          </p:contentPart>
        </mc:Choice>
        <mc:Fallback>
          <p:pic>
            <p:nvPicPr>
              <p:cNvPr id="595" name="Freihand 594">
                <a:extLst>
                  <a:ext uri="{FF2B5EF4-FFF2-40B4-BE49-F238E27FC236}">
                    <a16:creationId xmlns:a16="http://schemas.microsoft.com/office/drawing/2014/main" id="{DEE07453-FFB0-8501-1306-9E1E2F4DD813}"/>
                  </a:ext>
                </a:extLst>
              </p:cNvPr>
              <p:cNvPicPr/>
              <p:nvPr/>
            </p:nvPicPr>
            <p:blipFill>
              <a:blip r:embed="rId10"/>
              <a:stretch>
                <a:fillRect/>
              </a:stretch>
            </p:blipFill>
            <p:spPr>
              <a:xfrm>
                <a:off x="-8486" y="951868"/>
                <a:ext cx="47736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9" name="Freihand 308">
                <a:extLst>
                  <a:ext uri="{FF2B5EF4-FFF2-40B4-BE49-F238E27FC236}">
                    <a16:creationId xmlns:a16="http://schemas.microsoft.com/office/drawing/2014/main" id="{82CD8585-808F-C1F8-F9C6-ED2481EF2367}"/>
                  </a:ext>
                </a:extLst>
              </p14:cNvPr>
              <p14:cNvContentPartPr/>
              <p14:nvPr/>
            </p14:nvContentPartPr>
            <p14:xfrm>
              <a:off x="224074" y="1640548"/>
              <a:ext cx="24120" cy="20160"/>
            </p14:xfrm>
          </p:contentPart>
        </mc:Choice>
        <mc:Fallback>
          <p:pic>
            <p:nvPicPr>
              <p:cNvPr id="309" name="Freihand 308">
                <a:extLst>
                  <a:ext uri="{FF2B5EF4-FFF2-40B4-BE49-F238E27FC236}">
                    <a16:creationId xmlns:a16="http://schemas.microsoft.com/office/drawing/2014/main" id="{82CD8585-808F-C1F8-F9C6-ED2481EF2367}"/>
                  </a:ext>
                </a:extLst>
              </p:cNvPr>
              <p:cNvPicPr/>
              <p:nvPr/>
            </p:nvPicPr>
            <p:blipFill>
              <a:blip r:embed="rId12"/>
              <a:stretch>
                <a:fillRect/>
              </a:stretch>
            </p:blipFill>
            <p:spPr>
              <a:xfrm>
                <a:off x="215074" y="1631908"/>
                <a:ext cx="41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0" name="Freihand 309">
                <a:extLst>
                  <a:ext uri="{FF2B5EF4-FFF2-40B4-BE49-F238E27FC236}">
                    <a16:creationId xmlns:a16="http://schemas.microsoft.com/office/drawing/2014/main" id="{606909CE-F9DA-70BD-D10F-4D71323A79F9}"/>
                  </a:ext>
                </a:extLst>
              </p14:cNvPr>
              <p14:cNvContentPartPr/>
              <p14:nvPr/>
            </p14:nvContentPartPr>
            <p14:xfrm>
              <a:off x="1267714" y="965188"/>
              <a:ext cx="303480" cy="34560"/>
            </p14:xfrm>
          </p:contentPart>
        </mc:Choice>
        <mc:Fallback>
          <p:pic>
            <p:nvPicPr>
              <p:cNvPr id="310" name="Freihand 309">
                <a:extLst>
                  <a:ext uri="{FF2B5EF4-FFF2-40B4-BE49-F238E27FC236}">
                    <a16:creationId xmlns:a16="http://schemas.microsoft.com/office/drawing/2014/main" id="{606909CE-F9DA-70BD-D10F-4D71323A79F9}"/>
                  </a:ext>
                </a:extLst>
              </p:cNvPr>
              <p:cNvPicPr/>
              <p:nvPr/>
            </p:nvPicPr>
            <p:blipFill>
              <a:blip r:embed="rId14"/>
              <a:stretch>
                <a:fillRect/>
              </a:stretch>
            </p:blipFill>
            <p:spPr>
              <a:xfrm>
                <a:off x="1258714" y="956188"/>
                <a:ext cx="321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47" name="Freihand 646">
                <a:extLst>
                  <a:ext uri="{FF2B5EF4-FFF2-40B4-BE49-F238E27FC236}">
                    <a16:creationId xmlns:a16="http://schemas.microsoft.com/office/drawing/2014/main" id="{0AEACE31-6C48-F75C-67DC-A3DC03D127B9}"/>
                  </a:ext>
                </a:extLst>
              </p14:cNvPr>
              <p14:cNvContentPartPr/>
              <p14:nvPr/>
            </p14:nvContentPartPr>
            <p14:xfrm>
              <a:off x="2817874" y="1697788"/>
              <a:ext cx="224280" cy="32400"/>
            </p14:xfrm>
          </p:contentPart>
        </mc:Choice>
        <mc:Fallback>
          <p:pic>
            <p:nvPicPr>
              <p:cNvPr id="647" name="Freihand 646">
                <a:extLst>
                  <a:ext uri="{FF2B5EF4-FFF2-40B4-BE49-F238E27FC236}">
                    <a16:creationId xmlns:a16="http://schemas.microsoft.com/office/drawing/2014/main" id="{0AEACE31-6C48-F75C-67DC-A3DC03D127B9}"/>
                  </a:ext>
                </a:extLst>
              </p:cNvPr>
              <p:cNvPicPr/>
              <p:nvPr/>
            </p:nvPicPr>
            <p:blipFill>
              <a:blip r:embed="rId16"/>
              <a:stretch>
                <a:fillRect/>
              </a:stretch>
            </p:blipFill>
            <p:spPr>
              <a:xfrm>
                <a:off x="2809234" y="1689148"/>
                <a:ext cx="241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03" name="Freihand 702">
                <a:extLst>
                  <a:ext uri="{FF2B5EF4-FFF2-40B4-BE49-F238E27FC236}">
                    <a16:creationId xmlns:a16="http://schemas.microsoft.com/office/drawing/2014/main" id="{7ECBCF21-3490-24D3-508F-64A5158CF900}"/>
                  </a:ext>
                </a:extLst>
              </p14:cNvPr>
              <p14:cNvContentPartPr/>
              <p14:nvPr/>
            </p14:nvContentPartPr>
            <p14:xfrm>
              <a:off x="8414074" y="1971388"/>
              <a:ext cx="1393200" cy="84240"/>
            </p14:xfrm>
          </p:contentPart>
        </mc:Choice>
        <mc:Fallback>
          <p:pic>
            <p:nvPicPr>
              <p:cNvPr id="703" name="Freihand 702">
                <a:extLst>
                  <a:ext uri="{FF2B5EF4-FFF2-40B4-BE49-F238E27FC236}">
                    <a16:creationId xmlns:a16="http://schemas.microsoft.com/office/drawing/2014/main" id="{7ECBCF21-3490-24D3-508F-64A5158CF900}"/>
                  </a:ext>
                </a:extLst>
              </p:cNvPr>
              <p:cNvPicPr/>
              <p:nvPr/>
            </p:nvPicPr>
            <p:blipFill>
              <a:blip r:embed="rId18"/>
              <a:stretch>
                <a:fillRect/>
              </a:stretch>
            </p:blipFill>
            <p:spPr>
              <a:xfrm>
                <a:off x="8405434" y="1962388"/>
                <a:ext cx="1410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04" name="Freihand 703">
                <a:extLst>
                  <a:ext uri="{FF2B5EF4-FFF2-40B4-BE49-F238E27FC236}">
                    <a16:creationId xmlns:a16="http://schemas.microsoft.com/office/drawing/2014/main" id="{6538646B-E0AB-FD6E-FC31-5164EE74CA3C}"/>
                  </a:ext>
                </a:extLst>
              </p14:cNvPr>
              <p14:cNvContentPartPr/>
              <p14:nvPr/>
            </p14:nvContentPartPr>
            <p14:xfrm>
              <a:off x="1785034" y="977788"/>
              <a:ext cx="243000" cy="26640"/>
            </p14:xfrm>
          </p:contentPart>
        </mc:Choice>
        <mc:Fallback>
          <p:pic>
            <p:nvPicPr>
              <p:cNvPr id="704" name="Freihand 703">
                <a:extLst>
                  <a:ext uri="{FF2B5EF4-FFF2-40B4-BE49-F238E27FC236}">
                    <a16:creationId xmlns:a16="http://schemas.microsoft.com/office/drawing/2014/main" id="{6538646B-E0AB-FD6E-FC31-5164EE74CA3C}"/>
                  </a:ext>
                </a:extLst>
              </p:cNvPr>
              <p:cNvPicPr/>
              <p:nvPr/>
            </p:nvPicPr>
            <p:blipFill>
              <a:blip r:embed="rId20"/>
              <a:stretch>
                <a:fillRect/>
              </a:stretch>
            </p:blipFill>
            <p:spPr>
              <a:xfrm>
                <a:off x="1776394" y="968788"/>
                <a:ext cx="260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05" name="Freihand 704">
                <a:extLst>
                  <a:ext uri="{FF2B5EF4-FFF2-40B4-BE49-F238E27FC236}">
                    <a16:creationId xmlns:a16="http://schemas.microsoft.com/office/drawing/2014/main" id="{353D1BA1-F6C4-EC00-FC1D-065AF18B86F7}"/>
                  </a:ext>
                </a:extLst>
              </p14:cNvPr>
              <p14:cNvContentPartPr/>
              <p14:nvPr/>
            </p14:nvContentPartPr>
            <p14:xfrm>
              <a:off x="2286874" y="1724428"/>
              <a:ext cx="325080" cy="53640"/>
            </p14:xfrm>
          </p:contentPart>
        </mc:Choice>
        <mc:Fallback>
          <p:pic>
            <p:nvPicPr>
              <p:cNvPr id="705" name="Freihand 704">
                <a:extLst>
                  <a:ext uri="{FF2B5EF4-FFF2-40B4-BE49-F238E27FC236}">
                    <a16:creationId xmlns:a16="http://schemas.microsoft.com/office/drawing/2014/main" id="{353D1BA1-F6C4-EC00-FC1D-065AF18B86F7}"/>
                  </a:ext>
                </a:extLst>
              </p:cNvPr>
              <p:cNvPicPr/>
              <p:nvPr/>
            </p:nvPicPr>
            <p:blipFill>
              <a:blip r:embed="rId22"/>
              <a:stretch>
                <a:fillRect/>
              </a:stretch>
            </p:blipFill>
            <p:spPr>
              <a:xfrm>
                <a:off x="2278234" y="1715788"/>
                <a:ext cx="342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06" name="Freihand 705">
                <a:extLst>
                  <a:ext uri="{FF2B5EF4-FFF2-40B4-BE49-F238E27FC236}">
                    <a16:creationId xmlns:a16="http://schemas.microsoft.com/office/drawing/2014/main" id="{CD072358-E628-89E8-F45D-B793EC1F1552}"/>
                  </a:ext>
                </a:extLst>
              </p14:cNvPr>
              <p14:cNvContentPartPr/>
              <p14:nvPr/>
            </p14:nvContentPartPr>
            <p14:xfrm>
              <a:off x="4730554" y="1779508"/>
              <a:ext cx="7920" cy="7920"/>
            </p14:xfrm>
          </p:contentPart>
        </mc:Choice>
        <mc:Fallback>
          <p:pic>
            <p:nvPicPr>
              <p:cNvPr id="706" name="Freihand 705">
                <a:extLst>
                  <a:ext uri="{FF2B5EF4-FFF2-40B4-BE49-F238E27FC236}">
                    <a16:creationId xmlns:a16="http://schemas.microsoft.com/office/drawing/2014/main" id="{CD072358-E628-89E8-F45D-B793EC1F1552}"/>
                  </a:ext>
                </a:extLst>
              </p:cNvPr>
              <p:cNvPicPr/>
              <p:nvPr/>
            </p:nvPicPr>
            <p:blipFill>
              <a:blip r:embed="rId24"/>
              <a:stretch>
                <a:fillRect/>
              </a:stretch>
            </p:blipFill>
            <p:spPr>
              <a:xfrm>
                <a:off x="4721554" y="1770508"/>
                <a:ext cx="25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07" name="Freihand 706">
                <a:extLst>
                  <a:ext uri="{FF2B5EF4-FFF2-40B4-BE49-F238E27FC236}">
                    <a16:creationId xmlns:a16="http://schemas.microsoft.com/office/drawing/2014/main" id="{3E7A30DE-3D91-F72B-4BA8-1B1BC1257CF8}"/>
                  </a:ext>
                </a:extLst>
              </p14:cNvPr>
              <p14:cNvContentPartPr/>
              <p14:nvPr/>
            </p14:nvContentPartPr>
            <p14:xfrm>
              <a:off x="4648114" y="1275148"/>
              <a:ext cx="520560" cy="21960"/>
            </p14:xfrm>
          </p:contentPart>
        </mc:Choice>
        <mc:Fallback>
          <p:pic>
            <p:nvPicPr>
              <p:cNvPr id="707" name="Freihand 706">
                <a:extLst>
                  <a:ext uri="{FF2B5EF4-FFF2-40B4-BE49-F238E27FC236}">
                    <a16:creationId xmlns:a16="http://schemas.microsoft.com/office/drawing/2014/main" id="{3E7A30DE-3D91-F72B-4BA8-1B1BC1257CF8}"/>
                  </a:ext>
                </a:extLst>
              </p:cNvPr>
              <p:cNvPicPr/>
              <p:nvPr/>
            </p:nvPicPr>
            <p:blipFill>
              <a:blip r:embed="rId26"/>
              <a:stretch>
                <a:fillRect/>
              </a:stretch>
            </p:blipFill>
            <p:spPr>
              <a:xfrm>
                <a:off x="4639474" y="1266508"/>
                <a:ext cx="538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08" name="Freihand 707">
                <a:extLst>
                  <a:ext uri="{FF2B5EF4-FFF2-40B4-BE49-F238E27FC236}">
                    <a16:creationId xmlns:a16="http://schemas.microsoft.com/office/drawing/2014/main" id="{6CE8A3A8-9A79-28CD-7F8A-7E5914346950}"/>
                  </a:ext>
                </a:extLst>
              </p14:cNvPr>
              <p14:cNvContentPartPr/>
              <p14:nvPr/>
            </p14:nvContentPartPr>
            <p14:xfrm>
              <a:off x="4658914" y="1687348"/>
              <a:ext cx="505440" cy="88920"/>
            </p14:xfrm>
          </p:contentPart>
        </mc:Choice>
        <mc:Fallback>
          <p:pic>
            <p:nvPicPr>
              <p:cNvPr id="708" name="Freihand 707">
                <a:extLst>
                  <a:ext uri="{FF2B5EF4-FFF2-40B4-BE49-F238E27FC236}">
                    <a16:creationId xmlns:a16="http://schemas.microsoft.com/office/drawing/2014/main" id="{6CE8A3A8-9A79-28CD-7F8A-7E5914346950}"/>
                  </a:ext>
                </a:extLst>
              </p:cNvPr>
              <p:cNvPicPr/>
              <p:nvPr/>
            </p:nvPicPr>
            <p:blipFill>
              <a:blip r:embed="rId28"/>
              <a:stretch>
                <a:fillRect/>
              </a:stretch>
            </p:blipFill>
            <p:spPr>
              <a:xfrm>
                <a:off x="4650274" y="1678708"/>
                <a:ext cx="523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53" name="Freihand 752">
                <a:extLst>
                  <a:ext uri="{FF2B5EF4-FFF2-40B4-BE49-F238E27FC236}">
                    <a16:creationId xmlns:a16="http://schemas.microsoft.com/office/drawing/2014/main" id="{EE650144-B0A6-75DA-37F2-36F8A065DCB1}"/>
                  </a:ext>
                </a:extLst>
              </p14:cNvPr>
              <p14:cNvContentPartPr/>
              <p14:nvPr/>
            </p14:nvContentPartPr>
            <p14:xfrm>
              <a:off x="2247274" y="1090108"/>
              <a:ext cx="1069200" cy="807840"/>
            </p14:xfrm>
          </p:contentPart>
        </mc:Choice>
        <mc:Fallback>
          <p:pic>
            <p:nvPicPr>
              <p:cNvPr id="753" name="Freihand 752">
                <a:extLst>
                  <a:ext uri="{FF2B5EF4-FFF2-40B4-BE49-F238E27FC236}">
                    <a16:creationId xmlns:a16="http://schemas.microsoft.com/office/drawing/2014/main" id="{EE650144-B0A6-75DA-37F2-36F8A065DCB1}"/>
                  </a:ext>
                </a:extLst>
              </p:cNvPr>
              <p:cNvPicPr/>
              <p:nvPr/>
            </p:nvPicPr>
            <p:blipFill>
              <a:blip r:embed="rId30"/>
              <a:stretch>
                <a:fillRect/>
              </a:stretch>
            </p:blipFill>
            <p:spPr>
              <a:xfrm>
                <a:off x="2238634" y="1081468"/>
                <a:ext cx="1086840" cy="825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55" name="Freihand 754">
                <a:extLst>
                  <a:ext uri="{FF2B5EF4-FFF2-40B4-BE49-F238E27FC236}">
                    <a16:creationId xmlns:a16="http://schemas.microsoft.com/office/drawing/2014/main" id="{37F92EA9-D39E-9717-C557-82A3DE2E8F3B}"/>
                  </a:ext>
                </a:extLst>
              </p14:cNvPr>
              <p14:cNvContentPartPr/>
              <p14:nvPr/>
            </p14:nvContentPartPr>
            <p14:xfrm>
              <a:off x="2236834" y="1070308"/>
              <a:ext cx="1124280" cy="841320"/>
            </p14:xfrm>
          </p:contentPart>
        </mc:Choice>
        <mc:Fallback>
          <p:pic>
            <p:nvPicPr>
              <p:cNvPr id="755" name="Freihand 754">
                <a:extLst>
                  <a:ext uri="{FF2B5EF4-FFF2-40B4-BE49-F238E27FC236}">
                    <a16:creationId xmlns:a16="http://schemas.microsoft.com/office/drawing/2014/main" id="{37F92EA9-D39E-9717-C557-82A3DE2E8F3B}"/>
                  </a:ext>
                </a:extLst>
              </p:cNvPr>
              <p:cNvPicPr/>
              <p:nvPr/>
            </p:nvPicPr>
            <p:blipFill>
              <a:blip r:embed="rId32"/>
              <a:stretch>
                <a:fillRect/>
              </a:stretch>
            </p:blipFill>
            <p:spPr>
              <a:xfrm>
                <a:off x="2227834" y="1061668"/>
                <a:ext cx="114192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 name="Freihand 8">
                <a:extLst>
                  <a:ext uri="{FF2B5EF4-FFF2-40B4-BE49-F238E27FC236}">
                    <a16:creationId xmlns:a16="http://schemas.microsoft.com/office/drawing/2014/main" id="{13EC3745-0FFF-2D0F-64D2-4B9018807613}"/>
                  </a:ext>
                </a:extLst>
              </p14:cNvPr>
              <p14:cNvContentPartPr/>
              <p14:nvPr/>
            </p14:nvContentPartPr>
            <p14:xfrm>
              <a:off x="71434" y="1112428"/>
              <a:ext cx="24840" cy="209880"/>
            </p14:xfrm>
          </p:contentPart>
        </mc:Choice>
        <mc:Fallback>
          <p:pic>
            <p:nvPicPr>
              <p:cNvPr id="9" name="Freihand 8">
                <a:extLst>
                  <a:ext uri="{FF2B5EF4-FFF2-40B4-BE49-F238E27FC236}">
                    <a16:creationId xmlns:a16="http://schemas.microsoft.com/office/drawing/2014/main" id="{13EC3745-0FFF-2D0F-64D2-4B9018807613}"/>
                  </a:ext>
                </a:extLst>
              </p:cNvPr>
              <p:cNvPicPr/>
              <p:nvPr/>
            </p:nvPicPr>
            <p:blipFill>
              <a:blip r:embed="rId34"/>
              <a:stretch>
                <a:fillRect/>
              </a:stretch>
            </p:blipFill>
            <p:spPr>
              <a:xfrm>
                <a:off x="62434" y="1103788"/>
                <a:ext cx="424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 name="Freihand 9">
                <a:extLst>
                  <a:ext uri="{FF2B5EF4-FFF2-40B4-BE49-F238E27FC236}">
                    <a16:creationId xmlns:a16="http://schemas.microsoft.com/office/drawing/2014/main" id="{9B66A339-E6B4-982B-BF34-DA5F0BB971B4}"/>
                  </a:ext>
                </a:extLst>
              </p14:cNvPr>
              <p14:cNvContentPartPr/>
              <p14:nvPr/>
            </p14:nvContentPartPr>
            <p14:xfrm>
              <a:off x="-10646" y="1075348"/>
              <a:ext cx="155520" cy="109080"/>
            </p14:xfrm>
          </p:contentPart>
        </mc:Choice>
        <mc:Fallback>
          <p:pic>
            <p:nvPicPr>
              <p:cNvPr id="10" name="Freihand 9">
                <a:extLst>
                  <a:ext uri="{FF2B5EF4-FFF2-40B4-BE49-F238E27FC236}">
                    <a16:creationId xmlns:a16="http://schemas.microsoft.com/office/drawing/2014/main" id="{9B66A339-E6B4-982B-BF34-DA5F0BB971B4}"/>
                  </a:ext>
                </a:extLst>
              </p:cNvPr>
              <p:cNvPicPr/>
              <p:nvPr/>
            </p:nvPicPr>
            <p:blipFill>
              <a:blip r:embed="rId36"/>
              <a:stretch>
                <a:fillRect/>
              </a:stretch>
            </p:blipFill>
            <p:spPr>
              <a:xfrm>
                <a:off x="-19646" y="1066348"/>
                <a:ext cx="173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 name="Freihand 10">
                <a:extLst>
                  <a:ext uri="{FF2B5EF4-FFF2-40B4-BE49-F238E27FC236}">
                    <a16:creationId xmlns:a16="http://schemas.microsoft.com/office/drawing/2014/main" id="{BAAC4911-97A7-E67C-5058-5F3922AAB90D}"/>
                  </a:ext>
                </a:extLst>
              </p14:cNvPr>
              <p14:cNvContentPartPr/>
              <p14:nvPr/>
            </p14:nvContentPartPr>
            <p14:xfrm>
              <a:off x="198154" y="1149868"/>
              <a:ext cx="158400" cy="173520"/>
            </p14:xfrm>
          </p:contentPart>
        </mc:Choice>
        <mc:Fallback>
          <p:pic>
            <p:nvPicPr>
              <p:cNvPr id="11" name="Freihand 10">
                <a:extLst>
                  <a:ext uri="{FF2B5EF4-FFF2-40B4-BE49-F238E27FC236}">
                    <a16:creationId xmlns:a16="http://schemas.microsoft.com/office/drawing/2014/main" id="{BAAC4911-97A7-E67C-5058-5F3922AAB90D}"/>
                  </a:ext>
                </a:extLst>
              </p:cNvPr>
              <p:cNvPicPr/>
              <p:nvPr/>
            </p:nvPicPr>
            <p:blipFill>
              <a:blip r:embed="rId38"/>
              <a:stretch>
                <a:fillRect/>
              </a:stretch>
            </p:blipFill>
            <p:spPr>
              <a:xfrm>
                <a:off x="189514" y="1140868"/>
                <a:ext cx="176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9" name="Freihand 278">
                <a:extLst>
                  <a:ext uri="{FF2B5EF4-FFF2-40B4-BE49-F238E27FC236}">
                    <a16:creationId xmlns:a16="http://schemas.microsoft.com/office/drawing/2014/main" id="{863739C3-77E3-FA62-3AA1-4895178FCC67}"/>
                  </a:ext>
                </a:extLst>
              </p14:cNvPr>
              <p14:cNvContentPartPr/>
              <p14:nvPr/>
            </p14:nvContentPartPr>
            <p14:xfrm>
              <a:off x="11246554" y="724708"/>
              <a:ext cx="29880" cy="199080"/>
            </p14:xfrm>
          </p:contentPart>
        </mc:Choice>
        <mc:Fallback>
          <p:pic>
            <p:nvPicPr>
              <p:cNvPr id="279" name="Freihand 278">
                <a:extLst>
                  <a:ext uri="{FF2B5EF4-FFF2-40B4-BE49-F238E27FC236}">
                    <a16:creationId xmlns:a16="http://schemas.microsoft.com/office/drawing/2014/main" id="{863739C3-77E3-FA62-3AA1-4895178FCC67}"/>
                  </a:ext>
                </a:extLst>
              </p:cNvPr>
              <p:cNvPicPr/>
              <p:nvPr/>
            </p:nvPicPr>
            <p:blipFill>
              <a:blip r:embed="rId40"/>
              <a:stretch>
                <a:fillRect/>
              </a:stretch>
            </p:blipFill>
            <p:spPr>
              <a:xfrm>
                <a:off x="11237914" y="716068"/>
                <a:ext cx="47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6" name="Freihand 305">
                <a:extLst>
                  <a:ext uri="{FF2B5EF4-FFF2-40B4-BE49-F238E27FC236}">
                    <a16:creationId xmlns:a16="http://schemas.microsoft.com/office/drawing/2014/main" id="{46ED79CC-8CAF-6750-F414-5FF81E6D87C2}"/>
                  </a:ext>
                </a:extLst>
              </p14:cNvPr>
              <p14:cNvContentPartPr/>
              <p14:nvPr/>
            </p14:nvContentPartPr>
            <p14:xfrm>
              <a:off x="11235754" y="709948"/>
              <a:ext cx="147600" cy="208800"/>
            </p14:xfrm>
          </p:contentPart>
        </mc:Choice>
        <mc:Fallback>
          <p:pic>
            <p:nvPicPr>
              <p:cNvPr id="306" name="Freihand 305">
                <a:extLst>
                  <a:ext uri="{FF2B5EF4-FFF2-40B4-BE49-F238E27FC236}">
                    <a16:creationId xmlns:a16="http://schemas.microsoft.com/office/drawing/2014/main" id="{46ED79CC-8CAF-6750-F414-5FF81E6D87C2}"/>
                  </a:ext>
                </a:extLst>
              </p:cNvPr>
              <p:cNvPicPr/>
              <p:nvPr/>
            </p:nvPicPr>
            <p:blipFill>
              <a:blip r:embed="rId42"/>
              <a:stretch>
                <a:fillRect/>
              </a:stretch>
            </p:blipFill>
            <p:spPr>
              <a:xfrm>
                <a:off x="11226754" y="700948"/>
                <a:ext cx="1652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43" name="Freihand 642">
                <a:extLst>
                  <a:ext uri="{FF2B5EF4-FFF2-40B4-BE49-F238E27FC236}">
                    <a16:creationId xmlns:a16="http://schemas.microsoft.com/office/drawing/2014/main" id="{3AF02439-C0FB-AD16-3715-982794D8F647}"/>
                  </a:ext>
                </a:extLst>
              </p14:cNvPr>
              <p14:cNvContentPartPr/>
              <p14:nvPr/>
            </p14:nvContentPartPr>
            <p14:xfrm>
              <a:off x="11271034" y="1126108"/>
              <a:ext cx="27720" cy="180720"/>
            </p14:xfrm>
          </p:contentPart>
        </mc:Choice>
        <mc:Fallback>
          <p:pic>
            <p:nvPicPr>
              <p:cNvPr id="643" name="Freihand 642">
                <a:extLst>
                  <a:ext uri="{FF2B5EF4-FFF2-40B4-BE49-F238E27FC236}">
                    <a16:creationId xmlns:a16="http://schemas.microsoft.com/office/drawing/2014/main" id="{3AF02439-C0FB-AD16-3715-982794D8F647}"/>
                  </a:ext>
                </a:extLst>
              </p:cNvPr>
              <p:cNvPicPr/>
              <p:nvPr/>
            </p:nvPicPr>
            <p:blipFill>
              <a:blip r:embed="rId44"/>
              <a:stretch>
                <a:fillRect/>
              </a:stretch>
            </p:blipFill>
            <p:spPr>
              <a:xfrm>
                <a:off x="11262034" y="1117468"/>
                <a:ext cx="45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44" name="Freihand 643">
                <a:extLst>
                  <a:ext uri="{FF2B5EF4-FFF2-40B4-BE49-F238E27FC236}">
                    <a16:creationId xmlns:a16="http://schemas.microsoft.com/office/drawing/2014/main" id="{D4DAFC44-33AD-F8B2-3483-A9C512D298AF}"/>
                  </a:ext>
                </a:extLst>
              </p14:cNvPr>
              <p14:cNvContentPartPr/>
              <p14:nvPr/>
            </p14:nvContentPartPr>
            <p14:xfrm>
              <a:off x="11161234" y="1103428"/>
              <a:ext cx="280800" cy="28080"/>
            </p14:xfrm>
          </p:contentPart>
        </mc:Choice>
        <mc:Fallback>
          <p:pic>
            <p:nvPicPr>
              <p:cNvPr id="644" name="Freihand 643">
                <a:extLst>
                  <a:ext uri="{FF2B5EF4-FFF2-40B4-BE49-F238E27FC236}">
                    <a16:creationId xmlns:a16="http://schemas.microsoft.com/office/drawing/2014/main" id="{D4DAFC44-33AD-F8B2-3483-A9C512D298AF}"/>
                  </a:ext>
                </a:extLst>
              </p:cNvPr>
              <p:cNvPicPr/>
              <p:nvPr/>
            </p:nvPicPr>
            <p:blipFill>
              <a:blip r:embed="rId46"/>
              <a:stretch>
                <a:fillRect/>
              </a:stretch>
            </p:blipFill>
            <p:spPr>
              <a:xfrm>
                <a:off x="11152594" y="1094428"/>
                <a:ext cx="298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 name="Freihand 1">
                <a:extLst>
                  <a:ext uri="{FF2B5EF4-FFF2-40B4-BE49-F238E27FC236}">
                    <a16:creationId xmlns:a16="http://schemas.microsoft.com/office/drawing/2014/main" id="{92CE04E0-648B-5A97-1399-BFB1FE912CD6}"/>
                  </a:ext>
                </a:extLst>
              </p14:cNvPr>
              <p14:cNvContentPartPr/>
              <p14:nvPr/>
            </p14:nvContentPartPr>
            <p14:xfrm>
              <a:off x="1950994" y="147268"/>
              <a:ext cx="46080" cy="289440"/>
            </p14:xfrm>
          </p:contentPart>
        </mc:Choice>
        <mc:Fallback>
          <p:pic>
            <p:nvPicPr>
              <p:cNvPr id="2" name="Freihand 1">
                <a:extLst>
                  <a:ext uri="{FF2B5EF4-FFF2-40B4-BE49-F238E27FC236}">
                    <a16:creationId xmlns:a16="http://schemas.microsoft.com/office/drawing/2014/main" id="{92CE04E0-648B-5A97-1399-BFB1FE912CD6}"/>
                  </a:ext>
                </a:extLst>
              </p:cNvPr>
              <p:cNvPicPr/>
              <p:nvPr/>
            </p:nvPicPr>
            <p:blipFill>
              <a:blip r:embed="rId48"/>
              <a:stretch>
                <a:fillRect/>
              </a:stretch>
            </p:blipFill>
            <p:spPr>
              <a:xfrm>
                <a:off x="1941994" y="138268"/>
                <a:ext cx="637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 name="Freihand 2">
                <a:extLst>
                  <a:ext uri="{FF2B5EF4-FFF2-40B4-BE49-F238E27FC236}">
                    <a16:creationId xmlns:a16="http://schemas.microsoft.com/office/drawing/2014/main" id="{E722E711-2F05-EC6C-3332-794DA812CB16}"/>
                  </a:ext>
                </a:extLst>
              </p14:cNvPr>
              <p14:cNvContentPartPr/>
              <p14:nvPr/>
            </p14:nvContentPartPr>
            <p14:xfrm>
              <a:off x="1851274" y="75988"/>
              <a:ext cx="237600" cy="155160"/>
            </p14:xfrm>
          </p:contentPart>
        </mc:Choice>
        <mc:Fallback>
          <p:pic>
            <p:nvPicPr>
              <p:cNvPr id="3" name="Freihand 2">
                <a:extLst>
                  <a:ext uri="{FF2B5EF4-FFF2-40B4-BE49-F238E27FC236}">
                    <a16:creationId xmlns:a16="http://schemas.microsoft.com/office/drawing/2014/main" id="{E722E711-2F05-EC6C-3332-794DA812CB16}"/>
                  </a:ext>
                </a:extLst>
              </p:cNvPr>
              <p:cNvPicPr/>
              <p:nvPr/>
            </p:nvPicPr>
            <p:blipFill>
              <a:blip r:embed="rId50"/>
              <a:stretch>
                <a:fillRect/>
              </a:stretch>
            </p:blipFill>
            <p:spPr>
              <a:xfrm>
                <a:off x="1842634" y="66988"/>
                <a:ext cx="255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 name="Freihand 5">
                <a:extLst>
                  <a:ext uri="{FF2B5EF4-FFF2-40B4-BE49-F238E27FC236}">
                    <a16:creationId xmlns:a16="http://schemas.microsoft.com/office/drawing/2014/main" id="{1A5A2E4B-6FDD-3986-04EF-B4FFEF9D408B}"/>
                  </a:ext>
                </a:extLst>
              </p14:cNvPr>
              <p14:cNvContentPartPr/>
              <p14:nvPr/>
            </p14:nvContentPartPr>
            <p14:xfrm>
              <a:off x="2177794" y="123508"/>
              <a:ext cx="182160" cy="309240"/>
            </p14:xfrm>
          </p:contentPart>
        </mc:Choice>
        <mc:Fallback>
          <p:pic>
            <p:nvPicPr>
              <p:cNvPr id="6" name="Freihand 5">
                <a:extLst>
                  <a:ext uri="{FF2B5EF4-FFF2-40B4-BE49-F238E27FC236}">
                    <a16:creationId xmlns:a16="http://schemas.microsoft.com/office/drawing/2014/main" id="{1A5A2E4B-6FDD-3986-04EF-B4FFEF9D408B}"/>
                  </a:ext>
                </a:extLst>
              </p:cNvPr>
              <p:cNvPicPr/>
              <p:nvPr/>
            </p:nvPicPr>
            <p:blipFill>
              <a:blip r:embed="rId52"/>
              <a:stretch>
                <a:fillRect/>
              </a:stretch>
            </p:blipFill>
            <p:spPr>
              <a:xfrm>
                <a:off x="2169154" y="114508"/>
                <a:ext cx="1998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 name="Freihand 12">
                <a:extLst>
                  <a:ext uri="{FF2B5EF4-FFF2-40B4-BE49-F238E27FC236}">
                    <a16:creationId xmlns:a16="http://schemas.microsoft.com/office/drawing/2014/main" id="{EA824DF6-5BF7-F4BB-7994-B7BB40146FF7}"/>
                  </a:ext>
                </a:extLst>
              </p14:cNvPr>
              <p14:cNvContentPartPr/>
              <p14:nvPr/>
            </p14:nvContentPartPr>
            <p14:xfrm>
              <a:off x="826354" y="632188"/>
              <a:ext cx="18720" cy="220320"/>
            </p14:xfrm>
          </p:contentPart>
        </mc:Choice>
        <mc:Fallback>
          <p:pic>
            <p:nvPicPr>
              <p:cNvPr id="13" name="Freihand 12">
                <a:extLst>
                  <a:ext uri="{FF2B5EF4-FFF2-40B4-BE49-F238E27FC236}">
                    <a16:creationId xmlns:a16="http://schemas.microsoft.com/office/drawing/2014/main" id="{EA824DF6-5BF7-F4BB-7994-B7BB40146FF7}"/>
                  </a:ext>
                </a:extLst>
              </p:cNvPr>
              <p:cNvPicPr/>
              <p:nvPr/>
            </p:nvPicPr>
            <p:blipFill>
              <a:blip r:embed="rId54"/>
              <a:stretch>
                <a:fillRect/>
              </a:stretch>
            </p:blipFill>
            <p:spPr>
              <a:xfrm>
                <a:off x="817354" y="623548"/>
                <a:ext cx="363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5" name="Freihand 14">
                <a:extLst>
                  <a:ext uri="{FF2B5EF4-FFF2-40B4-BE49-F238E27FC236}">
                    <a16:creationId xmlns:a16="http://schemas.microsoft.com/office/drawing/2014/main" id="{E5FEE5B7-8CB5-F4F8-3449-EAB623F74180}"/>
                  </a:ext>
                </a:extLst>
              </p14:cNvPr>
              <p14:cNvContentPartPr/>
              <p14:nvPr/>
            </p14:nvContentPartPr>
            <p14:xfrm>
              <a:off x="842194" y="646588"/>
              <a:ext cx="95760" cy="178200"/>
            </p14:xfrm>
          </p:contentPart>
        </mc:Choice>
        <mc:Fallback>
          <p:pic>
            <p:nvPicPr>
              <p:cNvPr id="15" name="Freihand 14">
                <a:extLst>
                  <a:ext uri="{FF2B5EF4-FFF2-40B4-BE49-F238E27FC236}">
                    <a16:creationId xmlns:a16="http://schemas.microsoft.com/office/drawing/2014/main" id="{E5FEE5B7-8CB5-F4F8-3449-EAB623F74180}"/>
                  </a:ext>
                </a:extLst>
              </p:cNvPr>
              <p:cNvPicPr/>
              <p:nvPr/>
            </p:nvPicPr>
            <p:blipFill>
              <a:blip r:embed="rId56"/>
              <a:stretch>
                <a:fillRect/>
              </a:stretch>
            </p:blipFill>
            <p:spPr>
              <a:xfrm>
                <a:off x="833554" y="637588"/>
                <a:ext cx="113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 name="Freihand 16">
                <a:extLst>
                  <a:ext uri="{FF2B5EF4-FFF2-40B4-BE49-F238E27FC236}">
                    <a16:creationId xmlns:a16="http://schemas.microsoft.com/office/drawing/2014/main" id="{BD7A2792-BED8-5F6D-256B-88EB74DEA7F1}"/>
                  </a:ext>
                </a:extLst>
              </p14:cNvPr>
              <p14:cNvContentPartPr/>
              <p14:nvPr/>
            </p14:nvContentPartPr>
            <p14:xfrm>
              <a:off x="887914" y="1442548"/>
              <a:ext cx="19440" cy="223200"/>
            </p14:xfrm>
          </p:contentPart>
        </mc:Choice>
        <mc:Fallback>
          <p:pic>
            <p:nvPicPr>
              <p:cNvPr id="17" name="Freihand 16">
                <a:extLst>
                  <a:ext uri="{FF2B5EF4-FFF2-40B4-BE49-F238E27FC236}">
                    <a16:creationId xmlns:a16="http://schemas.microsoft.com/office/drawing/2014/main" id="{BD7A2792-BED8-5F6D-256B-88EB74DEA7F1}"/>
                  </a:ext>
                </a:extLst>
              </p:cNvPr>
              <p:cNvPicPr/>
              <p:nvPr/>
            </p:nvPicPr>
            <p:blipFill>
              <a:blip r:embed="rId58"/>
              <a:stretch>
                <a:fillRect/>
              </a:stretch>
            </p:blipFill>
            <p:spPr>
              <a:xfrm>
                <a:off x="879274" y="1433908"/>
                <a:ext cx="37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 name="Freihand 19">
                <a:extLst>
                  <a:ext uri="{FF2B5EF4-FFF2-40B4-BE49-F238E27FC236}">
                    <a16:creationId xmlns:a16="http://schemas.microsoft.com/office/drawing/2014/main" id="{75C00CC7-FA6A-17EE-B1DA-BF9975DECDFC}"/>
                  </a:ext>
                </a:extLst>
              </p14:cNvPr>
              <p14:cNvContentPartPr/>
              <p14:nvPr/>
            </p14:nvContentPartPr>
            <p14:xfrm>
              <a:off x="822754" y="1432468"/>
              <a:ext cx="146520" cy="21960"/>
            </p14:xfrm>
          </p:contentPart>
        </mc:Choice>
        <mc:Fallback>
          <p:pic>
            <p:nvPicPr>
              <p:cNvPr id="20" name="Freihand 19">
                <a:extLst>
                  <a:ext uri="{FF2B5EF4-FFF2-40B4-BE49-F238E27FC236}">
                    <a16:creationId xmlns:a16="http://schemas.microsoft.com/office/drawing/2014/main" id="{75C00CC7-FA6A-17EE-B1DA-BF9975DECDFC}"/>
                  </a:ext>
                </a:extLst>
              </p:cNvPr>
              <p:cNvPicPr/>
              <p:nvPr/>
            </p:nvPicPr>
            <p:blipFill>
              <a:blip r:embed="rId60"/>
              <a:stretch>
                <a:fillRect/>
              </a:stretch>
            </p:blipFill>
            <p:spPr>
              <a:xfrm>
                <a:off x="813754" y="1423468"/>
                <a:ext cx="164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 name="Freihand 22">
                <a:extLst>
                  <a:ext uri="{FF2B5EF4-FFF2-40B4-BE49-F238E27FC236}">
                    <a16:creationId xmlns:a16="http://schemas.microsoft.com/office/drawing/2014/main" id="{DFD43847-B4B8-7574-5BFB-D6379D0F9A4B}"/>
                  </a:ext>
                </a:extLst>
              </p14:cNvPr>
              <p14:cNvContentPartPr/>
              <p14:nvPr/>
            </p14:nvContentPartPr>
            <p14:xfrm>
              <a:off x="1544554" y="363268"/>
              <a:ext cx="80640" cy="180360"/>
            </p14:xfrm>
          </p:contentPart>
        </mc:Choice>
        <mc:Fallback>
          <p:pic>
            <p:nvPicPr>
              <p:cNvPr id="23" name="Freihand 22">
                <a:extLst>
                  <a:ext uri="{FF2B5EF4-FFF2-40B4-BE49-F238E27FC236}">
                    <a16:creationId xmlns:a16="http://schemas.microsoft.com/office/drawing/2014/main" id="{DFD43847-B4B8-7574-5BFB-D6379D0F9A4B}"/>
                  </a:ext>
                </a:extLst>
              </p:cNvPr>
              <p:cNvPicPr/>
              <p:nvPr/>
            </p:nvPicPr>
            <p:blipFill>
              <a:blip r:embed="rId62"/>
              <a:stretch>
                <a:fillRect/>
              </a:stretch>
            </p:blipFill>
            <p:spPr>
              <a:xfrm>
                <a:off x="1535914" y="354268"/>
                <a:ext cx="98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 name="Freihand 23">
                <a:extLst>
                  <a:ext uri="{FF2B5EF4-FFF2-40B4-BE49-F238E27FC236}">
                    <a16:creationId xmlns:a16="http://schemas.microsoft.com/office/drawing/2014/main" id="{BA60C271-3B97-8E8E-2400-54E50DABA052}"/>
                  </a:ext>
                </a:extLst>
              </p14:cNvPr>
              <p14:cNvContentPartPr/>
              <p14:nvPr/>
            </p14:nvContentPartPr>
            <p14:xfrm>
              <a:off x="1562914" y="432748"/>
              <a:ext cx="106560" cy="19080"/>
            </p14:xfrm>
          </p:contentPart>
        </mc:Choice>
        <mc:Fallback>
          <p:pic>
            <p:nvPicPr>
              <p:cNvPr id="24" name="Freihand 23">
                <a:extLst>
                  <a:ext uri="{FF2B5EF4-FFF2-40B4-BE49-F238E27FC236}">
                    <a16:creationId xmlns:a16="http://schemas.microsoft.com/office/drawing/2014/main" id="{BA60C271-3B97-8E8E-2400-54E50DABA052}"/>
                  </a:ext>
                </a:extLst>
              </p:cNvPr>
              <p:cNvPicPr/>
              <p:nvPr/>
            </p:nvPicPr>
            <p:blipFill>
              <a:blip r:embed="rId64"/>
              <a:stretch>
                <a:fillRect/>
              </a:stretch>
            </p:blipFill>
            <p:spPr>
              <a:xfrm>
                <a:off x="1554274" y="423748"/>
                <a:ext cx="124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 name="Freihand 28">
                <a:extLst>
                  <a:ext uri="{FF2B5EF4-FFF2-40B4-BE49-F238E27FC236}">
                    <a16:creationId xmlns:a16="http://schemas.microsoft.com/office/drawing/2014/main" id="{58E7223A-B9D3-4C13-ABB8-CE8FECB66559}"/>
                  </a:ext>
                </a:extLst>
              </p14:cNvPr>
              <p14:cNvContentPartPr/>
              <p14:nvPr/>
            </p14:nvContentPartPr>
            <p14:xfrm>
              <a:off x="636994" y="498268"/>
              <a:ext cx="3099960" cy="92520"/>
            </p14:xfrm>
          </p:contentPart>
        </mc:Choice>
        <mc:Fallback>
          <p:pic>
            <p:nvPicPr>
              <p:cNvPr id="29" name="Freihand 28">
                <a:extLst>
                  <a:ext uri="{FF2B5EF4-FFF2-40B4-BE49-F238E27FC236}">
                    <a16:creationId xmlns:a16="http://schemas.microsoft.com/office/drawing/2014/main" id="{58E7223A-B9D3-4C13-ABB8-CE8FECB66559}"/>
                  </a:ext>
                </a:extLst>
              </p:cNvPr>
              <p:cNvPicPr/>
              <p:nvPr/>
            </p:nvPicPr>
            <p:blipFill>
              <a:blip r:embed="rId66"/>
              <a:stretch>
                <a:fillRect/>
              </a:stretch>
            </p:blipFill>
            <p:spPr>
              <a:xfrm>
                <a:off x="628354" y="489628"/>
                <a:ext cx="3117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0" name="Freihand 29">
                <a:extLst>
                  <a:ext uri="{FF2B5EF4-FFF2-40B4-BE49-F238E27FC236}">
                    <a16:creationId xmlns:a16="http://schemas.microsoft.com/office/drawing/2014/main" id="{A72F9119-AE2E-21D6-3B83-CE5563EC62C8}"/>
                  </a:ext>
                </a:extLst>
              </p14:cNvPr>
              <p14:cNvContentPartPr/>
              <p14:nvPr/>
            </p14:nvContentPartPr>
            <p14:xfrm>
              <a:off x="2070514" y="366508"/>
              <a:ext cx="62640" cy="1596600"/>
            </p14:xfrm>
          </p:contentPart>
        </mc:Choice>
        <mc:Fallback>
          <p:pic>
            <p:nvPicPr>
              <p:cNvPr id="30" name="Freihand 29">
                <a:extLst>
                  <a:ext uri="{FF2B5EF4-FFF2-40B4-BE49-F238E27FC236}">
                    <a16:creationId xmlns:a16="http://schemas.microsoft.com/office/drawing/2014/main" id="{A72F9119-AE2E-21D6-3B83-CE5563EC62C8}"/>
                  </a:ext>
                </a:extLst>
              </p:cNvPr>
              <p:cNvPicPr/>
              <p:nvPr/>
            </p:nvPicPr>
            <p:blipFill>
              <a:blip r:embed="rId68"/>
              <a:stretch>
                <a:fillRect/>
              </a:stretch>
            </p:blipFill>
            <p:spPr>
              <a:xfrm>
                <a:off x="2061874" y="357868"/>
                <a:ext cx="80280" cy="1614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1E751295-C81C-3287-9D77-B955D1A73785}"/>
                  </a:ext>
                </a:extLst>
              </p14:cNvPr>
              <p14:cNvContentPartPr/>
              <p14:nvPr/>
            </p14:nvContentPartPr>
            <p14:xfrm>
              <a:off x="471754" y="1061308"/>
              <a:ext cx="3701520" cy="55080"/>
            </p14:xfrm>
          </p:contentPart>
        </mc:Choice>
        <mc:Fallback>
          <p:pic>
            <p:nvPicPr>
              <p:cNvPr id="32" name="Freihand 31">
                <a:extLst>
                  <a:ext uri="{FF2B5EF4-FFF2-40B4-BE49-F238E27FC236}">
                    <a16:creationId xmlns:a16="http://schemas.microsoft.com/office/drawing/2014/main" id="{1E751295-C81C-3287-9D77-B955D1A73785}"/>
                  </a:ext>
                </a:extLst>
              </p:cNvPr>
              <p:cNvPicPr/>
              <p:nvPr/>
            </p:nvPicPr>
            <p:blipFill>
              <a:blip r:embed="rId70"/>
              <a:stretch>
                <a:fillRect/>
              </a:stretch>
            </p:blipFill>
            <p:spPr>
              <a:xfrm>
                <a:off x="462754" y="1052668"/>
                <a:ext cx="3719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3" name="Freihand 32">
                <a:extLst>
                  <a:ext uri="{FF2B5EF4-FFF2-40B4-BE49-F238E27FC236}">
                    <a16:creationId xmlns:a16="http://schemas.microsoft.com/office/drawing/2014/main" id="{8B1DF447-4448-3EE3-78CD-0393A6011A9C}"/>
                  </a:ext>
                </a:extLst>
              </p14:cNvPr>
              <p14:cNvContentPartPr/>
              <p14:nvPr/>
            </p14:nvContentPartPr>
            <p14:xfrm>
              <a:off x="456634" y="1607068"/>
              <a:ext cx="3973320" cy="284040"/>
            </p14:xfrm>
          </p:contentPart>
        </mc:Choice>
        <mc:Fallback>
          <p:pic>
            <p:nvPicPr>
              <p:cNvPr id="33" name="Freihand 32">
                <a:extLst>
                  <a:ext uri="{FF2B5EF4-FFF2-40B4-BE49-F238E27FC236}">
                    <a16:creationId xmlns:a16="http://schemas.microsoft.com/office/drawing/2014/main" id="{8B1DF447-4448-3EE3-78CD-0393A6011A9C}"/>
                  </a:ext>
                </a:extLst>
              </p:cNvPr>
              <p:cNvPicPr/>
              <p:nvPr/>
            </p:nvPicPr>
            <p:blipFill>
              <a:blip r:embed="rId72"/>
              <a:stretch>
                <a:fillRect/>
              </a:stretch>
            </p:blipFill>
            <p:spPr>
              <a:xfrm>
                <a:off x="447634" y="1598068"/>
                <a:ext cx="39909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4" name="Freihand 33">
                <a:extLst>
                  <a:ext uri="{FF2B5EF4-FFF2-40B4-BE49-F238E27FC236}">
                    <a16:creationId xmlns:a16="http://schemas.microsoft.com/office/drawing/2014/main" id="{D98E53AF-19F7-815B-D933-6E46AC3854DA}"/>
                  </a:ext>
                </a:extLst>
              </p14:cNvPr>
              <p14:cNvContentPartPr/>
              <p14:nvPr/>
            </p14:nvContentPartPr>
            <p14:xfrm>
              <a:off x="1198234" y="216028"/>
              <a:ext cx="83880" cy="2282040"/>
            </p14:xfrm>
          </p:contentPart>
        </mc:Choice>
        <mc:Fallback>
          <p:pic>
            <p:nvPicPr>
              <p:cNvPr id="34" name="Freihand 33">
                <a:extLst>
                  <a:ext uri="{FF2B5EF4-FFF2-40B4-BE49-F238E27FC236}">
                    <a16:creationId xmlns:a16="http://schemas.microsoft.com/office/drawing/2014/main" id="{D98E53AF-19F7-815B-D933-6E46AC3854DA}"/>
                  </a:ext>
                </a:extLst>
              </p:cNvPr>
              <p:cNvPicPr/>
              <p:nvPr/>
            </p:nvPicPr>
            <p:blipFill>
              <a:blip r:embed="rId74"/>
              <a:stretch>
                <a:fillRect/>
              </a:stretch>
            </p:blipFill>
            <p:spPr>
              <a:xfrm>
                <a:off x="1189594" y="207388"/>
                <a:ext cx="101520" cy="2299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B0C30CBD-813F-CF1C-D5EE-DBEC1B7CAA8C}"/>
                  </a:ext>
                </a:extLst>
              </p14:cNvPr>
              <p14:cNvContentPartPr/>
              <p14:nvPr/>
            </p14:nvContentPartPr>
            <p14:xfrm>
              <a:off x="1251514" y="774028"/>
              <a:ext cx="100800" cy="131760"/>
            </p14:xfrm>
          </p:contentPart>
        </mc:Choice>
        <mc:Fallback>
          <p:pic>
            <p:nvPicPr>
              <p:cNvPr id="37" name="Freihand 36">
                <a:extLst>
                  <a:ext uri="{FF2B5EF4-FFF2-40B4-BE49-F238E27FC236}">
                    <a16:creationId xmlns:a16="http://schemas.microsoft.com/office/drawing/2014/main" id="{B0C30CBD-813F-CF1C-D5EE-DBEC1B7CAA8C}"/>
                  </a:ext>
                </a:extLst>
              </p:cNvPr>
              <p:cNvPicPr/>
              <p:nvPr/>
            </p:nvPicPr>
            <p:blipFill>
              <a:blip r:embed="rId76"/>
              <a:stretch>
                <a:fillRect/>
              </a:stretch>
            </p:blipFill>
            <p:spPr>
              <a:xfrm>
                <a:off x="1242874" y="765028"/>
                <a:ext cx="118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 name="Freihand 38">
                <a:extLst>
                  <a:ext uri="{FF2B5EF4-FFF2-40B4-BE49-F238E27FC236}">
                    <a16:creationId xmlns:a16="http://schemas.microsoft.com/office/drawing/2014/main" id="{1F621E53-A2CB-1407-4258-001EF72C0397}"/>
                  </a:ext>
                </a:extLst>
              </p14:cNvPr>
              <p14:cNvContentPartPr/>
              <p14:nvPr/>
            </p14:nvContentPartPr>
            <p14:xfrm>
              <a:off x="1412074" y="788428"/>
              <a:ext cx="36720" cy="111960"/>
            </p14:xfrm>
          </p:contentPart>
        </mc:Choice>
        <mc:Fallback>
          <p:pic>
            <p:nvPicPr>
              <p:cNvPr id="39" name="Freihand 38">
                <a:extLst>
                  <a:ext uri="{FF2B5EF4-FFF2-40B4-BE49-F238E27FC236}">
                    <a16:creationId xmlns:a16="http://schemas.microsoft.com/office/drawing/2014/main" id="{1F621E53-A2CB-1407-4258-001EF72C0397}"/>
                  </a:ext>
                </a:extLst>
              </p:cNvPr>
              <p:cNvPicPr/>
              <p:nvPr/>
            </p:nvPicPr>
            <p:blipFill>
              <a:blip r:embed="rId78"/>
              <a:stretch>
                <a:fillRect/>
              </a:stretch>
            </p:blipFill>
            <p:spPr>
              <a:xfrm>
                <a:off x="1403074" y="779788"/>
                <a:ext cx="54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1" name="Freihand 40">
                <a:extLst>
                  <a:ext uri="{FF2B5EF4-FFF2-40B4-BE49-F238E27FC236}">
                    <a16:creationId xmlns:a16="http://schemas.microsoft.com/office/drawing/2014/main" id="{4A37E74E-8F63-B728-E569-930618BB0180}"/>
                  </a:ext>
                </a:extLst>
              </p14:cNvPr>
              <p14:cNvContentPartPr/>
              <p14:nvPr/>
            </p14:nvContentPartPr>
            <p14:xfrm>
              <a:off x="1389034" y="726508"/>
              <a:ext cx="152280" cy="127800"/>
            </p14:xfrm>
          </p:contentPart>
        </mc:Choice>
        <mc:Fallback>
          <p:pic>
            <p:nvPicPr>
              <p:cNvPr id="41" name="Freihand 40">
                <a:extLst>
                  <a:ext uri="{FF2B5EF4-FFF2-40B4-BE49-F238E27FC236}">
                    <a16:creationId xmlns:a16="http://schemas.microsoft.com/office/drawing/2014/main" id="{4A37E74E-8F63-B728-E569-930618BB0180}"/>
                  </a:ext>
                </a:extLst>
              </p:cNvPr>
              <p:cNvPicPr/>
              <p:nvPr/>
            </p:nvPicPr>
            <p:blipFill>
              <a:blip r:embed="rId80"/>
              <a:stretch>
                <a:fillRect/>
              </a:stretch>
            </p:blipFill>
            <p:spPr>
              <a:xfrm>
                <a:off x="1380034" y="717508"/>
                <a:ext cx="169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66BFD01B-105D-F594-9B34-DBAA2CAD3064}"/>
                  </a:ext>
                </a:extLst>
              </p14:cNvPr>
              <p14:cNvContentPartPr/>
              <p14:nvPr/>
            </p14:nvContentPartPr>
            <p14:xfrm>
              <a:off x="1659394" y="835588"/>
              <a:ext cx="6840" cy="118800"/>
            </p14:xfrm>
          </p:contentPart>
        </mc:Choice>
        <mc:Fallback>
          <p:pic>
            <p:nvPicPr>
              <p:cNvPr id="43" name="Freihand 42">
                <a:extLst>
                  <a:ext uri="{FF2B5EF4-FFF2-40B4-BE49-F238E27FC236}">
                    <a16:creationId xmlns:a16="http://schemas.microsoft.com/office/drawing/2014/main" id="{66BFD01B-105D-F594-9B34-DBAA2CAD3064}"/>
                  </a:ext>
                </a:extLst>
              </p:cNvPr>
              <p:cNvPicPr/>
              <p:nvPr/>
            </p:nvPicPr>
            <p:blipFill>
              <a:blip r:embed="rId82"/>
              <a:stretch>
                <a:fillRect/>
              </a:stretch>
            </p:blipFill>
            <p:spPr>
              <a:xfrm>
                <a:off x="1650754" y="826588"/>
                <a:ext cx="24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F70C9A38-A5E9-ACD5-79F4-060EE9BDB599}"/>
                  </a:ext>
                </a:extLst>
              </p14:cNvPr>
              <p14:cNvContentPartPr/>
              <p14:nvPr/>
            </p14:nvContentPartPr>
            <p14:xfrm>
              <a:off x="1727794" y="740188"/>
              <a:ext cx="97560" cy="141840"/>
            </p14:xfrm>
          </p:contentPart>
        </mc:Choice>
        <mc:Fallback>
          <p:pic>
            <p:nvPicPr>
              <p:cNvPr id="45" name="Freihand 44">
                <a:extLst>
                  <a:ext uri="{FF2B5EF4-FFF2-40B4-BE49-F238E27FC236}">
                    <a16:creationId xmlns:a16="http://schemas.microsoft.com/office/drawing/2014/main" id="{F70C9A38-A5E9-ACD5-79F4-060EE9BDB599}"/>
                  </a:ext>
                </a:extLst>
              </p:cNvPr>
              <p:cNvPicPr/>
              <p:nvPr/>
            </p:nvPicPr>
            <p:blipFill>
              <a:blip r:embed="rId84"/>
              <a:stretch>
                <a:fillRect/>
              </a:stretch>
            </p:blipFill>
            <p:spPr>
              <a:xfrm>
                <a:off x="1719154" y="731188"/>
                <a:ext cx="115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1CF1310A-D2A0-3950-45D9-A99E310BDC2F}"/>
                  </a:ext>
                </a:extLst>
              </p14:cNvPr>
              <p14:cNvContentPartPr/>
              <p14:nvPr/>
            </p14:nvContentPartPr>
            <p14:xfrm>
              <a:off x="1866754" y="768988"/>
              <a:ext cx="97920" cy="112680"/>
            </p14:xfrm>
          </p:contentPart>
        </mc:Choice>
        <mc:Fallback>
          <p:pic>
            <p:nvPicPr>
              <p:cNvPr id="46" name="Freihand 45">
                <a:extLst>
                  <a:ext uri="{FF2B5EF4-FFF2-40B4-BE49-F238E27FC236}">
                    <a16:creationId xmlns:a16="http://schemas.microsoft.com/office/drawing/2014/main" id="{1CF1310A-D2A0-3950-45D9-A99E310BDC2F}"/>
                  </a:ext>
                </a:extLst>
              </p:cNvPr>
              <p:cNvPicPr/>
              <p:nvPr/>
            </p:nvPicPr>
            <p:blipFill>
              <a:blip r:embed="rId86"/>
              <a:stretch>
                <a:fillRect/>
              </a:stretch>
            </p:blipFill>
            <p:spPr>
              <a:xfrm>
                <a:off x="1857754" y="759988"/>
                <a:ext cx="115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8F8EEC67-BD89-AF54-9020-785917BC1FC2}"/>
                  </a:ext>
                </a:extLst>
              </p14:cNvPr>
              <p14:cNvContentPartPr/>
              <p14:nvPr/>
            </p14:nvContentPartPr>
            <p14:xfrm>
              <a:off x="2022634" y="788068"/>
              <a:ext cx="5760" cy="109440"/>
            </p14:xfrm>
          </p:contentPart>
        </mc:Choice>
        <mc:Fallback>
          <p:pic>
            <p:nvPicPr>
              <p:cNvPr id="47" name="Freihand 46">
                <a:extLst>
                  <a:ext uri="{FF2B5EF4-FFF2-40B4-BE49-F238E27FC236}">
                    <a16:creationId xmlns:a16="http://schemas.microsoft.com/office/drawing/2014/main" id="{8F8EEC67-BD89-AF54-9020-785917BC1FC2}"/>
                  </a:ext>
                </a:extLst>
              </p:cNvPr>
              <p:cNvPicPr/>
              <p:nvPr/>
            </p:nvPicPr>
            <p:blipFill>
              <a:blip r:embed="rId88"/>
              <a:stretch>
                <a:fillRect/>
              </a:stretch>
            </p:blipFill>
            <p:spPr>
              <a:xfrm>
                <a:off x="2013634" y="779428"/>
                <a:ext cx="23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CF005576-B6F5-ACE4-876F-48293E345E7F}"/>
                  </a:ext>
                </a:extLst>
              </p14:cNvPr>
              <p14:cNvContentPartPr/>
              <p14:nvPr/>
            </p14:nvContentPartPr>
            <p14:xfrm>
              <a:off x="2015434" y="707788"/>
              <a:ext cx="7560" cy="8640"/>
            </p14:xfrm>
          </p:contentPart>
        </mc:Choice>
        <mc:Fallback>
          <p:pic>
            <p:nvPicPr>
              <p:cNvPr id="48" name="Freihand 47">
                <a:extLst>
                  <a:ext uri="{FF2B5EF4-FFF2-40B4-BE49-F238E27FC236}">
                    <a16:creationId xmlns:a16="http://schemas.microsoft.com/office/drawing/2014/main" id="{CF005576-B6F5-ACE4-876F-48293E345E7F}"/>
                  </a:ext>
                </a:extLst>
              </p:cNvPr>
              <p:cNvPicPr/>
              <p:nvPr/>
            </p:nvPicPr>
            <p:blipFill>
              <a:blip r:embed="rId90"/>
              <a:stretch>
                <a:fillRect/>
              </a:stretch>
            </p:blipFill>
            <p:spPr>
              <a:xfrm>
                <a:off x="2006794" y="698788"/>
                <a:ext cx="25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1FBE17A2-0402-7925-D22F-A3FAECB9955A}"/>
                  </a:ext>
                </a:extLst>
              </p14:cNvPr>
              <p14:cNvContentPartPr/>
              <p14:nvPr/>
            </p14:nvContentPartPr>
            <p14:xfrm>
              <a:off x="2707714" y="828388"/>
              <a:ext cx="12240" cy="154080"/>
            </p14:xfrm>
          </p:contentPart>
        </mc:Choice>
        <mc:Fallback>
          <p:pic>
            <p:nvPicPr>
              <p:cNvPr id="54" name="Freihand 53">
                <a:extLst>
                  <a:ext uri="{FF2B5EF4-FFF2-40B4-BE49-F238E27FC236}">
                    <a16:creationId xmlns:a16="http://schemas.microsoft.com/office/drawing/2014/main" id="{1FBE17A2-0402-7925-D22F-A3FAECB9955A}"/>
                  </a:ext>
                </a:extLst>
              </p:cNvPr>
              <p:cNvPicPr/>
              <p:nvPr/>
            </p:nvPicPr>
            <p:blipFill>
              <a:blip r:embed="rId92"/>
              <a:stretch>
                <a:fillRect/>
              </a:stretch>
            </p:blipFill>
            <p:spPr>
              <a:xfrm>
                <a:off x="2699074" y="819388"/>
                <a:ext cx="29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7338534F-E794-027B-0AAB-DAC4719912E6}"/>
                  </a:ext>
                </a:extLst>
              </p14:cNvPr>
              <p14:cNvContentPartPr/>
              <p14:nvPr/>
            </p14:nvContentPartPr>
            <p14:xfrm>
              <a:off x="2894194" y="815068"/>
              <a:ext cx="2160" cy="360"/>
            </p14:xfrm>
          </p:contentPart>
        </mc:Choice>
        <mc:Fallback>
          <p:pic>
            <p:nvPicPr>
              <p:cNvPr id="55" name="Freihand 54">
                <a:extLst>
                  <a:ext uri="{FF2B5EF4-FFF2-40B4-BE49-F238E27FC236}">
                    <a16:creationId xmlns:a16="http://schemas.microsoft.com/office/drawing/2014/main" id="{7338534F-E794-027B-0AAB-DAC4719912E6}"/>
                  </a:ext>
                </a:extLst>
              </p:cNvPr>
              <p:cNvPicPr/>
              <p:nvPr/>
            </p:nvPicPr>
            <p:blipFill>
              <a:blip r:embed="rId94"/>
              <a:stretch>
                <a:fillRect/>
              </a:stretch>
            </p:blipFill>
            <p:spPr>
              <a:xfrm>
                <a:off x="2885554" y="806428"/>
                <a:ext cx="19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4C26B435-1FF5-FD34-19E2-8D923945FB88}"/>
                  </a:ext>
                </a:extLst>
              </p14:cNvPr>
              <p14:cNvContentPartPr/>
              <p14:nvPr/>
            </p14:nvContentPartPr>
            <p14:xfrm>
              <a:off x="2849194" y="717868"/>
              <a:ext cx="174600" cy="216000"/>
            </p14:xfrm>
          </p:contentPart>
        </mc:Choice>
        <mc:Fallback>
          <p:pic>
            <p:nvPicPr>
              <p:cNvPr id="57" name="Freihand 56">
                <a:extLst>
                  <a:ext uri="{FF2B5EF4-FFF2-40B4-BE49-F238E27FC236}">
                    <a16:creationId xmlns:a16="http://schemas.microsoft.com/office/drawing/2014/main" id="{4C26B435-1FF5-FD34-19E2-8D923945FB88}"/>
                  </a:ext>
                </a:extLst>
              </p:cNvPr>
              <p:cNvPicPr/>
              <p:nvPr/>
            </p:nvPicPr>
            <p:blipFill>
              <a:blip r:embed="rId96"/>
              <a:stretch>
                <a:fillRect/>
              </a:stretch>
            </p:blipFill>
            <p:spPr>
              <a:xfrm>
                <a:off x="2840194" y="709228"/>
                <a:ext cx="192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60" name="Freihand 459">
                <a:extLst>
                  <a:ext uri="{FF2B5EF4-FFF2-40B4-BE49-F238E27FC236}">
                    <a16:creationId xmlns:a16="http://schemas.microsoft.com/office/drawing/2014/main" id="{BBE633AA-F97E-BDB1-E3A0-2DDC773523BF}"/>
                  </a:ext>
                </a:extLst>
              </p14:cNvPr>
              <p14:cNvContentPartPr/>
              <p14:nvPr/>
            </p14:nvContentPartPr>
            <p14:xfrm>
              <a:off x="1714474" y="1529308"/>
              <a:ext cx="19800" cy="119880"/>
            </p14:xfrm>
          </p:contentPart>
        </mc:Choice>
        <mc:Fallback>
          <p:pic>
            <p:nvPicPr>
              <p:cNvPr id="460" name="Freihand 459">
                <a:extLst>
                  <a:ext uri="{FF2B5EF4-FFF2-40B4-BE49-F238E27FC236}">
                    <a16:creationId xmlns:a16="http://schemas.microsoft.com/office/drawing/2014/main" id="{BBE633AA-F97E-BDB1-E3A0-2DDC773523BF}"/>
                  </a:ext>
                </a:extLst>
              </p:cNvPr>
              <p:cNvPicPr/>
              <p:nvPr/>
            </p:nvPicPr>
            <p:blipFill>
              <a:blip r:embed="rId98"/>
              <a:stretch>
                <a:fillRect/>
              </a:stretch>
            </p:blipFill>
            <p:spPr>
              <a:xfrm>
                <a:off x="1705834" y="1520308"/>
                <a:ext cx="37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1" name="Freihand 460">
                <a:extLst>
                  <a:ext uri="{FF2B5EF4-FFF2-40B4-BE49-F238E27FC236}">
                    <a16:creationId xmlns:a16="http://schemas.microsoft.com/office/drawing/2014/main" id="{ABE0E244-9021-DAEE-EE9D-7EBC51A8EE70}"/>
                  </a:ext>
                </a:extLst>
              </p14:cNvPr>
              <p14:cNvContentPartPr/>
              <p14:nvPr/>
            </p14:nvContentPartPr>
            <p14:xfrm>
              <a:off x="1810954" y="1364788"/>
              <a:ext cx="144720" cy="163080"/>
            </p14:xfrm>
          </p:contentPart>
        </mc:Choice>
        <mc:Fallback>
          <p:pic>
            <p:nvPicPr>
              <p:cNvPr id="461" name="Freihand 460">
                <a:extLst>
                  <a:ext uri="{FF2B5EF4-FFF2-40B4-BE49-F238E27FC236}">
                    <a16:creationId xmlns:a16="http://schemas.microsoft.com/office/drawing/2014/main" id="{ABE0E244-9021-DAEE-EE9D-7EBC51A8EE70}"/>
                  </a:ext>
                </a:extLst>
              </p:cNvPr>
              <p:cNvPicPr/>
              <p:nvPr/>
            </p:nvPicPr>
            <p:blipFill>
              <a:blip r:embed="rId100"/>
              <a:stretch>
                <a:fillRect/>
              </a:stretch>
            </p:blipFill>
            <p:spPr>
              <a:xfrm>
                <a:off x="1801954" y="1356148"/>
                <a:ext cx="162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0" name="Freihand 469">
                <a:extLst>
                  <a:ext uri="{FF2B5EF4-FFF2-40B4-BE49-F238E27FC236}">
                    <a16:creationId xmlns:a16="http://schemas.microsoft.com/office/drawing/2014/main" id="{1414F0CB-B840-C7D9-A756-00B1F21ACFD8}"/>
                  </a:ext>
                </a:extLst>
              </p14:cNvPr>
              <p14:cNvContentPartPr/>
              <p14:nvPr/>
            </p14:nvContentPartPr>
            <p14:xfrm>
              <a:off x="2272474" y="1156708"/>
              <a:ext cx="108360" cy="200160"/>
            </p14:xfrm>
          </p:contentPart>
        </mc:Choice>
        <mc:Fallback>
          <p:pic>
            <p:nvPicPr>
              <p:cNvPr id="470" name="Freihand 469">
                <a:extLst>
                  <a:ext uri="{FF2B5EF4-FFF2-40B4-BE49-F238E27FC236}">
                    <a16:creationId xmlns:a16="http://schemas.microsoft.com/office/drawing/2014/main" id="{1414F0CB-B840-C7D9-A756-00B1F21ACFD8}"/>
                  </a:ext>
                </a:extLst>
              </p:cNvPr>
              <p:cNvPicPr/>
              <p:nvPr/>
            </p:nvPicPr>
            <p:blipFill>
              <a:blip r:embed="rId102"/>
              <a:stretch>
                <a:fillRect/>
              </a:stretch>
            </p:blipFill>
            <p:spPr>
              <a:xfrm>
                <a:off x="2263474" y="1147708"/>
                <a:ext cx="1260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3" name="Freihand 472">
                <a:extLst>
                  <a:ext uri="{FF2B5EF4-FFF2-40B4-BE49-F238E27FC236}">
                    <a16:creationId xmlns:a16="http://schemas.microsoft.com/office/drawing/2014/main" id="{720FFF45-07D3-94B8-5C88-0FB96B00F2B2}"/>
                  </a:ext>
                </a:extLst>
              </p14:cNvPr>
              <p14:cNvContentPartPr/>
              <p14:nvPr/>
            </p14:nvContentPartPr>
            <p14:xfrm>
              <a:off x="2267794" y="1381708"/>
              <a:ext cx="165240" cy="64440"/>
            </p14:xfrm>
          </p:contentPart>
        </mc:Choice>
        <mc:Fallback>
          <p:pic>
            <p:nvPicPr>
              <p:cNvPr id="473" name="Freihand 472">
                <a:extLst>
                  <a:ext uri="{FF2B5EF4-FFF2-40B4-BE49-F238E27FC236}">
                    <a16:creationId xmlns:a16="http://schemas.microsoft.com/office/drawing/2014/main" id="{720FFF45-07D3-94B8-5C88-0FB96B00F2B2}"/>
                  </a:ext>
                </a:extLst>
              </p:cNvPr>
              <p:cNvPicPr/>
              <p:nvPr/>
            </p:nvPicPr>
            <p:blipFill>
              <a:blip r:embed="rId104"/>
              <a:stretch>
                <a:fillRect/>
              </a:stretch>
            </p:blipFill>
            <p:spPr>
              <a:xfrm>
                <a:off x="2259154" y="1372708"/>
                <a:ext cx="182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6" name="Freihand 475">
                <a:extLst>
                  <a:ext uri="{FF2B5EF4-FFF2-40B4-BE49-F238E27FC236}">
                    <a16:creationId xmlns:a16="http://schemas.microsoft.com/office/drawing/2014/main" id="{9E17F18F-42A7-21B3-976A-672EFE0A8F27}"/>
                  </a:ext>
                </a:extLst>
              </p14:cNvPr>
              <p14:cNvContentPartPr/>
              <p14:nvPr/>
            </p14:nvContentPartPr>
            <p14:xfrm>
              <a:off x="2295874" y="1499788"/>
              <a:ext cx="158400" cy="154800"/>
            </p14:xfrm>
          </p:contentPart>
        </mc:Choice>
        <mc:Fallback>
          <p:pic>
            <p:nvPicPr>
              <p:cNvPr id="476" name="Freihand 475">
                <a:extLst>
                  <a:ext uri="{FF2B5EF4-FFF2-40B4-BE49-F238E27FC236}">
                    <a16:creationId xmlns:a16="http://schemas.microsoft.com/office/drawing/2014/main" id="{9E17F18F-42A7-21B3-976A-672EFE0A8F27}"/>
                  </a:ext>
                </a:extLst>
              </p:cNvPr>
              <p:cNvPicPr/>
              <p:nvPr/>
            </p:nvPicPr>
            <p:blipFill>
              <a:blip r:embed="rId106"/>
              <a:stretch>
                <a:fillRect/>
              </a:stretch>
            </p:blipFill>
            <p:spPr>
              <a:xfrm>
                <a:off x="2287234" y="1491148"/>
                <a:ext cx="176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78" name="Freihand 477">
                <a:extLst>
                  <a:ext uri="{FF2B5EF4-FFF2-40B4-BE49-F238E27FC236}">
                    <a16:creationId xmlns:a16="http://schemas.microsoft.com/office/drawing/2014/main" id="{613189B3-F60E-4252-CC5D-7AB3C5189F25}"/>
                  </a:ext>
                </a:extLst>
              </p14:cNvPr>
              <p14:cNvContentPartPr/>
              <p14:nvPr/>
            </p14:nvContentPartPr>
            <p14:xfrm>
              <a:off x="2672794" y="1490068"/>
              <a:ext cx="3600" cy="72000"/>
            </p14:xfrm>
          </p:contentPart>
        </mc:Choice>
        <mc:Fallback>
          <p:pic>
            <p:nvPicPr>
              <p:cNvPr id="478" name="Freihand 477">
                <a:extLst>
                  <a:ext uri="{FF2B5EF4-FFF2-40B4-BE49-F238E27FC236}">
                    <a16:creationId xmlns:a16="http://schemas.microsoft.com/office/drawing/2014/main" id="{613189B3-F60E-4252-CC5D-7AB3C5189F25}"/>
                  </a:ext>
                </a:extLst>
              </p:cNvPr>
              <p:cNvPicPr/>
              <p:nvPr/>
            </p:nvPicPr>
            <p:blipFill>
              <a:blip r:embed="rId108"/>
              <a:stretch>
                <a:fillRect/>
              </a:stretch>
            </p:blipFill>
            <p:spPr>
              <a:xfrm>
                <a:off x="2664154" y="1481428"/>
                <a:ext cx="21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1" name="Freihand 480">
                <a:extLst>
                  <a:ext uri="{FF2B5EF4-FFF2-40B4-BE49-F238E27FC236}">
                    <a16:creationId xmlns:a16="http://schemas.microsoft.com/office/drawing/2014/main" id="{8B93793A-445F-45B1-FD1C-5893CF05465F}"/>
                  </a:ext>
                </a:extLst>
              </p14:cNvPr>
              <p14:cNvContentPartPr/>
              <p14:nvPr/>
            </p14:nvContentPartPr>
            <p14:xfrm>
              <a:off x="2805994" y="1165708"/>
              <a:ext cx="158040" cy="191880"/>
            </p14:xfrm>
          </p:contentPart>
        </mc:Choice>
        <mc:Fallback>
          <p:pic>
            <p:nvPicPr>
              <p:cNvPr id="481" name="Freihand 480">
                <a:extLst>
                  <a:ext uri="{FF2B5EF4-FFF2-40B4-BE49-F238E27FC236}">
                    <a16:creationId xmlns:a16="http://schemas.microsoft.com/office/drawing/2014/main" id="{8B93793A-445F-45B1-FD1C-5893CF05465F}"/>
                  </a:ext>
                </a:extLst>
              </p:cNvPr>
              <p:cNvPicPr/>
              <p:nvPr/>
            </p:nvPicPr>
            <p:blipFill>
              <a:blip r:embed="rId110"/>
              <a:stretch>
                <a:fillRect/>
              </a:stretch>
            </p:blipFill>
            <p:spPr>
              <a:xfrm>
                <a:off x="2796994" y="1156708"/>
                <a:ext cx="175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8" name="Freihand 487">
                <a:extLst>
                  <a:ext uri="{FF2B5EF4-FFF2-40B4-BE49-F238E27FC236}">
                    <a16:creationId xmlns:a16="http://schemas.microsoft.com/office/drawing/2014/main" id="{8B8F5D9E-DE7E-6703-01AC-92155F7A2265}"/>
                  </a:ext>
                </a:extLst>
              </p14:cNvPr>
              <p14:cNvContentPartPr/>
              <p14:nvPr/>
            </p14:nvContentPartPr>
            <p14:xfrm>
              <a:off x="2831914" y="1356868"/>
              <a:ext cx="171720" cy="53280"/>
            </p14:xfrm>
          </p:contentPart>
        </mc:Choice>
        <mc:Fallback>
          <p:pic>
            <p:nvPicPr>
              <p:cNvPr id="488" name="Freihand 487">
                <a:extLst>
                  <a:ext uri="{FF2B5EF4-FFF2-40B4-BE49-F238E27FC236}">
                    <a16:creationId xmlns:a16="http://schemas.microsoft.com/office/drawing/2014/main" id="{8B8F5D9E-DE7E-6703-01AC-92155F7A2265}"/>
                  </a:ext>
                </a:extLst>
              </p:cNvPr>
              <p:cNvPicPr/>
              <p:nvPr/>
            </p:nvPicPr>
            <p:blipFill>
              <a:blip r:embed="rId112"/>
              <a:stretch>
                <a:fillRect/>
              </a:stretch>
            </p:blipFill>
            <p:spPr>
              <a:xfrm>
                <a:off x="2823274" y="1347868"/>
                <a:ext cx="189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6" name="Freihand 495">
                <a:extLst>
                  <a:ext uri="{FF2B5EF4-FFF2-40B4-BE49-F238E27FC236}">
                    <a16:creationId xmlns:a16="http://schemas.microsoft.com/office/drawing/2014/main" id="{2E428BBB-CB63-6997-772F-879B52A93D03}"/>
                  </a:ext>
                </a:extLst>
              </p14:cNvPr>
              <p14:cNvContentPartPr/>
              <p14:nvPr/>
            </p14:nvContentPartPr>
            <p14:xfrm>
              <a:off x="2860354" y="1464868"/>
              <a:ext cx="181080" cy="133560"/>
            </p14:xfrm>
          </p:contentPart>
        </mc:Choice>
        <mc:Fallback>
          <p:pic>
            <p:nvPicPr>
              <p:cNvPr id="496" name="Freihand 495">
                <a:extLst>
                  <a:ext uri="{FF2B5EF4-FFF2-40B4-BE49-F238E27FC236}">
                    <a16:creationId xmlns:a16="http://schemas.microsoft.com/office/drawing/2014/main" id="{2E428BBB-CB63-6997-772F-879B52A93D03}"/>
                  </a:ext>
                </a:extLst>
              </p:cNvPr>
              <p:cNvPicPr/>
              <p:nvPr/>
            </p:nvPicPr>
            <p:blipFill>
              <a:blip r:embed="rId114"/>
              <a:stretch>
                <a:fillRect/>
              </a:stretch>
            </p:blipFill>
            <p:spPr>
              <a:xfrm>
                <a:off x="2851354" y="1455868"/>
                <a:ext cx="198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14" name="Freihand 513">
                <a:extLst>
                  <a:ext uri="{FF2B5EF4-FFF2-40B4-BE49-F238E27FC236}">
                    <a16:creationId xmlns:a16="http://schemas.microsoft.com/office/drawing/2014/main" id="{A8B9A46A-F640-CC4B-AA2A-005D101BEE7C}"/>
                  </a:ext>
                </a:extLst>
              </p14:cNvPr>
              <p14:cNvContentPartPr/>
              <p14:nvPr/>
            </p14:nvContentPartPr>
            <p14:xfrm>
              <a:off x="3232234" y="339148"/>
              <a:ext cx="28800" cy="1689120"/>
            </p14:xfrm>
          </p:contentPart>
        </mc:Choice>
        <mc:Fallback>
          <p:pic>
            <p:nvPicPr>
              <p:cNvPr id="514" name="Freihand 513">
                <a:extLst>
                  <a:ext uri="{FF2B5EF4-FFF2-40B4-BE49-F238E27FC236}">
                    <a16:creationId xmlns:a16="http://schemas.microsoft.com/office/drawing/2014/main" id="{A8B9A46A-F640-CC4B-AA2A-005D101BEE7C}"/>
                  </a:ext>
                </a:extLst>
              </p:cNvPr>
              <p:cNvPicPr/>
              <p:nvPr/>
            </p:nvPicPr>
            <p:blipFill>
              <a:blip r:embed="rId116"/>
              <a:stretch>
                <a:fillRect/>
              </a:stretch>
            </p:blipFill>
            <p:spPr>
              <a:xfrm>
                <a:off x="3223234" y="330148"/>
                <a:ext cx="46440" cy="1706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16" name="Freihand 515">
                <a:extLst>
                  <a:ext uri="{FF2B5EF4-FFF2-40B4-BE49-F238E27FC236}">
                    <a16:creationId xmlns:a16="http://schemas.microsoft.com/office/drawing/2014/main" id="{02EA3EDA-49FA-4242-F0C8-1EE82E7A90D9}"/>
                  </a:ext>
                </a:extLst>
              </p14:cNvPr>
              <p14:cNvContentPartPr/>
              <p14:nvPr/>
            </p14:nvContentPartPr>
            <p14:xfrm>
              <a:off x="4342114" y="146188"/>
              <a:ext cx="50040" cy="232920"/>
            </p14:xfrm>
          </p:contentPart>
        </mc:Choice>
        <mc:Fallback>
          <p:pic>
            <p:nvPicPr>
              <p:cNvPr id="516" name="Freihand 515">
                <a:extLst>
                  <a:ext uri="{FF2B5EF4-FFF2-40B4-BE49-F238E27FC236}">
                    <a16:creationId xmlns:a16="http://schemas.microsoft.com/office/drawing/2014/main" id="{02EA3EDA-49FA-4242-F0C8-1EE82E7A90D9}"/>
                  </a:ext>
                </a:extLst>
              </p:cNvPr>
              <p:cNvPicPr/>
              <p:nvPr/>
            </p:nvPicPr>
            <p:blipFill>
              <a:blip r:embed="rId118"/>
              <a:stretch>
                <a:fillRect/>
              </a:stretch>
            </p:blipFill>
            <p:spPr>
              <a:xfrm>
                <a:off x="4333114" y="137188"/>
                <a:ext cx="67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17" name="Freihand 516">
                <a:extLst>
                  <a:ext uri="{FF2B5EF4-FFF2-40B4-BE49-F238E27FC236}">
                    <a16:creationId xmlns:a16="http://schemas.microsoft.com/office/drawing/2014/main" id="{4290C767-8A01-8E98-E7A5-E77CE7BC0DF3}"/>
                  </a:ext>
                </a:extLst>
              </p14:cNvPr>
              <p14:cNvContentPartPr/>
              <p14:nvPr/>
            </p14:nvContentPartPr>
            <p14:xfrm>
              <a:off x="4345714" y="159508"/>
              <a:ext cx="181800" cy="170280"/>
            </p14:xfrm>
          </p:contentPart>
        </mc:Choice>
        <mc:Fallback>
          <p:pic>
            <p:nvPicPr>
              <p:cNvPr id="517" name="Freihand 516">
                <a:extLst>
                  <a:ext uri="{FF2B5EF4-FFF2-40B4-BE49-F238E27FC236}">
                    <a16:creationId xmlns:a16="http://schemas.microsoft.com/office/drawing/2014/main" id="{4290C767-8A01-8E98-E7A5-E77CE7BC0DF3}"/>
                  </a:ext>
                </a:extLst>
              </p:cNvPr>
              <p:cNvPicPr/>
              <p:nvPr/>
            </p:nvPicPr>
            <p:blipFill>
              <a:blip r:embed="rId120"/>
              <a:stretch>
                <a:fillRect/>
              </a:stretch>
            </p:blipFill>
            <p:spPr>
              <a:xfrm>
                <a:off x="4337074" y="150868"/>
                <a:ext cx="199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23" name="Freihand 522">
                <a:extLst>
                  <a:ext uri="{FF2B5EF4-FFF2-40B4-BE49-F238E27FC236}">
                    <a16:creationId xmlns:a16="http://schemas.microsoft.com/office/drawing/2014/main" id="{D7428703-1377-835D-878F-D038A739D1A2}"/>
                  </a:ext>
                </a:extLst>
              </p14:cNvPr>
              <p14:cNvContentPartPr/>
              <p14:nvPr/>
            </p14:nvContentPartPr>
            <p14:xfrm>
              <a:off x="4595194" y="270748"/>
              <a:ext cx="143640" cy="83520"/>
            </p14:xfrm>
          </p:contentPart>
        </mc:Choice>
        <mc:Fallback>
          <p:pic>
            <p:nvPicPr>
              <p:cNvPr id="523" name="Freihand 522">
                <a:extLst>
                  <a:ext uri="{FF2B5EF4-FFF2-40B4-BE49-F238E27FC236}">
                    <a16:creationId xmlns:a16="http://schemas.microsoft.com/office/drawing/2014/main" id="{D7428703-1377-835D-878F-D038A739D1A2}"/>
                  </a:ext>
                </a:extLst>
              </p:cNvPr>
              <p:cNvPicPr/>
              <p:nvPr/>
            </p:nvPicPr>
            <p:blipFill>
              <a:blip r:embed="rId122"/>
              <a:stretch>
                <a:fillRect/>
              </a:stretch>
            </p:blipFill>
            <p:spPr>
              <a:xfrm>
                <a:off x="4586194" y="261748"/>
                <a:ext cx="161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26" name="Freihand 525">
                <a:extLst>
                  <a:ext uri="{FF2B5EF4-FFF2-40B4-BE49-F238E27FC236}">
                    <a16:creationId xmlns:a16="http://schemas.microsoft.com/office/drawing/2014/main" id="{3CE3A3A5-BFC2-FD18-23D3-BD853B92E1CF}"/>
                  </a:ext>
                </a:extLst>
              </p14:cNvPr>
              <p14:cNvContentPartPr/>
              <p14:nvPr/>
            </p14:nvContentPartPr>
            <p14:xfrm>
              <a:off x="4781314" y="225388"/>
              <a:ext cx="139320" cy="141840"/>
            </p14:xfrm>
          </p:contentPart>
        </mc:Choice>
        <mc:Fallback>
          <p:pic>
            <p:nvPicPr>
              <p:cNvPr id="526" name="Freihand 525">
                <a:extLst>
                  <a:ext uri="{FF2B5EF4-FFF2-40B4-BE49-F238E27FC236}">
                    <a16:creationId xmlns:a16="http://schemas.microsoft.com/office/drawing/2014/main" id="{3CE3A3A5-BFC2-FD18-23D3-BD853B92E1CF}"/>
                  </a:ext>
                </a:extLst>
              </p:cNvPr>
              <p:cNvPicPr/>
              <p:nvPr/>
            </p:nvPicPr>
            <p:blipFill>
              <a:blip r:embed="rId124"/>
              <a:stretch>
                <a:fillRect/>
              </a:stretch>
            </p:blipFill>
            <p:spPr>
              <a:xfrm>
                <a:off x="4772674" y="216748"/>
                <a:ext cx="156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35" name="Freihand 534">
                <a:extLst>
                  <a:ext uri="{FF2B5EF4-FFF2-40B4-BE49-F238E27FC236}">
                    <a16:creationId xmlns:a16="http://schemas.microsoft.com/office/drawing/2014/main" id="{9F864A8F-71CD-347D-33C4-34D3BD77C094}"/>
                  </a:ext>
                </a:extLst>
              </p14:cNvPr>
              <p14:cNvContentPartPr/>
              <p14:nvPr/>
            </p14:nvContentPartPr>
            <p14:xfrm>
              <a:off x="4931434" y="117748"/>
              <a:ext cx="365760" cy="244440"/>
            </p14:xfrm>
          </p:contentPart>
        </mc:Choice>
        <mc:Fallback>
          <p:pic>
            <p:nvPicPr>
              <p:cNvPr id="535" name="Freihand 534">
                <a:extLst>
                  <a:ext uri="{FF2B5EF4-FFF2-40B4-BE49-F238E27FC236}">
                    <a16:creationId xmlns:a16="http://schemas.microsoft.com/office/drawing/2014/main" id="{9F864A8F-71CD-347D-33C4-34D3BD77C094}"/>
                  </a:ext>
                </a:extLst>
              </p:cNvPr>
              <p:cNvPicPr/>
              <p:nvPr/>
            </p:nvPicPr>
            <p:blipFill>
              <a:blip r:embed="rId126"/>
              <a:stretch>
                <a:fillRect/>
              </a:stretch>
            </p:blipFill>
            <p:spPr>
              <a:xfrm>
                <a:off x="4922794" y="108748"/>
                <a:ext cx="3834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42" name="Freihand 541">
                <a:extLst>
                  <a:ext uri="{FF2B5EF4-FFF2-40B4-BE49-F238E27FC236}">
                    <a16:creationId xmlns:a16="http://schemas.microsoft.com/office/drawing/2014/main" id="{CB2BDC17-17D3-FB23-3EC1-8A26EF9DFD3A}"/>
                  </a:ext>
                </a:extLst>
              </p14:cNvPr>
              <p14:cNvContentPartPr/>
              <p14:nvPr/>
            </p14:nvContentPartPr>
            <p14:xfrm>
              <a:off x="5463874" y="163828"/>
              <a:ext cx="181440" cy="159120"/>
            </p14:xfrm>
          </p:contentPart>
        </mc:Choice>
        <mc:Fallback>
          <p:pic>
            <p:nvPicPr>
              <p:cNvPr id="542" name="Freihand 541">
                <a:extLst>
                  <a:ext uri="{FF2B5EF4-FFF2-40B4-BE49-F238E27FC236}">
                    <a16:creationId xmlns:a16="http://schemas.microsoft.com/office/drawing/2014/main" id="{CB2BDC17-17D3-FB23-3EC1-8A26EF9DFD3A}"/>
                  </a:ext>
                </a:extLst>
              </p:cNvPr>
              <p:cNvPicPr/>
              <p:nvPr/>
            </p:nvPicPr>
            <p:blipFill>
              <a:blip r:embed="rId128"/>
              <a:stretch>
                <a:fillRect/>
              </a:stretch>
            </p:blipFill>
            <p:spPr>
              <a:xfrm>
                <a:off x="5454874" y="155188"/>
                <a:ext cx="199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46" name="Freihand 545">
                <a:extLst>
                  <a:ext uri="{FF2B5EF4-FFF2-40B4-BE49-F238E27FC236}">
                    <a16:creationId xmlns:a16="http://schemas.microsoft.com/office/drawing/2014/main" id="{887F4443-7963-00BE-2387-1B6F5A65A745}"/>
                  </a:ext>
                </a:extLst>
              </p14:cNvPr>
              <p14:cNvContentPartPr/>
              <p14:nvPr/>
            </p14:nvContentPartPr>
            <p14:xfrm>
              <a:off x="5725234" y="171028"/>
              <a:ext cx="169920" cy="354600"/>
            </p14:xfrm>
          </p:contentPart>
        </mc:Choice>
        <mc:Fallback>
          <p:pic>
            <p:nvPicPr>
              <p:cNvPr id="546" name="Freihand 545">
                <a:extLst>
                  <a:ext uri="{FF2B5EF4-FFF2-40B4-BE49-F238E27FC236}">
                    <a16:creationId xmlns:a16="http://schemas.microsoft.com/office/drawing/2014/main" id="{887F4443-7963-00BE-2387-1B6F5A65A745}"/>
                  </a:ext>
                </a:extLst>
              </p:cNvPr>
              <p:cNvPicPr/>
              <p:nvPr/>
            </p:nvPicPr>
            <p:blipFill>
              <a:blip r:embed="rId130"/>
              <a:stretch>
                <a:fillRect/>
              </a:stretch>
            </p:blipFill>
            <p:spPr>
              <a:xfrm>
                <a:off x="5716234" y="162028"/>
                <a:ext cx="18756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49" name="Freihand 548">
                <a:extLst>
                  <a:ext uri="{FF2B5EF4-FFF2-40B4-BE49-F238E27FC236}">
                    <a16:creationId xmlns:a16="http://schemas.microsoft.com/office/drawing/2014/main" id="{F7E260F0-4765-F42E-281B-A1B6EE23433A}"/>
                  </a:ext>
                </a:extLst>
              </p14:cNvPr>
              <p14:cNvContentPartPr/>
              <p14:nvPr/>
            </p14:nvContentPartPr>
            <p14:xfrm>
              <a:off x="5922514" y="206308"/>
              <a:ext cx="262080" cy="109080"/>
            </p14:xfrm>
          </p:contentPart>
        </mc:Choice>
        <mc:Fallback>
          <p:pic>
            <p:nvPicPr>
              <p:cNvPr id="549" name="Freihand 548">
                <a:extLst>
                  <a:ext uri="{FF2B5EF4-FFF2-40B4-BE49-F238E27FC236}">
                    <a16:creationId xmlns:a16="http://schemas.microsoft.com/office/drawing/2014/main" id="{F7E260F0-4765-F42E-281B-A1B6EE23433A}"/>
                  </a:ext>
                </a:extLst>
              </p:cNvPr>
              <p:cNvPicPr/>
              <p:nvPr/>
            </p:nvPicPr>
            <p:blipFill>
              <a:blip r:embed="rId132"/>
              <a:stretch>
                <a:fillRect/>
              </a:stretch>
            </p:blipFill>
            <p:spPr>
              <a:xfrm>
                <a:off x="5913874" y="197668"/>
                <a:ext cx="279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54" name="Freihand 553">
                <a:extLst>
                  <a:ext uri="{FF2B5EF4-FFF2-40B4-BE49-F238E27FC236}">
                    <a16:creationId xmlns:a16="http://schemas.microsoft.com/office/drawing/2014/main" id="{8F434511-E5FC-3412-5163-480B21DB5F5D}"/>
                  </a:ext>
                </a:extLst>
              </p14:cNvPr>
              <p14:cNvContentPartPr/>
              <p14:nvPr/>
            </p14:nvContentPartPr>
            <p14:xfrm>
              <a:off x="6254434" y="66628"/>
              <a:ext cx="182520" cy="256320"/>
            </p14:xfrm>
          </p:contentPart>
        </mc:Choice>
        <mc:Fallback>
          <p:pic>
            <p:nvPicPr>
              <p:cNvPr id="554" name="Freihand 553">
                <a:extLst>
                  <a:ext uri="{FF2B5EF4-FFF2-40B4-BE49-F238E27FC236}">
                    <a16:creationId xmlns:a16="http://schemas.microsoft.com/office/drawing/2014/main" id="{8F434511-E5FC-3412-5163-480B21DB5F5D}"/>
                  </a:ext>
                </a:extLst>
              </p:cNvPr>
              <p:cNvPicPr/>
              <p:nvPr/>
            </p:nvPicPr>
            <p:blipFill>
              <a:blip r:embed="rId134"/>
              <a:stretch>
                <a:fillRect/>
              </a:stretch>
            </p:blipFill>
            <p:spPr>
              <a:xfrm>
                <a:off x="6245434" y="57988"/>
                <a:ext cx="2001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57" name="Freihand 556">
                <a:extLst>
                  <a:ext uri="{FF2B5EF4-FFF2-40B4-BE49-F238E27FC236}">
                    <a16:creationId xmlns:a16="http://schemas.microsoft.com/office/drawing/2014/main" id="{FD1D4227-53E3-1673-8026-164254E77541}"/>
                  </a:ext>
                </a:extLst>
              </p14:cNvPr>
              <p14:cNvContentPartPr/>
              <p14:nvPr/>
            </p14:nvContentPartPr>
            <p14:xfrm>
              <a:off x="6148954" y="29908"/>
              <a:ext cx="293400" cy="83160"/>
            </p14:xfrm>
          </p:contentPart>
        </mc:Choice>
        <mc:Fallback>
          <p:pic>
            <p:nvPicPr>
              <p:cNvPr id="557" name="Freihand 556">
                <a:extLst>
                  <a:ext uri="{FF2B5EF4-FFF2-40B4-BE49-F238E27FC236}">
                    <a16:creationId xmlns:a16="http://schemas.microsoft.com/office/drawing/2014/main" id="{FD1D4227-53E3-1673-8026-164254E77541}"/>
                  </a:ext>
                </a:extLst>
              </p:cNvPr>
              <p:cNvPicPr/>
              <p:nvPr/>
            </p:nvPicPr>
            <p:blipFill>
              <a:blip r:embed="rId136"/>
              <a:stretch>
                <a:fillRect/>
              </a:stretch>
            </p:blipFill>
            <p:spPr>
              <a:xfrm>
                <a:off x="6139954" y="21268"/>
                <a:ext cx="311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60" name="Freihand 559">
                <a:extLst>
                  <a:ext uri="{FF2B5EF4-FFF2-40B4-BE49-F238E27FC236}">
                    <a16:creationId xmlns:a16="http://schemas.microsoft.com/office/drawing/2014/main" id="{97FABE13-2C43-D34A-286F-47EA13D1B0A7}"/>
                  </a:ext>
                </a:extLst>
              </p14:cNvPr>
              <p14:cNvContentPartPr/>
              <p14:nvPr/>
            </p14:nvContentPartPr>
            <p14:xfrm>
              <a:off x="6505714" y="25588"/>
              <a:ext cx="96840" cy="269640"/>
            </p14:xfrm>
          </p:contentPart>
        </mc:Choice>
        <mc:Fallback>
          <p:pic>
            <p:nvPicPr>
              <p:cNvPr id="560" name="Freihand 559">
                <a:extLst>
                  <a:ext uri="{FF2B5EF4-FFF2-40B4-BE49-F238E27FC236}">
                    <a16:creationId xmlns:a16="http://schemas.microsoft.com/office/drawing/2014/main" id="{97FABE13-2C43-D34A-286F-47EA13D1B0A7}"/>
                  </a:ext>
                </a:extLst>
              </p:cNvPr>
              <p:cNvPicPr/>
              <p:nvPr/>
            </p:nvPicPr>
            <p:blipFill>
              <a:blip r:embed="rId138"/>
              <a:stretch>
                <a:fillRect/>
              </a:stretch>
            </p:blipFill>
            <p:spPr>
              <a:xfrm>
                <a:off x="6496714" y="16588"/>
                <a:ext cx="1144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62" name="Freihand 561">
                <a:extLst>
                  <a:ext uri="{FF2B5EF4-FFF2-40B4-BE49-F238E27FC236}">
                    <a16:creationId xmlns:a16="http://schemas.microsoft.com/office/drawing/2014/main" id="{206C9119-4B87-B2F1-3CDB-AD276A602534}"/>
                  </a:ext>
                </a:extLst>
              </p14:cNvPr>
              <p14:cNvContentPartPr/>
              <p14:nvPr/>
            </p14:nvContentPartPr>
            <p14:xfrm>
              <a:off x="6642154" y="171388"/>
              <a:ext cx="567360" cy="114480"/>
            </p14:xfrm>
          </p:contentPart>
        </mc:Choice>
        <mc:Fallback>
          <p:pic>
            <p:nvPicPr>
              <p:cNvPr id="562" name="Freihand 561">
                <a:extLst>
                  <a:ext uri="{FF2B5EF4-FFF2-40B4-BE49-F238E27FC236}">
                    <a16:creationId xmlns:a16="http://schemas.microsoft.com/office/drawing/2014/main" id="{206C9119-4B87-B2F1-3CDB-AD276A602534}"/>
                  </a:ext>
                </a:extLst>
              </p:cNvPr>
              <p:cNvPicPr/>
              <p:nvPr/>
            </p:nvPicPr>
            <p:blipFill>
              <a:blip r:embed="rId140"/>
              <a:stretch>
                <a:fillRect/>
              </a:stretch>
            </p:blipFill>
            <p:spPr>
              <a:xfrm>
                <a:off x="6633514" y="162748"/>
                <a:ext cx="585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64" name="Freihand 563">
                <a:extLst>
                  <a:ext uri="{FF2B5EF4-FFF2-40B4-BE49-F238E27FC236}">
                    <a16:creationId xmlns:a16="http://schemas.microsoft.com/office/drawing/2014/main" id="{62F53C73-F980-AAFA-F6FF-1276A5A40ADC}"/>
                  </a:ext>
                </a:extLst>
              </p14:cNvPr>
              <p14:cNvContentPartPr/>
              <p14:nvPr/>
            </p14:nvContentPartPr>
            <p14:xfrm>
              <a:off x="6999274" y="80668"/>
              <a:ext cx="46800" cy="2520"/>
            </p14:xfrm>
          </p:contentPart>
        </mc:Choice>
        <mc:Fallback>
          <p:pic>
            <p:nvPicPr>
              <p:cNvPr id="564" name="Freihand 563">
                <a:extLst>
                  <a:ext uri="{FF2B5EF4-FFF2-40B4-BE49-F238E27FC236}">
                    <a16:creationId xmlns:a16="http://schemas.microsoft.com/office/drawing/2014/main" id="{62F53C73-F980-AAFA-F6FF-1276A5A40ADC}"/>
                  </a:ext>
                </a:extLst>
              </p:cNvPr>
              <p:cNvPicPr/>
              <p:nvPr/>
            </p:nvPicPr>
            <p:blipFill>
              <a:blip r:embed="rId142"/>
              <a:stretch>
                <a:fillRect/>
              </a:stretch>
            </p:blipFill>
            <p:spPr>
              <a:xfrm>
                <a:off x="6990274" y="71668"/>
                <a:ext cx="64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5" name="Freihand 64">
                <a:extLst>
                  <a:ext uri="{FF2B5EF4-FFF2-40B4-BE49-F238E27FC236}">
                    <a16:creationId xmlns:a16="http://schemas.microsoft.com/office/drawing/2014/main" id="{E8A7DF7A-5300-FED6-DEE6-428F31F791FC}"/>
                  </a:ext>
                </a:extLst>
              </p14:cNvPr>
              <p14:cNvContentPartPr/>
              <p14:nvPr/>
            </p14:nvContentPartPr>
            <p14:xfrm>
              <a:off x="4881754" y="577828"/>
              <a:ext cx="120960" cy="149040"/>
            </p14:xfrm>
          </p:contentPart>
        </mc:Choice>
        <mc:Fallback>
          <p:pic>
            <p:nvPicPr>
              <p:cNvPr id="65" name="Freihand 64">
                <a:extLst>
                  <a:ext uri="{FF2B5EF4-FFF2-40B4-BE49-F238E27FC236}">
                    <a16:creationId xmlns:a16="http://schemas.microsoft.com/office/drawing/2014/main" id="{E8A7DF7A-5300-FED6-DEE6-428F31F791FC}"/>
                  </a:ext>
                </a:extLst>
              </p:cNvPr>
              <p:cNvPicPr/>
              <p:nvPr/>
            </p:nvPicPr>
            <p:blipFill>
              <a:blip r:embed="rId144"/>
              <a:stretch>
                <a:fillRect/>
              </a:stretch>
            </p:blipFill>
            <p:spPr>
              <a:xfrm>
                <a:off x="4872754" y="568828"/>
                <a:ext cx="138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67" name="Freihand 66">
                <a:extLst>
                  <a:ext uri="{FF2B5EF4-FFF2-40B4-BE49-F238E27FC236}">
                    <a16:creationId xmlns:a16="http://schemas.microsoft.com/office/drawing/2014/main" id="{A5FAC70A-5671-4DD7-5870-21D29B7FC0D5}"/>
                  </a:ext>
                </a:extLst>
              </p14:cNvPr>
              <p14:cNvContentPartPr/>
              <p14:nvPr/>
            </p14:nvContentPartPr>
            <p14:xfrm>
              <a:off x="5363794" y="561988"/>
              <a:ext cx="117720" cy="194760"/>
            </p14:xfrm>
          </p:contentPart>
        </mc:Choice>
        <mc:Fallback>
          <p:pic>
            <p:nvPicPr>
              <p:cNvPr id="67" name="Freihand 66">
                <a:extLst>
                  <a:ext uri="{FF2B5EF4-FFF2-40B4-BE49-F238E27FC236}">
                    <a16:creationId xmlns:a16="http://schemas.microsoft.com/office/drawing/2014/main" id="{A5FAC70A-5671-4DD7-5870-21D29B7FC0D5}"/>
                  </a:ext>
                </a:extLst>
              </p:cNvPr>
              <p:cNvPicPr/>
              <p:nvPr/>
            </p:nvPicPr>
            <p:blipFill>
              <a:blip r:embed="rId146"/>
              <a:stretch>
                <a:fillRect/>
              </a:stretch>
            </p:blipFill>
            <p:spPr>
              <a:xfrm>
                <a:off x="5355154" y="553348"/>
                <a:ext cx="1353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8" name="Freihand 67">
                <a:extLst>
                  <a:ext uri="{FF2B5EF4-FFF2-40B4-BE49-F238E27FC236}">
                    <a16:creationId xmlns:a16="http://schemas.microsoft.com/office/drawing/2014/main" id="{F3FC103D-0E3A-8D13-D214-D528B4E53CED}"/>
                  </a:ext>
                </a:extLst>
              </p14:cNvPr>
              <p14:cNvContentPartPr/>
              <p14:nvPr/>
            </p14:nvContentPartPr>
            <p14:xfrm>
              <a:off x="5539834" y="540388"/>
              <a:ext cx="405000" cy="138240"/>
            </p14:xfrm>
          </p:contentPart>
        </mc:Choice>
        <mc:Fallback>
          <p:pic>
            <p:nvPicPr>
              <p:cNvPr id="68" name="Freihand 67">
                <a:extLst>
                  <a:ext uri="{FF2B5EF4-FFF2-40B4-BE49-F238E27FC236}">
                    <a16:creationId xmlns:a16="http://schemas.microsoft.com/office/drawing/2014/main" id="{F3FC103D-0E3A-8D13-D214-D528B4E53CED}"/>
                  </a:ext>
                </a:extLst>
              </p:cNvPr>
              <p:cNvPicPr/>
              <p:nvPr/>
            </p:nvPicPr>
            <p:blipFill>
              <a:blip r:embed="rId148"/>
              <a:stretch>
                <a:fillRect/>
              </a:stretch>
            </p:blipFill>
            <p:spPr>
              <a:xfrm>
                <a:off x="5531194" y="531748"/>
                <a:ext cx="422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2" name="Freihand 81">
                <a:extLst>
                  <a:ext uri="{FF2B5EF4-FFF2-40B4-BE49-F238E27FC236}">
                    <a16:creationId xmlns:a16="http://schemas.microsoft.com/office/drawing/2014/main" id="{7768E00C-3C7E-CDEB-8B1E-3252FDBC7947}"/>
                  </a:ext>
                </a:extLst>
              </p14:cNvPr>
              <p14:cNvContentPartPr/>
              <p14:nvPr/>
            </p14:nvContentPartPr>
            <p14:xfrm>
              <a:off x="6093874" y="534988"/>
              <a:ext cx="108000" cy="119160"/>
            </p14:xfrm>
          </p:contentPart>
        </mc:Choice>
        <mc:Fallback>
          <p:pic>
            <p:nvPicPr>
              <p:cNvPr id="82" name="Freihand 81">
                <a:extLst>
                  <a:ext uri="{FF2B5EF4-FFF2-40B4-BE49-F238E27FC236}">
                    <a16:creationId xmlns:a16="http://schemas.microsoft.com/office/drawing/2014/main" id="{7768E00C-3C7E-CDEB-8B1E-3252FDBC7947}"/>
                  </a:ext>
                </a:extLst>
              </p:cNvPr>
              <p:cNvPicPr/>
              <p:nvPr/>
            </p:nvPicPr>
            <p:blipFill>
              <a:blip r:embed="rId150"/>
              <a:stretch>
                <a:fillRect/>
              </a:stretch>
            </p:blipFill>
            <p:spPr>
              <a:xfrm>
                <a:off x="6085234" y="526348"/>
                <a:ext cx="125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3" name="Freihand 82">
                <a:extLst>
                  <a:ext uri="{FF2B5EF4-FFF2-40B4-BE49-F238E27FC236}">
                    <a16:creationId xmlns:a16="http://schemas.microsoft.com/office/drawing/2014/main" id="{87E42874-4B8C-B198-6E02-E6AECD520A54}"/>
                  </a:ext>
                </a:extLst>
              </p14:cNvPr>
              <p14:cNvContentPartPr/>
              <p14:nvPr/>
            </p14:nvContentPartPr>
            <p14:xfrm>
              <a:off x="6244354" y="432748"/>
              <a:ext cx="229320" cy="176760"/>
            </p14:xfrm>
          </p:contentPart>
        </mc:Choice>
        <mc:Fallback>
          <p:pic>
            <p:nvPicPr>
              <p:cNvPr id="83" name="Freihand 82">
                <a:extLst>
                  <a:ext uri="{FF2B5EF4-FFF2-40B4-BE49-F238E27FC236}">
                    <a16:creationId xmlns:a16="http://schemas.microsoft.com/office/drawing/2014/main" id="{87E42874-4B8C-B198-6E02-E6AECD520A54}"/>
                  </a:ext>
                </a:extLst>
              </p:cNvPr>
              <p:cNvPicPr/>
              <p:nvPr/>
            </p:nvPicPr>
            <p:blipFill>
              <a:blip r:embed="rId152"/>
              <a:stretch>
                <a:fillRect/>
              </a:stretch>
            </p:blipFill>
            <p:spPr>
              <a:xfrm>
                <a:off x="6235354" y="423748"/>
                <a:ext cx="246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94EB3910-6202-3919-F78D-6C8EF7BCF34A}"/>
                  </a:ext>
                </a:extLst>
              </p14:cNvPr>
              <p14:cNvContentPartPr/>
              <p14:nvPr/>
            </p14:nvContentPartPr>
            <p14:xfrm>
              <a:off x="6227074" y="469828"/>
              <a:ext cx="106560" cy="10800"/>
            </p14:xfrm>
          </p:contentPart>
        </mc:Choice>
        <mc:Fallback>
          <p:pic>
            <p:nvPicPr>
              <p:cNvPr id="97" name="Freihand 96">
                <a:extLst>
                  <a:ext uri="{FF2B5EF4-FFF2-40B4-BE49-F238E27FC236}">
                    <a16:creationId xmlns:a16="http://schemas.microsoft.com/office/drawing/2014/main" id="{94EB3910-6202-3919-F78D-6C8EF7BCF34A}"/>
                  </a:ext>
                </a:extLst>
              </p:cNvPr>
              <p:cNvPicPr/>
              <p:nvPr/>
            </p:nvPicPr>
            <p:blipFill>
              <a:blip r:embed="rId154"/>
              <a:stretch>
                <a:fillRect/>
              </a:stretch>
            </p:blipFill>
            <p:spPr>
              <a:xfrm>
                <a:off x="6218434" y="460828"/>
                <a:ext cx="124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Freihand 97">
                <a:extLst>
                  <a:ext uri="{FF2B5EF4-FFF2-40B4-BE49-F238E27FC236}">
                    <a16:creationId xmlns:a16="http://schemas.microsoft.com/office/drawing/2014/main" id="{E1EF47A2-A9EA-D7DE-8980-3AB54FC15B8E}"/>
                  </a:ext>
                </a:extLst>
              </p14:cNvPr>
              <p14:cNvContentPartPr/>
              <p14:nvPr/>
            </p14:nvContentPartPr>
            <p14:xfrm>
              <a:off x="6514354" y="537868"/>
              <a:ext cx="101520" cy="82440"/>
            </p14:xfrm>
          </p:contentPart>
        </mc:Choice>
        <mc:Fallback>
          <p:pic>
            <p:nvPicPr>
              <p:cNvPr id="98" name="Freihand 97">
                <a:extLst>
                  <a:ext uri="{FF2B5EF4-FFF2-40B4-BE49-F238E27FC236}">
                    <a16:creationId xmlns:a16="http://schemas.microsoft.com/office/drawing/2014/main" id="{E1EF47A2-A9EA-D7DE-8980-3AB54FC15B8E}"/>
                  </a:ext>
                </a:extLst>
              </p:cNvPr>
              <p:cNvPicPr/>
              <p:nvPr/>
            </p:nvPicPr>
            <p:blipFill>
              <a:blip r:embed="rId156"/>
              <a:stretch>
                <a:fillRect/>
              </a:stretch>
            </p:blipFill>
            <p:spPr>
              <a:xfrm>
                <a:off x="6505714" y="529228"/>
                <a:ext cx="119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57E5738A-9494-41B6-8624-539FAA1B81F1}"/>
                  </a:ext>
                </a:extLst>
              </p14:cNvPr>
              <p14:cNvContentPartPr/>
              <p14:nvPr/>
            </p14:nvContentPartPr>
            <p14:xfrm>
              <a:off x="5055994" y="499348"/>
              <a:ext cx="99000" cy="288720"/>
            </p14:xfrm>
          </p:contentPart>
        </mc:Choice>
        <mc:Fallback>
          <p:pic>
            <p:nvPicPr>
              <p:cNvPr id="101" name="Freihand 100">
                <a:extLst>
                  <a:ext uri="{FF2B5EF4-FFF2-40B4-BE49-F238E27FC236}">
                    <a16:creationId xmlns:a16="http://schemas.microsoft.com/office/drawing/2014/main" id="{57E5738A-9494-41B6-8624-539FAA1B81F1}"/>
                  </a:ext>
                </a:extLst>
              </p:cNvPr>
              <p:cNvPicPr/>
              <p:nvPr/>
            </p:nvPicPr>
            <p:blipFill>
              <a:blip r:embed="rId158"/>
              <a:stretch>
                <a:fillRect/>
              </a:stretch>
            </p:blipFill>
            <p:spPr>
              <a:xfrm>
                <a:off x="5047354" y="490708"/>
                <a:ext cx="1166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3" name="Freihand 132">
                <a:extLst>
                  <a:ext uri="{FF2B5EF4-FFF2-40B4-BE49-F238E27FC236}">
                    <a16:creationId xmlns:a16="http://schemas.microsoft.com/office/drawing/2014/main" id="{D5619C07-EAFB-A656-228C-3065A90518EF}"/>
                  </a:ext>
                </a:extLst>
              </p14:cNvPr>
              <p14:cNvContentPartPr/>
              <p14:nvPr/>
            </p14:nvContentPartPr>
            <p14:xfrm>
              <a:off x="6751954" y="425908"/>
              <a:ext cx="155520" cy="172080"/>
            </p14:xfrm>
          </p:contentPart>
        </mc:Choice>
        <mc:Fallback>
          <p:pic>
            <p:nvPicPr>
              <p:cNvPr id="133" name="Freihand 132">
                <a:extLst>
                  <a:ext uri="{FF2B5EF4-FFF2-40B4-BE49-F238E27FC236}">
                    <a16:creationId xmlns:a16="http://schemas.microsoft.com/office/drawing/2014/main" id="{D5619C07-EAFB-A656-228C-3065A90518EF}"/>
                  </a:ext>
                </a:extLst>
              </p:cNvPr>
              <p:cNvPicPr/>
              <p:nvPr/>
            </p:nvPicPr>
            <p:blipFill>
              <a:blip r:embed="rId160"/>
              <a:stretch>
                <a:fillRect/>
              </a:stretch>
            </p:blipFill>
            <p:spPr>
              <a:xfrm>
                <a:off x="6743314" y="416908"/>
                <a:ext cx="173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4" name="Freihand 133">
                <a:extLst>
                  <a:ext uri="{FF2B5EF4-FFF2-40B4-BE49-F238E27FC236}">
                    <a16:creationId xmlns:a16="http://schemas.microsoft.com/office/drawing/2014/main" id="{351F6752-0396-DA04-1E63-5027D81E0A5C}"/>
                  </a:ext>
                </a:extLst>
              </p14:cNvPr>
              <p14:cNvContentPartPr/>
              <p14:nvPr/>
            </p14:nvContentPartPr>
            <p14:xfrm>
              <a:off x="6964354" y="506548"/>
              <a:ext cx="101880" cy="258840"/>
            </p14:xfrm>
          </p:contentPart>
        </mc:Choice>
        <mc:Fallback>
          <p:pic>
            <p:nvPicPr>
              <p:cNvPr id="134" name="Freihand 133">
                <a:extLst>
                  <a:ext uri="{FF2B5EF4-FFF2-40B4-BE49-F238E27FC236}">
                    <a16:creationId xmlns:a16="http://schemas.microsoft.com/office/drawing/2014/main" id="{351F6752-0396-DA04-1E63-5027D81E0A5C}"/>
                  </a:ext>
                </a:extLst>
              </p:cNvPr>
              <p:cNvPicPr/>
              <p:nvPr/>
            </p:nvPicPr>
            <p:blipFill>
              <a:blip r:embed="rId162"/>
              <a:stretch>
                <a:fillRect/>
              </a:stretch>
            </p:blipFill>
            <p:spPr>
              <a:xfrm>
                <a:off x="6955354" y="497908"/>
                <a:ext cx="1195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7" name="Freihand 146">
                <a:extLst>
                  <a:ext uri="{FF2B5EF4-FFF2-40B4-BE49-F238E27FC236}">
                    <a16:creationId xmlns:a16="http://schemas.microsoft.com/office/drawing/2014/main" id="{767351CD-336B-070D-D83D-E98FC62082ED}"/>
                  </a:ext>
                </a:extLst>
              </p14:cNvPr>
              <p14:cNvContentPartPr/>
              <p14:nvPr/>
            </p14:nvContentPartPr>
            <p14:xfrm>
              <a:off x="7130314" y="471988"/>
              <a:ext cx="27360" cy="106560"/>
            </p14:xfrm>
          </p:contentPart>
        </mc:Choice>
        <mc:Fallback>
          <p:pic>
            <p:nvPicPr>
              <p:cNvPr id="147" name="Freihand 146">
                <a:extLst>
                  <a:ext uri="{FF2B5EF4-FFF2-40B4-BE49-F238E27FC236}">
                    <a16:creationId xmlns:a16="http://schemas.microsoft.com/office/drawing/2014/main" id="{767351CD-336B-070D-D83D-E98FC62082ED}"/>
                  </a:ext>
                </a:extLst>
              </p:cNvPr>
              <p:cNvPicPr/>
              <p:nvPr/>
            </p:nvPicPr>
            <p:blipFill>
              <a:blip r:embed="rId164"/>
              <a:stretch>
                <a:fillRect/>
              </a:stretch>
            </p:blipFill>
            <p:spPr>
              <a:xfrm>
                <a:off x="7121314" y="462988"/>
                <a:ext cx="45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8" name="Freihand 147">
                <a:extLst>
                  <a:ext uri="{FF2B5EF4-FFF2-40B4-BE49-F238E27FC236}">
                    <a16:creationId xmlns:a16="http://schemas.microsoft.com/office/drawing/2014/main" id="{37AC45F6-E7F1-5BD1-951F-E1969A34206B}"/>
                  </a:ext>
                </a:extLst>
              </p14:cNvPr>
              <p14:cNvContentPartPr/>
              <p14:nvPr/>
            </p14:nvContentPartPr>
            <p14:xfrm>
              <a:off x="7192954" y="331948"/>
              <a:ext cx="150120" cy="237240"/>
            </p14:xfrm>
          </p:contentPart>
        </mc:Choice>
        <mc:Fallback>
          <p:pic>
            <p:nvPicPr>
              <p:cNvPr id="148" name="Freihand 147">
                <a:extLst>
                  <a:ext uri="{FF2B5EF4-FFF2-40B4-BE49-F238E27FC236}">
                    <a16:creationId xmlns:a16="http://schemas.microsoft.com/office/drawing/2014/main" id="{37AC45F6-E7F1-5BD1-951F-E1969A34206B}"/>
                  </a:ext>
                </a:extLst>
              </p:cNvPr>
              <p:cNvPicPr/>
              <p:nvPr/>
            </p:nvPicPr>
            <p:blipFill>
              <a:blip r:embed="rId166"/>
              <a:stretch>
                <a:fillRect/>
              </a:stretch>
            </p:blipFill>
            <p:spPr>
              <a:xfrm>
                <a:off x="7184314" y="322948"/>
                <a:ext cx="1677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7" name="Freihand 156">
                <a:extLst>
                  <a:ext uri="{FF2B5EF4-FFF2-40B4-BE49-F238E27FC236}">
                    <a16:creationId xmlns:a16="http://schemas.microsoft.com/office/drawing/2014/main" id="{EF401704-C303-0C1B-C7E1-DE75FCDCB5D5}"/>
                  </a:ext>
                </a:extLst>
              </p14:cNvPr>
              <p14:cNvContentPartPr/>
              <p14:nvPr/>
            </p14:nvContentPartPr>
            <p14:xfrm>
              <a:off x="7419034" y="421948"/>
              <a:ext cx="120960" cy="172080"/>
            </p14:xfrm>
          </p:contentPart>
        </mc:Choice>
        <mc:Fallback>
          <p:pic>
            <p:nvPicPr>
              <p:cNvPr id="157" name="Freihand 156">
                <a:extLst>
                  <a:ext uri="{FF2B5EF4-FFF2-40B4-BE49-F238E27FC236}">
                    <a16:creationId xmlns:a16="http://schemas.microsoft.com/office/drawing/2014/main" id="{EF401704-C303-0C1B-C7E1-DE75FCDCB5D5}"/>
                  </a:ext>
                </a:extLst>
              </p:cNvPr>
              <p:cNvPicPr/>
              <p:nvPr/>
            </p:nvPicPr>
            <p:blipFill>
              <a:blip r:embed="rId168"/>
              <a:stretch>
                <a:fillRect/>
              </a:stretch>
            </p:blipFill>
            <p:spPr>
              <a:xfrm>
                <a:off x="7410394" y="413308"/>
                <a:ext cx="138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2" name="Freihand 161">
                <a:extLst>
                  <a:ext uri="{FF2B5EF4-FFF2-40B4-BE49-F238E27FC236}">
                    <a16:creationId xmlns:a16="http://schemas.microsoft.com/office/drawing/2014/main" id="{FE7485C1-F001-D6F1-EFF3-CBA4E0C321CE}"/>
                  </a:ext>
                </a:extLst>
              </p14:cNvPr>
              <p14:cNvContentPartPr/>
              <p14:nvPr/>
            </p14:nvContentPartPr>
            <p14:xfrm>
              <a:off x="7729354" y="218548"/>
              <a:ext cx="186120" cy="274680"/>
            </p14:xfrm>
          </p:contentPart>
        </mc:Choice>
        <mc:Fallback>
          <p:pic>
            <p:nvPicPr>
              <p:cNvPr id="162" name="Freihand 161">
                <a:extLst>
                  <a:ext uri="{FF2B5EF4-FFF2-40B4-BE49-F238E27FC236}">
                    <a16:creationId xmlns:a16="http://schemas.microsoft.com/office/drawing/2014/main" id="{FE7485C1-F001-D6F1-EFF3-CBA4E0C321CE}"/>
                  </a:ext>
                </a:extLst>
              </p:cNvPr>
              <p:cNvPicPr/>
              <p:nvPr/>
            </p:nvPicPr>
            <p:blipFill>
              <a:blip r:embed="rId170"/>
              <a:stretch>
                <a:fillRect/>
              </a:stretch>
            </p:blipFill>
            <p:spPr>
              <a:xfrm>
                <a:off x="7720354" y="209548"/>
                <a:ext cx="2037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8" name="Freihand 177">
                <a:extLst>
                  <a:ext uri="{FF2B5EF4-FFF2-40B4-BE49-F238E27FC236}">
                    <a16:creationId xmlns:a16="http://schemas.microsoft.com/office/drawing/2014/main" id="{696A8E06-E3DD-3F6E-C05F-640EFE8E31F8}"/>
                  </a:ext>
                </a:extLst>
              </p14:cNvPr>
              <p14:cNvContentPartPr/>
              <p14:nvPr/>
            </p14:nvContentPartPr>
            <p14:xfrm>
              <a:off x="7821874" y="589348"/>
              <a:ext cx="29160" cy="12960"/>
            </p14:xfrm>
          </p:contentPart>
        </mc:Choice>
        <mc:Fallback>
          <p:pic>
            <p:nvPicPr>
              <p:cNvPr id="178" name="Freihand 177">
                <a:extLst>
                  <a:ext uri="{FF2B5EF4-FFF2-40B4-BE49-F238E27FC236}">
                    <a16:creationId xmlns:a16="http://schemas.microsoft.com/office/drawing/2014/main" id="{696A8E06-E3DD-3F6E-C05F-640EFE8E31F8}"/>
                  </a:ext>
                </a:extLst>
              </p:cNvPr>
              <p:cNvPicPr/>
              <p:nvPr/>
            </p:nvPicPr>
            <p:blipFill>
              <a:blip r:embed="rId172"/>
              <a:stretch>
                <a:fillRect/>
              </a:stretch>
            </p:blipFill>
            <p:spPr>
              <a:xfrm>
                <a:off x="7812874" y="580348"/>
                <a:ext cx="46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12" name="Freihand 611">
                <a:extLst>
                  <a:ext uri="{FF2B5EF4-FFF2-40B4-BE49-F238E27FC236}">
                    <a16:creationId xmlns:a16="http://schemas.microsoft.com/office/drawing/2014/main" id="{74CA701F-B1B4-E9E2-16AC-C5B5D69B0F15}"/>
                  </a:ext>
                </a:extLst>
              </p14:cNvPr>
              <p14:cNvContentPartPr/>
              <p14:nvPr/>
            </p14:nvContentPartPr>
            <p14:xfrm>
              <a:off x="1524394" y="50068"/>
              <a:ext cx="43200" cy="248040"/>
            </p14:xfrm>
          </p:contentPart>
        </mc:Choice>
        <mc:Fallback>
          <p:pic>
            <p:nvPicPr>
              <p:cNvPr id="612" name="Freihand 611">
                <a:extLst>
                  <a:ext uri="{FF2B5EF4-FFF2-40B4-BE49-F238E27FC236}">
                    <a16:creationId xmlns:a16="http://schemas.microsoft.com/office/drawing/2014/main" id="{74CA701F-B1B4-E9E2-16AC-C5B5D69B0F15}"/>
                  </a:ext>
                </a:extLst>
              </p:cNvPr>
              <p:cNvPicPr/>
              <p:nvPr/>
            </p:nvPicPr>
            <p:blipFill>
              <a:blip r:embed="rId174"/>
              <a:stretch>
                <a:fillRect/>
              </a:stretch>
            </p:blipFill>
            <p:spPr>
              <a:xfrm>
                <a:off x="1515754" y="41068"/>
                <a:ext cx="60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13" name="Freihand 612">
                <a:extLst>
                  <a:ext uri="{FF2B5EF4-FFF2-40B4-BE49-F238E27FC236}">
                    <a16:creationId xmlns:a16="http://schemas.microsoft.com/office/drawing/2014/main" id="{D86A0554-4B0B-C691-72B7-10370F2E2DE9}"/>
                  </a:ext>
                </a:extLst>
              </p14:cNvPr>
              <p14:cNvContentPartPr/>
              <p14:nvPr/>
            </p14:nvContentPartPr>
            <p14:xfrm>
              <a:off x="1456354" y="152668"/>
              <a:ext cx="203760" cy="162000"/>
            </p14:xfrm>
          </p:contentPart>
        </mc:Choice>
        <mc:Fallback>
          <p:pic>
            <p:nvPicPr>
              <p:cNvPr id="613" name="Freihand 612">
                <a:extLst>
                  <a:ext uri="{FF2B5EF4-FFF2-40B4-BE49-F238E27FC236}">
                    <a16:creationId xmlns:a16="http://schemas.microsoft.com/office/drawing/2014/main" id="{D86A0554-4B0B-C691-72B7-10370F2E2DE9}"/>
                  </a:ext>
                </a:extLst>
              </p:cNvPr>
              <p:cNvPicPr/>
              <p:nvPr/>
            </p:nvPicPr>
            <p:blipFill>
              <a:blip r:embed="rId176"/>
              <a:stretch>
                <a:fillRect/>
              </a:stretch>
            </p:blipFill>
            <p:spPr>
              <a:xfrm>
                <a:off x="1447714" y="144028"/>
                <a:ext cx="221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28" name="Freihand 627">
                <a:extLst>
                  <a:ext uri="{FF2B5EF4-FFF2-40B4-BE49-F238E27FC236}">
                    <a16:creationId xmlns:a16="http://schemas.microsoft.com/office/drawing/2014/main" id="{5E6D343F-48B7-287C-85BD-D0E1D7C50E42}"/>
                  </a:ext>
                </a:extLst>
              </p14:cNvPr>
              <p14:cNvContentPartPr/>
              <p14:nvPr/>
            </p14:nvContentPartPr>
            <p14:xfrm>
              <a:off x="6901714" y="910108"/>
              <a:ext cx="18000" cy="180720"/>
            </p14:xfrm>
          </p:contentPart>
        </mc:Choice>
        <mc:Fallback>
          <p:pic>
            <p:nvPicPr>
              <p:cNvPr id="628" name="Freihand 627">
                <a:extLst>
                  <a:ext uri="{FF2B5EF4-FFF2-40B4-BE49-F238E27FC236}">
                    <a16:creationId xmlns:a16="http://schemas.microsoft.com/office/drawing/2014/main" id="{5E6D343F-48B7-287C-85BD-D0E1D7C50E42}"/>
                  </a:ext>
                </a:extLst>
              </p:cNvPr>
              <p:cNvPicPr/>
              <p:nvPr/>
            </p:nvPicPr>
            <p:blipFill>
              <a:blip r:embed="rId178"/>
              <a:stretch>
                <a:fillRect/>
              </a:stretch>
            </p:blipFill>
            <p:spPr>
              <a:xfrm>
                <a:off x="6892714" y="901108"/>
                <a:ext cx="35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29" name="Freihand 628">
                <a:extLst>
                  <a:ext uri="{FF2B5EF4-FFF2-40B4-BE49-F238E27FC236}">
                    <a16:creationId xmlns:a16="http://schemas.microsoft.com/office/drawing/2014/main" id="{677F5AA1-482B-B5E8-D3AC-81E51FEECDE1}"/>
                  </a:ext>
                </a:extLst>
              </p14:cNvPr>
              <p14:cNvContentPartPr/>
              <p14:nvPr/>
            </p14:nvContentPartPr>
            <p14:xfrm>
              <a:off x="6913234" y="896068"/>
              <a:ext cx="119520" cy="162360"/>
            </p14:xfrm>
          </p:contentPart>
        </mc:Choice>
        <mc:Fallback>
          <p:pic>
            <p:nvPicPr>
              <p:cNvPr id="629" name="Freihand 628">
                <a:extLst>
                  <a:ext uri="{FF2B5EF4-FFF2-40B4-BE49-F238E27FC236}">
                    <a16:creationId xmlns:a16="http://schemas.microsoft.com/office/drawing/2014/main" id="{677F5AA1-482B-B5E8-D3AC-81E51FEECDE1}"/>
                  </a:ext>
                </a:extLst>
              </p:cNvPr>
              <p:cNvPicPr/>
              <p:nvPr/>
            </p:nvPicPr>
            <p:blipFill>
              <a:blip r:embed="rId180"/>
              <a:stretch>
                <a:fillRect/>
              </a:stretch>
            </p:blipFill>
            <p:spPr>
              <a:xfrm>
                <a:off x="6904234" y="887428"/>
                <a:ext cx="137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30" name="Freihand 629">
                <a:extLst>
                  <a:ext uri="{FF2B5EF4-FFF2-40B4-BE49-F238E27FC236}">
                    <a16:creationId xmlns:a16="http://schemas.microsoft.com/office/drawing/2014/main" id="{CD4BFB19-7C48-F25F-C686-52FDFC1D40FE}"/>
                  </a:ext>
                </a:extLst>
              </p14:cNvPr>
              <p14:cNvContentPartPr/>
              <p14:nvPr/>
            </p14:nvContentPartPr>
            <p14:xfrm>
              <a:off x="7111594" y="975988"/>
              <a:ext cx="119520" cy="61920"/>
            </p14:xfrm>
          </p:contentPart>
        </mc:Choice>
        <mc:Fallback>
          <p:pic>
            <p:nvPicPr>
              <p:cNvPr id="630" name="Freihand 629">
                <a:extLst>
                  <a:ext uri="{FF2B5EF4-FFF2-40B4-BE49-F238E27FC236}">
                    <a16:creationId xmlns:a16="http://schemas.microsoft.com/office/drawing/2014/main" id="{CD4BFB19-7C48-F25F-C686-52FDFC1D40FE}"/>
                  </a:ext>
                </a:extLst>
              </p:cNvPr>
              <p:cNvPicPr/>
              <p:nvPr/>
            </p:nvPicPr>
            <p:blipFill>
              <a:blip r:embed="rId182"/>
              <a:stretch>
                <a:fillRect/>
              </a:stretch>
            </p:blipFill>
            <p:spPr>
              <a:xfrm>
                <a:off x="7102594" y="967348"/>
                <a:ext cx="137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31" name="Freihand 630">
                <a:extLst>
                  <a:ext uri="{FF2B5EF4-FFF2-40B4-BE49-F238E27FC236}">
                    <a16:creationId xmlns:a16="http://schemas.microsoft.com/office/drawing/2014/main" id="{42407E9B-6958-C522-9EF2-775B3649F94B}"/>
                  </a:ext>
                </a:extLst>
              </p14:cNvPr>
              <p14:cNvContentPartPr/>
              <p14:nvPr/>
            </p14:nvContentPartPr>
            <p14:xfrm>
              <a:off x="7115914" y="811828"/>
              <a:ext cx="125640" cy="99360"/>
            </p14:xfrm>
          </p:contentPart>
        </mc:Choice>
        <mc:Fallback>
          <p:pic>
            <p:nvPicPr>
              <p:cNvPr id="631" name="Freihand 630">
                <a:extLst>
                  <a:ext uri="{FF2B5EF4-FFF2-40B4-BE49-F238E27FC236}">
                    <a16:creationId xmlns:a16="http://schemas.microsoft.com/office/drawing/2014/main" id="{42407E9B-6958-C522-9EF2-775B3649F94B}"/>
                  </a:ext>
                </a:extLst>
              </p:cNvPr>
              <p:cNvPicPr/>
              <p:nvPr/>
            </p:nvPicPr>
            <p:blipFill>
              <a:blip r:embed="rId184"/>
              <a:stretch>
                <a:fillRect/>
              </a:stretch>
            </p:blipFill>
            <p:spPr>
              <a:xfrm>
                <a:off x="7107274" y="802828"/>
                <a:ext cx="143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33" name="Freihand 632">
                <a:extLst>
                  <a:ext uri="{FF2B5EF4-FFF2-40B4-BE49-F238E27FC236}">
                    <a16:creationId xmlns:a16="http://schemas.microsoft.com/office/drawing/2014/main" id="{765FDC30-7EC8-0621-F9D2-0036D7F68259}"/>
                  </a:ext>
                </a:extLst>
              </p14:cNvPr>
              <p14:cNvContentPartPr/>
              <p14:nvPr/>
            </p14:nvContentPartPr>
            <p14:xfrm>
              <a:off x="7328674" y="865108"/>
              <a:ext cx="120600" cy="182880"/>
            </p14:xfrm>
          </p:contentPart>
        </mc:Choice>
        <mc:Fallback>
          <p:pic>
            <p:nvPicPr>
              <p:cNvPr id="633" name="Freihand 632">
                <a:extLst>
                  <a:ext uri="{FF2B5EF4-FFF2-40B4-BE49-F238E27FC236}">
                    <a16:creationId xmlns:a16="http://schemas.microsoft.com/office/drawing/2014/main" id="{765FDC30-7EC8-0621-F9D2-0036D7F68259}"/>
                  </a:ext>
                </a:extLst>
              </p:cNvPr>
              <p:cNvPicPr/>
              <p:nvPr/>
            </p:nvPicPr>
            <p:blipFill>
              <a:blip r:embed="rId186"/>
              <a:stretch>
                <a:fillRect/>
              </a:stretch>
            </p:blipFill>
            <p:spPr>
              <a:xfrm>
                <a:off x="7319674" y="856468"/>
                <a:ext cx="138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34" name="Freihand 633">
                <a:extLst>
                  <a:ext uri="{FF2B5EF4-FFF2-40B4-BE49-F238E27FC236}">
                    <a16:creationId xmlns:a16="http://schemas.microsoft.com/office/drawing/2014/main" id="{33D4E90E-E9B6-F13B-A0B3-3B28A14BE766}"/>
                  </a:ext>
                </a:extLst>
              </p14:cNvPr>
              <p14:cNvContentPartPr/>
              <p14:nvPr/>
            </p14:nvContentPartPr>
            <p14:xfrm>
              <a:off x="7491394" y="902908"/>
              <a:ext cx="102960" cy="140400"/>
            </p14:xfrm>
          </p:contentPart>
        </mc:Choice>
        <mc:Fallback>
          <p:pic>
            <p:nvPicPr>
              <p:cNvPr id="634" name="Freihand 633">
                <a:extLst>
                  <a:ext uri="{FF2B5EF4-FFF2-40B4-BE49-F238E27FC236}">
                    <a16:creationId xmlns:a16="http://schemas.microsoft.com/office/drawing/2014/main" id="{33D4E90E-E9B6-F13B-A0B3-3B28A14BE766}"/>
                  </a:ext>
                </a:extLst>
              </p:cNvPr>
              <p:cNvPicPr/>
              <p:nvPr/>
            </p:nvPicPr>
            <p:blipFill>
              <a:blip r:embed="rId188"/>
              <a:stretch>
                <a:fillRect/>
              </a:stretch>
            </p:blipFill>
            <p:spPr>
              <a:xfrm>
                <a:off x="7482394" y="893908"/>
                <a:ext cx="120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35" name="Freihand 634">
                <a:extLst>
                  <a:ext uri="{FF2B5EF4-FFF2-40B4-BE49-F238E27FC236}">
                    <a16:creationId xmlns:a16="http://schemas.microsoft.com/office/drawing/2014/main" id="{271AB000-F9C4-0AE1-BDE8-DF379DAC7230}"/>
                  </a:ext>
                </a:extLst>
              </p14:cNvPr>
              <p14:cNvContentPartPr/>
              <p14:nvPr/>
            </p14:nvContentPartPr>
            <p14:xfrm>
              <a:off x="7650514" y="801388"/>
              <a:ext cx="34560" cy="195480"/>
            </p14:xfrm>
          </p:contentPart>
        </mc:Choice>
        <mc:Fallback>
          <p:pic>
            <p:nvPicPr>
              <p:cNvPr id="635" name="Freihand 634">
                <a:extLst>
                  <a:ext uri="{FF2B5EF4-FFF2-40B4-BE49-F238E27FC236}">
                    <a16:creationId xmlns:a16="http://schemas.microsoft.com/office/drawing/2014/main" id="{271AB000-F9C4-0AE1-BDE8-DF379DAC7230}"/>
                  </a:ext>
                </a:extLst>
              </p:cNvPr>
              <p:cNvPicPr/>
              <p:nvPr/>
            </p:nvPicPr>
            <p:blipFill>
              <a:blip r:embed="rId190"/>
              <a:stretch>
                <a:fillRect/>
              </a:stretch>
            </p:blipFill>
            <p:spPr>
              <a:xfrm>
                <a:off x="7641514" y="792388"/>
                <a:ext cx="52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37" name="Freihand 636">
                <a:extLst>
                  <a:ext uri="{FF2B5EF4-FFF2-40B4-BE49-F238E27FC236}">
                    <a16:creationId xmlns:a16="http://schemas.microsoft.com/office/drawing/2014/main" id="{6F334ECB-01C3-F9E4-90A7-4FAA8B9528B5}"/>
                  </a:ext>
                </a:extLst>
              </p14:cNvPr>
              <p14:cNvContentPartPr/>
              <p14:nvPr/>
            </p14:nvContentPartPr>
            <p14:xfrm>
              <a:off x="8023114" y="830188"/>
              <a:ext cx="19800" cy="174600"/>
            </p14:xfrm>
          </p:contentPart>
        </mc:Choice>
        <mc:Fallback>
          <p:pic>
            <p:nvPicPr>
              <p:cNvPr id="637" name="Freihand 636">
                <a:extLst>
                  <a:ext uri="{FF2B5EF4-FFF2-40B4-BE49-F238E27FC236}">
                    <a16:creationId xmlns:a16="http://schemas.microsoft.com/office/drawing/2014/main" id="{6F334ECB-01C3-F9E4-90A7-4FAA8B9528B5}"/>
                  </a:ext>
                </a:extLst>
              </p:cNvPr>
              <p:cNvPicPr/>
              <p:nvPr/>
            </p:nvPicPr>
            <p:blipFill>
              <a:blip r:embed="rId192"/>
              <a:stretch>
                <a:fillRect/>
              </a:stretch>
            </p:blipFill>
            <p:spPr>
              <a:xfrm>
                <a:off x="8014114" y="821188"/>
                <a:ext cx="37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38" name="Freihand 637">
                <a:extLst>
                  <a:ext uri="{FF2B5EF4-FFF2-40B4-BE49-F238E27FC236}">
                    <a16:creationId xmlns:a16="http://schemas.microsoft.com/office/drawing/2014/main" id="{F5E3D392-8769-15CC-CA6B-179217452B82}"/>
                  </a:ext>
                </a:extLst>
              </p14:cNvPr>
              <p14:cNvContentPartPr/>
              <p14:nvPr/>
            </p14:nvContentPartPr>
            <p14:xfrm>
              <a:off x="7942114" y="803188"/>
              <a:ext cx="169560" cy="29520"/>
            </p14:xfrm>
          </p:contentPart>
        </mc:Choice>
        <mc:Fallback>
          <p:pic>
            <p:nvPicPr>
              <p:cNvPr id="638" name="Freihand 637">
                <a:extLst>
                  <a:ext uri="{FF2B5EF4-FFF2-40B4-BE49-F238E27FC236}">
                    <a16:creationId xmlns:a16="http://schemas.microsoft.com/office/drawing/2014/main" id="{F5E3D392-8769-15CC-CA6B-179217452B82}"/>
                  </a:ext>
                </a:extLst>
              </p:cNvPr>
              <p:cNvPicPr/>
              <p:nvPr/>
            </p:nvPicPr>
            <p:blipFill>
              <a:blip r:embed="rId194"/>
              <a:stretch>
                <a:fillRect/>
              </a:stretch>
            </p:blipFill>
            <p:spPr>
              <a:xfrm>
                <a:off x="7933114" y="794188"/>
                <a:ext cx="187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6" name="Freihand 195">
                <a:extLst>
                  <a:ext uri="{FF2B5EF4-FFF2-40B4-BE49-F238E27FC236}">
                    <a16:creationId xmlns:a16="http://schemas.microsoft.com/office/drawing/2014/main" id="{5627FFA9-FEE0-DC72-3651-108699812236}"/>
                  </a:ext>
                </a:extLst>
              </p14:cNvPr>
              <p14:cNvContentPartPr/>
              <p14:nvPr/>
            </p14:nvContentPartPr>
            <p14:xfrm>
              <a:off x="8270794" y="884908"/>
              <a:ext cx="101880" cy="23760"/>
            </p14:xfrm>
          </p:contentPart>
        </mc:Choice>
        <mc:Fallback>
          <p:pic>
            <p:nvPicPr>
              <p:cNvPr id="196" name="Freihand 195">
                <a:extLst>
                  <a:ext uri="{FF2B5EF4-FFF2-40B4-BE49-F238E27FC236}">
                    <a16:creationId xmlns:a16="http://schemas.microsoft.com/office/drawing/2014/main" id="{5627FFA9-FEE0-DC72-3651-108699812236}"/>
                  </a:ext>
                </a:extLst>
              </p:cNvPr>
              <p:cNvPicPr/>
              <p:nvPr/>
            </p:nvPicPr>
            <p:blipFill>
              <a:blip r:embed="rId196"/>
              <a:stretch>
                <a:fillRect/>
              </a:stretch>
            </p:blipFill>
            <p:spPr>
              <a:xfrm>
                <a:off x="8262154" y="876268"/>
                <a:ext cx="119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7" name="Freihand 196">
                <a:extLst>
                  <a:ext uri="{FF2B5EF4-FFF2-40B4-BE49-F238E27FC236}">
                    <a16:creationId xmlns:a16="http://schemas.microsoft.com/office/drawing/2014/main" id="{67904B66-E5D1-071B-399B-E2C92A87059A}"/>
                  </a:ext>
                </a:extLst>
              </p14:cNvPr>
              <p14:cNvContentPartPr/>
              <p14:nvPr/>
            </p14:nvContentPartPr>
            <p14:xfrm>
              <a:off x="8258914" y="939628"/>
              <a:ext cx="86400" cy="55080"/>
            </p14:xfrm>
          </p:contentPart>
        </mc:Choice>
        <mc:Fallback>
          <p:pic>
            <p:nvPicPr>
              <p:cNvPr id="197" name="Freihand 196">
                <a:extLst>
                  <a:ext uri="{FF2B5EF4-FFF2-40B4-BE49-F238E27FC236}">
                    <a16:creationId xmlns:a16="http://schemas.microsoft.com/office/drawing/2014/main" id="{67904B66-E5D1-071B-399B-E2C92A87059A}"/>
                  </a:ext>
                </a:extLst>
              </p:cNvPr>
              <p:cNvPicPr/>
              <p:nvPr/>
            </p:nvPicPr>
            <p:blipFill>
              <a:blip r:embed="rId198"/>
              <a:stretch>
                <a:fillRect/>
              </a:stretch>
            </p:blipFill>
            <p:spPr>
              <a:xfrm>
                <a:off x="8249914" y="930988"/>
                <a:ext cx="104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8" name="Freihand 197">
                <a:extLst>
                  <a:ext uri="{FF2B5EF4-FFF2-40B4-BE49-F238E27FC236}">
                    <a16:creationId xmlns:a16="http://schemas.microsoft.com/office/drawing/2014/main" id="{FD2A4DC8-FD72-F393-0D49-AAFA990AA658}"/>
                  </a:ext>
                </a:extLst>
              </p14:cNvPr>
              <p14:cNvContentPartPr/>
              <p14:nvPr/>
            </p14:nvContentPartPr>
            <p14:xfrm>
              <a:off x="8225074" y="681868"/>
              <a:ext cx="140400" cy="126000"/>
            </p14:xfrm>
          </p:contentPart>
        </mc:Choice>
        <mc:Fallback>
          <p:pic>
            <p:nvPicPr>
              <p:cNvPr id="198" name="Freihand 197">
                <a:extLst>
                  <a:ext uri="{FF2B5EF4-FFF2-40B4-BE49-F238E27FC236}">
                    <a16:creationId xmlns:a16="http://schemas.microsoft.com/office/drawing/2014/main" id="{FD2A4DC8-FD72-F393-0D49-AAFA990AA658}"/>
                  </a:ext>
                </a:extLst>
              </p:cNvPr>
              <p:cNvPicPr/>
              <p:nvPr/>
            </p:nvPicPr>
            <p:blipFill>
              <a:blip r:embed="rId200"/>
              <a:stretch>
                <a:fillRect/>
              </a:stretch>
            </p:blipFill>
            <p:spPr>
              <a:xfrm>
                <a:off x="8216434" y="672868"/>
                <a:ext cx="158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7" name="Freihand 206">
                <a:extLst>
                  <a:ext uri="{FF2B5EF4-FFF2-40B4-BE49-F238E27FC236}">
                    <a16:creationId xmlns:a16="http://schemas.microsoft.com/office/drawing/2014/main" id="{DD10B185-CF70-5960-8F85-73EA1F465573}"/>
                  </a:ext>
                </a:extLst>
              </p14:cNvPr>
              <p14:cNvContentPartPr/>
              <p14:nvPr/>
            </p14:nvContentPartPr>
            <p14:xfrm>
              <a:off x="8518474" y="785908"/>
              <a:ext cx="109800" cy="208080"/>
            </p14:xfrm>
          </p:contentPart>
        </mc:Choice>
        <mc:Fallback>
          <p:pic>
            <p:nvPicPr>
              <p:cNvPr id="207" name="Freihand 206">
                <a:extLst>
                  <a:ext uri="{FF2B5EF4-FFF2-40B4-BE49-F238E27FC236}">
                    <a16:creationId xmlns:a16="http://schemas.microsoft.com/office/drawing/2014/main" id="{DD10B185-CF70-5960-8F85-73EA1F465573}"/>
                  </a:ext>
                </a:extLst>
              </p:cNvPr>
              <p:cNvPicPr/>
              <p:nvPr/>
            </p:nvPicPr>
            <p:blipFill>
              <a:blip r:embed="rId202"/>
              <a:stretch>
                <a:fillRect/>
              </a:stretch>
            </p:blipFill>
            <p:spPr>
              <a:xfrm>
                <a:off x="8509834" y="776908"/>
                <a:ext cx="1274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09" name="Freihand 208">
                <a:extLst>
                  <a:ext uri="{FF2B5EF4-FFF2-40B4-BE49-F238E27FC236}">
                    <a16:creationId xmlns:a16="http://schemas.microsoft.com/office/drawing/2014/main" id="{F004C9D3-9D93-ACE9-FEB4-4643D36D30FE}"/>
                  </a:ext>
                </a:extLst>
              </p14:cNvPr>
              <p14:cNvContentPartPr/>
              <p14:nvPr/>
            </p14:nvContentPartPr>
            <p14:xfrm>
              <a:off x="8883154" y="914428"/>
              <a:ext cx="165240" cy="15840"/>
            </p14:xfrm>
          </p:contentPart>
        </mc:Choice>
        <mc:Fallback>
          <p:pic>
            <p:nvPicPr>
              <p:cNvPr id="209" name="Freihand 208">
                <a:extLst>
                  <a:ext uri="{FF2B5EF4-FFF2-40B4-BE49-F238E27FC236}">
                    <a16:creationId xmlns:a16="http://schemas.microsoft.com/office/drawing/2014/main" id="{F004C9D3-9D93-ACE9-FEB4-4643D36D30FE}"/>
                  </a:ext>
                </a:extLst>
              </p:cNvPr>
              <p:cNvPicPr/>
              <p:nvPr/>
            </p:nvPicPr>
            <p:blipFill>
              <a:blip r:embed="rId204"/>
              <a:stretch>
                <a:fillRect/>
              </a:stretch>
            </p:blipFill>
            <p:spPr>
              <a:xfrm>
                <a:off x="8874514" y="905428"/>
                <a:ext cx="182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20" name="Freihand 219">
                <a:extLst>
                  <a:ext uri="{FF2B5EF4-FFF2-40B4-BE49-F238E27FC236}">
                    <a16:creationId xmlns:a16="http://schemas.microsoft.com/office/drawing/2014/main" id="{B4400A99-D429-A4F5-3C22-9F5A03B15362}"/>
                  </a:ext>
                </a:extLst>
              </p14:cNvPr>
              <p14:cNvContentPartPr/>
              <p14:nvPr/>
            </p14:nvContentPartPr>
            <p14:xfrm>
              <a:off x="8869474" y="973828"/>
              <a:ext cx="164520" cy="25560"/>
            </p14:xfrm>
          </p:contentPart>
        </mc:Choice>
        <mc:Fallback>
          <p:pic>
            <p:nvPicPr>
              <p:cNvPr id="220" name="Freihand 219">
                <a:extLst>
                  <a:ext uri="{FF2B5EF4-FFF2-40B4-BE49-F238E27FC236}">
                    <a16:creationId xmlns:a16="http://schemas.microsoft.com/office/drawing/2014/main" id="{B4400A99-D429-A4F5-3C22-9F5A03B15362}"/>
                  </a:ext>
                </a:extLst>
              </p:cNvPr>
              <p:cNvPicPr/>
              <p:nvPr/>
            </p:nvPicPr>
            <p:blipFill>
              <a:blip r:embed="rId206"/>
              <a:stretch>
                <a:fillRect/>
              </a:stretch>
            </p:blipFill>
            <p:spPr>
              <a:xfrm>
                <a:off x="8860474" y="965188"/>
                <a:ext cx="182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26" name="Freihand 225">
                <a:extLst>
                  <a:ext uri="{FF2B5EF4-FFF2-40B4-BE49-F238E27FC236}">
                    <a16:creationId xmlns:a16="http://schemas.microsoft.com/office/drawing/2014/main" id="{1C4724CF-B8E0-74CC-3AF6-ADDBB79F7C63}"/>
                  </a:ext>
                </a:extLst>
              </p14:cNvPr>
              <p14:cNvContentPartPr/>
              <p14:nvPr/>
            </p14:nvContentPartPr>
            <p14:xfrm>
              <a:off x="9048394" y="853948"/>
              <a:ext cx="118440" cy="163080"/>
            </p14:xfrm>
          </p:contentPart>
        </mc:Choice>
        <mc:Fallback>
          <p:pic>
            <p:nvPicPr>
              <p:cNvPr id="226" name="Freihand 225">
                <a:extLst>
                  <a:ext uri="{FF2B5EF4-FFF2-40B4-BE49-F238E27FC236}">
                    <a16:creationId xmlns:a16="http://schemas.microsoft.com/office/drawing/2014/main" id="{1C4724CF-B8E0-74CC-3AF6-ADDBB79F7C63}"/>
                  </a:ext>
                </a:extLst>
              </p:cNvPr>
              <p:cNvPicPr/>
              <p:nvPr/>
            </p:nvPicPr>
            <p:blipFill>
              <a:blip r:embed="rId208"/>
              <a:stretch>
                <a:fillRect/>
              </a:stretch>
            </p:blipFill>
            <p:spPr>
              <a:xfrm>
                <a:off x="9039754" y="845308"/>
                <a:ext cx="136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29" name="Freihand 228">
                <a:extLst>
                  <a:ext uri="{FF2B5EF4-FFF2-40B4-BE49-F238E27FC236}">
                    <a16:creationId xmlns:a16="http://schemas.microsoft.com/office/drawing/2014/main" id="{0B1CEDA5-061A-F8DE-FA66-DE684677F4FA}"/>
                  </a:ext>
                </a:extLst>
              </p14:cNvPr>
              <p14:cNvContentPartPr/>
              <p14:nvPr/>
            </p14:nvContentPartPr>
            <p14:xfrm>
              <a:off x="9341794" y="799228"/>
              <a:ext cx="180360" cy="191520"/>
            </p14:xfrm>
          </p:contentPart>
        </mc:Choice>
        <mc:Fallback>
          <p:pic>
            <p:nvPicPr>
              <p:cNvPr id="229" name="Freihand 228">
                <a:extLst>
                  <a:ext uri="{FF2B5EF4-FFF2-40B4-BE49-F238E27FC236}">
                    <a16:creationId xmlns:a16="http://schemas.microsoft.com/office/drawing/2014/main" id="{0B1CEDA5-061A-F8DE-FA66-DE684677F4FA}"/>
                  </a:ext>
                </a:extLst>
              </p:cNvPr>
              <p:cNvPicPr/>
              <p:nvPr/>
            </p:nvPicPr>
            <p:blipFill>
              <a:blip r:embed="rId210"/>
              <a:stretch>
                <a:fillRect/>
              </a:stretch>
            </p:blipFill>
            <p:spPr>
              <a:xfrm>
                <a:off x="9332794" y="790228"/>
                <a:ext cx="198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37" name="Freihand 236">
                <a:extLst>
                  <a:ext uri="{FF2B5EF4-FFF2-40B4-BE49-F238E27FC236}">
                    <a16:creationId xmlns:a16="http://schemas.microsoft.com/office/drawing/2014/main" id="{8DA44F5C-91B3-F24B-9348-5329EAD19A03}"/>
                  </a:ext>
                </a:extLst>
              </p14:cNvPr>
              <p14:cNvContentPartPr/>
              <p14:nvPr/>
            </p14:nvContentPartPr>
            <p14:xfrm>
              <a:off x="9550954" y="821188"/>
              <a:ext cx="113760" cy="141480"/>
            </p14:xfrm>
          </p:contentPart>
        </mc:Choice>
        <mc:Fallback>
          <p:pic>
            <p:nvPicPr>
              <p:cNvPr id="237" name="Freihand 236">
                <a:extLst>
                  <a:ext uri="{FF2B5EF4-FFF2-40B4-BE49-F238E27FC236}">
                    <a16:creationId xmlns:a16="http://schemas.microsoft.com/office/drawing/2014/main" id="{8DA44F5C-91B3-F24B-9348-5329EAD19A03}"/>
                  </a:ext>
                </a:extLst>
              </p:cNvPr>
              <p:cNvPicPr/>
              <p:nvPr/>
            </p:nvPicPr>
            <p:blipFill>
              <a:blip r:embed="rId212"/>
              <a:stretch>
                <a:fillRect/>
              </a:stretch>
            </p:blipFill>
            <p:spPr>
              <a:xfrm>
                <a:off x="9542314" y="812548"/>
                <a:ext cx="131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55" name="Freihand 254">
                <a:extLst>
                  <a:ext uri="{FF2B5EF4-FFF2-40B4-BE49-F238E27FC236}">
                    <a16:creationId xmlns:a16="http://schemas.microsoft.com/office/drawing/2014/main" id="{30A676C9-03DF-B89D-3ECD-1D4E639BA95F}"/>
                  </a:ext>
                </a:extLst>
              </p14:cNvPr>
              <p14:cNvContentPartPr/>
              <p14:nvPr/>
            </p14:nvContentPartPr>
            <p14:xfrm>
              <a:off x="9730594" y="713908"/>
              <a:ext cx="28440" cy="201960"/>
            </p14:xfrm>
          </p:contentPart>
        </mc:Choice>
        <mc:Fallback>
          <p:pic>
            <p:nvPicPr>
              <p:cNvPr id="255" name="Freihand 254">
                <a:extLst>
                  <a:ext uri="{FF2B5EF4-FFF2-40B4-BE49-F238E27FC236}">
                    <a16:creationId xmlns:a16="http://schemas.microsoft.com/office/drawing/2014/main" id="{30A676C9-03DF-B89D-3ECD-1D4E639BA95F}"/>
                  </a:ext>
                </a:extLst>
              </p:cNvPr>
              <p:cNvPicPr/>
              <p:nvPr/>
            </p:nvPicPr>
            <p:blipFill>
              <a:blip r:embed="rId214"/>
              <a:stretch>
                <a:fillRect/>
              </a:stretch>
            </p:blipFill>
            <p:spPr>
              <a:xfrm>
                <a:off x="9721954" y="704908"/>
                <a:ext cx="46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56" name="Freihand 255">
                <a:extLst>
                  <a:ext uri="{FF2B5EF4-FFF2-40B4-BE49-F238E27FC236}">
                    <a16:creationId xmlns:a16="http://schemas.microsoft.com/office/drawing/2014/main" id="{8F83CF6F-4718-D422-0B00-AD0CAF052C02}"/>
                  </a:ext>
                </a:extLst>
              </p14:cNvPr>
              <p14:cNvContentPartPr/>
              <p14:nvPr/>
            </p14:nvContentPartPr>
            <p14:xfrm>
              <a:off x="9854074" y="810028"/>
              <a:ext cx="174240" cy="128520"/>
            </p14:xfrm>
          </p:contentPart>
        </mc:Choice>
        <mc:Fallback>
          <p:pic>
            <p:nvPicPr>
              <p:cNvPr id="256" name="Freihand 255">
                <a:extLst>
                  <a:ext uri="{FF2B5EF4-FFF2-40B4-BE49-F238E27FC236}">
                    <a16:creationId xmlns:a16="http://schemas.microsoft.com/office/drawing/2014/main" id="{8F83CF6F-4718-D422-0B00-AD0CAF052C02}"/>
                  </a:ext>
                </a:extLst>
              </p:cNvPr>
              <p:cNvPicPr/>
              <p:nvPr/>
            </p:nvPicPr>
            <p:blipFill>
              <a:blip r:embed="rId216"/>
              <a:stretch>
                <a:fillRect/>
              </a:stretch>
            </p:blipFill>
            <p:spPr>
              <a:xfrm>
                <a:off x="9845074" y="801388"/>
                <a:ext cx="191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57" name="Freihand 256">
                <a:extLst>
                  <a:ext uri="{FF2B5EF4-FFF2-40B4-BE49-F238E27FC236}">
                    <a16:creationId xmlns:a16="http://schemas.microsoft.com/office/drawing/2014/main" id="{567F6876-5887-ED89-B898-DE5160C0C990}"/>
                  </a:ext>
                </a:extLst>
              </p14:cNvPr>
              <p14:cNvContentPartPr/>
              <p14:nvPr/>
            </p14:nvContentPartPr>
            <p14:xfrm>
              <a:off x="10094554" y="759268"/>
              <a:ext cx="187560" cy="195840"/>
            </p14:xfrm>
          </p:contentPart>
        </mc:Choice>
        <mc:Fallback>
          <p:pic>
            <p:nvPicPr>
              <p:cNvPr id="257" name="Freihand 256">
                <a:extLst>
                  <a:ext uri="{FF2B5EF4-FFF2-40B4-BE49-F238E27FC236}">
                    <a16:creationId xmlns:a16="http://schemas.microsoft.com/office/drawing/2014/main" id="{567F6876-5887-ED89-B898-DE5160C0C990}"/>
                  </a:ext>
                </a:extLst>
              </p:cNvPr>
              <p:cNvPicPr/>
              <p:nvPr/>
            </p:nvPicPr>
            <p:blipFill>
              <a:blip r:embed="rId218"/>
              <a:stretch>
                <a:fillRect/>
              </a:stretch>
            </p:blipFill>
            <p:spPr>
              <a:xfrm>
                <a:off x="10085554" y="750268"/>
                <a:ext cx="205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64" name="Freihand 263">
                <a:extLst>
                  <a:ext uri="{FF2B5EF4-FFF2-40B4-BE49-F238E27FC236}">
                    <a16:creationId xmlns:a16="http://schemas.microsoft.com/office/drawing/2014/main" id="{637DCAA7-A346-55A0-DCF4-6BDF981AD138}"/>
                  </a:ext>
                </a:extLst>
              </p14:cNvPr>
              <p14:cNvContentPartPr/>
              <p14:nvPr/>
            </p14:nvContentPartPr>
            <p14:xfrm>
              <a:off x="10508194" y="830188"/>
              <a:ext cx="245520" cy="10800"/>
            </p14:xfrm>
          </p:contentPart>
        </mc:Choice>
        <mc:Fallback>
          <p:pic>
            <p:nvPicPr>
              <p:cNvPr id="264" name="Freihand 263">
                <a:extLst>
                  <a:ext uri="{FF2B5EF4-FFF2-40B4-BE49-F238E27FC236}">
                    <a16:creationId xmlns:a16="http://schemas.microsoft.com/office/drawing/2014/main" id="{637DCAA7-A346-55A0-DCF4-6BDF981AD138}"/>
                  </a:ext>
                </a:extLst>
              </p:cNvPr>
              <p:cNvPicPr/>
              <p:nvPr/>
            </p:nvPicPr>
            <p:blipFill>
              <a:blip r:embed="rId220"/>
              <a:stretch>
                <a:fillRect/>
              </a:stretch>
            </p:blipFill>
            <p:spPr>
              <a:xfrm>
                <a:off x="10499554" y="821188"/>
                <a:ext cx="263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77" name="Freihand 276">
                <a:extLst>
                  <a:ext uri="{FF2B5EF4-FFF2-40B4-BE49-F238E27FC236}">
                    <a16:creationId xmlns:a16="http://schemas.microsoft.com/office/drawing/2014/main" id="{370414B5-5611-34FE-B697-876B0BECB819}"/>
                  </a:ext>
                </a:extLst>
              </p14:cNvPr>
              <p14:cNvContentPartPr/>
              <p14:nvPr/>
            </p14:nvContentPartPr>
            <p14:xfrm>
              <a:off x="10524754" y="883108"/>
              <a:ext cx="223560" cy="29520"/>
            </p14:xfrm>
          </p:contentPart>
        </mc:Choice>
        <mc:Fallback>
          <p:pic>
            <p:nvPicPr>
              <p:cNvPr id="277" name="Freihand 276">
                <a:extLst>
                  <a:ext uri="{FF2B5EF4-FFF2-40B4-BE49-F238E27FC236}">
                    <a16:creationId xmlns:a16="http://schemas.microsoft.com/office/drawing/2014/main" id="{370414B5-5611-34FE-B697-876B0BECB819}"/>
                  </a:ext>
                </a:extLst>
              </p:cNvPr>
              <p:cNvPicPr/>
              <p:nvPr/>
            </p:nvPicPr>
            <p:blipFill>
              <a:blip r:embed="rId222"/>
              <a:stretch>
                <a:fillRect/>
              </a:stretch>
            </p:blipFill>
            <p:spPr>
              <a:xfrm>
                <a:off x="10516114" y="874108"/>
                <a:ext cx="241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78" name="Freihand 277">
                <a:extLst>
                  <a:ext uri="{FF2B5EF4-FFF2-40B4-BE49-F238E27FC236}">
                    <a16:creationId xmlns:a16="http://schemas.microsoft.com/office/drawing/2014/main" id="{91B2ABFA-34DB-0E9C-533F-10AF4C76C098}"/>
                  </a:ext>
                </a:extLst>
              </p14:cNvPr>
              <p14:cNvContentPartPr/>
              <p14:nvPr/>
            </p14:nvContentPartPr>
            <p14:xfrm>
              <a:off x="10766674" y="743428"/>
              <a:ext cx="134640" cy="174960"/>
            </p14:xfrm>
          </p:contentPart>
        </mc:Choice>
        <mc:Fallback>
          <p:pic>
            <p:nvPicPr>
              <p:cNvPr id="278" name="Freihand 277">
                <a:extLst>
                  <a:ext uri="{FF2B5EF4-FFF2-40B4-BE49-F238E27FC236}">
                    <a16:creationId xmlns:a16="http://schemas.microsoft.com/office/drawing/2014/main" id="{91B2ABFA-34DB-0E9C-533F-10AF4C76C098}"/>
                  </a:ext>
                </a:extLst>
              </p:cNvPr>
              <p:cNvPicPr/>
              <p:nvPr/>
            </p:nvPicPr>
            <p:blipFill>
              <a:blip r:embed="rId224"/>
              <a:stretch>
                <a:fillRect/>
              </a:stretch>
            </p:blipFill>
            <p:spPr>
              <a:xfrm>
                <a:off x="10758034" y="734788"/>
                <a:ext cx="152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15" name="Freihand 614">
                <a:extLst>
                  <a:ext uri="{FF2B5EF4-FFF2-40B4-BE49-F238E27FC236}">
                    <a16:creationId xmlns:a16="http://schemas.microsoft.com/office/drawing/2014/main" id="{DA67A668-3DCE-0C40-7988-C71B8579E5BB}"/>
                  </a:ext>
                </a:extLst>
              </p14:cNvPr>
              <p14:cNvContentPartPr/>
              <p14:nvPr/>
            </p14:nvContentPartPr>
            <p14:xfrm>
              <a:off x="4718314" y="1026748"/>
              <a:ext cx="21960" cy="238320"/>
            </p14:xfrm>
          </p:contentPart>
        </mc:Choice>
        <mc:Fallback>
          <p:pic>
            <p:nvPicPr>
              <p:cNvPr id="615" name="Freihand 614">
                <a:extLst>
                  <a:ext uri="{FF2B5EF4-FFF2-40B4-BE49-F238E27FC236}">
                    <a16:creationId xmlns:a16="http://schemas.microsoft.com/office/drawing/2014/main" id="{DA67A668-3DCE-0C40-7988-C71B8579E5BB}"/>
                  </a:ext>
                </a:extLst>
              </p:cNvPr>
              <p:cNvPicPr/>
              <p:nvPr/>
            </p:nvPicPr>
            <p:blipFill>
              <a:blip r:embed="rId226"/>
              <a:stretch>
                <a:fillRect/>
              </a:stretch>
            </p:blipFill>
            <p:spPr>
              <a:xfrm>
                <a:off x="4709674" y="1017748"/>
                <a:ext cx="396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16" name="Freihand 615">
                <a:extLst>
                  <a:ext uri="{FF2B5EF4-FFF2-40B4-BE49-F238E27FC236}">
                    <a16:creationId xmlns:a16="http://schemas.microsoft.com/office/drawing/2014/main" id="{703E5D0E-AF26-BD34-F0BF-5F3A6ED7615C}"/>
                  </a:ext>
                </a:extLst>
              </p14:cNvPr>
              <p14:cNvContentPartPr/>
              <p14:nvPr/>
            </p14:nvContentPartPr>
            <p14:xfrm>
              <a:off x="4657114" y="993268"/>
              <a:ext cx="171360" cy="84600"/>
            </p14:xfrm>
          </p:contentPart>
        </mc:Choice>
        <mc:Fallback>
          <p:pic>
            <p:nvPicPr>
              <p:cNvPr id="616" name="Freihand 615">
                <a:extLst>
                  <a:ext uri="{FF2B5EF4-FFF2-40B4-BE49-F238E27FC236}">
                    <a16:creationId xmlns:a16="http://schemas.microsoft.com/office/drawing/2014/main" id="{703E5D0E-AF26-BD34-F0BF-5F3A6ED7615C}"/>
                  </a:ext>
                </a:extLst>
              </p:cNvPr>
              <p:cNvPicPr/>
              <p:nvPr/>
            </p:nvPicPr>
            <p:blipFill>
              <a:blip r:embed="rId228"/>
              <a:stretch>
                <a:fillRect/>
              </a:stretch>
            </p:blipFill>
            <p:spPr>
              <a:xfrm>
                <a:off x="4648474" y="984628"/>
                <a:ext cx="189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17" name="Freihand 616">
                <a:extLst>
                  <a:ext uri="{FF2B5EF4-FFF2-40B4-BE49-F238E27FC236}">
                    <a16:creationId xmlns:a16="http://schemas.microsoft.com/office/drawing/2014/main" id="{8C8F4103-7EEB-AB53-089F-739A40D8C1AC}"/>
                  </a:ext>
                </a:extLst>
              </p14:cNvPr>
              <p14:cNvContentPartPr/>
              <p14:nvPr/>
            </p14:nvContentPartPr>
            <p14:xfrm>
              <a:off x="4864834" y="1051588"/>
              <a:ext cx="135000" cy="172440"/>
            </p14:xfrm>
          </p:contentPart>
        </mc:Choice>
        <mc:Fallback>
          <p:pic>
            <p:nvPicPr>
              <p:cNvPr id="617" name="Freihand 616">
                <a:extLst>
                  <a:ext uri="{FF2B5EF4-FFF2-40B4-BE49-F238E27FC236}">
                    <a16:creationId xmlns:a16="http://schemas.microsoft.com/office/drawing/2014/main" id="{8C8F4103-7EEB-AB53-089F-739A40D8C1AC}"/>
                  </a:ext>
                </a:extLst>
              </p:cNvPr>
              <p:cNvPicPr/>
              <p:nvPr/>
            </p:nvPicPr>
            <p:blipFill>
              <a:blip r:embed="rId230"/>
              <a:stretch>
                <a:fillRect/>
              </a:stretch>
            </p:blipFill>
            <p:spPr>
              <a:xfrm>
                <a:off x="4855834" y="1042948"/>
                <a:ext cx="152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19" name="Freihand 618">
                <a:extLst>
                  <a:ext uri="{FF2B5EF4-FFF2-40B4-BE49-F238E27FC236}">
                    <a16:creationId xmlns:a16="http://schemas.microsoft.com/office/drawing/2014/main" id="{9FEC4DF1-FD7D-CCD3-4DEB-AED6298CD0EB}"/>
                  </a:ext>
                </a:extLst>
              </p14:cNvPr>
              <p14:cNvContentPartPr/>
              <p14:nvPr/>
            </p14:nvContentPartPr>
            <p14:xfrm>
              <a:off x="5171194" y="1072468"/>
              <a:ext cx="11880" cy="4680"/>
            </p14:xfrm>
          </p:contentPart>
        </mc:Choice>
        <mc:Fallback>
          <p:pic>
            <p:nvPicPr>
              <p:cNvPr id="619" name="Freihand 618">
                <a:extLst>
                  <a:ext uri="{FF2B5EF4-FFF2-40B4-BE49-F238E27FC236}">
                    <a16:creationId xmlns:a16="http://schemas.microsoft.com/office/drawing/2014/main" id="{9FEC4DF1-FD7D-CCD3-4DEB-AED6298CD0EB}"/>
                  </a:ext>
                </a:extLst>
              </p:cNvPr>
              <p:cNvPicPr/>
              <p:nvPr/>
            </p:nvPicPr>
            <p:blipFill>
              <a:blip r:embed="rId232"/>
              <a:stretch>
                <a:fillRect/>
              </a:stretch>
            </p:blipFill>
            <p:spPr>
              <a:xfrm>
                <a:off x="5162554" y="1063828"/>
                <a:ext cx="29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20" name="Freihand 619">
                <a:extLst>
                  <a:ext uri="{FF2B5EF4-FFF2-40B4-BE49-F238E27FC236}">
                    <a16:creationId xmlns:a16="http://schemas.microsoft.com/office/drawing/2014/main" id="{20172570-68ED-85CD-AA20-A1F2BC100ABB}"/>
                  </a:ext>
                </a:extLst>
              </p14:cNvPr>
              <p14:cNvContentPartPr/>
              <p14:nvPr/>
            </p14:nvContentPartPr>
            <p14:xfrm>
              <a:off x="5173354" y="1184788"/>
              <a:ext cx="12600" cy="29520"/>
            </p14:xfrm>
          </p:contentPart>
        </mc:Choice>
        <mc:Fallback>
          <p:pic>
            <p:nvPicPr>
              <p:cNvPr id="620" name="Freihand 619">
                <a:extLst>
                  <a:ext uri="{FF2B5EF4-FFF2-40B4-BE49-F238E27FC236}">
                    <a16:creationId xmlns:a16="http://schemas.microsoft.com/office/drawing/2014/main" id="{20172570-68ED-85CD-AA20-A1F2BC100ABB}"/>
                  </a:ext>
                </a:extLst>
              </p:cNvPr>
              <p:cNvPicPr/>
              <p:nvPr/>
            </p:nvPicPr>
            <p:blipFill>
              <a:blip r:embed="rId234"/>
              <a:stretch>
                <a:fillRect/>
              </a:stretch>
            </p:blipFill>
            <p:spPr>
              <a:xfrm>
                <a:off x="5164714" y="1176148"/>
                <a:ext cx="30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21" name="Freihand 620">
                <a:extLst>
                  <a:ext uri="{FF2B5EF4-FFF2-40B4-BE49-F238E27FC236}">
                    <a16:creationId xmlns:a16="http://schemas.microsoft.com/office/drawing/2014/main" id="{27CA4733-701E-61DF-FB4C-FA7C32696982}"/>
                  </a:ext>
                </a:extLst>
              </p14:cNvPr>
              <p14:cNvContentPartPr/>
              <p14:nvPr/>
            </p14:nvContentPartPr>
            <p14:xfrm>
              <a:off x="5436514" y="934228"/>
              <a:ext cx="205920" cy="246960"/>
            </p14:xfrm>
          </p:contentPart>
        </mc:Choice>
        <mc:Fallback>
          <p:pic>
            <p:nvPicPr>
              <p:cNvPr id="621" name="Freihand 620">
                <a:extLst>
                  <a:ext uri="{FF2B5EF4-FFF2-40B4-BE49-F238E27FC236}">
                    <a16:creationId xmlns:a16="http://schemas.microsoft.com/office/drawing/2014/main" id="{27CA4733-701E-61DF-FB4C-FA7C32696982}"/>
                  </a:ext>
                </a:extLst>
              </p:cNvPr>
              <p:cNvPicPr/>
              <p:nvPr/>
            </p:nvPicPr>
            <p:blipFill>
              <a:blip r:embed="rId236"/>
              <a:stretch>
                <a:fillRect/>
              </a:stretch>
            </p:blipFill>
            <p:spPr>
              <a:xfrm>
                <a:off x="5427874" y="925588"/>
                <a:ext cx="2235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22" name="Freihand 621">
                <a:extLst>
                  <a:ext uri="{FF2B5EF4-FFF2-40B4-BE49-F238E27FC236}">
                    <a16:creationId xmlns:a16="http://schemas.microsoft.com/office/drawing/2014/main" id="{27BC9AEC-D8A6-2801-4E9E-679FE61BC135}"/>
                  </a:ext>
                </a:extLst>
              </p14:cNvPr>
              <p14:cNvContentPartPr/>
              <p14:nvPr/>
            </p14:nvContentPartPr>
            <p14:xfrm>
              <a:off x="5674834" y="965548"/>
              <a:ext cx="108720" cy="199800"/>
            </p14:xfrm>
          </p:contentPart>
        </mc:Choice>
        <mc:Fallback>
          <p:pic>
            <p:nvPicPr>
              <p:cNvPr id="622" name="Freihand 621">
                <a:extLst>
                  <a:ext uri="{FF2B5EF4-FFF2-40B4-BE49-F238E27FC236}">
                    <a16:creationId xmlns:a16="http://schemas.microsoft.com/office/drawing/2014/main" id="{27BC9AEC-D8A6-2801-4E9E-679FE61BC135}"/>
                  </a:ext>
                </a:extLst>
              </p:cNvPr>
              <p:cNvPicPr/>
              <p:nvPr/>
            </p:nvPicPr>
            <p:blipFill>
              <a:blip r:embed="rId238"/>
              <a:stretch>
                <a:fillRect/>
              </a:stretch>
            </p:blipFill>
            <p:spPr>
              <a:xfrm>
                <a:off x="5666194" y="956908"/>
                <a:ext cx="126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23" name="Freihand 622">
                <a:extLst>
                  <a:ext uri="{FF2B5EF4-FFF2-40B4-BE49-F238E27FC236}">
                    <a16:creationId xmlns:a16="http://schemas.microsoft.com/office/drawing/2014/main" id="{EB8F949E-13EF-F9C8-E7E8-33B9FC786000}"/>
                  </a:ext>
                </a:extLst>
              </p14:cNvPr>
              <p14:cNvContentPartPr/>
              <p14:nvPr/>
            </p14:nvContentPartPr>
            <p14:xfrm>
              <a:off x="5934034" y="1045108"/>
              <a:ext cx="166680" cy="20880"/>
            </p14:xfrm>
          </p:contentPart>
        </mc:Choice>
        <mc:Fallback>
          <p:pic>
            <p:nvPicPr>
              <p:cNvPr id="623" name="Freihand 622">
                <a:extLst>
                  <a:ext uri="{FF2B5EF4-FFF2-40B4-BE49-F238E27FC236}">
                    <a16:creationId xmlns:a16="http://schemas.microsoft.com/office/drawing/2014/main" id="{EB8F949E-13EF-F9C8-E7E8-33B9FC786000}"/>
                  </a:ext>
                </a:extLst>
              </p:cNvPr>
              <p:cNvPicPr/>
              <p:nvPr/>
            </p:nvPicPr>
            <p:blipFill>
              <a:blip r:embed="rId240"/>
              <a:stretch>
                <a:fillRect/>
              </a:stretch>
            </p:blipFill>
            <p:spPr>
              <a:xfrm>
                <a:off x="5925034" y="1036108"/>
                <a:ext cx="184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24" name="Freihand 623">
                <a:extLst>
                  <a:ext uri="{FF2B5EF4-FFF2-40B4-BE49-F238E27FC236}">
                    <a16:creationId xmlns:a16="http://schemas.microsoft.com/office/drawing/2014/main" id="{A435491C-29CD-3049-1AB4-10DD9502A18F}"/>
                  </a:ext>
                </a:extLst>
              </p14:cNvPr>
              <p14:cNvContentPartPr/>
              <p14:nvPr/>
            </p14:nvContentPartPr>
            <p14:xfrm>
              <a:off x="5914594" y="885988"/>
              <a:ext cx="167760" cy="246240"/>
            </p14:xfrm>
          </p:contentPart>
        </mc:Choice>
        <mc:Fallback>
          <p:pic>
            <p:nvPicPr>
              <p:cNvPr id="624" name="Freihand 623">
                <a:extLst>
                  <a:ext uri="{FF2B5EF4-FFF2-40B4-BE49-F238E27FC236}">
                    <a16:creationId xmlns:a16="http://schemas.microsoft.com/office/drawing/2014/main" id="{A435491C-29CD-3049-1AB4-10DD9502A18F}"/>
                  </a:ext>
                </a:extLst>
              </p:cNvPr>
              <p:cNvPicPr/>
              <p:nvPr/>
            </p:nvPicPr>
            <p:blipFill>
              <a:blip r:embed="rId242"/>
              <a:stretch>
                <a:fillRect/>
              </a:stretch>
            </p:blipFill>
            <p:spPr>
              <a:xfrm>
                <a:off x="5905954" y="877348"/>
                <a:ext cx="1854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25" name="Freihand 624">
                <a:extLst>
                  <a:ext uri="{FF2B5EF4-FFF2-40B4-BE49-F238E27FC236}">
                    <a16:creationId xmlns:a16="http://schemas.microsoft.com/office/drawing/2014/main" id="{1166D949-3250-9559-A646-D999AFD18A5D}"/>
                  </a:ext>
                </a:extLst>
              </p14:cNvPr>
              <p14:cNvContentPartPr/>
              <p14:nvPr/>
            </p14:nvContentPartPr>
            <p14:xfrm>
              <a:off x="6239674" y="937108"/>
              <a:ext cx="66600" cy="186480"/>
            </p14:xfrm>
          </p:contentPart>
        </mc:Choice>
        <mc:Fallback>
          <p:pic>
            <p:nvPicPr>
              <p:cNvPr id="625" name="Freihand 624">
                <a:extLst>
                  <a:ext uri="{FF2B5EF4-FFF2-40B4-BE49-F238E27FC236}">
                    <a16:creationId xmlns:a16="http://schemas.microsoft.com/office/drawing/2014/main" id="{1166D949-3250-9559-A646-D999AFD18A5D}"/>
                  </a:ext>
                </a:extLst>
              </p:cNvPr>
              <p:cNvPicPr/>
              <p:nvPr/>
            </p:nvPicPr>
            <p:blipFill>
              <a:blip r:embed="rId244"/>
              <a:stretch>
                <a:fillRect/>
              </a:stretch>
            </p:blipFill>
            <p:spPr>
              <a:xfrm>
                <a:off x="6230674" y="928468"/>
                <a:ext cx="84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26" name="Freihand 625">
                <a:extLst>
                  <a:ext uri="{FF2B5EF4-FFF2-40B4-BE49-F238E27FC236}">
                    <a16:creationId xmlns:a16="http://schemas.microsoft.com/office/drawing/2014/main" id="{6B8198D9-9A6F-2EEB-309F-082CE87DDBBF}"/>
                  </a:ext>
                </a:extLst>
              </p14:cNvPr>
              <p14:cNvContentPartPr/>
              <p14:nvPr/>
            </p14:nvContentPartPr>
            <p14:xfrm>
              <a:off x="6265234" y="943948"/>
              <a:ext cx="129600" cy="189000"/>
            </p14:xfrm>
          </p:contentPart>
        </mc:Choice>
        <mc:Fallback>
          <p:pic>
            <p:nvPicPr>
              <p:cNvPr id="626" name="Freihand 625">
                <a:extLst>
                  <a:ext uri="{FF2B5EF4-FFF2-40B4-BE49-F238E27FC236}">
                    <a16:creationId xmlns:a16="http://schemas.microsoft.com/office/drawing/2014/main" id="{6B8198D9-9A6F-2EEB-309F-082CE87DDBBF}"/>
                  </a:ext>
                </a:extLst>
              </p:cNvPr>
              <p:cNvPicPr/>
              <p:nvPr/>
            </p:nvPicPr>
            <p:blipFill>
              <a:blip r:embed="rId246"/>
              <a:stretch>
                <a:fillRect/>
              </a:stretch>
            </p:blipFill>
            <p:spPr>
              <a:xfrm>
                <a:off x="6256594" y="935308"/>
                <a:ext cx="147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11" name="Freihand 310">
                <a:extLst>
                  <a:ext uri="{FF2B5EF4-FFF2-40B4-BE49-F238E27FC236}">
                    <a16:creationId xmlns:a16="http://schemas.microsoft.com/office/drawing/2014/main" id="{E0D2C091-350F-36F9-8EF4-A22605E46AB8}"/>
                  </a:ext>
                </a:extLst>
              </p14:cNvPr>
              <p14:cNvContentPartPr/>
              <p14:nvPr/>
            </p14:nvContentPartPr>
            <p14:xfrm>
              <a:off x="4812634" y="1661068"/>
              <a:ext cx="6480" cy="17280"/>
            </p14:xfrm>
          </p:contentPart>
        </mc:Choice>
        <mc:Fallback>
          <p:pic>
            <p:nvPicPr>
              <p:cNvPr id="311" name="Freihand 310">
                <a:extLst>
                  <a:ext uri="{FF2B5EF4-FFF2-40B4-BE49-F238E27FC236}">
                    <a16:creationId xmlns:a16="http://schemas.microsoft.com/office/drawing/2014/main" id="{E0D2C091-350F-36F9-8EF4-A22605E46AB8}"/>
                  </a:ext>
                </a:extLst>
              </p:cNvPr>
              <p:cNvPicPr/>
              <p:nvPr/>
            </p:nvPicPr>
            <p:blipFill>
              <a:blip r:embed="rId248"/>
              <a:stretch>
                <a:fillRect/>
              </a:stretch>
            </p:blipFill>
            <p:spPr>
              <a:xfrm>
                <a:off x="4803634" y="1652068"/>
                <a:ext cx="24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12" name="Freihand 311">
                <a:extLst>
                  <a:ext uri="{FF2B5EF4-FFF2-40B4-BE49-F238E27FC236}">
                    <a16:creationId xmlns:a16="http://schemas.microsoft.com/office/drawing/2014/main" id="{02AADD68-FBC1-F7AC-FCE3-1B5735FE096C}"/>
                  </a:ext>
                </a:extLst>
              </p14:cNvPr>
              <p14:cNvContentPartPr/>
              <p14:nvPr/>
            </p14:nvContentPartPr>
            <p14:xfrm>
              <a:off x="4702834" y="1531468"/>
              <a:ext cx="11520" cy="193680"/>
            </p14:xfrm>
          </p:contentPart>
        </mc:Choice>
        <mc:Fallback>
          <p:pic>
            <p:nvPicPr>
              <p:cNvPr id="312" name="Freihand 311">
                <a:extLst>
                  <a:ext uri="{FF2B5EF4-FFF2-40B4-BE49-F238E27FC236}">
                    <a16:creationId xmlns:a16="http://schemas.microsoft.com/office/drawing/2014/main" id="{02AADD68-FBC1-F7AC-FCE3-1B5735FE096C}"/>
                  </a:ext>
                </a:extLst>
              </p:cNvPr>
              <p:cNvPicPr/>
              <p:nvPr/>
            </p:nvPicPr>
            <p:blipFill>
              <a:blip r:embed="rId250"/>
              <a:stretch>
                <a:fillRect/>
              </a:stretch>
            </p:blipFill>
            <p:spPr>
              <a:xfrm>
                <a:off x="4694194" y="1522828"/>
                <a:ext cx="29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16" name="Freihand 315">
                <a:extLst>
                  <a:ext uri="{FF2B5EF4-FFF2-40B4-BE49-F238E27FC236}">
                    <a16:creationId xmlns:a16="http://schemas.microsoft.com/office/drawing/2014/main" id="{97190F95-3D91-1D0F-6112-FC9D0E20B595}"/>
                  </a:ext>
                </a:extLst>
              </p14:cNvPr>
              <p14:cNvContentPartPr/>
              <p14:nvPr/>
            </p14:nvContentPartPr>
            <p14:xfrm>
              <a:off x="4620754" y="1447588"/>
              <a:ext cx="271800" cy="111240"/>
            </p14:xfrm>
          </p:contentPart>
        </mc:Choice>
        <mc:Fallback>
          <p:pic>
            <p:nvPicPr>
              <p:cNvPr id="316" name="Freihand 315">
                <a:extLst>
                  <a:ext uri="{FF2B5EF4-FFF2-40B4-BE49-F238E27FC236}">
                    <a16:creationId xmlns:a16="http://schemas.microsoft.com/office/drawing/2014/main" id="{97190F95-3D91-1D0F-6112-FC9D0E20B595}"/>
                  </a:ext>
                </a:extLst>
              </p:cNvPr>
              <p:cNvPicPr/>
              <p:nvPr/>
            </p:nvPicPr>
            <p:blipFill>
              <a:blip r:embed="rId252"/>
              <a:stretch>
                <a:fillRect/>
              </a:stretch>
            </p:blipFill>
            <p:spPr>
              <a:xfrm>
                <a:off x="4612114" y="1438948"/>
                <a:ext cx="289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17" name="Freihand 316">
                <a:extLst>
                  <a:ext uri="{FF2B5EF4-FFF2-40B4-BE49-F238E27FC236}">
                    <a16:creationId xmlns:a16="http://schemas.microsoft.com/office/drawing/2014/main" id="{2F9A2B35-0639-D734-981C-F9B24EF35F03}"/>
                  </a:ext>
                </a:extLst>
              </p14:cNvPr>
              <p14:cNvContentPartPr/>
              <p14:nvPr/>
            </p14:nvContentPartPr>
            <p14:xfrm>
              <a:off x="4969594" y="1494748"/>
              <a:ext cx="164520" cy="172800"/>
            </p14:xfrm>
          </p:contentPart>
        </mc:Choice>
        <mc:Fallback>
          <p:pic>
            <p:nvPicPr>
              <p:cNvPr id="317" name="Freihand 316">
                <a:extLst>
                  <a:ext uri="{FF2B5EF4-FFF2-40B4-BE49-F238E27FC236}">
                    <a16:creationId xmlns:a16="http://schemas.microsoft.com/office/drawing/2014/main" id="{2F9A2B35-0639-D734-981C-F9B24EF35F03}"/>
                  </a:ext>
                </a:extLst>
              </p:cNvPr>
              <p:cNvPicPr/>
              <p:nvPr/>
            </p:nvPicPr>
            <p:blipFill>
              <a:blip r:embed="rId254"/>
              <a:stretch>
                <a:fillRect/>
              </a:stretch>
            </p:blipFill>
            <p:spPr>
              <a:xfrm>
                <a:off x="4960954" y="1486108"/>
                <a:ext cx="182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18" name="Freihand 317">
                <a:extLst>
                  <a:ext uri="{FF2B5EF4-FFF2-40B4-BE49-F238E27FC236}">
                    <a16:creationId xmlns:a16="http://schemas.microsoft.com/office/drawing/2014/main" id="{98BFE4C5-1406-9E60-C66D-347B32DDB041}"/>
                  </a:ext>
                </a:extLst>
              </p14:cNvPr>
              <p14:cNvContentPartPr/>
              <p14:nvPr/>
            </p14:nvContentPartPr>
            <p14:xfrm>
              <a:off x="5259394" y="1497988"/>
              <a:ext cx="14760" cy="109440"/>
            </p14:xfrm>
          </p:contentPart>
        </mc:Choice>
        <mc:Fallback>
          <p:pic>
            <p:nvPicPr>
              <p:cNvPr id="318" name="Freihand 317">
                <a:extLst>
                  <a:ext uri="{FF2B5EF4-FFF2-40B4-BE49-F238E27FC236}">
                    <a16:creationId xmlns:a16="http://schemas.microsoft.com/office/drawing/2014/main" id="{98BFE4C5-1406-9E60-C66D-347B32DDB041}"/>
                  </a:ext>
                </a:extLst>
              </p:cNvPr>
              <p:cNvPicPr/>
              <p:nvPr/>
            </p:nvPicPr>
            <p:blipFill>
              <a:blip r:embed="rId256"/>
              <a:stretch>
                <a:fillRect/>
              </a:stretch>
            </p:blipFill>
            <p:spPr>
              <a:xfrm>
                <a:off x="5250754" y="1488988"/>
                <a:ext cx="32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19" name="Freihand 318">
                <a:extLst>
                  <a:ext uri="{FF2B5EF4-FFF2-40B4-BE49-F238E27FC236}">
                    <a16:creationId xmlns:a16="http://schemas.microsoft.com/office/drawing/2014/main" id="{DE9CEB3E-BB18-0F84-A668-924012A64562}"/>
                  </a:ext>
                </a:extLst>
              </p14:cNvPr>
              <p14:cNvContentPartPr/>
              <p14:nvPr/>
            </p14:nvContentPartPr>
            <p14:xfrm>
              <a:off x="5475034" y="1425268"/>
              <a:ext cx="46440" cy="225000"/>
            </p14:xfrm>
          </p:contentPart>
        </mc:Choice>
        <mc:Fallback>
          <p:pic>
            <p:nvPicPr>
              <p:cNvPr id="319" name="Freihand 318">
                <a:extLst>
                  <a:ext uri="{FF2B5EF4-FFF2-40B4-BE49-F238E27FC236}">
                    <a16:creationId xmlns:a16="http://schemas.microsoft.com/office/drawing/2014/main" id="{DE9CEB3E-BB18-0F84-A668-924012A64562}"/>
                  </a:ext>
                </a:extLst>
              </p:cNvPr>
              <p:cNvPicPr/>
              <p:nvPr/>
            </p:nvPicPr>
            <p:blipFill>
              <a:blip r:embed="rId258"/>
              <a:stretch>
                <a:fillRect/>
              </a:stretch>
            </p:blipFill>
            <p:spPr>
              <a:xfrm>
                <a:off x="5466034" y="1416268"/>
                <a:ext cx="64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20" name="Freihand 319">
                <a:extLst>
                  <a:ext uri="{FF2B5EF4-FFF2-40B4-BE49-F238E27FC236}">
                    <a16:creationId xmlns:a16="http://schemas.microsoft.com/office/drawing/2014/main" id="{10068237-EB45-0153-612F-D10E614C1990}"/>
                  </a:ext>
                </a:extLst>
              </p14:cNvPr>
              <p14:cNvContentPartPr/>
              <p14:nvPr/>
            </p14:nvContentPartPr>
            <p14:xfrm>
              <a:off x="5414194" y="1374148"/>
              <a:ext cx="219240" cy="132840"/>
            </p14:xfrm>
          </p:contentPart>
        </mc:Choice>
        <mc:Fallback>
          <p:pic>
            <p:nvPicPr>
              <p:cNvPr id="320" name="Freihand 319">
                <a:extLst>
                  <a:ext uri="{FF2B5EF4-FFF2-40B4-BE49-F238E27FC236}">
                    <a16:creationId xmlns:a16="http://schemas.microsoft.com/office/drawing/2014/main" id="{10068237-EB45-0153-612F-D10E614C1990}"/>
                  </a:ext>
                </a:extLst>
              </p:cNvPr>
              <p:cNvPicPr/>
              <p:nvPr/>
            </p:nvPicPr>
            <p:blipFill>
              <a:blip r:embed="rId260"/>
              <a:stretch>
                <a:fillRect/>
              </a:stretch>
            </p:blipFill>
            <p:spPr>
              <a:xfrm>
                <a:off x="5405194" y="1365148"/>
                <a:ext cx="236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21" name="Freihand 320">
                <a:extLst>
                  <a:ext uri="{FF2B5EF4-FFF2-40B4-BE49-F238E27FC236}">
                    <a16:creationId xmlns:a16="http://schemas.microsoft.com/office/drawing/2014/main" id="{A2EB48A4-E1CF-EE1D-53B2-109153B45DA3}"/>
                  </a:ext>
                </a:extLst>
              </p14:cNvPr>
              <p14:cNvContentPartPr/>
              <p14:nvPr/>
            </p14:nvContentPartPr>
            <p14:xfrm>
              <a:off x="5721274" y="1416268"/>
              <a:ext cx="143280" cy="157680"/>
            </p14:xfrm>
          </p:contentPart>
        </mc:Choice>
        <mc:Fallback>
          <p:pic>
            <p:nvPicPr>
              <p:cNvPr id="321" name="Freihand 320">
                <a:extLst>
                  <a:ext uri="{FF2B5EF4-FFF2-40B4-BE49-F238E27FC236}">
                    <a16:creationId xmlns:a16="http://schemas.microsoft.com/office/drawing/2014/main" id="{A2EB48A4-E1CF-EE1D-53B2-109153B45DA3}"/>
                  </a:ext>
                </a:extLst>
              </p:cNvPr>
              <p:cNvPicPr/>
              <p:nvPr/>
            </p:nvPicPr>
            <p:blipFill>
              <a:blip r:embed="rId262"/>
              <a:stretch>
                <a:fillRect/>
              </a:stretch>
            </p:blipFill>
            <p:spPr>
              <a:xfrm>
                <a:off x="5712274" y="1407628"/>
                <a:ext cx="160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22" name="Freihand 321">
                <a:extLst>
                  <a:ext uri="{FF2B5EF4-FFF2-40B4-BE49-F238E27FC236}">
                    <a16:creationId xmlns:a16="http://schemas.microsoft.com/office/drawing/2014/main" id="{691638CE-63BD-AF36-D36B-8F59EAE5AB63}"/>
                  </a:ext>
                </a:extLst>
              </p14:cNvPr>
              <p14:cNvContentPartPr/>
              <p14:nvPr/>
            </p14:nvContentPartPr>
            <p14:xfrm>
              <a:off x="5985874" y="1476388"/>
              <a:ext cx="137160" cy="60480"/>
            </p14:xfrm>
          </p:contentPart>
        </mc:Choice>
        <mc:Fallback>
          <p:pic>
            <p:nvPicPr>
              <p:cNvPr id="322" name="Freihand 321">
                <a:extLst>
                  <a:ext uri="{FF2B5EF4-FFF2-40B4-BE49-F238E27FC236}">
                    <a16:creationId xmlns:a16="http://schemas.microsoft.com/office/drawing/2014/main" id="{691638CE-63BD-AF36-D36B-8F59EAE5AB63}"/>
                  </a:ext>
                </a:extLst>
              </p:cNvPr>
              <p:cNvPicPr/>
              <p:nvPr/>
            </p:nvPicPr>
            <p:blipFill>
              <a:blip r:embed="rId264"/>
              <a:stretch>
                <a:fillRect/>
              </a:stretch>
            </p:blipFill>
            <p:spPr>
              <a:xfrm>
                <a:off x="5976874" y="1467748"/>
                <a:ext cx="154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23" name="Freihand 322">
                <a:extLst>
                  <a:ext uri="{FF2B5EF4-FFF2-40B4-BE49-F238E27FC236}">
                    <a16:creationId xmlns:a16="http://schemas.microsoft.com/office/drawing/2014/main" id="{378C252B-3869-8DC8-B98B-A49FE9E9C0E7}"/>
                  </a:ext>
                </a:extLst>
              </p14:cNvPr>
              <p14:cNvContentPartPr/>
              <p14:nvPr/>
            </p14:nvContentPartPr>
            <p14:xfrm>
              <a:off x="5986234" y="1288468"/>
              <a:ext cx="183960" cy="134280"/>
            </p14:xfrm>
          </p:contentPart>
        </mc:Choice>
        <mc:Fallback>
          <p:pic>
            <p:nvPicPr>
              <p:cNvPr id="323" name="Freihand 322">
                <a:extLst>
                  <a:ext uri="{FF2B5EF4-FFF2-40B4-BE49-F238E27FC236}">
                    <a16:creationId xmlns:a16="http://schemas.microsoft.com/office/drawing/2014/main" id="{378C252B-3869-8DC8-B98B-A49FE9E9C0E7}"/>
                  </a:ext>
                </a:extLst>
              </p:cNvPr>
              <p:cNvPicPr/>
              <p:nvPr/>
            </p:nvPicPr>
            <p:blipFill>
              <a:blip r:embed="rId266"/>
              <a:stretch>
                <a:fillRect/>
              </a:stretch>
            </p:blipFill>
            <p:spPr>
              <a:xfrm>
                <a:off x="5977594" y="1279468"/>
                <a:ext cx="201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24" name="Freihand 323">
                <a:extLst>
                  <a:ext uri="{FF2B5EF4-FFF2-40B4-BE49-F238E27FC236}">
                    <a16:creationId xmlns:a16="http://schemas.microsoft.com/office/drawing/2014/main" id="{312CF1D3-3B9E-5127-C5F4-901C7502ACD3}"/>
                  </a:ext>
                </a:extLst>
              </p14:cNvPr>
              <p14:cNvContentPartPr/>
              <p14:nvPr/>
            </p14:nvContentPartPr>
            <p14:xfrm>
              <a:off x="6328594" y="1374868"/>
              <a:ext cx="29880" cy="170280"/>
            </p14:xfrm>
          </p:contentPart>
        </mc:Choice>
        <mc:Fallback>
          <p:pic>
            <p:nvPicPr>
              <p:cNvPr id="324" name="Freihand 323">
                <a:extLst>
                  <a:ext uri="{FF2B5EF4-FFF2-40B4-BE49-F238E27FC236}">
                    <a16:creationId xmlns:a16="http://schemas.microsoft.com/office/drawing/2014/main" id="{312CF1D3-3B9E-5127-C5F4-901C7502ACD3}"/>
                  </a:ext>
                </a:extLst>
              </p:cNvPr>
              <p:cNvPicPr/>
              <p:nvPr/>
            </p:nvPicPr>
            <p:blipFill>
              <a:blip r:embed="rId268"/>
              <a:stretch>
                <a:fillRect/>
              </a:stretch>
            </p:blipFill>
            <p:spPr>
              <a:xfrm>
                <a:off x="6319594" y="1366228"/>
                <a:ext cx="47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25" name="Freihand 324">
                <a:extLst>
                  <a:ext uri="{FF2B5EF4-FFF2-40B4-BE49-F238E27FC236}">
                    <a16:creationId xmlns:a16="http://schemas.microsoft.com/office/drawing/2014/main" id="{EEE6ACA6-8DD0-C08F-B281-02951CBF201D}"/>
                  </a:ext>
                </a:extLst>
              </p14:cNvPr>
              <p14:cNvContentPartPr/>
              <p14:nvPr/>
            </p14:nvContentPartPr>
            <p14:xfrm>
              <a:off x="6250114" y="1317268"/>
              <a:ext cx="200520" cy="17280"/>
            </p14:xfrm>
          </p:contentPart>
        </mc:Choice>
        <mc:Fallback>
          <p:pic>
            <p:nvPicPr>
              <p:cNvPr id="325" name="Freihand 324">
                <a:extLst>
                  <a:ext uri="{FF2B5EF4-FFF2-40B4-BE49-F238E27FC236}">
                    <a16:creationId xmlns:a16="http://schemas.microsoft.com/office/drawing/2014/main" id="{EEE6ACA6-8DD0-C08F-B281-02951CBF201D}"/>
                  </a:ext>
                </a:extLst>
              </p:cNvPr>
              <p:cNvPicPr/>
              <p:nvPr/>
            </p:nvPicPr>
            <p:blipFill>
              <a:blip r:embed="rId270"/>
              <a:stretch>
                <a:fillRect/>
              </a:stretch>
            </p:blipFill>
            <p:spPr>
              <a:xfrm>
                <a:off x="6241474" y="1308268"/>
                <a:ext cx="218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27" name="Freihand 326">
                <a:extLst>
                  <a:ext uri="{FF2B5EF4-FFF2-40B4-BE49-F238E27FC236}">
                    <a16:creationId xmlns:a16="http://schemas.microsoft.com/office/drawing/2014/main" id="{F9F9222B-F1D1-537B-E21C-F09CDB9FA89B}"/>
                  </a:ext>
                </a:extLst>
              </p14:cNvPr>
              <p14:cNvContentPartPr/>
              <p14:nvPr/>
            </p14:nvContentPartPr>
            <p14:xfrm>
              <a:off x="6925474" y="1292428"/>
              <a:ext cx="27360" cy="164520"/>
            </p14:xfrm>
          </p:contentPart>
        </mc:Choice>
        <mc:Fallback>
          <p:pic>
            <p:nvPicPr>
              <p:cNvPr id="327" name="Freihand 326">
                <a:extLst>
                  <a:ext uri="{FF2B5EF4-FFF2-40B4-BE49-F238E27FC236}">
                    <a16:creationId xmlns:a16="http://schemas.microsoft.com/office/drawing/2014/main" id="{F9F9222B-F1D1-537B-E21C-F09CDB9FA89B}"/>
                  </a:ext>
                </a:extLst>
              </p:cNvPr>
              <p:cNvPicPr/>
              <p:nvPr/>
            </p:nvPicPr>
            <p:blipFill>
              <a:blip r:embed="rId272"/>
              <a:stretch>
                <a:fillRect/>
              </a:stretch>
            </p:blipFill>
            <p:spPr>
              <a:xfrm>
                <a:off x="6916474" y="1283428"/>
                <a:ext cx="45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28" name="Freihand 327">
                <a:extLst>
                  <a:ext uri="{FF2B5EF4-FFF2-40B4-BE49-F238E27FC236}">
                    <a16:creationId xmlns:a16="http://schemas.microsoft.com/office/drawing/2014/main" id="{8919A3EE-0832-608A-C474-629E26BED82E}"/>
                  </a:ext>
                </a:extLst>
              </p14:cNvPr>
              <p14:cNvContentPartPr/>
              <p14:nvPr/>
            </p14:nvContentPartPr>
            <p14:xfrm>
              <a:off x="6938074" y="1273708"/>
              <a:ext cx="92880" cy="195840"/>
            </p14:xfrm>
          </p:contentPart>
        </mc:Choice>
        <mc:Fallback>
          <p:pic>
            <p:nvPicPr>
              <p:cNvPr id="328" name="Freihand 327">
                <a:extLst>
                  <a:ext uri="{FF2B5EF4-FFF2-40B4-BE49-F238E27FC236}">
                    <a16:creationId xmlns:a16="http://schemas.microsoft.com/office/drawing/2014/main" id="{8919A3EE-0832-608A-C474-629E26BED82E}"/>
                  </a:ext>
                </a:extLst>
              </p:cNvPr>
              <p:cNvPicPr/>
              <p:nvPr/>
            </p:nvPicPr>
            <p:blipFill>
              <a:blip r:embed="rId274"/>
              <a:stretch>
                <a:fillRect/>
              </a:stretch>
            </p:blipFill>
            <p:spPr>
              <a:xfrm>
                <a:off x="6929074" y="1264708"/>
                <a:ext cx="110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30" name="Freihand 329">
                <a:extLst>
                  <a:ext uri="{FF2B5EF4-FFF2-40B4-BE49-F238E27FC236}">
                    <a16:creationId xmlns:a16="http://schemas.microsoft.com/office/drawing/2014/main" id="{C8F1E24F-50D3-A307-5D88-71CE24968D7D}"/>
                  </a:ext>
                </a:extLst>
              </p14:cNvPr>
              <p14:cNvContentPartPr/>
              <p14:nvPr/>
            </p14:nvContentPartPr>
            <p14:xfrm>
              <a:off x="7110874" y="1362988"/>
              <a:ext cx="115560" cy="11880"/>
            </p14:xfrm>
          </p:contentPart>
        </mc:Choice>
        <mc:Fallback>
          <p:pic>
            <p:nvPicPr>
              <p:cNvPr id="330" name="Freihand 329">
                <a:extLst>
                  <a:ext uri="{FF2B5EF4-FFF2-40B4-BE49-F238E27FC236}">
                    <a16:creationId xmlns:a16="http://schemas.microsoft.com/office/drawing/2014/main" id="{C8F1E24F-50D3-A307-5D88-71CE24968D7D}"/>
                  </a:ext>
                </a:extLst>
              </p:cNvPr>
              <p:cNvPicPr/>
              <p:nvPr/>
            </p:nvPicPr>
            <p:blipFill>
              <a:blip r:embed="rId276"/>
              <a:stretch>
                <a:fillRect/>
              </a:stretch>
            </p:blipFill>
            <p:spPr>
              <a:xfrm>
                <a:off x="7102234" y="1353988"/>
                <a:ext cx="133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31" name="Freihand 330">
                <a:extLst>
                  <a:ext uri="{FF2B5EF4-FFF2-40B4-BE49-F238E27FC236}">
                    <a16:creationId xmlns:a16="http://schemas.microsoft.com/office/drawing/2014/main" id="{E33E3496-A33F-5F5F-9E7B-016626BAABFA}"/>
                  </a:ext>
                </a:extLst>
              </p14:cNvPr>
              <p14:cNvContentPartPr/>
              <p14:nvPr/>
            </p14:nvContentPartPr>
            <p14:xfrm>
              <a:off x="7122034" y="1396468"/>
              <a:ext cx="122040" cy="44280"/>
            </p14:xfrm>
          </p:contentPart>
        </mc:Choice>
        <mc:Fallback>
          <p:pic>
            <p:nvPicPr>
              <p:cNvPr id="331" name="Freihand 330">
                <a:extLst>
                  <a:ext uri="{FF2B5EF4-FFF2-40B4-BE49-F238E27FC236}">
                    <a16:creationId xmlns:a16="http://schemas.microsoft.com/office/drawing/2014/main" id="{E33E3496-A33F-5F5F-9E7B-016626BAABFA}"/>
                  </a:ext>
                </a:extLst>
              </p:cNvPr>
              <p:cNvPicPr/>
              <p:nvPr/>
            </p:nvPicPr>
            <p:blipFill>
              <a:blip r:embed="rId278"/>
              <a:stretch>
                <a:fillRect/>
              </a:stretch>
            </p:blipFill>
            <p:spPr>
              <a:xfrm>
                <a:off x="7113034" y="1387828"/>
                <a:ext cx="139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39" name="Freihand 338">
                <a:extLst>
                  <a:ext uri="{FF2B5EF4-FFF2-40B4-BE49-F238E27FC236}">
                    <a16:creationId xmlns:a16="http://schemas.microsoft.com/office/drawing/2014/main" id="{241E4401-DB8A-79AE-AD6B-3E1411ACFCD5}"/>
                  </a:ext>
                </a:extLst>
              </p14:cNvPr>
              <p14:cNvContentPartPr/>
              <p14:nvPr/>
            </p14:nvContentPartPr>
            <p14:xfrm>
              <a:off x="7093234" y="1198108"/>
              <a:ext cx="139320" cy="101880"/>
            </p14:xfrm>
          </p:contentPart>
        </mc:Choice>
        <mc:Fallback>
          <p:pic>
            <p:nvPicPr>
              <p:cNvPr id="339" name="Freihand 338">
                <a:extLst>
                  <a:ext uri="{FF2B5EF4-FFF2-40B4-BE49-F238E27FC236}">
                    <a16:creationId xmlns:a16="http://schemas.microsoft.com/office/drawing/2014/main" id="{241E4401-DB8A-79AE-AD6B-3E1411ACFCD5}"/>
                  </a:ext>
                </a:extLst>
              </p:cNvPr>
              <p:cNvPicPr/>
              <p:nvPr/>
            </p:nvPicPr>
            <p:blipFill>
              <a:blip r:embed="rId280"/>
              <a:stretch>
                <a:fillRect/>
              </a:stretch>
            </p:blipFill>
            <p:spPr>
              <a:xfrm>
                <a:off x="7084594" y="1189108"/>
                <a:ext cx="156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55" name="Freihand 354">
                <a:extLst>
                  <a:ext uri="{FF2B5EF4-FFF2-40B4-BE49-F238E27FC236}">
                    <a16:creationId xmlns:a16="http://schemas.microsoft.com/office/drawing/2014/main" id="{F58CB641-C47A-BB2B-6536-4BCF4DE63CDE}"/>
                  </a:ext>
                </a:extLst>
              </p14:cNvPr>
              <p14:cNvContentPartPr/>
              <p14:nvPr/>
            </p14:nvContentPartPr>
            <p14:xfrm>
              <a:off x="7419034" y="1296388"/>
              <a:ext cx="156240" cy="180720"/>
            </p14:xfrm>
          </p:contentPart>
        </mc:Choice>
        <mc:Fallback>
          <p:pic>
            <p:nvPicPr>
              <p:cNvPr id="355" name="Freihand 354">
                <a:extLst>
                  <a:ext uri="{FF2B5EF4-FFF2-40B4-BE49-F238E27FC236}">
                    <a16:creationId xmlns:a16="http://schemas.microsoft.com/office/drawing/2014/main" id="{F58CB641-C47A-BB2B-6536-4BCF4DE63CDE}"/>
                  </a:ext>
                </a:extLst>
              </p:cNvPr>
              <p:cNvPicPr/>
              <p:nvPr/>
            </p:nvPicPr>
            <p:blipFill>
              <a:blip r:embed="rId282"/>
              <a:stretch>
                <a:fillRect/>
              </a:stretch>
            </p:blipFill>
            <p:spPr>
              <a:xfrm>
                <a:off x="7410034" y="1287388"/>
                <a:ext cx="173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56" name="Freihand 355">
                <a:extLst>
                  <a:ext uri="{FF2B5EF4-FFF2-40B4-BE49-F238E27FC236}">
                    <a16:creationId xmlns:a16="http://schemas.microsoft.com/office/drawing/2014/main" id="{C5CF0A0C-4F65-1E8E-3BC1-6F01B1BF81B2}"/>
                  </a:ext>
                </a:extLst>
              </p14:cNvPr>
              <p14:cNvContentPartPr/>
              <p14:nvPr/>
            </p14:nvContentPartPr>
            <p14:xfrm>
              <a:off x="8007634" y="1282348"/>
              <a:ext cx="41400" cy="164160"/>
            </p14:xfrm>
          </p:contentPart>
        </mc:Choice>
        <mc:Fallback>
          <p:pic>
            <p:nvPicPr>
              <p:cNvPr id="356" name="Freihand 355">
                <a:extLst>
                  <a:ext uri="{FF2B5EF4-FFF2-40B4-BE49-F238E27FC236}">
                    <a16:creationId xmlns:a16="http://schemas.microsoft.com/office/drawing/2014/main" id="{C5CF0A0C-4F65-1E8E-3BC1-6F01B1BF81B2}"/>
                  </a:ext>
                </a:extLst>
              </p:cNvPr>
              <p:cNvPicPr/>
              <p:nvPr/>
            </p:nvPicPr>
            <p:blipFill>
              <a:blip r:embed="rId284"/>
              <a:stretch>
                <a:fillRect/>
              </a:stretch>
            </p:blipFill>
            <p:spPr>
              <a:xfrm>
                <a:off x="7998634" y="1273708"/>
                <a:ext cx="59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61" name="Freihand 360">
                <a:extLst>
                  <a:ext uri="{FF2B5EF4-FFF2-40B4-BE49-F238E27FC236}">
                    <a16:creationId xmlns:a16="http://schemas.microsoft.com/office/drawing/2014/main" id="{CB0D6FB2-94B2-D1C5-020D-F2F5412405B8}"/>
                  </a:ext>
                </a:extLst>
              </p14:cNvPr>
              <p14:cNvContentPartPr/>
              <p14:nvPr/>
            </p14:nvContentPartPr>
            <p14:xfrm>
              <a:off x="7916194" y="1219708"/>
              <a:ext cx="196560" cy="15840"/>
            </p14:xfrm>
          </p:contentPart>
        </mc:Choice>
        <mc:Fallback>
          <p:pic>
            <p:nvPicPr>
              <p:cNvPr id="361" name="Freihand 360">
                <a:extLst>
                  <a:ext uri="{FF2B5EF4-FFF2-40B4-BE49-F238E27FC236}">
                    <a16:creationId xmlns:a16="http://schemas.microsoft.com/office/drawing/2014/main" id="{CB0D6FB2-94B2-D1C5-020D-F2F5412405B8}"/>
                  </a:ext>
                </a:extLst>
              </p:cNvPr>
              <p:cNvPicPr/>
              <p:nvPr/>
            </p:nvPicPr>
            <p:blipFill>
              <a:blip r:embed="rId286"/>
              <a:stretch>
                <a:fillRect/>
              </a:stretch>
            </p:blipFill>
            <p:spPr>
              <a:xfrm>
                <a:off x="7907194" y="1210708"/>
                <a:ext cx="214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70" name="Freihand 369">
                <a:extLst>
                  <a:ext uri="{FF2B5EF4-FFF2-40B4-BE49-F238E27FC236}">
                    <a16:creationId xmlns:a16="http://schemas.microsoft.com/office/drawing/2014/main" id="{ED1AABF9-BC9D-36C2-945B-BC7FF64E60F9}"/>
                  </a:ext>
                </a:extLst>
              </p14:cNvPr>
              <p14:cNvContentPartPr/>
              <p14:nvPr/>
            </p14:nvContentPartPr>
            <p14:xfrm>
              <a:off x="8197714" y="1324468"/>
              <a:ext cx="137520" cy="73080"/>
            </p14:xfrm>
          </p:contentPart>
        </mc:Choice>
        <mc:Fallback>
          <p:pic>
            <p:nvPicPr>
              <p:cNvPr id="370" name="Freihand 369">
                <a:extLst>
                  <a:ext uri="{FF2B5EF4-FFF2-40B4-BE49-F238E27FC236}">
                    <a16:creationId xmlns:a16="http://schemas.microsoft.com/office/drawing/2014/main" id="{ED1AABF9-BC9D-36C2-945B-BC7FF64E60F9}"/>
                  </a:ext>
                </a:extLst>
              </p:cNvPr>
              <p:cNvPicPr/>
              <p:nvPr/>
            </p:nvPicPr>
            <p:blipFill>
              <a:blip r:embed="rId288"/>
              <a:stretch>
                <a:fillRect/>
              </a:stretch>
            </p:blipFill>
            <p:spPr>
              <a:xfrm>
                <a:off x="8188714" y="1315468"/>
                <a:ext cx="155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71" name="Freihand 370">
                <a:extLst>
                  <a:ext uri="{FF2B5EF4-FFF2-40B4-BE49-F238E27FC236}">
                    <a16:creationId xmlns:a16="http://schemas.microsoft.com/office/drawing/2014/main" id="{BFC3D688-87D1-81C6-EB21-3B6E0913B8D7}"/>
                  </a:ext>
                </a:extLst>
              </p14:cNvPr>
              <p14:cNvContentPartPr/>
              <p14:nvPr/>
            </p14:nvContentPartPr>
            <p14:xfrm>
              <a:off x="8193754" y="1129348"/>
              <a:ext cx="120960" cy="141120"/>
            </p14:xfrm>
          </p:contentPart>
        </mc:Choice>
        <mc:Fallback>
          <p:pic>
            <p:nvPicPr>
              <p:cNvPr id="371" name="Freihand 370">
                <a:extLst>
                  <a:ext uri="{FF2B5EF4-FFF2-40B4-BE49-F238E27FC236}">
                    <a16:creationId xmlns:a16="http://schemas.microsoft.com/office/drawing/2014/main" id="{BFC3D688-87D1-81C6-EB21-3B6E0913B8D7}"/>
                  </a:ext>
                </a:extLst>
              </p:cNvPr>
              <p:cNvPicPr/>
              <p:nvPr/>
            </p:nvPicPr>
            <p:blipFill>
              <a:blip r:embed="rId290"/>
              <a:stretch>
                <a:fillRect/>
              </a:stretch>
            </p:blipFill>
            <p:spPr>
              <a:xfrm>
                <a:off x="8185114" y="1120708"/>
                <a:ext cx="138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78" name="Freihand 377">
                <a:extLst>
                  <a:ext uri="{FF2B5EF4-FFF2-40B4-BE49-F238E27FC236}">
                    <a16:creationId xmlns:a16="http://schemas.microsoft.com/office/drawing/2014/main" id="{E37B16C5-54BA-4DDC-A09C-830D050942CE}"/>
                  </a:ext>
                </a:extLst>
              </p14:cNvPr>
              <p14:cNvContentPartPr/>
              <p14:nvPr/>
            </p14:nvContentPartPr>
            <p14:xfrm>
              <a:off x="8521714" y="1123588"/>
              <a:ext cx="28440" cy="147960"/>
            </p14:xfrm>
          </p:contentPart>
        </mc:Choice>
        <mc:Fallback>
          <p:pic>
            <p:nvPicPr>
              <p:cNvPr id="378" name="Freihand 377">
                <a:extLst>
                  <a:ext uri="{FF2B5EF4-FFF2-40B4-BE49-F238E27FC236}">
                    <a16:creationId xmlns:a16="http://schemas.microsoft.com/office/drawing/2014/main" id="{E37B16C5-54BA-4DDC-A09C-830D050942CE}"/>
                  </a:ext>
                </a:extLst>
              </p:cNvPr>
              <p:cNvPicPr/>
              <p:nvPr/>
            </p:nvPicPr>
            <p:blipFill>
              <a:blip r:embed="rId292"/>
              <a:stretch>
                <a:fillRect/>
              </a:stretch>
            </p:blipFill>
            <p:spPr>
              <a:xfrm>
                <a:off x="8512714" y="1114948"/>
                <a:ext cx="46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83" name="Freihand 382">
                <a:extLst>
                  <a:ext uri="{FF2B5EF4-FFF2-40B4-BE49-F238E27FC236}">
                    <a16:creationId xmlns:a16="http://schemas.microsoft.com/office/drawing/2014/main" id="{796C6ECA-BC85-191E-1883-F788312B6410}"/>
                  </a:ext>
                </a:extLst>
              </p14:cNvPr>
              <p14:cNvContentPartPr/>
              <p14:nvPr/>
            </p14:nvContentPartPr>
            <p14:xfrm>
              <a:off x="8451154" y="1262548"/>
              <a:ext cx="147600" cy="14040"/>
            </p14:xfrm>
          </p:contentPart>
        </mc:Choice>
        <mc:Fallback>
          <p:pic>
            <p:nvPicPr>
              <p:cNvPr id="383" name="Freihand 382">
                <a:extLst>
                  <a:ext uri="{FF2B5EF4-FFF2-40B4-BE49-F238E27FC236}">
                    <a16:creationId xmlns:a16="http://schemas.microsoft.com/office/drawing/2014/main" id="{796C6ECA-BC85-191E-1883-F788312B6410}"/>
                  </a:ext>
                </a:extLst>
              </p:cNvPr>
              <p:cNvPicPr/>
              <p:nvPr/>
            </p:nvPicPr>
            <p:blipFill>
              <a:blip r:embed="rId294"/>
              <a:stretch>
                <a:fillRect/>
              </a:stretch>
            </p:blipFill>
            <p:spPr>
              <a:xfrm>
                <a:off x="8442514" y="1253908"/>
                <a:ext cx="165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85" name="Freihand 384">
                <a:extLst>
                  <a:ext uri="{FF2B5EF4-FFF2-40B4-BE49-F238E27FC236}">
                    <a16:creationId xmlns:a16="http://schemas.microsoft.com/office/drawing/2014/main" id="{C1799856-345C-19B7-4FED-C9DFF5AA438A}"/>
                  </a:ext>
                </a:extLst>
              </p14:cNvPr>
              <p14:cNvContentPartPr/>
              <p14:nvPr/>
            </p14:nvContentPartPr>
            <p14:xfrm>
              <a:off x="8495794" y="1311508"/>
              <a:ext cx="106200" cy="167400"/>
            </p14:xfrm>
          </p:contentPart>
        </mc:Choice>
        <mc:Fallback>
          <p:pic>
            <p:nvPicPr>
              <p:cNvPr id="385" name="Freihand 384">
                <a:extLst>
                  <a:ext uri="{FF2B5EF4-FFF2-40B4-BE49-F238E27FC236}">
                    <a16:creationId xmlns:a16="http://schemas.microsoft.com/office/drawing/2014/main" id="{C1799856-345C-19B7-4FED-C9DFF5AA438A}"/>
                  </a:ext>
                </a:extLst>
              </p:cNvPr>
              <p:cNvPicPr/>
              <p:nvPr/>
            </p:nvPicPr>
            <p:blipFill>
              <a:blip r:embed="rId296"/>
              <a:stretch>
                <a:fillRect/>
              </a:stretch>
            </p:blipFill>
            <p:spPr>
              <a:xfrm>
                <a:off x="8486794" y="1302868"/>
                <a:ext cx="123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99" name="Freihand 398">
                <a:extLst>
                  <a:ext uri="{FF2B5EF4-FFF2-40B4-BE49-F238E27FC236}">
                    <a16:creationId xmlns:a16="http://schemas.microsoft.com/office/drawing/2014/main" id="{8CEF1780-D6FE-DF1B-E625-99206CB7C17C}"/>
                  </a:ext>
                </a:extLst>
              </p14:cNvPr>
              <p14:cNvContentPartPr/>
              <p14:nvPr/>
            </p14:nvContentPartPr>
            <p14:xfrm>
              <a:off x="8883154" y="1297828"/>
              <a:ext cx="193320" cy="11880"/>
            </p14:xfrm>
          </p:contentPart>
        </mc:Choice>
        <mc:Fallback>
          <p:pic>
            <p:nvPicPr>
              <p:cNvPr id="399" name="Freihand 398">
                <a:extLst>
                  <a:ext uri="{FF2B5EF4-FFF2-40B4-BE49-F238E27FC236}">
                    <a16:creationId xmlns:a16="http://schemas.microsoft.com/office/drawing/2014/main" id="{8CEF1780-D6FE-DF1B-E625-99206CB7C17C}"/>
                  </a:ext>
                </a:extLst>
              </p:cNvPr>
              <p:cNvPicPr/>
              <p:nvPr/>
            </p:nvPicPr>
            <p:blipFill>
              <a:blip r:embed="rId298"/>
              <a:stretch>
                <a:fillRect/>
              </a:stretch>
            </p:blipFill>
            <p:spPr>
              <a:xfrm>
                <a:off x="8874514" y="1289188"/>
                <a:ext cx="210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00" name="Freihand 399">
                <a:extLst>
                  <a:ext uri="{FF2B5EF4-FFF2-40B4-BE49-F238E27FC236}">
                    <a16:creationId xmlns:a16="http://schemas.microsoft.com/office/drawing/2014/main" id="{215FEF73-15FB-37BD-7448-7B99F046EA17}"/>
                  </a:ext>
                </a:extLst>
              </p14:cNvPr>
              <p14:cNvContentPartPr/>
              <p14:nvPr/>
            </p14:nvContentPartPr>
            <p14:xfrm>
              <a:off x="8884954" y="1207468"/>
              <a:ext cx="328680" cy="178920"/>
            </p14:xfrm>
          </p:contentPart>
        </mc:Choice>
        <mc:Fallback>
          <p:pic>
            <p:nvPicPr>
              <p:cNvPr id="400" name="Freihand 399">
                <a:extLst>
                  <a:ext uri="{FF2B5EF4-FFF2-40B4-BE49-F238E27FC236}">
                    <a16:creationId xmlns:a16="http://schemas.microsoft.com/office/drawing/2014/main" id="{215FEF73-15FB-37BD-7448-7B99F046EA17}"/>
                  </a:ext>
                </a:extLst>
              </p:cNvPr>
              <p:cNvPicPr/>
              <p:nvPr/>
            </p:nvPicPr>
            <p:blipFill>
              <a:blip r:embed="rId300"/>
              <a:stretch>
                <a:fillRect/>
              </a:stretch>
            </p:blipFill>
            <p:spPr>
              <a:xfrm>
                <a:off x="8875954" y="1198828"/>
                <a:ext cx="346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31" name="Freihand 430">
                <a:extLst>
                  <a:ext uri="{FF2B5EF4-FFF2-40B4-BE49-F238E27FC236}">
                    <a16:creationId xmlns:a16="http://schemas.microsoft.com/office/drawing/2014/main" id="{7CD44106-107C-9C39-F141-DEDC6B790598}"/>
                  </a:ext>
                </a:extLst>
              </p14:cNvPr>
              <p14:cNvContentPartPr/>
              <p14:nvPr/>
            </p14:nvContentPartPr>
            <p14:xfrm>
              <a:off x="9510994" y="1191628"/>
              <a:ext cx="98280" cy="119880"/>
            </p14:xfrm>
          </p:contentPart>
        </mc:Choice>
        <mc:Fallback>
          <p:pic>
            <p:nvPicPr>
              <p:cNvPr id="431" name="Freihand 430">
                <a:extLst>
                  <a:ext uri="{FF2B5EF4-FFF2-40B4-BE49-F238E27FC236}">
                    <a16:creationId xmlns:a16="http://schemas.microsoft.com/office/drawing/2014/main" id="{7CD44106-107C-9C39-F141-DEDC6B790598}"/>
                  </a:ext>
                </a:extLst>
              </p:cNvPr>
              <p:cNvPicPr/>
              <p:nvPr/>
            </p:nvPicPr>
            <p:blipFill>
              <a:blip r:embed="rId302"/>
              <a:stretch>
                <a:fillRect/>
              </a:stretch>
            </p:blipFill>
            <p:spPr>
              <a:xfrm>
                <a:off x="9502354" y="1182988"/>
                <a:ext cx="115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32" name="Freihand 431">
                <a:extLst>
                  <a:ext uri="{FF2B5EF4-FFF2-40B4-BE49-F238E27FC236}">
                    <a16:creationId xmlns:a16="http://schemas.microsoft.com/office/drawing/2014/main" id="{EFB31263-3C7E-AC18-FDA0-330C10641436}"/>
                  </a:ext>
                </a:extLst>
              </p14:cNvPr>
              <p14:cNvContentPartPr/>
              <p14:nvPr/>
            </p14:nvContentPartPr>
            <p14:xfrm>
              <a:off x="9721594" y="1136908"/>
              <a:ext cx="184320" cy="146160"/>
            </p14:xfrm>
          </p:contentPart>
        </mc:Choice>
        <mc:Fallback>
          <p:pic>
            <p:nvPicPr>
              <p:cNvPr id="432" name="Freihand 431">
                <a:extLst>
                  <a:ext uri="{FF2B5EF4-FFF2-40B4-BE49-F238E27FC236}">
                    <a16:creationId xmlns:a16="http://schemas.microsoft.com/office/drawing/2014/main" id="{EFB31263-3C7E-AC18-FDA0-330C10641436}"/>
                  </a:ext>
                </a:extLst>
              </p:cNvPr>
              <p:cNvPicPr/>
              <p:nvPr/>
            </p:nvPicPr>
            <p:blipFill>
              <a:blip r:embed="rId304"/>
              <a:stretch>
                <a:fillRect/>
              </a:stretch>
            </p:blipFill>
            <p:spPr>
              <a:xfrm>
                <a:off x="9712594" y="1127908"/>
                <a:ext cx="201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33" name="Freihand 432">
                <a:extLst>
                  <a:ext uri="{FF2B5EF4-FFF2-40B4-BE49-F238E27FC236}">
                    <a16:creationId xmlns:a16="http://schemas.microsoft.com/office/drawing/2014/main" id="{EC6EA7AD-4C4E-93EA-3802-2EB7ADFA7D46}"/>
                  </a:ext>
                </a:extLst>
              </p14:cNvPr>
              <p14:cNvContentPartPr/>
              <p14:nvPr/>
            </p14:nvContentPartPr>
            <p14:xfrm>
              <a:off x="10039474" y="1044748"/>
              <a:ext cx="14040" cy="140040"/>
            </p14:xfrm>
          </p:contentPart>
        </mc:Choice>
        <mc:Fallback>
          <p:pic>
            <p:nvPicPr>
              <p:cNvPr id="433" name="Freihand 432">
                <a:extLst>
                  <a:ext uri="{FF2B5EF4-FFF2-40B4-BE49-F238E27FC236}">
                    <a16:creationId xmlns:a16="http://schemas.microsoft.com/office/drawing/2014/main" id="{EC6EA7AD-4C4E-93EA-3802-2EB7ADFA7D46}"/>
                  </a:ext>
                </a:extLst>
              </p:cNvPr>
              <p:cNvPicPr/>
              <p:nvPr/>
            </p:nvPicPr>
            <p:blipFill>
              <a:blip r:embed="rId306"/>
              <a:stretch>
                <a:fillRect/>
              </a:stretch>
            </p:blipFill>
            <p:spPr>
              <a:xfrm>
                <a:off x="10030474" y="1036108"/>
                <a:ext cx="31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34" name="Freihand 433">
                <a:extLst>
                  <a:ext uri="{FF2B5EF4-FFF2-40B4-BE49-F238E27FC236}">
                    <a16:creationId xmlns:a16="http://schemas.microsoft.com/office/drawing/2014/main" id="{96AC1317-B12A-1125-97F1-6F5FA3C864CB}"/>
                  </a:ext>
                </a:extLst>
              </p14:cNvPr>
              <p14:cNvContentPartPr/>
              <p14:nvPr/>
            </p14:nvContentPartPr>
            <p14:xfrm>
              <a:off x="9969994" y="1207468"/>
              <a:ext cx="166320" cy="19080"/>
            </p14:xfrm>
          </p:contentPart>
        </mc:Choice>
        <mc:Fallback>
          <p:pic>
            <p:nvPicPr>
              <p:cNvPr id="434" name="Freihand 433">
                <a:extLst>
                  <a:ext uri="{FF2B5EF4-FFF2-40B4-BE49-F238E27FC236}">
                    <a16:creationId xmlns:a16="http://schemas.microsoft.com/office/drawing/2014/main" id="{96AC1317-B12A-1125-97F1-6F5FA3C864CB}"/>
                  </a:ext>
                </a:extLst>
              </p:cNvPr>
              <p:cNvPicPr/>
              <p:nvPr/>
            </p:nvPicPr>
            <p:blipFill>
              <a:blip r:embed="rId308"/>
              <a:stretch>
                <a:fillRect/>
              </a:stretch>
            </p:blipFill>
            <p:spPr>
              <a:xfrm>
                <a:off x="9960994" y="1198828"/>
                <a:ext cx="183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40" name="Freihand 439">
                <a:extLst>
                  <a:ext uri="{FF2B5EF4-FFF2-40B4-BE49-F238E27FC236}">
                    <a16:creationId xmlns:a16="http://schemas.microsoft.com/office/drawing/2014/main" id="{F8F8EC77-FCEF-B754-B2F8-63921797BC07}"/>
                  </a:ext>
                </a:extLst>
              </p14:cNvPr>
              <p14:cNvContentPartPr/>
              <p14:nvPr/>
            </p14:nvContentPartPr>
            <p14:xfrm>
              <a:off x="9993034" y="1275148"/>
              <a:ext cx="110160" cy="122760"/>
            </p14:xfrm>
          </p:contentPart>
        </mc:Choice>
        <mc:Fallback>
          <p:pic>
            <p:nvPicPr>
              <p:cNvPr id="440" name="Freihand 439">
                <a:extLst>
                  <a:ext uri="{FF2B5EF4-FFF2-40B4-BE49-F238E27FC236}">
                    <a16:creationId xmlns:a16="http://schemas.microsoft.com/office/drawing/2014/main" id="{F8F8EC77-FCEF-B754-B2F8-63921797BC07}"/>
                  </a:ext>
                </a:extLst>
              </p:cNvPr>
              <p:cNvPicPr/>
              <p:nvPr/>
            </p:nvPicPr>
            <p:blipFill>
              <a:blip r:embed="rId310"/>
              <a:stretch>
                <a:fillRect/>
              </a:stretch>
            </p:blipFill>
            <p:spPr>
              <a:xfrm>
                <a:off x="9984034" y="1266508"/>
                <a:ext cx="127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41" name="Freihand 440">
                <a:extLst>
                  <a:ext uri="{FF2B5EF4-FFF2-40B4-BE49-F238E27FC236}">
                    <a16:creationId xmlns:a16="http://schemas.microsoft.com/office/drawing/2014/main" id="{43E5595C-7A70-AB34-3E66-08B6E37E80F2}"/>
                  </a:ext>
                </a:extLst>
              </p14:cNvPr>
              <p14:cNvContentPartPr/>
              <p14:nvPr/>
            </p14:nvContentPartPr>
            <p14:xfrm>
              <a:off x="10515394" y="1197748"/>
              <a:ext cx="226440" cy="21960"/>
            </p14:xfrm>
          </p:contentPart>
        </mc:Choice>
        <mc:Fallback>
          <p:pic>
            <p:nvPicPr>
              <p:cNvPr id="441" name="Freihand 440">
                <a:extLst>
                  <a:ext uri="{FF2B5EF4-FFF2-40B4-BE49-F238E27FC236}">
                    <a16:creationId xmlns:a16="http://schemas.microsoft.com/office/drawing/2014/main" id="{43E5595C-7A70-AB34-3E66-08B6E37E80F2}"/>
                  </a:ext>
                </a:extLst>
              </p:cNvPr>
              <p:cNvPicPr/>
              <p:nvPr/>
            </p:nvPicPr>
            <p:blipFill>
              <a:blip r:embed="rId312"/>
              <a:stretch>
                <a:fillRect/>
              </a:stretch>
            </p:blipFill>
            <p:spPr>
              <a:xfrm>
                <a:off x="10506754" y="1188748"/>
                <a:ext cx="244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44" name="Freihand 443">
                <a:extLst>
                  <a:ext uri="{FF2B5EF4-FFF2-40B4-BE49-F238E27FC236}">
                    <a16:creationId xmlns:a16="http://schemas.microsoft.com/office/drawing/2014/main" id="{D7B9BAEC-B8BF-A37A-15F5-A1E70A47C2F8}"/>
                  </a:ext>
                </a:extLst>
              </p14:cNvPr>
              <p14:cNvContentPartPr/>
              <p14:nvPr/>
            </p14:nvContentPartPr>
            <p14:xfrm>
              <a:off x="10517194" y="1274068"/>
              <a:ext cx="217080" cy="11520"/>
            </p14:xfrm>
          </p:contentPart>
        </mc:Choice>
        <mc:Fallback>
          <p:pic>
            <p:nvPicPr>
              <p:cNvPr id="444" name="Freihand 443">
                <a:extLst>
                  <a:ext uri="{FF2B5EF4-FFF2-40B4-BE49-F238E27FC236}">
                    <a16:creationId xmlns:a16="http://schemas.microsoft.com/office/drawing/2014/main" id="{D7B9BAEC-B8BF-A37A-15F5-A1E70A47C2F8}"/>
                  </a:ext>
                </a:extLst>
              </p:cNvPr>
              <p:cNvPicPr/>
              <p:nvPr/>
            </p:nvPicPr>
            <p:blipFill>
              <a:blip r:embed="rId314"/>
              <a:stretch>
                <a:fillRect/>
              </a:stretch>
            </p:blipFill>
            <p:spPr>
              <a:xfrm>
                <a:off x="10508194" y="1265428"/>
                <a:ext cx="234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640" name="Freihand 639">
                <a:extLst>
                  <a:ext uri="{FF2B5EF4-FFF2-40B4-BE49-F238E27FC236}">
                    <a16:creationId xmlns:a16="http://schemas.microsoft.com/office/drawing/2014/main" id="{3C4C6D6F-9691-40BB-BEFB-5A96BF3D3D54}"/>
                  </a:ext>
                </a:extLst>
              </p14:cNvPr>
              <p14:cNvContentPartPr/>
              <p14:nvPr/>
            </p14:nvContentPartPr>
            <p14:xfrm>
              <a:off x="10708714" y="1121068"/>
              <a:ext cx="163080" cy="261000"/>
            </p14:xfrm>
          </p:contentPart>
        </mc:Choice>
        <mc:Fallback>
          <p:pic>
            <p:nvPicPr>
              <p:cNvPr id="640" name="Freihand 639">
                <a:extLst>
                  <a:ext uri="{FF2B5EF4-FFF2-40B4-BE49-F238E27FC236}">
                    <a16:creationId xmlns:a16="http://schemas.microsoft.com/office/drawing/2014/main" id="{3C4C6D6F-9691-40BB-BEFB-5A96BF3D3D54}"/>
                  </a:ext>
                </a:extLst>
              </p:cNvPr>
              <p:cNvPicPr/>
              <p:nvPr/>
            </p:nvPicPr>
            <p:blipFill>
              <a:blip r:embed="rId316"/>
              <a:stretch>
                <a:fillRect/>
              </a:stretch>
            </p:blipFill>
            <p:spPr>
              <a:xfrm>
                <a:off x="10700074" y="1112068"/>
                <a:ext cx="1807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648" name="Freihand 647">
                <a:extLst>
                  <a:ext uri="{FF2B5EF4-FFF2-40B4-BE49-F238E27FC236}">
                    <a16:creationId xmlns:a16="http://schemas.microsoft.com/office/drawing/2014/main" id="{5878D451-B29B-B7AA-3132-D498CFBC640B}"/>
                  </a:ext>
                </a:extLst>
              </p14:cNvPr>
              <p14:cNvContentPartPr/>
              <p14:nvPr/>
            </p14:nvContentPartPr>
            <p14:xfrm>
              <a:off x="4509514" y="1932508"/>
              <a:ext cx="321840" cy="38160"/>
            </p14:xfrm>
          </p:contentPart>
        </mc:Choice>
        <mc:Fallback>
          <p:pic>
            <p:nvPicPr>
              <p:cNvPr id="648" name="Freihand 647">
                <a:extLst>
                  <a:ext uri="{FF2B5EF4-FFF2-40B4-BE49-F238E27FC236}">
                    <a16:creationId xmlns:a16="http://schemas.microsoft.com/office/drawing/2014/main" id="{5878D451-B29B-B7AA-3132-D498CFBC640B}"/>
                  </a:ext>
                </a:extLst>
              </p:cNvPr>
              <p:cNvPicPr/>
              <p:nvPr/>
            </p:nvPicPr>
            <p:blipFill>
              <a:blip r:embed="rId318"/>
              <a:stretch>
                <a:fillRect/>
              </a:stretch>
            </p:blipFill>
            <p:spPr>
              <a:xfrm>
                <a:off x="4500874" y="1923868"/>
                <a:ext cx="339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649" name="Freihand 648">
                <a:extLst>
                  <a:ext uri="{FF2B5EF4-FFF2-40B4-BE49-F238E27FC236}">
                    <a16:creationId xmlns:a16="http://schemas.microsoft.com/office/drawing/2014/main" id="{FFCB9D06-097C-3AF9-E4C0-45DA8BF32A0B}"/>
                  </a:ext>
                </a:extLst>
              </p14:cNvPr>
              <p14:cNvContentPartPr/>
              <p14:nvPr/>
            </p14:nvContentPartPr>
            <p14:xfrm>
              <a:off x="4745314" y="1836388"/>
              <a:ext cx="145080" cy="217440"/>
            </p14:xfrm>
          </p:contentPart>
        </mc:Choice>
        <mc:Fallback>
          <p:pic>
            <p:nvPicPr>
              <p:cNvPr id="649" name="Freihand 648">
                <a:extLst>
                  <a:ext uri="{FF2B5EF4-FFF2-40B4-BE49-F238E27FC236}">
                    <a16:creationId xmlns:a16="http://schemas.microsoft.com/office/drawing/2014/main" id="{FFCB9D06-097C-3AF9-E4C0-45DA8BF32A0B}"/>
                  </a:ext>
                </a:extLst>
              </p:cNvPr>
              <p:cNvPicPr/>
              <p:nvPr/>
            </p:nvPicPr>
            <p:blipFill>
              <a:blip r:embed="rId320"/>
              <a:stretch>
                <a:fillRect/>
              </a:stretch>
            </p:blipFill>
            <p:spPr>
              <a:xfrm>
                <a:off x="4736674" y="1827388"/>
                <a:ext cx="162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650" name="Freihand 649">
                <a:extLst>
                  <a:ext uri="{FF2B5EF4-FFF2-40B4-BE49-F238E27FC236}">
                    <a16:creationId xmlns:a16="http://schemas.microsoft.com/office/drawing/2014/main" id="{ADDD7623-F173-1500-C745-820BFBEEF05D}"/>
                  </a:ext>
                </a:extLst>
              </p14:cNvPr>
              <p14:cNvContentPartPr/>
              <p14:nvPr/>
            </p14:nvContentPartPr>
            <p14:xfrm>
              <a:off x="5172274" y="1828468"/>
              <a:ext cx="223920" cy="184320"/>
            </p14:xfrm>
          </p:contentPart>
        </mc:Choice>
        <mc:Fallback>
          <p:pic>
            <p:nvPicPr>
              <p:cNvPr id="650" name="Freihand 649">
                <a:extLst>
                  <a:ext uri="{FF2B5EF4-FFF2-40B4-BE49-F238E27FC236}">
                    <a16:creationId xmlns:a16="http://schemas.microsoft.com/office/drawing/2014/main" id="{ADDD7623-F173-1500-C745-820BFBEEF05D}"/>
                  </a:ext>
                </a:extLst>
              </p:cNvPr>
              <p:cNvPicPr/>
              <p:nvPr/>
            </p:nvPicPr>
            <p:blipFill>
              <a:blip r:embed="rId322"/>
              <a:stretch>
                <a:fillRect/>
              </a:stretch>
            </p:blipFill>
            <p:spPr>
              <a:xfrm>
                <a:off x="5163274" y="1819468"/>
                <a:ext cx="241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651" name="Freihand 650">
                <a:extLst>
                  <a:ext uri="{FF2B5EF4-FFF2-40B4-BE49-F238E27FC236}">
                    <a16:creationId xmlns:a16="http://schemas.microsoft.com/office/drawing/2014/main" id="{C8144C66-7824-A9C6-115D-246B8A6650CE}"/>
                  </a:ext>
                </a:extLst>
              </p14:cNvPr>
              <p14:cNvContentPartPr/>
              <p14:nvPr/>
            </p14:nvContentPartPr>
            <p14:xfrm>
              <a:off x="5414554" y="1923148"/>
              <a:ext cx="312480" cy="64800"/>
            </p14:xfrm>
          </p:contentPart>
        </mc:Choice>
        <mc:Fallback>
          <p:pic>
            <p:nvPicPr>
              <p:cNvPr id="651" name="Freihand 650">
                <a:extLst>
                  <a:ext uri="{FF2B5EF4-FFF2-40B4-BE49-F238E27FC236}">
                    <a16:creationId xmlns:a16="http://schemas.microsoft.com/office/drawing/2014/main" id="{C8144C66-7824-A9C6-115D-246B8A6650CE}"/>
                  </a:ext>
                </a:extLst>
              </p:cNvPr>
              <p:cNvPicPr/>
              <p:nvPr/>
            </p:nvPicPr>
            <p:blipFill>
              <a:blip r:embed="rId324"/>
              <a:stretch>
                <a:fillRect/>
              </a:stretch>
            </p:blipFill>
            <p:spPr>
              <a:xfrm>
                <a:off x="5405914" y="1914508"/>
                <a:ext cx="330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652" name="Freihand 651">
                <a:extLst>
                  <a:ext uri="{FF2B5EF4-FFF2-40B4-BE49-F238E27FC236}">
                    <a16:creationId xmlns:a16="http://schemas.microsoft.com/office/drawing/2014/main" id="{2A891EF3-6A05-1A83-7713-515FBC5B1D98}"/>
                  </a:ext>
                </a:extLst>
              </p14:cNvPr>
              <p14:cNvContentPartPr/>
              <p14:nvPr/>
            </p14:nvContentPartPr>
            <p14:xfrm>
              <a:off x="5723434" y="1838548"/>
              <a:ext cx="48240" cy="14760"/>
            </p14:xfrm>
          </p:contentPart>
        </mc:Choice>
        <mc:Fallback>
          <p:pic>
            <p:nvPicPr>
              <p:cNvPr id="652" name="Freihand 651">
                <a:extLst>
                  <a:ext uri="{FF2B5EF4-FFF2-40B4-BE49-F238E27FC236}">
                    <a16:creationId xmlns:a16="http://schemas.microsoft.com/office/drawing/2014/main" id="{2A891EF3-6A05-1A83-7713-515FBC5B1D98}"/>
                  </a:ext>
                </a:extLst>
              </p:cNvPr>
              <p:cNvPicPr/>
              <p:nvPr/>
            </p:nvPicPr>
            <p:blipFill>
              <a:blip r:embed="rId326"/>
              <a:stretch>
                <a:fillRect/>
              </a:stretch>
            </p:blipFill>
            <p:spPr>
              <a:xfrm>
                <a:off x="5714794" y="1829548"/>
                <a:ext cx="65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653" name="Freihand 652">
                <a:extLst>
                  <a:ext uri="{FF2B5EF4-FFF2-40B4-BE49-F238E27FC236}">
                    <a16:creationId xmlns:a16="http://schemas.microsoft.com/office/drawing/2014/main" id="{8D7D21F4-6472-7B20-266E-00E4E48DFE92}"/>
                  </a:ext>
                </a:extLst>
              </p14:cNvPr>
              <p14:cNvContentPartPr/>
              <p14:nvPr/>
            </p14:nvContentPartPr>
            <p14:xfrm>
              <a:off x="5797954" y="1926028"/>
              <a:ext cx="91080" cy="283680"/>
            </p14:xfrm>
          </p:contentPart>
        </mc:Choice>
        <mc:Fallback>
          <p:pic>
            <p:nvPicPr>
              <p:cNvPr id="653" name="Freihand 652">
                <a:extLst>
                  <a:ext uri="{FF2B5EF4-FFF2-40B4-BE49-F238E27FC236}">
                    <a16:creationId xmlns:a16="http://schemas.microsoft.com/office/drawing/2014/main" id="{8D7D21F4-6472-7B20-266E-00E4E48DFE92}"/>
                  </a:ext>
                </a:extLst>
              </p:cNvPr>
              <p:cNvPicPr/>
              <p:nvPr/>
            </p:nvPicPr>
            <p:blipFill>
              <a:blip r:embed="rId328"/>
              <a:stretch>
                <a:fillRect/>
              </a:stretch>
            </p:blipFill>
            <p:spPr>
              <a:xfrm>
                <a:off x="5789314" y="1917388"/>
                <a:ext cx="1087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654" name="Freihand 653">
                <a:extLst>
                  <a:ext uri="{FF2B5EF4-FFF2-40B4-BE49-F238E27FC236}">
                    <a16:creationId xmlns:a16="http://schemas.microsoft.com/office/drawing/2014/main" id="{3B429568-C6DE-32B8-C364-D858AEEDA343}"/>
                  </a:ext>
                </a:extLst>
              </p14:cNvPr>
              <p14:cNvContentPartPr/>
              <p14:nvPr/>
            </p14:nvContentPartPr>
            <p14:xfrm>
              <a:off x="6085594" y="1819108"/>
              <a:ext cx="344160" cy="188280"/>
            </p14:xfrm>
          </p:contentPart>
        </mc:Choice>
        <mc:Fallback>
          <p:pic>
            <p:nvPicPr>
              <p:cNvPr id="654" name="Freihand 653">
                <a:extLst>
                  <a:ext uri="{FF2B5EF4-FFF2-40B4-BE49-F238E27FC236}">
                    <a16:creationId xmlns:a16="http://schemas.microsoft.com/office/drawing/2014/main" id="{3B429568-C6DE-32B8-C364-D858AEEDA343}"/>
                  </a:ext>
                </a:extLst>
              </p:cNvPr>
              <p:cNvPicPr/>
              <p:nvPr/>
            </p:nvPicPr>
            <p:blipFill>
              <a:blip r:embed="rId330"/>
              <a:stretch>
                <a:fillRect/>
              </a:stretch>
            </p:blipFill>
            <p:spPr>
              <a:xfrm>
                <a:off x="6076594" y="1810108"/>
                <a:ext cx="361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655" name="Freihand 654">
                <a:extLst>
                  <a:ext uri="{FF2B5EF4-FFF2-40B4-BE49-F238E27FC236}">
                    <a16:creationId xmlns:a16="http://schemas.microsoft.com/office/drawing/2014/main" id="{2243D925-1FA7-9D39-89F3-2D24B4CD3940}"/>
                  </a:ext>
                </a:extLst>
              </p14:cNvPr>
              <p14:cNvContentPartPr/>
              <p14:nvPr/>
            </p14:nvContentPartPr>
            <p14:xfrm>
              <a:off x="6624514" y="1852228"/>
              <a:ext cx="108000" cy="153000"/>
            </p14:xfrm>
          </p:contentPart>
        </mc:Choice>
        <mc:Fallback>
          <p:pic>
            <p:nvPicPr>
              <p:cNvPr id="655" name="Freihand 654">
                <a:extLst>
                  <a:ext uri="{FF2B5EF4-FFF2-40B4-BE49-F238E27FC236}">
                    <a16:creationId xmlns:a16="http://schemas.microsoft.com/office/drawing/2014/main" id="{2243D925-1FA7-9D39-89F3-2D24B4CD3940}"/>
                  </a:ext>
                </a:extLst>
              </p:cNvPr>
              <p:cNvPicPr/>
              <p:nvPr/>
            </p:nvPicPr>
            <p:blipFill>
              <a:blip r:embed="rId332"/>
              <a:stretch>
                <a:fillRect/>
              </a:stretch>
            </p:blipFill>
            <p:spPr>
              <a:xfrm>
                <a:off x="6615874" y="1843588"/>
                <a:ext cx="125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656" name="Freihand 655">
                <a:extLst>
                  <a:ext uri="{FF2B5EF4-FFF2-40B4-BE49-F238E27FC236}">
                    <a16:creationId xmlns:a16="http://schemas.microsoft.com/office/drawing/2014/main" id="{6BF08F28-3AE5-4164-D4DA-F5F13ABB039A}"/>
                  </a:ext>
                </a:extLst>
              </p14:cNvPr>
              <p14:cNvContentPartPr/>
              <p14:nvPr/>
            </p14:nvContentPartPr>
            <p14:xfrm>
              <a:off x="6841594" y="1904428"/>
              <a:ext cx="381240" cy="70200"/>
            </p14:xfrm>
          </p:contentPart>
        </mc:Choice>
        <mc:Fallback>
          <p:pic>
            <p:nvPicPr>
              <p:cNvPr id="656" name="Freihand 655">
                <a:extLst>
                  <a:ext uri="{FF2B5EF4-FFF2-40B4-BE49-F238E27FC236}">
                    <a16:creationId xmlns:a16="http://schemas.microsoft.com/office/drawing/2014/main" id="{6BF08F28-3AE5-4164-D4DA-F5F13ABB039A}"/>
                  </a:ext>
                </a:extLst>
              </p:cNvPr>
              <p:cNvPicPr/>
              <p:nvPr/>
            </p:nvPicPr>
            <p:blipFill>
              <a:blip r:embed="rId334"/>
              <a:stretch>
                <a:fillRect/>
              </a:stretch>
            </p:blipFill>
            <p:spPr>
              <a:xfrm>
                <a:off x="6832594" y="1895788"/>
                <a:ext cx="398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657" name="Freihand 656">
                <a:extLst>
                  <a:ext uri="{FF2B5EF4-FFF2-40B4-BE49-F238E27FC236}">
                    <a16:creationId xmlns:a16="http://schemas.microsoft.com/office/drawing/2014/main" id="{42D8BF7F-61B7-32FF-9F57-54DD7DA3030A}"/>
                  </a:ext>
                </a:extLst>
              </p14:cNvPr>
              <p14:cNvContentPartPr/>
              <p14:nvPr/>
            </p14:nvContentPartPr>
            <p14:xfrm>
              <a:off x="7335874" y="1851868"/>
              <a:ext cx="104760" cy="120960"/>
            </p14:xfrm>
          </p:contentPart>
        </mc:Choice>
        <mc:Fallback>
          <p:pic>
            <p:nvPicPr>
              <p:cNvPr id="657" name="Freihand 656">
                <a:extLst>
                  <a:ext uri="{FF2B5EF4-FFF2-40B4-BE49-F238E27FC236}">
                    <a16:creationId xmlns:a16="http://schemas.microsoft.com/office/drawing/2014/main" id="{42D8BF7F-61B7-32FF-9F57-54DD7DA3030A}"/>
                  </a:ext>
                </a:extLst>
              </p:cNvPr>
              <p:cNvPicPr/>
              <p:nvPr/>
            </p:nvPicPr>
            <p:blipFill>
              <a:blip r:embed="rId336"/>
              <a:stretch>
                <a:fillRect/>
              </a:stretch>
            </p:blipFill>
            <p:spPr>
              <a:xfrm>
                <a:off x="7326874" y="1842868"/>
                <a:ext cx="122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658" name="Freihand 657">
                <a:extLst>
                  <a:ext uri="{FF2B5EF4-FFF2-40B4-BE49-F238E27FC236}">
                    <a16:creationId xmlns:a16="http://schemas.microsoft.com/office/drawing/2014/main" id="{8F574A5A-DDBB-A774-542D-2FAEF0B1C902}"/>
                  </a:ext>
                </a:extLst>
              </p14:cNvPr>
              <p14:cNvContentPartPr/>
              <p14:nvPr/>
            </p14:nvContentPartPr>
            <p14:xfrm>
              <a:off x="7666354" y="1751428"/>
              <a:ext cx="136080" cy="293040"/>
            </p14:xfrm>
          </p:contentPart>
        </mc:Choice>
        <mc:Fallback>
          <p:pic>
            <p:nvPicPr>
              <p:cNvPr id="658" name="Freihand 657">
                <a:extLst>
                  <a:ext uri="{FF2B5EF4-FFF2-40B4-BE49-F238E27FC236}">
                    <a16:creationId xmlns:a16="http://schemas.microsoft.com/office/drawing/2014/main" id="{8F574A5A-DDBB-A774-542D-2FAEF0B1C902}"/>
                  </a:ext>
                </a:extLst>
              </p:cNvPr>
              <p:cNvPicPr/>
              <p:nvPr/>
            </p:nvPicPr>
            <p:blipFill>
              <a:blip r:embed="rId338"/>
              <a:stretch>
                <a:fillRect/>
              </a:stretch>
            </p:blipFill>
            <p:spPr>
              <a:xfrm>
                <a:off x="7657354" y="1742428"/>
                <a:ext cx="1537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659" name="Freihand 658">
                <a:extLst>
                  <a:ext uri="{FF2B5EF4-FFF2-40B4-BE49-F238E27FC236}">
                    <a16:creationId xmlns:a16="http://schemas.microsoft.com/office/drawing/2014/main" id="{0E0B1F06-28BC-55CA-994F-B8FCA62A8C68}"/>
                  </a:ext>
                </a:extLst>
              </p14:cNvPr>
              <p14:cNvContentPartPr/>
              <p14:nvPr/>
            </p14:nvContentPartPr>
            <p14:xfrm>
              <a:off x="7847794" y="1828468"/>
              <a:ext cx="201240" cy="102240"/>
            </p14:xfrm>
          </p:contentPart>
        </mc:Choice>
        <mc:Fallback>
          <p:pic>
            <p:nvPicPr>
              <p:cNvPr id="659" name="Freihand 658">
                <a:extLst>
                  <a:ext uri="{FF2B5EF4-FFF2-40B4-BE49-F238E27FC236}">
                    <a16:creationId xmlns:a16="http://schemas.microsoft.com/office/drawing/2014/main" id="{0E0B1F06-28BC-55CA-994F-B8FCA62A8C68}"/>
                  </a:ext>
                </a:extLst>
              </p:cNvPr>
              <p:cNvPicPr/>
              <p:nvPr/>
            </p:nvPicPr>
            <p:blipFill>
              <a:blip r:embed="rId340"/>
              <a:stretch>
                <a:fillRect/>
              </a:stretch>
            </p:blipFill>
            <p:spPr>
              <a:xfrm>
                <a:off x="7839154" y="1819828"/>
                <a:ext cx="218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660" name="Freihand 659">
                <a:extLst>
                  <a:ext uri="{FF2B5EF4-FFF2-40B4-BE49-F238E27FC236}">
                    <a16:creationId xmlns:a16="http://schemas.microsoft.com/office/drawing/2014/main" id="{E30E14B2-9B18-E17D-577D-CFA4A6180D5F}"/>
                  </a:ext>
                </a:extLst>
              </p14:cNvPr>
              <p14:cNvContentPartPr/>
              <p14:nvPr/>
            </p14:nvContentPartPr>
            <p14:xfrm>
              <a:off x="8277994" y="1798228"/>
              <a:ext cx="182160" cy="268560"/>
            </p14:xfrm>
          </p:contentPart>
        </mc:Choice>
        <mc:Fallback>
          <p:pic>
            <p:nvPicPr>
              <p:cNvPr id="660" name="Freihand 659">
                <a:extLst>
                  <a:ext uri="{FF2B5EF4-FFF2-40B4-BE49-F238E27FC236}">
                    <a16:creationId xmlns:a16="http://schemas.microsoft.com/office/drawing/2014/main" id="{E30E14B2-9B18-E17D-577D-CFA4A6180D5F}"/>
                  </a:ext>
                </a:extLst>
              </p:cNvPr>
              <p:cNvPicPr/>
              <p:nvPr/>
            </p:nvPicPr>
            <p:blipFill>
              <a:blip r:embed="rId342"/>
              <a:stretch>
                <a:fillRect/>
              </a:stretch>
            </p:blipFill>
            <p:spPr>
              <a:xfrm>
                <a:off x="8269354" y="1789588"/>
                <a:ext cx="1998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661" name="Freihand 660">
                <a:extLst>
                  <a:ext uri="{FF2B5EF4-FFF2-40B4-BE49-F238E27FC236}">
                    <a16:creationId xmlns:a16="http://schemas.microsoft.com/office/drawing/2014/main" id="{4FA7BB67-3F1D-02CB-ACDF-11C85CBD0E13}"/>
                  </a:ext>
                </a:extLst>
              </p14:cNvPr>
              <p14:cNvContentPartPr/>
              <p14:nvPr/>
            </p14:nvContentPartPr>
            <p14:xfrm>
              <a:off x="8522074" y="1723708"/>
              <a:ext cx="57600" cy="194400"/>
            </p14:xfrm>
          </p:contentPart>
        </mc:Choice>
        <mc:Fallback>
          <p:pic>
            <p:nvPicPr>
              <p:cNvPr id="661" name="Freihand 660">
                <a:extLst>
                  <a:ext uri="{FF2B5EF4-FFF2-40B4-BE49-F238E27FC236}">
                    <a16:creationId xmlns:a16="http://schemas.microsoft.com/office/drawing/2014/main" id="{4FA7BB67-3F1D-02CB-ACDF-11C85CBD0E13}"/>
                  </a:ext>
                </a:extLst>
              </p:cNvPr>
              <p:cNvPicPr/>
              <p:nvPr/>
            </p:nvPicPr>
            <p:blipFill>
              <a:blip r:embed="rId344"/>
              <a:stretch>
                <a:fillRect/>
              </a:stretch>
            </p:blipFill>
            <p:spPr>
              <a:xfrm>
                <a:off x="8513434" y="1715068"/>
                <a:ext cx="75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662" name="Freihand 661">
                <a:extLst>
                  <a:ext uri="{FF2B5EF4-FFF2-40B4-BE49-F238E27FC236}">
                    <a16:creationId xmlns:a16="http://schemas.microsoft.com/office/drawing/2014/main" id="{C70C504B-E5E0-97A2-B1FE-44C7F465AA16}"/>
                  </a:ext>
                </a:extLst>
              </p14:cNvPr>
              <p14:cNvContentPartPr/>
              <p14:nvPr/>
            </p14:nvContentPartPr>
            <p14:xfrm>
              <a:off x="8603074" y="1774828"/>
              <a:ext cx="617400" cy="321840"/>
            </p14:xfrm>
          </p:contentPart>
        </mc:Choice>
        <mc:Fallback>
          <p:pic>
            <p:nvPicPr>
              <p:cNvPr id="662" name="Freihand 661">
                <a:extLst>
                  <a:ext uri="{FF2B5EF4-FFF2-40B4-BE49-F238E27FC236}">
                    <a16:creationId xmlns:a16="http://schemas.microsoft.com/office/drawing/2014/main" id="{C70C504B-E5E0-97A2-B1FE-44C7F465AA16}"/>
                  </a:ext>
                </a:extLst>
              </p:cNvPr>
              <p:cNvPicPr/>
              <p:nvPr/>
            </p:nvPicPr>
            <p:blipFill>
              <a:blip r:embed="rId346"/>
              <a:stretch>
                <a:fillRect/>
              </a:stretch>
            </p:blipFill>
            <p:spPr>
              <a:xfrm>
                <a:off x="8594074" y="1766188"/>
                <a:ext cx="6350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668" name="Freihand 667">
                <a:extLst>
                  <a:ext uri="{FF2B5EF4-FFF2-40B4-BE49-F238E27FC236}">
                    <a16:creationId xmlns:a16="http://schemas.microsoft.com/office/drawing/2014/main" id="{FCAF2AD1-9D46-BFC0-D066-12AA062FF41C}"/>
                  </a:ext>
                </a:extLst>
              </p14:cNvPr>
              <p14:cNvContentPartPr/>
              <p14:nvPr/>
            </p14:nvContentPartPr>
            <p14:xfrm>
              <a:off x="9544834" y="1632988"/>
              <a:ext cx="200160" cy="292680"/>
            </p14:xfrm>
          </p:contentPart>
        </mc:Choice>
        <mc:Fallback>
          <p:pic>
            <p:nvPicPr>
              <p:cNvPr id="668" name="Freihand 667">
                <a:extLst>
                  <a:ext uri="{FF2B5EF4-FFF2-40B4-BE49-F238E27FC236}">
                    <a16:creationId xmlns:a16="http://schemas.microsoft.com/office/drawing/2014/main" id="{FCAF2AD1-9D46-BFC0-D066-12AA062FF41C}"/>
                  </a:ext>
                </a:extLst>
              </p:cNvPr>
              <p:cNvPicPr/>
              <p:nvPr/>
            </p:nvPicPr>
            <p:blipFill>
              <a:blip r:embed="rId348"/>
              <a:stretch>
                <a:fillRect/>
              </a:stretch>
            </p:blipFill>
            <p:spPr>
              <a:xfrm>
                <a:off x="9536194" y="1624348"/>
                <a:ext cx="2178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669" name="Freihand 668">
                <a:extLst>
                  <a:ext uri="{FF2B5EF4-FFF2-40B4-BE49-F238E27FC236}">
                    <a16:creationId xmlns:a16="http://schemas.microsoft.com/office/drawing/2014/main" id="{9484C873-4C09-36EA-9D25-A8E9519FE210}"/>
                  </a:ext>
                </a:extLst>
              </p14:cNvPr>
              <p14:cNvContentPartPr/>
              <p14:nvPr/>
            </p14:nvContentPartPr>
            <p14:xfrm>
              <a:off x="10041994" y="1645228"/>
              <a:ext cx="115200" cy="237600"/>
            </p14:xfrm>
          </p:contentPart>
        </mc:Choice>
        <mc:Fallback>
          <p:pic>
            <p:nvPicPr>
              <p:cNvPr id="669" name="Freihand 668">
                <a:extLst>
                  <a:ext uri="{FF2B5EF4-FFF2-40B4-BE49-F238E27FC236}">
                    <a16:creationId xmlns:a16="http://schemas.microsoft.com/office/drawing/2014/main" id="{9484C873-4C09-36EA-9D25-A8E9519FE210}"/>
                  </a:ext>
                </a:extLst>
              </p:cNvPr>
              <p:cNvPicPr/>
              <p:nvPr/>
            </p:nvPicPr>
            <p:blipFill>
              <a:blip r:embed="rId350"/>
              <a:stretch>
                <a:fillRect/>
              </a:stretch>
            </p:blipFill>
            <p:spPr>
              <a:xfrm>
                <a:off x="10033354" y="1636228"/>
                <a:ext cx="132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670" name="Freihand 669">
                <a:extLst>
                  <a:ext uri="{FF2B5EF4-FFF2-40B4-BE49-F238E27FC236}">
                    <a16:creationId xmlns:a16="http://schemas.microsoft.com/office/drawing/2014/main" id="{C16B8184-5D73-2647-217B-73CE403D2227}"/>
                  </a:ext>
                </a:extLst>
              </p14:cNvPr>
              <p14:cNvContentPartPr/>
              <p14:nvPr/>
            </p14:nvContentPartPr>
            <p14:xfrm>
              <a:off x="10158634" y="1756468"/>
              <a:ext cx="244440" cy="84960"/>
            </p14:xfrm>
          </p:contentPart>
        </mc:Choice>
        <mc:Fallback>
          <p:pic>
            <p:nvPicPr>
              <p:cNvPr id="670" name="Freihand 669">
                <a:extLst>
                  <a:ext uri="{FF2B5EF4-FFF2-40B4-BE49-F238E27FC236}">
                    <a16:creationId xmlns:a16="http://schemas.microsoft.com/office/drawing/2014/main" id="{C16B8184-5D73-2647-217B-73CE403D2227}"/>
                  </a:ext>
                </a:extLst>
              </p:cNvPr>
              <p:cNvPicPr/>
              <p:nvPr/>
            </p:nvPicPr>
            <p:blipFill>
              <a:blip r:embed="rId352"/>
              <a:stretch>
                <a:fillRect/>
              </a:stretch>
            </p:blipFill>
            <p:spPr>
              <a:xfrm>
                <a:off x="10149634" y="1747468"/>
                <a:ext cx="262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671" name="Freihand 670">
                <a:extLst>
                  <a:ext uri="{FF2B5EF4-FFF2-40B4-BE49-F238E27FC236}">
                    <a16:creationId xmlns:a16="http://schemas.microsoft.com/office/drawing/2014/main" id="{31929A6D-A17C-D158-F635-A1EB8ED90EF4}"/>
                  </a:ext>
                </a:extLst>
              </p14:cNvPr>
              <p14:cNvContentPartPr/>
              <p14:nvPr/>
            </p14:nvContentPartPr>
            <p14:xfrm>
              <a:off x="10468234" y="1683388"/>
              <a:ext cx="185760" cy="142920"/>
            </p14:xfrm>
          </p:contentPart>
        </mc:Choice>
        <mc:Fallback>
          <p:pic>
            <p:nvPicPr>
              <p:cNvPr id="671" name="Freihand 670">
                <a:extLst>
                  <a:ext uri="{FF2B5EF4-FFF2-40B4-BE49-F238E27FC236}">
                    <a16:creationId xmlns:a16="http://schemas.microsoft.com/office/drawing/2014/main" id="{31929A6D-A17C-D158-F635-A1EB8ED90EF4}"/>
                  </a:ext>
                </a:extLst>
              </p:cNvPr>
              <p:cNvPicPr/>
              <p:nvPr/>
            </p:nvPicPr>
            <p:blipFill>
              <a:blip r:embed="rId354"/>
              <a:stretch>
                <a:fillRect/>
              </a:stretch>
            </p:blipFill>
            <p:spPr>
              <a:xfrm>
                <a:off x="10459234" y="1674748"/>
                <a:ext cx="203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672" name="Freihand 671">
                <a:extLst>
                  <a:ext uri="{FF2B5EF4-FFF2-40B4-BE49-F238E27FC236}">
                    <a16:creationId xmlns:a16="http://schemas.microsoft.com/office/drawing/2014/main" id="{8866A612-B106-2AAF-72FE-A73ACFFC6D51}"/>
                  </a:ext>
                </a:extLst>
              </p14:cNvPr>
              <p14:cNvContentPartPr/>
              <p14:nvPr/>
            </p14:nvContentPartPr>
            <p14:xfrm>
              <a:off x="10664794" y="1740988"/>
              <a:ext cx="80640" cy="109800"/>
            </p14:xfrm>
          </p:contentPart>
        </mc:Choice>
        <mc:Fallback>
          <p:pic>
            <p:nvPicPr>
              <p:cNvPr id="672" name="Freihand 671">
                <a:extLst>
                  <a:ext uri="{FF2B5EF4-FFF2-40B4-BE49-F238E27FC236}">
                    <a16:creationId xmlns:a16="http://schemas.microsoft.com/office/drawing/2014/main" id="{8866A612-B106-2AAF-72FE-A73ACFFC6D51}"/>
                  </a:ext>
                </a:extLst>
              </p:cNvPr>
              <p:cNvPicPr/>
              <p:nvPr/>
            </p:nvPicPr>
            <p:blipFill>
              <a:blip r:embed="rId356"/>
              <a:stretch>
                <a:fillRect/>
              </a:stretch>
            </p:blipFill>
            <p:spPr>
              <a:xfrm>
                <a:off x="10655794" y="1732348"/>
                <a:ext cx="98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673" name="Freihand 672">
                <a:extLst>
                  <a:ext uri="{FF2B5EF4-FFF2-40B4-BE49-F238E27FC236}">
                    <a16:creationId xmlns:a16="http://schemas.microsoft.com/office/drawing/2014/main" id="{0680CF33-8B03-8498-206C-9E7A29A7B69B}"/>
                  </a:ext>
                </a:extLst>
              </p14:cNvPr>
              <p14:cNvContentPartPr/>
              <p14:nvPr/>
            </p14:nvContentPartPr>
            <p14:xfrm>
              <a:off x="5197834" y="2246788"/>
              <a:ext cx="168120" cy="235080"/>
            </p14:xfrm>
          </p:contentPart>
        </mc:Choice>
        <mc:Fallback>
          <p:pic>
            <p:nvPicPr>
              <p:cNvPr id="673" name="Freihand 672">
                <a:extLst>
                  <a:ext uri="{FF2B5EF4-FFF2-40B4-BE49-F238E27FC236}">
                    <a16:creationId xmlns:a16="http://schemas.microsoft.com/office/drawing/2014/main" id="{0680CF33-8B03-8498-206C-9E7A29A7B69B}"/>
                  </a:ext>
                </a:extLst>
              </p:cNvPr>
              <p:cNvPicPr/>
              <p:nvPr/>
            </p:nvPicPr>
            <p:blipFill>
              <a:blip r:embed="rId358"/>
              <a:stretch>
                <a:fillRect/>
              </a:stretch>
            </p:blipFill>
            <p:spPr>
              <a:xfrm>
                <a:off x="5189194" y="2237788"/>
                <a:ext cx="1857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674" name="Freihand 673">
                <a:extLst>
                  <a:ext uri="{FF2B5EF4-FFF2-40B4-BE49-F238E27FC236}">
                    <a16:creationId xmlns:a16="http://schemas.microsoft.com/office/drawing/2014/main" id="{95E7E053-FA66-52E3-1F94-E59B1B0E0E2E}"/>
                  </a:ext>
                </a:extLst>
              </p14:cNvPr>
              <p14:cNvContentPartPr/>
              <p14:nvPr/>
            </p14:nvContentPartPr>
            <p14:xfrm>
              <a:off x="5343634" y="2327788"/>
              <a:ext cx="163800" cy="112320"/>
            </p14:xfrm>
          </p:contentPart>
        </mc:Choice>
        <mc:Fallback>
          <p:pic>
            <p:nvPicPr>
              <p:cNvPr id="674" name="Freihand 673">
                <a:extLst>
                  <a:ext uri="{FF2B5EF4-FFF2-40B4-BE49-F238E27FC236}">
                    <a16:creationId xmlns:a16="http://schemas.microsoft.com/office/drawing/2014/main" id="{95E7E053-FA66-52E3-1F94-E59B1B0E0E2E}"/>
                  </a:ext>
                </a:extLst>
              </p:cNvPr>
              <p:cNvPicPr/>
              <p:nvPr/>
            </p:nvPicPr>
            <p:blipFill>
              <a:blip r:embed="rId360"/>
              <a:stretch>
                <a:fillRect/>
              </a:stretch>
            </p:blipFill>
            <p:spPr>
              <a:xfrm>
                <a:off x="5334634" y="2318788"/>
                <a:ext cx="181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675" name="Freihand 674">
                <a:extLst>
                  <a:ext uri="{FF2B5EF4-FFF2-40B4-BE49-F238E27FC236}">
                    <a16:creationId xmlns:a16="http://schemas.microsoft.com/office/drawing/2014/main" id="{0A14D07D-49CC-E764-2735-04CC434A2E48}"/>
                  </a:ext>
                </a:extLst>
              </p14:cNvPr>
              <p14:cNvContentPartPr/>
              <p14:nvPr/>
            </p14:nvContentPartPr>
            <p14:xfrm>
              <a:off x="5585914" y="2256508"/>
              <a:ext cx="367200" cy="186480"/>
            </p14:xfrm>
          </p:contentPart>
        </mc:Choice>
        <mc:Fallback>
          <p:pic>
            <p:nvPicPr>
              <p:cNvPr id="675" name="Freihand 674">
                <a:extLst>
                  <a:ext uri="{FF2B5EF4-FFF2-40B4-BE49-F238E27FC236}">
                    <a16:creationId xmlns:a16="http://schemas.microsoft.com/office/drawing/2014/main" id="{0A14D07D-49CC-E764-2735-04CC434A2E48}"/>
                  </a:ext>
                </a:extLst>
              </p:cNvPr>
              <p:cNvPicPr/>
              <p:nvPr/>
            </p:nvPicPr>
            <p:blipFill>
              <a:blip r:embed="rId362"/>
              <a:stretch>
                <a:fillRect/>
              </a:stretch>
            </p:blipFill>
            <p:spPr>
              <a:xfrm>
                <a:off x="5576914" y="2247868"/>
                <a:ext cx="384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676" name="Freihand 675">
                <a:extLst>
                  <a:ext uri="{FF2B5EF4-FFF2-40B4-BE49-F238E27FC236}">
                    <a16:creationId xmlns:a16="http://schemas.microsoft.com/office/drawing/2014/main" id="{21D2D577-F426-758E-54C9-F36EBFD0A5CD}"/>
                  </a:ext>
                </a:extLst>
              </p14:cNvPr>
              <p14:cNvContentPartPr/>
              <p14:nvPr/>
            </p14:nvContentPartPr>
            <p14:xfrm>
              <a:off x="6167314" y="2259028"/>
              <a:ext cx="137880" cy="141480"/>
            </p14:xfrm>
          </p:contentPart>
        </mc:Choice>
        <mc:Fallback>
          <p:pic>
            <p:nvPicPr>
              <p:cNvPr id="676" name="Freihand 675">
                <a:extLst>
                  <a:ext uri="{FF2B5EF4-FFF2-40B4-BE49-F238E27FC236}">
                    <a16:creationId xmlns:a16="http://schemas.microsoft.com/office/drawing/2014/main" id="{21D2D577-F426-758E-54C9-F36EBFD0A5CD}"/>
                  </a:ext>
                </a:extLst>
              </p:cNvPr>
              <p:cNvPicPr/>
              <p:nvPr/>
            </p:nvPicPr>
            <p:blipFill>
              <a:blip r:embed="rId364"/>
              <a:stretch>
                <a:fillRect/>
              </a:stretch>
            </p:blipFill>
            <p:spPr>
              <a:xfrm>
                <a:off x="6158314" y="2250028"/>
                <a:ext cx="155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677" name="Freihand 676">
                <a:extLst>
                  <a:ext uri="{FF2B5EF4-FFF2-40B4-BE49-F238E27FC236}">
                    <a16:creationId xmlns:a16="http://schemas.microsoft.com/office/drawing/2014/main" id="{544DDBC9-063F-832D-81C7-7E2D7D611014}"/>
                  </a:ext>
                </a:extLst>
              </p14:cNvPr>
              <p14:cNvContentPartPr/>
              <p14:nvPr/>
            </p14:nvContentPartPr>
            <p14:xfrm>
              <a:off x="6347674" y="2268748"/>
              <a:ext cx="541800" cy="66960"/>
            </p14:xfrm>
          </p:contentPart>
        </mc:Choice>
        <mc:Fallback>
          <p:pic>
            <p:nvPicPr>
              <p:cNvPr id="677" name="Freihand 676">
                <a:extLst>
                  <a:ext uri="{FF2B5EF4-FFF2-40B4-BE49-F238E27FC236}">
                    <a16:creationId xmlns:a16="http://schemas.microsoft.com/office/drawing/2014/main" id="{544DDBC9-063F-832D-81C7-7E2D7D611014}"/>
                  </a:ext>
                </a:extLst>
              </p:cNvPr>
              <p:cNvPicPr/>
              <p:nvPr/>
            </p:nvPicPr>
            <p:blipFill>
              <a:blip r:embed="rId366"/>
              <a:stretch>
                <a:fillRect/>
              </a:stretch>
            </p:blipFill>
            <p:spPr>
              <a:xfrm>
                <a:off x="6338674" y="2259748"/>
                <a:ext cx="559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678" name="Freihand 677">
                <a:extLst>
                  <a:ext uri="{FF2B5EF4-FFF2-40B4-BE49-F238E27FC236}">
                    <a16:creationId xmlns:a16="http://schemas.microsoft.com/office/drawing/2014/main" id="{605CB0F3-5B93-F7A1-E77D-88C76A4B20F2}"/>
                  </a:ext>
                </a:extLst>
              </p14:cNvPr>
              <p14:cNvContentPartPr/>
              <p14:nvPr/>
            </p14:nvContentPartPr>
            <p14:xfrm>
              <a:off x="7113754" y="2110348"/>
              <a:ext cx="542520" cy="224640"/>
            </p14:xfrm>
          </p:contentPart>
        </mc:Choice>
        <mc:Fallback>
          <p:pic>
            <p:nvPicPr>
              <p:cNvPr id="678" name="Freihand 677">
                <a:extLst>
                  <a:ext uri="{FF2B5EF4-FFF2-40B4-BE49-F238E27FC236}">
                    <a16:creationId xmlns:a16="http://schemas.microsoft.com/office/drawing/2014/main" id="{605CB0F3-5B93-F7A1-E77D-88C76A4B20F2}"/>
                  </a:ext>
                </a:extLst>
              </p:cNvPr>
              <p:cNvPicPr/>
              <p:nvPr/>
            </p:nvPicPr>
            <p:blipFill>
              <a:blip r:embed="rId368"/>
              <a:stretch>
                <a:fillRect/>
              </a:stretch>
            </p:blipFill>
            <p:spPr>
              <a:xfrm>
                <a:off x="7105114" y="2101708"/>
                <a:ext cx="560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679" name="Freihand 678">
                <a:extLst>
                  <a:ext uri="{FF2B5EF4-FFF2-40B4-BE49-F238E27FC236}">
                    <a16:creationId xmlns:a16="http://schemas.microsoft.com/office/drawing/2014/main" id="{64E9818E-BC08-953F-8784-EACA397945B7}"/>
                  </a:ext>
                </a:extLst>
              </p14:cNvPr>
              <p14:cNvContentPartPr/>
              <p14:nvPr/>
            </p14:nvContentPartPr>
            <p14:xfrm>
              <a:off x="7746274" y="2168668"/>
              <a:ext cx="644400" cy="125280"/>
            </p14:xfrm>
          </p:contentPart>
        </mc:Choice>
        <mc:Fallback>
          <p:pic>
            <p:nvPicPr>
              <p:cNvPr id="679" name="Freihand 678">
                <a:extLst>
                  <a:ext uri="{FF2B5EF4-FFF2-40B4-BE49-F238E27FC236}">
                    <a16:creationId xmlns:a16="http://schemas.microsoft.com/office/drawing/2014/main" id="{64E9818E-BC08-953F-8784-EACA397945B7}"/>
                  </a:ext>
                </a:extLst>
              </p:cNvPr>
              <p:cNvPicPr/>
              <p:nvPr/>
            </p:nvPicPr>
            <p:blipFill>
              <a:blip r:embed="rId370"/>
              <a:stretch>
                <a:fillRect/>
              </a:stretch>
            </p:blipFill>
            <p:spPr>
              <a:xfrm>
                <a:off x="7737634" y="2159668"/>
                <a:ext cx="662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681" name="Freihand 680">
                <a:extLst>
                  <a:ext uri="{FF2B5EF4-FFF2-40B4-BE49-F238E27FC236}">
                    <a16:creationId xmlns:a16="http://schemas.microsoft.com/office/drawing/2014/main" id="{9CBF691F-7606-D66C-1D9A-2FEB187DD256}"/>
                  </a:ext>
                </a:extLst>
              </p14:cNvPr>
              <p14:cNvContentPartPr/>
              <p14:nvPr/>
            </p14:nvContentPartPr>
            <p14:xfrm>
              <a:off x="8676514" y="2109628"/>
              <a:ext cx="111960" cy="217800"/>
            </p14:xfrm>
          </p:contentPart>
        </mc:Choice>
        <mc:Fallback>
          <p:pic>
            <p:nvPicPr>
              <p:cNvPr id="681" name="Freihand 680">
                <a:extLst>
                  <a:ext uri="{FF2B5EF4-FFF2-40B4-BE49-F238E27FC236}">
                    <a16:creationId xmlns:a16="http://schemas.microsoft.com/office/drawing/2014/main" id="{9CBF691F-7606-D66C-1D9A-2FEB187DD256}"/>
                  </a:ext>
                </a:extLst>
              </p:cNvPr>
              <p:cNvPicPr/>
              <p:nvPr/>
            </p:nvPicPr>
            <p:blipFill>
              <a:blip r:embed="rId372"/>
              <a:stretch>
                <a:fillRect/>
              </a:stretch>
            </p:blipFill>
            <p:spPr>
              <a:xfrm>
                <a:off x="8667874" y="2100988"/>
                <a:ext cx="1296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682" name="Freihand 681">
                <a:extLst>
                  <a:ext uri="{FF2B5EF4-FFF2-40B4-BE49-F238E27FC236}">
                    <a16:creationId xmlns:a16="http://schemas.microsoft.com/office/drawing/2014/main" id="{43FCC33D-9A39-526F-017D-616CD39431C2}"/>
                  </a:ext>
                </a:extLst>
              </p14:cNvPr>
              <p14:cNvContentPartPr/>
              <p14:nvPr/>
            </p14:nvContentPartPr>
            <p14:xfrm>
              <a:off x="8886754" y="2188108"/>
              <a:ext cx="169920" cy="111960"/>
            </p14:xfrm>
          </p:contentPart>
        </mc:Choice>
        <mc:Fallback>
          <p:pic>
            <p:nvPicPr>
              <p:cNvPr id="682" name="Freihand 681">
                <a:extLst>
                  <a:ext uri="{FF2B5EF4-FFF2-40B4-BE49-F238E27FC236}">
                    <a16:creationId xmlns:a16="http://schemas.microsoft.com/office/drawing/2014/main" id="{43FCC33D-9A39-526F-017D-616CD39431C2}"/>
                  </a:ext>
                </a:extLst>
              </p:cNvPr>
              <p:cNvPicPr/>
              <p:nvPr/>
            </p:nvPicPr>
            <p:blipFill>
              <a:blip r:embed="rId374"/>
              <a:stretch>
                <a:fillRect/>
              </a:stretch>
            </p:blipFill>
            <p:spPr>
              <a:xfrm>
                <a:off x="8878114" y="2179108"/>
                <a:ext cx="187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683" name="Freihand 682">
                <a:extLst>
                  <a:ext uri="{FF2B5EF4-FFF2-40B4-BE49-F238E27FC236}">
                    <a16:creationId xmlns:a16="http://schemas.microsoft.com/office/drawing/2014/main" id="{F045EDD6-6792-4EC8-DD6A-78BBBD991242}"/>
                  </a:ext>
                </a:extLst>
              </p14:cNvPr>
              <p14:cNvContentPartPr/>
              <p14:nvPr/>
            </p14:nvContentPartPr>
            <p14:xfrm>
              <a:off x="9100954" y="2199628"/>
              <a:ext cx="98280" cy="97200"/>
            </p14:xfrm>
          </p:contentPart>
        </mc:Choice>
        <mc:Fallback>
          <p:pic>
            <p:nvPicPr>
              <p:cNvPr id="683" name="Freihand 682">
                <a:extLst>
                  <a:ext uri="{FF2B5EF4-FFF2-40B4-BE49-F238E27FC236}">
                    <a16:creationId xmlns:a16="http://schemas.microsoft.com/office/drawing/2014/main" id="{F045EDD6-6792-4EC8-DD6A-78BBBD991242}"/>
                  </a:ext>
                </a:extLst>
              </p:cNvPr>
              <p:cNvPicPr/>
              <p:nvPr/>
            </p:nvPicPr>
            <p:blipFill>
              <a:blip r:embed="rId376"/>
              <a:stretch>
                <a:fillRect/>
              </a:stretch>
            </p:blipFill>
            <p:spPr>
              <a:xfrm>
                <a:off x="9091954" y="2190628"/>
                <a:ext cx="115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684" name="Freihand 683">
                <a:extLst>
                  <a:ext uri="{FF2B5EF4-FFF2-40B4-BE49-F238E27FC236}">
                    <a16:creationId xmlns:a16="http://schemas.microsoft.com/office/drawing/2014/main" id="{E72CEA24-4705-E500-7416-B4597282315E}"/>
                  </a:ext>
                </a:extLst>
              </p14:cNvPr>
              <p14:cNvContentPartPr/>
              <p14:nvPr/>
            </p14:nvContentPartPr>
            <p14:xfrm>
              <a:off x="9266914" y="2207908"/>
              <a:ext cx="384120" cy="74880"/>
            </p14:xfrm>
          </p:contentPart>
        </mc:Choice>
        <mc:Fallback>
          <p:pic>
            <p:nvPicPr>
              <p:cNvPr id="684" name="Freihand 683">
                <a:extLst>
                  <a:ext uri="{FF2B5EF4-FFF2-40B4-BE49-F238E27FC236}">
                    <a16:creationId xmlns:a16="http://schemas.microsoft.com/office/drawing/2014/main" id="{E72CEA24-4705-E500-7416-B4597282315E}"/>
                  </a:ext>
                </a:extLst>
              </p:cNvPr>
              <p:cNvPicPr/>
              <p:nvPr/>
            </p:nvPicPr>
            <p:blipFill>
              <a:blip r:embed="rId378"/>
              <a:stretch>
                <a:fillRect/>
              </a:stretch>
            </p:blipFill>
            <p:spPr>
              <a:xfrm>
                <a:off x="9257914" y="2198908"/>
                <a:ext cx="401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685" name="Freihand 684">
                <a:extLst>
                  <a:ext uri="{FF2B5EF4-FFF2-40B4-BE49-F238E27FC236}">
                    <a16:creationId xmlns:a16="http://schemas.microsoft.com/office/drawing/2014/main" id="{82DC286D-3CDA-EC37-BD9A-E602E3378CBF}"/>
                  </a:ext>
                </a:extLst>
              </p14:cNvPr>
              <p14:cNvContentPartPr/>
              <p14:nvPr/>
            </p14:nvContentPartPr>
            <p14:xfrm>
              <a:off x="9689554" y="2149588"/>
              <a:ext cx="101520" cy="121320"/>
            </p14:xfrm>
          </p:contentPart>
        </mc:Choice>
        <mc:Fallback>
          <p:pic>
            <p:nvPicPr>
              <p:cNvPr id="685" name="Freihand 684">
                <a:extLst>
                  <a:ext uri="{FF2B5EF4-FFF2-40B4-BE49-F238E27FC236}">
                    <a16:creationId xmlns:a16="http://schemas.microsoft.com/office/drawing/2014/main" id="{82DC286D-3CDA-EC37-BD9A-E602E3378CBF}"/>
                  </a:ext>
                </a:extLst>
              </p:cNvPr>
              <p:cNvPicPr/>
              <p:nvPr/>
            </p:nvPicPr>
            <p:blipFill>
              <a:blip r:embed="rId380"/>
              <a:stretch>
                <a:fillRect/>
              </a:stretch>
            </p:blipFill>
            <p:spPr>
              <a:xfrm>
                <a:off x="9680914" y="2140948"/>
                <a:ext cx="119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686" name="Freihand 685">
                <a:extLst>
                  <a:ext uri="{FF2B5EF4-FFF2-40B4-BE49-F238E27FC236}">
                    <a16:creationId xmlns:a16="http://schemas.microsoft.com/office/drawing/2014/main" id="{060C84F1-54F0-4C8B-072A-F0AC01A440B8}"/>
                  </a:ext>
                </a:extLst>
              </p14:cNvPr>
              <p14:cNvContentPartPr/>
              <p14:nvPr/>
            </p14:nvContentPartPr>
            <p14:xfrm>
              <a:off x="9863074" y="2159668"/>
              <a:ext cx="91440" cy="84600"/>
            </p14:xfrm>
          </p:contentPart>
        </mc:Choice>
        <mc:Fallback>
          <p:pic>
            <p:nvPicPr>
              <p:cNvPr id="686" name="Freihand 685">
                <a:extLst>
                  <a:ext uri="{FF2B5EF4-FFF2-40B4-BE49-F238E27FC236}">
                    <a16:creationId xmlns:a16="http://schemas.microsoft.com/office/drawing/2014/main" id="{060C84F1-54F0-4C8B-072A-F0AC01A440B8}"/>
                  </a:ext>
                </a:extLst>
              </p:cNvPr>
              <p:cNvPicPr/>
              <p:nvPr/>
            </p:nvPicPr>
            <p:blipFill>
              <a:blip r:embed="rId382"/>
              <a:stretch>
                <a:fillRect/>
              </a:stretch>
            </p:blipFill>
            <p:spPr>
              <a:xfrm>
                <a:off x="9854074" y="2150668"/>
                <a:ext cx="109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687" name="Freihand 686">
                <a:extLst>
                  <a:ext uri="{FF2B5EF4-FFF2-40B4-BE49-F238E27FC236}">
                    <a16:creationId xmlns:a16="http://schemas.microsoft.com/office/drawing/2014/main" id="{68976201-E023-228B-7481-B743CD1F401E}"/>
                  </a:ext>
                </a:extLst>
              </p14:cNvPr>
              <p14:cNvContentPartPr/>
              <p14:nvPr/>
            </p14:nvContentPartPr>
            <p14:xfrm>
              <a:off x="10283914" y="2040148"/>
              <a:ext cx="340200" cy="213120"/>
            </p14:xfrm>
          </p:contentPart>
        </mc:Choice>
        <mc:Fallback>
          <p:pic>
            <p:nvPicPr>
              <p:cNvPr id="687" name="Freihand 686">
                <a:extLst>
                  <a:ext uri="{FF2B5EF4-FFF2-40B4-BE49-F238E27FC236}">
                    <a16:creationId xmlns:a16="http://schemas.microsoft.com/office/drawing/2014/main" id="{68976201-E023-228B-7481-B743CD1F401E}"/>
                  </a:ext>
                </a:extLst>
              </p:cNvPr>
              <p:cNvPicPr/>
              <p:nvPr/>
            </p:nvPicPr>
            <p:blipFill>
              <a:blip r:embed="rId384"/>
              <a:stretch>
                <a:fillRect/>
              </a:stretch>
            </p:blipFill>
            <p:spPr>
              <a:xfrm>
                <a:off x="10275274" y="2031148"/>
                <a:ext cx="357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688" name="Freihand 687">
                <a:extLst>
                  <a:ext uri="{FF2B5EF4-FFF2-40B4-BE49-F238E27FC236}">
                    <a16:creationId xmlns:a16="http://schemas.microsoft.com/office/drawing/2014/main" id="{C8D484EB-EAFE-033A-F077-B6FCB602FF6C}"/>
                  </a:ext>
                </a:extLst>
              </p14:cNvPr>
              <p14:cNvContentPartPr/>
              <p14:nvPr/>
            </p14:nvContentPartPr>
            <p14:xfrm>
              <a:off x="10614034" y="2104948"/>
              <a:ext cx="142560" cy="113760"/>
            </p14:xfrm>
          </p:contentPart>
        </mc:Choice>
        <mc:Fallback>
          <p:pic>
            <p:nvPicPr>
              <p:cNvPr id="688" name="Freihand 687">
                <a:extLst>
                  <a:ext uri="{FF2B5EF4-FFF2-40B4-BE49-F238E27FC236}">
                    <a16:creationId xmlns:a16="http://schemas.microsoft.com/office/drawing/2014/main" id="{C8D484EB-EAFE-033A-F077-B6FCB602FF6C}"/>
                  </a:ext>
                </a:extLst>
              </p:cNvPr>
              <p:cNvPicPr/>
              <p:nvPr/>
            </p:nvPicPr>
            <p:blipFill>
              <a:blip r:embed="rId386"/>
              <a:stretch>
                <a:fillRect/>
              </a:stretch>
            </p:blipFill>
            <p:spPr>
              <a:xfrm>
                <a:off x="10605034" y="2096308"/>
                <a:ext cx="160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689" name="Freihand 688">
                <a:extLst>
                  <a:ext uri="{FF2B5EF4-FFF2-40B4-BE49-F238E27FC236}">
                    <a16:creationId xmlns:a16="http://schemas.microsoft.com/office/drawing/2014/main" id="{5DE74F05-E455-A55E-80B8-8365E658E252}"/>
                  </a:ext>
                </a:extLst>
              </p14:cNvPr>
              <p14:cNvContentPartPr/>
              <p14:nvPr/>
            </p14:nvContentPartPr>
            <p14:xfrm>
              <a:off x="10897354" y="2068588"/>
              <a:ext cx="113400" cy="260640"/>
            </p14:xfrm>
          </p:contentPart>
        </mc:Choice>
        <mc:Fallback>
          <p:pic>
            <p:nvPicPr>
              <p:cNvPr id="689" name="Freihand 688">
                <a:extLst>
                  <a:ext uri="{FF2B5EF4-FFF2-40B4-BE49-F238E27FC236}">
                    <a16:creationId xmlns:a16="http://schemas.microsoft.com/office/drawing/2014/main" id="{5DE74F05-E455-A55E-80B8-8365E658E252}"/>
                  </a:ext>
                </a:extLst>
              </p:cNvPr>
              <p:cNvPicPr/>
              <p:nvPr/>
            </p:nvPicPr>
            <p:blipFill>
              <a:blip r:embed="rId388"/>
              <a:stretch>
                <a:fillRect/>
              </a:stretch>
            </p:blipFill>
            <p:spPr>
              <a:xfrm>
                <a:off x="10888354" y="2059588"/>
                <a:ext cx="1310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690" name="Freihand 689">
                <a:extLst>
                  <a:ext uri="{FF2B5EF4-FFF2-40B4-BE49-F238E27FC236}">
                    <a16:creationId xmlns:a16="http://schemas.microsoft.com/office/drawing/2014/main" id="{AD698176-F86A-9419-FF7D-D91D9F8A1E4C}"/>
                  </a:ext>
                </a:extLst>
              </p14:cNvPr>
              <p14:cNvContentPartPr/>
              <p14:nvPr/>
            </p14:nvContentPartPr>
            <p14:xfrm>
              <a:off x="11099674" y="2070028"/>
              <a:ext cx="529200" cy="85320"/>
            </p14:xfrm>
          </p:contentPart>
        </mc:Choice>
        <mc:Fallback>
          <p:pic>
            <p:nvPicPr>
              <p:cNvPr id="690" name="Freihand 689">
                <a:extLst>
                  <a:ext uri="{FF2B5EF4-FFF2-40B4-BE49-F238E27FC236}">
                    <a16:creationId xmlns:a16="http://schemas.microsoft.com/office/drawing/2014/main" id="{AD698176-F86A-9419-FF7D-D91D9F8A1E4C}"/>
                  </a:ext>
                </a:extLst>
              </p:cNvPr>
              <p:cNvPicPr/>
              <p:nvPr/>
            </p:nvPicPr>
            <p:blipFill>
              <a:blip r:embed="rId390"/>
              <a:stretch>
                <a:fillRect/>
              </a:stretch>
            </p:blipFill>
            <p:spPr>
              <a:xfrm>
                <a:off x="11090674" y="2061388"/>
                <a:ext cx="546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691" name="Freihand 690">
                <a:extLst>
                  <a:ext uri="{FF2B5EF4-FFF2-40B4-BE49-F238E27FC236}">
                    <a16:creationId xmlns:a16="http://schemas.microsoft.com/office/drawing/2014/main" id="{4A8EDC04-F218-5A77-A6DF-F9D8CB01800C}"/>
                  </a:ext>
                </a:extLst>
              </p14:cNvPr>
              <p14:cNvContentPartPr/>
              <p14:nvPr/>
            </p14:nvContentPartPr>
            <p14:xfrm>
              <a:off x="5261194" y="2746468"/>
              <a:ext cx="63720" cy="109080"/>
            </p14:xfrm>
          </p:contentPart>
        </mc:Choice>
        <mc:Fallback>
          <p:pic>
            <p:nvPicPr>
              <p:cNvPr id="691" name="Freihand 690">
                <a:extLst>
                  <a:ext uri="{FF2B5EF4-FFF2-40B4-BE49-F238E27FC236}">
                    <a16:creationId xmlns:a16="http://schemas.microsoft.com/office/drawing/2014/main" id="{4A8EDC04-F218-5A77-A6DF-F9D8CB01800C}"/>
                  </a:ext>
                </a:extLst>
              </p:cNvPr>
              <p:cNvPicPr/>
              <p:nvPr/>
            </p:nvPicPr>
            <p:blipFill>
              <a:blip r:embed="rId392"/>
              <a:stretch>
                <a:fillRect/>
              </a:stretch>
            </p:blipFill>
            <p:spPr>
              <a:xfrm>
                <a:off x="5252194" y="2737828"/>
                <a:ext cx="81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92" name="Freihand 691">
                <a:extLst>
                  <a:ext uri="{FF2B5EF4-FFF2-40B4-BE49-F238E27FC236}">
                    <a16:creationId xmlns:a16="http://schemas.microsoft.com/office/drawing/2014/main" id="{9FF92C96-C864-9D33-61B6-56409DF84E4B}"/>
                  </a:ext>
                </a:extLst>
              </p14:cNvPr>
              <p14:cNvContentPartPr/>
              <p14:nvPr/>
            </p14:nvContentPartPr>
            <p14:xfrm>
              <a:off x="5296474" y="2688508"/>
              <a:ext cx="268560" cy="153000"/>
            </p14:xfrm>
          </p:contentPart>
        </mc:Choice>
        <mc:Fallback>
          <p:pic>
            <p:nvPicPr>
              <p:cNvPr id="692" name="Freihand 691">
                <a:extLst>
                  <a:ext uri="{FF2B5EF4-FFF2-40B4-BE49-F238E27FC236}">
                    <a16:creationId xmlns:a16="http://schemas.microsoft.com/office/drawing/2014/main" id="{9FF92C96-C864-9D33-61B6-56409DF84E4B}"/>
                  </a:ext>
                </a:extLst>
              </p:cNvPr>
              <p:cNvPicPr/>
              <p:nvPr/>
            </p:nvPicPr>
            <p:blipFill>
              <a:blip r:embed="rId394"/>
              <a:stretch>
                <a:fillRect/>
              </a:stretch>
            </p:blipFill>
            <p:spPr>
              <a:xfrm>
                <a:off x="5287834" y="2679868"/>
                <a:ext cx="286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693" name="Freihand 692">
                <a:extLst>
                  <a:ext uri="{FF2B5EF4-FFF2-40B4-BE49-F238E27FC236}">
                    <a16:creationId xmlns:a16="http://schemas.microsoft.com/office/drawing/2014/main" id="{E6B0B3C1-A060-786F-B520-35A325B246F6}"/>
                  </a:ext>
                </a:extLst>
              </p14:cNvPr>
              <p14:cNvContentPartPr/>
              <p14:nvPr/>
            </p14:nvContentPartPr>
            <p14:xfrm>
              <a:off x="5827114" y="2673388"/>
              <a:ext cx="101520" cy="121320"/>
            </p14:xfrm>
          </p:contentPart>
        </mc:Choice>
        <mc:Fallback>
          <p:pic>
            <p:nvPicPr>
              <p:cNvPr id="693" name="Freihand 692">
                <a:extLst>
                  <a:ext uri="{FF2B5EF4-FFF2-40B4-BE49-F238E27FC236}">
                    <a16:creationId xmlns:a16="http://schemas.microsoft.com/office/drawing/2014/main" id="{E6B0B3C1-A060-786F-B520-35A325B246F6}"/>
                  </a:ext>
                </a:extLst>
              </p:cNvPr>
              <p:cNvPicPr/>
              <p:nvPr/>
            </p:nvPicPr>
            <p:blipFill>
              <a:blip r:embed="rId396"/>
              <a:stretch>
                <a:fillRect/>
              </a:stretch>
            </p:blipFill>
            <p:spPr>
              <a:xfrm>
                <a:off x="5818114" y="2664388"/>
                <a:ext cx="119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94" name="Freihand 693">
                <a:extLst>
                  <a:ext uri="{FF2B5EF4-FFF2-40B4-BE49-F238E27FC236}">
                    <a16:creationId xmlns:a16="http://schemas.microsoft.com/office/drawing/2014/main" id="{005425B0-8A1B-B64A-8BC5-53F93EA60957}"/>
                  </a:ext>
                </a:extLst>
              </p14:cNvPr>
              <p14:cNvContentPartPr/>
              <p14:nvPr/>
            </p14:nvContentPartPr>
            <p14:xfrm>
              <a:off x="6052114" y="2700388"/>
              <a:ext cx="492120" cy="281160"/>
            </p14:xfrm>
          </p:contentPart>
        </mc:Choice>
        <mc:Fallback>
          <p:pic>
            <p:nvPicPr>
              <p:cNvPr id="694" name="Freihand 693">
                <a:extLst>
                  <a:ext uri="{FF2B5EF4-FFF2-40B4-BE49-F238E27FC236}">
                    <a16:creationId xmlns:a16="http://schemas.microsoft.com/office/drawing/2014/main" id="{005425B0-8A1B-B64A-8BC5-53F93EA60957}"/>
                  </a:ext>
                </a:extLst>
              </p:cNvPr>
              <p:cNvPicPr/>
              <p:nvPr/>
            </p:nvPicPr>
            <p:blipFill>
              <a:blip r:embed="rId398"/>
              <a:stretch>
                <a:fillRect/>
              </a:stretch>
            </p:blipFill>
            <p:spPr>
              <a:xfrm>
                <a:off x="6043114" y="2691388"/>
                <a:ext cx="5097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695" name="Freihand 694">
                <a:extLst>
                  <a:ext uri="{FF2B5EF4-FFF2-40B4-BE49-F238E27FC236}">
                    <a16:creationId xmlns:a16="http://schemas.microsoft.com/office/drawing/2014/main" id="{CF80FFDC-C42B-A67C-CFA2-71EC6351023F}"/>
                  </a:ext>
                </a:extLst>
              </p14:cNvPr>
              <p14:cNvContentPartPr/>
              <p14:nvPr/>
            </p14:nvContentPartPr>
            <p14:xfrm>
              <a:off x="6620554" y="2648188"/>
              <a:ext cx="236160" cy="102600"/>
            </p14:xfrm>
          </p:contentPart>
        </mc:Choice>
        <mc:Fallback>
          <p:pic>
            <p:nvPicPr>
              <p:cNvPr id="695" name="Freihand 694">
                <a:extLst>
                  <a:ext uri="{FF2B5EF4-FFF2-40B4-BE49-F238E27FC236}">
                    <a16:creationId xmlns:a16="http://schemas.microsoft.com/office/drawing/2014/main" id="{CF80FFDC-C42B-A67C-CFA2-71EC6351023F}"/>
                  </a:ext>
                </a:extLst>
              </p:cNvPr>
              <p:cNvPicPr/>
              <p:nvPr/>
            </p:nvPicPr>
            <p:blipFill>
              <a:blip r:embed="rId400"/>
              <a:stretch>
                <a:fillRect/>
              </a:stretch>
            </p:blipFill>
            <p:spPr>
              <a:xfrm>
                <a:off x="6611914" y="2639548"/>
                <a:ext cx="253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96" name="Freihand 695">
                <a:extLst>
                  <a:ext uri="{FF2B5EF4-FFF2-40B4-BE49-F238E27FC236}">
                    <a16:creationId xmlns:a16="http://schemas.microsoft.com/office/drawing/2014/main" id="{2EF154A5-DC36-8A21-4AFA-710E7554F490}"/>
                  </a:ext>
                </a:extLst>
              </p14:cNvPr>
              <p14:cNvContentPartPr/>
              <p14:nvPr/>
            </p14:nvContentPartPr>
            <p14:xfrm>
              <a:off x="6958234" y="2655748"/>
              <a:ext cx="101160" cy="70920"/>
            </p14:xfrm>
          </p:contentPart>
        </mc:Choice>
        <mc:Fallback>
          <p:pic>
            <p:nvPicPr>
              <p:cNvPr id="696" name="Freihand 695">
                <a:extLst>
                  <a:ext uri="{FF2B5EF4-FFF2-40B4-BE49-F238E27FC236}">
                    <a16:creationId xmlns:a16="http://schemas.microsoft.com/office/drawing/2014/main" id="{2EF154A5-DC36-8A21-4AFA-710E7554F490}"/>
                  </a:ext>
                </a:extLst>
              </p:cNvPr>
              <p:cNvPicPr/>
              <p:nvPr/>
            </p:nvPicPr>
            <p:blipFill>
              <a:blip r:embed="rId402"/>
              <a:stretch>
                <a:fillRect/>
              </a:stretch>
            </p:blipFill>
            <p:spPr>
              <a:xfrm>
                <a:off x="6949594" y="2646748"/>
                <a:ext cx="118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697" name="Freihand 696">
                <a:extLst>
                  <a:ext uri="{FF2B5EF4-FFF2-40B4-BE49-F238E27FC236}">
                    <a16:creationId xmlns:a16="http://schemas.microsoft.com/office/drawing/2014/main" id="{2D0A6533-FECB-7253-C659-FCD209EBFE62}"/>
                  </a:ext>
                </a:extLst>
              </p14:cNvPr>
              <p14:cNvContentPartPr/>
              <p14:nvPr/>
            </p14:nvContentPartPr>
            <p14:xfrm>
              <a:off x="7107274" y="2502028"/>
              <a:ext cx="245520" cy="206280"/>
            </p14:xfrm>
          </p:contentPart>
        </mc:Choice>
        <mc:Fallback>
          <p:pic>
            <p:nvPicPr>
              <p:cNvPr id="697" name="Freihand 696">
                <a:extLst>
                  <a:ext uri="{FF2B5EF4-FFF2-40B4-BE49-F238E27FC236}">
                    <a16:creationId xmlns:a16="http://schemas.microsoft.com/office/drawing/2014/main" id="{2D0A6533-FECB-7253-C659-FCD209EBFE62}"/>
                  </a:ext>
                </a:extLst>
              </p:cNvPr>
              <p:cNvPicPr/>
              <p:nvPr/>
            </p:nvPicPr>
            <p:blipFill>
              <a:blip r:embed="rId404"/>
              <a:stretch>
                <a:fillRect/>
              </a:stretch>
            </p:blipFill>
            <p:spPr>
              <a:xfrm>
                <a:off x="7098274" y="2493028"/>
                <a:ext cx="263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698" name="Freihand 697">
                <a:extLst>
                  <a:ext uri="{FF2B5EF4-FFF2-40B4-BE49-F238E27FC236}">
                    <a16:creationId xmlns:a16="http://schemas.microsoft.com/office/drawing/2014/main" id="{BFB4BDB8-484E-CCF0-A897-AAB1DDA51FD4}"/>
                  </a:ext>
                </a:extLst>
              </p14:cNvPr>
              <p14:cNvContentPartPr/>
              <p14:nvPr/>
            </p14:nvContentPartPr>
            <p14:xfrm>
              <a:off x="7385554" y="2515708"/>
              <a:ext cx="239040" cy="216000"/>
            </p14:xfrm>
          </p:contentPart>
        </mc:Choice>
        <mc:Fallback>
          <p:pic>
            <p:nvPicPr>
              <p:cNvPr id="698" name="Freihand 697">
                <a:extLst>
                  <a:ext uri="{FF2B5EF4-FFF2-40B4-BE49-F238E27FC236}">
                    <a16:creationId xmlns:a16="http://schemas.microsoft.com/office/drawing/2014/main" id="{BFB4BDB8-484E-CCF0-A897-AAB1DDA51FD4}"/>
                  </a:ext>
                </a:extLst>
              </p:cNvPr>
              <p:cNvPicPr/>
              <p:nvPr/>
            </p:nvPicPr>
            <p:blipFill>
              <a:blip r:embed="rId406"/>
              <a:stretch>
                <a:fillRect/>
              </a:stretch>
            </p:blipFill>
            <p:spPr>
              <a:xfrm>
                <a:off x="7376554" y="2506708"/>
                <a:ext cx="2566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09" name="Freihand 708">
                <a:extLst>
                  <a:ext uri="{FF2B5EF4-FFF2-40B4-BE49-F238E27FC236}">
                    <a16:creationId xmlns:a16="http://schemas.microsoft.com/office/drawing/2014/main" id="{113E31A7-DEC9-B197-6657-39AFEF44830E}"/>
                  </a:ext>
                </a:extLst>
              </p14:cNvPr>
              <p14:cNvContentPartPr/>
              <p14:nvPr/>
            </p14:nvContentPartPr>
            <p14:xfrm>
              <a:off x="571114" y="1779868"/>
              <a:ext cx="10800" cy="12600"/>
            </p14:xfrm>
          </p:contentPart>
        </mc:Choice>
        <mc:Fallback>
          <p:pic>
            <p:nvPicPr>
              <p:cNvPr id="709" name="Freihand 708">
                <a:extLst>
                  <a:ext uri="{FF2B5EF4-FFF2-40B4-BE49-F238E27FC236}">
                    <a16:creationId xmlns:a16="http://schemas.microsoft.com/office/drawing/2014/main" id="{113E31A7-DEC9-B197-6657-39AFEF44830E}"/>
                  </a:ext>
                </a:extLst>
              </p:cNvPr>
              <p:cNvPicPr/>
              <p:nvPr/>
            </p:nvPicPr>
            <p:blipFill>
              <a:blip r:embed="rId408"/>
              <a:stretch>
                <a:fillRect/>
              </a:stretch>
            </p:blipFill>
            <p:spPr>
              <a:xfrm>
                <a:off x="562474" y="1771228"/>
                <a:ext cx="28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710" name="Freihand 709">
                <a:extLst>
                  <a:ext uri="{FF2B5EF4-FFF2-40B4-BE49-F238E27FC236}">
                    <a16:creationId xmlns:a16="http://schemas.microsoft.com/office/drawing/2014/main" id="{DA54E963-B0EC-49E2-4317-B7AF2F001D7E}"/>
                  </a:ext>
                </a:extLst>
              </p14:cNvPr>
              <p14:cNvContentPartPr/>
              <p14:nvPr/>
            </p14:nvContentPartPr>
            <p14:xfrm>
              <a:off x="1088794" y="433828"/>
              <a:ext cx="1224000" cy="745560"/>
            </p14:xfrm>
          </p:contentPart>
        </mc:Choice>
        <mc:Fallback>
          <p:pic>
            <p:nvPicPr>
              <p:cNvPr id="710" name="Freihand 709">
                <a:extLst>
                  <a:ext uri="{FF2B5EF4-FFF2-40B4-BE49-F238E27FC236}">
                    <a16:creationId xmlns:a16="http://schemas.microsoft.com/office/drawing/2014/main" id="{DA54E963-B0EC-49E2-4317-B7AF2F001D7E}"/>
                  </a:ext>
                </a:extLst>
              </p:cNvPr>
              <p:cNvPicPr/>
              <p:nvPr/>
            </p:nvPicPr>
            <p:blipFill>
              <a:blip r:embed="rId410"/>
              <a:stretch>
                <a:fillRect/>
              </a:stretch>
            </p:blipFill>
            <p:spPr>
              <a:xfrm>
                <a:off x="1079794" y="425188"/>
                <a:ext cx="1241640" cy="763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11" name="Freihand 710">
                <a:extLst>
                  <a:ext uri="{FF2B5EF4-FFF2-40B4-BE49-F238E27FC236}">
                    <a16:creationId xmlns:a16="http://schemas.microsoft.com/office/drawing/2014/main" id="{D3310CE4-9F03-1A4D-A36C-0F6C52CB4B33}"/>
                  </a:ext>
                </a:extLst>
              </p14:cNvPr>
              <p14:cNvContentPartPr/>
              <p14:nvPr/>
            </p14:nvContentPartPr>
            <p14:xfrm>
              <a:off x="2101834" y="1009468"/>
              <a:ext cx="1217160" cy="981720"/>
            </p14:xfrm>
          </p:contentPart>
        </mc:Choice>
        <mc:Fallback>
          <p:pic>
            <p:nvPicPr>
              <p:cNvPr id="711" name="Freihand 710">
                <a:extLst>
                  <a:ext uri="{FF2B5EF4-FFF2-40B4-BE49-F238E27FC236}">
                    <a16:creationId xmlns:a16="http://schemas.microsoft.com/office/drawing/2014/main" id="{D3310CE4-9F03-1A4D-A36C-0F6C52CB4B33}"/>
                  </a:ext>
                </a:extLst>
              </p:cNvPr>
              <p:cNvPicPr/>
              <p:nvPr/>
            </p:nvPicPr>
            <p:blipFill>
              <a:blip r:embed="rId412"/>
              <a:stretch>
                <a:fillRect/>
              </a:stretch>
            </p:blipFill>
            <p:spPr>
              <a:xfrm>
                <a:off x="2092834" y="1000468"/>
                <a:ext cx="1234800" cy="999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12" name="Freihand 711">
                <a:extLst>
                  <a:ext uri="{FF2B5EF4-FFF2-40B4-BE49-F238E27FC236}">
                    <a16:creationId xmlns:a16="http://schemas.microsoft.com/office/drawing/2014/main" id="{5198588D-B4A0-EA40-64F5-8B2B1645595A}"/>
                  </a:ext>
                </a:extLst>
              </p14:cNvPr>
              <p14:cNvContentPartPr/>
              <p14:nvPr/>
            </p14:nvContentPartPr>
            <p14:xfrm>
              <a:off x="1590634" y="1288468"/>
              <a:ext cx="415800" cy="1390680"/>
            </p14:xfrm>
          </p:contentPart>
        </mc:Choice>
        <mc:Fallback>
          <p:pic>
            <p:nvPicPr>
              <p:cNvPr id="712" name="Freihand 711">
                <a:extLst>
                  <a:ext uri="{FF2B5EF4-FFF2-40B4-BE49-F238E27FC236}">
                    <a16:creationId xmlns:a16="http://schemas.microsoft.com/office/drawing/2014/main" id="{5198588D-B4A0-EA40-64F5-8B2B1645595A}"/>
                  </a:ext>
                </a:extLst>
              </p:cNvPr>
              <p:cNvPicPr/>
              <p:nvPr/>
            </p:nvPicPr>
            <p:blipFill>
              <a:blip r:embed="rId414"/>
              <a:stretch>
                <a:fillRect/>
              </a:stretch>
            </p:blipFill>
            <p:spPr>
              <a:xfrm>
                <a:off x="1581634" y="1279828"/>
                <a:ext cx="433440" cy="1408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713" name="Freihand 712">
                <a:extLst>
                  <a:ext uri="{FF2B5EF4-FFF2-40B4-BE49-F238E27FC236}">
                    <a16:creationId xmlns:a16="http://schemas.microsoft.com/office/drawing/2014/main" id="{0E1F9030-BCBC-B0EC-AB6A-C3723942C2C3}"/>
                  </a:ext>
                </a:extLst>
              </p14:cNvPr>
              <p14:cNvContentPartPr/>
              <p14:nvPr/>
            </p14:nvContentPartPr>
            <p14:xfrm>
              <a:off x="1962154" y="2040508"/>
              <a:ext cx="632160" cy="701640"/>
            </p14:xfrm>
          </p:contentPart>
        </mc:Choice>
        <mc:Fallback>
          <p:pic>
            <p:nvPicPr>
              <p:cNvPr id="713" name="Freihand 712">
                <a:extLst>
                  <a:ext uri="{FF2B5EF4-FFF2-40B4-BE49-F238E27FC236}">
                    <a16:creationId xmlns:a16="http://schemas.microsoft.com/office/drawing/2014/main" id="{0E1F9030-BCBC-B0EC-AB6A-C3723942C2C3}"/>
                  </a:ext>
                </a:extLst>
              </p:cNvPr>
              <p:cNvPicPr/>
              <p:nvPr/>
            </p:nvPicPr>
            <p:blipFill>
              <a:blip r:embed="rId416"/>
              <a:stretch>
                <a:fillRect/>
              </a:stretch>
            </p:blipFill>
            <p:spPr>
              <a:xfrm>
                <a:off x="1953514" y="2031868"/>
                <a:ext cx="64980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714" name="Freihand 713">
                <a:extLst>
                  <a:ext uri="{FF2B5EF4-FFF2-40B4-BE49-F238E27FC236}">
                    <a16:creationId xmlns:a16="http://schemas.microsoft.com/office/drawing/2014/main" id="{1E483D73-CC72-A299-0702-F3F6508BE3C0}"/>
                  </a:ext>
                </a:extLst>
              </p14:cNvPr>
              <p14:cNvContentPartPr/>
              <p14:nvPr/>
            </p14:nvContentPartPr>
            <p14:xfrm>
              <a:off x="1253314" y="3018268"/>
              <a:ext cx="62640" cy="300600"/>
            </p14:xfrm>
          </p:contentPart>
        </mc:Choice>
        <mc:Fallback>
          <p:pic>
            <p:nvPicPr>
              <p:cNvPr id="714" name="Freihand 713">
                <a:extLst>
                  <a:ext uri="{FF2B5EF4-FFF2-40B4-BE49-F238E27FC236}">
                    <a16:creationId xmlns:a16="http://schemas.microsoft.com/office/drawing/2014/main" id="{1E483D73-CC72-A299-0702-F3F6508BE3C0}"/>
                  </a:ext>
                </a:extLst>
              </p:cNvPr>
              <p:cNvPicPr/>
              <p:nvPr/>
            </p:nvPicPr>
            <p:blipFill>
              <a:blip r:embed="rId418"/>
              <a:stretch>
                <a:fillRect/>
              </a:stretch>
            </p:blipFill>
            <p:spPr>
              <a:xfrm>
                <a:off x="1244674" y="3009268"/>
                <a:ext cx="802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715" name="Freihand 714">
                <a:extLst>
                  <a:ext uri="{FF2B5EF4-FFF2-40B4-BE49-F238E27FC236}">
                    <a16:creationId xmlns:a16="http://schemas.microsoft.com/office/drawing/2014/main" id="{FEC159D7-4DA8-386F-99AC-8C7EDA86597E}"/>
                  </a:ext>
                </a:extLst>
              </p14:cNvPr>
              <p14:cNvContentPartPr/>
              <p14:nvPr/>
            </p14:nvContentPartPr>
            <p14:xfrm>
              <a:off x="1261594" y="3015748"/>
              <a:ext cx="256320" cy="237240"/>
            </p14:xfrm>
          </p:contentPart>
        </mc:Choice>
        <mc:Fallback>
          <p:pic>
            <p:nvPicPr>
              <p:cNvPr id="715" name="Freihand 714">
                <a:extLst>
                  <a:ext uri="{FF2B5EF4-FFF2-40B4-BE49-F238E27FC236}">
                    <a16:creationId xmlns:a16="http://schemas.microsoft.com/office/drawing/2014/main" id="{FEC159D7-4DA8-386F-99AC-8C7EDA86597E}"/>
                  </a:ext>
                </a:extLst>
              </p:cNvPr>
              <p:cNvPicPr/>
              <p:nvPr/>
            </p:nvPicPr>
            <p:blipFill>
              <a:blip r:embed="rId420"/>
              <a:stretch>
                <a:fillRect/>
              </a:stretch>
            </p:blipFill>
            <p:spPr>
              <a:xfrm>
                <a:off x="1252954" y="3006748"/>
                <a:ext cx="2739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716" name="Freihand 715">
                <a:extLst>
                  <a:ext uri="{FF2B5EF4-FFF2-40B4-BE49-F238E27FC236}">
                    <a16:creationId xmlns:a16="http://schemas.microsoft.com/office/drawing/2014/main" id="{3E0C2FAF-E2A3-29DA-6E34-671BE2E98472}"/>
                  </a:ext>
                </a:extLst>
              </p14:cNvPr>
              <p14:cNvContentPartPr/>
              <p14:nvPr/>
            </p14:nvContentPartPr>
            <p14:xfrm>
              <a:off x="1591354" y="3111508"/>
              <a:ext cx="206640" cy="119160"/>
            </p14:xfrm>
          </p:contentPart>
        </mc:Choice>
        <mc:Fallback>
          <p:pic>
            <p:nvPicPr>
              <p:cNvPr id="716" name="Freihand 715">
                <a:extLst>
                  <a:ext uri="{FF2B5EF4-FFF2-40B4-BE49-F238E27FC236}">
                    <a16:creationId xmlns:a16="http://schemas.microsoft.com/office/drawing/2014/main" id="{3E0C2FAF-E2A3-29DA-6E34-671BE2E98472}"/>
                  </a:ext>
                </a:extLst>
              </p:cNvPr>
              <p:cNvPicPr/>
              <p:nvPr/>
            </p:nvPicPr>
            <p:blipFill>
              <a:blip r:embed="rId422"/>
              <a:stretch>
                <a:fillRect/>
              </a:stretch>
            </p:blipFill>
            <p:spPr>
              <a:xfrm>
                <a:off x="1582714" y="3102868"/>
                <a:ext cx="224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717" name="Freihand 716">
                <a:extLst>
                  <a:ext uri="{FF2B5EF4-FFF2-40B4-BE49-F238E27FC236}">
                    <a16:creationId xmlns:a16="http://schemas.microsoft.com/office/drawing/2014/main" id="{1151BCF7-DD65-57C3-064E-E536878A06C1}"/>
                  </a:ext>
                </a:extLst>
              </p14:cNvPr>
              <p14:cNvContentPartPr/>
              <p14:nvPr/>
            </p14:nvContentPartPr>
            <p14:xfrm>
              <a:off x="1823554" y="2940868"/>
              <a:ext cx="368280" cy="307440"/>
            </p14:xfrm>
          </p:contentPart>
        </mc:Choice>
        <mc:Fallback>
          <p:pic>
            <p:nvPicPr>
              <p:cNvPr id="717" name="Freihand 716">
                <a:extLst>
                  <a:ext uri="{FF2B5EF4-FFF2-40B4-BE49-F238E27FC236}">
                    <a16:creationId xmlns:a16="http://schemas.microsoft.com/office/drawing/2014/main" id="{1151BCF7-DD65-57C3-064E-E536878A06C1}"/>
                  </a:ext>
                </a:extLst>
              </p:cNvPr>
              <p:cNvPicPr/>
              <p:nvPr/>
            </p:nvPicPr>
            <p:blipFill>
              <a:blip r:embed="rId424"/>
              <a:stretch>
                <a:fillRect/>
              </a:stretch>
            </p:blipFill>
            <p:spPr>
              <a:xfrm>
                <a:off x="1814914" y="2932228"/>
                <a:ext cx="3859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718" name="Freihand 717">
                <a:extLst>
                  <a:ext uri="{FF2B5EF4-FFF2-40B4-BE49-F238E27FC236}">
                    <a16:creationId xmlns:a16="http://schemas.microsoft.com/office/drawing/2014/main" id="{2649B1E5-FA9A-1E02-A8C2-C41C6D568517}"/>
                  </a:ext>
                </a:extLst>
              </p14:cNvPr>
              <p14:cNvContentPartPr/>
              <p14:nvPr/>
            </p14:nvContentPartPr>
            <p14:xfrm>
              <a:off x="2317474" y="3072268"/>
              <a:ext cx="106560" cy="47880"/>
            </p14:xfrm>
          </p:contentPart>
        </mc:Choice>
        <mc:Fallback>
          <p:pic>
            <p:nvPicPr>
              <p:cNvPr id="718" name="Freihand 717">
                <a:extLst>
                  <a:ext uri="{FF2B5EF4-FFF2-40B4-BE49-F238E27FC236}">
                    <a16:creationId xmlns:a16="http://schemas.microsoft.com/office/drawing/2014/main" id="{2649B1E5-FA9A-1E02-A8C2-C41C6D568517}"/>
                  </a:ext>
                </a:extLst>
              </p:cNvPr>
              <p:cNvPicPr/>
              <p:nvPr/>
            </p:nvPicPr>
            <p:blipFill>
              <a:blip r:embed="rId426"/>
              <a:stretch>
                <a:fillRect/>
              </a:stretch>
            </p:blipFill>
            <p:spPr>
              <a:xfrm>
                <a:off x="2308474" y="3063268"/>
                <a:ext cx="124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719" name="Freihand 718">
                <a:extLst>
                  <a:ext uri="{FF2B5EF4-FFF2-40B4-BE49-F238E27FC236}">
                    <a16:creationId xmlns:a16="http://schemas.microsoft.com/office/drawing/2014/main" id="{8A43CE07-009D-B355-96BB-C64ED410D25E}"/>
                  </a:ext>
                </a:extLst>
              </p14:cNvPr>
              <p14:cNvContentPartPr/>
              <p14:nvPr/>
            </p14:nvContentPartPr>
            <p14:xfrm>
              <a:off x="2601514" y="3013588"/>
              <a:ext cx="130320" cy="129960"/>
            </p14:xfrm>
          </p:contentPart>
        </mc:Choice>
        <mc:Fallback>
          <p:pic>
            <p:nvPicPr>
              <p:cNvPr id="719" name="Freihand 718">
                <a:extLst>
                  <a:ext uri="{FF2B5EF4-FFF2-40B4-BE49-F238E27FC236}">
                    <a16:creationId xmlns:a16="http://schemas.microsoft.com/office/drawing/2014/main" id="{8A43CE07-009D-B355-96BB-C64ED410D25E}"/>
                  </a:ext>
                </a:extLst>
              </p:cNvPr>
              <p:cNvPicPr/>
              <p:nvPr/>
            </p:nvPicPr>
            <p:blipFill>
              <a:blip r:embed="rId428"/>
              <a:stretch>
                <a:fillRect/>
              </a:stretch>
            </p:blipFill>
            <p:spPr>
              <a:xfrm>
                <a:off x="2592514" y="3004588"/>
                <a:ext cx="147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720" name="Freihand 719">
                <a:extLst>
                  <a:ext uri="{FF2B5EF4-FFF2-40B4-BE49-F238E27FC236}">
                    <a16:creationId xmlns:a16="http://schemas.microsoft.com/office/drawing/2014/main" id="{5B0F00AE-E915-0567-3F75-CBE4D3E7D8D6}"/>
                  </a:ext>
                </a:extLst>
              </p14:cNvPr>
              <p14:cNvContentPartPr/>
              <p14:nvPr/>
            </p14:nvContentPartPr>
            <p14:xfrm>
              <a:off x="2785114" y="2990188"/>
              <a:ext cx="363600" cy="272880"/>
            </p14:xfrm>
          </p:contentPart>
        </mc:Choice>
        <mc:Fallback>
          <p:pic>
            <p:nvPicPr>
              <p:cNvPr id="720" name="Freihand 719">
                <a:extLst>
                  <a:ext uri="{FF2B5EF4-FFF2-40B4-BE49-F238E27FC236}">
                    <a16:creationId xmlns:a16="http://schemas.microsoft.com/office/drawing/2014/main" id="{5B0F00AE-E915-0567-3F75-CBE4D3E7D8D6}"/>
                  </a:ext>
                </a:extLst>
              </p:cNvPr>
              <p:cNvPicPr/>
              <p:nvPr/>
            </p:nvPicPr>
            <p:blipFill>
              <a:blip r:embed="rId430"/>
              <a:stretch>
                <a:fillRect/>
              </a:stretch>
            </p:blipFill>
            <p:spPr>
              <a:xfrm>
                <a:off x="2776114" y="2981188"/>
                <a:ext cx="3812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721" name="Freihand 720">
                <a:extLst>
                  <a:ext uri="{FF2B5EF4-FFF2-40B4-BE49-F238E27FC236}">
                    <a16:creationId xmlns:a16="http://schemas.microsoft.com/office/drawing/2014/main" id="{3E3CA048-890C-16C7-0BEA-973398BA0CF7}"/>
                  </a:ext>
                </a:extLst>
              </p14:cNvPr>
              <p14:cNvContentPartPr/>
              <p14:nvPr/>
            </p14:nvContentPartPr>
            <p14:xfrm>
              <a:off x="3195154" y="2989468"/>
              <a:ext cx="42840" cy="81360"/>
            </p14:xfrm>
          </p:contentPart>
        </mc:Choice>
        <mc:Fallback>
          <p:pic>
            <p:nvPicPr>
              <p:cNvPr id="721" name="Freihand 720">
                <a:extLst>
                  <a:ext uri="{FF2B5EF4-FFF2-40B4-BE49-F238E27FC236}">
                    <a16:creationId xmlns:a16="http://schemas.microsoft.com/office/drawing/2014/main" id="{3E3CA048-890C-16C7-0BEA-973398BA0CF7}"/>
                  </a:ext>
                </a:extLst>
              </p:cNvPr>
              <p:cNvPicPr/>
              <p:nvPr/>
            </p:nvPicPr>
            <p:blipFill>
              <a:blip r:embed="rId432"/>
              <a:stretch>
                <a:fillRect/>
              </a:stretch>
            </p:blipFill>
            <p:spPr>
              <a:xfrm>
                <a:off x="3186514" y="2980828"/>
                <a:ext cx="60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722" name="Freihand 721">
                <a:extLst>
                  <a:ext uri="{FF2B5EF4-FFF2-40B4-BE49-F238E27FC236}">
                    <a16:creationId xmlns:a16="http://schemas.microsoft.com/office/drawing/2014/main" id="{DB3DE2D3-363D-C7F5-3284-D93FE2C6F542}"/>
                  </a:ext>
                </a:extLst>
              </p14:cNvPr>
              <p14:cNvContentPartPr/>
              <p14:nvPr/>
            </p14:nvContentPartPr>
            <p14:xfrm>
              <a:off x="3287314" y="2837908"/>
              <a:ext cx="3600" cy="6840"/>
            </p14:xfrm>
          </p:contentPart>
        </mc:Choice>
        <mc:Fallback>
          <p:pic>
            <p:nvPicPr>
              <p:cNvPr id="722" name="Freihand 721">
                <a:extLst>
                  <a:ext uri="{FF2B5EF4-FFF2-40B4-BE49-F238E27FC236}">
                    <a16:creationId xmlns:a16="http://schemas.microsoft.com/office/drawing/2014/main" id="{DB3DE2D3-363D-C7F5-3284-D93FE2C6F542}"/>
                  </a:ext>
                </a:extLst>
              </p:cNvPr>
              <p:cNvPicPr/>
              <p:nvPr/>
            </p:nvPicPr>
            <p:blipFill>
              <a:blip r:embed="rId434"/>
              <a:stretch>
                <a:fillRect/>
              </a:stretch>
            </p:blipFill>
            <p:spPr>
              <a:xfrm>
                <a:off x="3278314" y="2829268"/>
                <a:ext cx="21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723" name="Freihand 722">
                <a:extLst>
                  <a:ext uri="{FF2B5EF4-FFF2-40B4-BE49-F238E27FC236}">
                    <a16:creationId xmlns:a16="http://schemas.microsoft.com/office/drawing/2014/main" id="{CF07A45A-E83C-ECFC-8C93-8BA846451D80}"/>
                  </a:ext>
                </a:extLst>
              </p14:cNvPr>
              <p14:cNvContentPartPr/>
              <p14:nvPr/>
            </p14:nvContentPartPr>
            <p14:xfrm>
              <a:off x="3315754" y="2800468"/>
              <a:ext cx="275400" cy="310680"/>
            </p14:xfrm>
          </p:contentPart>
        </mc:Choice>
        <mc:Fallback>
          <p:pic>
            <p:nvPicPr>
              <p:cNvPr id="723" name="Freihand 722">
                <a:extLst>
                  <a:ext uri="{FF2B5EF4-FFF2-40B4-BE49-F238E27FC236}">
                    <a16:creationId xmlns:a16="http://schemas.microsoft.com/office/drawing/2014/main" id="{CF07A45A-E83C-ECFC-8C93-8BA846451D80}"/>
                  </a:ext>
                </a:extLst>
              </p:cNvPr>
              <p:cNvPicPr/>
              <p:nvPr/>
            </p:nvPicPr>
            <p:blipFill>
              <a:blip r:embed="rId436"/>
              <a:stretch>
                <a:fillRect/>
              </a:stretch>
            </p:blipFill>
            <p:spPr>
              <a:xfrm>
                <a:off x="3306754" y="2791828"/>
                <a:ext cx="2930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724" name="Freihand 723">
                <a:extLst>
                  <a:ext uri="{FF2B5EF4-FFF2-40B4-BE49-F238E27FC236}">
                    <a16:creationId xmlns:a16="http://schemas.microsoft.com/office/drawing/2014/main" id="{D10EE4D1-8547-85B8-1C32-23828A6CB568}"/>
                  </a:ext>
                </a:extLst>
              </p14:cNvPr>
              <p14:cNvContentPartPr/>
              <p14:nvPr/>
            </p14:nvContentPartPr>
            <p14:xfrm>
              <a:off x="3591874" y="2819188"/>
              <a:ext cx="114840" cy="253440"/>
            </p14:xfrm>
          </p:contentPart>
        </mc:Choice>
        <mc:Fallback>
          <p:pic>
            <p:nvPicPr>
              <p:cNvPr id="724" name="Freihand 723">
                <a:extLst>
                  <a:ext uri="{FF2B5EF4-FFF2-40B4-BE49-F238E27FC236}">
                    <a16:creationId xmlns:a16="http://schemas.microsoft.com/office/drawing/2014/main" id="{D10EE4D1-8547-85B8-1C32-23828A6CB568}"/>
                  </a:ext>
                </a:extLst>
              </p:cNvPr>
              <p:cNvPicPr/>
              <p:nvPr/>
            </p:nvPicPr>
            <p:blipFill>
              <a:blip r:embed="rId438"/>
              <a:stretch>
                <a:fillRect/>
              </a:stretch>
            </p:blipFill>
            <p:spPr>
              <a:xfrm>
                <a:off x="3582874" y="2810548"/>
                <a:ext cx="1324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725" name="Freihand 724">
                <a:extLst>
                  <a:ext uri="{FF2B5EF4-FFF2-40B4-BE49-F238E27FC236}">
                    <a16:creationId xmlns:a16="http://schemas.microsoft.com/office/drawing/2014/main" id="{EC301088-BAA8-5F78-9C19-8349456A785E}"/>
                  </a:ext>
                </a:extLst>
              </p14:cNvPr>
              <p14:cNvContentPartPr/>
              <p14:nvPr/>
            </p14:nvContentPartPr>
            <p14:xfrm>
              <a:off x="3759994" y="2864548"/>
              <a:ext cx="111600" cy="181800"/>
            </p14:xfrm>
          </p:contentPart>
        </mc:Choice>
        <mc:Fallback>
          <p:pic>
            <p:nvPicPr>
              <p:cNvPr id="725" name="Freihand 724">
                <a:extLst>
                  <a:ext uri="{FF2B5EF4-FFF2-40B4-BE49-F238E27FC236}">
                    <a16:creationId xmlns:a16="http://schemas.microsoft.com/office/drawing/2014/main" id="{EC301088-BAA8-5F78-9C19-8349456A785E}"/>
                  </a:ext>
                </a:extLst>
              </p:cNvPr>
              <p:cNvPicPr/>
              <p:nvPr/>
            </p:nvPicPr>
            <p:blipFill>
              <a:blip r:embed="rId440"/>
              <a:stretch>
                <a:fillRect/>
              </a:stretch>
            </p:blipFill>
            <p:spPr>
              <a:xfrm>
                <a:off x="3751354" y="2855548"/>
                <a:ext cx="129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726" name="Freihand 725">
                <a:extLst>
                  <a:ext uri="{FF2B5EF4-FFF2-40B4-BE49-F238E27FC236}">
                    <a16:creationId xmlns:a16="http://schemas.microsoft.com/office/drawing/2014/main" id="{71FA2C6A-0CDB-15D3-D4CC-DB482D1F0A65}"/>
                  </a:ext>
                </a:extLst>
              </p14:cNvPr>
              <p14:cNvContentPartPr/>
              <p14:nvPr/>
            </p14:nvContentPartPr>
            <p14:xfrm>
              <a:off x="3888874" y="2970388"/>
              <a:ext cx="130320" cy="90720"/>
            </p14:xfrm>
          </p:contentPart>
        </mc:Choice>
        <mc:Fallback>
          <p:pic>
            <p:nvPicPr>
              <p:cNvPr id="726" name="Freihand 725">
                <a:extLst>
                  <a:ext uri="{FF2B5EF4-FFF2-40B4-BE49-F238E27FC236}">
                    <a16:creationId xmlns:a16="http://schemas.microsoft.com/office/drawing/2014/main" id="{71FA2C6A-0CDB-15D3-D4CC-DB482D1F0A65}"/>
                  </a:ext>
                </a:extLst>
              </p:cNvPr>
              <p:cNvPicPr/>
              <p:nvPr/>
            </p:nvPicPr>
            <p:blipFill>
              <a:blip r:embed="rId442"/>
              <a:stretch>
                <a:fillRect/>
              </a:stretch>
            </p:blipFill>
            <p:spPr>
              <a:xfrm>
                <a:off x="3880234" y="2961388"/>
                <a:ext cx="147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727" name="Freihand 726">
                <a:extLst>
                  <a:ext uri="{FF2B5EF4-FFF2-40B4-BE49-F238E27FC236}">
                    <a16:creationId xmlns:a16="http://schemas.microsoft.com/office/drawing/2014/main" id="{85CCE006-CAD8-0169-9DE6-DBDF4194C448}"/>
                  </a:ext>
                </a:extLst>
              </p14:cNvPr>
              <p14:cNvContentPartPr/>
              <p14:nvPr/>
            </p14:nvContentPartPr>
            <p14:xfrm>
              <a:off x="4261834" y="2970388"/>
              <a:ext cx="368640" cy="114480"/>
            </p14:xfrm>
          </p:contentPart>
        </mc:Choice>
        <mc:Fallback>
          <p:pic>
            <p:nvPicPr>
              <p:cNvPr id="727" name="Freihand 726">
                <a:extLst>
                  <a:ext uri="{FF2B5EF4-FFF2-40B4-BE49-F238E27FC236}">
                    <a16:creationId xmlns:a16="http://schemas.microsoft.com/office/drawing/2014/main" id="{85CCE006-CAD8-0169-9DE6-DBDF4194C448}"/>
                  </a:ext>
                </a:extLst>
              </p:cNvPr>
              <p:cNvPicPr/>
              <p:nvPr/>
            </p:nvPicPr>
            <p:blipFill>
              <a:blip r:embed="rId444"/>
              <a:stretch>
                <a:fillRect/>
              </a:stretch>
            </p:blipFill>
            <p:spPr>
              <a:xfrm>
                <a:off x="4252834" y="2961388"/>
                <a:ext cx="386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728" name="Freihand 727">
                <a:extLst>
                  <a:ext uri="{FF2B5EF4-FFF2-40B4-BE49-F238E27FC236}">
                    <a16:creationId xmlns:a16="http://schemas.microsoft.com/office/drawing/2014/main" id="{1FC72016-B1E6-BC13-70FA-C3A19E2FFA1E}"/>
                  </a:ext>
                </a:extLst>
              </p14:cNvPr>
              <p14:cNvContentPartPr/>
              <p14:nvPr/>
            </p14:nvContentPartPr>
            <p14:xfrm>
              <a:off x="4602754" y="2887588"/>
              <a:ext cx="27360" cy="15120"/>
            </p14:xfrm>
          </p:contentPart>
        </mc:Choice>
        <mc:Fallback>
          <p:pic>
            <p:nvPicPr>
              <p:cNvPr id="728" name="Freihand 727">
                <a:extLst>
                  <a:ext uri="{FF2B5EF4-FFF2-40B4-BE49-F238E27FC236}">
                    <a16:creationId xmlns:a16="http://schemas.microsoft.com/office/drawing/2014/main" id="{1FC72016-B1E6-BC13-70FA-C3A19E2FFA1E}"/>
                  </a:ext>
                </a:extLst>
              </p:cNvPr>
              <p:cNvPicPr/>
              <p:nvPr/>
            </p:nvPicPr>
            <p:blipFill>
              <a:blip r:embed="rId446"/>
              <a:stretch>
                <a:fillRect/>
              </a:stretch>
            </p:blipFill>
            <p:spPr>
              <a:xfrm>
                <a:off x="4593754" y="2878588"/>
                <a:ext cx="45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729" name="Freihand 728">
                <a:extLst>
                  <a:ext uri="{FF2B5EF4-FFF2-40B4-BE49-F238E27FC236}">
                    <a16:creationId xmlns:a16="http://schemas.microsoft.com/office/drawing/2014/main" id="{99E41235-964D-545C-F9D0-C3D2351B03A8}"/>
                  </a:ext>
                </a:extLst>
              </p14:cNvPr>
              <p14:cNvContentPartPr/>
              <p14:nvPr/>
            </p14:nvContentPartPr>
            <p14:xfrm>
              <a:off x="4838194" y="2983348"/>
              <a:ext cx="203400" cy="280440"/>
            </p14:xfrm>
          </p:contentPart>
        </mc:Choice>
        <mc:Fallback>
          <p:pic>
            <p:nvPicPr>
              <p:cNvPr id="729" name="Freihand 728">
                <a:extLst>
                  <a:ext uri="{FF2B5EF4-FFF2-40B4-BE49-F238E27FC236}">
                    <a16:creationId xmlns:a16="http://schemas.microsoft.com/office/drawing/2014/main" id="{99E41235-964D-545C-F9D0-C3D2351B03A8}"/>
                  </a:ext>
                </a:extLst>
              </p:cNvPr>
              <p:cNvPicPr/>
              <p:nvPr/>
            </p:nvPicPr>
            <p:blipFill>
              <a:blip r:embed="rId448"/>
              <a:stretch>
                <a:fillRect/>
              </a:stretch>
            </p:blipFill>
            <p:spPr>
              <a:xfrm>
                <a:off x="4829554" y="2974348"/>
                <a:ext cx="2210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730" name="Freihand 729">
                <a:extLst>
                  <a:ext uri="{FF2B5EF4-FFF2-40B4-BE49-F238E27FC236}">
                    <a16:creationId xmlns:a16="http://schemas.microsoft.com/office/drawing/2014/main" id="{2336F515-891C-8425-5FE5-18B8A7DD7B5E}"/>
                  </a:ext>
                </a:extLst>
              </p14:cNvPr>
              <p14:cNvContentPartPr/>
              <p14:nvPr/>
            </p14:nvContentPartPr>
            <p14:xfrm>
              <a:off x="5128354" y="3014308"/>
              <a:ext cx="364680" cy="126360"/>
            </p14:xfrm>
          </p:contentPart>
        </mc:Choice>
        <mc:Fallback>
          <p:pic>
            <p:nvPicPr>
              <p:cNvPr id="730" name="Freihand 729">
                <a:extLst>
                  <a:ext uri="{FF2B5EF4-FFF2-40B4-BE49-F238E27FC236}">
                    <a16:creationId xmlns:a16="http://schemas.microsoft.com/office/drawing/2014/main" id="{2336F515-891C-8425-5FE5-18B8A7DD7B5E}"/>
                  </a:ext>
                </a:extLst>
              </p:cNvPr>
              <p:cNvPicPr/>
              <p:nvPr/>
            </p:nvPicPr>
            <p:blipFill>
              <a:blip r:embed="rId450"/>
              <a:stretch>
                <a:fillRect/>
              </a:stretch>
            </p:blipFill>
            <p:spPr>
              <a:xfrm>
                <a:off x="5119714" y="3005668"/>
                <a:ext cx="382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731" name="Freihand 730">
                <a:extLst>
                  <a:ext uri="{FF2B5EF4-FFF2-40B4-BE49-F238E27FC236}">
                    <a16:creationId xmlns:a16="http://schemas.microsoft.com/office/drawing/2014/main" id="{9DDD7B65-FE03-8B70-758C-E6864C576E25}"/>
                  </a:ext>
                </a:extLst>
              </p14:cNvPr>
              <p14:cNvContentPartPr/>
              <p14:nvPr/>
            </p14:nvContentPartPr>
            <p14:xfrm>
              <a:off x="5655394" y="3027988"/>
              <a:ext cx="174240" cy="201960"/>
            </p14:xfrm>
          </p:contentPart>
        </mc:Choice>
        <mc:Fallback>
          <p:pic>
            <p:nvPicPr>
              <p:cNvPr id="731" name="Freihand 730">
                <a:extLst>
                  <a:ext uri="{FF2B5EF4-FFF2-40B4-BE49-F238E27FC236}">
                    <a16:creationId xmlns:a16="http://schemas.microsoft.com/office/drawing/2014/main" id="{9DDD7B65-FE03-8B70-758C-E6864C576E25}"/>
                  </a:ext>
                </a:extLst>
              </p:cNvPr>
              <p:cNvPicPr/>
              <p:nvPr/>
            </p:nvPicPr>
            <p:blipFill>
              <a:blip r:embed="rId452"/>
              <a:stretch>
                <a:fillRect/>
              </a:stretch>
            </p:blipFill>
            <p:spPr>
              <a:xfrm>
                <a:off x="5646394" y="3019348"/>
                <a:ext cx="191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732" name="Freihand 731">
                <a:extLst>
                  <a:ext uri="{FF2B5EF4-FFF2-40B4-BE49-F238E27FC236}">
                    <a16:creationId xmlns:a16="http://schemas.microsoft.com/office/drawing/2014/main" id="{C00C967D-E6D6-5B97-5E92-8629C310B980}"/>
                  </a:ext>
                </a:extLst>
              </p14:cNvPr>
              <p14:cNvContentPartPr/>
              <p14:nvPr/>
            </p14:nvContentPartPr>
            <p14:xfrm>
              <a:off x="5846194" y="2953108"/>
              <a:ext cx="313560" cy="295560"/>
            </p14:xfrm>
          </p:contentPart>
        </mc:Choice>
        <mc:Fallback>
          <p:pic>
            <p:nvPicPr>
              <p:cNvPr id="732" name="Freihand 731">
                <a:extLst>
                  <a:ext uri="{FF2B5EF4-FFF2-40B4-BE49-F238E27FC236}">
                    <a16:creationId xmlns:a16="http://schemas.microsoft.com/office/drawing/2014/main" id="{C00C967D-E6D6-5B97-5E92-8629C310B980}"/>
                  </a:ext>
                </a:extLst>
              </p:cNvPr>
              <p:cNvPicPr/>
              <p:nvPr/>
            </p:nvPicPr>
            <p:blipFill>
              <a:blip r:embed="rId454"/>
              <a:stretch>
                <a:fillRect/>
              </a:stretch>
            </p:blipFill>
            <p:spPr>
              <a:xfrm>
                <a:off x="5837194" y="2944468"/>
                <a:ext cx="3312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733" name="Freihand 732">
                <a:extLst>
                  <a:ext uri="{FF2B5EF4-FFF2-40B4-BE49-F238E27FC236}">
                    <a16:creationId xmlns:a16="http://schemas.microsoft.com/office/drawing/2014/main" id="{689EAC61-03C2-D318-6811-5A9060421A5B}"/>
                  </a:ext>
                </a:extLst>
              </p14:cNvPr>
              <p14:cNvContentPartPr/>
              <p14:nvPr/>
            </p14:nvContentPartPr>
            <p14:xfrm>
              <a:off x="6132754" y="3063268"/>
              <a:ext cx="173160" cy="158040"/>
            </p14:xfrm>
          </p:contentPart>
        </mc:Choice>
        <mc:Fallback>
          <p:pic>
            <p:nvPicPr>
              <p:cNvPr id="733" name="Freihand 732">
                <a:extLst>
                  <a:ext uri="{FF2B5EF4-FFF2-40B4-BE49-F238E27FC236}">
                    <a16:creationId xmlns:a16="http://schemas.microsoft.com/office/drawing/2014/main" id="{689EAC61-03C2-D318-6811-5A9060421A5B}"/>
                  </a:ext>
                </a:extLst>
              </p:cNvPr>
              <p:cNvPicPr/>
              <p:nvPr/>
            </p:nvPicPr>
            <p:blipFill>
              <a:blip r:embed="rId456"/>
              <a:stretch>
                <a:fillRect/>
              </a:stretch>
            </p:blipFill>
            <p:spPr>
              <a:xfrm>
                <a:off x="6124114" y="3054268"/>
                <a:ext cx="190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734" name="Freihand 733">
                <a:extLst>
                  <a:ext uri="{FF2B5EF4-FFF2-40B4-BE49-F238E27FC236}">
                    <a16:creationId xmlns:a16="http://schemas.microsoft.com/office/drawing/2014/main" id="{796756F1-3F65-2BE0-83A7-2A8A0E4E0F44}"/>
                  </a:ext>
                </a:extLst>
              </p14:cNvPr>
              <p14:cNvContentPartPr/>
              <p14:nvPr/>
            </p14:nvContentPartPr>
            <p14:xfrm>
              <a:off x="6405994" y="2965348"/>
              <a:ext cx="243360" cy="264240"/>
            </p14:xfrm>
          </p:contentPart>
        </mc:Choice>
        <mc:Fallback>
          <p:pic>
            <p:nvPicPr>
              <p:cNvPr id="734" name="Freihand 733">
                <a:extLst>
                  <a:ext uri="{FF2B5EF4-FFF2-40B4-BE49-F238E27FC236}">
                    <a16:creationId xmlns:a16="http://schemas.microsoft.com/office/drawing/2014/main" id="{796756F1-3F65-2BE0-83A7-2A8A0E4E0F44}"/>
                  </a:ext>
                </a:extLst>
              </p:cNvPr>
              <p:cNvPicPr/>
              <p:nvPr/>
            </p:nvPicPr>
            <p:blipFill>
              <a:blip r:embed="rId458"/>
              <a:stretch>
                <a:fillRect/>
              </a:stretch>
            </p:blipFill>
            <p:spPr>
              <a:xfrm>
                <a:off x="6397354" y="2956708"/>
                <a:ext cx="2610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735" name="Freihand 734">
                <a:extLst>
                  <a:ext uri="{FF2B5EF4-FFF2-40B4-BE49-F238E27FC236}">
                    <a16:creationId xmlns:a16="http://schemas.microsoft.com/office/drawing/2014/main" id="{58830D1D-E4EE-1AFD-C2DB-721397F59FD0}"/>
                  </a:ext>
                </a:extLst>
              </p14:cNvPr>
              <p14:cNvContentPartPr/>
              <p14:nvPr/>
            </p14:nvContentPartPr>
            <p14:xfrm>
              <a:off x="6732874" y="3041668"/>
              <a:ext cx="283320" cy="372600"/>
            </p14:xfrm>
          </p:contentPart>
        </mc:Choice>
        <mc:Fallback>
          <p:pic>
            <p:nvPicPr>
              <p:cNvPr id="735" name="Freihand 734">
                <a:extLst>
                  <a:ext uri="{FF2B5EF4-FFF2-40B4-BE49-F238E27FC236}">
                    <a16:creationId xmlns:a16="http://schemas.microsoft.com/office/drawing/2014/main" id="{58830D1D-E4EE-1AFD-C2DB-721397F59FD0}"/>
                  </a:ext>
                </a:extLst>
              </p:cNvPr>
              <p:cNvPicPr/>
              <p:nvPr/>
            </p:nvPicPr>
            <p:blipFill>
              <a:blip r:embed="rId460"/>
              <a:stretch>
                <a:fillRect/>
              </a:stretch>
            </p:blipFill>
            <p:spPr>
              <a:xfrm>
                <a:off x="6724234" y="3033028"/>
                <a:ext cx="30096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736" name="Freihand 735">
                <a:extLst>
                  <a:ext uri="{FF2B5EF4-FFF2-40B4-BE49-F238E27FC236}">
                    <a16:creationId xmlns:a16="http://schemas.microsoft.com/office/drawing/2014/main" id="{2B9060AE-10DC-90FA-82C2-A841B9CD2CE8}"/>
                  </a:ext>
                </a:extLst>
              </p14:cNvPr>
              <p14:cNvContentPartPr/>
              <p14:nvPr/>
            </p14:nvContentPartPr>
            <p14:xfrm>
              <a:off x="7029514" y="3035188"/>
              <a:ext cx="61920" cy="101880"/>
            </p14:xfrm>
          </p:contentPart>
        </mc:Choice>
        <mc:Fallback>
          <p:pic>
            <p:nvPicPr>
              <p:cNvPr id="736" name="Freihand 735">
                <a:extLst>
                  <a:ext uri="{FF2B5EF4-FFF2-40B4-BE49-F238E27FC236}">
                    <a16:creationId xmlns:a16="http://schemas.microsoft.com/office/drawing/2014/main" id="{2B9060AE-10DC-90FA-82C2-A841B9CD2CE8}"/>
                  </a:ext>
                </a:extLst>
              </p:cNvPr>
              <p:cNvPicPr/>
              <p:nvPr/>
            </p:nvPicPr>
            <p:blipFill>
              <a:blip r:embed="rId462"/>
              <a:stretch>
                <a:fillRect/>
              </a:stretch>
            </p:blipFill>
            <p:spPr>
              <a:xfrm>
                <a:off x="7020514" y="3026188"/>
                <a:ext cx="79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737" name="Freihand 736">
                <a:extLst>
                  <a:ext uri="{FF2B5EF4-FFF2-40B4-BE49-F238E27FC236}">
                    <a16:creationId xmlns:a16="http://schemas.microsoft.com/office/drawing/2014/main" id="{B1DC6218-E317-7C09-A7E0-536630E24536}"/>
                  </a:ext>
                </a:extLst>
              </p14:cNvPr>
              <p14:cNvContentPartPr/>
              <p14:nvPr/>
            </p14:nvContentPartPr>
            <p14:xfrm>
              <a:off x="6956074" y="3031228"/>
              <a:ext cx="38880" cy="176040"/>
            </p14:xfrm>
          </p:contentPart>
        </mc:Choice>
        <mc:Fallback>
          <p:pic>
            <p:nvPicPr>
              <p:cNvPr id="737" name="Freihand 736">
                <a:extLst>
                  <a:ext uri="{FF2B5EF4-FFF2-40B4-BE49-F238E27FC236}">
                    <a16:creationId xmlns:a16="http://schemas.microsoft.com/office/drawing/2014/main" id="{B1DC6218-E317-7C09-A7E0-536630E24536}"/>
                  </a:ext>
                </a:extLst>
              </p:cNvPr>
              <p:cNvPicPr/>
              <p:nvPr/>
            </p:nvPicPr>
            <p:blipFill>
              <a:blip r:embed="rId464"/>
              <a:stretch>
                <a:fillRect/>
              </a:stretch>
            </p:blipFill>
            <p:spPr>
              <a:xfrm>
                <a:off x="6947434" y="3022588"/>
                <a:ext cx="56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738" name="Freihand 737">
                <a:extLst>
                  <a:ext uri="{FF2B5EF4-FFF2-40B4-BE49-F238E27FC236}">
                    <a16:creationId xmlns:a16="http://schemas.microsoft.com/office/drawing/2014/main" id="{FAE5D492-5452-638E-4579-2836D4779470}"/>
                  </a:ext>
                </a:extLst>
              </p14:cNvPr>
              <p14:cNvContentPartPr/>
              <p14:nvPr/>
            </p14:nvContentPartPr>
            <p14:xfrm>
              <a:off x="7029514" y="2935468"/>
              <a:ext cx="187200" cy="253440"/>
            </p14:xfrm>
          </p:contentPart>
        </mc:Choice>
        <mc:Fallback>
          <p:pic>
            <p:nvPicPr>
              <p:cNvPr id="738" name="Freihand 737">
                <a:extLst>
                  <a:ext uri="{FF2B5EF4-FFF2-40B4-BE49-F238E27FC236}">
                    <a16:creationId xmlns:a16="http://schemas.microsoft.com/office/drawing/2014/main" id="{FAE5D492-5452-638E-4579-2836D4779470}"/>
                  </a:ext>
                </a:extLst>
              </p:cNvPr>
              <p:cNvPicPr/>
              <p:nvPr/>
            </p:nvPicPr>
            <p:blipFill>
              <a:blip r:embed="rId466"/>
              <a:stretch>
                <a:fillRect/>
              </a:stretch>
            </p:blipFill>
            <p:spPr>
              <a:xfrm>
                <a:off x="7020514" y="2926828"/>
                <a:ext cx="2048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739" name="Freihand 738">
                <a:extLst>
                  <a:ext uri="{FF2B5EF4-FFF2-40B4-BE49-F238E27FC236}">
                    <a16:creationId xmlns:a16="http://schemas.microsoft.com/office/drawing/2014/main" id="{B2E69ADB-9F4B-EE3A-5DC2-7548A0E0A42D}"/>
                  </a:ext>
                </a:extLst>
              </p14:cNvPr>
              <p14:cNvContentPartPr/>
              <p14:nvPr/>
            </p14:nvContentPartPr>
            <p14:xfrm>
              <a:off x="7072354" y="2858428"/>
              <a:ext cx="288000" cy="366840"/>
            </p14:xfrm>
          </p:contentPart>
        </mc:Choice>
        <mc:Fallback>
          <p:pic>
            <p:nvPicPr>
              <p:cNvPr id="739" name="Freihand 738">
                <a:extLst>
                  <a:ext uri="{FF2B5EF4-FFF2-40B4-BE49-F238E27FC236}">
                    <a16:creationId xmlns:a16="http://schemas.microsoft.com/office/drawing/2014/main" id="{B2E69ADB-9F4B-EE3A-5DC2-7548A0E0A42D}"/>
                  </a:ext>
                </a:extLst>
              </p:cNvPr>
              <p:cNvPicPr/>
              <p:nvPr/>
            </p:nvPicPr>
            <p:blipFill>
              <a:blip r:embed="rId468"/>
              <a:stretch>
                <a:fillRect/>
              </a:stretch>
            </p:blipFill>
            <p:spPr>
              <a:xfrm>
                <a:off x="7063714" y="2849428"/>
                <a:ext cx="30564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741" name="Freihand 740">
                <a:extLst>
                  <a:ext uri="{FF2B5EF4-FFF2-40B4-BE49-F238E27FC236}">
                    <a16:creationId xmlns:a16="http://schemas.microsoft.com/office/drawing/2014/main" id="{7EDC584E-4B97-E8A6-2C66-6F1D8692A872}"/>
                  </a:ext>
                </a:extLst>
              </p14:cNvPr>
              <p14:cNvContentPartPr/>
              <p14:nvPr/>
            </p14:nvContentPartPr>
            <p14:xfrm>
              <a:off x="2245834" y="1017748"/>
              <a:ext cx="939240" cy="961200"/>
            </p14:xfrm>
          </p:contentPart>
        </mc:Choice>
        <mc:Fallback>
          <p:pic>
            <p:nvPicPr>
              <p:cNvPr id="741" name="Freihand 740">
                <a:extLst>
                  <a:ext uri="{FF2B5EF4-FFF2-40B4-BE49-F238E27FC236}">
                    <a16:creationId xmlns:a16="http://schemas.microsoft.com/office/drawing/2014/main" id="{7EDC584E-4B97-E8A6-2C66-6F1D8692A872}"/>
                  </a:ext>
                </a:extLst>
              </p:cNvPr>
              <p:cNvPicPr/>
              <p:nvPr/>
            </p:nvPicPr>
            <p:blipFill>
              <a:blip r:embed="rId470"/>
              <a:stretch>
                <a:fillRect/>
              </a:stretch>
            </p:blipFill>
            <p:spPr>
              <a:xfrm>
                <a:off x="2237194" y="1008748"/>
                <a:ext cx="956880" cy="978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743" name="Freihand 742">
                <a:extLst>
                  <a:ext uri="{FF2B5EF4-FFF2-40B4-BE49-F238E27FC236}">
                    <a16:creationId xmlns:a16="http://schemas.microsoft.com/office/drawing/2014/main" id="{79530BC1-3834-699E-1054-13DD7E735FE2}"/>
                  </a:ext>
                </a:extLst>
              </p14:cNvPr>
              <p14:cNvContentPartPr/>
              <p14:nvPr/>
            </p14:nvContentPartPr>
            <p14:xfrm>
              <a:off x="2789794" y="2016388"/>
              <a:ext cx="36000" cy="1836360"/>
            </p14:xfrm>
          </p:contentPart>
        </mc:Choice>
        <mc:Fallback>
          <p:pic>
            <p:nvPicPr>
              <p:cNvPr id="743" name="Freihand 742">
                <a:extLst>
                  <a:ext uri="{FF2B5EF4-FFF2-40B4-BE49-F238E27FC236}">
                    <a16:creationId xmlns:a16="http://schemas.microsoft.com/office/drawing/2014/main" id="{79530BC1-3834-699E-1054-13DD7E735FE2}"/>
                  </a:ext>
                </a:extLst>
              </p:cNvPr>
              <p:cNvPicPr/>
              <p:nvPr/>
            </p:nvPicPr>
            <p:blipFill>
              <a:blip r:embed="rId472"/>
              <a:stretch>
                <a:fillRect/>
              </a:stretch>
            </p:blipFill>
            <p:spPr>
              <a:xfrm>
                <a:off x="2781154" y="2007748"/>
                <a:ext cx="53640" cy="1854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744" name="Freihand 743">
                <a:extLst>
                  <a:ext uri="{FF2B5EF4-FFF2-40B4-BE49-F238E27FC236}">
                    <a16:creationId xmlns:a16="http://schemas.microsoft.com/office/drawing/2014/main" id="{14A6DF38-75B3-B519-4E78-A345CC23DA2E}"/>
                  </a:ext>
                </a:extLst>
              </p14:cNvPr>
              <p14:cNvContentPartPr/>
              <p14:nvPr/>
            </p14:nvContentPartPr>
            <p14:xfrm>
              <a:off x="2511514" y="1913788"/>
              <a:ext cx="458280" cy="419400"/>
            </p14:xfrm>
          </p:contentPart>
        </mc:Choice>
        <mc:Fallback>
          <p:pic>
            <p:nvPicPr>
              <p:cNvPr id="744" name="Freihand 743">
                <a:extLst>
                  <a:ext uri="{FF2B5EF4-FFF2-40B4-BE49-F238E27FC236}">
                    <a16:creationId xmlns:a16="http://schemas.microsoft.com/office/drawing/2014/main" id="{14A6DF38-75B3-B519-4E78-A345CC23DA2E}"/>
                  </a:ext>
                </a:extLst>
              </p:cNvPr>
              <p:cNvPicPr/>
              <p:nvPr/>
            </p:nvPicPr>
            <p:blipFill>
              <a:blip r:embed="rId474"/>
              <a:stretch>
                <a:fillRect/>
              </a:stretch>
            </p:blipFill>
            <p:spPr>
              <a:xfrm>
                <a:off x="2502514" y="1904788"/>
                <a:ext cx="4759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746" name="Freihand 745">
                <a:extLst>
                  <a:ext uri="{FF2B5EF4-FFF2-40B4-BE49-F238E27FC236}">
                    <a16:creationId xmlns:a16="http://schemas.microsoft.com/office/drawing/2014/main" id="{228657ED-120E-E107-A56A-45A3E12D30BA}"/>
                  </a:ext>
                </a:extLst>
              </p14:cNvPr>
              <p14:cNvContentPartPr/>
              <p14:nvPr/>
            </p14:nvContentPartPr>
            <p14:xfrm>
              <a:off x="2459314" y="3974788"/>
              <a:ext cx="173520" cy="258840"/>
            </p14:xfrm>
          </p:contentPart>
        </mc:Choice>
        <mc:Fallback>
          <p:pic>
            <p:nvPicPr>
              <p:cNvPr id="746" name="Freihand 745">
                <a:extLst>
                  <a:ext uri="{FF2B5EF4-FFF2-40B4-BE49-F238E27FC236}">
                    <a16:creationId xmlns:a16="http://schemas.microsoft.com/office/drawing/2014/main" id="{228657ED-120E-E107-A56A-45A3E12D30BA}"/>
                  </a:ext>
                </a:extLst>
              </p:cNvPr>
              <p:cNvPicPr/>
              <p:nvPr/>
            </p:nvPicPr>
            <p:blipFill>
              <a:blip r:embed="rId476"/>
              <a:stretch>
                <a:fillRect/>
              </a:stretch>
            </p:blipFill>
            <p:spPr>
              <a:xfrm>
                <a:off x="2450674" y="3965788"/>
                <a:ext cx="1911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747" name="Freihand 746">
                <a:extLst>
                  <a:ext uri="{FF2B5EF4-FFF2-40B4-BE49-F238E27FC236}">
                    <a16:creationId xmlns:a16="http://schemas.microsoft.com/office/drawing/2014/main" id="{BDB5CDBE-1998-7FA0-A2F9-4658D2A0331A}"/>
                  </a:ext>
                </a:extLst>
              </p14:cNvPr>
              <p14:cNvContentPartPr/>
              <p14:nvPr/>
            </p14:nvContentPartPr>
            <p14:xfrm>
              <a:off x="2713114" y="4122388"/>
              <a:ext cx="267480" cy="66240"/>
            </p14:xfrm>
          </p:contentPart>
        </mc:Choice>
        <mc:Fallback>
          <p:pic>
            <p:nvPicPr>
              <p:cNvPr id="747" name="Freihand 746">
                <a:extLst>
                  <a:ext uri="{FF2B5EF4-FFF2-40B4-BE49-F238E27FC236}">
                    <a16:creationId xmlns:a16="http://schemas.microsoft.com/office/drawing/2014/main" id="{BDB5CDBE-1998-7FA0-A2F9-4658D2A0331A}"/>
                  </a:ext>
                </a:extLst>
              </p:cNvPr>
              <p:cNvPicPr/>
              <p:nvPr/>
            </p:nvPicPr>
            <p:blipFill>
              <a:blip r:embed="rId478"/>
              <a:stretch>
                <a:fillRect/>
              </a:stretch>
            </p:blipFill>
            <p:spPr>
              <a:xfrm>
                <a:off x="2704474" y="4113748"/>
                <a:ext cx="285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748" name="Freihand 747">
                <a:extLst>
                  <a:ext uri="{FF2B5EF4-FFF2-40B4-BE49-F238E27FC236}">
                    <a16:creationId xmlns:a16="http://schemas.microsoft.com/office/drawing/2014/main" id="{86B21A30-7665-4089-603F-D982C078E418}"/>
                  </a:ext>
                </a:extLst>
              </p14:cNvPr>
              <p14:cNvContentPartPr/>
              <p14:nvPr/>
            </p14:nvContentPartPr>
            <p14:xfrm>
              <a:off x="3035314" y="3945628"/>
              <a:ext cx="216000" cy="236520"/>
            </p14:xfrm>
          </p:contentPart>
        </mc:Choice>
        <mc:Fallback>
          <p:pic>
            <p:nvPicPr>
              <p:cNvPr id="748" name="Freihand 747">
                <a:extLst>
                  <a:ext uri="{FF2B5EF4-FFF2-40B4-BE49-F238E27FC236}">
                    <a16:creationId xmlns:a16="http://schemas.microsoft.com/office/drawing/2014/main" id="{86B21A30-7665-4089-603F-D982C078E418}"/>
                  </a:ext>
                </a:extLst>
              </p:cNvPr>
              <p:cNvPicPr/>
              <p:nvPr/>
            </p:nvPicPr>
            <p:blipFill>
              <a:blip r:embed="rId480"/>
              <a:stretch>
                <a:fillRect/>
              </a:stretch>
            </p:blipFill>
            <p:spPr>
              <a:xfrm>
                <a:off x="3026314" y="3936988"/>
                <a:ext cx="2336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749" name="Freihand 748">
                <a:extLst>
                  <a:ext uri="{FF2B5EF4-FFF2-40B4-BE49-F238E27FC236}">
                    <a16:creationId xmlns:a16="http://schemas.microsoft.com/office/drawing/2014/main" id="{8BC367FE-F034-92EF-A149-10A4F0845876}"/>
                  </a:ext>
                </a:extLst>
              </p14:cNvPr>
              <p14:cNvContentPartPr/>
              <p14:nvPr/>
            </p14:nvContentPartPr>
            <p14:xfrm>
              <a:off x="3157354" y="4123108"/>
              <a:ext cx="56160" cy="77400"/>
            </p14:xfrm>
          </p:contentPart>
        </mc:Choice>
        <mc:Fallback>
          <p:pic>
            <p:nvPicPr>
              <p:cNvPr id="749" name="Freihand 748">
                <a:extLst>
                  <a:ext uri="{FF2B5EF4-FFF2-40B4-BE49-F238E27FC236}">
                    <a16:creationId xmlns:a16="http://schemas.microsoft.com/office/drawing/2014/main" id="{8BC367FE-F034-92EF-A149-10A4F0845876}"/>
                  </a:ext>
                </a:extLst>
              </p:cNvPr>
              <p:cNvPicPr/>
              <p:nvPr/>
            </p:nvPicPr>
            <p:blipFill>
              <a:blip r:embed="rId482"/>
              <a:stretch>
                <a:fillRect/>
              </a:stretch>
            </p:blipFill>
            <p:spPr>
              <a:xfrm>
                <a:off x="3148354" y="4114108"/>
                <a:ext cx="73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750" name="Freihand 749">
                <a:extLst>
                  <a:ext uri="{FF2B5EF4-FFF2-40B4-BE49-F238E27FC236}">
                    <a16:creationId xmlns:a16="http://schemas.microsoft.com/office/drawing/2014/main" id="{5AE62444-8C7C-646B-FAEF-4FECF5797DF5}"/>
                  </a:ext>
                </a:extLst>
              </p14:cNvPr>
              <p14:cNvContentPartPr/>
              <p14:nvPr/>
            </p14:nvContentPartPr>
            <p14:xfrm>
              <a:off x="3435274" y="4025908"/>
              <a:ext cx="501840" cy="191520"/>
            </p14:xfrm>
          </p:contentPart>
        </mc:Choice>
        <mc:Fallback>
          <p:pic>
            <p:nvPicPr>
              <p:cNvPr id="750" name="Freihand 749">
                <a:extLst>
                  <a:ext uri="{FF2B5EF4-FFF2-40B4-BE49-F238E27FC236}">
                    <a16:creationId xmlns:a16="http://schemas.microsoft.com/office/drawing/2014/main" id="{5AE62444-8C7C-646B-FAEF-4FECF5797DF5}"/>
                  </a:ext>
                </a:extLst>
              </p:cNvPr>
              <p:cNvPicPr/>
              <p:nvPr/>
            </p:nvPicPr>
            <p:blipFill>
              <a:blip r:embed="rId484"/>
              <a:stretch>
                <a:fillRect/>
              </a:stretch>
            </p:blipFill>
            <p:spPr>
              <a:xfrm>
                <a:off x="3426274" y="4017268"/>
                <a:ext cx="519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751" name="Freihand 750">
                <a:extLst>
                  <a:ext uri="{FF2B5EF4-FFF2-40B4-BE49-F238E27FC236}">
                    <a16:creationId xmlns:a16="http://schemas.microsoft.com/office/drawing/2014/main" id="{F9D86200-E9C2-B83A-B9A9-F143E19BD510}"/>
                  </a:ext>
                </a:extLst>
              </p14:cNvPr>
              <p14:cNvContentPartPr/>
              <p14:nvPr/>
            </p14:nvContentPartPr>
            <p14:xfrm>
              <a:off x="1954954" y="3615148"/>
              <a:ext cx="2376360" cy="1076040"/>
            </p14:xfrm>
          </p:contentPart>
        </mc:Choice>
        <mc:Fallback>
          <p:pic>
            <p:nvPicPr>
              <p:cNvPr id="751" name="Freihand 750">
                <a:extLst>
                  <a:ext uri="{FF2B5EF4-FFF2-40B4-BE49-F238E27FC236}">
                    <a16:creationId xmlns:a16="http://schemas.microsoft.com/office/drawing/2014/main" id="{F9D86200-E9C2-B83A-B9A9-F143E19BD510}"/>
                  </a:ext>
                </a:extLst>
              </p:cNvPr>
              <p:cNvPicPr/>
              <p:nvPr/>
            </p:nvPicPr>
            <p:blipFill>
              <a:blip r:embed="rId486"/>
              <a:stretch>
                <a:fillRect/>
              </a:stretch>
            </p:blipFill>
            <p:spPr>
              <a:xfrm>
                <a:off x="1945954" y="3606508"/>
                <a:ext cx="2394000" cy="1093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757" name="Freihand 756">
                <a:extLst>
                  <a:ext uri="{FF2B5EF4-FFF2-40B4-BE49-F238E27FC236}">
                    <a16:creationId xmlns:a16="http://schemas.microsoft.com/office/drawing/2014/main" id="{B9544B0C-59AA-3B31-59C6-E128A6C0E3EE}"/>
                  </a:ext>
                </a:extLst>
              </p14:cNvPr>
              <p14:cNvContentPartPr/>
              <p14:nvPr/>
            </p14:nvContentPartPr>
            <p14:xfrm>
              <a:off x="283474" y="5065228"/>
              <a:ext cx="309240" cy="25560"/>
            </p14:xfrm>
          </p:contentPart>
        </mc:Choice>
        <mc:Fallback>
          <p:pic>
            <p:nvPicPr>
              <p:cNvPr id="757" name="Freihand 756">
                <a:extLst>
                  <a:ext uri="{FF2B5EF4-FFF2-40B4-BE49-F238E27FC236}">
                    <a16:creationId xmlns:a16="http://schemas.microsoft.com/office/drawing/2014/main" id="{B9544B0C-59AA-3B31-59C6-E128A6C0E3EE}"/>
                  </a:ext>
                </a:extLst>
              </p:cNvPr>
              <p:cNvPicPr/>
              <p:nvPr/>
            </p:nvPicPr>
            <p:blipFill>
              <a:blip r:embed="rId488"/>
              <a:stretch>
                <a:fillRect/>
              </a:stretch>
            </p:blipFill>
            <p:spPr>
              <a:xfrm>
                <a:off x="274474" y="5056588"/>
                <a:ext cx="326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758" name="Freihand 757">
                <a:extLst>
                  <a:ext uri="{FF2B5EF4-FFF2-40B4-BE49-F238E27FC236}">
                    <a16:creationId xmlns:a16="http://schemas.microsoft.com/office/drawing/2014/main" id="{7EE3F9FF-3658-ED6A-B819-82CCC09F5316}"/>
                  </a:ext>
                </a:extLst>
              </p14:cNvPr>
              <p14:cNvContentPartPr/>
              <p14:nvPr/>
            </p14:nvContentPartPr>
            <p14:xfrm>
              <a:off x="550594" y="4939228"/>
              <a:ext cx="211320" cy="258840"/>
            </p14:xfrm>
          </p:contentPart>
        </mc:Choice>
        <mc:Fallback>
          <p:pic>
            <p:nvPicPr>
              <p:cNvPr id="758" name="Freihand 757">
                <a:extLst>
                  <a:ext uri="{FF2B5EF4-FFF2-40B4-BE49-F238E27FC236}">
                    <a16:creationId xmlns:a16="http://schemas.microsoft.com/office/drawing/2014/main" id="{7EE3F9FF-3658-ED6A-B819-82CCC09F5316}"/>
                  </a:ext>
                </a:extLst>
              </p:cNvPr>
              <p:cNvPicPr/>
              <p:nvPr/>
            </p:nvPicPr>
            <p:blipFill>
              <a:blip r:embed="rId490"/>
              <a:stretch>
                <a:fillRect/>
              </a:stretch>
            </p:blipFill>
            <p:spPr>
              <a:xfrm>
                <a:off x="541954" y="4930228"/>
                <a:ext cx="2289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760" name="Freihand 759">
                <a:extLst>
                  <a:ext uri="{FF2B5EF4-FFF2-40B4-BE49-F238E27FC236}">
                    <a16:creationId xmlns:a16="http://schemas.microsoft.com/office/drawing/2014/main" id="{300E6C2C-EA2F-29E1-12E5-2BDC60CCB75A}"/>
                  </a:ext>
                </a:extLst>
              </p14:cNvPr>
              <p14:cNvContentPartPr/>
              <p14:nvPr/>
            </p14:nvContentPartPr>
            <p14:xfrm>
              <a:off x="1094194" y="4950028"/>
              <a:ext cx="163800" cy="177120"/>
            </p14:xfrm>
          </p:contentPart>
        </mc:Choice>
        <mc:Fallback>
          <p:pic>
            <p:nvPicPr>
              <p:cNvPr id="760" name="Freihand 759">
                <a:extLst>
                  <a:ext uri="{FF2B5EF4-FFF2-40B4-BE49-F238E27FC236}">
                    <a16:creationId xmlns:a16="http://schemas.microsoft.com/office/drawing/2014/main" id="{300E6C2C-EA2F-29E1-12E5-2BDC60CCB75A}"/>
                  </a:ext>
                </a:extLst>
              </p:cNvPr>
              <p:cNvPicPr/>
              <p:nvPr/>
            </p:nvPicPr>
            <p:blipFill>
              <a:blip r:embed="rId492"/>
              <a:stretch>
                <a:fillRect/>
              </a:stretch>
            </p:blipFill>
            <p:spPr>
              <a:xfrm>
                <a:off x="1085194" y="4941388"/>
                <a:ext cx="181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761" name="Freihand 760">
                <a:extLst>
                  <a:ext uri="{FF2B5EF4-FFF2-40B4-BE49-F238E27FC236}">
                    <a16:creationId xmlns:a16="http://schemas.microsoft.com/office/drawing/2014/main" id="{B964B395-219B-7B7E-EA18-AACD73FB5DFF}"/>
                  </a:ext>
                </a:extLst>
              </p14:cNvPr>
              <p14:cNvContentPartPr/>
              <p14:nvPr/>
            </p14:nvContentPartPr>
            <p14:xfrm>
              <a:off x="1341874" y="4760668"/>
              <a:ext cx="33840" cy="303840"/>
            </p14:xfrm>
          </p:contentPart>
        </mc:Choice>
        <mc:Fallback>
          <p:pic>
            <p:nvPicPr>
              <p:cNvPr id="761" name="Freihand 760">
                <a:extLst>
                  <a:ext uri="{FF2B5EF4-FFF2-40B4-BE49-F238E27FC236}">
                    <a16:creationId xmlns:a16="http://schemas.microsoft.com/office/drawing/2014/main" id="{B964B395-219B-7B7E-EA18-AACD73FB5DFF}"/>
                  </a:ext>
                </a:extLst>
              </p:cNvPr>
              <p:cNvPicPr/>
              <p:nvPr/>
            </p:nvPicPr>
            <p:blipFill>
              <a:blip r:embed="rId494"/>
              <a:stretch>
                <a:fillRect/>
              </a:stretch>
            </p:blipFill>
            <p:spPr>
              <a:xfrm>
                <a:off x="1333234" y="4751668"/>
                <a:ext cx="5148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762" name="Freihand 761">
                <a:extLst>
                  <a:ext uri="{FF2B5EF4-FFF2-40B4-BE49-F238E27FC236}">
                    <a16:creationId xmlns:a16="http://schemas.microsoft.com/office/drawing/2014/main" id="{126F12A2-B387-5810-908A-2E26F878A6CC}"/>
                  </a:ext>
                </a:extLst>
              </p14:cNvPr>
              <p14:cNvContentPartPr/>
              <p14:nvPr/>
            </p14:nvContentPartPr>
            <p14:xfrm>
              <a:off x="1442674" y="4922668"/>
              <a:ext cx="118800" cy="193680"/>
            </p14:xfrm>
          </p:contentPart>
        </mc:Choice>
        <mc:Fallback>
          <p:pic>
            <p:nvPicPr>
              <p:cNvPr id="762" name="Freihand 761">
                <a:extLst>
                  <a:ext uri="{FF2B5EF4-FFF2-40B4-BE49-F238E27FC236}">
                    <a16:creationId xmlns:a16="http://schemas.microsoft.com/office/drawing/2014/main" id="{126F12A2-B387-5810-908A-2E26F878A6CC}"/>
                  </a:ext>
                </a:extLst>
              </p:cNvPr>
              <p:cNvPicPr/>
              <p:nvPr/>
            </p:nvPicPr>
            <p:blipFill>
              <a:blip r:embed="rId496"/>
              <a:stretch>
                <a:fillRect/>
              </a:stretch>
            </p:blipFill>
            <p:spPr>
              <a:xfrm>
                <a:off x="1433674" y="4913668"/>
                <a:ext cx="1364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763" name="Freihand 762">
                <a:extLst>
                  <a:ext uri="{FF2B5EF4-FFF2-40B4-BE49-F238E27FC236}">
                    <a16:creationId xmlns:a16="http://schemas.microsoft.com/office/drawing/2014/main" id="{03CEE96C-548B-C2A1-E8CA-DB3F6191957D}"/>
                  </a:ext>
                </a:extLst>
              </p14:cNvPr>
              <p14:cNvContentPartPr/>
              <p14:nvPr/>
            </p14:nvContentPartPr>
            <p14:xfrm>
              <a:off x="1618714" y="4984588"/>
              <a:ext cx="145800" cy="126360"/>
            </p14:xfrm>
          </p:contentPart>
        </mc:Choice>
        <mc:Fallback>
          <p:pic>
            <p:nvPicPr>
              <p:cNvPr id="763" name="Freihand 762">
                <a:extLst>
                  <a:ext uri="{FF2B5EF4-FFF2-40B4-BE49-F238E27FC236}">
                    <a16:creationId xmlns:a16="http://schemas.microsoft.com/office/drawing/2014/main" id="{03CEE96C-548B-C2A1-E8CA-DB3F6191957D}"/>
                  </a:ext>
                </a:extLst>
              </p:cNvPr>
              <p:cNvPicPr/>
              <p:nvPr/>
            </p:nvPicPr>
            <p:blipFill>
              <a:blip r:embed="rId498"/>
              <a:stretch>
                <a:fillRect/>
              </a:stretch>
            </p:blipFill>
            <p:spPr>
              <a:xfrm>
                <a:off x="1609714" y="4975588"/>
                <a:ext cx="163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799" name="Freihand 798">
                <a:extLst>
                  <a:ext uri="{FF2B5EF4-FFF2-40B4-BE49-F238E27FC236}">
                    <a16:creationId xmlns:a16="http://schemas.microsoft.com/office/drawing/2014/main" id="{0E49329F-26B7-33D9-678D-CFD6D03361BF}"/>
                  </a:ext>
                </a:extLst>
              </p14:cNvPr>
              <p14:cNvContentPartPr/>
              <p14:nvPr/>
            </p14:nvContentPartPr>
            <p14:xfrm>
              <a:off x="1122857" y="5404560"/>
              <a:ext cx="449640" cy="258120"/>
            </p14:xfrm>
          </p:contentPart>
        </mc:Choice>
        <mc:Fallback>
          <p:pic>
            <p:nvPicPr>
              <p:cNvPr id="799" name="Freihand 798">
                <a:extLst>
                  <a:ext uri="{FF2B5EF4-FFF2-40B4-BE49-F238E27FC236}">
                    <a16:creationId xmlns:a16="http://schemas.microsoft.com/office/drawing/2014/main" id="{0E49329F-26B7-33D9-678D-CFD6D03361BF}"/>
                  </a:ext>
                </a:extLst>
              </p:cNvPr>
              <p:cNvPicPr/>
              <p:nvPr/>
            </p:nvPicPr>
            <p:blipFill>
              <a:blip r:embed="rId500"/>
              <a:stretch>
                <a:fillRect/>
              </a:stretch>
            </p:blipFill>
            <p:spPr>
              <a:xfrm>
                <a:off x="1113857" y="5395560"/>
                <a:ext cx="4672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800" name="Freihand 799">
                <a:extLst>
                  <a:ext uri="{FF2B5EF4-FFF2-40B4-BE49-F238E27FC236}">
                    <a16:creationId xmlns:a16="http://schemas.microsoft.com/office/drawing/2014/main" id="{3EEBB535-CEFB-7C69-8CC0-25197B973862}"/>
                  </a:ext>
                </a:extLst>
              </p14:cNvPr>
              <p14:cNvContentPartPr/>
              <p14:nvPr/>
            </p14:nvContentPartPr>
            <p14:xfrm>
              <a:off x="1559177" y="5359920"/>
              <a:ext cx="38880" cy="47160"/>
            </p14:xfrm>
          </p:contentPart>
        </mc:Choice>
        <mc:Fallback>
          <p:pic>
            <p:nvPicPr>
              <p:cNvPr id="800" name="Freihand 799">
                <a:extLst>
                  <a:ext uri="{FF2B5EF4-FFF2-40B4-BE49-F238E27FC236}">
                    <a16:creationId xmlns:a16="http://schemas.microsoft.com/office/drawing/2014/main" id="{3EEBB535-CEFB-7C69-8CC0-25197B973862}"/>
                  </a:ext>
                </a:extLst>
              </p:cNvPr>
              <p:cNvPicPr/>
              <p:nvPr/>
            </p:nvPicPr>
            <p:blipFill>
              <a:blip r:embed="rId502"/>
              <a:stretch>
                <a:fillRect/>
              </a:stretch>
            </p:blipFill>
            <p:spPr>
              <a:xfrm>
                <a:off x="1550177" y="5350920"/>
                <a:ext cx="56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801" name="Freihand 800">
                <a:extLst>
                  <a:ext uri="{FF2B5EF4-FFF2-40B4-BE49-F238E27FC236}">
                    <a16:creationId xmlns:a16="http://schemas.microsoft.com/office/drawing/2014/main" id="{09A7EFBE-3595-8F23-1C53-4A069D7E7F2D}"/>
                  </a:ext>
                </a:extLst>
              </p14:cNvPr>
              <p14:cNvContentPartPr/>
              <p14:nvPr/>
            </p14:nvContentPartPr>
            <p14:xfrm>
              <a:off x="1645937" y="5431920"/>
              <a:ext cx="92160" cy="249480"/>
            </p14:xfrm>
          </p:contentPart>
        </mc:Choice>
        <mc:Fallback>
          <p:pic>
            <p:nvPicPr>
              <p:cNvPr id="801" name="Freihand 800">
                <a:extLst>
                  <a:ext uri="{FF2B5EF4-FFF2-40B4-BE49-F238E27FC236}">
                    <a16:creationId xmlns:a16="http://schemas.microsoft.com/office/drawing/2014/main" id="{09A7EFBE-3595-8F23-1C53-4A069D7E7F2D}"/>
                  </a:ext>
                </a:extLst>
              </p:cNvPr>
              <p:cNvPicPr/>
              <p:nvPr/>
            </p:nvPicPr>
            <p:blipFill>
              <a:blip r:embed="rId504"/>
              <a:stretch>
                <a:fillRect/>
              </a:stretch>
            </p:blipFill>
            <p:spPr>
              <a:xfrm>
                <a:off x="1636937" y="5423280"/>
                <a:ext cx="1098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802" name="Freihand 801">
                <a:extLst>
                  <a:ext uri="{FF2B5EF4-FFF2-40B4-BE49-F238E27FC236}">
                    <a16:creationId xmlns:a16="http://schemas.microsoft.com/office/drawing/2014/main" id="{85256D81-DFD4-25DB-A470-4BC5252ABAB9}"/>
                  </a:ext>
                </a:extLst>
              </p14:cNvPr>
              <p14:cNvContentPartPr/>
              <p14:nvPr/>
            </p14:nvContentPartPr>
            <p14:xfrm>
              <a:off x="1804697" y="5282880"/>
              <a:ext cx="308880" cy="317160"/>
            </p14:xfrm>
          </p:contentPart>
        </mc:Choice>
        <mc:Fallback>
          <p:pic>
            <p:nvPicPr>
              <p:cNvPr id="802" name="Freihand 801">
                <a:extLst>
                  <a:ext uri="{FF2B5EF4-FFF2-40B4-BE49-F238E27FC236}">
                    <a16:creationId xmlns:a16="http://schemas.microsoft.com/office/drawing/2014/main" id="{85256D81-DFD4-25DB-A470-4BC5252ABAB9}"/>
                  </a:ext>
                </a:extLst>
              </p:cNvPr>
              <p:cNvPicPr/>
              <p:nvPr/>
            </p:nvPicPr>
            <p:blipFill>
              <a:blip r:embed="rId506"/>
              <a:stretch>
                <a:fillRect/>
              </a:stretch>
            </p:blipFill>
            <p:spPr>
              <a:xfrm>
                <a:off x="1796057" y="5274240"/>
                <a:ext cx="32652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804" name="Freihand 803">
                <a:extLst>
                  <a:ext uri="{FF2B5EF4-FFF2-40B4-BE49-F238E27FC236}">
                    <a16:creationId xmlns:a16="http://schemas.microsoft.com/office/drawing/2014/main" id="{217B4E20-D6BC-0470-F3BD-614073AB5CE0}"/>
                  </a:ext>
                </a:extLst>
              </p14:cNvPr>
              <p14:cNvContentPartPr/>
              <p14:nvPr/>
            </p14:nvContentPartPr>
            <p14:xfrm>
              <a:off x="1452257" y="274920"/>
              <a:ext cx="305280" cy="355680"/>
            </p14:xfrm>
          </p:contentPart>
        </mc:Choice>
        <mc:Fallback>
          <p:pic>
            <p:nvPicPr>
              <p:cNvPr id="804" name="Freihand 803">
                <a:extLst>
                  <a:ext uri="{FF2B5EF4-FFF2-40B4-BE49-F238E27FC236}">
                    <a16:creationId xmlns:a16="http://schemas.microsoft.com/office/drawing/2014/main" id="{217B4E20-D6BC-0470-F3BD-614073AB5CE0}"/>
                  </a:ext>
                </a:extLst>
              </p:cNvPr>
              <p:cNvPicPr/>
              <p:nvPr/>
            </p:nvPicPr>
            <p:blipFill>
              <a:blip r:embed="rId508"/>
              <a:stretch>
                <a:fillRect/>
              </a:stretch>
            </p:blipFill>
            <p:spPr>
              <a:xfrm>
                <a:off x="1443617" y="266280"/>
                <a:ext cx="322920" cy="373320"/>
              </a:xfrm>
              <a:prstGeom prst="rect">
                <a:avLst/>
              </a:prstGeom>
            </p:spPr>
          </p:pic>
        </mc:Fallback>
      </mc:AlternateContent>
      <p:grpSp>
        <p:nvGrpSpPr>
          <p:cNvPr id="807" name="Gruppieren 806">
            <a:extLst>
              <a:ext uri="{FF2B5EF4-FFF2-40B4-BE49-F238E27FC236}">
                <a16:creationId xmlns:a16="http://schemas.microsoft.com/office/drawing/2014/main" id="{7EB9DD42-5A20-9B1B-4699-AD83B0E0E0B7}"/>
              </a:ext>
            </a:extLst>
          </p:cNvPr>
          <p:cNvGrpSpPr/>
          <p:nvPr/>
        </p:nvGrpSpPr>
        <p:grpSpPr>
          <a:xfrm>
            <a:off x="2491937" y="261240"/>
            <a:ext cx="362880" cy="329760"/>
            <a:chOff x="2491937" y="261240"/>
            <a:chExt cx="362880" cy="329760"/>
          </a:xfrm>
        </p:grpSpPr>
        <mc:AlternateContent xmlns:mc="http://schemas.openxmlformats.org/markup-compatibility/2006">
          <mc:Choice xmlns:p14="http://schemas.microsoft.com/office/powerpoint/2010/main" Requires="p14">
            <p:contentPart p14:bwMode="auto" r:id="rId509">
              <p14:nvContentPartPr>
                <p14:cNvPr id="26" name="Freihand 25">
                  <a:extLst>
                    <a:ext uri="{FF2B5EF4-FFF2-40B4-BE49-F238E27FC236}">
                      <a16:creationId xmlns:a16="http://schemas.microsoft.com/office/drawing/2014/main" id="{E1AAD694-C8AA-8F2B-E402-526DB9160B0B}"/>
                    </a:ext>
                  </a:extLst>
                </p14:cNvPr>
                <p14:cNvContentPartPr/>
                <p14:nvPr/>
              </p14:nvContentPartPr>
              <p14:xfrm>
                <a:off x="2669554" y="371548"/>
                <a:ext cx="18000" cy="146520"/>
              </p14:xfrm>
            </p:contentPart>
          </mc:Choice>
          <mc:Fallback>
            <p:pic>
              <p:nvPicPr>
                <p:cNvPr id="26" name="Freihand 25">
                  <a:extLst>
                    <a:ext uri="{FF2B5EF4-FFF2-40B4-BE49-F238E27FC236}">
                      <a16:creationId xmlns:a16="http://schemas.microsoft.com/office/drawing/2014/main" id="{E1AAD694-C8AA-8F2B-E402-526DB9160B0B}"/>
                    </a:ext>
                  </a:extLst>
                </p:cNvPr>
                <p:cNvPicPr/>
                <p:nvPr/>
              </p:nvPicPr>
              <p:blipFill>
                <a:blip r:embed="rId510"/>
                <a:stretch>
                  <a:fillRect/>
                </a:stretch>
              </p:blipFill>
              <p:spPr>
                <a:xfrm>
                  <a:off x="2660554" y="362548"/>
                  <a:ext cx="35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7" name="Freihand 26">
                  <a:extLst>
                    <a:ext uri="{FF2B5EF4-FFF2-40B4-BE49-F238E27FC236}">
                      <a16:creationId xmlns:a16="http://schemas.microsoft.com/office/drawing/2014/main" id="{7D316B9F-D3E3-702B-142E-736F4E219986}"/>
                    </a:ext>
                  </a:extLst>
                </p14:cNvPr>
                <p14:cNvContentPartPr/>
                <p14:nvPr/>
              </p14:nvContentPartPr>
              <p14:xfrm>
                <a:off x="2569834" y="339508"/>
                <a:ext cx="193320" cy="16920"/>
              </p14:xfrm>
            </p:contentPart>
          </mc:Choice>
          <mc:Fallback>
            <p:pic>
              <p:nvPicPr>
                <p:cNvPr id="27" name="Freihand 26">
                  <a:extLst>
                    <a:ext uri="{FF2B5EF4-FFF2-40B4-BE49-F238E27FC236}">
                      <a16:creationId xmlns:a16="http://schemas.microsoft.com/office/drawing/2014/main" id="{7D316B9F-D3E3-702B-142E-736F4E219986}"/>
                    </a:ext>
                  </a:extLst>
                </p:cNvPr>
                <p:cNvPicPr/>
                <p:nvPr/>
              </p:nvPicPr>
              <p:blipFill>
                <a:blip r:embed="rId512"/>
                <a:stretch>
                  <a:fillRect/>
                </a:stretch>
              </p:blipFill>
              <p:spPr>
                <a:xfrm>
                  <a:off x="2560834" y="330868"/>
                  <a:ext cx="210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806" name="Freihand 805">
                  <a:extLst>
                    <a:ext uri="{FF2B5EF4-FFF2-40B4-BE49-F238E27FC236}">
                      <a16:creationId xmlns:a16="http://schemas.microsoft.com/office/drawing/2014/main" id="{ACB0B045-27E7-B13E-7599-676FBD927465}"/>
                    </a:ext>
                  </a:extLst>
                </p14:cNvPr>
                <p14:cNvContentPartPr/>
                <p14:nvPr/>
              </p14:nvContentPartPr>
              <p14:xfrm>
                <a:off x="2491937" y="261240"/>
                <a:ext cx="362880" cy="329760"/>
              </p14:xfrm>
            </p:contentPart>
          </mc:Choice>
          <mc:Fallback>
            <p:pic>
              <p:nvPicPr>
                <p:cNvPr id="806" name="Freihand 805">
                  <a:extLst>
                    <a:ext uri="{FF2B5EF4-FFF2-40B4-BE49-F238E27FC236}">
                      <a16:creationId xmlns:a16="http://schemas.microsoft.com/office/drawing/2014/main" id="{ACB0B045-27E7-B13E-7599-676FBD927465}"/>
                    </a:ext>
                  </a:extLst>
                </p:cNvPr>
                <p:cNvPicPr/>
                <p:nvPr/>
              </p:nvPicPr>
              <p:blipFill>
                <a:blip r:embed="rId514"/>
                <a:stretch>
                  <a:fillRect/>
                </a:stretch>
              </p:blipFill>
              <p:spPr>
                <a:xfrm>
                  <a:off x="2482937" y="252240"/>
                  <a:ext cx="380520" cy="347400"/>
                </a:xfrm>
                <a:prstGeom prst="rect">
                  <a:avLst/>
                </a:prstGeom>
              </p:spPr>
            </p:pic>
          </mc:Fallback>
        </mc:AlternateContent>
      </p:grpSp>
      <p:grpSp>
        <p:nvGrpSpPr>
          <p:cNvPr id="827" name="Gruppieren 826">
            <a:extLst>
              <a:ext uri="{FF2B5EF4-FFF2-40B4-BE49-F238E27FC236}">
                <a16:creationId xmlns:a16="http://schemas.microsoft.com/office/drawing/2014/main" id="{D30DFE2D-A596-1F49-2D1C-01B4A82AA2BE}"/>
              </a:ext>
            </a:extLst>
          </p:cNvPr>
          <p:cNvGrpSpPr/>
          <p:nvPr/>
        </p:nvGrpSpPr>
        <p:grpSpPr>
          <a:xfrm>
            <a:off x="2042074" y="4461148"/>
            <a:ext cx="5466463" cy="1969052"/>
            <a:chOff x="2042074" y="4461148"/>
            <a:chExt cx="5466463" cy="1969052"/>
          </a:xfrm>
        </p:grpSpPr>
        <mc:AlternateContent xmlns:mc="http://schemas.openxmlformats.org/markup-compatibility/2006">
          <mc:Choice xmlns:p14="http://schemas.microsoft.com/office/powerpoint/2010/main" Requires="p14">
            <p:contentPart p14:bwMode="auto" r:id="rId515">
              <p14:nvContentPartPr>
                <p14:cNvPr id="764" name="Freihand 763">
                  <a:extLst>
                    <a:ext uri="{FF2B5EF4-FFF2-40B4-BE49-F238E27FC236}">
                      <a16:creationId xmlns:a16="http://schemas.microsoft.com/office/drawing/2014/main" id="{B375F7AC-E33C-1B54-7590-0C8095E6E3CD}"/>
                    </a:ext>
                  </a:extLst>
                </p14:cNvPr>
                <p14:cNvContentPartPr/>
                <p14:nvPr/>
              </p14:nvContentPartPr>
              <p14:xfrm>
                <a:off x="2042074" y="4967668"/>
                <a:ext cx="195840" cy="127800"/>
              </p14:xfrm>
            </p:contentPart>
          </mc:Choice>
          <mc:Fallback>
            <p:pic>
              <p:nvPicPr>
                <p:cNvPr id="764" name="Freihand 763">
                  <a:extLst>
                    <a:ext uri="{FF2B5EF4-FFF2-40B4-BE49-F238E27FC236}">
                      <a16:creationId xmlns:a16="http://schemas.microsoft.com/office/drawing/2014/main" id="{B375F7AC-E33C-1B54-7590-0C8095E6E3CD}"/>
                    </a:ext>
                  </a:extLst>
                </p:cNvPr>
                <p:cNvPicPr/>
                <p:nvPr/>
              </p:nvPicPr>
              <p:blipFill>
                <a:blip r:embed="rId516"/>
                <a:stretch>
                  <a:fillRect/>
                </a:stretch>
              </p:blipFill>
              <p:spPr>
                <a:xfrm>
                  <a:off x="2033074" y="4959028"/>
                  <a:ext cx="21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765" name="Freihand 764">
                  <a:extLst>
                    <a:ext uri="{FF2B5EF4-FFF2-40B4-BE49-F238E27FC236}">
                      <a16:creationId xmlns:a16="http://schemas.microsoft.com/office/drawing/2014/main" id="{32B335A4-ADB9-13E4-1280-4956F7894033}"/>
                    </a:ext>
                  </a:extLst>
                </p14:cNvPr>
                <p14:cNvContentPartPr/>
                <p14:nvPr/>
              </p14:nvContentPartPr>
              <p14:xfrm>
                <a:off x="2541754" y="4816108"/>
                <a:ext cx="452160" cy="249840"/>
              </p14:xfrm>
            </p:contentPart>
          </mc:Choice>
          <mc:Fallback>
            <p:pic>
              <p:nvPicPr>
                <p:cNvPr id="765" name="Freihand 764">
                  <a:extLst>
                    <a:ext uri="{FF2B5EF4-FFF2-40B4-BE49-F238E27FC236}">
                      <a16:creationId xmlns:a16="http://schemas.microsoft.com/office/drawing/2014/main" id="{32B335A4-ADB9-13E4-1280-4956F7894033}"/>
                    </a:ext>
                  </a:extLst>
                </p:cNvPr>
                <p:cNvPicPr/>
                <p:nvPr/>
              </p:nvPicPr>
              <p:blipFill>
                <a:blip r:embed="rId518"/>
                <a:stretch>
                  <a:fillRect/>
                </a:stretch>
              </p:blipFill>
              <p:spPr>
                <a:xfrm>
                  <a:off x="2533114" y="4807468"/>
                  <a:ext cx="4698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766" name="Freihand 765">
                  <a:extLst>
                    <a:ext uri="{FF2B5EF4-FFF2-40B4-BE49-F238E27FC236}">
                      <a16:creationId xmlns:a16="http://schemas.microsoft.com/office/drawing/2014/main" id="{3BB6544F-4416-9055-E41B-B40A4F5FF0D0}"/>
                    </a:ext>
                  </a:extLst>
                </p14:cNvPr>
                <p14:cNvContentPartPr/>
                <p14:nvPr/>
              </p14:nvContentPartPr>
              <p14:xfrm>
                <a:off x="2903194" y="4838068"/>
                <a:ext cx="66600" cy="30600"/>
              </p14:xfrm>
            </p:contentPart>
          </mc:Choice>
          <mc:Fallback>
            <p:pic>
              <p:nvPicPr>
                <p:cNvPr id="766" name="Freihand 765">
                  <a:extLst>
                    <a:ext uri="{FF2B5EF4-FFF2-40B4-BE49-F238E27FC236}">
                      <a16:creationId xmlns:a16="http://schemas.microsoft.com/office/drawing/2014/main" id="{3BB6544F-4416-9055-E41B-B40A4F5FF0D0}"/>
                    </a:ext>
                  </a:extLst>
                </p:cNvPr>
                <p:cNvPicPr/>
                <p:nvPr/>
              </p:nvPicPr>
              <p:blipFill>
                <a:blip r:embed="rId520"/>
                <a:stretch>
                  <a:fillRect/>
                </a:stretch>
              </p:blipFill>
              <p:spPr>
                <a:xfrm>
                  <a:off x="2894194" y="4829428"/>
                  <a:ext cx="84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767" name="Freihand 766">
                  <a:extLst>
                    <a:ext uri="{FF2B5EF4-FFF2-40B4-BE49-F238E27FC236}">
                      <a16:creationId xmlns:a16="http://schemas.microsoft.com/office/drawing/2014/main" id="{5C28E8E3-1C6F-44ED-0F84-8D14ADBE2DD8}"/>
                    </a:ext>
                  </a:extLst>
                </p14:cNvPr>
                <p14:cNvContentPartPr/>
                <p14:nvPr/>
              </p14:nvContentPartPr>
              <p14:xfrm>
                <a:off x="3076354" y="4790548"/>
                <a:ext cx="243720" cy="203400"/>
              </p14:xfrm>
            </p:contentPart>
          </mc:Choice>
          <mc:Fallback>
            <p:pic>
              <p:nvPicPr>
                <p:cNvPr id="767" name="Freihand 766">
                  <a:extLst>
                    <a:ext uri="{FF2B5EF4-FFF2-40B4-BE49-F238E27FC236}">
                      <a16:creationId xmlns:a16="http://schemas.microsoft.com/office/drawing/2014/main" id="{5C28E8E3-1C6F-44ED-0F84-8D14ADBE2DD8}"/>
                    </a:ext>
                  </a:extLst>
                </p:cNvPr>
                <p:cNvPicPr/>
                <p:nvPr/>
              </p:nvPicPr>
              <p:blipFill>
                <a:blip r:embed="rId522"/>
                <a:stretch>
                  <a:fillRect/>
                </a:stretch>
              </p:blipFill>
              <p:spPr>
                <a:xfrm>
                  <a:off x="3067714" y="4781908"/>
                  <a:ext cx="261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768" name="Freihand 767">
                  <a:extLst>
                    <a:ext uri="{FF2B5EF4-FFF2-40B4-BE49-F238E27FC236}">
                      <a16:creationId xmlns:a16="http://schemas.microsoft.com/office/drawing/2014/main" id="{6492432F-77D1-47DC-B9D2-D278A6DA5A7C}"/>
                    </a:ext>
                  </a:extLst>
                </p14:cNvPr>
                <p14:cNvContentPartPr/>
                <p14:nvPr/>
              </p14:nvContentPartPr>
              <p14:xfrm>
                <a:off x="3537154" y="4847788"/>
                <a:ext cx="153720" cy="94680"/>
              </p14:xfrm>
            </p:contentPart>
          </mc:Choice>
          <mc:Fallback>
            <p:pic>
              <p:nvPicPr>
                <p:cNvPr id="768" name="Freihand 767">
                  <a:extLst>
                    <a:ext uri="{FF2B5EF4-FFF2-40B4-BE49-F238E27FC236}">
                      <a16:creationId xmlns:a16="http://schemas.microsoft.com/office/drawing/2014/main" id="{6492432F-77D1-47DC-B9D2-D278A6DA5A7C}"/>
                    </a:ext>
                  </a:extLst>
                </p:cNvPr>
                <p:cNvPicPr/>
                <p:nvPr/>
              </p:nvPicPr>
              <p:blipFill>
                <a:blip r:embed="rId524"/>
                <a:stretch>
                  <a:fillRect/>
                </a:stretch>
              </p:blipFill>
              <p:spPr>
                <a:xfrm>
                  <a:off x="3528514" y="4839148"/>
                  <a:ext cx="171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769" name="Freihand 768">
                  <a:extLst>
                    <a:ext uri="{FF2B5EF4-FFF2-40B4-BE49-F238E27FC236}">
                      <a16:creationId xmlns:a16="http://schemas.microsoft.com/office/drawing/2014/main" id="{7AF3A49E-0571-A9F3-670E-EBA428B4524B}"/>
                    </a:ext>
                  </a:extLst>
                </p14:cNvPr>
                <p14:cNvContentPartPr/>
                <p14:nvPr/>
              </p14:nvContentPartPr>
              <p14:xfrm>
                <a:off x="3636514" y="4712788"/>
                <a:ext cx="144720" cy="280800"/>
              </p14:xfrm>
            </p:contentPart>
          </mc:Choice>
          <mc:Fallback>
            <p:pic>
              <p:nvPicPr>
                <p:cNvPr id="769" name="Freihand 768">
                  <a:extLst>
                    <a:ext uri="{FF2B5EF4-FFF2-40B4-BE49-F238E27FC236}">
                      <a16:creationId xmlns:a16="http://schemas.microsoft.com/office/drawing/2014/main" id="{7AF3A49E-0571-A9F3-670E-EBA428B4524B}"/>
                    </a:ext>
                  </a:extLst>
                </p:cNvPr>
                <p:cNvPicPr/>
                <p:nvPr/>
              </p:nvPicPr>
              <p:blipFill>
                <a:blip r:embed="rId526"/>
                <a:stretch>
                  <a:fillRect/>
                </a:stretch>
              </p:blipFill>
              <p:spPr>
                <a:xfrm>
                  <a:off x="3627874" y="4703788"/>
                  <a:ext cx="1623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770" name="Freihand 769">
                  <a:extLst>
                    <a:ext uri="{FF2B5EF4-FFF2-40B4-BE49-F238E27FC236}">
                      <a16:creationId xmlns:a16="http://schemas.microsoft.com/office/drawing/2014/main" id="{BBE53342-6B47-41C7-52EA-AFCD04F46800}"/>
                    </a:ext>
                  </a:extLst>
                </p14:cNvPr>
                <p14:cNvContentPartPr/>
                <p14:nvPr/>
              </p14:nvContentPartPr>
              <p14:xfrm>
                <a:off x="3834154" y="4829788"/>
                <a:ext cx="128520" cy="115560"/>
              </p14:xfrm>
            </p:contentPart>
          </mc:Choice>
          <mc:Fallback>
            <p:pic>
              <p:nvPicPr>
                <p:cNvPr id="770" name="Freihand 769">
                  <a:extLst>
                    <a:ext uri="{FF2B5EF4-FFF2-40B4-BE49-F238E27FC236}">
                      <a16:creationId xmlns:a16="http://schemas.microsoft.com/office/drawing/2014/main" id="{BBE53342-6B47-41C7-52EA-AFCD04F46800}"/>
                    </a:ext>
                  </a:extLst>
                </p:cNvPr>
                <p:cNvPicPr/>
                <p:nvPr/>
              </p:nvPicPr>
              <p:blipFill>
                <a:blip r:embed="rId528"/>
                <a:stretch>
                  <a:fillRect/>
                </a:stretch>
              </p:blipFill>
              <p:spPr>
                <a:xfrm>
                  <a:off x="3825514" y="4820788"/>
                  <a:ext cx="146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771" name="Freihand 770">
                  <a:extLst>
                    <a:ext uri="{FF2B5EF4-FFF2-40B4-BE49-F238E27FC236}">
                      <a16:creationId xmlns:a16="http://schemas.microsoft.com/office/drawing/2014/main" id="{F4E03B30-5675-D117-B76A-8B16245C3D20}"/>
                    </a:ext>
                  </a:extLst>
                </p14:cNvPr>
                <p14:cNvContentPartPr/>
                <p14:nvPr/>
              </p14:nvContentPartPr>
              <p14:xfrm>
                <a:off x="4018114" y="4793068"/>
                <a:ext cx="138960" cy="172440"/>
              </p14:xfrm>
            </p:contentPart>
          </mc:Choice>
          <mc:Fallback>
            <p:pic>
              <p:nvPicPr>
                <p:cNvPr id="771" name="Freihand 770">
                  <a:extLst>
                    <a:ext uri="{FF2B5EF4-FFF2-40B4-BE49-F238E27FC236}">
                      <a16:creationId xmlns:a16="http://schemas.microsoft.com/office/drawing/2014/main" id="{F4E03B30-5675-D117-B76A-8B16245C3D20}"/>
                    </a:ext>
                  </a:extLst>
                </p:cNvPr>
                <p:cNvPicPr/>
                <p:nvPr/>
              </p:nvPicPr>
              <p:blipFill>
                <a:blip r:embed="rId530"/>
                <a:stretch>
                  <a:fillRect/>
                </a:stretch>
              </p:blipFill>
              <p:spPr>
                <a:xfrm>
                  <a:off x="4009114" y="4784068"/>
                  <a:ext cx="156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772" name="Freihand 771">
                  <a:extLst>
                    <a:ext uri="{FF2B5EF4-FFF2-40B4-BE49-F238E27FC236}">
                      <a16:creationId xmlns:a16="http://schemas.microsoft.com/office/drawing/2014/main" id="{14903CDE-92DB-AA4E-FC90-5698EEBE99F6}"/>
                    </a:ext>
                  </a:extLst>
                </p14:cNvPr>
                <p14:cNvContentPartPr/>
                <p14:nvPr/>
              </p14:nvContentPartPr>
              <p14:xfrm>
                <a:off x="4152754" y="4725748"/>
                <a:ext cx="152280" cy="192600"/>
              </p14:xfrm>
            </p:contentPart>
          </mc:Choice>
          <mc:Fallback>
            <p:pic>
              <p:nvPicPr>
                <p:cNvPr id="772" name="Freihand 771">
                  <a:extLst>
                    <a:ext uri="{FF2B5EF4-FFF2-40B4-BE49-F238E27FC236}">
                      <a16:creationId xmlns:a16="http://schemas.microsoft.com/office/drawing/2014/main" id="{14903CDE-92DB-AA4E-FC90-5698EEBE99F6}"/>
                    </a:ext>
                  </a:extLst>
                </p:cNvPr>
                <p:cNvPicPr/>
                <p:nvPr/>
              </p:nvPicPr>
              <p:blipFill>
                <a:blip r:embed="rId532"/>
                <a:stretch>
                  <a:fillRect/>
                </a:stretch>
              </p:blipFill>
              <p:spPr>
                <a:xfrm>
                  <a:off x="4144114" y="4717108"/>
                  <a:ext cx="169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775" name="Freihand 774">
                  <a:extLst>
                    <a:ext uri="{FF2B5EF4-FFF2-40B4-BE49-F238E27FC236}">
                      <a16:creationId xmlns:a16="http://schemas.microsoft.com/office/drawing/2014/main" id="{15FA630F-F247-9E5B-C82B-32EEBBFB968D}"/>
                    </a:ext>
                  </a:extLst>
                </p14:cNvPr>
                <p14:cNvContentPartPr/>
                <p14:nvPr/>
              </p14:nvContentPartPr>
              <p14:xfrm>
                <a:off x="4521034" y="4749148"/>
                <a:ext cx="146520" cy="171000"/>
              </p14:xfrm>
            </p:contentPart>
          </mc:Choice>
          <mc:Fallback>
            <p:pic>
              <p:nvPicPr>
                <p:cNvPr id="775" name="Freihand 774">
                  <a:extLst>
                    <a:ext uri="{FF2B5EF4-FFF2-40B4-BE49-F238E27FC236}">
                      <a16:creationId xmlns:a16="http://schemas.microsoft.com/office/drawing/2014/main" id="{15FA630F-F247-9E5B-C82B-32EEBBFB968D}"/>
                    </a:ext>
                  </a:extLst>
                </p:cNvPr>
                <p:cNvPicPr/>
                <p:nvPr/>
              </p:nvPicPr>
              <p:blipFill>
                <a:blip r:embed="rId534"/>
                <a:stretch>
                  <a:fillRect/>
                </a:stretch>
              </p:blipFill>
              <p:spPr>
                <a:xfrm>
                  <a:off x="4512034" y="4740508"/>
                  <a:ext cx="164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776" name="Freihand 775">
                  <a:extLst>
                    <a:ext uri="{FF2B5EF4-FFF2-40B4-BE49-F238E27FC236}">
                      <a16:creationId xmlns:a16="http://schemas.microsoft.com/office/drawing/2014/main" id="{5FEBD38F-DED1-AC12-9D79-B62EC11AED51}"/>
                    </a:ext>
                  </a:extLst>
                </p14:cNvPr>
                <p14:cNvContentPartPr/>
                <p14:nvPr/>
              </p14:nvContentPartPr>
              <p14:xfrm>
                <a:off x="4723714" y="4735108"/>
                <a:ext cx="166320" cy="235080"/>
              </p14:xfrm>
            </p:contentPart>
          </mc:Choice>
          <mc:Fallback>
            <p:pic>
              <p:nvPicPr>
                <p:cNvPr id="776" name="Freihand 775">
                  <a:extLst>
                    <a:ext uri="{FF2B5EF4-FFF2-40B4-BE49-F238E27FC236}">
                      <a16:creationId xmlns:a16="http://schemas.microsoft.com/office/drawing/2014/main" id="{5FEBD38F-DED1-AC12-9D79-B62EC11AED51}"/>
                    </a:ext>
                  </a:extLst>
                </p:cNvPr>
                <p:cNvPicPr/>
                <p:nvPr/>
              </p:nvPicPr>
              <p:blipFill>
                <a:blip r:embed="rId536"/>
                <a:stretch>
                  <a:fillRect/>
                </a:stretch>
              </p:blipFill>
              <p:spPr>
                <a:xfrm>
                  <a:off x="4715074" y="4726468"/>
                  <a:ext cx="1839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777" name="Freihand 776">
                  <a:extLst>
                    <a:ext uri="{FF2B5EF4-FFF2-40B4-BE49-F238E27FC236}">
                      <a16:creationId xmlns:a16="http://schemas.microsoft.com/office/drawing/2014/main" id="{1AF237B9-E39D-69FE-92FD-CE69562B7E7E}"/>
                    </a:ext>
                  </a:extLst>
                </p14:cNvPr>
                <p14:cNvContentPartPr/>
                <p14:nvPr/>
              </p14:nvContentPartPr>
              <p14:xfrm>
                <a:off x="4737034" y="4739428"/>
                <a:ext cx="416160" cy="342720"/>
              </p14:xfrm>
            </p:contentPart>
          </mc:Choice>
          <mc:Fallback>
            <p:pic>
              <p:nvPicPr>
                <p:cNvPr id="777" name="Freihand 776">
                  <a:extLst>
                    <a:ext uri="{FF2B5EF4-FFF2-40B4-BE49-F238E27FC236}">
                      <a16:creationId xmlns:a16="http://schemas.microsoft.com/office/drawing/2014/main" id="{1AF237B9-E39D-69FE-92FD-CE69562B7E7E}"/>
                    </a:ext>
                  </a:extLst>
                </p:cNvPr>
                <p:cNvPicPr/>
                <p:nvPr/>
              </p:nvPicPr>
              <p:blipFill>
                <a:blip r:embed="rId538"/>
                <a:stretch>
                  <a:fillRect/>
                </a:stretch>
              </p:blipFill>
              <p:spPr>
                <a:xfrm>
                  <a:off x="4728034" y="4730788"/>
                  <a:ext cx="43380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778" name="Freihand 777">
                  <a:extLst>
                    <a:ext uri="{FF2B5EF4-FFF2-40B4-BE49-F238E27FC236}">
                      <a16:creationId xmlns:a16="http://schemas.microsoft.com/office/drawing/2014/main" id="{66B32092-78FD-640C-9CAD-632EE77E568F}"/>
                    </a:ext>
                  </a:extLst>
                </p14:cNvPr>
                <p14:cNvContentPartPr/>
                <p14:nvPr/>
              </p14:nvContentPartPr>
              <p14:xfrm>
                <a:off x="5224474" y="4590388"/>
                <a:ext cx="190440" cy="219600"/>
              </p14:xfrm>
            </p:contentPart>
          </mc:Choice>
          <mc:Fallback>
            <p:pic>
              <p:nvPicPr>
                <p:cNvPr id="778" name="Freihand 777">
                  <a:extLst>
                    <a:ext uri="{FF2B5EF4-FFF2-40B4-BE49-F238E27FC236}">
                      <a16:creationId xmlns:a16="http://schemas.microsoft.com/office/drawing/2014/main" id="{66B32092-78FD-640C-9CAD-632EE77E568F}"/>
                    </a:ext>
                  </a:extLst>
                </p:cNvPr>
                <p:cNvPicPr/>
                <p:nvPr/>
              </p:nvPicPr>
              <p:blipFill>
                <a:blip r:embed="rId540"/>
                <a:stretch>
                  <a:fillRect/>
                </a:stretch>
              </p:blipFill>
              <p:spPr>
                <a:xfrm>
                  <a:off x="5215834" y="4581388"/>
                  <a:ext cx="208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779" name="Freihand 778">
                  <a:extLst>
                    <a:ext uri="{FF2B5EF4-FFF2-40B4-BE49-F238E27FC236}">
                      <a16:creationId xmlns:a16="http://schemas.microsoft.com/office/drawing/2014/main" id="{F193A6CA-F579-26AD-9AFA-4B70182FB308}"/>
                    </a:ext>
                  </a:extLst>
                </p14:cNvPr>
                <p14:cNvContentPartPr/>
                <p14:nvPr/>
              </p14:nvContentPartPr>
              <p14:xfrm>
                <a:off x="5107474" y="4461148"/>
                <a:ext cx="293040" cy="99000"/>
              </p14:xfrm>
            </p:contentPart>
          </mc:Choice>
          <mc:Fallback>
            <p:pic>
              <p:nvPicPr>
                <p:cNvPr id="779" name="Freihand 778">
                  <a:extLst>
                    <a:ext uri="{FF2B5EF4-FFF2-40B4-BE49-F238E27FC236}">
                      <a16:creationId xmlns:a16="http://schemas.microsoft.com/office/drawing/2014/main" id="{F193A6CA-F579-26AD-9AFA-4B70182FB308}"/>
                    </a:ext>
                  </a:extLst>
                </p:cNvPr>
                <p:cNvPicPr/>
                <p:nvPr/>
              </p:nvPicPr>
              <p:blipFill>
                <a:blip r:embed="rId542"/>
                <a:stretch>
                  <a:fillRect/>
                </a:stretch>
              </p:blipFill>
              <p:spPr>
                <a:xfrm>
                  <a:off x="5098474" y="4452508"/>
                  <a:ext cx="310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780" name="Freihand 779">
                  <a:extLst>
                    <a:ext uri="{FF2B5EF4-FFF2-40B4-BE49-F238E27FC236}">
                      <a16:creationId xmlns:a16="http://schemas.microsoft.com/office/drawing/2014/main" id="{BEE9702C-C84D-E20B-3EFA-24D2E251D9CF}"/>
                    </a:ext>
                  </a:extLst>
                </p14:cNvPr>
                <p14:cNvContentPartPr/>
                <p14:nvPr/>
              </p14:nvContentPartPr>
              <p14:xfrm>
                <a:off x="5447314" y="4509748"/>
                <a:ext cx="132120" cy="283320"/>
              </p14:xfrm>
            </p:contentPart>
          </mc:Choice>
          <mc:Fallback>
            <p:pic>
              <p:nvPicPr>
                <p:cNvPr id="780" name="Freihand 779">
                  <a:extLst>
                    <a:ext uri="{FF2B5EF4-FFF2-40B4-BE49-F238E27FC236}">
                      <a16:creationId xmlns:a16="http://schemas.microsoft.com/office/drawing/2014/main" id="{BEE9702C-C84D-E20B-3EFA-24D2E251D9CF}"/>
                    </a:ext>
                  </a:extLst>
                </p:cNvPr>
                <p:cNvPicPr/>
                <p:nvPr/>
              </p:nvPicPr>
              <p:blipFill>
                <a:blip r:embed="rId544"/>
                <a:stretch>
                  <a:fillRect/>
                </a:stretch>
              </p:blipFill>
              <p:spPr>
                <a:xfrm>
                  <a:off x="5438674" y="4501108"/>
                  <a:ext cx="1497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781" name="Freihand 780">
                  <a:extLst>
                    <a:ext uri="{FF2B5EF4-FFF2-40B4-BE49-F238E27FC236}">
                      <a16:creationId xmlns:a16="http://schemas.microsoft.com/office/drawing/2014/main" id="{E7FCCA42-5AAE-9EC6-C8A1-2AE13296E041}"/>
                    </a:ext>
                  </a:extLst>
                </p14:cNvPr>
                <p14:cNvContentPartPr/>
                <p14:nvPr/>
              </p14:nvContentPartPr>
              <p14:xfrm>
                <a:off x="5635954" y="4690468"/>
                <a:ext cx="481320" cy="80280"/>
              </p14:xfrm>
            </p:contentPart>
          </mc:Choice>
          <mc:Fallback>
            <p:pic>
              <p:nvPicPr>
                <p:cNvPr id="781" name="Freihand 780">
                  <a:extLst>
                    <a:ext uri="{FF2B5EF4-FFF2-40B4-BE49-F238E27FC236}">
                      <a16:creationId xmlns:a16="http://schemas.microsoft.com/office/drawing/2014/main" id="{E7FCCA42-5AAE-9EC6-C8A1-2AE13296E041}"/>
                    </a:ext>
                  </a:extLst>
                </p:cNvPr>
                <p:cNvPicPr/>
                <p:nvPr/>
              </p:nvPicPr>
              <p:blipFill>
                <a:blip r:embed="rId546"/>
                <a:stretch>
                  <a:fillRect/>
                </a:stretch>
              </p:blipFill>
              <p:spPr>
                <a:xfrm>
                  <a:off x="5627314" y="4681828"/>
                  <a:ext cx="498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782" name="Freihand 781">
                  <a:extLst>
                    <a:ext uri="{FF2B5EF4-FFF2-40B4-BE49-F238E27FC236}">
                      <a16:creationId xmlns:a16="http://schemas.microsoft.com/office/drawing/2014/main" id="{C7FB4C3F-30EC-D0A2-0C9F-64DF6394BB75}"/>
                    </a:ext>
                  </a:extLst>
                </p14:cNvPr>
                <p14:cNvContentPartPr/>
                <p14:nvPr/>
              </p14:nvContentPartPr>
              <p14:xfrm>
                <a:off x="6063634" y="4531348"/>
                <a:ext cx="16200" cy="14040"/>
              </p14:xfrm>
            </p:contentPart>
          </mc:Choice>
          <mc:Fallback>
            <p:pic>
              <p:nvPicPr>
                <p:cNvPr id="782" name="Freihand 781">
                  <a:extLst>
                    <a:ext uri="{FF2B5EF4-FFF2-40B4-BE49-F238E27FC236}">
                      <a16:creationId xmlns:a16="http://schemas.microsoft.com/office/drawing/2014/main" id="{C7FB4C3F-30EC-D0A2-0C9F-64DF6394BB75}"/>
                    </a:ext>
                  </a:extLst>
                </p:cNvPr>
                <p:cNvPicPr/>
                <p:nvPr/>
              </p:nvPicPr>
              <p:blipFill>
                <a:blip r:embed="rId548"/>
                <a:stretch>
                  <a:fillRect/>
                </a:stretch>
              </p:blipFill>
              <p:spPr>
                <a:xfrm>
                  <a:off x="6054634" y="4522348"/>
                  <a:ext cx="33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783" name="Freihand 782">
                  <a:extLst>
                    <a:ext uri="{FF2B5EF4-FFF2-40B4-BE49-F238E27FC236}">
                      <a16:creationId xmlns:a16="http://schemas.microsoft.com/office/drawing/2014/main" id="{64EAD8C2-D1BF-1B4B-FF67-87F8FC8E9256}"/>
                    </a:ext>
                  </a:extLst>
                </p14:cNvPr>
                <p14:cNvContentPartPr/>
                <p14:nvPr/>
              </p14:nvContentPartPr>
              <p14:xfrm>
                <a:off x="6216274" y="4617748"/>
                <a:ext cx="383040" cy="109080"/>
              </p14:xfrm>
            </p:contentPart>
          </mc:Choice>
          <mc:Fallback>
            <p:pic>
              <p:nvPicPr>
                <p:cNvPr id="783" name="Freihand 782">
                  <a:extLst>
                    <a:ext uri="{FF2B5EF4-FFF2-40B4-BE49-F238E27FC236}">
                      <a16:creationId xmlns:a16="http://schemas.microsoft.com/office/drawing/2014/main" id="{64EAD8C2-D1BF-1B4B-FF67-87F8FC8E9256}"/>
                    </a:ext>
                  </a:extLst>
                </p:cNvPr>
                <p:cNvPicPr/>
                <p:nvPr/>
              </p:nvPicPr>
              <p:blipFill>
                <a:blip r:embed="rId550"/>
                <a:stretch>
                  <a:fillRect/>
                </a:stretch>
              </p:blipFill>
              <p:spPr>
                <a:xfrm>
                  <a:off x="6207634" y="4609108"/>
                  <a:ext cx="400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784" name="Freihand 783">
                  <a:extLst>
                    <a:ext uri="{FF2B5EF4-FFF2-40B4-BE49-F238E27FC236}">
                      <a16:creationId xmlns:a16="http://schemas.microsoft.com/office/drawing/2014/main" id="{2EE3DE51-D828-61DB-91B9-F59365267BF9}"/>
                    </a:ext>
                  </a:extLst>
                </p14:cNvPr>
                <p14:cNvContentPartPr/>
                <p14:nvPr/>
              </p14:nvContentPartPr>
              <p14:xfrm>
                <a:off x="6522634" y="4490668"/>
                <a:ext cx="4680" cy="6480"/>
              </p14:xfrm>
            </p:contentPart>
          </mc:Choice>
          <mc:Fallback>
            <p:pic>
              <p:nvPicPr>
                <p:cNvPr id="784" name="Freihand 783">
                  <a:extLst>
                    <a:ext uri="{FF2B5EF4-FFF2-40B4-BE49-F238E27FC236}">
                      <a16:creationId xmlns:a16="http://schemas.microsoft.com/office/drawing/2014/main" id="{2EE3DE51-D828-61DB-91B9-F59365267BF9}"/>
                    </a:ext>
                  </a:extLst>
                </p:cNvPr>
                <p:cNvPicPr/>
                <p:nvPr/>
              </p:nvPicPr>
              <p:blipFill>
                <a:blip r:embed="rId94"/>
                <a:stretch>
                  <a:fillRect/>
                </a:stretch>
              </p:blipFill>
              <p:spPr>
                <a:xfrm>
                  <a:off x="6513634" y="4481668"/>
                  <a:ext cx="22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787" name="Freihand 786">
                  <a:extLst>
                    <a:ext uri="{FF2B5EF4-FFF2-40B4-BE49-F238E27FC236}">
                      <a16:creationId xmlns:a16="http://schemas.microsoft.com/office/drawing/2014/main" id="{848638C3-2160-1D0B-FB90-D186D08194D0}"/>
                    </a:ext>
                  </a:extLst>
                </p14:cNvPr>
                <p14:cNvContentPartPr/>
                <p14:nvPr/>
              </p14:nvContentPartPr>
              <p14:xfrm>
                <a:off x="2263834" y="5416588"/>
                <a:ext cx="113400" cy="146160"/>
              </p14:xfrm>
            </p:contentPart>
          </mc:Choice>
          <mc:Fallback>
            <p:pic>
              <p:nvPicPr>
                <p:cNvPr id="787" name="Freihand 786">
                  <a:extLst>
                    <a:ext uri="{FF2B5EF4-FFF2-40B4-BE49-F238E27FC236}">
                      <a16:creationId xmlns:a16="http://schemas.microsoft.com/office/drawing/2014/main" id="{848638C3-2160-1D0B-FB90-D186D08194D0}"/>
                    </a:ext>
                  </a:extLst>
                </p:cNvPr>
                <p:cNvPicPr/>
                <p:nvPr/>
              </p:nvPicPr>
              <p:blipFill>
                <a:blip r:embed="rId553"/>
                <a:stretch>
                  <a:fillRect/>
                </a:stretch>
              </p:blipFill>
              <p:spPr>
                <a:xfrm>
                  <a:off x="2254834" y="5407588"/>
                  <a:ext cx="131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788" name="Freihand 787">
                  <a:extLst>
                    <a:ext uri="{FF2B5EF4-FFF2-40B4-BE49-F238E27FC236}">
                      <a16:creationId xmlns:a16="http://schemas.microsoft.com/office/drawing/2014/main" id="{FABD328C-217E-1F9D-470E-11451AC6120D}"/>
                    </a:ext>
                  </a:extLst>
                </p14:cNvPr>
                <p14:cNvContentPartPr/>
                <p14:nvPr/>
              </p14:nvContentPartPr>
              <p14:xfrm>
                <a:off x="2452834" y="5319388"/>
                <a:ext cx="215640" cy="213120"/>
              </p14:xfrm>
            </p:contentPart>
          </mc:Choice>
          <mc:Fallback>
            <p:pic>
              <p:nvPicPr>
                <p:cNvPr id="788" name="Freihand 787">
                  <a:extLst>
                    <a:ext uri="{FF2B5EF4-FFF2-40B4-BE49-F238E27FC236}">
                      <a16:creationId xmlns:a16="http://schemas.microsoft.com/office/drawing/2014/main" id="{FABD328C-217E-1F9D-470E-11451AC6120D}"/>
                    </a:ext>
                  </a:extLst>
                </p:cNvPr>
                <p:cNvPicPr/>
                <p:nvPr/>
              </p:nvPicPr>
              <p:blipFill>
                <a:blip r:embed="rId555"/>
                <a:stretch>
                  <a:fillRect/>
                </a:stretch>
              </p:blipFill>
              <p:spPr>
                <a:xfrm>
                  <a:off x="2444194" y="5310388"/>
                  <a:ext cx="233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789" name="Freihand 788">
                  <a:extLst>
                    <a:ext uri="{FF2B5EF4-FFF2-40B4-BE49-F238E27FC236}">
                      <a16:creationId xmlns:a16="http://schemas.microsoft.com/office/drawing/2014/main" id="{1357353E-2AB8-4D43-5CC2-340305A11DB7}"/>
                    </a:ext>
                  </a:extLst>
                </p14:cNvPr>
                <p14:cNvContentPartPr/>
                <p14:nvPr/>
              </p14:nvContentPartPr>
              <p14:xfrm>
                <a:off x="2436994" y="5397508"/>
                <a:ext cx="72000" cy="11520"/>
              </p14:xfrm>
            </p:contentPart>
          </mc:Choice>
          <mc:Fallback>
            <p:pic>
              <p:nvPicPr>
                <p:cNvPr id="789" name="Freihand 788">
                  <a:extLst>
                    <a:ext uri="{FF2B5EF4-FFF2-40B4-BE49-F238E27FC236}">
                      <a16:creationId xmlns:a16="http://schemas.microsoft.com/office/drawing/2014/main" id="{1357353E-2AB8-4D43-5CC2-340305A11DB7}"/>
                    </a:ext>
                  </a:extLst>
                </p:cNvPr>
                <p:cNvPicPr/>
                <p:nvPr/>
              </p:nvPicPr>
              <p:blipFill>
                <a:blip r:embed="rId557"/>
                <a:stretch>
                  <a:fillRect/>
                </a:stretch>
              </p:blipFill>
              <p:spPr>
                <a:xfrm>
                  <a:off x="2427994" y="5388508"/>
                  <a:ext cx="89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790" name="Freihand 789">
                  <a:extLst>
                    <a:ext uri="{FF2B5EF4-FFF2-40B4-BE49-F238E27FC236}">
                      <a16:creationId xmlns:a16="http://schemas.microsoft.com/office/drawing/2014/main" id="{8DC00D70-AFBA-945E-A10C-DE14FBB953E0}"/>
                    </a:ext>
                  </a:extLst>
                </p14:cNvPr>
                <p14:cNvContentPartPr/>
                <p14:nvPr/>
              </p14:nvContentPartPr>
              <p14:xfrm>
                <a:off x="2721034" y="5431708"/>
                <a:ext cx="135720" cy="64080"/>
              </p14:xfrm>
            </p:contentPart>
          </mc:Choice>
          <mc:Fallback>
            <p:pic>
              <p:nvPicPr>
                <p:cNvPr id="790" name="Freihand 789">
                  <a:extLst>
                    <a:ext uri="{FF2B5EF4-FFF2-40B4-BE49-F238E27FC236}">
                      <a16:creationId xmlns:a16="http://schemas.microsoft.com/office/drawing/2014/main" id="{8DC00D70-AFBA-945E-A10C-DE14FBB953E0}"/>
                    </a:ext>
                  </a:extLst>
                </p:cNvPr>
                <p:cNvPicPr/>
                <p:nvPr/>
              </p:nvPicPr>
              <p:blipFill>
                <a:blip r:embed="rId559"/>
                <a:stretch>
                  <a:fillRect/>
                </a:stretch>
              </p:blipFill>
              <p:spPr>
                <a:xfrm>
                  <a:off x="2712034" y="5423068"/>
                  <a:ext cx="153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791" name="Freihand 790">
                  <a:extLst>
                    <a:ext uri="{FF2B5EF4-FFF2-40B4-BE49-F238E27FC236}">
                      <a16:creationId xmlns:a16="http://schemas.microsoft.com/office/drawing/2014/main" id="{99B09938-B2CF-9953-5546-5D7C25357129}"/>
                    </a:ext>
                  </a:extLst>
                </p14:cNvPr>
                <p14:cNvContentPartPr/>
                <p14:nvPr/>
              </p14:nvContentPartPr>
              <p14:xfrm>
                <a:off x="2926594" y="5214988"/>
                <a:ext cx="213840" cy="244440"/>
              </p14:xfrm>
            </p:contentPart>
          </mc:Choice>
          <mc:Fallback>
            <p:pic>
              <p:nvPicPr>
                <p:cNvPr id="791" name="Freihand 790">
                  <a:extLst>
                    <a:ext uri="{FF2B5EF4-FFF2-40B4-BE49-F238E27FC236}">
                      <a16:creationId xmlns:a16="http://schemas.microsoft.com/office/drawing/2014/main" id="{99B09938-B2CF-9953-5546-5D7C25357129}"/>
                    </a:ext>
                  </a:extLst>
                </p:cNvPr>
                <p:cNvPicPr/>
                <p:nvPr/>
              </p:nvPicPr>
              <p:blipFill>
                <a:blip r:embed="rId561"/>
                <a:stretch>
                  <a:fillRect/>
                </a:stretch>
              </p:blipFill>
              <p:spPr>
                <a:xfrm>
                  <a:off x="2917954" y="5206348"/>
                  <a:ext cx="231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792" name="Freihand 791">
                  <a:extLst>
                    <a:ext uri="{FF2B5EF4-FFF2-40B4-BE49-F238E27FC236}">
                      <a16:creationId xmlns:a16="http://schemas.microsoft.com/office/drawing/2014/main" id="{F323D10D-6449-E4B6-780B-C49D290B3D36}"/>
                    </a:ext>
                  </a:extLst>
                </p14:cNvPr>
                <p14:cNvContentPartPr/>
                <p14:nvPr/>
              </p14:nvContentPartPr>
              <p14:xfrm>
                <a:off x="3252754" y="5356468"/>
                <a:ext cx="240120" cy="302400"/>
              </p14:xfrm>
            </p:contentPart>
          </mc:Choice>
          <mc:Fallback>
            <p:pic>
              <p:nvPicPr>
                <p:cNvPr id="792" name="Freihand 791">
                  <a:extLst>
                    <a:ext uri="{FF2B5EF4-FFF2-40B4-BE49-F238E27FC236}">
                      <a16:creationId xmlns:a16="http://schemas.microsoft.com/office/drawing/2014/main" id="{F323D10D-6449-E4B6-780B-C49D290B3D36}"/>
                    </a:ext>
                  </a:extLst>
                </p:cNvPr>
                <p:cNvPicPr/>
                <p:nvPr/>
              </p:nvPicPr>
              <p:blipFill>
                <a:blip r:embed="rId563"/>
                <a:stretch>
                  <a:fillRect/>
                </a:stretch>
              </p:blipFill>
              <p:spPr>
                <a:xfrm>
                  <a:off x="3243754" y="5347828"/>
                  <a:ext cx="2577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793" name="Freihand 792">
                  <a:extLst>
                    <a:ext uri="{FF2B5EF4-FFF2-40B4-BE49-F238E27FC236}">
                      <a16:creationId xmlns:a16="http://schemas.microsoft.com/office/drawing/2014/main" id="{3469A247-2D96-10B3-70BF-C7AE483FB697}"/>
                    </a:ext>
                  </a:extLst>
                </p14:cNvPr>
                <p14:cNvContentPartPr/>
                <p14:nvPr/>
              </p14:nvContentPartPr>
              <p14:xfrm>
                <a:off x="3472354" y="5285188"/>
                <a:ext cx="7920" cy="45720"/>
              </p14:xfrm>
            </p:contentPart>
          </mc:Choice>
          <mc:Fallback>
            <p:pic>
              <p:nvPicPr>
                <p:cNvPr id="793" name="Freihand 792">
                  <a:extLst>
                    <a:ext uri="{FF2B5EF4-FFF2-40B4-BE49-F238E27FC236}">
                      <a16:creationId xmlns:a16="http://schemas.microsoft.com/office/drawing/2014/main" id="{3469A247-2D96-10B3-70BF-C7AE483FB697}"/>
                    </a:ext>
                  </a:extLst>
                </p:cNvPr>
                <p:cNvPicPr/>
                <p:nvPr/>
              </p:nvPicPr>
              <p:blipFill>
                <a:blip r:embed="rId565"/>
                <a:stretch>
                  <a:fillRect/>
                </a:stretch>
              </p:blipFill>
              <p:spPr>
                <a:xfrm>
                  <a:off x="3463714" y="5276188"/>
                  <a:ext cx="25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794" name="Freihand 793">
                  <a:extLst>
                    <a:ext uri="{FF2B5EF4-FFF2-40B4-BE49-F238E27FC236}">
                      <a16:creationId xmlns:a16="http://schemas.microsoft.com/office/drawing/2014/main" id="{1A82005A-E36C-2F66-96BA-52EB67203767}"/>
                    </a:ext>
                  </a:extLst>
                </p14:cNvPr>
                <p14:cNvContentPartPr/>
                <p14:nvPr/>
              </p14:nvContentPartPr>
              <p14:xfrm>
                <a:off x="3595474" y="5302468"/>
                <a:ext cx="137880" cy="155160"/>
              </p14:xfrm>
            </p:contentPart>
          </mc:Choice>
          <mc:Fallback>
            <p:pic>
              <p:nvPicPr>
                <p:cNvPr id="794" name="Freihand 793">
                  <a:extLst>
                    <a:ext uri="{FF2B5EF4-FFF2-40B4-BE49-F238E27FC236}">
                      <a16:creationId xmlns:a16="http://schemas.microsoft.com/office/drawing/2014/main" id="{1A82005A-E36C-2F66-96BA-52EB67203767}"/>
                    </a:ext>
                  </a:extLst>
                </p:cNvPr>
                <p:cNvPicPr/>
                <p:nvPr/>
              </p:nvPicPr>
              <p:blipFill>
                <a:blip r:embed="rId567"/>
                <a:stretch>
                  <a:fillRect/>
                </a:stretch>
              </p:blipFill>
              <p:spPr>
                <a:xfrm>
                  <a:off x="3586834" y="5293468"/>
                  <a:ext cx="155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795" name="Freihand 794">
                  <a:extLst>
                    <a:ext uri="{FF2B5EF4-FFF2-40B4-BE49-F238E27FC236}">
                      <a16:creationId xmlns:a16="http://schemas.microsoft.com/office/drawing/2014/main" id="{2A52DA8E-C39C-12B4-A9EA-13911BCF39ED}"/>
                    </a:ext>
                  </a:extLst>
                </p14:cNvPr>
                <p14:cNvContentPartPr/>
                <p14:nvPr/>
              </p14:nvContentPartPr>
              <p14:xfrm>
                <a:off x="3788794" y="5283028"/>
                <a:ext cx="185400" cy="196560"/>
              </p14:xfrm>
            </p:contentPart>
          </mc:Choice>
          <mc:Fallback>
            <p:pic>
              <p:nvPicPr>
                <p:cNvPr id="795" name="Freihand 794">
                  <a:extLst>
                    <a:ext uri="{FF2B5EF4-FFF2-40B4-BE49-F238E27FC236}">
                      <a16:creationId xmlns:a16="http://schemas.microsoft.com/office/drawing/2014/main" id="{2A52DA8E-C39C-12B4-A9EA-13911BCF39ED}"/>
                    </a:ext>
                  </a:extLst>
                </p:cNvPr>
                <p:cNvPicPr/>
                <p:nvPr/>
              </p:nvPicPr>
              <p:blipFill>
                <a:blip r:embed="rId569"/>
                <a:stretch>
                  <a:fillRect/>
                </a:stretch>
              </p:blipFill>
              <p:spPr>
                <a:xfrm>
                  <a:off x="3779794" y="5274028"/>
                  <a:ext cx="203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808" name="Freihand 807">
                  <a:extLst>
                    <a:ext uri="{FF2B5EF4-FFF2-40B4-BE49-F238E27FC236}">
                      <a16:creationId xmlns:a16="http://schemas.microsoft.com/office/drawing/2014/main" id="{9B2CC506-A047-2DA3-0F17-1C76D1F9FA11}"/>
                    </a:ext>
                  </a:extLst>
                </p14:cNvPr>
                <p14:cNvContentPartPr/>
                <p14:nvPr/>
              </p14:nvContentPartPr>
              <p14:xfrm>
                <a:off x="3582017" y="5736120"/>
                <a:ext cx="368640" cy="324360"/>
              </p14:xfrm>
            </p:contentPart>
          </mc:Choice>
          <mc:Fallback>
            <p:pic>
              <p:nvPicPr>
                <p:cNvPr id="808" name="Freihand 807">
                  <a:extLst>
                    <a:ext uri="{FF2B5EF4-FFF2-40B4-BE49-F238E27FC236}">
                      <a16:creationId xmlns:a16="http://schemas.microsoft.com/office/drawing/2014/main" id="{9B2CC506-A047-2DA3-0F17-1C76D1F9FA11}"/>
                    </a:ext>
                  </a:extLst>
                </p:cNvPr>
                <p:cNvPicPr/>
                <p:nvPr/>
              </p:nvPicPr>
              <p:blipFill>
                <a:blip r:embed="rId571"/>
                <a:stretch>
                  <a:fillRect/>
                </a:stretch>
              </p:blipFill>
              <p:spPr>
                <a:xfrm>
                  <a:off x="3573377" y="5727480"/>
                  <a:ext cx="3862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809" name="Freihand 808">
                  <a:extLst>
                    <a:ext uri="{FF2B5EF4-FFF2-40B4-BE49-F238E27FC236}">
                      <a16:creationId xmlns:a16="http://schemas.microsoft.com/office/drawing/2014/main" id="{D134E817-D737-A91E-3BEC-C612CBBCDBC1}"/>
                    </a:ext>
                  </a:extLst>
                </p14:cNvPr>
                <p14:cNvContentPartPr/>
                <p14:nvPr/>
              </p14:nvContentPartPr>
              <p14:xfrm>
                <a:off x="3873977" y="5812440"/>
                <a:ext cx="204120" cy="336240"/>
              </p14:xfrm>
            </p:contentPart>
          </mc:Choice>
          <mc:Fallback>
            <p:pic>
              <p:nvPicPr>
                <p:cNvPr id="809" name="Freihand 808">
                  <a:extLst>
                    <a:ext uri="{FF2B5EF4-FFF2-40B4-BE49-F238E27FC236}">
                      <a16:creationId xmlns:a16="http://schemas.microsoft.com/office/drawing/2014/main" id="{D134E817-D737-A91E-3BEC-C612CBBCDBC1}"/>
                    </a:ext>
                  </a:extLst>
                </p:cNvPr>
                <p:cNvPicPr/>
                <p:nvPr/>
              </p:nvPicPr>
              <p:blipFill>
                <a:blip r:embed="rId573"/>
                <a:stretch>
                  <a:fillRect/>
                </a:stretch>
              </p:blipFill>
              <p:spPr>
                <a:xfrm>
                  <a:off x="3865337" y="5803800"/>
                  <a:ext cx="2217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811" name="Freihand 810">
                  <a:extLst>
                    <a:ext uri="{FF2B5EF4-FFF2-40B4-BE49-F238E27FC236}">
                      <a16:creationId xmlns:a16="http://schemas.microsoft.com/office/drawing/2014/main" id="{D0BCCD50-6B5F-2E7F-7796-7C999EFD419E}"/>
                    </a:ext>
                  </a:extLst>
                </p14:cNvPr>
                <p14:cNvContentPartPr/>
                <p14:nvPr/>
              </p14:nvContentPartPr>
              <p14:xfrm>
                <a:off x="4393457" y="5812440"/>
                <a:ext cx="232200" cy="252720"/>
              </p14:xfrm>
            </p:contentPart>
          </mc:Choice>
          <mc:Fallback>
            <p:pic>
              <p:nvPicPr>
                <p:cNvPr id="811" name="Freihand 810">
                  <a:extLst>
                    <a:ext uri="{FF2B5EF4-FFF2-40B4-BE49-F238E27FC236}">
                      <a16:creationId xmlns:a16="http://schemas.microsoft.com/office/drawing/2014/main" id="{D0BCCD50-6B5F-2E7F-7796-7C999EFD419E}"/>
                    </a:ext>
                  </a:extLst>
                </p:cNvPr>
                <p:cNvPicPr/>
                <p:nvPr/>
              </p:nvPicPr>
              <p:blipFill>
                <a:blip r:embed="rId575"/>
                <a:stretch>
                  <a:fillRect/>
                </a:stretch>
              </p:blipFill>
              <p:spPr>
                <a:xfrm>
                  <a:off x="4384817" y="5803800"/>
                  <a:ext cx="2498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812" name="Freihand 811">
                  <a:extLst>
                    <a:ext uri="{FF2B5EF4-FFF2-40B4-BE49-F238E27FC236}">
                      <a16:creationId xmlns:a16="http://schemas.microsoft.com/office/drawing/2014/main" id="{4E342226-22A6-6368-D1FD-3D9D3EF57C89}"/>
                    </a:ext>
                  </a:extLst>
                </p14:cNvPr>
                <p14:cNvContentPartPr/>
                <p14:nvPr/>
              </p14:nvContentPartPr>
              <p14:xfrm>
                <a:off x="4893497" y="5689320"/>
                <a:ext cx="92880" cy="235800"/>
              </p14:xfrm>
            </p:contentPart>
          </mc:Choice>
          <mc:Fallback>
            <p:pic>
              <p:nvPicPr>
                <p:cNvPr id="812" name="Freihand 811">
                  <a:extLst>
                    <a:ext uri="{FF2B5EF4-FFF2-40B4-BE49-F238E27FC236}">
                      <a16:creationId xmlns:a16="http://schemas.microsoft.com/office/drawing/2014/main" id="{4E342226-22A6-6368-D1FD-3D9D3EF57C89}"/>
                    </a:ext>
                  </a:extLst>
                </p:cNvPr>
                <p:cNvPicPr/>
                <p:nvPr/>
              </p:nvPicPr>
              <p:blipFill>
                <a:blip r:embed="rId577"/>
                <a:stretch>
                  <a:fillRect/>
                </a:stretch>
              </p:blipFill>
              <p:spPr>
                <a:xfrm>
                  <a:off x="4884497" y="5680680"/>
                  <a:ext cx="1105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813" name="Freihand 812">
                  <a:extLst>
                    <a:ext uri="{FF2B5EF4-FFF2-40B4-BE49-F238E27FC236}">
                      <a16:creationId xmlns:a16="http://schemas.microsoft.com/office/drawing/2014/main" id="{419E8843-1F81-BFF3-6643-9B4A70FDD7D1}"/>
                    </a:ext>
                  </a:extLst>
                </p14:cNvPr>
                <p14:cNvContentPartPr/>
                <p14:nvPr/>
              </p14:nvContentPartPr>
              <p14:xfrm>
                <a:off x="5024177" y="5676720"/>
                <a:ext cx="235440" cy="167760"/>
              </p14:xfrm>
            </p:contentPart>
          </mc:Choice>
          <mc:Fallback>
            <p:pic>
              <p:nvPicPr>
                <p:cNvPr id="813" name="Freihand 812">
                  <a:extLst>
                    <a:ext uri="{FF2B5EF4-FFF2-40B4-BE49-F238E27FC236}">
                      <a16:creationId xmlns:a16="http://schemas.microsoft.com/office/drawing/2014/main" id="{419E8843-1F81-BFF3-6643-9B4A70FDD7D1}"/>
                    </a:ext>
                  </a:extLst>
                </p:cNvPr>
                <p:cNvPicPr/>
                <p:nvPr/>
              </p:nvPicPr>
              <p:blipFill>
                <a:blip r:embed="rId579"/>
                <a:stretch>
                  <a:fillRect/>
                </a:stretch>
              </p:blipFill>
              <p:spPr>
                <a:xfrm>
                  <a:off x="5015177" y="5668080"/>
                  <a:ext cx="253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814" name="Freihand 813">
                  <a:extLst>
                    <a:ext uri="{FF2B5EF4-FFF2-40B4-BE49-F238E27FC236}">
                      <a16:creationId xmlns:a16="http://schemas.microsoft.com/office/drawing/2014/main" id="{461A0052-8BC3-6B39-F313-48B2ED5BAA1F}"/>
                    </a:ext>
                  </a:extLst>
                </p14:cNvPr>
                <p14:cNvContentPartPr/>
                <p14:nvPr/>
              </p14:nvContentPartPr>
              <p14:xfrm>
                <a:off x="5324417" y="5575560"/>
                <a:ext cx="195120" cy="203760"/>
              </p14:xfrm>
            </p:contentPart>
          </mc:Choice>
          <mc:Fallback>
            <p:pic>
              <p:nvPicPr>
                <p:cNvPr id="814" name="Freihand 813">
                  <a:extLst>
                    <a:ext uri="{FF2B5EF4-FFF2-40B4-BE49-F238E27FC236}">
                      <a16:creationId xmlns:a16="http://schemas.microsoft.com/office/drawing/2014/main" id="{461A0052-8BC3-6B39-F313-48B2ED5BAA1F}"/>
                    </a:ext>
                  </a:extLst>
                </p:cNvPr>
                <p:cNvPicPr/>
                <p:nvPr/>
              </p:nvPicPr>
              <p:blipFill>
                <a:blip r:embed="rId581"/>
                <a:stretch>
                  <a:fillRect/>
                </a:stretch>
              </p:blipFill>
              <p:spPr>
                <a:xfrm>
                  <a:off x="5315417" y="5566560"/>
                  <a:ext cx="212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815" name="Freihand 814">
                  <a:extLst>
                    <a:ext uri="{FF2B5EF4-FFF2-40B4-BE49-F238E27FC236}">
                      <a16:creationId xmlns:a16="http://schemas.microsoft.com/office/drawing/2014/main" id="{71C20702-B42F-DD6B-5354-BF7CA864676F}"/>
                    </a:ext>
                  </a:extLst>
                </p14:cNvPr>
                <p14:cNvContentPartPr/>
                <p14:nvPr/>
              </p14:nvContentPartPr>
              <p14:xfrm>
                <a:off x="5589377" y="5340120"/>
                <a:ext cx="368280" cy="338760"/>
              </p14:xfrm>
            </p:contentPart>
          </mc:Choice>
          <mc:Fallback>
            <p:pic>
              <p:nvPicPr>
                <p:cNvPr id="815" name="Freihand 814">
                  <a:extLst>
                    <a:ext uri="{FF2B5EF4-FFF2-40B4-BE49-F238E27FC236}">
                      <a16:creationId xmlns:a16="http://schemas.microsoft.com/office/drawing/2014/main" id="{71C20702-B42F-DD6B-5354-BF7CA864676F}"/>
                    </a:ext>
                  </a:extLst>
                </p:cNvPr>
                <p:cNvPicPr/>
                <p:nvPr/>
              </p:nvPicPr>
              <p:blipFill>
                <a:blip r:embed="rId583"/>
                <a:stretch>
                  <a:fillRect/>
                </a:stretch>
              </p:blipFill>
              <p:spPr>
                <a:xfrm>
                  <a:off x="5580377" y="5331120"/>
                  <a:ext cx="3859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816" name="Freihand 815">
                  <a:extLst>
                    <a:ext uri="{FF2B5EF4-FFF2-40B4-BE49-F238E27FC236}">
                      <a16:creationId xmlns:a16="http://schemas.microsoft.com/office/drawing/2014/main" id="{8520E8D0-319B-F077-FE14-B1A6B62EB307}"/>
                    </a:ext>
                  </a:extLst>
                </p14:cNvPr>
                <p14:cNvContentPartPr/>
                <p14:nvPr/>
              </p14:nvContentPartPr>
              <p14:xfrm>
                <a:off x="5966657" y="5265240"/>
                <a:ext cx="278640" cy="300600"/>
              </p14:xfrm>
            </p:contentPart>
          </mc:Choice>
          <mc:Fallback>
            <p:pic>
              <p:nvPicPr>
                <p:cNvPr id="816" name="Freihand 815">
                  <a:extLst>
                    <a:ext uri="{FF2B5EF4-FFF2-40B4-BE49-F238E27FC236}">
                      <a16:creationId xmlns:a16="http://schemas.microsoft.com/office/drawing/2014/main" id="{8520E8D0-319B-F077-FE14-B1A6B62EB307}"/>
                    </a:ext>
                  </a:extLst>
                </p:cNvPr>
                <p:cNvPicPr/>
                <p:nvPr/>
              </p:nvPicPr>
              <p:blipFill>
                <a:blip r:embed="rId585"/>
                <a:stretch>
                  <a:fillRect/>
                </a:stretch>
              </p:blipFill>
              <p:spPr>
                <a:xfrm>
                  <a:off x="5958017" y="5256240"/>
                  <a:ext cx="2962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817" name="Freihand 816">
                  <a:extLst>
                    <a:ext uri="{FF2B5EF4-FFF2-40B4-BE49-F238E27FC236}">
                      <a16:creationId xmlns:a16="http://schemas.microsoft.com/office/drawing/2014/main" id="{737C90B8-4F0C-9228-9BD4-F6C5C316443A}"/>
                    </a:ext>
                  </a:extLst>
                </p14:cNvPr>
                <p14:cNvContentPartPr/>
                <p14:nvPr/>
              </p14:nvContentPartPr>
              <p14:xfrm>
                <a:off x="6208577" y="5186760"/>
                <a:ext cx="64440" cy="127440"/>
              </p14:xfrm>
            </p:contentPart>
          </mc:Choice>
          <mc:Fallback>
            <p:pic>
              <p:nvPicPr>
                <p:cNvPr id="817" name="Freihand 816">
                  <a:extLst>
                    <a:ext uri="{FF2B5EF4-FFF2-40B4-BE49-F238E27FC236}">
                      <a16:creationId xmlns:a16="http://schemas.microsoft.com/office/drawing/2014/main" id="{737C90B8-4F0C-9228-9BD4-F6C5C316443A}"/>
                    </a:ext>
                  </a:extLst>
                </p:cNvPr>
                <p:cNvPicPr/>
                <p:nvPr/>
              </p:nvPicPr>
              <p:blipFill>
                <a:blip r:embed="rId587"/>
                <a:stretch>
                  <a:fillRect/>
                </a:stretch>
              </p:blipFill>
              <p:spPr>
                <a:xfrm>
                  <a:off x="6199937" y="5178120"/>
                  <a:ext cx="82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818" name="Freihand 817">
                  <a:extLst>
                    <a:ext uri="{FF2B5EF4-FFF2-40B4-BE49-F238E27FC236}">
                      <a16:creationId xmlns:a16="http://schemas.microsoft.com/office/drawing/2014/main" id="{B8FA6920-02BE-A59B-CEEE-302316A4E1A2}"/>
                    </a:ext>
                  </a:extLst>
                </p14:cNvPr>
                <p14:cNvContentPartPr/>
                <p14:nvPr/>
              </p14:nvContentPartPr>
              <p14:xfrm>
                <a:off x="6306857" y="5197200"/>
                <a:ext cx="496800" cy="211320"/>
              </p14:xfrm>
            </p:contentPart>
          </mc:Choice>
          <mc:Fallback>
            <p:pic>
              <p:nvPicPr>
                <p:cNvPr id="818" name="Freihand 817">
                  <a:extLst>
                    <a:ext uri="{FF2B5EF4-FFF2-40B4-BE49-F238E27FC236}">
                      <a16:creationId xmlns:a16="http://schemas.microsoft.com/office/drawing/2014/main" id="{B8FA6920-02BE-A59B-CEEE-302316A4E1A2}"/>
                    </a:ext>
                  </a:extLst>
                </p:cNvPr>
                <p:cNvPicPr/>
                <p:nvPr/>
              </p:nvPicPr>
              <p:blipFill>
                <a:blip r:embed="rId589"/>
                <a:stretch>
                  <a:fillRect/>
                </a:stretch>
              </p:blipFill>
              <p:spPr>
                <a:xfrm>
                  <a:off x="6297857" y="5188200"/>
                  <a:ext cx="5144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819" name="Freihand 818">
                  <a:extLst>
                    <a:ext uri="{FF2B5EF4-FFF2-40B4-BE49-F238E27FC236}">
                      <a16:creationId xmlns:a16="http://schemas.microsoft.com/office/drawing/2014/main" id="{A3FD5192-825F-A790-43F8-382B7243DCE3}"/>
                    </a:ext>
                  </a:extLst>
                </p14:cNvPr>
                <p14:cNvContentPartPr/>
                <p14:nvPr/>
              </p14:nvContentPartPr>
              <p14:xfrm>
                <a:off x="6849737" y="5008560"/>
                <a:ext cx="469800" cy="333720"/>
              </p14:xfrm>
            </p:contentPart>
          </mc:Choice>
          <mc:Fallback>
            <p:pic>
              <p:nvPicPr>
                <p:cNvPr id="819" name="Freihand 818">
                  <a:extLst>
                    <a:ext uri="{FF2B5EF4-FFF2-40B4-BE49-F238E27FC236}">
                      <a16:creationId xmlns:a16="http://schemas.microsoft.com/office/drawing/2014/main" id="{A3FD5192-825F-A790-43F8-382B7243DCE3}"/>
                    </a:ext>
                  </a:extLst>
                </p:cNvPr>
                <p:cNvPicPr/>
                <p:nvPr/>
              </p:nvPicPr>
              <p:blipFill>
                <a:blip r:embed="rId591"/>
                <a:stretch>
                  <a:fillRect/>
                </a:stretch>
              </p:blipFill>
              <p:spPr>
                <a:xfrm>
                  <a:off x="6841097" y="4999920"/>
                  <a:ext cx="4874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821" name="Freihand 820">
                  <a:extLst>
                    <a:ext uri="{FF2B5EF4-FFF2-40B4-BE49-F238E27FC236}">
                      <a16:creationId xmlns:a16="http://schemas.microsoft.com/office/drawing/2014/main" id="{5F65092B-DAD6-9217-4249-6ED9178C886D}"/>
                    </a:ext>
                  </a:extLst>
                </p14:cNvPr>
                <p14:cNvContentPartPr/>
                <p14:nvPr/>
              </p14:nvContentPartPr>
              <p14:xfrm>
                <a:off x="5129657" y="6110160"/>
                <a:ext cx="237960" cy="320040"/>
              </p14:xfrm>
            </p:contentPart>
          </mc:Choice>
          <mc:Fallback>
            <p:pic>
              <p:nvPicPr>
                <p:cNvPr id="821" name="Freihand 820">
                  <a:extLst>
                    <a:ext uri="{FF2B5EF4-FFF2-40B4-BE49-F238E27FC236}">
                      <a16:creationId xmlns:a16="http://schemas.microsoft.com/office/drawing/2014/main" id="{5F65092B-DAD6-9217-4249-6ED9178C886D}"/>
                    </a:ext>
                  </a:extLst>
                </p:cNvPr>
                <p:cNvPicPr/>
                <p:nvPr/>
              </p:nvPicPr>
              <p:blipFill>
                <a:blip r:embed="rId593"/>
                <a:stretch>
                  <a:fillRect/>
                </a:stretch>
              </p:blipFill>
              <p:spPr>
                <a:xfrm>
                  <a:off x="5120657" y="6101520"/>
                  <a:ext cx="2556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822" name="Freihand 821">
                  <a:extLst>
                    <a:ext uri="{FF2B5EF4-FFF2-40B4-BE49-F238E27FC236}">
                      <a16:creationId xmlns:a16="http://schemas.microsoft.com/office/drawing/2014/main" id="{B5D936CB-DABF-A05D-27B6-64929175B3BC}"/>
                    </a:ext>
                  </a:extLst>
                </p14:cNvPr>
                <p14:cNvContentPartPr/>
                <p14:nvPr/>
              </p14:nvContentPartPr>
              <p14:xfrm>
                <a:off x="5468417" y="5967960"/>
                <a:ext cx="487800" cy="218160"/>
              </p14:xfrm>
            </p:contentPart>
          </mc:Choice>
          <mc:Fallback>
            <p:pic>
              <p:nvPicPr>
                <p:cNvPr id="822" name="Freihand 821">
                  <a:extLst>
                    <a:ext uri="{FF2B5EF4-FFF2-40B4-BE49-F238E27FC236}">
                      <a16:creationId xmlns:a16="http://schemas.microsoft.com/office/drawing/2014/main" id="{B5D936CB-DABF-A05D-27B6-64929175B3BC}"/>
                    </a:ext>
                  </a:extLst>
                </p:cNvPr>
                <p:cNvPicPr/>
                <p:nvPr/>
              </p:nvPicPr>
              <p:blipFill>
                <a:blip r:embed="rId595"/>
                <a:stretch>
                  <a:fillRect/>
                </a:stretch>
              </p:blipFill>
              <p:spPr>
                <a:xfrm>
                  <a:off x="5459417" y="5958960"/>
                  <a:ext cx="5054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823" name="Freihand 822">
                  <a:extLst>
                    <a:ext uri="{FF2B5EF4-FFF2-40B4-BE49-F238E27FC236}">
                      <a16:creationId xmlns:a16="http://schemas.microsoft.com/office/drawing/2014/main" id="{F234B086-5E26-BD1D-15D3-6A40BC7D6C99}"/>
                    </a:ext>
                  </a:extLst>
                </p14:cNvPr>
                <p14:cNvContentPartPr/>
                <p14:nvPr/>
              </p14:nvContentPartPr>
              <p14:xfrm>
                <a:off x="6049097" y="5850240"/>
                <a:ext cx="93240" cy="145080"/>
              </p14:xfrm>
            </p:contentPart>
          </mc:Choice>
          <mc:Fallback>
            <p:pic>
              <p:nvPicPr>
                <p:cNvPr id="823" name="Freihand 822">
                  <a:extLst>
                    <a:ext uri="{FF2B5EF4-FFF2-40B4-BE49-F238E27FC236}">
                      <a16:creationId xmlns:a16="http://schemas.microsoft.com/office/drawing/2014/main" id="{F234B086-5E26-BD1D-15D3-6A40BC7D6C99}"/>
                    </a:ext>
                  </a:extLst>
                </p:cNvPr>
                <p:cNvPicPr/>
                <p:nvPr/>
              </p:nvPicPr>
              <p:blipFill>
                <a:blip r:embed="rId597"/>
                <a:stretch>
                  <a:fillRect/>
                </a:stretch>
              </p:blipFill>
              <p:spPr>
                <a:xfrm>
                  <a:off x="6040457" y="5841240"/>
                  <a:ext cx="110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824" name="Freihand 823">
                  <a:extLst>
                    <a:ext uri="{FF2B5EF4-FFF2-40B4-BE49-F238E27FC236}">
                      <a16:creationId xmlns:a16="http://schemas.microsoft.com/office/drawing/2014/main" id="{B4D8024F-19CA-854F-E7B6-CC34323FFF64}"/>
                    </a:ext>
                  </a:extLst>
                </p14:cNvPr>
                <p14:cNvContentPartPr/>
                <p14:nvPr/>
              </p14:nvContentPartPr>
              <p14:xfrm>
                <a:off x="6431777" y="5544240"/>
                <a:ext cx="292680" cy="320400"/>
              </p14:xfrm>
            </p:contentPart>
          </mc:Choice>
          <mc:Fallback>
            <p:pic>
              <p:nvPicPr>
                <p:cNvPr id="824" name="Freihand 823">
                  <a:extLst>
                    <a:ext uri="{FF2B5EF4-FFF2-40B4-BE49-F238E27FC236}">
                      <a16:creationId xmlns:a16="http://schemas.microsoft.com/office/drawing/2014/main" id="{B4D8024F-19CA-854F-E7B6-CC34323FFF64}"/>
                    </a:ext>
                  </a:extLst>
                </p:cNvPr>
                <p:cNvPicPr/>
                <p:nvPr/>
              </p:nvPicPr>
              <p:blipFill>
                <a:blip r:embed="rId599"/>
                <a:stretch>
                  <a:fillRect/>
                </a:stretch>
              </p:blipFill>
              <p:spPr>
                <a:xfrm>
                  <a:off x="6423137" y="5535240"/>
                  <a:ext cx="3103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825" name="Freihand 824">
                  <a:extLst>
                    <a:ext uri="{FF2B5EF4-FFF2-40B4-BE49-F238E27FC236}">
                      <a16:creationId xmlns:a16="http://schemas.microsoft.com/office/drawing/2014/main" id="{1A2CDE77-0A19-B6D8-050A-50F0C7F21BE4}"/>
                    </a:ext>
                  </a:extLst>
                </p14:cNvPr>
                <p14:cNvContentPartPr/>
                <p14:nvPr/>
              </p14:nvContentPartPr>
              <p14:xfrm>
                <a:off x="6782777" y="5563320"/>
                <a:ext cx="68040" cy="97560"/>
              </p14:xfrm>
            </p:contentPart>
          </mc:Choice>
          <mc:Fallback>
            <p:pic>
              <p:nvPicPr>
                <p:cNvPr id="825" name="Freihand 824">
                  <a:extLst>
                    <a:ext uri="{FF2B5EF4-FFF2-40B4-BE49-F238E27FC236}">
                      <a16:creationId xmlns:a16="http://schemas.microsoft.com/office/drawing/2014/main" id="{1A2CDE77-0A19-B6D8-050A-50F0C7F21BE4}"/>
                    </a:ext>
                  </a:extLst>
                </p:cNvPr>
                <p:cNvPicPr/>
                <p:nvPr/>
              </p:nvPicPr>
              <p:blipFill>
                <a:blip r:embed="rId601"/>
                <a:stretch>
                  <a:fillRect/>
                </a:stretch>
              </p:blipFill>
              <p:spPr>
                <a:xfrm>
                  <a:off x="6774137" y="5554320"/>
                  <a:ext cx="85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826" name="Freihand 825">
                  <a:extLst>
                    <a:ext uri="{FF2B5EF4-FFF2-40B4-BE49-F238E27FC236}">
                      <a16:creationId xmlns:a16="http://schemas.microsoft.com/office/drawing/2014/main" id="{2BDB2161-2D46-CB11-B72C-C4FA2D29116D}"/>
                    </a:ext>
                  </a:extLst>
                </p14:cNvPr>
                <p14:cNvContentPartPr/>
                <p14:nvPr/>
              </p14:nvContentPartPr>
              <p14:xfrm>
                <a:off x="7008857" y="5388720"/>
                <a:ext cx="499680" cy="226080"/>
              </p14:xfrm>
            </p:contentPart>
          </mc:Choice>
          <mc:Fallback>
            <p:pic>
              <p:nvPicPr>
                <p:cNvPr id="826" name="Freihand 825">
                  <a:extLst>
                    <a:ext uri="{FF2B5EF4-FFF2-40B4-BE49-F238E27FC236}">
                      <a16:creationId xmlns:a16="http://schemas.microsoft.com/office/drawing/2014/main" id="{2BDB2161-2D46-CB11-B72C-C4FA2D29116D}"/>
                    </a:ext>
                  </a:extLst>
                </p:cNvPr>
                <p:cNvPicPr/>
                <p:nvPr/>
              </p:nvPicPr>
              <p:blipFill>
                <a:blip r:embed="rId603"/>
                <a:stretch>
                  <a:fillRect/>
                </a:stretch>
              </p:blipFill>
              <p:spPr>
                <a:xfrm>
                  <a:off x="6999857" y="5379720"/>
                  <a:ext cx="517320" cy="243720"/>
                </a:xfrm>
                <a:prstGeom prst="rect">
                  <a:avLst/>
                </a:prstGeom>
              </p:spPr>
            </p:pic>
          </mc:Fallback>
        </mc:AlternateContent>
      </p:grpSp>
    </p:spTree>
    <p:extLst>
      <p:ext uri="{BB962C8B-B14F-4D97-AF65-F5344CB8AC3E}">
        <p14:creationId xmlns:p14="http://schemas.microsoft.com/office/powerpoint/2010/main" val="304079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3E3F9B5D-341A-C73D-2E0A-D11D00BB4CDB}"/>
                  </a:ext>
                </a:extLst>
              </p14:cNvPr>
              <p14:cNvContentPartPr/>
              <p14:nvPr/>
            </p14:nvContentPartPr>
            <p14:xfrm>
              <a:off x="7788034" y="556228"/>
              <a:ext cx="1901160" cy="67320"/>
            </p14:xfrm>
          </p:contentPart>
        </mc:Choice>
        <mc:Fallback xmlns="">
          <p:pic>
            <p:nvPicPr>
              <p:cNvPr id="4" name="Freihand 3">
                <a:extLst>
                  <a:ext uri="{FF2B5EF4-FFF2-40B4-BE49-F238E27FC236}">
                    <a16:creationId xmlns:a16="http://schemas.microsoft.com/office/drawing/2014/main" id="{3E3F9B5D-341A-C73D-2E0A-D11D00BB4CDB}"/>
                  </a:ext>
                </a:extLst>
              </p:cNvPr>
              <p:cNvPicPr/>
              <p:nvPr/>
            </p:nvPicPr>
            <p:blipFill>
              <a:blip r:embed="rId4"/>
              <a:stretch>
                <a:fillRect/>
              </a:stretch>
            </p:blipFill>
            <p:spPr>
              <a:xfrm>
                <a:off x="7779034" y="547228"/>
                <a:ext cx="1918800" cy="84960"/>
              </a:xfrm>
              <a:prstGeom prst="rect">
                <a:avLst/>
              </a:prstGeom>
            </p:spPr>
          </p:pic>
        </mc:Fallback>
      </mc:AlternateContent>
      <p:grpSp>
        <p:nvGrpSpPr>
          <p:cNvPr id="114724" name="Gruppieren 114723">
            <a:extLst>
              <a:ext uri="{FF2B5EF4-FFF2-40B4-BE49-F238E27FC236}">
                <a16:creationId xmlns:a16="http://schemas.microsoft.com/office/drawing/2014/main" id="{C6725883-ECEA-5256-2F92-03E14B8CE1CD}"/>
              </a:ext>
            </a:extLst>
          </p:cNvPr>
          <p:cNvGrpSpPr/>
          <p:nvPr/>
        </p:nvGrpSpPr>
        <p:grpSpPr>
          <a:xfrm>
            <a:off x="8760754" y="1279108"/>
            <a:ext cx="3341880" cy="2702520"/>
            <a:chOff x="8760754" y="1279108"/>
            <a:chExt cx="3341880" cy="270252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D5A760E-C492-DB5B-295E-D855241EBCC2}"/>
                    </a:ext>
                  </a:extLst>
                </p14:cNvPr>
                <p14:cNvContentPartPr/>
                <p14:nvPr/>
              </p14:nvContentPartPr>
              <p14:xfrm>
                <a:off x="8784514" y="2004868"/>
                <a:ext cx="283680" cy="216720"/>
              </p14:xfrm>
            </p:contentPart>
          </mc:Choice>
          <mc:Fallback xmlns="">
            <p:pic>
              <p:nvPicPr>
                <p:cNvPr id="5" name="Freihand 4">
                  <a:extLst>
                    <a:ext uri="{FF2B5EF4-FFF2-40B4-BE49-F238E27FC236}">
                      <a16:creationId xmlns:a16="http://schemas.microsoft.com/office/drawing/2014/main" id="{FD5A760E-C492-DB5B-295E-D855241EBCC2}"/>
                    </a:ext>
                  </a:extLst>
                </p:cNvPr>
                <p:cNvPicPr/>
                <p:nvPr/>
              </p:nvPicPr>
              <p:blipFill>
                <a:blip r:embed="rId6"/>
                <a:stretch>
                  <a:fillRect/>
                </a:stretch>
              </p:blipFill>
              <p:spPr>
                <a:xfrm>
                  <a:off x="8775874" y="1995868"/>
                  <a:ext cx="301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128E8D6-0483-A19F-9B11-1C2D1BA174F7}"/>
                    </a:ext>
                  </a:extLst>
                </p14:cNvPr>
                <p14:cNvContentPartPr/>
                <p14:nvPr/>
              </p14:nvContentPartPr>
              <p14:xfrm>
                <a:off x="8760754" y="2023948"/>
                <a:ext cx="213120" cy="221760"/>
              </p14:xfrm>
            </p:contentPart>
          </mc:Choice>
          <mc:Fallback xmlns="">
            <p:pic>
              <p:nvPicPr>
                <p:cNvPr id="6" name="Freihand 5">
                  <a:extLst>
                    <a:ext uri="{FF2B5EF4-FFF2-40B4-BE49-F238E27FC236}">
                      <a16:creationId xmlns:a16="http://schemas.microsoft.com/office/drawing/2014/main" id="{A128E8D6-0483-A19F-9B11-1C2D1BA174F7}"/>
                    </a:ext>
                  </a:extLst>
                </p:cNvPr>
                <p:cNvPicPr/>
                <p:nvPr/>
              </p:nvPicPr>
              <p:blipFill>
                <a:blip r:embed="rId8"/>
                <a:stretch>
                  <a:fillRect/>
                </a:stretch>
              </p:blipFill>
              <p:spPr>
                <a:xfrm>
                  <a:off x="8752114" y="2015308"/>
                  <a:ext cx="2307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6A98738-7CDA-77CB-EBD3-F9C1B9A6CD64}"/>
                    </a:ext>
                  </a:extLst>
                </p14:cNvPr>
                <p14:cNvContentPartPr/>
                <p14:nvPr/>
              </p14:nvContentPartPr>
              <p14:xfrm>
                <a:off x="9244954" y="1743868"/>
                <a:ext cx="456840" cy="255600"/>
              </p14:xfrm>
            </p:contentPart>
          </mc:Choice>
          <mc:Fallback xmlns="">
            <p:pic>
              <p:nvPicPr>
                <p:cNvPr id="8" name="Freihand 7">
                  <a:extLst>
                    <a:ext uri="{FF2B5EF4-FFF2-40B4-BE49-F238E27FC236}">
                      <a16:creationId xmlns:a16="http://schemas.microsoft.com/office/drawing/2014/main" id="{C6A98738-7CDA-77CB-EBD3-F9C1B9A6CD64}"/>
                    </a:ext>
                  </a:extLst>
                </p:cNvPr>
                <p:cNvPicPr/>
                <p:nvPr/>
              </p:nvPicPr>
              <p:blipFill>
                <a:blip r:embed="rId10"/>
                <a:stretch>
                  <a:fillRect/>
                </a:stretch>
              </p:blipFill>
              <p:spPr>
                <a:xfrm>
                  <a:off x="9236314" y="1734868"/>
                  <a:ext cx="474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3434A2E2-5E20-29BC-89E0-1F81211BC6A5}"/>
                    </a:ext>
                  </a:extLst>
                </p14:cNvPr>
                <p14:cNvContentPartPr/>
                <p14:nvPr/>
              </p14:nvContentPartPr>
              <p14:xfrm>
                <a:off x="9725554" y="1772308"/>
                <a:ext cx="136800" cy="370080"/>
              </p14:xfrm>
            </p:contentPart>
          </mc:Choice>
          <mc:Fallback xmlns="">
            <p:pic>
              <p:nvPicPr>
                <p:cNvPr id="15" name="Freihand 14">
                  <a:extLst>
                    <a:ext uri="{FF2B5EF4-FFF2-40B4-BE49-F238E27FC236}">
                      <a16:creationId xmlns:a16="http://schemas.microsoft.com/office/drawing/2014/main" id="{3434A2E2-5E20-29BC-89E0-1F81211BC6A5}"/>
                    </a:ext>
                  </a:extLst>
                </p:cNvPr>
                <p:cNvPicPr/>
                <p:nvPr/>
              </p:nvPicPr>
              <p:blipFill>
                <a:blip r:embed="rId12"/>
                <a:stretch>
                  <a:fillRect/>
                </a:stretch>
              </p:blipFill>
              <p:spPr>
                <a:xfrm>
                  <a:off x="9716554" y="1763308"/>
                  <a:ext cx="1544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EFBD3BF6-7B6F-B5B8-368C-54B3EC2823B3}"/>
                    </a:ext>
                  </a:extLst>
                </p14:cNvPr>
                <p14:cNvContentPartPr/>
                <p14:nvPr/>
              </p14:nvContentPartPr>
              <p14:xfrm>
                <a:off x="9992674" y="1542628"/>
                <a:ext cx="84960" cy="315000"/>
              </p14:xfrm>
            </p:contentPart>
          </mc:Choice>
          <mc:Fallback xmlns="">
            <p:pic>
              <p:nvPicPr>
                <p:cNvPr id="18" name="Freihand 17">
                  <a:extLst>
                    <a:ext uri="{FF2B5EF4-FFF2-40B4-BE49-F238E27FC236}">
                      <a16:creationId xmlns:a16="http://schemas.microsoft.com/office/drawing/2014/main" id="{EFBD3BF6-7B6F-B5B8-368C-54B3EC2823B3}"/>
                    </a:ext>
                  </a:extLst>
                </p:cNvPr>
                <p:cNvPicPr/>
                <p:nvPr/>
              </p:nvPicPr>
              <p:blipFill>
                <a:blip r:embed="rId14"/>
                <a:stretch>
                  <a:fillRect/>
                </a:stretch>
              </p:blipFill>
              <p:spPr>
                <a:xfrm>
                  <a:off x="9984034" y="1533628"/>
                  <a:ext cx="1026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E526DBBD-40A2-71E1-E5AB-3D0838461FED}"/>
                    </a:ext>
                  </a:extLst>
                </p14:cNvPr>
                <p14:cNvContentPartPr/>
                <p14:nvPr/>
              </p14:nvContentPartPr>
              <p14:xfrm>
                <a:off x="10147834" y="1618948"/>
                <a:ext cx="571320" cy="177480"/>
              </p14:xfrm>
            </p:contentPart>
          </mc:Choice>
          <mc:Fallback xmlns="">
            <p:pic>
              <p:nvPicPr>
                <p:cNvPr id="22" name="Freihand 21">
                  <a:extLst>
                    <a:ext uri="{FF2B5EF4-FFF2-40B4-BE49-F238E27FC236}">
                      <a16:creationId xmlns:a16="http://schemas.microsoft.com/office/drawing/2014/main" id="{E526DBBD-40A2-71E1-E5AB-3D0838461FED}"/>
                    </a:ext>
                  </a:extLst>
                </p:cNvPr>
                <p:cNvPicPr/>
                <p:nvPr/>
              </p:nvPicPr>
              <p:blipFill>
                <a:blip r:embed="rId16"/>
                <a:stretch>
                  <a:fillRect/>
                </a:stretch>
              </p:blipFill>
              <p:spPr>
                <a:xfrm>
                  <a:off x="10139194" y="1609948"/>
                  <a:ext cx="588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8109E5C8-9EC9-8E28-B390-32786B32A930}"/>
                    </a:ext>
                  </a:extLst>
                </p14:cNvPr>
                <p14:cNvContentPartPr/>
                <p14:nvPr/>
              </p14:nvContentPartPr>
              <p14:xfrm>
                <a:off x="10939834" y="1366948"/>
                <a:ext cx="518760" cy="313560"/>
              </p14:xfrm>
            </p:contentPart>
          </mc:Choice>
          <mc:Fallback xmlns="">
            <p:pic>
              <p:nvPicPr>
                <p:cNvPr id="25" name="Freihand 24">
                  <a:extLst>
                    <a:ext uri="{FF2B5EF4-FFF2-40B4-BE49-F238E27FC236}">
                      <a16:creationId xmlns:a16="http://schemas.microsoft.com/office/drawing/2014/main" id="{8109E5C8-9EC9-8E28-B390-32786B32A930}"/>
                    </a:ext>
                  </a:extLst>
                </p:cNvPr>
                <p:cNvPicPr/>
                <p:nvPr/>
              </p:nvPicPr>
              <p:blipFill>
                <a:blip r:embed="rId18"/>
                <a:stretch>
                  <a:fillRect/>
                </a:stretch>
              </p:blipFill>
              <p:spPr>
                <a:xfrm>
                  <a:off x="10930834" y="1357948"/>
                  <a:ext cx="5364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BA734DA0-F09F-1519-D511-E231DEE7A7A1}"/>
                    </a:ext>
                  </a:extLst>
                </p14:cNvPr>
                <p14:cNvContentPartPr/>
                <p14:nvPr/>
              </p14:nvContentPartPr>
              <p14:xfrm>
                <a:off x="11461474" y="1279108"/>
                <a:ext cx="167040" cy="219240"/>
              </p14:xfrm>
            </p:contentPart>
          </mc:Choice>
          <mc:Fallback xmlns="">
            <p:pic>
              <p:nvPicPr>
                <p:cNvPr id="26" name="Freihand 25">
                  <a:extLst>
                    <a:ext uri="{FF2B5EF4-FFF2-40B4-BE49-F238E27FC236}">
                      <a16:creationId xmlns:a16="http://schemas.microsoft.com/office/drawing/2014/main" id="{BA734DA0-F09F-1519-D511-E231DEE7A7A1}"/>
                    </a:ext>
                  </a:extLst>
                </p:cNvPr>
                <p:cNvPicPr/>
                <p:nvPr/>
              </p:nvPicPr>
              <p:blipFill>
                <a:blip r:embed="rId20"/>
                <a:stretch>
                  <a:fillRect/>
                </a:stretch>
              </p:blipFill>
              <p:spPr>
                <a:xfrm>
                  <a:off x="11452474" y="1270108"/>
                  <a:ext cx="184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345F54D4-7443-F3BF-9B17-B39765EC63BE}"/>
                    </a:ext>
                  </a:extLst>
                </p14:cNvPr>
                <p14:cNvContentPartPr/>
                <p14:nvPr/>
              </p14:nvContentPartPr>
              <p14:xfrm>
                <a:off x="10098874" y="1988668"/>
                <a:ext cx="336600" cy="401040"/>
              </p14:xfrm>
            </p:contentPart>
          </mc:Choice>
          <mc:Fallback xmlns="">
            <p:pic>
              <p:nvPicPr>
                <p:cNvPr id="27" name="Freihand 26">
                  <a:extLst>
                    <a:ext uri="{FF2B5EF4-FFF2-40B4-BE49-F238E27FC236}">
                      <a16:creationId xmlns:a16="http://schemas.microsoft.com/office/drawing/2014/main" id="{345F54D4-7443-F3BF-9B17-B39765EC63BE}"/>
                    </a:ext>
                  </a:extLst>
                </p:cNvPr>
                <p:cNvPicPr/>
                <p:nvPr/>
              </p:nvPicPr>
              <p:blipFill>
                <a:blip r:embed="rId22"/>
                <a:stretch>
                  <a:fillRect/>
                </a:stretch>
              </p:blipFill>
              <p:spPr>
                <a:xfrm>
                  <a:off x="10089874" y="1980028"/>
                  <a:ext cx="3542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FB2E50CC-A108-B768-8FE7-D6A49805E215}"/>
                    </a:ext>
                  </a:extLst>
                </p14:cNvPr>
                <p14:cNvContentPartPr/>
                <p14:nvPr/>
              </p14:nvContentPartPr>
              <p14:xfrm>
                <a:off x="10553554" y="1968868"/>
                <a:ext cx="297360" cy="305640"/>
              </p14:xfrm>
            </p:contentPart>
          </mc:Choice>
          <mc:Fallback xmlns="">
            <p:pic>
              <p:nvPicPr>
                <p:cNvPr id="32" name="Freihand 31">
                  <a:extLst>
                    <a:ext uri="{FF2B5EF4-FFF2-40B4-BE49-F238E27FC236}">
                      <a16:creationId xmlns:a16="http://schemas.microsoft.com/office/drawing/2014/main" id="{FB2E50CC-A108-B768-8FE7-D6A49805E215}"/>
                    </a:ext>
                  </a:extLst>
                </p:cNvPr>
                <p:cNvPicPr/>
                <p:nvPr/>
              </p:nvPicPr>
              <p:blipFill>
                <a:blip r:embed="rId24"/>
                <a:stretch>
                  <a:fillRect/>
                </a:stretch>
              </p:blipFill>
              <p:spPr>
                <a:xfrm>
                  <a:off x="10544914" y="1960228"/>
                  <a:ext cx="3150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EB8DAC94-3D73-983D-9922-10757379ED29}"/>
                    </a:ext>
                  </a:extLst>
                </p14:cNvPr>
                <p14:cNvContentPartPr/>
                <p14:nvPr/>
              </p14:nvContentPartPr>
              <p14:xfrm>
                <a:off x="10876474" y="1911988"/>
                <a:ext cx="457200" cy="132480"/>
              </p14:xfrm>
            </p:contentPart>
          </mc:Choice>
          <mc:Fallback xmlns="">
            <p:pic>
              <p:nvPicPr>
                <p:cNvPr id="34" name="Freihand 33">
                  <a:extLst>
                    <a:ext uri="{FF2B5EF4-FFF2-40B4-BE49-F238E27FC236}">
                      <a16:creationId xmlns:a16="http://schemas.microsoft.com/office/drawing/2014/main" id="{EB8DAC94-3D73-983D-9922-10757379ED29}"/>
                    </a:ext>
                  </a:extLst>
                </p:cNvPr>
                <p:cNvPicPr/>
                <p:nvPr/>
              </p:nvPicPr>
              <p:blipFill>
                <a:blip r:embed="rId26"/>
                <a:stretch>
                  <a:fillRect/>
                </a:stretch>
              </p:blipFill>
              <p:spPr>
                <a:xfrm>
                  <a:off x="10867474" y="1903348"/>
                  <a:ext cx="474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50DDBC05-546B-AAB7-8F00-1FD753DCB2B1}"/>
                    </a:ext>
                  </a:extLst>
                </p14:cNvPr>
                <p14:cNvContentPartPr/>
                <p14:nvPr/>
              </p14:nvContentPartPr>
              <p14:xfrm>
                <a:off x="11382994" y="1764388"/>
                <a:ext cx="166680" cy="225000"/>
              </p14:xfrm>
            </p:contentPart>
          </mc:Choice>
          <mc:Fallback xmlns="">
            <p:pic>
              <p:nvPicPr>
                <p:cNvPr id="35" name="Freihand 34">
                  <a:extLst>
                    <a:ext uri="{FF2B5EF4-FFF2-40B4-BE49-F238E27FC236}">
                      <a16:creationId xmlns:a16="http://schemas.microsoft.com/office/drawing/2014/main" id="{50DDBC05-546B-AAB7-8F00-1FD753DCB2B1}"/>
                    </a:ext>
                  </a:extLst>
                </p:cNvPr>
                <p:cNvPicPr/>
                <p:nvPr/>
              </p:nvPicPr>
              <p:blipFill>
                <a:blip r:embed="rId28"/>
                <a:stretch>
                  <a:fillRect/>
                </a:stretch>
              </p:blipFill>
              <p:spPr>
                <a:xfrm>
                  <a:off x="11374354" y="1755388"/>
                  <a:ext cx="1843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90DE9150-216C-C687-4AB5-F81037B3935C}"/>
                    </a:ext>
                  </a:extLst>
                </p14:cNvPr>
                <p14:cNvContentPartPr/>
                <p14:nvPr/>
              </p14:nvContentPartPr>
              <p14:xfrm>
                <a:off x="9298234" y="2789668"/>
                <a:ext cx="207000" cy="48960"/>
              </p14:xfrm>
            </p:contentPart>
          </mc:Choice>
          <mc:Fallback xmlns="">
            <p:pic>
              <p:nvPicPr>
                <p:cNvPr id="37" name="Freihand 36">
                  <a:extLst>
                    <a:ext uri="{FF2B5EF4-FFF2-40B4-BE49-F238E27FC236}">
                      <a16:creationId xmlns:a16="http://schemas.microsoft.com/office/drawing/2014/main" id="{90DE9150-216C-C687-4AB5-F81037B3935C}"/>
                    </a:ext>
                  </a:extLst>
                </p:cNvPr>
                <p:cNvPicPr/>
                <p:nvPr/>
              </p:nvPicPr>
              <p:blipFill>
                <a:blip r:embed="rId30"/>
                <a:stretch>
                  <a:fillRect/>
                </a:stretch>
              </p:blipFill>
              <p:spPr>
                <a:xfrm>
                  <a:off x="9289234" y="2780668"/>
                  <a:ext cx="224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040F58E0-4023-1269-F756-85BDBD6F4782}"/>
                    </a:ext>
                  </a:extLst>
                </p14:cNvPr>
                <p14:cNvContentPartPr/>
                <p14:nvPr/>
              </p14:nvContentPartPr>
              <p14:xfrm>
                <a:off x="9437554" y="2739268"/>
                <a:ext cx="127800" cy="160200"/>
              </p14:xfrm>
            </p:contentPart>
          </mc:Choice>
          <mc:Fallback xmlns="">
            <p:pic>
              <p:nvPicPr>
                <p:cNvPr id="38" name="Freihand 37">
                  <a:extLst>
                    <a:ext uri="{FF2B5EF4-FFF2-40B4-BE49-F238E27FC236}">
                      <a16:creationId xmlns:a16="http://schemas.microsoft.com/office/drawing/2014/main" id="{040F58E0-4023-1269-F756-85BDBD6F4782}"/>
                    </a:ext>
                  </a:extLst>
                </p:cNvPr>
                <p:cNvPicPr/>
                <p:nvPr/>
              </p:nvPicPr>
              <p:blipFill>
                <a:blip r:embed="rId32"/>
                <a:stretch>
                  <a:fillRect/>
                </a:stretch>
              </p:blipFill>
              <p:spPr>
                <a:xfrm>
                  <a:off x="9428554" y="2730268"/>
                  <a:ext cx="145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Freihand 39">
                  <a:extLst>
                    <a:ext uri="{FF2B5EF4-FFF2-40B4-BE49-F238E27FC236}">
                      <a16:creationId xmlns:a16="http://schemas.microsoft.com/office/drawing/2014/main" id="{9D4155DC-B0CB-69B0-4DF0-0A3A15E16FEB}"/>
                    </a:ext>
                  </a:extLst>
                </p14:cNvPr>
                <p14:cNvContentPartPr/>
                <p14:nvPr/>
              </p14:nvContentPartPr>
              <p14:xfrm>
                <a:off x="9730594" y="2555668"/>
                <a:ext cx="107280" cy="245880"/>
              </p14:xfrm>
            </p:contentPart>
          </mc:Choice>
          <mc:Fallback xmlns="">
            <p:pic>
              <p:nvPicPr>
                <p:cNvPr id="40" name="Freihand 39">
                  <a:extLst>
                    <a:ext uri="{FF2B5EF4-FFF2-40B4-BE49-F238E27FC236}">
                      <a16:creationId xmlns:a16="http://schemas.microsoft.com/office/drawing/2014/main" id="{9D4155DC-B0CB-69B0-4DF0-0A3A15E16FEB}"/>
                    </a:ext>
                  </a:extLst>
                </p:cNvPr>
                <p:cNvPicPr/>
                <p:nvPr/>
              </p:nvPicPr>
              <p:blipFill>
                <a:blip r:embed="rId34"/>
                <a:stretch>
                  <a:fillRect/>
                </a:stretch>
              </p:blipFill>
              <p:spPr>
                <a:xfrm>
                  <a:off x="9721954" y="2546668"/>
                  <a:ext cx="1249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D362FD29-6FDE-FDB1-66F9-6CD601972AE9}"/>
                    </a:ext>
                  </a:extLst>
                </p14:cNvPr>
                <p14:cNvContentPartPr/>
                <p14:nvPr/>
              </p14:nvContentPartPr>
              <p14:xfrm>
                <a:off x="9791794" y="2622628"/>
                <a:ext cx="330840" cy="123480"/>
              </p14:xfrm>
            </p:contentPart>
          </mc:Choice>
          <mc:Fallback xmlns="">
            <p:pic>
              <p:nvPicPr>
                <p:cNvPr id="41" name="Freihand 40">
                  <a:extLst>
                    <a:ext uri="{FF2B5EF4-FFF2-40B4-BE49-F238E27FC236}">
                      <a16:creationId xmlns:a16="http://schemas.microsoft.com/office/drawing/2014/main" id="{D362FD29-6FDE-FDB1-66F9-6CD601972AE9}"/>
                    </a:ext>
                  </a:extLst>
                </p:cNvPr>
                <p:cNvPicPr/>
                <p:nvPr/>
              </p:nvPicPr>
              <p:blipFill>
                <a:blip r:embed="rId36"/>
                <a:stretch>
                  <a:fillRect/>
                </a:stretch>
              </p:blipFill>
              <p:spPr>
                <a:xfrm>
                  <a:off x="9782794" y="2613628"/>
                  <a:ext cx="348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3DB7FFA5-51D2-5ED2-C5AC-27A271B52F9F}"/>
                    </a:ext>
                  </a:extLst>
                </p14:cNvPr>
                <p14:cNvContentPartPr/>
                <p14:nvPr/>
              </p14:nvContentPartPr>
              <p14:xfrm>
                <a:off x="10049914" y="2505268"/>
                <a:ext cx="12600" cy="5400"/>
              </p14:xfrm>
            </p:contentPart>
          </mc:Choice>
          <mc:Fallback xmlns="">
            <p:pic>
              <p:nvPicPr>
                <p:cNvPr id="42" name="Freihand 41">
                  <a:extLst>
                    <a:ext uri="{FF2B5EF4-FFF2-40B4-BE49-F238E27FC236}">
                      <a16:creationId xmlns:a16="http://schemas.microsoft.com/office/drawing/2014/main" id="{3DB7FFA5-51D2-5ED2-C5AC-27A271B52F9F}"/>
                    </a:ext>
                  </a:extLst>
                </p:cNvPr>
                <p:cNvPicPr/>
                <p:nvPr/>
              </p:nvPicPr>
              <p:blipFill>
                <a:blip r:embed="rId38"/>
                <a:stretch>
                  <a:fillRect/>
                </a:stretch>
              </p:blipFill>
              <p:spPr>
                <a:xfrm>
                  <a:off x="10040914" y="2496268"/>
                  <a:ext cx="30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B5856B97-DB08-F73C-2854-0903C7693185}"/>
                    </a:ext>
                  </a:extLst>
                </p14:cNvPr>
                <p14:cNvContentPartPr/>
                <p14:nvPr/>
              </p14:nvContentPartPr>
              <p14:xfrm>
                <a:off x="10167274" y="2511748"/>
                <a:ext cx="174960" cy="121320"/>
              </p14:xfrm>
            </p:contentPart>
          </mc:Choice>
          <mc:Fallback xmlns="">
            <p:pic>
              <p:nvPicPr>
                <p:cNvPr id="43" name="Freihand 42">
                  <a:extLst>
                    <a:ext uri="{FF2B5EF4-FFF2-40B4-BE49-F238E27FC236}">
                      <a16:creationId xmlns:a16="http://schemas.microsoft.com/office/drawing/2014/main" id="{B5856B97-DB08-F73C-2854-0903C7693185}"/>
                    </a:ext>
                  </a:extLst>
                </p:cNvPr>
                <p:cNvPicPr/>
                <p:nvPr/>
              </p:nvPicPr>
              <p:blipFill>
                <a:blip r:embed="rId40"/>
                <a:stretch>
                  <a:fillRect/>
                </a:stretch>
              </p:blipFill>
              <p:spPr>
                <a:xfrm>
                  <a:off x="10158274" y="2502748"/>
                  <a:ext cx="192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Freihand 43">
                  <a:extLst>
                    <a:ext uri="{FF2B5EF4-FFF2-40B4-BE49-F238E27FC236}">
                      <a16:creationId xmlns:a16="http://schemas.microsoft.com/office/drawing/2014/main" id="{737FF98E-C6FA-CDCE-48A5-2C644F86F2E6}"/>
                    </a:ext>
                  </a:extLst>
                </p14:cNvPr>
                <p14:cNvContentPartPr/>
                <p14:nvPr/>
              </p14:nvContentPartPr>
              <p14:xfrm>
                <a:off x="10444834" y="2388628"/>
                <a:ext cx="258480" cy="324000"/>
              </p14:xfrm>
            </p:contentPart>
          </mc:Choice>
          <mc:Fallback xmlns="">
            <p:pic>
              <p:nvPicPr>
                <p:cNvPr id="44" name="Freihand 43">
                  <a:extLst>
                    <a:ext uri="{FF2B5EF4-FFF2-40B4-BE49-F238E27FC236}">
                      <a16:creationId xmlns:a16="http://schemas.microsoft.com/office/drawing/2014/main" id="{737FF98E-C6FA-CDCE-48A5-2C644F86F2E6}"/>
                    </a:ext>
                  </a:extLst>
                </p:cNvPr>
                <p:cNvPicPr/>
                <p:nvPr/>
              </p:nvPicPr>
              <p:blipFill>
                <a:blip r:embed="rId42"/>
                <a:stretch>
                  <a:fillRect/>
                </a:stretch>
              </p:blipFill>
              <p:spPr>
                <a:xfrm>
                  <a:off x="10435834" y="2379988"/>
                  <a:ext cx="2761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Freihand 44">
                  <a:extLst>
                    <a:ext uri="{FF2B5EF4-FFF2-40B4-BE49-F238E27FC236}">
                      <a16:creationId xmlns:a16="http://schemas.microsoft.com/office/drawing/2014/main" id="{34E5D393-B69F-15E3-A28D-2A8D9C6F1803}"/>
                    </a:ext>
                  </a:extLst>
                </p14:cNvPr>
                <p14:cNvContentPartPr/>
                <p14:nvPr/>
              </p14:nvContentPartPr>
              <p14:xfrm>
                <a:off x="10851994" y="2295388"/>
                <a:ext cx="210240" cy="231120"/>
              </p14:xfrm>
            </p:contentPart>
          </mc:Choice>
          <mc:Fallback xmlns="">
            <p:pic>
              <p:nvPicPr>
                <p:cNvPr id="45" name="Freihand 44">
                  <a:extLst>
                    <a:ext uri="{FF2B5EF4-FFF2-40B4-BE49-F238E27FC236}">
                      <a16:creationId xmlns:a16="http://schemas.microsoft.com/office/drawing/2014/main" id="{34E5D393-B69F-15E3-A28D-2A8D9C6F1803}"/>
                    </a:ext>
                  </a:extLst>
                </p:cNvPr>
                <p:cNvPicPr/>
                <p:nvPr/>
              </p:nvPicPr>
              <p:blipFill>
                <a:blip r:embed="rId44"/>
                <a:stretch>
                  <a:fillRect/>
                </a:stretch>
              </p:blipFill>
              <p:spPr>
                <a:xfrm>
                  <a:off x="10843354" y="2286388"/>
                  <a:ext cx="2278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Freihand 45">
                  <a:extLst>
                    <a:ext uri="{FF2B5EF4-FFF2-40B4-BE49-F238E27FC236}">
                      <a16:creationId xmlns:a16="http://schemas.microsoft.com/office/drawing/2014/main" id="{832A542A-83FF-FCB7-8F4A-F6952CE20351}"/>
                    </a:ext>
                  </a:extLst>
                </p14:cNvPr>
                <p14:cNvContentPartPr/>
                <p14:nvPr/>
              </p14:nvContentPartPr>
              <p14:xfrm>
                <a:off x="11144674" y="2331388"/>
                <a:ext cx="92520" cy="133920"/>
              </p14:xfrm>
            </p:contentPart>
          </mc:Choice>
          <mc:Fallback xmlns="">
            <p:pic>
              <p:nvPicPr>
                <p:cNvPr id="46" name="Freihand 45">
                  <a:extLst>
                    <a:ext uri="{FF2B5EF4-FFF2-40B4-BE49-F238E27FC236}">
                      <a16:creationId xmlns:a16="http://schemas.microsoft.com/office/drawing/2014/main" id="{832A542A-83FF-FCB7-8F4A-F6952CE20351}"/>
                    </a:ext>
                  </a:extLst>
                </p:cNvPr>
                <p:cNvPicPr/>
                <p:nvPr/>
              </p:nvPicPr>
              <p:blipFill>
                <a:blip r:embed="rId46"/>
                <a:stretch>
                  <a:fillRect/>
                </a:stretch>
              </p:blipFill>
              <p:spPr>
                <a:xfrm>
                  <a:off x="11135674" y="2322388"/>
                  <a:ext cx="110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Freihand 47">
                  <a:extLst>
                    <a:ext uri="{FF2B5EF4-FFF2-40B4-BE49-F238E27FC236}">
                      <a16:creationId xmlns:a16="http://schemas.microsoft.com/office/drawing/2014/main" id="{AAE5DCE8-29AD-2A89-44F5-38A547754006}"/>
                    </a:ext>
                  </a:extLst>
                </p14:cNvPr>
                <p14:cNvContentPartPr/>
                <p14:nvPr/>
              </p14:nvContentPartPr>
              <p14:xfrm>
                <a:off x="9079714" y="3140308"/>
                <a:ext cx="149760" cy="150840"/>
              </p14:xfrm>
            </p:contentPart>
          </mc:Choice>
          <mc:Fallback xmlns="">
            <p:pic>
              <p:nvPicPr>
                <p:cNvPr id="48" name="Freihand 47">
                  <a:extLst>
                    <a:ext uri="{FF2B5EF4-FFF2-40B4-BE49-F238E27FC236}">
                      <a16:creationId xmlns:a16="http://schemas.microsoft.com/office/drawing/2014/main" id="{AAE5DCE8-29AD-2A89-44F5-38A547754006}"/>
                    </a:ext>
                  </a:extLst>
                </p:cNvPr>
                <p:cNvPicPr/>
                <p:nvPr/>
              </p:nvPicPr>
              <p:blipFill>
                <a:blip r:embed="rId48"/>
                <a:stretch>
                  <a:fillRect/>
                </a:stretch>
              </p:blipFill>
              <p:spPr>
                <a:xfrm>
                  <a:off x="9071074" y="3131308"/>
                  <a:ext cx="167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465E8EFF-685E-32CE-5786-01F00D91D9CF}"/>
                    </a:ext>
                  </a:extLst>
                </p14:cNvPr>
                <p14:cNvContentPartPr/>
                <p14:nvPr/>
              </p14:nvContentPartPr>
              <p14:xfrm>
                <a:off x="9297514" y="3112588"/>
                <a:ext cx="124200" cy="116280"/>
              </p14:xfrm>
            </p:contentPart>
          </mc:Choice>
          <mc:Fallback xmlns="">
            <p:pic>
              <p:nvPicPr>
                <p:cNvPr id="49" name="Freihand 48">
                  <a:extLst>
                    <a:ext uri="{FF2B5EF4-FFF2-40B4-BE49-F238E27FC236}">
                      <a16:creationId xmlns:a16="http://schemas.microsoft.com/office/drawing/2014/main" id="{465E8EFF-685E-32CE-5786-01F00D91D9CF}"/>
                    </a:ext>
                  </a:extLst>
                </p:cNvPr>
                <p:cNvPicPr/>
                <p:nvPr/>
              </p:nvPicPr>
              <p:blipFill>
                <a:blip r:embed="rId50"/>
                <a:stretch>
                  <a:fillRect/>
                </a:stretch>
              </p:blipFill>
              <p:spPr>
                <a:xfrm>
                  <a:off x="9288874" y="3103948"/>
                  <a:ext cx="141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77404B4A-D480-9DB0-C0D2-751F7B903CBC}"/>
                    </a:ext>
                  </a:extLst>
                </p14:cNvPr>
                <p14:cNvContentPartPr/>
                <p14:nvPr/>
              </p14:nvContentPartPr>
              <p14:xfrm>
                <a:off x="9464554" y="3061468"/>
                <a:ext cx="299520" cy="154800"/>
              </p14:xfrm>
            </p:contentPart>
          </mc:Choice>
          <mc:Fallback xmlns="">
            <p:pic>
              <p:nvPicPr>
                <p:cNvPr id="50" name="Freihand 49">
                  <a:extLst>
                    <a:ext uri="{FF2B5EF4-FFF2-40B4-BE49-F238E27FC236}">
                      <a16:creationId xmlns:a16="http://schemas.microsoft.com/office/drawing/2014/main" id="{77404B4A-D480-9DB0-C0D2-751F7B903CBC}"/>
                    </a:ext>
                  </a:extLst>
                </p:cNvPr>
                <p:cNvPicPr/>
                <p:nvPr/>
              </p:nvPicPr>
              <p:blipFill>
                <a:blip r:embed="rId52"/>
                <a:stretch>
                  <a:fillRect/>
                </a:stretch>
              </p:blipFill>
              <p:spPr>
                <a:xfrm>
                  <a:off x="9455554" y="3052468"/>
                  <a:ext cx="317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FC5D0093-72AD-BC9C-4532-60B05649CBA1}"/>
                    </a:ext>
                  </a:extLst>
                </p14:cNvPr>
                <p14:cNvContentPartPr/>
                <p14:nvPr/>
              </p14:nvContentPartPr>
              <p14:xfrm>
                <a:off x="9847234" y="2973988"/>
                <a:ext cx="365400" cy="143640"/>
              </p14:xfrm>
            </p:contentPart>
          </mc:Choice>
          <mc:Fallback xmlns="">
            <p:pic>
              <p:nvPicPr>
                <p:cNvPr id="52" name="Freihand 51">
                  <a:extLst>
                    <a:ext uri="{FF2B5EF4-FFF2-40B4-BE49-F238E27FC236}">
                      <a16:creationId xmlns:a16="http://schemas.microsoft.com/office/drawing/2014/main" id="{FC5D0093-72AD-BC9C-4532-60B05649CBA1}"/>
                    </a:ext>
                  </a:extLst>
                </p:cNvPr>
                <p:cNvPicPr/>
                <p:nvPr/>
              </p:nvPicPr>
              <p:blipFill>
                <a:blip r:embed="rId54"/>
                <a:stretch>
                  <a:fillRect/>
                </a:stretch>
              </p:blipFill>
              <p:spPr>
                <a:xfrm>
                  <a:off x="9838594" y="2964988"/>
                  <a:ext cx="383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CB9C4C32-E74E-B728-21E2-7E334648E146}"/>
                    </a:ext>
                  </a:extLst>
                </p14:cNvPr>
                <p14:cNvContentPartPr/>
                <p14:nvPr/>
              </p14:nvContentPartPr>
              <p14:xfrm>
                <a:off x="10176634" y="2887588"/>
                <a:ext cx="162360" cy="115920"/>
              </p14:xfrm>
            </p:contentPart>
          </mc:Choice>
          <mc:Fallback xmlns="">
            <p:pic>
              <p:nvPicPr>
                <p:cNvPr id="53" name="Freihand 52">
                  <a:extLst>
                    <a:ext uri="{FF2B5EF4-FFF2-40B4-BE49-F238E27FC236}">
                      <a16:creationId xmlns:a16="http://schemas.microsoft.com/office/drawing/2014/main" id="{CB9C4C32-E74E-B728-21E2-7E334648E146}"/>
                    </a:ext>
                  </a:extLst>
                </p:cNvPr>
                <p:cNvPicPr/>
                <p:nvPr/>
              </p:nvPicPr>
              <p:blipFill>
                <a:blip r:embed="rId56"/>
                <a:stretch>
                  <a:fillRect/>
                </a:stretch>
              </p:blipFill>
              <p:spPr>
                <a:xfrm>
                  <a:off x="10167634" y="2878588"/>
                  <a:ext cx="180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656EE5D9-6E8F-49F1-49E7-A8B84267C85F}"/>
                    </a:ext>
                  </a:extLst>
                </p14:cNvPr>
                <p14:cNvContentPartPr/>
                <p14:nvPr/>
              </p14:nvContentPartPr>
              <p14:xfrm>
                <a:off x="10520794" y="2781748"/>
                <a:ext cx="183960" cy="258840"/>
              </p14:xfrm>
            </p:contentPart>
          </mc:Choice>
          <mc:Fallback xmlns="">
            <p:pic>
              <p:nvPicPr>
                <p:cNvPr id="54" name="Freihand 53">
                  <a:extLst>
                    <a:ext uri="{FF2B5EF4-FFF2-40B4-BE49-F238E27FC236}">
                      <a16:creationId xmlns:a16="http://schemas.microsoft.com/office/drawing/2014/main" id="{656EE5D9-6E8F-49F1-49E7-A8B84267C85F}"/>
                    </a:ext>
                  </a:extLst>
                </p:cNvPr>
                <p:cNvPicPr/>
                <p:nvPr/>
              </p:nvPicPr>
              <p:blipFill>
                <a:blip r:embed="rId58"/>
                <a:stretch>
                  <a:fillRect/>
                </a:stretch>
              </p:blipFill>
              <p:spPr>
                <a:xfrm>
                  <a:off x="10512154" y="2772748"/>
                  <a:ext cx="201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D9F73C5F-68B0-8FE9-BFCB-52C11F171FA4}"/>
                    </a:ext>
                  </a:extLst>
                </p14:cNvPr>
                <p14:cNvContentPartPr/>
                <p14:nvPr/>
              </p14:nvContentPartPr>
              <p14:xfrm>
                <a:off x="10389754" y="3026548"/>
                <a:ext cx="78480" cy="68400"/>
              </p14:xfrm>
            </p:contentPart>
          </mc:Choice>
          <mc:Fallback xmlns="">
            <p:pic>
              <p:nvPicPr>
                <p:cNvPr id="55" name="Freihand 54">
                  <a:extLst>
                    <a:ext uri="{FF2B5EF4-FFF2-40B4-BE49-F238E27FC236}">
                      <a16:creationId xmlns:a16="http://schemas.microsoft.com/office/drawing/2014/main" id="{D9F73C5F-68B0-8FE9-BFCB-52C11F171FA4}"/>
                    </a:ext>
                  </a:extLst>
                </p:cNvPr>
                <p:cNvPicPr/>
                <p:nvPr/>
              </p:nvPicPr>
              <p:blipFill>
                <a:blip r:embed="rId60"/>
                <a:stretch>
                  <a:fillRect/>
                </a:stretch>
              </p:blipFill>
              <p:spPr>
                <a:xfrm>
                  <a:off x="10381114" y="3017548"/>
                  <a:ext cx="96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Freihand 55">
                  <a:extLst>
                    <a:ext uri="{FF2B5EF4-FFF2-40B4-BE49-F238E27FC236}">
                      <a16:creationId xmlns:a16="http://schemas.microsoft.com/office/drawing/2014/main" id="{9DB377B2-4291-B997-35DA-C342A2A2C5B9}"/>
                    </a:ext>
                  </a:extLst>
                </p14:cNvPr>
                <p14:cNvContentPartPr/>
                <p14:nvPr/>
              </p14:nvContentPartPr>
              <p14:xfrm>
                <a:off x="10711594" y="2775988"/>
                <a:ext cx="335520" cy="124200"/>
              </p14:xfrm>
            </p:contentPart>
          </mc:Choice>
          <mc:Fallback xmlns="">
            <p:pic>
              <p:nvPicPr>
                <p:cNvPr id="56" name="Freihand 55">
                  <a:extLst>
                    <a:ext uri="{FF2B5EF4-FFF2-40B4-BE49-F238E27FC236}">
                      <a16:creationId xmlns:a16="http://schemas.microsoft.com/office/drawing/2014/main" id="{9DB377B2-4291-B997-35DA-C342A2A2C5B9}"/>
                    </a:ext>
                  </a:extLst>
                </p:cNvPr>
                <p:cNvPicPr/>
                <p:nvPr/>
              </p:nvPicPr>
              <p:blipFill>
                <a:blip r:embed="rId62"/>
                <a:stretch>
                  <a:fillRect/>
                </a:stretch>
              </p:blipFill>
              <p:spPr>
                <a:xfrm>
                  <a:off x="10702954" y="2766988"/>
                  <a:ext cx="353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269E2C62-1CB6-FF48-80D2-F412C180EEB6}"/>
                    </a:ext>
                  </a:extLst>
                </p14:cNvPr>
                <p14:cNvContentPartPr/>
                <p14:nvPr/>
              </p14:nvContentPartPr>
              <p14:xfrm>
                <a:off x="11097154" y="2719828"/>
                <a:ext cx="83520" cy="70920"/>
              </p14:xfrm>
            </p:contentPart>
          </mc:Choice>
          <mc:Fallback xmlns="">
            <p:pic>
              <p:nvPicPr>
                <p:cNvPr id="57" name="Freihand 56">
                  <a:extLst>
                    <a:ext uri="{FF2B5EF4-FFF2-40B4-BE49-F238E27FC236}">
                      <a16:creationId xmlns:a16="http://schemas.microsoft.com/office/drawing/2014/main" id="{269E2C62-1CB6-FF48-80D2-F412C180EEB6}"/>
                    </a:ext>
                  </a:extLst>
                </p:cNvPr>
                <p:cNvPicPr/>
                <p:nvPr/>
              </p:nvPicPr>
              <p:blipFill>
                <a:blip r:embed="rId64"/>
                <a:stretch>
                  <a:fillRect/>
                </a:stretch>
              </p:blipFill>
              <p:spPr>
                <a:xfrm>
                  <a:off x="11088514" y="2711188"/>
                  <a:ext cx="101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33E320A9-BEFD-C0BB-14A7-16D4952CB5C5}"/>
                    </a:ext>
                  </a:extLst>
                </p14:cNvPr>
                <p14:cNvContentPartPr/>
                <p14:nvPr/>
              </p14:nvContentPartPr>
              <p14:xfrm>
                <a:off x="11206954" y="2595988"/>
                <a:ext cx="237960" cy="154440"/>
              </p14:xfrm>
            </p:contentPart>
          </mc:Choice>
          <mc:Fallback xmlns="">
            <p:pic>
              <p:nvPicPr>
                <p:cNvPr id="58" name="Freihand 57">
                  <a:extLst>
                    <a:ext uri="{FF2B5EF4-FFF2-40B4-BE49-F238E27FC236}">
                      <a16:creationId xmlns:a16="http://schemas.microsoft.com/office/drawing/2014/main" id="{33E320A9-BEFD-C0BB-14A7-16D4952CB5C5}"/>
                    </a:ext>
                  </a:extLst>
                </p:cNvPr>
                <p:cNvPicPr/>
                <p:nvPr/>
              </p:nvPicPr>
              <p:blipFill>
                <a:blip r:embed="rId66"/>
                <a:stretch>
                  <a:fillRect/>
                </a:stretch>
              </p:blipFill>
              <p:spPr>
                <a:xfrm>
                  <a:off x="11198314" y="2587348"/>
                  <a:ext cx="255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A0E2BCCE-2227-06C1-B91D-AC07C819640B}"/>
                    </a:ext>
                  </a:extLst>
                </p14:cNvPr>
                <p14:cNvContentPartPr/>
                <p14:nvPr/>
              </p14:nvContentPartPr>
              <p14:xfrm>
                <a:off x="11466154" y="2526148"/>
                <a:ext cx="140400" cy="110160"/>
              </p14:xfrm>
            </p:contentPart>
          </mc:Choice>
          <mc:Fallback xmlns="">
            <p:pic>
              <p:nvPicPr>
                <p:cNvPr id="59" name="Freihand 58">
                  <a:extLst>
                    <a:ext uri="{FF2B5EF4-FFF2-40B4-BE49-F238E27FC236}">
                      <a16:creationId xmlns:a16="http://schemas.microsoft.com/office/drawing/2014/main" id="{A0E2BCCE-2227-06C1-B91D-AC07C819640B}"/>
                    </a:ext>
                  </a:extLst>
                </p:cNvPr>
                <p:cNvPicPr/>
                <p:nvPr/>
              </p:nvPicPr>
              <p:blipFill>
                <a:blip r:embed="rId68"/>
                <a:stretch>
                  <a:fillRect/>
                </a:stretch>
              </p:blipFill>
              <p:spPr>
                <a:xfrm>
                  <a:off x="11457514" y="2517148"/>
                  <a:ext cx="158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DA480A31-D487-2F39-9A7F-BB605F843C53}"/>
                    </a:ext>
                  </a:extLst>
                </p14:cNvPr>
                <p14:cNvContentPartPr/>
                <p14:nvPr/>
              </p14:nvContentPartPr>
              <p14:xfrm>
                <a:off x="11609794" y="2371708"/>
                <a:ext cx="131760" cy="202680"/>
              </p14:xfrm>
            </p:contentPart>
          </mc:Choice>
          <mc:Fallback xmlns="">
            <p:pic>
              <p:nvPicPr>
                <p:cNvPr id="60" name="Freihand 59">
                  <a:extLst>
                    <a:ext uri="{FF2B5EF4-FFF2-40B4-BE49-F238E27FC236}">
                      <a16:creationId xmlns:a16="http://schemas.microsoft.com/office/drawing/2014/main" id="{DA480A31-D487-2F39-9A7F-BB605F843C53}"/>
                    </a:ext>
                  </a:extLst>
                </p:cNvPr>
                <p:cNvPicPr/>
                <p:nvPr/>
              </p:nvPicPr>
              <p:blipFill>
                <a:blip r:embed="rId70"/>
                <a:stretch>
                  <a:fillRect/>
                </a:stretch>
              </p:blipFill>
              <p:spPr>
                <a:xfrm>
                  <a:off x="11601154" y="2363068"/>
                  <a:ext cx="149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83014745-32A7-875F-020F-3FDA91DFDE91}"/>
                    </a:ext>
                  </a:extLst>
                </p14:cNvPr>
                <p14:cNvContentPartPr/>
                <p14:nvPr/>
              </p14:nvContentPartPr>
              <p14:xfrm>
                <a:off x="11771434" y="2264428"/>
                <a:ext cx="104760" cy="123120"/>
              </p14:xfrm>
            </p:contentPart>
          </mc:Choice>
          <mc:Fallback xmlns="">
            <p:pic>
              <p:nvPicPr>
                <p:cNvPr id="61" name="Freihand 60">
                  <a:extLst>
                    <a:ext uri="{FF2B5EF4-FFF2-40B4-BE49-F238E27FC236}">
                      <a16:creationId xmlns:a16="http://schemas.microsoft.com/office/drawing/2014/main" id="{83014745-32A7-875F-020F-3FDA91DFDE91}"/>
                    </a:ext>
                  </a:extLst>
                </p:cNvPr>
                <p:cNvPicPr/>
                <p:nvPr/>
              </p:nvPicPr>
              <p:blipFill>
                <a:blip r:embed="rId72"/>
                <a:stretch>
                  <a:fillRect/>
                </a:stretch>
              </p:blipFill>
              <p:spPr>
                <a:xfrm>
                  <a:off x="11762434" y="2255428"/>
                  <a:ext cx="122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E47F20AF-A68D-B7CC-F67F-8C59373E5F63}"/>
                    </a:ext>
                  </a:extLst>
                </p14:cNvPr>
                <p14:cNvContentPartPr/>
                <p14:nvPr/>
              </p14:nvContentPartPr>
              <p14:xfrm>
                <a:off x="9371314" y="3335428"/>
                <a:ext cx="216000" cy="355320"/>
              </p14:xfrm>
            </p:contentPart>
          </mc:Choice>
          <mc:Fallback xmlns="">
            <p:pic>
              <p:nvPicPr>
                <p:cNvPr id="62" name="Freihand 61">
                  <a:extLst>
                    <a:ext uri="{FF2B5EF4-FFF2-40B4-BE49-F238E27FC236}">
                      <a16:creationId xmlns:a16="http://schemas.microsoft.com/office/drawing/2014/main" id="{E47F20AF-A68D-B7CC-F67F-8C59373E5F63}"/>
                    </a:ext>
                  </a:extLst>
                </p:cNvPr>
                <p:cNvPicPr/>
                <p:nvPr/>
              </p:nvPicPr>
              <p:blipFill>
                <a:blip r:embed="rId74"/>
                <a:stretch>
                  <a:fillRect/>
                </a:stretch>
              </p:blipFill>
              <p:spPr>
                <a:xfrm>
                  <a:off x="9362314" y="3326788"/>
                  <a:ext cx="2336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7D5ACA13-0018-7BA8-3F3E-4A19F18AAACC}"/>
                    </a:ext>
                  </a:extLst>
                </p14:cNvPr>
                <p14:cNvContentPartPr/>
                <p14:nvPr/>
              </p14:nvContentPartPr>
              <p14:xfrm>
                <a:off x="9723754" y="3392668"/>
                <a:ext cx="151560" cy="103320"/>
              </p14:xfrm>
            </p:contentPart>
          </mc:Choice>
          <mc:Fallback xmlns="">
            <p:pic>
              <p:nvPicPr>
                <p:cNvPr id="63" name="Freihand 62">
                  <a:extLst>
                    <a:ext uri="{FF2B5EF4-FFF2-40B4-BE49-F238E27FC236}">
                      <a16:creationId xmlns:a16="http://schemas.microsoft.com/office/drawing/2014/main" id="{7D5ACA13-0018-7BA8-3F3E-4A19F18AAACC}"/>
                    </a:ext>
                  </a:extLst>
                </p:cNvPr>
                <p:cNvPicPr/>
                <p:nvPr/>
              </p:nvPicPr>
              <p:blipFill>
                <a:blip r:embed="rId76"/>
                <a:stretch>
                  <a:fillRect/>
                </a:stretch>
              </p:blipFill>
              <p:spPr>
                <a:xfrm>
                  <a:off x="9715114" y="3383668"/>
                  <a:ext cx="169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4688" name="Freihand 114687">
                  <a:extLst>
                    <a:ext uri="{FF2B5EF4-FFF2-40B4-BE49-F238E27FC236}">
                      <a16:creationId xmlns:a16="http://schemas.microsoft.com/office/drawing/2014/main" id="{EB9A444D-D8E8-E814-F8F0-6E0CE4A2B992}"/>
                    </a:ext>
                  </a:extLst>
                </p14:cNvPr>
                <p14:cNvContentPartPr/>
                <p14:nvPr/>
              </p14:nvContentPartPr>
              <p14:xfrm>
                <a:off x="9986554" y="3332548"/>
                <a:ext cx="98640" cy="122040"/>
              </p14:xfrm>
            </p:contentPart>
          </mc:Choice>
          <mc:Fallback xmlns="">
            <p:pic>
              <p:nvPicPr>
                <p:cNvPr id="114688" name="Freihand 114687">
                  <a:extLst>
                    <a:ext uri="{FF2B5EF4-FFF2-40B4-BE49-F238E27FC236}">
                      <a16:creationId xmlns:a16="http://schemas.microsoft.com/office/drawing/2014/main" id="{EB9A444D-D8E8-E814-F8F0-6E0CE4A2B992}"/>
                    </a:ext>
                  </a:extLst>
                </p:cNvPr>
                <p:cNvPicPr/>
                <p:nvPr/>
              </p:nvPicPr>
              <p:blipFill>
                <a:blip r:embed="rId78"/>
                <a:stretch>
                  <a:fillRect/>
                </a:stretch>
              </p:blipFill>
              <p:spPr>
                <a:xfrm>
                  <a:off x="9977554" y="3323548"/>
                  <a:ext cx="116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689" name="Freihand 114688">
                  <a:extLst>
                    <a:ext uri="{FF2B5EF4-FFF2-40B4-BE49-F238E27FC236}">
                      <a16:creationId xmlns:a16="http://schemas.microsoft.com/office/drawing/2014/main" id="{91866C84-D8E0-9315-EB9F-461B954B38BB}"/>
                    </a:ext>
                  </a:extLst>
                </p14:cNvPr>
                <p14:cNvContentPartPr/>
                <p14:nvPr/>
              </p14:nvContentPartPr>
              <p14:xfrm>
                <a:off x="10149634" y="3265948"/>
                <a:ext cx="428400" cy="159480"/>
              </p14:xfrm>
            </p:contentPart>
          </mc:Choice>
          <mc:Fallback xmlns="">
            <p:pic>
              <p:nvPicPr>
                <p:cNvPr id="114689" name="Freihand 114688">
                  <a:extLst>
                    <a:ext uri="{FF2B5EF4-FFF2-40B4-BE49-F238E27FC236}">
                      <a16:creationId xmlns:a16="http://schemas.microsoft.com/office/drawing/2014/main" id="{91866C84-D8E0-9315-EB9F-461B954B38BB}"/>
                    </a:ext>
                  </a:extLst>
                </p:cNvPr>
                <p:cNvPicPr/>
                <p:nvPr/>
              </p:nvPicPr>
              <p:blipFill>
                <a:blip r:embed="rId80"/>
                <a:stretch>
                  <a:fillRect/>
                </a:stretch>
              </p:blipFill>
              <p:spPr>
                <a:xfrm>
                  <a:off x="10140994" y="3257308"/>
                  <a:ext cx="446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4690" name="Freihand 114689">
                  <a:extLst>
                    <a:ext uri="{FF2B5EF4-FFF2-40B4-BE49-F238E27FC236}">
                      <a16:creationId xmlns:a16="http://schemas.microsoft.com/office/drawing/2014/main" id="{27E483C9-6FAF-1BA6-76CF-08E5CB46A72C}"/>
                    </a:ext>
                  </a:extLst>
                </p14:cNvPr>
                <p14:cNvContentPartPr/>
                <p14:nvPr/>
              </p14:nvContentPartPr>
              <p14:xfrm>
                <a:off x="10666234" y="3103228"/>
                <a:ext cx="217440" cy="162000"/>
              </p14:xfrm>
            </p:contentPart>
          </mc:Choice>
          <mc:Fallback xmlns="">
            <p:pic>
              <p:nvPicPr>
                <p:cNvPr id="114690" name="Freihand 114689">
                  <a:extLst>
                    <a:ext uri="{FF2B5EF4-FFF2-40B4-BE49-F238E27FC236}">
                      <a16:creationId xmlns:a16="http://schemas.microsoft.com/office/drawing/2014/main" id="{27E483C9-6FAF-1BA6-76CF-08E5CB46A72C}"/>
                    </a:ext>
                  </a:extLst>
                </p:cNvPr>
                <p:cNvPicPr/>
                <p:nvPr/>
              </p:nvPicPr>
              <p:blipFill>
                <a:blip r:embed="rId82"/>
                <a:stretch>
                  <a:fillRect/>
                </a:stretch>
              </p:blipFill>
              <p:spPr>
                <a:xfrm>
                  <a:off x="10657594" y="3094588"/>
                  <a:ext cx="235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4692" name="Freihand 114691">
                  <a:extLst>
                    <a:ext uri="{FF2B5EF4-FFF2-40B4-BE49-F238E27FC236}">
                      <a16:creationId xmlns:a16="http://schemas.microsoft.com/office/drawing/2014/main" id="{BB0ACDB6-2537-E5FB-3A49-6367C3531349}"/>
                    </a:ext>
                  </a:extLst>
                </p14:cNvPr>
                <p14:cNvContentPartPr/>
                <p14:nvPr/>
              </p14:nvContentPartPr>
              <p14:xfrm>
                <a:off x="10591354" y="3090268"/>
                <a:ext cx="145800" cy="80280"/>
              </p14:xfrm>
            </p:contentPart>
          </mc:Choice>
          <mc:Fallback xmlns="">
            <p:pic>
              <p:nvPicPr>
                <p:cNvPr id="114692" name="Freihand 114691">
                  <a:extLst>
                    <a:ext uri="{FF2B5EF4-FFF2-40B4-BE49-F238E27FC236}">
                      <a16:creationId xmlns:a16="http://schemas.microsoft.com/office/drawing/2014/main" id="{BB0ACDB6-2537-E5FB-3A49-6367C3531349}"/>
                    </a:ext>
                  </a:extLst>
                </p:cNvPr>
                <p:cNvPicPr/>
                <p:nvPr/>
              </p:nvPicPr>
              <p:blipFill>
                <a:blip r:embed="rId84"/>
                <a:stretch>
                  <a:fillRect/>
                </a:stretch>
              </p:blipFill>
              <p:spPr>
                <a:xfrm>
                  <a:off x="10582714" y="3081628"/>
                  <a:ext cx="163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4693" name="Freihand 114692">
                  <a:extLst>
                    <a:ext uri="{FF2B5EF4-FFF2-40B4-BE49-F238E27FC236}">
                      <a16:creationId xmlns:a16="http://schemas.microsoft.com/office/drawing/2014/main" id="{1C5AAA4F-5CC8-FBCC-2055-1A03A22EEFFB}"/>
                    </a:ext>
                  </a:extLst>
                </p14:cNvPr>
                <p14:cNvContentPartPr/>
                <p14:nvPr/>
              </p14:nvContentPartPr>
              <p14:xfrm>
                <a:off x="10863154" y="3075868"/>
                <a:ext cx="189000" cy="311760"/>
              </p14:xfrm>
            </p:contentPart>
          </mc:Choice>
          <mc:Fallback xmlns="">
            <p:pic>
              <p:nvPicPr>
                <p:cNvPr id="114693" name="Freihand 114692">
                  <a:extLst>
                    <a:ext uri="{FF2B5EF4-FFF2-40B4-BE49-F238E27FC236}">
                      <a16:creationId xmlns:a16="http://schemas.microsoft.com/office/drawing/2014/main" id="{1C5AAA4F-5CC8-FBCC-2055-1A03A22EEFFB}"/>
                    </a:ext>
                  </a:extLst>
                </p:cNvPr>
                <p:cNvPicPr/>
                <p:nvPr/>
              </p:nvPicPr>
              <p:blipFill>
                <a:blip r:embed="rId86"/>
                <a:stretch>
                  <a:fillRect/>
                </a:stretch>
              </p:blipFill>
              <p:spPr>
                <a:xfrm>
                  <a:off x="10854154" y="3067228"/>
                  <a:ext cx="2066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4695" name="Freihand 114694">
                  <a:extLst>
                    <a:ext uri="{FF2B5EF4-FFF2-40B4-BE49-F238E27FC236}">
                      <a16:creationId xmlns:a16="http://schemas.microsoft.com/office/drawing/2014/main" id="{90B8284B-5589-4C2B-16C2-1B4DE7148998}"/>
                    </a:ext>
                  </a:extLst>
                </p14:cNvPr>
                <p14:cNvContentPartPr/>
                <p14:nvPr/>
              </p14:nvContentPartPr>
              <p14:xfrm>
                <a:off x="11162314" y="3052468"/>
                <a:ext cx="20880" cy="20880"/>
              </p14:xfrm>
            </p:contentPart>
          </mc:Choice>
          <mc:Fallback xmlns="">
            <p:pic>
              <p:nvPicPr>
                <p:cNvPr id="114695" name="Freihand 114694">
                  <a:extLst>
                    <a:ext uri="{FF2B5EF4-FFF2-40B4-BE49-F238E27FC236}">
                      <a16:creationId xmlns:a16="http://schemas.microsoft.com/office/drawing/2014/main" id="{90B8284B-5589-4C2B-16C2-1B4DE7148998}"/>
                    </a:ext>
                  </a:extLst>
                </p:cNvPr>
                <p:cNvPicPr/>
                <p:nvPr/>
              </p:nvPicPr>
              <p:blipFill>
                <a:blip r:embed="rId88"/>
                <a:stretch>
                  <a:fillRect/>
                </a:stretch>
              </p:blipFill>
              <p:spPr>
                <a:xfrm>
                  <a:off x="11153674" y="3043468"/>
                  <a:ext cx="38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4696" name="Freihand 114695">
                  <a:extLst>
                    <a:ext uri="{FF2B5EF4-FFF2-40B4-BE49-F238E27FC236}">
                      <a16:creationId xmlns:a16="http://schemas.microsoft.com/office/drawing/2014/main" id="{0E3BC135-A919-B393-4E5F-774F35B20D4D}"/>
                    </a:ext>
                  </a:extLst>
                </p14:cNvPr>
                <p14:cNvContentPartPr/>
                <p14:nvPr/>
              </p14:nvContentPartPr>
              <p14:xfrm>
                <a:off x="11183194" y="3094228"/>
                <a:ext cx="21960" cy="25200"/>
              </p14:xfrm>
            </p:contentPart>
          </mc:Choice>
          <mc:Fallback xmlns="">
            <p:pic>
              <p:nvPicPr>
                <p:cNvPr id="114696" name="Freihand 114695">
                  <a:extLst>
                    <a:ext uri="{FF2B5EF4-FFF2-40B4-BE49-F238E27FC236}">
                      <a16:creationId xmlns:a16="http://schemas.microsoft.com/office/drawing/2014/main" id="{0E3BC135-A919-B393-4E5F-774F35B20D4D}"/>
                    </a:ext>
                  </a:extLst>
                </p:cNvPr>
                <p:cNvPicPr/>
                <p:nvPr/>
              </p:nvPicPr>
              <p:blipFill>
                <a:blip r:embed="rId90"/>
                <a:stretch>
                  <a:fillRect/>
                </a:stretch>
              </p:blipFill>
              <p:spPr>
                <a:xfrm>
                  <a:off x="11174554" y="3085228"/>
                  <a:ext cx="39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4698" name="Freihand 114697">
                  <a:extLst>
                    <a:ext uri="{FF2B5EF4-FFF2-40B4-BE49-F238E27FC236}">
                      <a16:creationId xmlns:a16="http://schemas.microsoft.com/office/drawing/2014/main" id="{A3749846-F85A-971D-17EC-1E59194859CC}"/>
                    </a:ext>
                  </a:extLst>
                </p14:cNvPr>
                <p14:cNvContentPartPr/>
                <p14:nvPr/>
              </p14:nvContentPartPr>
              <p14:xfrm>
                <a:off x="9217234" y="3795508"/>
                <a:ext cx="59760" cy="75240"/>
              </p14:xfrm>
            </p:contentPart>
          </mc:Choice>
          <mc:Fallback xmlns="">
            <p:pic>
              <p:nvPicPr>
                <p:cNvPr id="114698" name="Freihand 114697">
                  <a:extLst>
                    <a:ext uri="{FF2B5EF4-FFF2-40B4-BE49-F238E27FC236}">
                      <a16:creationId xmlns:a16="http://schemas.microsoft.com/office/drawing/2014/main" id="{A3749846-F85A-971D-17EC-1E59194859CC}"/>
                    </a:ext>
                  </a:extLst>
                </p:cNvPr>
                <p:cNvPicPr/>
                <p:nvPr/>
              </p:nvPicPr>
              <p:blipFill>
                <a:blip r:embed="rId92"/>
                <a:stretch>
                  <a:fillRect/>
                </a:stretch>
              </p:blipFill>
              <p:spPr>
                <a:xfrm>
                  <a:off x="9208234" y="3786508"/>
                  <a:ext cx="77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699" name="Freihand 114698">
                  <a:extLst>
                    <a:ext uri="{FF2B5EF4-FFF2-40B4-BE49-F238E27FC236}">
                      <a16:creationId xmlns:a16="http://schemas.microsoft.com/office/drawing/2014/main" id="{7CCA5DB2-9B4C-B5BC-EB3A-911455C4BD6C}"/>
                    </a:ext>
                  </a:extLst>
                </p14:cNvPr>
                <p14:cNvContentPartPr/>
                <p14:nvPr/>
              </p14:nvContentPartPr>
              <p14:xfrm>
                <a:off x="9381394" y="3767788"/>
                <a:ext cx="174600" cy="213840"/>
              </p14:xfrm>
            </p:contentPart>
          </mc:Choice>
          <mc:Fallback xmlns="">
            <p:pic>
              <p:nvPicPr>
                <p:cNvPr id="114699" name="Freihand 114698">
                  <a:extLst>
                    <a:ext uri="{FF2B5EF4-FFF2-40B4-BE49-F238E27FC236}">
                      <a16:creationId xmlns:a16="http://schemas.microsoft.com/office/drawing/2014/main" id="{7CCA5DB2-9B4C-B5BC-EB3A-911455C4BD6C}"/>
                    </a:ext>
                  </a:extLst>
                </p:cNvPr>
                <p:cNvPicPr/>
                <p:nvPr/>
              </p:nvPicPr>
              <p:blipFill>
                <a:blip r:embed="rId94"/>
                <a:stretch>
                  <a:fillRect/>
                </a:stretch>
              </p:blipFill>
              <p:spPr>
                <a:xfrm>
                  <a:off x="9372394" y="3758788"/>
                  <a:ext cx="192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700" name="Freihand 114699">
                  <a:extLst>
                    <a:ext uri="{FF2B5EF4-FFF2-40B4-BE49-F238E27FC236}">
                      <a16:creationId xmlns:a16="http://schemas.microsoft.com/office/drawing/2014/main" id="{D0271136-D365-EB18-A9E4-8B262D1E69E1}"/>
                    </a:ext>
                  </a:extLst>
                </p14:cNvPr>
                <p14:cNvContentPartPr/>
                <p14:nvPr/>
              </p14:nvContentPartPr>
              <p14:xfrm>
                <a:off x="9601354" y="3715588"/>
                <a:ext cx="118440" cy="176040"/>
              </p14:xfrm>
            </p:contentPart>
          </mc:Choice>
          <mc:Fallback xmlns="">
            <p:pic>
              <p:nvPicPr>
                <p:cNvPr id="114700" name="Freihand 114699">
                  <a:extLst>
                    <a:ext uri="{FF2B5EF4-FFF2-40B4-BE49-F238E27FC236}">
                      <a16:creationId xmlns:a16="http://schemas.microsoft.com/office/drawing/2014/main" id="{D0271136-D365-EB18-A9E4-8B262D1E69E1}"/>
                    </a:ext>
                  </a:extLst>
                </p:cNvPr>
                <p:cNvPicPr/>
                <p:nvPr/>
              </p:nvPicPr>
              <p:blipFill>
                <a:blip r:embed="rId96"/>
                <a:stretch>
                  <a:fillRect/>
                </a:stretch>
              </p:blipFill>
              <p:spPr>
                <a:xfrm>
                  <a:off x="9592354" y="3706948"/>
                  <a:ext cx="136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4701" name="Freihand 114700">
                  <a:extLst>
                    <a:ext uri="{FF2B5EF4-FFF2-40B4-BE49-F238E27FC236}">
                      <a16:creationId xmlns:a16="http://schemas.microsoft.com/office/drawing/2014/main" id="{2DF9AEE3-CB21-4179-7E4D-95797BDAB225}"/>
                    </a:ext>
                  </a:extLst>
                </p14:cNvPr>
                <p14:cNvContentPartPr/>
                <p14:nvPr/>
              </p14:nvContentPartPr>
              <p14:xfrm>
                <a:off x="9732754" y="3636388"/>
                <a:ext cx="187920" cy="196920"/>
              </p14:xfrm>
            </p:contentPart>
          </mc:Choice>
          <mc:Fallback xmlns="">
            <p:pic>
              <p:nvPicPr>
                <p:cNvPr id="114701" name="Freihand 114700">
                  <a:extLst>
                    <a:ext uri="{FF2B5EF4-FFF2-40B4-BE49-F238E27FC236}">
                      <a16:creationId xmlns:a16="http://schemas.microsoft.com/office/drawing/2014/main" id="{2DF9AEE3-CB21-4179-7E4D-95797BDAB225}"/>
                    </a:ext>
                  </a:extLst>
                </p:cNvPr>
                <p:cNvPicPr/>
                <p:nvPr/>
              </p:nvPicPr>
              <p:blipFill>
                <a:blip r:embed="rId98"/>
                <a:stretch>
                  <a:fillRect/>
                </a:stretch>
              </p:blipFill>
              <p:spPr>
                <a:xfrm>
                  <a:off x="9723754" y="3627748"/>
                  <a:ext cx="205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4702" name="Freihand 114701">
                  <a:extLst>
                    <a:ext uri="{FF2B5EF4-FFF2-40B4-BE49-F238E27FC236}">
                      <a16:creationId xmlns:a16="http://schemas.microsoft.com/office/drawing/2014/main" id="{01A06168-70BE-DBF1-7D3E-6F52F18C0C09}"/>
                    </a:ext>
                  </a:extLst>
                </p14:cNvPr>
                <p14:cNvContentPartPr/>
                <p14:nvPr/>
              </p14:nvContentPartPr>
              <p14:xfrm>
                <a:off x="10076914" y="3650788"/>
                <a:ext cx="91800" cy="254880"/>
              </p14:xfrm>
            </p:contentPart>
          </mc:Choice>
          <mc:Fallback xmlns="">
            <p:pic>
              <p:nvPicPr>
                <p:cNvPr id="114702" name="Freihand 114701">
                  <a:extLst>
                    <a:ext uri="{FF2B5EF4-FFF2-40B4-BE49-F238E27FC236}">
                      <a16:creationId xmlns:a16="http://schemas.microsoft.com/office/drawing/2014/main" id="{01A06168-70BE-DBF1-7D3E-6F52F18C0C09}"/>
                    </a:ext>
                  </a:extLst>
                </p:cNvPr>
                <p:cNvPicPr/>
                <p:nvPr/>
              </p:nvPicPr>
              <p:blipFill>
                <a:blip r:embed="rId100"/>
                <a:stretch>
                  <a:fillRect/>
                </a:stretch>
              </p:blipFill>
              <p:spPr>
                <a:xfrm>
                  <a:off x="10067914" y="3641788"/>
                  <a:ext cx="109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4705" name="Freihand 114704">
                  <a:extLst>
                    <a:ext uri="{FF2B5EF4-FFF2-40B4-BE49-F238E27FC236}">
                      <a16:creationId xmlns:a16="http://schemas.microsoft.com/office/drawing/2014/main" id="{FB7D05EC-EEFE-8812-6A34-C4321FB853C5}"/>
                    </a:ext>
                  </a:extLst>
                </p14:cNvPr>
                <p14:cNvContentPartPr/>
                <p14:nvPr/>
              </p14:nvContentPartPr>
              <p14:xfrm>
                <a:off x="10306594" y="3476548"/>
                <a:ext cx="12960" cy="18720"/>
              </p14:xfrm>
            </p:contentPart>
          </mc:Choice>
          <mc:Fallback xmlns="">
            <p:pic>
              <p:nvPicPr>
                <p:cNvPr id="114705" name="Freihand 114704">
                  <a:extLst>
                    <a:ext uri="{FF2B5EF4-FFF2-40B4-BE49-F238E27FC236}">
                      <a16:creationId xmlns:a16="http://schemas.microsoft.com/office/drawing/2014/main" id="{FB7D05EC-EEFE-8812-6A34-C4321FB853C5}"/>
                    </a:ext>
                  </a:extLst>
                </p:cNvPr>
                <p:cNvPicPr/>
                <p:nvPr/>
              </p:nvPicPr>
              <p:blipFill>
                <a:blip r:embed="rId102"/>
                <a:stretch>
                  <a:fillRect/>
                </a:stretch>
              </p:blipFill>
              <p:spPr>
                <a:xfrm>
                  <a:off x="10297594" y="3467908"/>
                  <a:ext cx="30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4707" name="Freihand 114706">
                  <a:extLst>
                    <a:ext uri="{FF2B5EF4-FFF2-40B4-BE49-F238E27FC236}">
                      <a16:creationId xmlns:a16="http://schemas.microsoft.com/office/drawing/2014/main" id="{897BF5F8-791C-F865-349D-F3B911914F42}"/>
                    </a:ext>
                  </a:extLst>
                </p14:cNvPr>
                <p14:cNvContentPartPr/>
                <p14:nvPr/>
              </p14:nvContentPartPr>
              <p14:xfrm>
                <a:off x="10215874" y="3627748"/>
                <a:ext cx="90360" cy="100080"/>
              </p14:xfrm>
            </p:contentPart>
          </mc:Choice>
          <mc:Fallback xmlns="">
            <p:pic>
              <p:nvPicPr>
                <p:cNvPr id="114707" name="Freihand 114706">
                  <a:extLst>
                    <a:ext uri="{FF2B5EF4-FFF2-40B4-BE49-F238E27FC236}">
                      <a16:creationId xmlns:a16="http://schemas.microsoft.com/office/drawing/2014/main" id="{897BF5F8-791C-F865-349D-F3B911914F42}"/>
                    </a:ext>
                  </a:extLst>
                </p:cNvPr>
                <p:cNvPicPr/>
                <p:nvPr/>
              </p:nvPicPr>
              <p:blipFill>
                <a:blip r:embed="rId104"/>
                <a:stretch>
                  <a:fillRect/>
                </a:stretch>
              </p:blipFill>
              <p:spPr>
                <a:xfrm>
                  <a:off x="10207234" y="3618748"/>
                  <a:ext cx="108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4708" name="Freihand 114707">
                  <a:extLst>
                    <a:ext uri="{FF2B5EF4-FFF2-40B4-BE49-F238E27FC236}">
                      <a16:creationId xmlns:a16="http://schemas.microsoft.com/office/drawing/2014/main" id="{86875F3D-DF88-948D-17BB-62050FB296E4}"/>
                    </a:ext>
                  </a:extLst>
                </p14:cNvPr>
                <p14:cNvContentPartPr/>
                <p14:nvPr/>
              </p14:nvContentPartPr>
              <p14:xfrm>
                <a:off x="10305874" y="3507508"/>
                <a:ext cx="227520" cy="185760"/>
              </p14:xfrm>
            </p:contentPart>
          </mc:Choice>
          <mc:Fallback xmlns="">
            <p:pic>
              <p:nvPicPr>
                <p:cNvPr id="114708" name="Freihand 114707">
                  <a:extLst>
                    <a:ext uri="{FF2B5EF4-FFF2-40B4-BE49-F238E27FC236}">
                      <a16:creationId xmlns:a16="http://schemas.microsoft.com/office/drawing/2014/main" id="{86875F3D-DF88-948D-17BB-62050FB296E4}"/>
                    </a:ext>
                  </a:extLst>
                </p:cNvPr>
                <p:cNvPicPr/>
                <p:nvPr/>
              </p:nvPicPr>
              <p:blipFill>
                <a:blip r:embed="rId106"/>
                <a:stretch>
                  <a:fillRect/>
                </a:stretch>
              </p:blipFill>
              <p:spPr>
                <a:xfrm>
                  <a:off x="10297234" y="3498508"/>
                  <a:ext cx="245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4709" name="Freihand 114708">
                  <a:extLst>
                    <a:ext uri="{FF2B5EF4-FFF2-40B4-BE49-F238E27FC236}">
                      <a16:creationId xmlns:a16="http://schemas.microsoft.com/office/drawing/2014/main" id="{EFEE680B-67F1-3FAA-DFCB-E2896036F54A}"/>
                    </a:ext>
                  </a:extLst>
                </p14:cNvPr>
                <p14:cNvContentPartPr/>
                <p14:nvPr/>
              </p14:nvContentPartPr>
              <p14:xfrm>
                <a:off x="10557154" y="3448468"/>
                <a:ext cx="150840" cy="171000"/>
              </p14:xfrm>
            </p:contentPart>
          </mc:Choice>
          <mc:Fallback xmlns="">
            <p:pic>
              <p:nvPicPr>
                <p:cNvPr id="114709" name="Freihand 114708">
                  <a:extLst>
                    <a:ext uri="{FF2B5EF4-FFF2-40B4-BE49-F238E27FC236}">
                      <a16:creationId xmlns:a16="http://schemas.microsoft.com/office/drawing/2014/main" id="{EFEE680B-67F1-3FAA-DFCB-E2896036F54A}"/>
                    </a:ext>
                  </a:extLst>
                </p:cNvPr>
                <p:cNvPicPr/>
                <p:nvPr/>
              </p:nvPicPr>
              <p:blipFill>
                <a:blip r:embed="rId108"/>
                <a:stretch>
                  <a:fillRect/>
                </a:stretch>
              </p:blipFill>
              <p:spPr>
                <a:xfrm>
                  <a:off x="10548154" y="3439828"/>
                  <a:ext cx="168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710" name="Freihand 114709">
                  <a:extLst>
                    <a:ext uri="{FF2B5EF4-FFF2-40B4-BE49-F238E27FC236}">
                      <a16:creationId xmlns:a16="http://schemas.microsoft.com/office/drawing/2014/main" id="{78E089AE-DB66-4B93-B61D-599D2A44A0AD}"/>
                    </a:ext>
                  </a:extLst>
                </p14:cNvPr>
                <p14:cNvContentPartPr/>
                <p14:nvPr/>
              </p14:nvContentPartPr>
              <p14:xfrm>
                <a:off x="10694674" y="3443068"/>
                <a:ext cx="22320" cy="28080"/>
              </p14:xfrm>
            </p:contentPart>
          </mc:Choice>
          <mc:Fallback xmlns="">
            <p:pic>
              <p:nvPicPr>
                <p:cNvPr id="114710" name="Freihand 114709">
                  <a:extLst>
                    <a:ext uri="{FF2B5EF4-FFF2-40B4-BE49-F238E27FC236}">
                      <a16:creationId xmlns:a16="http://schemas.microsoft.com/office/drawing/2014/main" id="{78E089AE-DB66-4B93-B61D-599D2A44A0AD}"/>
                    </a:ext>
                  </a:extLst>
                </p:cNvPr>
                <p:cNvPicPr/>
                <p:nvPr/>
              </p:nvPicPr>
              <p:blipFill>
                <a:blip r:embed="rId110"/>
                <a:stretch>
                  <a:fillRect/>
                </a:stretch>
              </p:blipFill>
              <p:spPr>
                <a:xfrm>
                  <a:off x="10685674" y="3434068"/>
                  <a:ext cx="39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711" name="Freihand 114710">
                  <a:extLst>
                    <a:ext uri="{FF2B5EF4-FFF2-40B4-BE49-F238E27FC236}">
                      <a16:creationId xmlns:a16="http://schemas.microsoft.com/office/drawing/2014/main" id="{F2D87AF5-107B-90EB-8716-3E2B41FF9824}"/>
                    </a:ext>
                  </a:extLst>
                </p14:cNvPr>
                <p14:cNvContentPartPr/>
                <p14:nvPr/>
              </p14:nvContentPartPr>
              <p14:xfrm>
                <a:off x="10757674" y="3462148"/>
                <a:ext cx="91800" cy="75600"/>
              </p14:xfrm>
            </p:contentPart>
          </mc:Choice>
          <mc:Fallback xmlns="">
            <p:pic>
              <p:nvPicPr>
                <p:cNvPr id="114711" name="Freihand 114710">
                  <a:extLst>
                    <a:ext uri="{FF2B5EF4-FFF2-40B4-BE49-F238E27FC236}">
                      <a16:creationId xmlns:a16="http://schemas.microsoft.com/office/drawing/2014/main" id="{F2D87AF5-107B-90EB-8716-3E2B41FF9824}"/>
                    </a:ext>
                  </a:extLst>
                </p:cNvPr>
                <p:cNvPicPr/>
                <p:nvPr/>
              </p:nvPicPr>
              <p:blipFill>
                <a:blip r:embed="rId112"/>
                <a:stretch>
                  <a:fillRect/>
                </a:stretch>
              </p:blipFill>
              <p:spPr>
                <a:xfrm>
                  <a:off x="10749034" y="3453508"/>
                  <a:ext cx="109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4712" name="Freihand 114711">
                  <a:extLst>
                    <a:ext uri="{FF2B5EF4-FFF2-40B4-BE49-F238E27FC236}">
                      <a16:creationId xmlns:a16="http://schemas.microsoft.com/office/drawing/2014/main" id="{7038E1FA-9AFB-194E-F6AB-13579D1AA04A}"/>
                    </a:ext>
                  </a:extLst>
                </p14:cNvPr>
                <p14:cNvContentPartPr/>
                <p14:nvPr/>
              </p14:nvContentPartPr>
              <p14:xfrm>
                <a:off x="10805194" y="3310948"/>
                <a:ext cx="62280" cy="207000"/>
              </p14:xfrm>
            </p:contentPart>
          </mc:Choice>
          <mc:Fallback xmlns="">
            <p:pic>
              <p:nvPicPr>
                <p:cNvPr id="114712" name="Freihand 114711">
                  <a:extLst>
                    <a:ext uri="{FF2B5EF4-FFF2-40B4-BE49-F238E27FC236}">
                      <a16:creationId xmlns:a16="http://schemas.microsoft.com/office/drawing/2014/main" id="{7038E1FA-9AFB-194E-F6AB-13579D1AA04A}"/>
                    </a:ext>
                  </a:extLst>
                </p:cNvPr>
                <p:cNvPicPr/>
                <p:nvPr/>
              </p:nvPicPr>
              <p:blipFill>
                <a:blip r:embed="rId114"/>
                <a:stretch>
                  <a:fillRect/>
                </a:stretch>
              </p:blipFill>
              <p:spPr>
                <a:xfrm>
                  <a:off x="10796554" y="3302308"/>
                  <a:ext cx="79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713" name="Freihand 114712">
                  <a:extLst>
                    <a:ext uri="{FF2B5EF4-FFF2-40B4-BE49-F238E27FC236}">
                      <a16:creationId xmlns:a16="http://schemas.microsoft.com/office/drawing/2014/main" id="{9F4EDFE5-6924-CFB8-2496-7FD6386ED778}"/>
                    </a:ext>
                  </a:extLst>
                </p14:cNvPr>
                <p14:cNvContentPartPr/>
                <p14:nvPr/>
              </p14:nvContentPartPr>
              <p14:xfrm>
                <a:off x="10835434" y="3277108"/>
                <a:ext cx="61200" cy="213120"/>
              </p14:xfrm>
            </p:contentPart>
          </mc:Choice>
          <mc:Fallback xmlns="">
            <p:pic>
              <p:nvPicPr>
                <p:cNvPr id="114713" name="Freihand 114712">
                  <a:extLst>
                    <a:ext uri="{FF2B5EF4-FFF2-40B4-BE49-F238E27FC236}">
                      <a16:creationId xmlns:a16="http://schemas.microsoft.com/office/drawing/2014/main" id="{9F4EDFE5-6924-CFB8-2496-7FD6386ED778}"/>
                    </a:ext>
                  </a:extLst>
                </p:cNvPr>
                <p:cNvPicPr/>
                <p:nvPr/>
              </p:nvPicPr>
              <p:blipFill>
                <a:blip r:embed="rId116"/>
                <a:stretch>
                  <a:fillRect/>
                </a:stretch>
              </p:blipFill>
              <p:spPr>
                <a:xfrm>
                  <a:off x="10826434" y="3268468"/>
                  <a:ext cx="78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714" name="Freihand 114713">
                  <a:extLst>
                    <a:ext uri="{FF2B5EF4-FFF2-40B4-BE49-F238E27FC236}">
                      <a16:creationId xmlns:a16="http://schemas.microsoft.com/office/drawing/2014/main" id="{D2D4C7A8-5E9A-A9A1-5B51-F947E097C603}"/>
                    </a:ext>
                  </a:extLst>
                </p14:cNvPr>
                <p14:cNvContentPartPr/>
                <p14:nvPr/>
              </p14:nvContentPartPr>
              <p14:xfrm>
                <a:off x="10978354" y="3339388"/>
                <a:ext cx="139680" cy="324720"/>
              </p14:xfrm>
            </p:contentPart>
          </mc:Choice>
          <mc:Fallback xmlns="">
            <p:pic>
              <p:nvPicPr>
                <p:cNvPr id="114714" name="Freihand 114713">
                  <a:extLst>
                    <a:ext uri="{FF2B5EF4-FFF2-40B4-BE49-F238E27FC236}">
                      <a16:creationId xmlns:a16="http://schemas.microsoft.com/office/drawing/2014/main" id="{D2D4C7A8-5E9A-A9A1-5B51-F947E097C603}"/>
                    </a:ext>
                  </a:extLst>
                </p:cNvPr>
                <p:cNvPicPr/>
                <p:nvPr/>
              </p:nvPicPr>
              <p:blipFill>
                <a:blip r:embed="rId118"/>
                <a:stretch>
                  <a:fillRect/>
                </a:stretch>
              </p:blipFill>
              <p:spPr>
                <a:xfrm>
                  <a:off x="10969354" y="3330748"/>
                  <a:ext cx="1573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715" name="Freihand 114714">
                  <a:extLst>
                    <a:ext uri="{FF2B5EF4-FFF2-40B4-BE49-F238E27FC236}">
                      <a16:creationId xmlns:a16="http://schemas.microsoft.com/office/drawing/2014/main" id="{BE2E5220-A203-F920-684B-F1512DBC672A}"/>
                    </a:ext>
                  </a:extLst>
                </p14:cNvPr>
                <p14:cNvContentPartPr/>
                <p14:nvPr/>
              </p14:nvContentPartPr>
              <p14:xfrm>
                <a:off x="11266714" y="3231748"/>
                <a:ext cx="159120" cy="294840"/>
              </p14:xfrm>
            </p:contentPart>
          </mc:Choice>
          <mc:Fallback xmlns="">
            <p:pic>
              <p:nvPicPr>
                <p:cNvPr id="114715" name="Freihand 114714">
                  <a:extLst>
                    <a:ext uri="{FF2B5EF4-FFF2-40B4-BE49-F238E27FC236}">
                      <a16:creationId xmlns:a16="http://schemas.microsoft.com/office/drawing/2014/main" id="{BE2E5220-A203-F920-684B-F1512DBC672A}"/>
                    </a:ext>
                  </a:extLst>
                </p:cNvPr>
                <p:cNvPicPr/>
                <p:nvPr/>
              </p:nvPicPr>
              <p:blipFill>
                <a:blip r:embed="rId120"/>
                <a:stretch>
                  <a:fillRect/>
                </a:stretch>
              </p:blipFill>
              <p:spPr>
                <a:xfrm>
                  <a:off x="11257714" y="3223108"/>
                  <a:ext cx="1767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716" name="Freihand 114715">
                  <a:extLst>
                    <a:ext uri="{FF2B5EF4-FFF2-40B4-BE49-F238E27FC236}">
                      <a16:creationId xmlns:a16="http://schemas.microsoft.com/office/drawing/2014/main" id="{8481D47E-85C6-1C5D-EEBE-87F578D29F1A}"/>
                    </a:ext>
                  </a:extLst>
                </p14:cNvPr>
                <p14:cNvContentPartPr/>
                <p14:nvPr/>
              </p14:nvContentPartPr>
              <p14:xfrm>
                <a:off x="11454274" y="3193588"/>
                <a:ext cx="55440" cy="97200"/>
              </p14:xfrm>
            </p:contentPart>
          </mc:Choice>
          <mc:Fallback xmlns="">
            <p:pic>
              <p:nvPicPr>
                <p:cNvPr id="114716" name="Freihand 114715">
                  <a:extLst>
                    <a:ext uri="{FF2B5EF4-FFF2-40B4-BE49-F238E27FC236}">
                      <a16:creationId xmlns:a16="http://schemas.microsoft.com/office/drawing/2014/main" id="{8481D47E-85C6-1C5D-EEBE-87F578D29F1A}"/>
                    </a:ext>
                  </a:extLst>
                </p:cNvPr>
                <p:cNvPicPr/>
                <p:nvPr/>
              </p:nvPicPr>
              <p:blipFill>
                <a:blip r:embed="rId122"/>
                <a:stretch>
                  <a:fillRect/>
                </a:stretch>
              </p:blipFill>
              <p:spPr>
                <a:xfrm>
                  <a:off x="11445634" y="3184948"/>
                  <a:ext cx="73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717" name="Freihand 114716">
                  <a:extLst>
                    <a:ext uri="{FF2B5EF4-FFF2-40B4-BE49-F238E27FC236}">
                      <a16:creationId xmlns:a16="http://schemas.microsoft.com/office/drawing/2014/main" id="{0DB3454D-3BDB-1207-8964-54DD72107B6A}"/>
                    </a:ext>
                  </a:extLst>
                </p14:cNvPr>
                <p14:cNvContentPartPr/>
                <p14:nvPr/>
              </p14:nvContentPartPr>
              <p14:xfrm>
                <a:off x="11513674" y="3128068"/>
                <a:ext cx="127440" cy="124560"/>
              </p14:xfrm>
            </p:contentPart>
          </mc:Choice>
          <mc:Fallback xmlns="">
            <p:pic>
              <p:nvPicPr>
                <p:cNvPr id="114717" name="Freihand 114716">
                  <a:extLst>
                    <a:ext uri="{FF2B5EF4-FFF2-40B4-BE49-F238E27FC236}">
                      <a16:creationId xmlns:a16="http://schemas.microsoft.com/office/drawing/2014/main" id="{0DB3454D-3BDB-1207-8964-54DD72107B6A}"/>
                    </a:ext>
                  </a:extLst>
                </p:cNvPr>
                <p:cNvPicPr/>
                <p:nvPr/>
              </p:nvPicPr>
              <p:blipFill>
                <a:blip r:embed="rId124"/>
                <a:stretch>
                  <a:fillRect/>
                </a:stretch>
              </p:blipFill>
              <p:spPr>
                <a:xfrm>
                  <a:off x="11504674" y="3119068"/>
                  <a:ext cx="145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718" name="Freihand 114717">
                  <a:extLst>
                    <a:ext uri="{FF2B5EF4-FFF2-40B4-BE49-F238E27FC236}">
                      <a16:creationId xmlns:a16="http://schemas.microsoft.com/office/drawing/2014/main" id="{3889E468-5BA6-B8F7-A7AE-42FDE11CBEA0}"/>
                    </a:ext>
                  </a:extLst>
                </p14:cNvPr>
                <p14:cNvContentPartPr/>
                <p14:nvPr/>
              </p14:nvContentPartPr>
              <p14:xfrm>
                <a:off x="11622394" y="3105388"/>
                <a:ext cx="92520" cy="133560"/>
              </p14:xfrm>
            </p:contentPart>
          </mc:Choice>
          <mc:Fallback xmlns="">
            <p:pic>
              <p:nvPicPr>
                <p:cNvPr id="114718" name="Freihand 114717">
                  <a:extLst>
                    <a:ext uri="{FF2B5EF4-FFF2-40B4-BE49-F238E27FC236}">
                      <a16:creationId xmlns:a16="http://schemas.microsoft.com/office/drawing/2014/main" id="{3889E468-5BA6-B8F7-A7AE-42FDE11CBEA0}"/>
                    </a:ext>
                  </a:extLst>
                </p:cNvPr>
                <p:cNvPicPr/>
                <p:nvPr/>
              </p:nvPicPr>
              <p:blipFill>
                <a:blip r:embed="rId126"/>
                <a:stretch>
                  <a:fillRect/>
                </a:stretch>
              </p:blipFill>
              <p:spPr>
                <a:xfrm>
                  <a:off x="11613754" y="3096388"/>
                  <a:ext cx="110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719" name="Freihand 114718">
                  <a:extLst>
                    <a:ext uri="{FF2B5EF4-FFF2-40B4-BE49-F238E27FC236}">
                      <a16:creationId xmlns:a16="http://schemas.microsoft.com/office/drawing/2014/main" id="{31DE68FF-99B8-FB9F-798E-264C49C1243D}"/>
                    </a:ext>
                  </a:extLst>
                </p14:cNvPr>
                <p14:cNvContentPartPr/>
                <p14:nvPr/>
              </p14:nvContentPartPr>
              <p14:xfrm>
                <a:off x="11755954" y="3047788"/>
                <a:ext cx="32760" cy="134280"/>
              </p14:xfrm>
            </p:contentPart>
          </mc:Choice>
          <mc:Fallback xmlns="">
            <p:pic>
              <p:nvPicPr>
                <p:cNvPr id="114719" name="Freihand 114718">
                  <a:extLst>
                    <a:ext uri="{FF2B5EF4-FFF2-40B4-BE49-F238E27FC236}">
                      <a16:creationId xmlns:a16="http://schemas.microsoft.com/office/drawing/2014/main" id="{31DE68FF-99B8-FB9F-798E-264C49C1243D}"/>
                    </a:ext>
                  </a:extLst>
                </p:cNvPr>
                <p:cNvPicPr/>
                <p:nvPr/>
              </p:nvPicPr>
              <p:blipFill>
                <a:blip r:embed="rId128"/>
                <a:stretch>
                  <a:fillRect/>
                </a:stretch>
              </p:blipFill>
              <p:spPr>
                <a:xfrm>
                  <a:off x="11746954" y="3039148"/>
                  <a:ext cx="50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4720" name="Freihand 114719">
                  <a:extLst>
                    <a:ext uri="{FF2B5EF4-FFF2-40B4-BE49-F238E27FC236}">
                      <a16:creationId xmlns:a16="http://schemas.microsoft.com/office/drawing/2014/main" id="{4AEE9EFA-B033-82ED-3AEB-C88D5436F3F2}"/>
                    </a:ext>
                  </a:extLst>
                </p14:cNvPr>
                <p14:cNvContentPartPr/>
                <p14:nvPr/>
              </p14:nvContentPartPr>
              <p14:xfrm>
                <a:off x="11774674" y="2885788"/>
                <a:ext cx="113760" cy="253080"/>
              </p14:xfrm>
            </p:contentPart>
          </mc:Choice>
          <mc:Fallback xmlns="">
            <p:pic>
              <p:nvPicPr>
                <p:cNvPr id="114720" name="Freihand 114719">
                  <a:extLst>
                    <a:ext uri="{FF2B5EF4-FFF2-40B4-BE49-F238E27FC236}">
                      <a16:creationId xmlns:a16="http://schemas.microsoft.com/office/drawing/2014/main" id="{4AEE9EFA-B033-82ED-3AEB-C88D5436F3F2}"/>
                    </a:ext>
                  </a:extLst>
                </p:cNvPr>
                <p:cNvPicPr/>
                <p:nvPr/>
              </p:nvPicPr>
              <p:blipFill>
                <a:blip r:embed="rId130"/>
                <a:stretch>
                  <a:fillRect/>
                </a:stretch>
              </p:blipFill>
              <p:spPr>
                <a:xfrm>
                  <a:off x="11766034" y="2877148"/>
                  <a:ext cx="1314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721" name="Freihand 114720">
                  <a:extLst>
                    <a:ext uri="{FF2B5EF4-FFF2-40B4-BE49-F238E27FC236}">
                      <a16:creationId xmlns:a16="http://schemas.microsoft.com/office/drawing/2014/main" id="{AC9B67D4-32F6-99EC-39B7-0A3D4E74D066}"/>
                    </a:ext>
                  </a:extLst>
                </p14:cNvPr>
                <p14:cNvContentPartPr/>
                <p14:nvPr/>
              </p14:nvContentPartPr>
              <p14:xfrm>
                <a:off x="11925154" y="2849428"/>
                <a:ext cx="18000" cy="199080"/>
              </p14:xfrm>
            </p:contentPart>
          </mc:Choice>
          <mc:Fallback xmlns="">
            <p:pic>
              <p:nvPicPr>
                <p:cNvPr id="114721" name="Freihand 114720">
                  <a:extLst>
                    <a:ext uri="{FF2B5EF4-FFF2-40B4-BE49-F238E27FC236}">
                      <a16:creationId xmlns:a16="http://schemas.microsoft.com/office/drawing/2014/main" id="{AC9B67D4-32F6-99EC-39B7-0A3D4E74D066}"/>
                    </a:ext>
                  </a:extLst>
                </p:cNvPr>
                <p:cNvPicPr/>
                <p:nvPr/>
              </p:nvPicPr>
              <p:blipFill>
                <a:blip r:embed="rId132"/>
                <a:stretch>
                  <a:fillRect/>
                </a:stretch>
              </p:blipFill>
              <p:spPr>
                <a:xfrm>
                  <a:off x="11916154" y="2840788"/>
                  <a:ext cx="35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722" name="Freihand 114721">
                  <a:extLst>
                    <a:ext uri="{FF2B5EF4-FFF2-40B4-BE49-F238E27FC236}">
                      <a16:creationId xmlns:a16="http://schemas.microsoft.com/office/drawing/2014/main" id="{47767369-3809-34F3-57C2-C6240EBC0B0B}"/>
                    </a:ext>
                  </a:extLst>
                </p14:cNvPr>
                <p14:cNvContentPartPr/>
                <p14:nvPr/>
              </p14:nvContentPartPr>
              <p14:xfrm>
                <a:off x="11677474" y="2899828"/>
                <a:ext cx="328320" cy="200520"/>
              </p14:xfrm>
            </p:contentPart>
          </mc:Choice>
          <mc:Fallback xmlns="">
            <p:pic>
              <p:nvPicPr>
                <p:cNvPr id="114722" name="Freihand 114721">
                  <a:extLst>
                    <a:ext uri="{FF2B5EF4-FFF2-40B4-BE49-F238E27FC236}">
                      <a16:creationId xmlns:a16="http://schemas.microsoft.com/office/drawing/2014/main" id="{47767369-3809-34F3-57C2-C6240EBC0B0B}"/>
                    </a:ext>
                  </a:extLst>
                </p:cNvPr>
                <p:cNvPicPr/>
                <p:nvPr/>
              </p:nvPicPr>
              <p:blipFill>
                <a:blip r:embed="rId134"/>
                <a:stretch>
                  <a:fillRect/>
                </a:stretch>
              </p:blipFill>
              <p:spPr>
                <a:xfrm>
                  <a:off x="11668834" y="2890828"/>
                  <a:ext cx="345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723" name="Freihand 114722">
                  <a:extLst>
                    <a:ext uri="{FF2B5EF4-FFF2-40B4-BE49-F238E27FC236}">
                      <a16:creationId xmlns:a16="http://schemas.microsoft.com/office/drawing/2014/main" id="{ECD40BE2-85BB-7B2B-D467-8EBBBB6B9B57}"/>
                    </a:ext>
                  </a:extLst>
                </p14:cNvPr>
                <p14:cNvContentPartPr/>
                <p14:nvPr/>
              </p14:nvContentPartPr>
              <p14:xfrm>
                <a:off x="11999674" y="2720188"/>
                <a:ext cx="102960" cy="63720"/>
              </p14:xfrm>
            </p:contentPart>
          </mc:Choice>
          <mc:Fallback xmlns="">
            <p:pic>
              <p:nvPicPr>
                <p:cNvPr id="114723" name="Freihand 114722">
                  <a:extLst>
                    <a:ext uri="{FF2B5EF4-FFF2-40B4-BE49-F238E27FC236}">
                      <a16:creationId xmlns:a16="http://schemas.microsoft.com/office/drawing/2014/main" id="{ECD40BE2-85BB-7B2B-D467-8EBBBB6B9B57}"/>
                    </a:ext>
                  </a:extLst>
                </p:cNvPr>
                <p:cNvPicPr/>
                <p:nvPr/>
              </p:nvPicPr>
              <p:blipFill>
                <a:blip r:embed="rId136"/>
                <a:stretch>
                  <a:fillRect/>
                </a:stretch>
              </p:blipFill>
              <p:spPr>
                <a:xfrm>
                  <a:off x="11990674" y="2711188"/>
                  <a:ext cx="1206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114736" name="Freihand 114735">
                <a:extLst>
                  <a:ext uri="{FF2B5EF4-FFF2-40B4-BE49-F238E27FC236}">
                    <a16:creationId xmlns:a16="http://schemas.microsoft.com/office/drawing/2014/main" id="{0FC8E1CC-3A92-D187-6D30-D51C2BA0E698}"/>
                  </a:ext>
                </a:extLst>
              </p14:cNvPr>
              <p14:cNvContentPartPr/>
              <p14:nvPr/>
            </p14:nvContentPartPr>
            <p14:xfrm>
              <a:off x="2575954" y="3143188"/>
              <a:ext cx="1636560" cy="411120"/>
            </p14:xfrm>
          </p:contentPart>
        </mc:Choice>
        <mc:Fallback xmlns="">
          <p:pic>
            <p:nvPicPr>
              <p:cNvPr id="114736" name="Freihand 114735">
                <a:extLst>
                  <a:ext uri="{FF2B5EF4-FFF2-40B4-BE49-F238E27FC236}">
                    <a16:creationId xmlns:a16="http://schemas.microsoft.com/office/drawing/2014/main" id="{0FC8E1CC-3A92-D187-6D30-D51C2BA0E698}"/>
                  </a:ext>
                </a:extLst>
              </p:cNvPr>
              <p:cNvPicPr/>
              <p:nvPr/>
            </p:nvPicPr>
            <p:blipFill>
              <a:blip r:embed="rId138"/>
              <a:stretch>
                <a:fillRect/>
              </a:stretch>
            </p:blipFill>
            <p:spPr>
              <a:xfrm>
                <a:off x="2566954" y="3134548"/>
                <a:ext cx="16542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756" name="Freihand 114755">
                <a:extLst>
                  <a:ext uri="{FF2B5EF4-FFF2-40B4-BE49-F238E27FC236}">
                    <a16:creationId xmlns:a16="http://schemas.microsoft.com/office/drawing/2014/main" id="{7D8226E9-C2FE-0F2B-1536-F06E2E6AACE3}"/>
                  </a:ext>
                </a:extLst>
              </p14:cNvPr>
              <p14:cNvContentPartPr/>
              <p14:nvPr/>
            </p14:nvContentPartPr>
            <p14:xfrm>
              <a:off x="2095354" y="1585468"/>
              <a:ext cx="2520" cy="29520"/>
            </p14:xfrm>
          </p:contentPart>
        </mc:Choice>
        <mc:Fallback xmlns="">
          <p:pic>
            <p:nvPicPr>
              <p:cNvPr id="114756" name="Freihand 114755">
                <a:extLst>
                  <a:ext uri="{FF2B5EF4-FFF2-40B4-BE49-F238E27FC236}">
                    <a16:creationId xmlns:a16="http://schemas.microsoft.com/office/drawing/2014/main" id="{7D8226E9-C2FE-0F2B-1536-F06E2E6AACE3}"/>
                  </a:ext>
                </a:extLst>
              </p:cNvPr>
              <p:cNvPicPr/>
              <p:nvPr/>
            </p:nvPicPr>
            <p:blipFill>
              <a:blip r:embed="rId140"/>
              <a:stretch>
                <a:fillRect/>
              </a:stretch>
            </p:blipFill>
            <p:spPr>
              <a:xfrm>
                <a:off x="2086354" y="1576828"/>
                <a:ext cx="20160" cy="47160"/>
              </a:xfrm>
              <a:prstGeom prst="rect">
                <a:avLst/>
              </a:prstGeom>
            </p:spPr>
          </p:pic>
        </mc:Fallback>
      </mc:AlternateContent>
      <p:grpSp>
        <p:nvGrpSpPr>
          <p:cNvPr id="114764" name="Gruppieren 114763">
            <a:extLst>
              <a:ext uri="{FF2B5EF4-FFF2-40B4-BE49-F238E27FC236}">
                <a16:creationId xmlns:a16="http://schemas.microsoft.com/office/drawing/2014/main" id="{F9AEA820-BCB9-2D2C-DACA-76B27C8D1B8F}"/>
              </a:ext>
            </a:extLst>
          </p:cNvPr>
          <p:cNvGrpSpPr/>
          <p:nvPr/>
        </p:nvGrpSpPr>
        <p:grpSpPr>
          <a:xfrm>
            <a:off x="1064314" y="1927468"/>
            <a:ext cx="2134080" cy="3418560"/>
            <a:chOff x="1064314" y="1927468"/>
            <a:chExt cx="2134080" cy="3418560"/>
          </a:xfrm>
        </p:grpSpPr>
        <mc:AlternateContent xmlns:mc="http://schemas.openxmlformats.org/markup-compatibility/2006" xmlns:p14="http://schemas.microsoft.com/office/powerpoint/2010/main">
          <mc:Choice Requires="p14">
            <p:contentPart p14:bwMode="auto" r:id="rId141">
              <p14:nvContentPartPr>
                <p14:cNvPr id="114725" name="Freihand 114724">
                  <a:extLst>
                    <a:ext uri="{FF2B5EF4-FFF2-40B4-BE49-F238E27FC236}">
                      <a16:creationId xmlns:a16="http://schemas.microsoft.com/office/drawing/2014/main" id="{984176E8-DC20-0ED7-C295-B4D123E7882F}"/>
                    </a:ext>
                  </a:extLst>
                </p14:cNvPr>
                <p14:cNvContentPartPr/>
                <p14:nvPr/>
              </p14:nvContentPartPr>
              <p14:xfrm>
                <a:off x="1064314" y="4547188"/>
                <a:ext cx="309960" cy="798840"/>
              </p14:xfrm>
            </p:contentPart>
          </mc:Choice>
          <mc:Fallback xmlns="">
            <p:pic>
              <p:nvPicPr>
                <p:cNvPr id="114725" name="Freihand 114724">
                  <a:extLst>
                    <a:ext uri="{FF2B5EF4-FFF2-40B4-BE49-F238E27FC236}">
                      <a16:creationId xmlns:a16="http://schemas.microsoft.com/office/drawing/2014/main" id="{984176E8-DC20-0ED7-C295-B4D123E7882F}"/>
                    </a:ext>
                  </a:extLst>
                </p:cNvPr>
                <p:cNvPicPr/>
                <p:nvPr/>
              </p:nvPicPr>
              <p:blipFill>
                <a:blip r:embed="rId142"/>
                <a:stretch>
                  <a:fillRect/>
                </a:stretch>
              </p:blipFill>
              <p:spPr>
                <a:xfrm>
                  <a:off x="1055674" y="4538548"/>
                  <a:ext cx="32760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726" name="Freihand 114725">
                  <a:extLst>
                    <a:ext uri="{FF2B5EF4-FFF2-40B4-BE49-F238E27FC236}">
                      <a16:creationId xmlns:a16="http://schemas.microsoft.com/office/drawing/2014/main" id="{E7B4FFDD-B440-FB29-1A87-064A8FD8CC25}"/>
                    </a:ext>
                  </a:extLst>
                </p14:cNvPr>
                <p14:cNvContentPartPr/>
                <p14:nvPr/>
              </p14:nvContentPartPr>
              <p14:xfrm>
                <a:off x="1381834" y="3122308"/>
                <a:ext cx="1131120" cy="1405080"/>
              </p14:xfrm>
            </p:contentPart>
          </mc:Choice>
          <mc:Fallback xmlns="">
            <p:pic>
              <p:nvPicPr>
                <p:cNvPr id="114726" name="Freihand 114725">
                  <a:extLst>
                    <a:ext uri="{FF2B5EF4-FFF2-40B4-BE49-F238E27FC236}">
                      <a16:creationId xmlns:a16="http://schemas.microsoft.com/office/drawing/2014/main" id="{E7B4FFDD-B440-FB29-1A87-064A8FD8CC25}"/>
                    </a:ext>
                  </a:extLst>
                </p:cNvPr>
                <p:cNvPicPr/>
                <p:nvPr/>
              </p:nvPicPr>
              <p:blipFill>
                <a:blip r:embed="rId144"/>
                <a:stretch>
                  <a:fillRect/>
                </a:stretch>
              </p:blipFill>
              <p:spPr>
                <a:xfrm>
                  <a:off x="1372834" y="3113668"/>
                  <a:ext cx="1148760" cy="1422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728" name="Freihand 114727">
                  <a:extLst>
                    <a:ext uri="{FF2B5EF4-FFF2-40B4-BE49-F238E27FC236}">
                      <a16:creationId xmlns:a16="http://schemas.microsoft.com/office/drawing/2014/main" id="{9CA8E76F-EC1F-7712-E273-7042B5BAC859}"/>
                    </a:ext>
                  </a:extLst>
                </p14:cNvPr>
                <p14:cNvContentPartPr/>
                <p14:nvPr/>
              </p14:nvContentPartPr>
              <p14:xfrm>
                <a:off x="2322514" y="2458468"/>
                <a:ext cx="95400" cy="467280"/>
              </p14:xfrm>
            </p:contentPart>
          </mc:Choice>
          <mc:Fallback xmlns="">
            <p:pic>
              <p:nvPicPr>
                <p:cNvPr id="114728" name="Freihand 114727">
                  <a:extLst>
                    <a:ext uri="{FF2B5EF4-FFF2-40B4-BE49-F238E27FC236}">
                      <a16:creationId xmlns:a16="http://schemas.microsoft.com/office/drawing/2014/main" id="{9CA8E76F-EC1F-7712-E273-7042B5BAC859}"/>
                    </a:ext>
                  </a:extLst>
                </p:cNvPr>
                <p:cNvPicPr/>
                <p:nvPr/>
              </p:nvPicPr>
              <p:blipFill>
                <a:blip r:embed="rId146"/>
                <a:stretch>
                  <a:fillRect/>
                </a:stretch>
              </p:blipFill>
              <p:spPr>
                <a:xfrm>
                  <a:off x="2313514" y="2449828"/>
                  <a:ext cx="1130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729" name="Freihand 114728">
                  <a:extLst>
                    <a:ext uri="{FF2B5EF4-FFF2-40B4-BE49-F238E27FC236}">
                      <a16:creationId xmlns:a16="http://schemas.microsoft.com/office/drawing/2014/main" id="{F21D8765-523A-5E86-85EF-AF1979C5E421}"/>
                    </a:ext>
                  </a:extLst>
                </p14:cNvPr>
                <p14:cNvContentPartPr/>
                <p14:nvPr/>
              </p14:nvContentPartPr>
              <p14:xfrm>
                <a:off x="2304154" y="2779588"/>
                <a:ext cx="211320" cy="212400"/>
              </p14:xfrm>
            </p:contentPart>
          </mc:Choice>
          <mc:Fallback xmlns="">
            <p:pic>
              <p:nvPicPr>
                <p:cNvPr id="114729" name="Freihand 114728">
                  <a:extLst>
                    <a:ext uri="{FF2B5EF4-FFF2-40B4-BE49-F238E27FC236}">
                      <a16:creationId xmlns:a16="http://schemas.microsoft.com/office/drawing/2014/main" id="{F21D8765-523A-5E86-85EF-AF1979C5E421}"/>
                    </a:ext>
                  </a:extLst>
                </p:cNvPr>
                <p:cNvPicPr/>
                <p:nvPr/>
              </p:nvPicPr>
              <p:blipFill>
                <a:blip r:embed="rId148"/>
                <a:stretch>
                  <a:fillRect/>
                </a:stretch>
              </p:blipFill>
              <p:spPr>
                <a:xfrm>
                  <a:off x="2295514" y="2770588"/>
                  <a:ext cx="228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731" name="Freihand 114730">
                  <a:extLst>
                    <a:ext uri="{FF2B5EF4-FFF2-40B4-BE49-F238E27FC236}">
                      <a16:creationId xmlns:a16="http://schemas.microsoft.com/office/drawing/2014/main" id="{A13DF2D5-ED56-DBF6-0FDF-1C36E1BE312C}"/>
                    </a:ext>
                  </a:extLst>
                </p14:cNvPr>
                <p14:cNvContentPartPr/>
                <p14:nvPr/>
              </p14:nvContentPartPr>
              <p14:xfrm>
                <a:off x="1840114" y="2061028"/>
                <a:ext cx="53640" cy="182160"/>
              </p14:xfrm>
            </p:contentPart>
          </mc:Choice>
          <mc:Fallback xmlns="">
            <p:pic>
              <p:nvPicPr>
                <p:cNvPr id="114731" name="Freihand 114730">
                  <a:extLst>
                    <a:ext uri="{FF2B5EF4-FFF2-40B4-BE49-F238E27FC236}">
                      <a16:creationId xmlns:a16="http://schemas.microsoft.com/office/drawing/2014/main" id="{A13DF2D5-ED56-DBF6-0FDF-1C36E1BE312C}"/>
                    </a:ext>
                  </a:extLst>
                </p:cNvPr>
                <p:cNvPicPr/>
                <p:nvPr/>
              </p:nvPicPr>
              <p:blipFill>
                <a:blip r:embed="rId150"/>
                <a:stretch>
                  <a:fillRect/>
                </a:stretch>
              </p:blipFill>
              <p:spPr>
                <a:xfrm>
                  <a:off x="1831474" y="2052388"/>
                  <a:ext cx="71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4732" name="Freihand 114731">
                  <a:extLst>
                    <a:ext uri="{FF2B5EF4-FFF2-40B4-BE49-F238E27FC236}">
                      <a16:creationId xmlns:a16="http://schemas.microsoft.com/office/drawing/2014/main" id="{63CBDE97-7613-0A77-DA5E-6EC9BF67A332}"/>
                    </a:ext>
                  </a:extLst>
                </p14:cNvPr>
                <p14:cNvContentPartPr/>
                <p14:nvPr/>
              </p14:nvContentPartPr>
              <p14:xfrm>
                <a:off x="1774234" y="1995508"/>
                <a:ext cx="230760" cy="289080"/>
              </p14:xfrm>
            </p:contentPart>
          </mc:Choice>
          <mc:Fallback xmlns="">
            <p:pic>
              <p:nvPicPr>
                <p:cNvPr id="114732" name="Freihand 114731">
                  <a:extLst>
                    <a:ext uri="{FF2B5EF4-FFF2-40B4-BE49-F238E27FC236}">
                      <a16:creationId xmlns:a16="http://schemas.microsoft.com/office/drawing/2014/main" id="{63CBDE97-7613-0A77-DA5E-6EC9BF67A332}"/>
                    </a:ext>
                  </a:extLst>
                </p:cNvPr>
                <p:cNvPicPr/>
                <p:nvPr/>
              </p:nvPicPr>
              <p:blipFill>
                <a:blip r:embed="rId152"/>
                <a:stretch>
                  <a:fillRect/>
                </a:stretch>
              </p:blipFill>
              <p:spPr>
                <a:xfrm>
                  <a:off x="1765234" y="1986868"/>
                  <a:ext cx="248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733" name="Freihand 114732">
                  <a:extLst>
                    <a:ext uri="{FF2B5EF4-FFF2-40B4-BE49-F238E27FC236}">
                      <a16:creationId xmlns:a16="http://schemas.microsoft.com/office/drawing/2014/main" id="{FBA36625-839A-7E70-5DD7-5C1CABAE36B2}"/>
                    </a:ext>
                  </a:extLst>
                </p14:cNvPr>
                <p14:cNvContentPartPr/>
                <p14:nvPr/>
              </p14:nvContentPartPr>
              <p14:xfrm>
                <a:off x="2064034" y="2070028"/>
                <a:ext cx="99000" cy="134280"/>
              </p14:xfrm>
            </p:contentPart>
          </mc:Choice>
          <mc:Fallback xmlns="">
            <p:pic>
              <p:nvPicPr>
                <p:cNvPr id="114733" name="Freihand 114732">
                  <a:extLst>
                    <a:ext uri="{FF2B5EF4-FFF2-40B4-BE49-F238E27FC236}">
                      <a16:creationId xmlns:a16="http://schemas.microsoft.com/office/drawing/2014/main" id="{FBA36625-839A-7E70-5DD7-5C1CABAE36B2}"/>
                    </a:ext>
                  </a:extLst>
                </p:cNvPr>
                <p:cNvPicPr/>
                <p:nvPr/>
              </p:nvPicPr>
              <p:blipFill>
                <a:blip r:embed="rId154"/>
                <a:stretch>
                  <a:fillRect/>
                </a:stretch>
              </p:blipFill>
              <p:spPr>
                <a:xfrm>
                  <a:off x="2055394" y="2061028"/>
                  <a:ext cx="11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734" name="Freihand 114733">
                  <a:extLst>
                    <a:ext uri="{FF2B5EF4-FFF2-40B4-BE49-F238E27FC236}">
                      <a16:creationId xmlns:a16="http://schemas.microsoft.com/office/drawing/2014/main" id="{570467A5-464E-358A-A8A6-ABD074EDA51D}"/>
                    </a:ext>
                  </a:extLst>
                </p14:cNvPr>
                <p14:cNvContentPartPr/>
                <p14:nvPr/>
              </p14:nvContentPartPr>
              <p14:xfrm>
                <a:off x="2210554" y="1927468"/>
                <a:ext cx="386640" cy="200520"/>
              </p14:xfrm>
            </p:contentPart>
          </mc:Choice>
          <mc:Fallback xmlns="">
            <p:pic>
              <p:nvPicPr>
                <p:cNvPr id="114734" name="Freihand 114733">
                  <a:extLst>
                    <a:ext uri="{FF2B5EF4-FFF2-40B4-BE49-F238E27FC236}">
                      <a16:creationId xmlns:a16="http://schemas.microsoft.com/office/drawing/2014/main" id="{570467A5-464E-358A-A8A6-ABD074EDA51D}"/>
                    </a:ext>
                  </a:extLst>
                </p:cNvPr>
                <p:cNvPicPr/>
                <p:nvPr/>
              </p:nvPicPr>
              <p:blipFill>
                <a:blip r:embed="rId156"/>
                <a:stretch>
                  <a:fillRect/>
                </a:stretch>
              </p:blipFill>
              <p:spPr>
                <a:xfrm>
                  <a:off x="2201914" y="1918828"/>
                  <a:ext cx="404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757" name="Freihand 114756">
                  <a:extLst>
                    <a:ext uri="{FF2B5EF4-FFF2-40B4-BE49-F238E27FC236}">
                      <a16:creationId xmlns:a16="http://schemas.microsoft.com/office/drawing/2014/main" id="{79DA8944-FCE2-1C60-6E7F-38330054DC3B}"/>
                    </a:ext>
                  </a:extLst>
                </p14:cNvPr>
                <p14:cNvContentPartPr/>
                <p14:nvPr/>
              </p14:nvContentPartPr>
              <p14:xfrm>
                <a:off x="2026954" y="3499228"/>
                <a:ext cx="456480" cy="965880"/>
              </p14:xfrm>
            </p:contentPart>
          </mc:Choice>
          <mc:Fallback xmlns="">
            <p:pic>
              <p:nvPicPr>
                <p:cNvPr id="114757" name="Freihand 114756">
                  <a:extLst>
                    <a:ext uri="{FF2B5EF4-FFF2-40B4-BE49-F238E27FC236}">
                      <a16:creationId xmlns:a16="http://schemas.microsoft.com/office/drawing/2014/main" id="{79DA8944-FCE2-1C60-6E7F-38330054DC3B}"/>
                    </a:ext>
                  </a:extLst>
                </p:cNvPr>
                <p:cNvPicPr/>
                <p:nvPr/>
              </p:nvPicPr>
              <p:blipFill>
                <a:blip r:embed="rId158"/>
                <a:stretch>
                  <a:fillRect/>
                </a:stretch>
              </p:blipFill>
              <p:spPr>
                <a:xfrm>
                  <a:off x="2018314" y="3490228"/>
                  <a:ext cx="47412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758" name="Freihand 114757">
                  <a:extLst>
                    <a:ext uri="{FF2B5EF4-FFF2-40B4-BE49-F238E27FC236}">
                      <a16:creationId xmlns:a16="http://schemas.microsoft.com/office/drawing/2014/main" id="{3607804A-8577-FB97-BDE2-99FFD496432B}"/>
                    </a:ext>
                  </a:extLst>
                </p14:cNvPr>
                <p14:cNvContentPartPr/>
                <p14:nvPr/>
              </p14:nvContentPartPr>
              <p14:xfrm>
                <a:off x="2738314" y="3185668"/>
                <a:ext cx="460080" cy="868680"/>
              </p14:xfrm>
            </p:contentPart>
          </mc:Choice>
          <mc:Fallback xmlns="">
            <p:pic>
              <p:nvPicPr>
                <p:cNvPr id="114758" name="Freihand 114757">
                  <a:extLst>
                    <a:ext uri="{FF2B5EF4-FFF2-40B4-BE49-F238E27FC236}">
                      <a16:creationId xmlns:a16="http://schemas.microsoft.com/office/drawing/2014/main" id="{3607804A-8577-FB97-BDE2-99FFD496432B}"/>
                    </a:ext>
                  </a:extLst>
                </p:cNvPr>
                <p:cNvPicPr/>
                <p:nvPr/>
              </p:nvPicPr>
              <p:blipFill>
                <a:blip r:embed="rId160"/>
                <a:stretch>
                  <a:fillRect/>
                </a:stretch>
              </p:blipFill>
              <p:spPr>
                <a:xfrm>
                  <a:off x="2729674" y="3177028"/>
                  <a:ext cx="477720" cy="886320"/>
                </a:xfrm>
                <a:prstGeom prst="rect">
                  <a:avLst/>
                </a:prstGeom>
              </p:spPr>
            </p:pic>
          </mc:Fallback>
        </mc:AlternateContent>
      </p:grpSp>
      <p:grpSp>
        <p:nvGrpSpPr>
          <p:cNvPr id="114763" name="Gruppieren 114762">
            <a:extLst>
              <a:ext uri="{FF2B5EF4-FFF2-40B4-BE49-F238E27FC236}">
                <a16:creationId xmlns:a16="http://schemas.microsoft.com/office/drawing/2014/main" id="{C2028970-A4FA-4F11-DC1B-6CE42E3F908E}"/>
              </a:ext>
            </a:extLst>
          </p:cNvPr>
          <p:cNvGrpSpPr/>
          <p:nvPr/>
        </p:nvGrpSpPr>
        <p:grpSpPr>
          <a:xfrm>
            <a:off x="4130434" y="2713348"/>
            <a:ext cx="4785120" cy="1749600"/>
            <a:chOff x="4130434" y="2713348"/>
            <a:chExt cx="4785120" cy="1749600"/>
          </a:xfrm>
        </p:grpSpPr>
        <mc:AlternateContent xmlns:mc="http://schemas.openxmlformats.org/markup-compatibility/2006" xmlns:p14="http://schemas.microsoft.com/office/powerpoint/2010/main">
          <mc:Choice Requires="p14">
            <p:contentPart p14:bwMode="auto" r:id="rId161">
              <p14:nvContentPartPr>
                <p14:cNvPr id="114738" name="Freihand 114737">
                  <a:extLst>
                    <a:ext uri="{FF2B5EF4-FFF2-40B4-BE49-F238E27FC236}">
                      <a16:creationId xmlns:a16="http://schemas.microsoft.com/office/drawing/2014/main" id="{2E79C81C-1CFF-7E7A-CAE9-79FC45E964D1}"/>
                    </a:ext>
                  </a:extLst>
                </p14:cNvPr>
                <p14:cNvContentPartPr/>
                <p14:nvPr/>
              </p14:nvContentPartPr>
              <p14:xfrm>
                <a:off x="4130434" y="3521188"/>
                <a:ext cx="2253240" cy="885240"/>
              </p14:xfrm>
            </p:contentPart>
          </mc:Choice>
          <mc:Fallback xmlns="">
            <p:pic>
              <p:nvPicPr>
                <p:cNvPr id="114738" name="Freihand 114737">
                  <a:extLst>
                    <a:ext uri="{FF2B5EF4-FFF2-40B4-BE49-F238E27FC236}">
                      <a16:creationId xmlns:a16="http://schemas.microsoft.com/office/drawing/2014/main" id="{2E79C81C-1CFF-7E7A-CAE9-79FC45E964D1}"/>
                    </a:ext>
                  </a:extLst>
                </p:cNvPr>
                <p:cNvPicPr/>
                <p:nvPr/>
              </p:nvPicPr>
              <p:blipFill>
                <a:blip r:embed="rId162"/>
                <a:stretch>
                  <a:fillRect/>
                </a:stretch>
              </p:blipFill>
              <p:spPr>
                <a:xfrm>
                  <a:off x="4121434" y="3512548"/>
                  <a:ext cx="227088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739" name="Freihand 114738">
                  <a:extLst>
                    <a:ext uri="{FF2B5EF4-FFF2-40B4-BE49-F238E27FC236}">
                      <a16:creationId xmlns:a16="http://schemas.microsoft.com/office/drawing/2014/main" id="{41673337-8649-0468-328A-7A8DD7AF195B}"/>
                    </a:ext>
                  </a:extLst>
                </p14:cNvPr>
                <p14:cNvContentPartPr/>
                <p14:nvPr/>
              </p14:nvContentPartPr>
              <p14:xfrm>
                <a:off x="6396274" y="4001068"/>
                <a:ext cx="1209240" cy="461880"/>
              </p14:xfrm>
            </p:contentPart>
          </mc:Choice>
          <mc:Fallback xmlns="">
            <p:pic>
              <p:nvPicPr>
                <p:cNvPr id="114739" name="Freihand 114738">
                  <a:extLst>
                    <a:ext uri="{FF2B5EF4-FFF2-40B4-BE49-F238E27FC236}">
                      <a16:creationId xmlns:a16="http://schemas.microsoft.com/office/drawing/2014/main" id="{41673337-8649-0468-328A-7A8DD7AF195B}"/>
                    </a:ext>
                  </a:extLst>
                </p:cNvPr>
                <p:cNvPicPr/>
                <p:nvPr/>
              </p:nvPicPr>
              <p:blipFill>
                <a:blip r:embed="rId164"/>
                <a:stretch>
                  <a:fillRect/>
                </a:stretch>
              </p:blipFill>
              <p:spPr>
                <a:xfrm>
                  <a:off x="6387634" y="3992428"/>
                  <a:ext cx="122688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740" name="Freihand 114739">
                  <a:extLst>
                    <a:ext uri="{FF2B5EF4-FFF2-40B4-BE49-F238E27FC236}">
                      <a16:creationId xmlns:a16="http://schemas.microsoft.com/office/drawing/2014/main" id="{2DB53914-0320-ABF9-2B7A-F7303E2D41B3}"/>
                    </a:ext>
                  </a:extLst>
                </p14:cNvPr>
                <p14:cNvContentPartPr/>
                <p14:nvPr/>
              </p14:nvContentPartPr>
              <p14:xfrm>
                <a:off x="7492834" y="2900188"/>
                <a:ext cx="639720" cy="1255680"/>
              </p14:xfrm>
            </p:contentPart>
          </mc:Choice>
          <mc:Fallback xmlns="">
            <p:pic>
              <p:nvPicPr>
                <p:cNvPr id="114740" name="Freihand 114739">
                  <a:extLst>
                    <a:ext uri="{FF2B5EF4-FFF2-40B4-BE49-F238E27FC236}">
                      <a16:creationId xmlns:a16="http://schemas.microsoft.com/office/drawing/2014/main" id="{2DB53914-0320-ABF9-2B7A-F7303E2D41B3}"/>
                    </a:ext>
                  </a:extLst>
                </p:cNvPr>
                <p:cNvPicPr/>
                <p:nvPr/>
              </p:nvPicPr>
              <p:blipFill>
                <a:blip r:embed="rId166"/>
                <a:stretch>
                  <a:fillRect/>
                </a:stretch>
              </p:blipFill>
              <p:spPr>
                <a:xfrm>
                  <a:off x="7484194" y="2891548"/>
                  <a:ext cx="657360" cy="1273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742" name="Freihand 114741">
                  <a:extLst>
                    <a:ext uri="{FF2B5EF4-FFF2-40B4-BE49-F238E27FC236}">
                      <a16:creationId xmlns:a16="http://schemas.microsoft.com/office/drawing/2014/main" id="{9426D76F-381F-43A5-9116-D28AA7D3C3B3}"/>
                    </a:ext>
                  </a:extLst>
                </p14:cNvPr>
                <p14:cNvContentPartPr/>
                <p14:nvPr/>
              </p14:nvContentPartPr>
              <p14:xfrm>
                <a:off x="7889554" y="3585268"/>
                <a:ext cx="114480" cy="218160"/>
              </p14:xfrm>
            </p:contentPart>
          </mc:Choice>
          <mc:Fallback xmlns="">
            <p:pic>
              <p:nvPicPr>
                <p:cNvPr id="114742" name="Freihand 114741">
                  <a:extLst>
                    <a:ext uri="{FF2B5EF4-FFF2-40B4-BE49-F238E27FC236}">
                      <a16:creationId xmlns:a16="http://schemas.microsoft.com/office/drawing/2014/main" id="{9426D76F-381F-43A5-9116-D28AA7D3C3B3}"/>
                    </a:ext>
                  </a:extLst>
                </p:cNvPr>
                <p:cNvPicPr/>
                <p:nvPr/>
              </p:nvPicPr>
              <p:blipFill>
                <a:blip r:embed="rId168"/>
                <a:stretch>
                  <a:fillRect/>
                </a:stretch>
              </p:blipFill>
              <p:spPr>
                <a:xfrm>
                  <a:off x="7880914" y="3576268"/>
                  <a:ext cx="132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743" name="Freihand 114742">
                  <a:extLst>
                    <a:ext uri="{FF2B5EF4-FFF2-40B4-BE49-F238E27FC236}">
                      <a16:creationId xmlns:a16="http://schemas.microsoft.com/office/drawing/2014/main" id="{82F1219C-0112-1E42-982F-4F34FD861D4D}"/>
                    </a:ext>
                  </a:extLst>
                </p14:cNvPr>
                <p14:cNvContentPartPr/>
                <p14:nvPr/>
              </p14:nvContentPartPr>
              <p14:xfrm>
                <a:off x="7925554" y="3477628"/>
                <a:ext cx="166320" cy="162720"/>
              </p14:xfrm>
            </p:contentPart>
          </mc:Choice>
          <mc:Fallback xmlns="">
            <p:pic>
              <p:nvPicPr>
                <p:cNvPr id="114743" name="Freihand 114742">
                  <a:extLst>
                    <a:ext uri="{FF2B5EF4-FFF2-40B4-BE49-F238E27FC236}">
                      <a16:creationId xmlns:a16="http://schemas.microsoft.com/office/drawing/2014/main" id="{82F1219C-0112-1E42-982F-4F34FD861D4D}"/>
                    </a:ext>
                  </a:extLst>
                </p:cNvPr>
                <p:cNvPicPr/>
                <p:nvPr/>
              </p:nvPicPr>
              <p:blipFill>
                <a:blip r:embed="rId170"/>
                <a:stretch>
                  <a:fillRect/>
                </a:stretch>
              </p:blipFill>
              <p:spPr>
                <a:xfrm>
                  <a:off x="7916554" y="3468988"/>
                  <a:ext cx="183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745" name="Freihand 114744">
                  <a:extLst>
                    <a:ext uri="{FF2B5EF4-FFF2-40B4-BE49-F238E27FC236}">
                      <a16:creationId xmlns:a16="http://schemas.microsoft.com/office/drawing/2014/main" id="{3487FCA5-28E5-2C0E-44EE-AE06593A7B6A}"/>
                    </a:ext>
                  </a:extLst>
                </p14:cNvPr>
                <p14:cNvContentPartPr/>
                <p14:nvPr/>
              </p14:nvContentPartPr>
              <p14:xfrm>
                <a:off x="7905754" y="3803068"/>
                <a:ext cx="126000" cy="275760"/>
              </p14:xfrm>
            </p:contentPart>
          </mc:Choice>
          <mc:Fallback xmlns="">
            <p:pic>
              <p:nvPicPr>
                <p:cNvPr id="114745" name="Freihand 114744">
                  <a:extLst>
                    <a:ext uri="{FF2B5EF4-FFF2-40B4-BE49-F238E27FC236}">
                      <a16:creationId xmlns:a16="http://schemas.microsoft.com/office/drawing/2014/main" id="{3487FCA5-28E5-2C0E-44EE-AE06593A7B6A}"/>
                    </a:ext>
                  </a:extLst>
                </p:cNvPr>
                <p:cNvPicPr/>
                <p:nvPr/>
              </p:nvPicPr>
              <p:blipFill>
                <a:blip r:embed="rId172"/>
                <a:stretch>
                  <a:fillRect/>
                </a:stretch>
              </p:blipFill>
              <p:spPr>
                <a:xfrm>
                  <a:off x="7896754" y="3794068"/>
                  <a:ext cx="143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746" name="Freihand 114745">
                  <a:extLst>
                    <a:ext uri="{FF2B5EF4-FFF2-40B4-BE49-F238E27FC236}">
                      <a16:creationId xmlns:a16="http://schemas.microsoft.com/office/drawing/2014/main" id="{6711C3AB-2F71-869A-E460-8E3EE4E64D7F}"/>
                    </a:ext>
                  </a:extLst>
                </p14:cNvPr>
                <p14:cNvContentPartPr/>
                <p14:nvPr/>
              </p14:nvContentPartPr>
              <p14:xfrm>
                <a:off x="7929874" y="3900988"/>
                <a:ext cx="154080" cy="203040"/>
              </p14:xfrm>
            </p:contentPart>
          </mc:Choice>
          <mc:Fallback xmlns="">
            <p:pic>
              <p:nvPicPr>
                <p:cNvPr id="114746" name="Freihand 114745">
                  <a:extLst>
                    <a:ext uri="{FF2B5EF4-FFF2-40B4-BE49-F238E27FC236}">
                      <a16:creationId xmlns:a16="http://schemas.microsoft.com/office/drawing/2014/main" id="{6711C3AB-2F71-869A-E460-8E3EE4E64D7F}"/>
                    </a:ext>
                  </a:extLst>
                </p:cNvPr>
                <p:cNvPicPr/>
                <p:nvPr/>
              </p:nvPicPr>
              <p:blipFill>
                <a:blip r:embed="rId174"/>
                <a:stretch>
                  <a:fillRect/>
                </a:stretch>
              </p:blipFill>
              <p:spPr>
                <a:xfrm>
                  <a:off x="7920874" y="3891988"/>
                  <a:ext cx="171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747" name="Freihand 114746">
                  <a:extLst>
                    <a:ext uri="{FF2B5EF4-FFF2-40B4-BE49-F238E27FC236}">
                      <a16:creationId xmlns:a16="http://schemas.microsoft.com/office/drawing/2014/main" id="{830079CC-3F89-5CAA-0BED-CCBE9E4718AF}"/>
                    </a:ext>
                  </a:extLst>
                </p14:cNvPr>
                <p14:cNvContentPartPr/>
                <p14:nvPr/>
              </p14:nvContentPartPr>
              <p14:xfrm>
                <a:off x="8080354" y="3773548"/>
                <a:ext cx="131040" cy="220320"/>
              </p14:xfrm>
            </p:contentPart>
          </mc:Choice>
          <mc:Fallback xmlns="">
            <p:pic>
              <p:nvPicPr>
                <p:cNvPr id="114747" name="Freihand 114746">
                  <a:extLst>
                    <a:ext uri="{FF2B5EF4-FFF2-40B4-BE49-F238E27FC236}">
                      <a16:creationId xmlns:a16="http://schemas.microsoft.com/office/drawing/2014/main" id="{830079CC-3F89-5CAA-0BED-CCBE9E4718AF}"/>
                    </a:ext>
                  </a:extLst>
                </p:cNvPr>
                <p:cNvPicPr/>
                <p:nvPr/>
              </p:nvPicPr>
              <p:blipFill>
                <a:blip r:embed="rId176"/>
                <a:stretch>
                  <a:fillRect/>
                </a:stretch>
              </p:blipFill>
              <p:spPr>
                <a:xfrm>
                  <a:off x="8071354" y="3764908"/>
                  <a:ext cx="1486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748" name="Freihand 114747">
                  <a:extLst>
                    <a:ext uri="{FF2B5EF4-FFF2-40B4-BE49-F238E27FC236}">
                      <a16:creationId xmlns:a16="http://schemas.microsoft.com/office/drawing/2014/main" id="{C2411FEA-BF3C-5DBE-802A-C479BFFA9855}"/>
                    </a:ext>
                  </a:extLst>
                </p14:cNvPr>
                <p14:cNvContentPartPr/>
                <p14:nvPr/>
              </p14:nvContentPartPr>
              <p14:xfrm>
                <a:off x="8229754" y="3730348"/>
                <a:ext cx="82440" cy="248400"/>
              </p14:xfrm>
            </p:contentPart>
          </mc:Choice>
          <mc:Fallback xmlns="">
            <p:pic>
              <p:nvPicPr>
                <p:cNvPr id="114748" name="Freihand 114747">
                  <a:extLst>
                    <a:ext uri="{FF2B5EF4-FFF2-40B4-BE49-F238E27FC236}">
                      <a16:creationId xmlns:a16="http://schemas.microsoft.com/office/drawing/2014/main" id="{C2411FEA-BF3C-5DBE-802A-C479BFFA9855}"/>
                    </a:ext>
                  </a:extLst>
                </p:cNvPr>
                <p:cNvPicPr/>
                <p:nvPr/>
              </p:nvPicPr>
              <p:blipFill>
                <a:blip r:embed="rId178"/>
                <a:stretch>
                  <a:fillRect/>
                </a:stretch>
              </p:blipFill>
              <p:spPr>
                <a:xfrm>
                  <a:off x="8220754" y="3721348"/>
                  <a:ext cx="1000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749" name="Freihand 114748">
                  <a:extLst>
                    <a:ext uri="{FF2B5EF4-FFF2-40B4-BE49-F238E27FC236}">
                      <a16:creationId xmlns:a16="http://schemas.microsoft.com/office/drawing/2014/main" id="{8437779C-306D-6970-1B1F-6AC21FE3270D}"/>
                    </a:ext>
                  </a:extLst>
                </p14:cNvPr>
                <p14:cNvContentPartPr/>
                <p14:nvPr/>
              </p14:nvContentPartPr>
              <p14:xfrm>
                <a:off x="8322634" y="3587788"/>
                <a:ext cx="188640" cy="170280"/>
              </p14:xfrm>
            </p:contentPart>
          </mc:Choice>
          <mc:Fallback xmlns="">
            <p:pic>
              <p:nvPicPr>
                <p:cNvPr id="114749" name="Freihand 114748">
                  <a:extLst>
                    <a:ext uri="{FF2B5EF4-FFF2-40B4-BE49-F238E27FC236}">
                      <a16:creationId xmlns:a16="http://schemas.microsoft.com/office/drawing/2014/main" id="{8437779C-306D-6970-1B1F-6AC21FE3270D}"/>
                    </a:ext>
                  </a:extLst>
                </p:cNvPr>
                <p:cNvPicPr/>
                <p:nvPr/>
              </p:nvPicPr>
              <p:blipFill>
                <a:blip r:embed="rId180"/>
                <a:stretch>
                  <a:fillRect/>
                </a:stretch>
              </p:blipFill>
              <p:spPr>
                <a:xfrm>
                  <a:off x="8313634" y="3579148"/>
                  <a:ext cx="206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750" name="Freihand 114749">
                  <a:extLst>
                    <a:ext uri="{FF2B5EF4-FFF2-40B4-BE49-F238E27FC236}">
                      <a16:creationId xmlns:a16="http://schemas.microsoft.com/office/drawing/2014/main" id="{1886A17B-097F-6E8D-5DF3-3F9EDCBD5D16}"/>
                    </a:ext>
                  </a:extLst>
                </p14:cNvPr>
                <p14:cNvContentPartPr/>
                <p14:nvPr/>
              </p14:nvContentPartPr>
              <p14:xfrm>
                <a:off x="8517754" y="3508948"/>
                <a:ext cx="110520" cy="104400"/>
              </p14:xfrm>
            </p:contentPart>
          </mc:Choice>
          <mc:Fallback xmlns="">
            <p:pic>
              <p:nvPicPr>
                <p:cNvPr id="114750" name="Freihand 114749">
                  <a:extLst>
                    <a:ext uri="{FF2B5EF4-FFF2-40B4-BE49-F238E27FC236}">
                      <a16:creationId xmlns:a16="http://schemas.microsoft.com/office/drawing/2014/main" id="{1886A17B-097F-6E8D-5DF3-3F9EDCBD5D16}"/>
                    </a:ext>
                  </a:extLst>
                </p:cNvPr>
                <p:cNvPicPr/>
                <p:nvPr/>
              </p:nvPicPr>
              <p:blipFill>
                <a:blip r:embed="rId182"/>
                <a:stretch>
                  <a:fillRect/>
                </a:stretch>
              </p:blipFill>
              <p:spPr>
                <a:xfrm>
                  <a:off x="8508754" y="3499948"/>
                  <a:ext cx="128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751" name="Freihand 114750">
                  <a:extLst>
                    <a:ext uri="{FF2B5EF4-FFF2-40B4-BE49-F238E27FC236}">
                      <a16:creationId xmlns:a16="http://schemas.microsoft.com/office/drawing/2014/main" id="{14DA9BE5-2E02-5A84-8983-96870F08AB3F}"/>
                    </a:ext>
                  </a:extLst>
                </p14:cNvPr>
                <p14:cNvContentPartPr/>
                <p14:nvPr/>
              </p14:nvContentPartPr>
              <p14:xfrm>
                <a:off x="8626474" y="3344788"/>
                <a:ext cx="43200" cy="164520"/>
              </p14:xfrm>
            </p:contentPart>
          </mc:Choice>
          <mc:Fallback xmlns="">
            <p:pic>
              <p:nvPicPr>
                <p:cNvPr id="114751" name="Freihand 114750">
                  <a:extLst>
                    <a:ext uri="{FF2B5EF4-FFF2-40B4-BE49-F238E27FC236}">
                      <a16:creationId xmlns:a16="http://schemas.microsoft.com/office/drawing/2014/main" id="{14DA9BE5-2E02-5A84-8983-96870F08AB3F}"/>
                    </a:ext>
                  </a:extLst>
                </p:cNvPr>
                <p:cNvPicPr/>
                <p:nvPr/>
              </p:nvPicPr>
              <p:blipFill>
                <a:blip r:embed="rId184"/>
                <a:stretch>
                  <a:fillRect/>
                </a:stretch>
              </p:blipFill>
              <p:spPr>
                <a:xfrm>
                  <a:off x="8617474" y="3336148"/>
                  <a:ext cx="60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752" name="Freihand 114751">
                  <a:extLst>
                    <a:ext uri="{FF2B5EF4-FFF2-40B4-BE49-F238E27FC236}">
                      <a16:creationId xmlns:a16="http://schemas.microsoft.com/office/drawing/2014/main" id="{E32D44B4-E644-2939-C5D0-FF07F45AC507}"/>
                    </a:ext>
                  </a:extLst>
                </p14:cNvPr>
                <p14:cNvContentPartPr/>
                <p14:nvPr/>
              </p14:nvContentPartPr>
              <p14:xfrm>
                <a:off x="8704954" y="3286108"/>
                <a:ext cx="186840" cy="174240"/>
              </p14:xfrm>
            </p:contentPart>
          </mc:Choice>
          <mc:Fallback xmlns="">
            <p:pic>
              <p:nvPicPr>
                <p:cNvPr id="114752" name="Freihand 114751">
                  <a:extLst>
                    <a:ext uri="{FF2B5EF4-FFF2-40B4-BE49-F238E27FC236}">
                      <a16:creationId xmlns:a16="http://schemas.microsoft.com/office/drawing/2014/main" id="{E32D44B4-E644-2939-C5D0-FF07F45AC507}"/>
                    </a:ext>
                  </a:extLst>
                </p:cNvPr>
                <p:cNvPicPr/>
                <p:nvPr/>
              </p:nvPicPr>
              <p:blipFill>
                <a:blip r:embed="rId186"/>
                <a:stretch>
                  <a:fillRect/>
                </a:stretch>
              </p:blipFill>
              <p:spPr>
                <a:xfrm>
                  <a:off x="8696314" y="3277468"/>
                  <a:ext cx="204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754" name="Freihand 114753">
                  <a:extLst>
                    <a:ext uri="{FF2B5EF4-FFF2-40B4-BE49-F238E27FC236}">
                      <a16:creationId xmlns:a16="http://schemas.microsoft.com/office/drawing/2014/main" id="{99934659-B1F8-1C3A-1E82-B9C6B44B3E16}"/>
                    </a:ext>
                  </a:extLst>
                </p14:cNvPr>
                <p14:cNvContentPartPr/>
                <p14:nvPr/>
              </p14:nvContentPartPr>
              <p14:xfrm>
                <a:off x="7998274" y="3408868"/>
                <a:ext cx="917280" cy="839520"/>
              </p14:xfrm>
            </p:contentPart>
          </mc:Choice>
          <mc:Fallback xmlns="">
            <p:pic>
              <p:nvPicPr>
                <p:cNvPr id="114754" name="Freihand 114753">
                  <a:extLst>
                    <a:ext uri="{FF2B5EF4-FFF2-40B4-BE49-F238E27FC236}">
                      <a16:creationId xmlns:a16="http://schemas.microsoft.com/office/drawing/2014/main" id="{99934659-B1F8-1C3A-1E82-B9C6B44B3E16}"/>
                    </a:ext>
                  </a:extLst>
                </p:cNvPr>
                <p:cNvPicPr/>
                <p:nvPr/>
              </p:nvPicPr>
              <p:blipFill>
                <a:blip r:embed="rId188"/>
                <a:stretch>
                  <a:fillRect/>
                </a:stretch>
              </p:blipFill>
              <p:spPr>
                <a:xfrm>
                  <a:off x="7989274" y="3399868"/>
                  <a:ext cx="934920" cy="857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759" name="Freihand 114758">
                  <a:extLst>
                    <a:ext uri="{FF2B5EF4-FFF2-40B4-BE49-F238E27FC236}">
                      <a16:creationId xmlns:a16="http://schemas.microsoft.com/office/drawing/2014/main" id="{56628F04-39F5-43B5-F7FC-BE98DE11303F}"/>
                    </a:ext>
                  </a:extLst>
                </p14:cNvPr>
                <p14:cNvContentPartPr/>
                <p14:nvPr/>
              </p14:nvContentPartPr>
              <p14:xfrm>
                <a:off x="5230234" y="3757708"/>
                <a:ext cx="168840" cy="278640"/>
              </p14:xfrm>
            </p:contentPart>
          </mc:Choice>
          <mc:Fallback xmlns="">
            <p:pic>
              <p:nvPicPr>
                <p:cNvPr id="114759" name="Freihand 114758">
                  <a:extLst>
                    <a:ext uri="{FF2B5EF4-FFF2-40B4-BE49-F238E27FC236}">
                      <a16:creationId xmlns:a16="http://schemas.microsoft.com/office/drawing/2014/main" id="{56628F04-39F5-43B5-F7FC-BE98DE11303F}"/>
                    </a:ext>
                  </a:extLst>
                </p:cNvPr>
                <p:cNvPicPr/>
                <p:nvPr/>
              </p:nvPicPr>
              <p:blipFill>
                <a:blip r:embed="rId190"/>
                <a:stretch>
                  <a:fillRect/>
                </a:stretch>
              </p:blipFill>
              <p:spPr>
                <a:xfrm>
                  <a:off x="5221594" y="3748708"/>
                  <a:ext cx="186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760" name="Freihand 114759">
                  <a:extLst>
                    <a:ext uri="{FF2B5EF4-FFF2-40B4-BE49-F238E27FC236}">
                      <a16:creationId xmlns:a16="http://schemas.microsoft.com/office/drawing/2014/main" id="{C3C9AE43-E54A-2FB0-8840-9382D217D5EB}"/>
                    </a:ext>
                  </a:extLst>
                </p14:cNvPr>
                <p14:cNvContentPartPr/>
                <p14:nvPr/>
              </p14:nvContentPartPr>
              <p14:xfrm>
                <a:off x="6238234" y="3340828"/>
                <a:ext cx="560520" cy="1030320"/>
              </p14:xfrm>
            </p:contentPart>
          </mc:Choice>
          <mc:Fallback xmlns="">
            <p:pic>
              <p:nvPicPr>
                <p:cNvPr id="114760" name="Freihand 114759">
                  <a:extLst>
                    <a:ext uri="{FF2B5EF4-FFF2-40B4-BE49-F238E27FC236}">
                      <a16:creationId xmlns:a16="http://schemas.microsoft.com/office/drawing/2014/main" id="{C3C9AE43-E54A-2FB0-8840-9382D217D5EB}"/>
                    </a:ext>
                  </a:extLst>
                </p:cNvPr>
                <p:cNvPicPr/>
                <p:nvPr/>
              </p:nvPicPr>
              <p:blipFill>
                <a:blip r:embed="rId192"/>
                <a:stretch>
                  <a:fillRect/>
                </a:stretch>
              </p:blipFill>
              <p:spPr>
                <a:xfrm>
                  <a:off x="6229234" y="3332188"/>
                  <a:ext cx="5781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761" name="Freihand 114760">
                  <a:extLst>
                    <a:ext uri="{FF2B5EF4-FFF2-40B4-BE49-F238E27FC236}">
                      <a16:creationId xmlns:a16="http://schemas.microsoft.com/office/drawing/2014/main" id="{66DC585E-A2F1-7EA6-100F-557836A42B2A}"/>
                    </a:ext>
                  </a:extLst>
                </p14:cNvPr>
                <p14:cNvContentPartPr/>
                <p14:nvPr/>
              </p14:nvContentPartPr>
              <p14:xfrm>
                <a:off x="7247314" y="2990908"/>
                <a:ext cx="359280" cy="689400"/>
              </p14:xfrm>
            </p:contentPart>
          </mc:Choice>
          <mc:Fallback xmlns="">
            <p:pic>
              <p:nvPicPr>
                <p:cNvPr id="114761" name="Freihand 114760">
                  <a:extLst>
                    <a:ext uri="{FF2B5EF4-FFF2-40B4-BE49-F238E27FC236}">
                      <a16:creationId xmlns:a16="http://schemas.microsoft.com/office/drawing/2014/main" id="{66DC585E-A2F1-7EA6-100F-557836A42B2A}"/>
                    </a:ext>
                  </a:extLst>
                </p:cNvPr>
                <p:cNvPicPr/>
                <p:nvPr/>
              </p:nvPicPr>
              <p:blipFill>
                <a:blip r:embed="rId194"/>
                <a:stretch>
                  <a:fillRect/>
                </a:stretch>
              </p:blipFill>
              <p:spPr>
                <a:xfrm>
                  <a:off x="7238674" y="2982268"/>
                  <a:ext cx="37692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762" name="Freihand 114761">
                  <a:extLst>
                    <a:ext uri="{FF2B5EF4-FFF2-40B4-BE49-F238E27FC236}">
                      <a16:creationId xmlns:a16="http://schemas.microsoft.com/office/drawing/2014/main" id="{0057F760-7751-6A9F-7FDB-6745223F9151}"/>
                    </a:ext>
                  </a:extLst>
                </p14:cNvPr>
                <p14:cNvContentPartPr/>
                <p14:nvPr/>
              </p14:nvContentPartPr>
              <p14:xfrm>
                <a:off x="7765714" y="2713348"/>
                <a:ext cx="142920" cy="478800"/>
              </p14:xfrm>
            </p:contentPart>
          </mc:Choice>
          <mc:Fallback xmlns="">
            <p:pic>
              <p:nvPicPr>
                <p:cNvPr id="114762" name="Freihand 114761">
                  <a:extLst>
                    <a:ext uri="{FF2B5EF4-FFF2-40B4-BE49-F238E27FC236}">
                      <a16:creationId xmlns:a16="http://schemas.microsoft.com/office/drawing/2014/main" id="{0057F760-7751-6A9F-7FDB-6745223F9151}"/>
                    </a:ext>
                  </a:extLst>
                </p:cNvPr>
                <p:cNvPicPr/>
                <p:nvPr/>
              </p:nvPicPr>
              <p:blipFill>
                <a:blip r:embed="rId196"/>
                <a:stretch>
                  <a:fillRect/>
                </a:stretch>
              </p:blipFill>
              <p:spPr>
                <a:xfrm>
                  <a:off x="7756714" y="2704708"/>
                  <a:ext cx="160560" cy="49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24" name="Freihand 23">
                <a:extLst>
                  <a:ext uri="{FF2B5EF4-FFF2-40B4-BE49-F238E27FC236}">
                    <a16:creationId xmlns:a16="http://schemas.microsoft.com/office/drawing/2014/main" id="{676CBE31-FD4C-774E-DBD4-318B9AFC6AED}"/>
                  </a:ext>
                </a:extLst>
              </p14:cNvPr>
              <p14:cNvContentPartPr/>
              <p14:nvPr/>
            </p14:nvContentPartPr>
            <p14:xfrm>
              <a:off x="1110394" y="4180348"/>
              <a:ext cx="485640" cy="930240"/>
            </p14:xfrm>
          </p:contentPart>
        </mc:Choice>
        <mc:Fallback>
          <p:pic>
            <p:nvPicPr>
              <p:cNvPr id="24" name="Freihand 23">
                <a:extLst>
                  <a:ext uri="{FF2B5EF4-FFF2-40B4-BE49-F238E27FC236}">
                    <a16:creationId xmlns:a16="http://schemas.microsoft.com/office/drawing/2014/main" id="{676CBE31-FD4C-774E-DBD4-318B9AFC6AED}"/>
                  </a:ext>
                </a:extLst>
              </p:cNvPr>
              <p:cNvPicPr/>
              <p:nvPr/>
            </p:nvPicPr>
            <p:blipFill>
              <a:blip r:embed="rId198"/>
              <a:stretch>
                <a:fillRect/>
              </a:stretch>
            </p:blipFill>
            <p:spPr>
              <a:xfrm>
                <a:off x="1101754" y="4171708"/>
                <a:ext cx="503280" cy="947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1" name="Freihand 30">
                <a:extLst>
                  <a:ext uri="{FF2B5EF4-FFF2-40B4-BE49-F238E27FC236}">
                    <a16:creationId xmlns:a16="http://schemas.microsoft.com/office/drawing/2014/main" id="{E0748F7D-B1F9-01FD-3E89-D20403A43F5B}"/>
                  </a:ext>
                </a:extLst>
              </p14:cNvPr>
              <p14:cNvContentPartPr/>
              <p14:nvPr/>
            </p14:nvContentPartPr>
            <p14:xfrm>
              <a:off x="1998514" y="2835388"/>
              <a:ext cx="1013760" cy="932400"/>
            </p14:xfrm>
          </p:contentPart>
        </mc:Choice>
        <mc:Fallback>
          <p:pic>
            <p:nvPicPr>
              <p:cNvPr id="31" name="Freihand 30">
                <a:extLst>
                  <a:ext uri="{FF2B5EF4-FFF2-40B4-BE49-F238E27FC236}">
                    <a16:creationId xmlns:a16="http://schemas.microsoft.com/office/drawing/2014/main" id="{E0748F7D-B1F9-01FD-3E89-D20403A43F5B}"/>
                  </a:ext>
                </a:extLst>
              </p:cNvPr>
              <p:cNvPicPr/>
              <p:nvPr/>
            </p:nvPicPr>
            <p:blipFill>
              <a:blip r:embed="rId200"/>
              <a:stretch>
                <a:fillRect/>
              </a:stretch>
            </p:blipFill>
            <p:spPr>
              <a:xfrm>
                <a:off x="1989514" y="2826388"/>
                <a:ext cx="1031400" cy="950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3" name="Freihand 32">
                <a:extLst>
                  <a:ext uri="{FF2B5EF4-FFF2-40B4-BE49-F238E27FC236}">
                    <a16:creationId xmlns:a16="http://schemas.microsoft.com/office/drawing/2014/main" id="{59EAEDCA-3A2A-DB6D-5D3E-CDAC69B54092}"/>
                  </a:ext>
                </a:extLst>
              </p14:cNvPr>
              <p14:cNvContentPartPr/>
              <p14:nvPr/>
            </p14:nvContentPartPr>
            <p14:xfrm>
              <a:off x="6486994" y="3859948"/>
              <a:ext cx="1577160" cy="876240"/>
            </p14:xfrm>
          </p:contentPart>
        </mc:Choice>
        <mc:Fallback>
          <p:pic>
            <p:nvPicPr>
              <p:cNvPr id="33" name="Freihand 32">
                <a:extLst>
                  <a:ext uri="{FF2B5EF4-FFF2-40B4-BE49-F238E27FC236}">
                    <a16:creationId xmlns:a16="http://schemas.microsoft.com/office/drawing/2014/main" id="{59EAEDCA-3A2A-DB6D-5D3E-CDAC69B54092}"/>
                  </a:ext>
                </a:extLst>
              </p:cNvPr>
              <p:cNvPicPr/>
              <p:nvPr/>
            </p:nvPicPr>
            <p:blipFill>
              <a:blip r:embed="rId202"/>
              <a:stretch>
                <a:fillRect/>
              </a:stretch>
            </p:blipFill>
            <p:spPr>
              <a:xfrm>
                <a:off x="6478354" y="3851308"/>
                <a:ext cx="1594800" cy="893880"/>
              </a:xfrm>
              <a:prstGeom prst="rect">
                <a:avLst/>
              </a:prstGeom>
            </p:spPr>
          </p:pic>
        </mc:Fallback>
      </mc:AlternateContent>
      <p:grpSp>
        <p:nvGrpSpPr>
          <p:cNvPr id="39" name="Gruppieren 38">
            <a:extLst>
              <a:ext uri="{FF2B5EF4-FFF2-40B4-BE49-F238E27FC236}">
                <a16:creationId xmlns:a16="http://schemas.microsoft.com/office/drawing/2014/main" id="{F68CD0BD-F173-1617-59B9-A4702A6A8D96}"/>
              </a:ext>
            </a:extLst>
          </p:cNvPr>
          <p:cNvGrpSpPr/>
          <p:nvPr/>
        </p:nvGrpSpPr>
        <p:grpSpPr>
          <a:xfrm>
            <a:off x="2069794" y="2420308"/>
            <a:ext cx="5605200" cy="2268000"/>
            <a:chOff x="2069794" y="2420308"/>
            <a:chExt cx="5605200" cy="2268000"/>
          </a:xfrm>
        </p:grpSpPr>
        <mc:AlternateContent xmlns:mc="http://schemas.openxmlformats.org/markup-compatibility/2006">
          <mc:Choice xmlns:p14="http://schemas.microsoft.com/office/powerpoint/2010/main" Requires="p14">
            <p:contentPart p14:bwMode="auto" r:id="rId203">
              <p14:nvContentPartPr>
                <p14:cNvPr id="7" name="Freihand 6">
                  <a:extLst>
                    <a:ext uri="{FF2B5EF4-FFF2-40B4-BE49-F238E27FC236}">
                      <a16:creationId xmlns:a16="http://schemas.microsoft.com/office/drawing/2014/main" id="{EA89EC13-1D6A-01ED-8F33-C240B388119B}"/>
                    </a:ext>
                  </a:extLst>
                </p14:cNvPr>
                <p14:cNvContentPartPr/>
                <p14:nvPr/>
              </p14:nvContentPartPr>
              <p14:xfrm>
                <a:off x="2069794" y="2886148"/>
                <a:ext cx="851400" cy="636840"/>
              </p14:xfrm>
            </p:contentPart>
          </mc:Choice>
          <mc:Fallback>
            <p:pic>
              <p:nvPicPr>
                <p:cNvPr id="7" name="Freihand 6">
                  <a:extLst>
                    <a:ext uri="{FF2B5EF4-FFF2-40B4-BE49-F238E27FC236}">
                      <a16:creationId xmlns:a16="http://schemas.microsoft.com/office/drawing/2014/main" id="{EA89EC13-1D6A-01ED-8F33-C240B388119B}"/>
                    </a:ext>
                  </a:extLst>
                </p:cNvPr>
                <p:cNvPicPr/>
                <p:nvPr/>
              </p:nvPicPr>
              <p:blipFill>
                <a:blip r:embed="rId204"/>
                <a:stretch>
                  <a:fillRect/>
                </a:stretch>
              </p:blipFill>
              <p:spPr>
                <a:xfrm>
                  <a:off x="2061154" y="2877148"/>
                  <a:ext cx="869040" cy="654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 name="Freihand 11">
                  <a:extLst>
                    <a:ext uri="{FF2B5EF4-FFF2-40B4-BE49-F238E27FC236}">
                      <a16:creationId xmlns:a16="http://schemas.microsoft.com/office/drawing/2014/main" id="{9D6FAD30-D245-180B-E232-CE65D57AFEDE}"/>
                    </a:ext>
                  </a:extLst>
                </p14:cNvPr>
                <p14:cNvContentPartPr/>
                <p14:nvPr/>
              </p14:nvContentPartPr>
              <p14:xfrm>
                <a:off x="6551074" y="3960388"/>
                <a:ext cx="1123920" cy="727920"/>
              </p14:xfrm>
            </p:contentPart>
          </mc:Choice>
          <mc:Fallback>
            <p:pic>
              <p:nvPicPr>
                <p:cNvPr id="12" name="Freihand 11">
                  <a:extLst>
                    <a:ext uri="{FF2B5EF4-FFF2-40B4-BE49-F238E27FC236}">
                      <a16:creationId xmlns:a16="http://schemas.microsoft.com/office/drawing/2014/main" id="{9D6FAD30-D245-180B-E232-CE65D57AFEDE}"/>
                    </a:ext>
                  </a:extLst>
                </p:cNvPr>
                <p:cNvPicPr/>
                <p:nvPr/>
              </p:nvPicPr>
              <p:blipFill>
                <a:blip r:embed="rId206"/>
                <a:stretch>
                  <a:fillRect/>
                </a:stretch>
              </p:blipFill>
              <p:spPr>
                <a:xfrm>
                  <a:off x="6542434" y="3951748"/>
                  <a:ext cx="114156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6" name="Freihand 35">
                  <a:extLst>
                    <a:ext uri="{FF2B5EF4-FFF2-40B4-BE49-F238E27FC236}">
                      <a16:creationId xmlns:a16="http://schemas.microsoft.com/office/drawing/2014/main" id="{7E8AB95D-7959-40FC-BFF5-5A67EDF025B8}"/>
                    </a:ext>
                  </a:extLst>
                </p14:cNvPr>
                <p14:cNvContentPartPr/>
                <p14:nvPr/>
              </p14:nvContentPartPr>
              <p14:xfrm>
                <a:off x="3052954" y="2420308"/>
                <a:ext cx="4024080" cy="1902240"/>
              </p14:xfrm>
            </p:contentPart>
          </mc:Choice>
          <mc:Fallback>
            <p:pic>
              <p:nvPicPr>
                <p:cNvPr id="36" name="Freihand 35">
                  <a:extLst>
                    <a:ext uri="{FF2B5EF4-FFF2-40B4-BE49-F238E27FC236}">
                      <a16:creationId xmlns:a16="http://schemas.microsoft.com/office/drawing/2014/main" id="{7E8AB95D-7959-40FC-BFF5-5A67EDF025B8}"/>
                    </a:ext>
                  </a:extLst>
                </p:cNvPr>
                <p:cNvPicPr/>
                <p:nvPr/>
              </p:nvPicPr>
              <p:blipFill>
                <a:blip r:embed="rId208"/>
                <a:stretch>
                  <a:fillRect/>
                </a:stretch>
              </p:blipFill>
              <p:spPr>
                <a:xfrm>
                  <a:off x="3044314" y="2411668"/>
                  <a:ext cx="4041720" cy="191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47" name="Freihand 46">
                <a:extLst>
                  <a:ext uri="{FF2B5EF4-FFF2-40B4-BE49-F238E27FC236}">
                    <a16:creationId xmlns:a16="http://schemas.microsoft.com/office/drawing/2014/main" id="{AEB25FA5-F9BE-222A-79DA-33CF10AEF135}"/>
                  </a:ext>
                </a:extLst>
              </p14:cNvPr>
              <p14:cNvContentPartPr/>
              <p14:nvPr/>
            </p14:nvContentPartPr>
            <p14:xfrm>
              <a:off x="4706074" y="1869868"/>
              <a:ext cx="19080" cy="370080"/>
            </p14:xfrm>
          </p:contentPart>
        </mc:Choice>
        <mc:Fallback>
          <p:pic>
            <p:nvPicPr>
              <p:cNvPr id="47" name="Freihand 46">
                <a:extLst>
                  <a:ext uri="{FF2B5EF4-FFF2-40B4-BE49-F238E27FC236}">
                    <a16:creationId xmlns:a16="http://schemas.microsoft.com/office/drawing/2014/main" id="{AEB25FA5-F9BE-222A-79DA-33CF10AEF135}"/>
                  </a:ext>
                </a:extLst>
              </p:cNvPr>
              <p:cNvPicPr/>
              <p:nvPr/>
            </p:nvPicPr>
            <p:blipFill>
              <a:blip r:embed="rId210"/>
              <a:stretch>
                <a:fillRect/>
              </a:stretch>
            </p:blipFill>
            <p:spPr>
              <a:xfrm>
                <a:off x="4697434" y="1861228"/>
                <a:ext cx="367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1" name="Freihand 50">
                <a:extLst>
                  <a:ext uri="{FF2B5EF4-FFF2-40B4-BE49-F238E27FC236}">
                    <a16:creationId xmlns:a16="http://schemas.microsoft.com/office/drawing/2014/main" id="{24714FE0-43D4-A742-91DE-8FAD3B84BE6E}"/>
                  </a:ext>
                </a:extLst>
              </p14:cNvPr>
              <p14:cNvContentPartPr/>
              <p14:nvPr/>
            </p14:nvContentPartPr>
            <p14:xfrm>
              <a:off x="4629034" y="2072548"/>
              <a:ext cx="200520" cy="216000"/>
            </p14:xfrm>
          </p:contentPart>
        </mc:Choice>
        <mc:Fallback>
          <p:pic>
            <p:nvPicPr>
              <p:cNvPr id="51" name="Freihand 50">
                <a:extLst>
                  <a:ext uri="{FF2B5EF4-FFF2-40B4-BE49-F238E27FC236}">
                    <a16:creationId xmlns:a16="http://schemas.microsoft.com/office/drawing/2014/main" id="{24714FE0-43D4-A742-91DE-8FAD3B84BE6E}"/>
                  </a:ext>
                </a:extLst>
              </p:cNvPr>
              <p:cNvPicPr/>
              <p:nvPr/>
            </p:nvPicPr>
            <p:blipFill>
              <a:blip r:embed="rId212"/>
              <a:stretch>
                <a:fillRect/>
              </a:stretch>
            </p:blipFill>
            <p:spPr>
              <a:xfrm>
                <a:off x="4620394" y="2063908"/>
                <a:ext cx="218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4694" name="Freihand 114693">
                <a:extLst>
                  <a:ext uri="{FF2B5EF4-FFF2-40B4-BE49-F238E27FC236}">
                    <a16:creationId xmlns:a16="http://schemas.microsoft.com/office/drawing/2014/main" id="{3FEE8F63-0C44-6061-204E-DE5BC9E2047E}"/>
                  </a:ext>
                </a:extLst>
              </p14:cNvPr>
              <p14:cNvContentPartPr/>
              <p14:nvPr/>
            </p14:nvContentPartPr>
            <p14:xfrm>
              <a:off x="3899314" y="1400788"/>
              <a:ext cx="38520" cy="203400"/>
            </p14:xfrm>
          </p:contentPart>
        </mc:Choice>
        <mc:Fallback>
          <p:pic>
            <p:nvPicPr>
              <p:cNvPr id="114694" name="Freihand 114693">
                <a:extLst>
                  <a:ext uri="{FF2B5EF4-FFF2-40B4-BE49-F238E27FC236}">
                    <a16:creationId xmlns:a16="http://schemas.microsoft.com/office/drawing/2014/main" id="{3FEE8F63-0C44-6061-204E-DE5BC9E2047E}"/>
                  </a:ext>
                </a:extLst>
              </p:cNvPr>
              <p:cNvPicPr/>
              <p:nvPr/>
            </p:nvPicPr>
            <p:blipFill>
              <a:blip r:embed="rId214"/>
              <a:stretch>
                <a:fillRect/>
              </a:stretch>
            </p:blipFill>
            <p:spPr>
              <a:xfrm>
                <a:off x="3890674" y="1391788"/>
                <a:ext cx="56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697" name="Freihand 114696">
                <a:extLst>
                  <a:ext uri="{FF2B5EF4-FFF2-40B4-BE49-F238E27FC236}">
                    <a16:creationId xmlns:a16="http://schemas.microsoft.com/office/drawing/2014/main" id="{1C96D862-A610-E88B-7A47-9D999C789608}"/>
                  </a:ext>
                </a:extLst>
              </p14:cNvPr>
              <p14:cNvContentPartPr/>
              <p14:nvPr/>
            </p14:nvContentPartPr>
            <p14:xfrm>
              <a:off x="3776194" y="1330228"/>
              <a:ext cx="205920" cy="112680"/>
            </p14:xfrm>
          </p:contentPart>
        </mc:Choice>
        <mc:Fallback>
          <p:pic>
            <p:nvPicPr>
              <p:cNvPr id="114697" name="Freihand 114696">
                <a:extLst>
                  <a:ext uri="{FF2B5EF4-FFF2-40B4-BE49-F238E27FC236}">
                    <a16:creationId xmlns:a16="http://schemas.microsoft.com/office/drawing/2014/main" id="{1C96D862-A610-E88B-7A47-9D999C789608}"/>
                  </a:ext>
                </a:extLst>
              </p:cNvPr>
              <p:cNvPicPr/>
              <p:nvPr/>
            </p:nvPicPr>
            <p:blipFill>
              <a:blip r:embed="rId216"/>
              <a:stretch>
                <a:fillRect/>
              </a:stretch>
            </p:blipFill>
            <p:spPr>
              <a:xfrm>
                <a:off x="3767194" y="1321588"/>
                <a:ext cx="223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703" name="Freihand 114702">
                <a:extLst>
                  <a:ext uri="{FF2B5EF4-FFF2-40B4-BE49-F238E27FC236}">
                    <a16:creationId xmlns:a16="http://schemas.microsoft.com/office/drawing/2014/main" id="{40C83B98-B185-7A30-EFCB-F2F0646AF905}"/>
                  </a:ext>
                </a:extLst>
              </p14:cNvPr>
              <p14:cNvContentPartPr/>
              <p14:nvPr/>
            </p14:nvContentPartPr>
            <p14:xfrm>
              <a:off x="4025314" y="1270828"/>
              <a:ext cx="367560" cy="246240"/>
            </p14:xfrm>
          </p:contentPart>
        </mc:Choice>
        <mc:Fallback>
          <p:pic>
            <p:nvPicPr>
              <p:cNvPr id="114703" name="Freihand 114702">
                <a:extLst>
                  <a:ext uri="{FF2B5EF4-FFF2-40B4-BE49-F238E27FC236}">
                    <a16:creationId xmlns:a16="http://schemas.microsoft.com/office/drawing/2014/main" id="{40C83B98-B185-7A30-EFCB-F2F0646AF905}"/>
                  </a:ext>
                </a:extLst>
              </p:cNvPr>
              <p:cNvPicPr/>
              <p:nvPr/>
            </p:nvPicPr>
            <p:blipFill>
              <a:blip r:embed="rId218"/>
              <a:stretch>
                <a:fillRect/>
              </a:stretch>
            </p:blipFill>
            <p:spPr>
              <a:xfrm>
                <a:off x="4016674" y="1262188"/>
                <a:ext cx="385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4704" name="Freihand 114703">
                <a:extLst>
                  <a:ext uri="{FF2B5EF4-FFF2-40B4-BE49-F238E27FC236}">
                    <a16:creationId xmlns:a16="http://schemas.microsoft.com/office/drawing/2014/main" id="{26DE31FF-4A75-10E3-14DD-171920CDDADB}"/>
                  </a:ext>
                </a:extLst>
              </p14:cNvPr>
              <p14:cNvContentPartPr/>
              <p14:nvPr/>
            </p14:nvContentPartPr>
            <p14:xfrm>
              <a:off x="4633714" y="1215748"/>
              <a:ext cx="128520" cy="249840"/>
            </p14:xfrm>
          </p:contentPart>
        </mc:Choice>
        <mc:Fallback>
          <p:pic>
            <p:nvPicPr>
              <p:cNvPr id="114704" name="Freihand 114703">
                <a:extLst>
                  <a:ext uri="{FF2B5EF4-FFF2-40B4-BE49-F238E27FC236}">
                    <a16:creationId xmlns:a16="http://schemas.microsoft.com/office/drawing/2014/main" id="{26DE31FF-4A75-10E3-14DD-171920CDDADB}"/>
                  </a:ext>
                </a:extLst>
              </p:cNvPr>
              <p:cNvPicPr/>
              <p:nvPr/>
            </p:nvPicPr>
            <p:blipFill>
              <a:blip r:embed="rId220"/>
              <a:stretch>
                <a:fillRect/>
              </a:stretch>
            </p:blipFill>
            <p:spPr>
              <a:xfrm>
                <a:off x="4624714" y="1207108"/>
                <a:ext cx="1461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4706" name="Freihand 114705">
                <a:extLst>
                  <a:ext uri="{FF2B5EF4-FFF2-40B4-BE49-F238E27FC236}">
                    <a16:creationId xmlns:a16="http://schemas.microsoft.com/office/drawing/2014/main" id="{C2A3EA2B-CDA4-3C4E-68B1-2E408A496FA1}"/>
                  </a:ext>
                </a:extLst>
              </p14:cNvPr>
              <p14:cNvContentPartPr/>
              <p14:nvPr/>
            </p14:nvContentPartPr>
            <p14:xfrm>
              <a:off x="4801474" y="1303948"/>
              <a:ext cx="122400" cy="120960"/>
            </p14:xfrm>
          </p:contentPart>
        </mc:Choice>
        <mc:Fallback>
          <p:pic>
            <p:nvPicPr>
              <p:cNvPr id="114706" name="Freihand 114705">
                <a:extLst>
                  <a:ext uri="{FF2B5EF4-FFF2-40B4-BE49-F238E27FC236}">
                    <a16:creationId xmlns:a16="http://schemas.microsoft.com/office/drawing/2014/main" id="{C2A3EA2B-CDA4-3C4E-68B1-2E408A496FA1}"/>
                  </a:ext>
                </a:extLst>
              </p:cNvPr>
              <p:cNvPicPr/>
              <p:nvPr/>
            </p:nvPicPr>
            <p:blipFill>
              <a:blip r:embed="rId222"/>
              <a:stretch>
                <a:fillRect/>
              </a:stretch>
            </p:blipFill>
            <p:spPr>
              <a:xfrm>
                <a:off x="4792474" y="1294948"/>
                <a:ext cx="140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4727" name="Freihand 114726">
                <a:extLst>
                  <a:ext uri="{FF2B5EF4-FFF2-40B4-BE49-F238E27FC236}">
                    <a16:creationId xmlns:a16="http://schemas.microsoft.com/office/drawing/2014/main" id="{A3C53ACE-8674-D45A-7741-70E3E2F8E52E}"/>
                  </a:ext>
                </a:extLst>
              </p14:cNvPr>
              <p14:cNvContentPartPr/>
              <p14:nvPr/>
            </p14:nvContentPartPr>
            <p14:xfrm>
              <a:off x="4991554" y="1285228"/>
              <a:ext cx="110520" cy="116280"/>
            </p14:xfrm>
          </p:contentPart>
        </mc:Choice>
        <mc:Fallback>
          <p:pic>
            <p:nvPicPr>
              <p:cNvPr id="114727" name="Freihand 114726">
                <a:extLst>
                  <a:ext uri="{FF2B5EF4-FFF2-40B4-BE49-F238E27FC236}">
                    <a16:creationId xmlns:a16="http://schemas.microsoft.com/office/drawing/2014/main" id="{A3C53ACE-8674-D45A-7741-70E3E2F8E52E}"/>
                  </a:ext>
                </a:extLst>
              </p:cNvPr>
              <p:cNvPicPr/>
              <p:nvPr/>
            </p:nvPicPr>
            <p:blipFill>
              <a:blip r:embed="rId224"/>
              <a:stretch>
                <a:fillRect/>
              </a:stretch>
            </p:blipFill>
            <p:spPr>
              <a:xfrm>
                <a:off x="4982914" y="1276228"/>
                <a:ext cx="128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4730" name="Freihand 114729">
                <a:extLst>
                  <a:ext uri="{FF2B5EF4-FFF2-40B4-BE49-F238E27FC236}">
                    <a16:creationId xmlns:a16="http://schemas.microsoft.com/office/drawing/2014/main" id="{49B4A056-FF7D-CE72-5A2B-06782496F933}"/>
                  </a:ext>
                </a:extLst>
              </p14:cNvPr>
              <p14:cNvContentPartPr/>
              <p14:nvPr/>
            </p14:nvContentPartPr>
            <p14:xfrm>
              <a:off x="5175874" y="1218628"/>
              <a:ext cx="108720" cy="155880"/>
            </p14:xfrm>
          </p:contentPart>
        </mc:Choice>
        <mc:Fallback>
          <p:pic>
            <p:nvPicPr>
              <p:cNvPr id="114730" name="Freihand 114729">
                <a:extLst>
                  <a:ext uri="{FF2B5EF4-FFF2-40B4-BE49-F238E27FC236}">
                    <a16:creationId xmlns:a16="http://schemas.microsoft.com/office/drawing/2014/main" id="{49B4A056-FF7D-CE72-5A2B-06782496F933}"/>
                  </a:ext>
                </a:extLst>
              </p:cNvPr>
              <p:cNvPicPr/>
              <p:nvPr/>
            </p:nvPicPr>
            <p:blipFill>
              <a:blip r:embed="rId226"/>
              <a:stretch>
                <a:fillRect/>
              </a:stretch>
            </p:blipFill>
            <p:spPr>
              <a:xfrm>
                <a:off x="5167234" y="1209628"/>
                <a:ext cx="126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4735" name="Freihand 114734">
                <a:extLst>
                  <a:ext uri="{FF2B5EF4-FFF2-40B4-BE49-F238E27FC236}">
                    <a16:creationId xmlns:a16="http://schemas.microsoft.com/office/drawing/2014/main" id="{B0002CD0-A0A7-3B9C-4DD6-BCF7290BCC66}"/>
                  </a:ext>
                </a:extLst>
              </p14:cNvPr>
              <p14:cNvContentPartPr/>
              <p14:nvPr/>
            </p14:nvContentPartPr>
            <p14:xfrm>
              <a:off x="5234194" y="1359748"/>
              <a:ext cx="48240" cy="22320"/>
            </p14:xfrm>
          </p:contentPart>
        </mc:Choice>
        <mc:Fallback>
          <p:pic>
            <p:nvPicPr>
              <p:cNvPr id="114735" name="Freihand 114734">
                <a:extLst>
                  <a:ext uri="{FF2B5EF4-FFF2-40B4-BE49-F238E27FC236}">
                    <a16:creationId xmlns:a16="http://schemas.microsoft.com/office/drawing/2014/main" id="{B0002CD0-A0A7-3B9C-4DD6-BCF7290BCC66}"/>
                  </a:ext>
                </a:extLst>
              </p:cNvPr>
              <p:cNvPicPr/>
              <p:nvPr/>
            </p:nvPicPr>
            <p:blipFill>
              <a:blip r:embed="rId228"/>
              <a:stretch>
                <a:fillRect/>
              </a:stretch>
            </p:blipFill>
            <p:spPr>
              <a:xfrm>
                <a:off x="5225194" y="1350748"/>
                <a:ext cx="65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4737" name="Freihand 114736">
                <a:extLst>
                  <a:ext uri="{FF2B5EF4-FFF2-40B4-BE49-F238E27FC236}">
                    <a16:creationId xmlns:a16="http://schemas.microsoft.com/office/drawing/2014/main" id="{933862F2-F06C-A670-85BC-8147F0528CFD}"/>
                  </a:ext>
                </a:extLst>
              </p14:cNvPr>
              <p14:cNvContentPartPr/>
              <p14:nvPr/>
            </p14:nvContentPartPr>
            <p14:xfrm>
              <a:off x="5454154" y="1144828"/>
              <a:ext cx="263160" cy="338040"/>
            </p14:xfrm>
          </p:contentPart>
        </mc:Choice>
        <mc:Fallback>
          <p:pic>
            <p:nvPicPr>
              <p:cNvPr id="114737" name="Freihand 114736">
                <a:extLst>
                  <a:ext uri="{FF2B5EF4-FFF2-40B4-BE49-F238E27FC236}">
                    <a16:creationId xmlns:a16="http://schemas.microsoft.com/office/drawing/2014/main" id="{933862F2-F06C-A670-85BC-8147F0528CFD}"/>
                  </a:ext>
                </a:extLst>
              </p:cNvPr>
              <p:cNvPicPr/>
              <p:nvPr/>
            </p:nvPicPr>
            <p:blipFill>
              <a:blip r:embed="rId230"/>
              <a:stretch>
                <a:fillRect/>
              </a:stretch>
            </p:blipFill>
            <p:spPr>
              <a:xfrm>
                <a:off x="5445514" y="1135828"/>
                <a:ext cx="2808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4741" name="Freihand 114740">
                <a:extLst>
                  <a:ext uri="{FF2B5EF4-FFF2-40B4-BE49-F238E27FC236}">
                    <a16:creationId xmlns:a16="http://schemas.microsoft.com/office/drawing/2014/main" id="{C9171A55-D544-E1CA-436C-C04B22D6E427}"/>
                  </a:ext>
                </a:extLst>
              </p14:cNvPr>
              <p14:cNvContentPartPr/>
              <p14:nvPr/>
            </p14:nvContentPartPr>
            <p14:xfrm>
              <a:off x="6091714" y="1276228"/>
              <a:ext cx="4680" cy="15120"/>
            </p14:xfrm>
          </p:contentPart>
        </mc:Choice>
        <mc:Fallback>
          <p:pic>
            <p:nvPicPr>
              <p:cNvPr id="114741" name="Freihand 114740">
                <a:extLst>
                  <a:ext uri="{FF2B5EF4-FFF2-40B4-BE49-F238E27FC236}">
                    <a16:creationId xmlns:a16="http://schemas.microsoft.com/office/drawing/2014/main" id="{C9171A55-D544-E1CA-436C-C04B22D6E427}"/>
                  </a:ext>
                </a:extLst>
              </p:cNvPr>
              <p:cNvPicPr/>
              <p:nvPr/>
            </p:nvPicPr>
            <p:blipFill>
              <a:blip r:embed="rId232"/>
              <a:stretch>
                <a:fillRect/>
              </a:stretch>
            </p:blipFill>
            <p:spPr>
              <a:xfrm>
                <a:off x="6082714" y="1267588"/>
                <a:ext cx="22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4744" name="Freihand 114743">
                <a:extLst>
                  <a:ext uri="{FF2B5EF4-FFF2-40B4-BE49-F238E27FC236}">
                    <a16:creationId xmlns:a16="http://schemas.microsoft.com/office/drawing/2014/main" id="{BF5C319D-793B-CA5C-6014-731F8C5E7AE7}"/>
                  </a:ext>
                </a:extLst>
              </p14:cNvPr>
              <p14:cNvContentPartPr/>
              <p14:nvPr/>
            </p14:nvContentPartPr>
            <p14:xfrm>
              <a:off x="6104314" y="1176508"/>
              <a:ext cx="242280" cy="198720"/>
            </p14:xfrm>
          </p:contentPart>
        </mc:Choice>
        <mc:Fallback>
          <p:pic>
            <p:nvPicPr>
              <p:cNvPr id="114744" name="Freihand 114743">
                <a:extLst>
                  <a:ext uri="{FF2B5EF4-FFF2-40B4-BE49-F238E27FC236}">
                    <a16:creationId xmlns:a16="http://schemas.microsoft.com/office/drawing/2014/main" id="{BF5C319D-793B-CA5C-6014-731F8C5E7AE7}"/>
                  </a:ext>
                </a:extLst>
              </p:cNvPr>
              <p:cNvPicPr/>
              <p:nvPr/>
            </p:nvPicPr>
            <p:blipFill>
              <a:blip r:embed="rId234"/>
              <a:stretch>
                <a:fillRect/>
              </a:stretch>
            </p:blipFill>
            <p:spPr>
              <a:xfrm>
                <a:off x="6095314" y="1167508"/>
                <a:ext cx="259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4753" name="Freihand 114752">
                <a:extLst>
                  <a:ext uri="{FF2B5EF4-FFF2-40B4-BE49-F238E27FC236}">
                    <a16:creationId xmlns:a16="http://schemas.microsoft.com/office/drawing/2014/main" id="{F6F26485-1B8E-0871-9C03-BAB67F48FC44}"/>
                  </a:ext>
                </a:extLst>
              </p14:cNvPr>
              <p14:cNvContentPartPr/>
              <p14:nvPr/>
            </p14:nvContentPartPr>
            <p14:xfrm>
              <a:off x="6421474" y="1235908"/>
              <a:ext cx="66600" cy="78840"/>
            </p14:xfrm>
          </p:contentPart>
        </mc:Choice>
        <mc:Fallback>
          <p:pic>
            <p:nvPicPr>
              <p:cNvPr id="114753" name="Freihand 114752">
                <a:extLst>
                  <a:ext uri="{FF2B5EF4-FFF2-40B4-BE49-F238E27FC236}">
                    <a16:creationId xmlns:a16="http://schemas.microsoft.com/office/drawing/2014/main" id="{F6F26485-1B8E-0871-9C03-BAB67F48FC44}"/>
                  </a:ext>
                </a:extLst>
              </p:cNvPr>
              <p:cNvPicPr/>
              <p:nvPr/>
            </p:nvPicPr>
            <p:blipFill>
              <a:blip r:embed="rId236"/>
              <a:stretch>
                <a:fillRect/>
              </a:stretch>
            </p:blipFill>
            <p:spPr>
              <a:xfrm>
                <a:off x="6412474" y="1226908"/>
                <a:ext cx="84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4755" name="Freihand 114754">
                <a:extLst>
                  <a:ext uri="{FF2B5EF4-FFF2-40B4-BE49-F238E27FC236}">
                    <a16:creationId xmlns:a16="http://schemas.microsoft.com/office/drawing/2014/main" id="{AA8B89D3-6700-5B34-8B48-C459EACF75CC}"/>
                  </a:ext>
                </a:extLst>
              </p14:cNvPr>
              <p14:cNvContentPartPr/>
              <p14:nvPr/>
            </p14:nvContentPartPr>
            <p14:xfrm>
              <a:off x="6798394" y="1195228"/>
              <a:ext cx="136080" cy="286920"/>
            </p14:xfrm>
          </p:contentPart>
        </mc:Choice>
        <mc:Fallback>
          <p:pic>
            <p:nvPicPr>
              <p:cNvPr id="114755" name="Freihand 114754">
                <a:extLst>
                  <a:ext uri="{FF2B5EF4-FFF2-40B4-BE49-F238E27FC236}">
                    <a16:creationId xmlns:a16="http://schemas.microsoft.com/office/drawing/2014/main" id="{AA8B89D3-6700-5B34-8B48-C459EACF75CC}"/>
                  </a:ext>
                </a:extLst>
              </p:cNvPr>
              <p:cNvPicPr/>
              <p:nvPr/>
            </p:nvPicPr>
            <p:blipFill>
              <a:blip r:embed="rId238"/>
              <a:stretch>
                <a:fillRect/>
              </a:stretch>
            </p:blipFill>
            <p:spPr>
              <a:xfrm>
                <a:off x="6789754" y="1186588"/>
                <a:ext cx="1537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4765" name="Freihand 114764">
                <a:extLst>
                  <a:ext uri="{FF2B5EF4-FFF2-40B4-BE49-F238E27FC236}">
                    <a16:creationId xmlns:a16="http://schemas.microsoft.com/office/drawing/2014/main" id="{0BFDEC46-A550-E670-E0F0-82A95D087A59}"/>
                  </a:ext>
                </a:extLst>
              </p14:cNvPr>
              <p14:cNvContentPartPr/>
              <p14:nvPr/>
            </p14:nvContentPartPr>
            <p14:xfrm>
              <a:off x="6942034" y="1276228"/>
              <a:ext cx="322560" cy="96480"/>
            </p14:xfrm>
          </p:contentPart>
        </mc:Choice>
        <mc:Fallback>
          <p:pic>
            <p:nvPicPr>
              <p:cNvPr id="114765" name="Freihand 114764">
                <a:extLst>
                  <a:ext uri="{FF2B5EF4-FFF2-40B4-BE49-F238E27FC236}">
                    <a16:creationId xmlns:a16="http://schemas.microsoft.com/office/drawing/2014/main" id="{0BFDEC46-A550-E670-E0F0-82A95D087A59}"/>
                  </a:ext>
                </a:extLst>
              </p:cNvPr>
              <p:cNvPicPr/>
              <p:nvPr/>
            </p:nvPicPr>
            <p:blipFill>
              <a:blip r:embed="rId240"/>
              <a:stretch>
                <a:fillRect/>
              </a:stretch>
            </p:blipFill>
            <p:spPr>
              <a:xfrm>
                <a:off x="6933034" y="1267588"/>
                <a:ext cx="340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4766" name="Freihand 114765">
                <a:extLst>
                  <a:ext uri="{FF2B5EF4-FFF2-40B4-BE49-F238E27FC236}">
                    <a16:creationId xmlns:a16="http://schemas.microsoft.com/office/drawing/2014/main" id="{0FBAE550-C8D7-F03E-389B-5E32A2ED73F1}"/>
                  </a:ext>
                </a:extLst>
              </p14:cNvPr>
              <p14:cNvContentPartPr/>
              <p14:nvPr/>
            </p14:nvContentPartPr>
            <p14:xfrm>
              <a:off x="7370074" y="1230148"/>
              <a:ext cx="110160" cy="103320"/>
            </p14:xfrm>
          </p:contentPart>
        </mc:Choice>
        <mc:Fallback>
          <p:pic>
            <p:nvPicPr>
              <p:cNvPr id="114766" name="Freihand 114765">
                <a:extLst>
                  <a:ext uri="{FF2B5EF4-FFF2-40B4-BE49-F238E27FC236}">
                    <a16:creationId xmlns:a16="http://schemas.microsoft.com/office/drawing/2014/main" id="{0FBAE550-C8D7-F03E-389B-5E32A2ED73F1}"/>
                  </a:ext>
                </a:extLst>
              </p:cNvPr>
              <p:cNvPicPr/>
              <p:nvPr/>
            </p:nvPicPr>
            <p:blipFill>
              <a:blip r:embed="rId242"/>
              <a:stretch>
                <a:fillRect/>
              </a:stretch>
            </p:blipFill>
            <p:spPr>
              <a:xfrm>
                <a:off x="7361074" y="1221508"/>
                <a:ext cx="127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4767" name="Freihand 114766">
                <a:extLst>
                  <a:ext uri="{FF2B5EF4-FFF2-40B4-BE49-F238E27FC236}">
                    <a16:creationId xmlns:a16="http://schemas.microsoft.com/office/drawing/2014/main" id="{A960F252-2CD8-7C3C-A139-ADCF0A425A14}"/>
                  </a:ext>
                </a:extLst>
              </p14:cNvPr>
              <p14:cNvContentPartPr/>
              <p14:nvPr/>
            </p14:nvContentPartPr>
            <p14:xfrm>
              <a:off x="7530634" y="1265428"/>
              <a:ext cx="132840" cy="72000"/>
            </p14:xfrm>
          </p:contentPart>
        </mc:Choice>
        <mc:Fallback>
          <p:pic>
            <p:nvPicPr>
              <p:cNvPr id="114767" name="Freihand 114766">
                <a:extLst>
                  <a:ext uri="{FF2B5EF4-FFF2-40B4-BE49-F238E27FC236}">
                    <a16:creationId xmlns:a16="http://schemas.microsoft.com/office/drawing/2014/main" id="{A960F252-2CD8-7C3C-A139-ADCF0A425A14}"/>
                  </a:ext>
                </a:extLst>
              </p:cNvPr>
              <p:cNvPicPr/>
              <p:nvPr/>
            </p:nvPicPr>
            <p:blipFill>
              <a:blip r:embed="rId244"/>
              <a:stretch>
                <a:fillRect/>
              </a:stretch>
            </p:blipFill>
            <p:spPr>
              <a:xfrm>
                <a:off x="7521994" y="1256428"/>
                <a:ext cx="150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4768" name="Freihand 114767">
                <a:extLst>
                  <a:ext uri="{FF2B5EF4-FFF2-40B4-BE49-F238E27FC236}">
                    <a16:creationId xmlns:a16="http://schemas.microsoft.com/office/drawing/2014/main" id="{8E5EC3C1-7C93-FC07-E4C0-51CF54F6A66E}"/>
                  </a:ext>
                </a:extLst>
              </p14:cNvPr>
              <p14:cNvContentPartPr/>
              <p14:nvPr/>
            </p14:nvContentPartPr>
            <p14:xfrm>
              <a:off x="7687234" y="1217548"/>
              <a:ext cx="99360" cy="123840"/>
            </p14:xfrm>
          </p:contentPart>
        </mc:Choice>
        <mc:Fallback>
          <p:pic>
            <p:nvPicPr>
              <p:cNvPr id="114768" name="Freihand 114767">
                <a:extLst>
                  <a:ext uri="{FF2B5EF4-FFF2-40B4-BE49-F238E27FC236}">
                    <a16:creationId xmlns:a16="http://schemas.microsoft.com/office/drawing/2014/main" id="{8E5EC3C1-7C93-FC07-E4C0-51CF54F6A66E}"/>
                  </a:ext>
                </a:extLst>
              </p:cNvPr>
              <p:cNvPicPr/>
              <p:nvPr/>
            </p:nvPicPr>
            <p:blipFill>
              <a:blip r:embed="rId246"/>
              <a:stretch>
                <a:fillRect/>
              </a:stretch>
            </p:blipFill>
            <p:spPr>
              <a:xfrm>
                <a:off x="7678594" y="1208548"/>
                <a:ext cx="117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4769" name="Freihand 114768">
                <a:extLst>
                  <a:ext uri="{FF2B5EF4-FFF2-40B4-BE49-F238E27FC236}">
                    <a16:creationId xmlns:a16="http://schemas.microsoft.com/office/drawing/2014/main" id="{A05B3E25-362C-54DF-6542-A49E73360F6B}"/>
                  </a:ext>
                </a:extLst>
              </p14:cNvPr>
              <p14:cNvContentPartPr/>
              <p14:nvPr/>
            </p14:nvContentPartPr>
            <p14:xfrm>
              <a:off x="7825834" y="1123228"/>
              <a:ext cx="210240" cy="212760"/>
            </p14:xfrm>
          </p:contentPart>
        </mc:Choice>
        <mc:Fallback>
          <p:pic>
            <p:nvPicPr>
              <p:cNvPr id="114769" name="Freihand 114768">
                <a:extLst>
                  <a:ext uri="{FF2B5EF4-FFF2-40B4-BE49-F238E27FC236}">
                    <a16:creationId xmlns:a16="http://schemas.microsoft.com/office/drawing/2014/main" id="{A05B3E25-362C-54DF-6542-A49E73360F6B}"/>
                  </a:ext>
                </a:extLst>
              </p:cNvPr>
              <p:cNvPicPr/>
              <p:nvPr/>
            </p:nvPicPr>
            <p:blipFill>
              <a:blip r:embed="rId248"/>
              <a:stretch>
                <a:fillRect/>
              </a:stretch>
            </p:blipFill>
            <p:spPr>
              <a:xfrm>
                <a:off x="7817194" y="1114228"/>
                <a:ext cx="227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4770" name="Freihand 114769">
                <a:extLst>
                  <a:ext uri="{FF2B5EF4-FFF2-40B4-BE49-F238E27FC236}">
                    <a16:creationId xmlns:a16="http://schemas.microsoft.com/office/drawing/2014/main" id="{A6457FEE-2E83-9EBD-1485-BE8F105FAFF7}"/>
                  </a:ext>
                </a:extLst>
              </p14:cNvPr>
              <p14:cNvContentPartPr/>
              <p14:nvPr/>
            </p14:nvContentPartPr>
            <p14:xfrm>
              <a:off x="8084314" y="1223668"/>
              <a:ext cx="74160" cy="85680"/>
            </p14:xfrm>
          </p:contentPart>
        </mc:Choice>
        <mc:Fallback>
          <p:pic>
            <p:nvPicPr>
              <p:cNvPr id="114770" name="Freihand 114769">
                <a:extLst>
                  <a:ext uri="{FF2B5EF4-FFF2-40B4-BE49-F238E27FC236}">
                    <a16:creationId xmlns:a16="http://schemas.microsoft.com/office/drawing/2014/main" id="{A6457FEE-2E83-9EBD-1485-BE8F105FAFF7}"/>
                  </a:ext>
                </a:extLst>
              </p:cNvPr>
              <p:cNvPicPr/>
              <p:nvPr/>
            </p:nvPicPr>
            <p:blipFill>
              <a:blip r:embed="rId250"/>
              <a:stretch>
                <a:fillRect/>
              </a:stretch>
            </p:blipFill>
            <p:spPr>
              <a:xfrm>
                <a:off x="8075314" y="1214668"/>
                <a:ext cx="91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4771" name="Freihand 114770">
                <a:extLst>
                  <a:ext uri="{FF2B5EF4-FFF2-40B4-BE49-F238E27FC236}">
                    <a16:creationId xmlns:a16="http://schemas.microsoft.com/office/drawing/2014/main" id="{78898DA5-9AC4-AF4D-5CF2-1C01B55A0FB6}"/>
                  </a:ext>
                </a:extLst>
              </p14:cNvPr>
              <p14:cNvContentPartPr/>
              <p14:nvPr/>
            </p14:nvContentPartPr>
            <p14:xfrm>
              <a:off x="5435794" y="1777708"/>
              <a:ext cx="51480" cy="115920"/>
            </p14:xfrm>
          </p:contentPart>
        </mc:Choice>
        <mc:Fallback>
          <p:pic>
            <p:nvPicPr>
              <p:cNvPr id="114771" name="Freihand 114770">
                <a:extLst>
                  <a:ext uri="{FF2B5EF4-FFF2-40B4-BE49-F238E27FC236}">
                    <a16:creationId xmlns:a16="http://schemas.microsoft.com/office/drawing/2014/main" id="{78898DA5-9AC4-AF4D-5CF2-1C01B55A0FB6}"/>
                  </a:ext>
                </a:extLst>
              </p:cNvPr>
              <p:cNvPicPr/>
              <p:nvPr/>
            </p:nvPicPr>
            <p:blipFill>
              <a:blip r:embed="rId252"/>
              <a:stretch>
                <a:fillRect/>
              </a:stretch>
            </p:blipFill>
            <p:spPr>
              <a:xfrm>
                <a:off x="5427154" y="1769068"/>
                <a:ext cx="69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4772" name="Freihand 114771">
                <a:extLst>
                  <a:ext uri="{FF2B5EF4-FFF2-40B4-BE49-F238E27FC236}">
                    <a16:creationId xmlns:a16="http://schemas.microsoft.com/office/drawing/2014/main" id="{9C0A0D5F-80F2-6F98-A54C-21016211959C}"/>
                  </a:ext>
                </a:extLst>
              </p14:cNvPr>
              <p14:cNvContentPartPr/>
              <p14:nvPr/>
            </p14:nvContentPartPr>
            <p14:xfrm>
              <a:off x="5418874" y="1685188"/>
              <a:ext cx="47160" cy="31320"/>
            </p14:xfrm>
          </p:contentPart>
        </mc:Choice>
        <mc:Fallback>
          <p:pic>
            <p:nvPicPr>
              <p:cNvPr id="114772" name="Freihand 114771">
                <a:extLst>
                  <a:ext uri="{FF2B5EF4-FFF2-40B4-BE49-F238E27FC236}">
                    <a16:creationId xmlns:a16="http://schemas.microsoft.com/office/drawing/2014/main" id="{9C0A0D5F-80F2-6F98-A54C-21016211959C}"/>
                  </a:ext>
                </a:extLst>
              </p:cNvPr>
              <p:cNvPicPr/>
              <p:nvPr/>
            </p:nvPicPr>
            <p:blipFill>
              <a:blip r:embed="rId254"/>
              <a:stretch>
                <a:fillRect/>
              </a:stretch>
            </p:blipFill>
            <p:spPr>
              <a:xfrm>
                <a:off x="5409874" y="1676548"/>
                <a:ext cx="648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4773" name="Freihand 114772">
                <a:extLst>
                  <a:ext uri="{FF2B5EF4-FFF2-40B4-BE49-F238E27FC236}">
                    <a16:creationId xmlns:a16="http://schemas.microsoft.com/office/drawing/2014/main" id="{6166C0B1-1A50-ECCB-090A-17710B0BD50D}"/>
                  </a:ext>
                </a:extLst>
              </p14:cNvPr>
              <p14:cNvContentPartPr/>
              <p14:nvPr/>
            </p14:nvContentPartPr>
            <p14:xfrm>
              <a:off x="5546674" y="1715068"/>
              <a:ext cx="149400" cy="132120"/>
            </p14:xfrm>
          </p:contentPart>
        </mc:Choice>
        <mc:Fallback>
          <p:pic>
            <p:nvPicPr>
              <p:cNvPr id="114773" name="Freihand 114772">
                <a:extLst>
                  <a:ext uri="{FF2B5EF4-FFF2-40B4-BE49-F238E27FC236}">
                    <a16:creationId xmlns:a16="http://schemas.microsoft.com/office/drawing/2014/main" id="{6166C0B1-1A50-ECCB-090A-17710B0BD50D}"/>
                  </a:ext>
                </a:extLst>
              </p:cNvPr>
              <p:cNvPicPr/>
              <p:nvPr/>
            </p:nvPicPr>
            <p:blipFill>
              <a:blip r:embed="rId256"/>
              <a:stretch>
                <a:fillRect/>
              </a:stretch>
            </p:blipFill>
            <p:spPr>
              <a:xfrm>
                <a:off x="5538034" y="1706068"/>
                <a:ext cx="167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4777" name="Freihand 114776">
                <a:extLst>
                  <a:ext uri="{FF2B5EF4-FFF2-40B4-BE49-F238E27FC236}">
                    <a16:creationId xmlns:a16="http://schemas.microsoft.com/office/drawing/2014/main" id="{F8B63644-0D31-37CA-7443-78A70DB73BF2}"/>
                  </a:ext>
                </a:extLst>
              </p14:cNvPr>
              <p14:cNvContentPartPr/>
              <p14:nvPr/>
            </p14:nvContentPartPr>
            <p14:xfrm>
              <a:off x="5918554" y="1558108"/>
              <a:ext cx="182160" cy="291240"/>
            </p14:xfrm>
          </p:contentPart>
        </mc:Choice>
        <mc:Fallback>
          <p:pic>
            <p:nvPicPr>
              <p:cNvPr id="114777" name="Freihand 114776">
                <a:extLst>
                  <a:ext uri="{FF2B5EF4-FFF2-40B4-BE49-F238E27FC236}">
                    <a16:creationId xmlns:a16="http://schemas.microsoft.com/office/drawing/2014/main" id="{F8B63644-0D31-37CA-7443-78A70DB73BF2}"/>
                  </a:ext>
                </a:extLst>
              </p:cNvPr>
              <p:cNvPicPr/>
              <p:nvPr/>
            </p:nvPicPr>
            <p:blipFill>
              <a:blip r:embed="rId258"/>
              <a:stretch>
                <a:fillRect/>
              </a:stretch>
            </p:blipFill>
            <p:spPr>
              <a:xfrm>
                <a:off x="5909554" y="1549468"/>
                <a:ext cx="1998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4778" name="Freihand 114777">
                <a:extLst>
                  <a:ext uri="{FF2B5EF4-FFF2-40B4-BE49-F238E27FC236}">
                    <a16:creationId xmlns:a16="http://schemas.microsoft.com/office/drawing/2014/main" id="{09594602-425E-0EB0-03FE-1B7498C57763}"/>
                  </a:ext>
                </a:extLst>
              </p14:cNvPr>
              <p14:cNvContentPartPr/>
              <p14:nvPr/>
            </p14:nvContentPartPr>
            <p14:xfrm>
              <a:off x="6142114" y="1688428"/>
              <a:ext cx="155160" cy="143640"/>
            </p14:xfrm>
          </p:contentPart>
        </mc:Choice>
        <mc:Fallback>
          <p:pic>
            <p:nvPicPr>
              <p:cNvPr id="114778" name="Freihand 114777">
                <a:extLst>
                  <a:ext uri="{FF2B5EF4-FFF2-40B4-BE49-F238E27FC236}">
                    <a16:creationId xmlns:a16="http://schemas.microsoft.com/office/drawing/2014/main" id="{09594602-425E-0EB0-03FE-1B7498C57763}"/>
                  </a:ext>
                </a:extLst>
              </p:cNvPr>
              <p:cNvPicPr/>
              <p:nvPr/>
            </p:nvPicPr>
            <p:blipFill>
              <a:blip r:embed="rId260"/>
              <a:stretch>
                <a:fillRect/>
              </a:stretch>
            </p:blipFill>
            <p:spPr>
              <a:xfrm>
                <a:off x="6133114" y="1679428"/>
                <a:ext cx="172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780" name="Freihand 114779">
                <a:extLst>
                  <a:ext uri="{FF2B5EF4-FFF2-40B4-BE49-F238E27FC236}">
                    <a16:creationId xmlns:a16="http://schemas.microsoft.com/office/drawing/2014/main" id="{6324D0F6-8805-3E9B-369B-50F9AD06B5B0}"/>
                  </a:ext>
                </a:extLst>
              </p14:cNvPr>
              <p14:cNvContentPartPr/>
              <p14:nvPr/>
            </p14:nvContentPartPr>
            <p14:xfrm>
              <a:off x="6605434" y="1719748"/>
              <a:ext cx="292680" cy="200160"/>
            </p14:xfrm>
          </p:contentPart>
        </mc:Choice>
        <mc:Fallback>
          <p:pic>
            <p:nvPicPr>
              <p:cNvPr id="114780" name="Freihand 114779">
                <a:extLst>
                  <a:ext uri="{FF2B5EF4-FFF2-40B4-BE49-F238E27FC236}">
                    <a16:creationId xmlns:a16="http://schemas.microsoft.com/office/drawing/2014/main" id="{6324D0F6-8805-3E9B-369B-50F9AD06B5B0}"/>
                  </a:ext>
                </a:extLst>
              </p:cNvPr>
              <p:cNvPicPr/>
              <p:nvPr/>
            </p:nvPicPr>
            <p:blipFill>
              <a:blip r:embed="rId262"/>
              <a:stretch>
                <a:fillRect/>
              </a:stretch>
            </p:blipFill>
            <p:spPr>
              <a:xfrm>
                <a:off x="6596434" y="1711108"/>
                <a:ext cx="310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4781" name="Freihand 114780">
                <a:extLst>
                  <a:ext uri="{FF2B5EF4-FFF2-40B4-BE49-F238E27FC236}">
                    <a16:creationId xmlns:a16="http://schemas.microsoft.com/office/drawing/2014/main" id="{80E60920-8F62-96A1-DCFD-DD7BF9760162}"/>
                  </a:ext>
                </a:extLst>
              </p14:cNvPr>
              <p14:cNvContentPartPr/>
              <p14:nvPr/>
            </p14:nvContentPartPr>
            <p14:xfrm>
              <a:off x="6958594" y="1608508"/>
              <a:ext cx="174600" cy="174960"/>
            </p14:xfrm>
          </p:contentPart>
        </mc:Choice>
        <mc:Fallback>
          <p:pic>
            <p:nvPicPr>
              <p:cNvPr id="114781" name="Freihand 114780">
                <a:extLst>
                  <a:ext uri="{FF2B5EF4-FFF2-40B4-BE49-F238E27FC236}">
                    <a16:creationId xmlns:a16="http://schemas.microsoft.com/office/drawing/2014/main" id="{80E60920-8F62-96A1-DCFD-DD7BF9760162}"/>
                  </a:ext>
                </a:extLst>
              </p:cNvPr>
              <p:cNvPicPr/>
              <p:nvPr/>
            </p:nvPicPr>
            <p:blipFill>
              <a:blip r:embed="rId264"/>
              <a:stretch>
                <a:fillRect/>
              </a:stretch>
            </p:blipFill>
            <p:spPr>
              <a:xfrm>
                <a:off x="6949594" y="1599868"/>
                <a:ext cx="192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4782" name="Freihand 114781">
                <a:extLst>
                  <a:ext uri="{FF2B5EF4-FFF2-40B4-BE49-F238E27FC236}">
                    <a16:creationId xmlns:a16="http://schemas.microsoft.com/office/drawing/2014/main" id="{B5107E4F-AA3E-0CE0-8AFC-846916068BD3}"/>
                  </a:ext>
                </a:extLst>
              </p14:cNvPr>
              <p14:cNvContentPartPr/>
              <p14:nvPr/>
            </p14:nvContentPartPr>
            <p14:xfrm>
              <a:off x="6595714" y="1535428"/>
              <a:ext cx="91080" cy="436320"/>
            </p14:xfrm>
          </p:contentPart>
        </mc:Choice>
        <mc:Fallback>
          <p:pic>
            <p:nvPicPr>
              <p:cNvPr id="114782" name="Freihand 114781">
                <a:extLst>
                  <a:ext uri="{FF2B5EF4-FFF2-40B4-BE49-F238E27FC236}">
                    <a16:creationId xmlns:a16="http://schemas.microsoft.com/office/drawing/2014/main" id="{B5107E4F-AA3E-0CE0-8AFC-846916068BD3}"/>
                  </a:ext>
                </a:extLst>
              </p:cNvPr>
              <p:cNvPicPr/>
              <p:nvPr/>
            </p:nvPicPr>
            <p:blipFill>
              <a:blip r:embed="rId266"/>
              <a:stretch>
                <a:fillRect/>
              </a:stretch>
            </p:blipFill>
            <p:spPr>
              <a:xfrm>
                <a:off x="6586714" y="1526788"/>
                <a:ext cx="10872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4783" name="Freihand 114782">
                <a:extLst>
                  <a:ext uri="{FF2B5EF4-FFF2-40B4-BE49-F238E27FC236}">
                    <a16:creationId xmlns:a16="http://schemas.microsoft.com/office/drawing/2014/main" id="{8ABDB0B1-B7D6-6E60-ED4D-1D8135369E6C}"/>
                  </a:ext>
                </a:extLst>
              </p14:cNvPr>
              <p14:cNvContentPartPr/>
              <p14:nvPr/>
            </p14:nvContentPartPr>
            <p14:xfrm>
              <a:off x="7468714" y="1503748"/>
              <a:ext cx="251640" cy="293040"/>
            </p14:xfrm>
          </p:contentPart>
        </mc:Choice>
        <mc:Fallback>
          <p:pic>
            <p:nvPicPr>
              <p:cNvPr id="114783" name="Freihand 114782">
                <a:extLst>
                  <a:ext uri="{FF2B5EF4-FFF2-40B4-BE49-F238E27FC236}">
                    <a16:creationId xmlns:a16="http://schemas.microsoft.com/office/drawing/2014/main" id="{8ABDB0B1-B7D6-6E60-ED4D-1D8135369E6C}"/>
                  </a:ext>
                </a:extLst>
              </p:cNvPr>
              <p:cNvPicPr/>
              <p:nvPr/>
            </p:nvPicPr>
            <p:blipFill>
              <a:blip r:embed="rId268"/>
              <a:stretch>
                <a:fillRect/>
              </a:stretch>
            </p:blipFill>
            <p:spPr>
              <a:xfrm>
                <a:off x="7459714" y="1494748"/>
                <a:ext cx="2692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4784" name="Freihand 114783">
                <a:extLst>
                  <a:ext uri="{FF2B5EF4-FFF2-40B4-BE49-F238E27FC236}">
                    <a16:creationId xmlns:a16="http://schemas.microsoft.com/office/drawing/2014/main" id="{C6EA3FE0-0F71-4DE8-53E2-FA55900A5E3B}"/>
                  </a:ext>
                </a:extLst>
              </p14:cNvPr>
              <p14:cNvContentPartPr/>
              <p14:nvPr/>
            </p14:nvContentPartPr>
            <p14:xfrm>
              <a:off x="7785154" y="1569988"/>
              <a:ext cx="94320" cy="151560"/>
            </p14:xfrm>
          </p:contentPart>
        </mc:Choice>
        <mc:Fallback>
          <p:pic>
            <p:nvPicPr>
              <p:cNvPr id="114784" name="Freihand 114783">
                <a:extLst>
                  <a:ext uri="{FF2B5EF4-FFF2-40B4-BE49-F238E27FC236}">
                    <a16:creationId xmlns:a16="http://schemas.microsoft.com/office/drawing/2014/main" id="{C6EA3FE0-0F71-4DE8-53E2-FA55900A5E3B}"/>
                  </a:ext>
                </a:extLst>
              </p:cNvPr>
              <p:cNvPicPr/>
              <p:nvPr/>
            </p:nvPicPr>
            <p:blipFill>
              <a:blip r:embed="rId270"/>
              <a:stretch>
                <a:fillRect/>
              </a:stretch>
            </p:blipFill>
            <p:spPr>
              <a:xfrm>
                <a:off x="7776514" y="1561348"/>
                <a:ext cx="111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4785" name="Freihand 114784">
                <a:extLst>
                  <a:ext uri="{FF2B5EF4-FFF2-40B4-BE49-F238E27FC236}">
                    <a16:creationId xmlns:a16="http://schemas.microsoft.com/office/drawing/2014/main" id="{66873D05-DE6E-9F2E-B27F-96B4D12D34DE}"/>
                  </a:ext>
                </a:extLst>
              </p14:cNvPr>
              <p14:cNvContentPartPr/>
              <p14:nvPr/>
            </p14:nvContentPartPr>
            <p14:xfrm>
              <a:off x="5836114" y="2107828"/>
              <a:ext cx="914040" cy="340200"/>
            </p14:xfrm>
          </p:contentPart>
        </mc:Choice>
        <mc:Fallback>
          <p:pic>
            <p:nvPicPr>
              <p:cNvPr id="114785" name="Freihand 114784">
                <a:extLst>
                  <a:ext uri="{FF2B5EF4-FFF2-40B4-BE49-F238E27FC236}">
                    <a16:creationId xmlns:a16="http://schemas.microsoft.com/office/drawing/2014/main" id="{66873D05-DE6E-9F2E-B27F-96B4D12D34DE}"/>
                  </a:ext>
                </a:extLst>
              </p:cNvPr>
              <p:cNvPicPr/>
              <p:nvPr/>
            </p:nvPicPr>
            <p:blipFill>
              <a:blip r:embed="rId272"/>
              <a:stretch>
                <a:fillRect/>
              </a:stretch>
            </p:blipFill>
            <p:spPr>
              <a:xfrm>
                <a:off x="5827114" y="2098828"/>
                <a:ext cx="9316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4786" name="Freihand 114785">
                <a:extLst>
                  <a:ext uri="{FF2B5EF4-FFF2-40B4-BE49-F238E27FC236}">
                    <a16:creationId xmlns:a16="http://schemas.microsoft.com/office/drawing/2014/main" id="{E545F11B-6FE8-46C8-1B88-66F3BB98E45D}"/>
                  </a:ext>
                </a:extLst>
              </p14:cNvPr>
              <p14:cNvContentPartPr/>
              <p14:nvPr/>
            </p14:nvContentPartPr>
            <p14:xfrm>
              <a:off x="6753394" y="2083708"/>
              <a:ext cx="20880" cy="28080"/>
            </p14:xfrm>
          </p:contentPart>
        </mc:Choice>
        <mc:Fallback>
          <p:pic>
            <p:nvPicPr>
              <p:cNvPr id="114786" name="Freihand 114785">
                <a:extLst>
                  <a:ext uri="{FF2B5EF4-FFF2-40B4-BE49-F238E27FC236}">
                    <a16:creationId xmlns:a16="http://schemas.microsoft.com/office/drawing/2014/main" id="{E545F11B-6FE8-46C8-1B88-66F3BB98E45D}"/>
                  </a:ext>
                </a:extLst>
              </p:cNvPr>
              <p:cNvPicPr/>
              <p:nvPr/>
            </p:nvPicPr>
            <p:blipFill>
              <a:blip r:embed="rId274"/>
              <a:stretch>
                <a:fillRect/>
              </a:stretch>
            </p:blipFill>
            <p:spPr>
              <a:xfrm>
                <a:off x="6744394" y="2074708"/>
                <a:ext cx="38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4787" name="Freihand 114786">
                <a:extLst>
                  <a:ext uri="{FF2B5EF4-FFF2-40B4-BE49-F238E27FC236}">
                    <a16:creationId xmlns:a16="http://schemas.microsoft.com/office/drawing/2014/main" id="{D4EDD89E-E449-E4C8-F925-DFB5500F9AAD}"/>
                  </a:ext>
                </a:extLst>
              </p14:cNvPr>
              <p14:cNvContentPartPr/>
              <p14:nvPr/>
            </p14:nvContentPartPr>
            <p14:xfrm>
              <a:off x="6818914" y="2145988"/>
              <a:ext cx="84960" cy="289080"/>
            </p14:xfrm>
          </p:contentPart>
        </mc:Choice>
        <mc:Fallback>
          <p:pic>
            <p:nvPicPr>
              <p:cNvPr id="114787" name="Freihand 114786">
                <a:extLst>
                  <a:ext uri="{FF2B5EF4-FFF2-40B4-BE49-F238E27FC236}">
                    <a16:creationId xmlns:a16="http://schemas.microsoft.com/office/drawing/2014/main" id="{D4EDD89E-E449-E4C8-F925-DFB5500F9AAD}"/>
                  </a:ext>
                </a:extLst>
              </p:cNvPr>
              <p:cNvPicPr/>
              <p:nvPr/>
            </p:nvPicPr>
            <p:blipFill>
              <a:blip r:embed="rId276"/>
              <a:stretch>
                <a:fillRect/>
              </a:stretch>
            </p:blipFill>
            <p:spPr>
              <a:xfrm>
                <a:off x="6809914" y="2136988"/>
                <a:ext cx="1026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4788" name="Freihand 114787">
                <a:extLst>
                  <a:ext uri="{FF2B5EF4-FFF2-40B4-BE49-F238E27FC236}">
                    <a16:creationId xmlns:a16="http://schemas.microsoft.com/office/drawing/2014/main" id="{5A5F9AA3-5957-FCAB-3CC4-D8AED22D2EB2}"/>
                  </a:ext>
                </a:extLst>
              </p14:cNvPr>
              <p14:cNvContentPartPr/>
              <p14:nvPr/>
            </p14:nvContentPartPr>
            <p14:xfrm>
              <a:off x="7103674" y="2068588"/>
              <a:ext cx="135720" cy="250560"/>
            </p14:xfrm>
          </p:contentPart>
        </mc:Choice>
        <mc:Fallback>
          <p:pic>
            <p:nvPicPr>
              <p:cNvPr id="114788" name="Freihand 114787">
                <a:extLst>
                  <a:ext uri="{FF2B5EF4-FFF2-40B4-BE49-F238E27FC236}">
                    <a16:creationId xmlns:a16="http://schemas.microsoft.com/office/drawing/2014/main" id="{5A5F9AA3-5957-FCAB-3CC4-D8AED22D2EB2}"/>
                  </a:ext>
                </a:extLst>
              </p:cNvPr>
              <p:cNvPicPr/>
              <p:nvPr/>
            </p:nvPicPr>
            <p:blipFill>
              <a:blip r:embed="rId278"/>
              <a:stretch>
                <a:fillRect/>
              </a:stretch>
            </p:blipFill>
            <p:spPr>
              <a:xfrm>
                <a:off x="7095034" y="2059948"/>
                <a:ext cx="1533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4789" name="Freihand 114788">
                <a:extLst>
                  <a:ext uri="{FF2B5EF4-FFF2-40B4-BE49-F238E27FC236}">
                    <a16:creationId xmlns:a16="http://schemas.microsoft.com/office/drawing/2014/main" id="{A99A56A3-A51A-71F9-7E22-140164A5B9BA}"/>
                  </a:ext>
                </a:extLst>
              </p14:cNvPr>
              <p14:cNvContentPartPr/>
              <p14:nvPr/>
            </p14:nvContentPartPr>
            <p14:xfrm>
              <a:off x="7263874" y="2028268"/>
              <a:ext cx="438480" cy="151200"/>
            </p14:xfrm>
          </p:contentPart>
        </mc:Choice>
        <mc:Fallback>
          <p:pic>
            <p:nvPicPr>
              <p:cNvPr id="114789" name="Freihand 114788">
                <a:extLst>
                  <a:ext uri="{FF2B5EF4-FFF2-40B4-BE49-F238E27FC236}">
                    <a16:creationId xmlns:a16="http://schemas.microsoft.com/office/drawing/2014/main" id="{A99A56A3-A51A-71F9-7E22-140164A5B9BA}"/>
                  </a:ext>
                </a:extLst>
              </p:cNvPr>
              <p:cNvPicPr/>
              <p:nvPr/>
            </p:nvPicPr>
            <p:blipFill>
              <a:blip r:embed="rId280"/>
              <a:stretch>
                <a:fillRect/>
              </a:stretch>
            </p:blipFill>
            <p:spPr>
              <a:xfrm>
                <a:off x="7254874" y="2019628"/>
                <a:ext cx="456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4790" name="Freihand 114789">
                <a:extLst>
                  <a:ext uri="{FF2B5EF4-FFF2-40B4-BE49-F238E27FC236}">
                    <a16:creationId xmlns:a16="http://schemas.microsoft.com/office/drawing/2014/main" id="{32328FD1-84C4-69AC-D84E-BC48FC6B16A4}"/>
                  </a:ext>
                </a:extLst>
              </p14:cNvPr>
              <p14:cNvContentPartPr/>
              <p14:nvPr/>
            </p14:nvContentPartPr>
            <p14:xfrm>
              <a:off x="7670314" y="1933588"/>
              <a:ext cx="8640" cy="12600"/>
            </p14:xfrm>
          </p:contentPart>
        </mc:Choice>
        <mc:Fallback>
          <p:pic>
            <p:nvPicPr>
              <p:cNvPr id="114790" name="Freihand 114789">
                <a:extLst>
                  <a:ext uri="{FF2B5EF4-FFF2-40B4-BE49-F238E27FC236}">
                    <a16:creationId xmlns:a16="http://schemas.microsoft.com/office/drawing/2014/main" id="{32328FD1-84C4-69AC-D84E-BC48FC6B16A4}"/>
                  </a:ext>
                </a:extLst>
              </p:cNvPr>
              <p:cNvPicPr/>
              <p:nvPr/>
            </p:nvPicPr>
            <p:blipFill>
              <a:blip r:embed="rId282"/>
              <a:stretch>
                <a:fillRect/>
              </a:stretch>
            </p:blipFill>
            <p:spPr>
              <a:xfrm>
                <a:off x="7661674" y="1924948"/>
                <a:ext cx="26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4791" name="Freihand 114790">
                <a:extLst>
                  <a:ext uri="{FF2B5EF4-FFF2-40B4-BE49-F238E27FC236}">
                    <a16:creationId xmlns:a16="http://schemas.microsoft.com/office/drawing/2014/main" id="{E07FEFDF-F852-0596-7B88-07D95E3D4B5C}"/>
                  </a:ext>
                </a:extLst>
              </p14:cNvPr>
              <p14:cNvContentPartPr/>
              <p14:nvPr/>
            </p14:nvContentPartPr>
            <p14:xfrm>
              <a:off x="7730794" y="1801108"/>
              <a:ext cx="147600" cy="268200"/>
            </p14:xfrm>
          </p:contentPart>
        </mc:Choice>
        <mc:Fallback>
          <p:pic>
            <p:nvPicPr>
              <p:cNvPr id="114791" name="Freihand 114790">
                <a:extLst>
                  <a:ext uri="{FF2B5EF4-FFF2-40B4-BE49-F238E27FC236}">
                    <a16:creationId xmlns:a16="http://schemas.microsoft.com/office/drawing/2014/main" id="{E07FEFDF-F852-0596-7B88-07D95E3D4B5C}"/>
                  </a:ext>
                </a:extLst>
              </p:cNvPr>
              <p:cNvPicPr/>
              <p:nvPr/>
            </p:nvPicPr>
            <p:blipFill>
              <a:blip r:embed="rId284"/>
              <a:stretch>
                <a:fillRect/>
              </a:stretch>
            </p:blipFill>
            <p:spPr>
              <a:xfrm>
                <a:off x="7722154" y="1792108"/>
                <a:ext cx="165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4792" name="Freihand 114791">
                <a:extLst>
                  <a:ext uri="{FF2B5EF4-FFF2-40B4-BE49-F238E27FC236}">
                    <a16:creationId xmlns:a16="http://schemas.microsoft.com/office/drawing/2014/main" id="{6147310C-8FF2-0C7B-85CF-1BE9A6ADBD00}"/>
                  </a:ext>
                </a:extLst>
              </p14:cNvPr>
              <p14:cNvContentPartPr/>
              <p14:nvPr/>
            </p14:nvContentPartPr>
            <p14:xfrm>
              <a:off x="7876954" y="1840708"/>
              <a:ext cx="182880" cy="169200"/>
            </p14:xfrm>
          </p:contentPart>
        </mc:Choice>
        <mc:Fallback>
          <p:pic>
            <p:nvPicPr>
              <p:cNvPr id="114792" name="Freihand 114791">
                <a:extLst>
                  <a:ext uri="{FF2B5EF4-FFF2-40B4-BE49-F238E27FC236}">
                    <a16:creationId xmlns:a16="http://schemas.microsoft.com/office/drawing/2014/main" id="{6147310C-8FF2-0C7B-85CF-1BE9A6ADBD00}"/>
                  </a:ext>
                </a:extLst>
              </p:cNvPr>
              <p:cNvPicPr/>
              <p:nvPr/>
            </p:nvPicPr>
            <p:blipFill>
              <a:blip r:embed="rId286"/>
              <a:stretch>
                <a:fillRect/>
              </a:stretch>
            </p:blipFill>
            <p:spPr>
              <a:xfrm>
                <a:off x="7868314" y="1832068"/>
                <a:ext cx="200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4793" name="Freihand 114792">
                <a:extLst>
                  <a:ext uri="{FF2B5EF4-FFF2-40B4-BE49-F238E27FC236}">
                    <a16:creationId xmlns:a16="http://schemas.microsoft.com/office/drawing/2014/main" id="{D43565C8-12D7-E979-6D54-40B554C70360}"/>
                  </a:ext>
                </a:extLst>
              </p14:cNvPr>
              <p14:cNvContentPartPr/>
              <p14:nvPr/>
            </p14:nvContentPartPr>
            <p14:xfrm>
              <a:off x="8262514" y="1554868"/>
              <a:ext cx="305280" cy="291240"/>
            </p14:xfrm>
          </p:contentPart>
        </mc:Choice>
        <mc:Fallback>
          <p:pic>
            <p:nvPicPr>
              <p:cNvPr id="114793" name="Freihand 114792">
                <a:extLst>
                  <a:ext uri="{FF2B5EF4-FFF2-40B4-BE49-F238E27FC236}">
                    <a16:creationId xmlns:a16="http://schemas.microsoft.com/office/drawing/2014/main" id="{D43565C8-12D7-E979-6D54-40B554C70360}"/>
                  </a:ext>
                </a:extLst>
              </p:cNvPr>
              <p:cNvPicPr/>
              <p:nvPr/>
            </p:nvPicPr>
            <p:blipFill>
              <a:blip r:embed="rId288"/>
              <a:stretch>
                <a:fillRect/>
              </a:stretch>
            </p:blipFill>
            <p:spPr>
              <a:xfrm>
                <a:off x="8253514" y="1546228"/>
                <a:ext cx="3229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4794" name="Freihand 114793">
                <a:extLst>
                  <a:ext uri="{FF2B5EF4-FFF2-40B4-BE49-F238E27FC236}">
                    <a16:creationId xmlns:a16="http://schemas.microsoft.com/office/drawing/2014/main" id="{6B5B096F-AED3-53C3-F8D5-80915B262293}"/>
                  </a:ext>
                </a:extLst>
              </p14:cNvPr>
              <p14:cNvContentPartPr/>
              <p14:nvPr/>
            </p14:nvContentPartPr>
            <p14:xfrm>
              <a:off x="8622874" y="1322668"/>
              <a:ext cx="425160" cy="282240"/>
            </p14:xfrm>
          </p:contentPart>
        </mc:Choice>
        <mc:Fallback>
          <p:pic>
            <p:nvPicPr>
              <p:cNvPr id="114794" name="Freihand 114793">
                <a:extLst>
                  <a:ext uri="{FF2B5EF4-FFF2-40B4-BE49-F238E27FC236}">
                    <a16:creationId xmlns:a16="http://schemas.microsoft.com/office/drawing/2014/main" id="{6B5B096F-AED3-53C3-F8D5-80915B262293}"/>
                  </a:ext>
                </a:extLst>
              </p:cNvPr>
              <p:cNvPicPr/>
              <p:nvPr/>
            </p:nvPicPr>
            <p:blipFill>
              <a:blip r:embed="rId290"/>
              <a:stretch>
                <a:fillRect/>
              </a:stretch>
            </p:blipFill>
            <p:spPr>
              <a:xfrm>
                <a:off x="8614234" y="1313668"/>
                <a:ext cx="4428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4795" name="Freihand 114794">
                <a:extLst>
                  <a:ext uri="{FF2B5EF4-FFF2-40B4-BE49-F238E27FC236}">
                    <a16:creationId xmlns:a16="http://schemas.microsoft.com/office/drawing/2014/main" id="{EA5A5120-12C0-E593-8A0C-6CD0CCA8179B}"/>
                  </a:ext>
                </a:extLst>
              </p14:cNvPr>
              <p14:cNvContentPartPr/>
              <p14:nvPr/>
            </p14:nvContentPartPr>
            <p14:xfrm>
              <a:off x="8543314" y="1149508"/>
              <a:ext cx="422640" cy="159120"/>
            </p14:xfrm>
          </p:contentPart>
        </mc:Choice>
        <mc:Fallback>
          <p:pic>
            <p:nvPicPr>
              <p:cNvPr id="114795" name="Freihand 114794">
                <a:extLst>
                  <a:ext uri="{FF2B5EF4-FFF2-40B4-BE49-F238E27FC236}">
                    <a16:creationId xmlns:a16="http://schemas.microsoft.com/office/drawing/2014/main" id="{EA5A5120-12C0-E593-8A0C-6CD0CCA8179B}"/>
                  </a:ext>
                </a:extLst>
              </p:cNvPr>
              <p:cNvPicPr/>
              <p:nvPr/>
            </p:nvPicPr>
            <p:blipFill>
              <a:blip r:embed="rId292"/>
              <a:stretch>
                <a:fillRect/>
              </a:stretch>
            </p:blipFill>
            <p:spPr>
              <a:xfrm>
                <a:off x="8534314" y="1140868"/>
                <a:ext cx="440280" cy="176760"/>
              </a:xfrm>
              <a:prstGeom prst="rect">
                <a:avLst/>
              </a:prstGeom>
            </p:spPr>
          </p:pic>
        </mc:Fallback>
      </mc:AlternateContent>
      <p:grpSp>
        <p:nvGrpSpPr>
          <p:cNvPr id="114810" name="Gruppieren 114809">
            <a:extLst>
              <a:ext uri="{FF2B5EF4-FFF2-40B4-BE49-F238E27FC236}">
                <a16:creationId xmlns:a16="http://schemas.microsoft.com/office/drawing/2014/main" id="{7A85A460-937F-EDF1-7F18-48396B99AF34}"/>
              </a:ext>
            </a:extLst>
          </p:cNvPr>
          <p:cNvGrpSpPr/>
          <p:nvPr/>
        </p:nvGrpSpPr>
        <p:grpSpPr>
          <a:xfrm>
            <a:off x="9279154" y="778348"/>
            <a:ext cx="2399400" cy="637200"/>
            <a:chOff x="9279154" y="778348"/>
            <a:chExt cx="2399400" cy="637200"/>
          </a:xfrm>
        </p:grpSpPr>
        <mc:AlternateContent xmlns:mc="http://schemas.openxmlformats.org/markup-compatibility/2006">
          <mc:Choice xmlns:p14="http://schemas.microsoft.com/office/powerpoint/2010/main" Requires="p14">
            <p:contentPart p14:bwMode="auto" r:id="rId293">
              <p14:nvContentPartPr>
                <p14:cNvPr id="114796" name="Freihand 114795">
                  <a:extLst>
                    <a:ext uri="{FF2B5EF4-FFF2-40B4-BE49-F238E27FC236}">
                      <a16:creationId xmlns:a16="http://schemas.microsoft.com/office/drawing/2014/main" id="{0E9FCF6B-96AB-F5C7-A442-A2C4D83822E9}"/>
                    </a:ext>
                  </a:extLst>
                </p14:cNvPr>
                <p14:cNvContentPartPr/>
                <p14:nvPr/>
              </p14:nvContentPartPr>
              <p14:xfrm>
                <a:off x="9279154" y="1118548"/>
                <a:ext cx="204120" cy="297000"/>
              </p14:xfrm>
            </p:contentPart>
          </mc:Choice>
          <mc:Fallback>
            <p:pic>
              <p:nvPicPr>
                <p:cNvPr id="114796" name="Freihand 114795">
                  <a:extLst>
                    <a:ext uri="{FF2B5EF4-FFF2-40B4-BE49-F238E27FC236}">
                      <a16:creationId xmlns:a16="http://schemas.microsoft.com/office/drawing/2014/main" id="{0E9FCF6B-96AB-F5C7-A442-A2C4D83822E9}"/>
                    </a:ext>
                  </a:extLst>
                </p:cNvPr>
                <p:cNvPicPr/>
                <p:nvPr/>
              </p:nvPicPr>
              <p:blipFill>
                <a:blip r:embed="rId294"/>
                <a:stretch>
                  <a:fillRect/>
                </a:stretch>
              </p:blipFill>
              <p:spPr>
                <a:xfrm>
                  <a:off x="9270514" y="1109548"/>
                  <a:ext cx="2217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4797" name="Freihand 114796">
                  <a:extLst>
                    <a:ext uri="{FF2B5EF4-FFF2-40B4-BE49-F238E27FC236}">
                      <a16:creationId xmlns:a16="http://schemas.microsoft.com/office/drawing/2014/main" id="{E918B07C-5A7C-C29E-175E-0053AC9FE013}"/>
                    </a:ext>
                  </a:extLst>
                </p14:cNvPr>
                <p14:cNvContentPartPr/>
                <p14:nvPr/>
              </p14:nvContentPartPr>
              <p14:xfrm>
                <a:off x="9533314" y="1199548"/>
                <a:ext cx="122040" cy="144720"/>
              </p14:xfrm>
            </p:contentPart>
          </mc:Choice>
          <mc:Fallback>
            <p:pic>
              <p:nvPicPr>
                <p:cNvPr id="114797" name="Freihand 114796">
                  <a:extLst>
                    <a:ext uri="{FF2B5EF4-FFF2-40B4-BE49-F238E27FC236}">
                      <a16:creationId xmlns:a16="http://schemas.microsoft.com/office/drawing/2014/main" id="{E918B07C-5A7C-C29E-175E-0053AC9FE013}"/>
                    </a:ext>
                  </a:extLst>
                </p:cNvPr>
                <p:cNvPicPr/>
                <p:nvPr/>
              </p:nvPicPr>
              <p:blipFill>
                <a:blip r:embed="rId296"/>
                <a:stretch>
                  <a:fillRect/>
                </a:stretch>
              </p:blipFill>
              <p:spPr>
                <a:xfrm>
                  <a:off x="9524674" y="1190908"/>
                  <a:ext cx="139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4799" name="Freihand 114798">
                  <a:extLst>
                    <a:ext uri="{FF2B5EF4-FFF2-40B4-BE49-F238E27FC236}">
                      <a16:creationId xmlns:a16="http://schemas.microsoft.com/office/drawing/2014/main" id="{22475757-D1F6-BAEE-7A65-5654D785FDFE}"/>
                    </a:ext>
                  </a:extLst>
                </p14:cNvPr>
                <p14:cNvContentPartPr/>
                <p14:nvPr/>
              </p14:nvContentPartPr>
              <p14:xfrm>
                <a:off x="9824914" y="1041148"/>
                <a:ext cx="89280" cy="263160"/>
              </p14:xfrm>
            </p:contentPart>
          </mc:Choice>
          <mc:Fallback>
            <p:pic>
              <p:nvPicPr>
                <p:cNvPr id="114799" name="Freihand 114798">
                  <a:extLst>
                    <a:ext uri="{FF2B5EF4-FFF2-40B4-BE49-F238E27FC236}">
                      <a16:creationId xmlns:a16="http://schemas.microsoft.com/office/drawing/2014/main" id="{22475757-D1F6-BAEE-7A65-5654D785FDFE}"/>
                    </a:ext>
                  </a:extLst>
                </p:cNvPr>
                <p:cNvPicPr/>
                <p:nvPr/>
              </p:nvPicPr>
              <p:blipFill>
                <a:blip r:embed="rId298"/>
                <a:stretch>
                  <a:fillRect/>
                </a:stretch>
              </p:blipFill>
              <p:spPr>
                <a:xfrm>
                  <a:off x="9816274" y="1032148"/>
                  <a:ext cx="1069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4800" name="Freihand 114799">
                  <a:extLst>
                    <a:ext uri="{FF2B5EF4-FFF2-40B4-BE49-F238E27FC236}">
                      <a16:creationId xmlns:a16="http://schemas.microsoft.com/office/drawing/2014/main" id="{FF7FD940-0AC7-1CDF-F1F4-6E935E46B804}"/>
                    </a:ext>
                  </a:extLst>
                </p14:cNvPr>
                <p14:cNvContentPartPr/>
                <p14:nvPr/>
              </p14:nvContentPartPr>
              <p14:xfrm>
                <a:off x="10000594" y="1171828"/>
                <a:ext cx="173520" cy="111600"/>
              </p14:xfrm>
            </p:contentPart>
          </mc:Choice>
          <mc:Fallback>
            <p:pic>
              <p:nvPicPr>
                <p:cNvPr id="114800" name="Freihand 114799">
                  <a:extLst>
                    <a:ext uri="{FF2B5EF4-FFF2-40B4-BE49-F238E27FC236}">
                      <a16:creationId xmlns:a16="http://schemas.microsoft.com/office/drawing/2014/main" id="{FF7FD940-0AC7-1CDF-F1F4-6E935E46B804}"/>
                    </a:ext>
                  </a:extLst>
                </p:cNvPr>
                <p:cNvPicPr/>
                <p:nvPr/>
              </p:nvPicPr>
              <p:blipFill>
                <a:blip r:embed="rId300"/>
                <a:stretch>
                  <a:fillRect/>
                </a:stretch>
              </p:blipFill>
              <p:spPr>
                <a:xfrm>
                  <a:off x="9991954" y="1162828"/>
                  <a:ext cx="191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4801" name="Freihand 114800">
                  <a:extLst>
                    <a:ext uri="{FF2B5EF4-FFF2-40B4-BE49-F238E27FC236}">
                      <a16:creationId xmlns:a16="http://schemas.microsoft.com/office/drawing/2014/main" id="{66967981-EB5D-21F9-1D21-93205800730A}"/>
                    </a:ext>
                  </a:extLst>
                </p14:cNvPr>
                <p14:cNvContentPartPr/>
                <p14:nvPr/>
              </p14:nvContentPartPr>
              <p14:xfrm>
                <a:off x="10132714" y="1122148"/>
                <a:ext cx="103320" cy="147240"/>
              </p14:xfrm>
            </p:contentPart>
          </mc:Choice>
          <mc:Fallback>
            <p:pic>
              <p:nvPicPr>
                <p:cNvPr id="114801" name="Freihand 114800">
                  <a:extLst>
                    <a:ext uri="{FF2B5EF4-FFF2-40B4-BE49-F238E27FC236}">
                      <a16:creationId xmlns:a16="http://schemas.microsoft.com/office/drawing/2014/main" id="{66967981-EB5D-21F9-1D21-93205800730A}"/>
                    </a:ext>
                  </a:extLst>
                </p:cNvPr>
                <p:cNvPicPr/>
                <p:nvPr/>
              </p:nvPicPr>
              <p:blipFill>
                <a:blip r:embed="rId302"/>
                <a:stretch>
                  <a:fillRect/>
                </a:stretch>
              </p:blipFill>
              <p:spPr>
                <a:xfrm>
                  <a:off x="10123714" y="1113148"/>
                  <a:ext cx="120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4802" name="Freihand 114801">
                  <a:extLst>
                    <a:ext uri="{FF2B5EF4-FFF2-40B4-BE49-F238E27FC236}">
                      <a16:creationId xmlns:a16="http://schemas.microsoft.com/office/drawing/2014/main" id="{6F98B1E9-7A7F-0910-5534-FF084E257F39}"/>
                    </a:ext>
                  </a:extLst>
                </p14:cNvPr>
                <p14:cNvContentPartPr/>
                <p14:nvPr/>
              </p14:nvContentPartPr>
              <p14:xfrm>
                <a:off x="10292194" y="1081108"/>
                <a:ext cx="232920" cy="155160"/>
              </p14:xfrm>
            </p:contentPart>
          </mc:Choice>
          <mc:Fallback>
            <p:pic>
              <p:nvPicPr>
                <p:cNvPr id="114802" name="Freihand 114801">
                  <a:extLst>
                    <a:ext uri="{FF2B5EF4-FFF2-40B4-BE49-F238E27FC236}">
                      <a16:creationId xmlns:a16="http://schemas.microsoft.com/office/drawing/2014/main" id="{6F98B1E9-7A7F-0910-5534-FF084E257F39}"/>
                    </a:ext>
                  </a:extLst>
                </p:cNvPr>
                <p:cNvPicPr/>
                <p:nvPr/>
              </p:nvPicPr>
              <p:blipFill>
                <a:blip r:embed="rId304"/>
                <a:stretch>
                  <a:fillRect/>
                </a:stretch>
              </p:blipFill>
              <p:spPr>
                <a:xfrm>
                  <a:off x="10283554" y="1072468"/>
                  <a:ext cx="250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4803" name="Freihand 114802">
                  <a:extLst>
                    <a:ext uri="{FF2B5EF4-FFF2-40B4-BE49-F238E27FC236}">
                      <a16:creationId xmlns:a16="http://schemas.microsoft.com/office/drawing/2014/main" id="{DFBDC57F-E10A-DDC6-6534-7990E2FD5F78}"/>
                    </a:ext>
                  </a:extLst>
                </p14:cNvPr>
                <p14:cNvContentPartPr/>
                <p14:nvPr/>
              </p14:nvContentPartPr>
              <p14:xfrm>
                <a:off x="10386514" y="986428"/>
                <a:ext cx="46080" cy="16200"/>
              </p14:xfrm>
            </p:contentPart>
          </mc:Choice>
          <mc:Fallback>
            <p:pic>
              <p:nvPicPr>
                <p:cNvPr id="114803" name="Freihand 114802">
                  <a:extLst>
                    <a:ext uri="{FF2B5EF4-FFF2-40B4-BE49-F238E27FC236}">
                      <a16:creationId xmlns:a16="http://schemas.microsoft.com/office/drawing/2014/main" id="{DFBDC57F-E10A-DDC6-6534-7990E2FD5F78}"/>
                    </a:ext>
                  </a:extLst>
                </p:cNvPr>
                <p:cNvPicPr/>
                <p:nvPr/>
              </p:nvPicPr>
              <p:blipFill>
                <a:blip r:embed="rId306"/>
                <a:stretch>
                  <a:fillRect/>
                </a:stretch>
              </p:blipFill>
              <p:spPr>
                <a:xfrm>
                  <a:off x="10377514" y="977788"/>
                  <a:ext cx="63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4804" name="Freihand 114803">
                  <a:extLst>
                    <a:ext uri="{FF2B5EF4-FFF2-40B4-BE49-F238E27FC236}">
                      <a16:creationId xmlns:a16="http://schemas.microsoft.com/office/drawing/2014/main" id="{0CADB383-3ECD-B641-038A-B344FFF12956}"/>
                    </a:ext>
                  </a:extLst>
                </p14:cNvPr>
                <p14:cNvContentPartPr/>
                <p14:nvPr/>
              </p14:nvContentPartPr>
              <p14:xfrm>
                <a:off x="10539514" y="1034308"/>
                <a:ext cx="116280" cy="142560"/>
              </p14:xfrm>
            </p:contentPart>
          </mc:Choice>
          <mc:Fallback>
            <p:pic>
              <p:nvPicPr>
                <p:cNvPr id="114804" name="Freihand 114803">
                  <a:extLst>
                    <a:ext uri="{FF2B5EF4-FFF2-40B4-BE49-F238E27FC236}">
                      <a16:creationId xmlns:a16="http://schemas.microsoft.com/office/drawing/2014/main" id="{0CADB383-3ECD-B641-038A-B344FFF12956}"/>
                    </a:ext>
                  </a:extLst>
                </p:cNvPr>
                <p:cNvPicPr/>
                <p:nvPr/>
              </p:nvPicPr>
              <p:blipFill>
                <a:blip r:embed="rId308"/>
                <a:stretch>
                  <a:fillRect/>
                </a:stretch>
              </p:blipFill>
              <p:spPr>
                <a:xfrm>
                  <a:off x="10530514" y="1025668"/>
                  <a:ext cx="133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4805" name="Freihand 114804">
                  <a:extLst>
                    <a:ext uri="{FF2B5EF4-FFF2-40B4-BE49-F238E27FC236}">
                      <a16:creationId xmlns:a16="http://schemas.microsoft.com/office/drawing/2014/main" id="{32CC4459-AA71-DC3E-A829-011023729972}"/>
                    </a:ext>
                  </a:extLst>
                </p14:cNvPr>
                <p14:cNvContentPartPr/>
                <p14:nvPr/>
              </p14:nvContentPartPr>
              <p14:xfrm>
                <a:off x="10662274" y="1018828"/>
                <a:ext cx="124200" cy="106560"/>
              </p14:xfrm>
            </p:contentPart>
          </mc:Choice>
          <mc:Fallback>
            <p:pic>
              <p:nvPicPr>
                <p:cNvPr id="114805" name="Freihand 114804">
                  <a:extLst>
                    <a:ext uri="{FF2B5EF4-FFF2-40B4-BE49-F238E27FC236}">
                      <a16:creationId xmlns:a16="http://schemas.microsoft.com/office/drawing/2014/main" id="{32CC4459-AA71-DC3E-A829-011023729972}"/>
                    </a:ext>
                  </a:extLst>
                </p:cNvPr>
                <p:cNvPicPr/>
                <p:nvPr/>
              </p:nvPicPr>
              <p:blipFill>
                <a:blip r:embed="rId310"/>
                <a:stretch>
                  <a:fillRect/>
                </a:stretch>
              </p:blipFill>
              <p:spPr>
                <a:xfrm>
                  <a:off x="10653634" y="1009828"/>
                  <a:ext cx="141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4806" name="Freihand 114805">
                  <a:extLst>
                    <a:ext uri="{FF2B5EF4-FFF2-40B4-BE49-F238E27FC236}">
                      <a16:creationId xmlns:a16="http://schemas.microsoft.com/office/drawing/2014/main" id="{2BFF3051-DDF9-DC37-849B-08E10C386D16}"/>
                    </a:ext>
                  </a:extLst>
                </p14:cNvPr>
                <p14:cNvContentPartPr/>
                <p14:nvPr/>
              </p14:nvContentPartPr>
              <p14:xfrm>
                <a:off x="10803754" y="987868"/>
                <a:ext cx="101160" cy="105120"/>
              </p14:xfrm>
            </p:contentPart>
          </mc:Choice>
          <mc:Fallback>
            <p:pic>
              <p:nvPicPr>
                <p:cNvPr id="114806" name="Freihand 114805">
                  <a:extLst>
                    <a:ext uri="{FF2B5EF4-FFF2-40B4-BE49-F238E27FC236}">
                      <a16:creationId xmlns:a16="http://schemas.microsoft.com/office/drawing/2014/main" id="{2BFF3051-DDF9-DC37-849B-08E10C386D16}"/>
                    </a:ext>
                  </a:extLst>
                </p:cNvPr>
                <p:cNvPicPr/>
                <p:nvPr/>
              </p:nvPicPr>
              <p:blipFill>
                <a:blip r:embed="rId312"/>
                <a:stretch>
                  <a:fillRect/>
                </a:stretch>
              </p:blipFill>
              <p:spPr>
                <a:xfrm>
                  <a:off x="10794754" y="979228"/>
                  <a:ext cx="118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4807" name="Freihand 114806">
                  <a:extLst>
                    <a:ext uri="{FF2B5EF4-FFF2-40B4-BE49-F238E27FC236}">
                      <a16:creationId xmlns:a16="http://schemas.microsoft.com/office/drawing/2014/main" id="{B06C672F-E2D3-B3C1-C8AF-8E073379FB73}"/>
                    </a:ext>
                  </a:extLst>
                </p14:cNvPr>
                <p14:cNvContentPartPr/>
                <p14:nvPr/>
              </p14:nvContentPartPr>
              <p14:xfrm>
                <a:off x="11016874" y="947908"/>
                <a:ext cx="240120" cy="289080"/>
              </p14:xfrm>
            </p:contentPart>
          </mc:Choice>
          <mc:Fallback>
            <p:pic>
              <p:nvPicPr>
                <p:cNvPr id="114807" name="Freihand 114806">
                  <a:extLst>
                    <a:ext uri="{FF2B5EF4-FFF2-40B4-BE49-F238E27FC236}">
                      <a16:creationId xmlns:a16="http://schemas.microsoft.com/office/drawing/2014/main" id="{B06C672F-E2D3-B3C1-C8AF-8E073379FB73}"/>
                    </a:ext>
                  </a:extLst>
                </p:cNvPr>
                <p:cNvPicPr/>
                <p:nvPr/>
              </p:nvPicPr>
              <p:blipFill>
                <a:blip r:embed="rId314"/>
                <a:stretch>
                  <a:fillRect/>
                </a:stretch>
              </p:blipFill>
              <p:spPr>
                <a:xfrm>
                  <a:off x="11008234" y="939268"/>
                  <a:ext cx="2577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4808" name="Freihand 114807">
                  <a:extLst>
                    <a:ext uri="{FF2B5EF4-FFF2-40B4-BE49-F238E27FC236}">
                      <a16:creationId xmlns:a16="http://schemas.microsoft.com/office/drawing/2014/main" id="{ABD729A4-CDD8-007F-FEFF-F59CD8339C06}"/>
                    </a:ext>
                  </a:extLst>
                </p14:cNvPr>
                <p14:cNvContentPartPr/>
                <p14:nvPr/>
              </p14:nvContentPartPr>
              <p14:xfrm>
                <a:off x="11281834" y="778348"/>
                <a:ext cx="207720" cy="254520"/>
              </p14:xfrm>
            </p:contentPart>
          </mc:Choice>
          <mc:Fallback>
            <p:pic>
              <p:nvPicPr>
                <p:cNvPr id="114808" name="Freihand 114807">
                  <a:extLst>
                    <a:ext uri="{FF2B5EF4-FFF2-40B4-BE49-F238E27FC236}">
                      <a16:creationId xmlns:a16="http://schemas.microsoft.com/office/drawing/2014/main" id="{ABD729A4-CDD8-007F-FEFF-F59CD8339C06}"/>
                    </a:ext>
                  </a:extLst>
                </p:cNvPr>
                <p:cNvPicPr/>
                <p:nvPr/>
              </p:nvPicPr>
              <p:blipFill>
                <a:blip r:embed="rId316"/>
                <a:stretch>
                  <a:fillRect/>
                </a:stretch>
              </p:blipFill>
              <p:spPr>
                <a:xfrm>
                  <a:off x="11273194" y="769348"/>
                  <a:ext cx="2253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4809" name="Freihand 114808">
                  <a:extLst>
                    <a:ext uri="{FF2B5EF4-FFF2-40B4-BE49-F238E27FC236}">
                      <a16:creationId xmlns:a16="http://schemas.microsoft.com/office/drawing/2014/main" id="{A6B2D78A-79FA-A7C0-2021-D0B6540DF0E7}"/>
                    </a:ext>
                  </a:extLst>
                </p14:cNvPr>
                <p14:cNvContentPartPr/>
                <p14:nvPr/>
              </p14:nvContentPartPr>
              <p14:xfrm>
                <a:off x="11529154" y="833068"/>
                <a:ext cx="149400" cy="210600"/>
              </p14:xfrm>
            </p:contentPart>
          </mc:Choice>
          <mc:Fallback>
            <p:pic>
              <p:nvPicPr>
                <p:cNvPr id="114809" name="Freihand 114808">
                  <a:extLst>
                    <a:ext uri="{FF2B5EF4-FFF2-40B4-BE49-F238E27FC236}">
                      <a16:creationId xmlns:a16="http://schemas.microsoft.com/office/drawing/2014/main" id="{A6B2D78A-79FA-A7C0-2021-D0B6540DF0E7}"/>
                    </a:ext>
                  </a:extLst>
                </p:cNvPr>
                <p:cNvPicPr/>
                <p:nvPr/>
              </p:nvPicPr>
              <p:blipFill>
                <a:blip r:embed="rId318"/>
                <a:stretch>
                  <a:fillRect/>
                </a:stretch>
              </p:blipFill>
              <p:spPr>
                <a:xfrm>
                  <a:off x="11520154" y="824068"/>
                  <a:ext cx="167040" cy="228240"/>
                </a:xfrm>
                <a:prstGeom prst="rect">
                  <a:avLst/>
                </a:prstGeom>
              </p:spPr>
            </p:pic>
          </mc:Fallback>
        </mc:AlternateContent>
      </p:grpSp>
    </p:spTree>
    <p:extLst>
      <p:ext uri="{BB962C8B-B14F-4D97-AF65-F5344CB8AC3E}">
        <p14:creationId xmlns:p14="http://schemas.microsoft.com/office/powerpoint/2010/main" val="33383959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Aug 2022</a:t>
            </a:r>
            <a:endParaRPr lang="de-DE" sz="2177" dirty="0"/>
          </a:p>
          <a:p>
            <a:endParaRPr lang="de-DE" sz="2177" dirty="0"/>
          </a:p>
          <a:p>
            <a:r>
              <a:rPr lang="de-DE" sz="2177" dirty="0"/>
              <a:t>M3</a:t>
            </a:r>
            <a:r>
              <a:rPr lang="de-DE" sz="2177"/>
              <a:t>: 16,1 </a:t>
            </a:r>
            <a:r>
              <a:rPr lang="de-DE" sz="2177" dirty="0"/>
              <a:t>Bio. Euro</a:t>
            </a:r>
          </a:p>
          <a:p>
            <a:endParaRPr lang="de-DE" sz="2177" dirty="0"/>
          </a:p>
          <a:p>
            <a:r>
              <a:rPr lang="de-DE" sz="2177" dirty="0"/>
              <a:t>M2</a:t>
            </a:r>
            <a:r>
              <a:rPr lang="de-DE" sz="2177"/>
              <a:t>:  15,3 </a:t>
            </a:r>
            <a:r>
              <a:rPr lang="de-DE" sz="2177" dirty="0"/>
              <a:t>Bio. Euro</a:t>
            </a:r>
          </a:p>
          <a:p>
            <a:endParaRPr lang="de-DE" sz="2177" dirty="0"/>
          </a:p>
          <a:p>
            <a:r>
              <a:rPr lang="de-DE" sz="2177" dirty="0"/>
              <a:t>M1</a:t>
            </a:r>
            <a:r>
              <a:rPr lang="de-DE" sz="2177"/>
              <a:t>:   11,7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8E25F62-2C02-8A9B-EA1C-BAF7D2C4086E}"/>
              </a:ext>
            </a:extLst>
          </p:cNvPr>
          <p:cNvPicPr>
            <a:picLocks noChangeAspect="1"/>
          </p:cNvPicPr>
          <p:nvPr/>
        </p:nvPicPr>
        <p:blipFill>
          <a:blip r:embed="rId3"/>
          <a:stretch>
            <a:fillRect/>
          </a:stretch>
        </p:blipFill>
        <p:spPr>
          <a:xfrm>
            <a:off x="0" y="720000"/>
            <a:ext cx="6913908" cy="4320000"/>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Business cycle</a:t>
            </a:r>
            <a:endParaRPr lang="de-DE" sz="2400" b="1" dirty="0">
              <a:solidFill>
                <a:srgbClr val="000000"/>
              </a:solidFill>
              <a:latin typeface="Sparkasse Rg" pitchFamily="34" charset="0"/>
            </a:endParaRP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Expansion:	Increase of production; increasing 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falling unemployment; moderatly increasing prices</a:t>
            </a:r>
            <a:endParaRPr lang="de-DE" sz="2400" dirty="0">
              <a:solidFill>
                <a:srgbClr val="000000"/>
              </a:solidFill>
            </a:endParaRP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Peak:</a:t>
            </a:r>
            <a:r>
              <a:rPr lang="de-DE" sz="2400" dirty="0">
                <a:solidFill>
                  <a:srgbClr val="000000"/>
                </a:solidFill>
              </a:rPr>
              <a:t>		</a:t>
            </a:r>
            <a:r>
              <a:rPr lang="de-DE" sz="2400">
                <a:solidFill>
                  <a:srgbClr val="000000"/>
                </a:solidFill>
              </a:rPr>
              <a:t>	Full or Overutilization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increasing extra ours; increasing wages and prices;</a:t>
            </a:r>
          </a:p>
          <a:p>
            <a:pPr eaLnBrk="1" hangingPunct="1"/>
            <a:r>
              <a:rPr lang="de-DE" sz="2400">
                <a:solidFill>
                  <a:srgbClr val="000000"/>
                </a:solidFill>
              </a:rPr>
              <a:t>					beginning stagnation. Production cannot meet total demand any more</a:t>
            </a:r>
            <a:endParaRPr lang="de-DE" sz="2400" dirty="0">
              <a:solidFill>
                <a:srgbClr val="000000"/>
              </a:solidFill>
            </a:endParaRP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Recession:		falling production; increasing unemployment;</a:t>
            </a:r>
          </a:p>
          <a:p>
            <a:pPr eaLnBrk="1" hangingPunct="1"/>
            <a:r>
              <a:rPr lang="de-DE" sz="2400">
                <a:solidFill>
                  <a:srgbClr val="000000"/>
                </a:solidFill>
              </a:rPr>
              <a:t>					declining consumption</a:t>
            </a:r>
            <a:endParaRPr lang="de-DE" sz="2400" dirty="0">
              <a:solidFill>
                <a:srgbClr val="000000"/>
              </a:solidFill>
            </a:endParaRP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Trough:		Low level production, high unemployment</a:t>
            </a:r>
            <a:endParaRPr lang="de-DE" sz="2400" dirty="0">
              <a:solidFill>
                <a:srgbClr val="000000"/>
              </a:solidFill>
            </a:endParaRP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4850C89-AE9D-B407-8148-E20D4C5D93B2}"/>
                  </a:ext>
                </a:extLst>
              </p14:cNvPr>
              <p14:cNvContentPartPr/>
              <p14:nvPr/>
            </p14:nvContentPartPr>
            <p14:xfrm>
              <a:off x="2186074" y="772948"/>
              <a:ext cx="2583000" cy="65880"/>
            </p14:xfrm>
          </p:contentPart>
        </mc:Choice>
        <mc:Fallback xmlns="">
          <p:pic>
            <p:nvPicPr>
              <p:cNvPr id="2" name="Freihand 1">
                <a:extLst>
                  <a:ext uri="{FF2B5EF4-FFF2-40B4-BE49-F238E27FC236}">
                    <a16:creationId xmlns:a16="http://schemas.microsoft.com/office/drawing/2014/main" id="{74850C89-AE9D-B407-8148-E20D4C5D93B2}"/>
                  </a:ext>
                </a:extLst>
              </p:cNvPr>
              <p:cNvPicPr/>
              <p:nvPr/>
            </p:nvPicPr>
            <p:blipFill>
              <a:blip r:embed="rId4"/>
              <a:stretch>
                <a:fillRect/>
              </a:stretch>
            </p:blipFill>
            <p:spPr>
              <a:xfrm>
                <a:off x="2177074" y="763948"/>
                <a:ext cx="2600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39ED6C0-559D-6D1C-E59E-21C5D43EE6F5}"/>
                  </a:ext>
                </a:extLst>
              </p14:cNvPr>
              <p14:cNvContentPartPr/>
              <p14:nvPr/>
            </p14:nvContentPartPr>
            <p14:xfrm>
              <a:off x="5104954" y="763948"/>
              <a:ext cx="5626800" cy="65880"/>
            </p14:xfrm>
          </p:contentPart>
        </mc:Choice>
        <mc:Fallback xmlns="">
          <p:pic>
            <p:nvPicPr>
              <p:cNvPr id="3" name="Freihand 2">
                <a:extLst>
                  <a:ext uri="{FF2B5EF4-FFF2-40B4-BE49-F238E27FC236}">
                    <a16:creationId xmlns:a16="http://schemas.microsoft.com/office/drawing/2014/main" id="{939ED6C0-559D-6D1C-E59E-21C5D43EE6F5}"/>
                  </a:ext>
                </a:extLst>
              </p:cNvPr>
              <p:cNvPicPr/>
              <p:nvPr/>
            </p:nvPicPr>
            <p:blipFill>
              <a:blip r:embed="rId6"/>
              <a:stretch>
                <a:fillRect/>
              </a:stretch>
            </p:blipFill>
            <p:spPr>
              <a:xfrm>
                <a:off x="5095954" y="754948"/>
                <a:ext cx="5644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8FF21B4-F0F2-9594-AF5E-C3783AF4BC1D}"/>
                  </a:ext>
                </a:extLst>
              </p14:cNvPr>
              <p14:cNvContentPartPr/>
              <p14:nvPr/>
            </p14:nvContentPartPr>
            <p14:xfrm>
              <a:off x="2141074" y="1134748"/>
              <a:ext cx="2649600" cy="110520"/>
            </p14:xfrm>
          </p:contentPart>
        </mc:Choice>
        <mc:Fallback xmlns="">
          <p:pic>
            <p:nvPicPr>
              <p:cNvPr id="4" name="Freihand 3">
                <a:extLst>
                  <a:ext uri="{FF2B5EF4-FFF2-40B4-BE49-F238E27FC236}">
                    <a16:creationId xmlns:a16="http://schemas.microsoft.com/office/drawing/2014/main" id="{B8FF21B4-F0F2-9594-AF5E-C3783AF4BC1D}"/>
                  </a:ext>
                </a:extLst>
              </p:cNvPr>
              <p:cNvPicPr/>
              <p:nvPr/>
            </p:nvPicPr>
            <p:blipFill>
              <a:blip r:embed="rId8"/>
              <a:stretch>
                <a:fillRect/>
              </a:stretch>
            </p:blipFill>
            <p:spPr>
              <a:xfrm>
                <a:off x="2132434" y="1126108"/>
                <a:ext cx="2667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0434CC93-3122-6A65-069E-94ECA94D2452}"/>
                  </a:ext>
                </a:extLst>
              </p14:cNvPr>
              <p14:cNvContentPartPr/>
              <p14:nvPr/>
            </p14:nvContentPartPr>
            <p14:xfrm>
              <a:off x="4979314" y="1128268"/>
              <a:ext cx="3476160" cy="96120"/>
            </p14:xfrm>
          </p:contentPart>
        </mc:Choice>
        <mc:Fallback xmlns="">
          <p:pic>
            <p:nvPicPr>
              <p:cNvPr id="37" name="Freihand 36">
                <a:extLst>
                  <a:ext uri="{FF2B5EF4-FFF2-40B4-BE49-F238E27FC236}">
                    <a16:creationId xmlns:a16="http://schemas.microsoft.com/office/drawing/2014/main" id="{0434CC93-3122-6A65-069E-94ECA94D2452}"/>
                  </a:ext>
                </a:extLst>
              </p:cNvPr>
              <p:cNvPicPr/>
              <p:nvPr/>
            </p:nvPicPr>
            <p:blipFill>
              <a:blip r:embed="rId10"/>
              <a:stretch>
                <a:fillRect/>
              </a:stretch>
            </p:blipFill>
            <p:spPr>
              <a:xfrm>
                <a:off x="4970674" y="1119268"/>
                <a:ext cx="3493800" cy="113760"/>
              </a:xfrm>
              <a:prstGeom prst="rect">
                <a:avLst/>
              </a:prstGeom>
            </p:spPr>
          </p:pic>
        </mc:Fallback>
      </mc:AlternateContent>
      <p:grpSp>
        <p:nvGrpSpPr>
          <p:cNvPr id="39" name="Gruppieren 38">
            <a:extLst>
              <a:ext uri="{FF2B5EF4-FFF2-40B4-BE49-F238E27FC236}">
                <a16:creationId xmlns:a16="http://schemas.microsoft.com/office/drawing/2014/main" id="{F8222BE2-509A-1052-D3C2-C7DB0B3BED57}"/>
              </a:ext>
            </a:extLst>
          </p:cNvPr>
          <p:cNvGrpSpPr/>
          <p:nvPr/>
        </p:nvGrpSpPr>
        <p:grpSpPr>
          <a:xfrm>
            <a:off x="2112994" y="873028"/>
            <a:ext cx="9524520" cy="1409040"/>
            <a:chOff x="2112994" y="873028"/>
            <a:chExt cx="9524520" cy="1409040"/>
          </a:xfrm>
        </p:grpSpPr>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6BDFC849-4D7C-33C2-D401-DADAB6B4986F}"/>
                    </a:ext>
                  </a:extLst>
                </p14:cNvPr>
                <p14:cNvContentPartPr/>
                <p14:nvPr/>
              </p14:nvContentPartPr>
              <p14:xfrm>
                <a:off x="9930034" y="991108"/>
                <a:ext cx="61920" cy="1063440"/>
              </p14:xfrm>
            </p:contentPart>
          </mc:Choice>
          <mc:Fallback xmlns="">
            <p:pic>
              <p:nvPicPr>
                <p:cNvPr id="5" name="Freihand 4">
                  <a:extLst>
                    <a:ext uri="{FF2B5EF4-FFF2-40B4-BE49-F238E27FC236}">
                      <a16:creationId xmlns:a16="http://schemas.microsoft.com/office/drawing/2014/main" id="{6BDFC849-4D7C-33C2-D401-DADAB6B4986F}"/>
                    </a:ext>
                  </a:extLst>
                </p:cNvPr>
                <p:cNvPicPr/>
                <p:nvPr/>
              </p:nvPicPr>
              <p:blipFill>
                <a:blip r:embed="rId12"/>
                <a:stretch>
                  <a:fillRect/>
                </a:stretch>
              </p:blipFill>
              <p:spPr>
                <a:xfrm>
                  <a:off x="9921394" y="982108"/>
                  <a:ext cx="79560" cy="108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D851340-A228-715A-9EDA-869D74786138}"/>
                    </a:ext>
                  </a:extLst>
                </p14:cNvPr>
                <p14:cNvContentPartPr/>
                <p14:nvPr/>
              </p14:nvContentPartPr>
              <p14:xfrm>
                <a:off x="9758314" y="1955188"/>
                <a:ext cx="1552320" cy="78120"/>
              </p14:xfrm>
            </p:contentPart>
          </mc:Choice>
          <mc:Fallback xmlns="">
            <p:pic>
              <p:nvPicPr>
                <p:cNvPr id="10" name="Freihand 9">
                  <a:extLst>
                    <a:ext uri="{FF2B5EF4-FFF2-40B4-BE49-F238E27FC236}">
                      <a16:creationId xmlns:a16="http://schemas.microsoft.com/office/drawing/2014/main" id="{1D851340-A228-715A-9EDA-869D74786138}"/>
                    </a:ext>
                  </a:extLst>
                </p:cNvPr>
                <p:cNvPicPr/>
                <p:nvPr/>
              </p:nvPicPr>
              <p:blipFill>
                <a:blip r:embed="rId14"/>
                <a:stretch>
                  <a:fillRect/>
                </a:stretch>
              </p:blipFill>
              <p:spPr>
                <a:xfrm>
                  <a:off x="9749314" y="1946548"/>
                  <a:ext cx="1569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00D6E2B-F8EF-A143-0759-12E7F26CF277}"/>
                    </a:ext>
                  </a:extLst>
                </p14:cNvPr>
                <p14:cNvContentPartPr/>
                <p14:nvPr/>
              </p14:nvContentPartPr>
              <p14:xfrm>
                <a:off x="11287954" y="1833148"/>
                <a:ext cx="230400" cy="277920"/>
              </p14:xfrm>
            </p:contentPart>
          </mc:Choice>
          <mc:Fallback xmlns="">
            <p:pic>
              <p:nvPicPr>
                <p:cNvPr id="11" name="Freihand 10">
                  <a:extLst>
                    <a:ext uri="{FF2B5EF4-FFF2-40B4-BE49-F238E27FC236}">
                      <a16:creationId xmlns:a16="http://schemas.microsoft.com/office/drawing/2014/main" id="{F00D6E2B-F8EF-A143-0759-12E7F26CF277}"/>
                    </a:ext>
                  </a:extLst>
                </p:cNvPr>
                <p:cNvPicPr/>
                <p:nvPr/>
              </p:nvPicPr>
              <p:blipFill>
                <a:blip r:embed="rId16"/>
                <a:stretch>
                  <a:fillRect/>
                </a:stretch>
              </p:blipFill>
              <p:spPr>
                <a:xfrm>
                  <a:off x="11279314" y="1824508"/>
                  <a:ext cx="2480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D3429065-20DB-6642-1778-DB7E88C07A57}"/>
                    </a:ext>
                  </a:extLst>
                </p14:cNvPr>
                <p14:cNvContentPartPr/>
                <p14:nvPr/>
              </p14:nvContentPartPr>
              <p14:xfrm>
                <a:off x="9792514" y="873748"/>
                <a:ext cx="251640" cy="228960"/>
              </p14:xfrm>
            </p:contentPart>
          </mc:Choice>
          <mc:Fallback xmlns="">
            <p:pic>
              <p:nvPicPr>
                <p:cNvPr id="12" name="Freihand 11">
                  <a:extLst>
                    <a:ext uri="{FF2B5EF4-FFF2-40B4-BE49-F238E27FC236}">
                      <a16:creationId xmlns:a16="http://schemas.microsoft.com/office/drawing/2014/main" id="{D3429065-20DB-6642-1778-DB7E88C07A57}"/>
                    </a:ext>
                  </a:extLst>
                </p:cNvPr>
                <p:cNvPicPr/>
                <p:nvPr/>
              </p:nvPicPr>
              <p:blipFill>
                <a:blip r:embed="rId18"/>
                <a:stretch>
                  <a:fillRect/>
                </a:stretch>
              </p:blipFill>
              <p:spPr>
                <a:xfrm>
                  <a:off x="9783514" y="864748"/>
                  <a:ext cx="269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4AEDC3F-C91A-1ABC-9B0D-8D8E2317C7E8}"/>
                    </a:ext>
                  </a:extLst>
                </p14:cNvPr>
                <p14:cNvContentPartPr/>
                <p14:nvPr/>
              </p14:nvContentPartPr>
              <p14:xfrm>
                <a:off x="9553114" y="899308"/>
                <a:ext cx="136080" cy="201960"/>
              </p14:xfrm>
            </p:contentPart>
          </mc:Choice>
          <mc:Fallback xmlns="">
            <p:pic>
              <p:nvPicPr>
                <p:cNvPr id="13" name="Freihand 12">
                  <a:extLst>
                    <a:ext uri="{FF2B5EF4-FFF2-40B4-BE49-F238E27FC236}">
                      <a16:creationId xmlns:a16="http://schemas.microsoft.com/office/drawing/2014/main" id="{F4AEDC3F-C91A-1ABC-9B0D-8D8E2317C7E8}"/>
                    </a:ext>
                  </a:extLst>
                </p:cNvPr>
                <p:cNvPicPr/>
                <p:nvPr/>
              </p:nvPicPr>
              <p:blipFill>
                <a:blip r:embed="rId20"/>
                <a:stretch>
                  <a:fillRect/>
                </a:stretch>
              </p:blipFill>
              <p:spPr>
                <a:xfrm>
                  <a:off x="9544474" y="890668"/>
                  <a:ext cx="153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479FE9E-0B7D-44C8-B42E-B16DCB0EE5F3}"/>
                    </a:ext>
                  </a:extLst>
                </p14:cNvPr>
                <p14:cNvContentPartPr/>
                <p14:nvPr/>
              </p14:nvContentPartPr>
              <p14:xfrm>
                <a:off x="11259154" y="2063908"/>
                <a:ext cx="181800" cy="218160"/>
              </p14:xfrm>
            </p:contentPart>
          </mc:Choice>
          <mc:Fallback xmlns="">
            <p:pic>
              <p:nvPicPr>
                <p:cNvPr id="14" name="Freihand 13">
                  <a:extLst>
                    <a:ext uri="{FF2B5EF4-FFF2-40B4-BE49-F238E27FC236}">
                      <a16:creationId xmlns:a16="http://schemas.microsoft.com/office/drawing/2014/main" id="{2479FE9E-0B7D-44C8-B42E-B16DCB0EE5F3}"/>
                    </a:ext>
                  </a:extLst>
                </p:cNvPr>
                <p:cNvPicPr/>
                <p:nvPr/>
              </p:nvPicPr>
              <p:blipFill>
                <a:blip r:embed="rId22"/>
                <a:stretch>
                  <a:fillRect/>
                </a:stretch>
              </p:blipFill>
              <p:spPr>
                <a:xfrm>
                  <a:off x="11250514" y="2054908"/>
                  <a:ext cx="1994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F182112-D1C0-E31C-134D-0D38A7B5C32D}"/>
                    </a:ext>
                  </a:extLst>
                </p14:cNvPr>
                <p14:cNvContentPartPr/>
                <p14:nvPr/>
              </p14:nvContentPartPr>
              <p14:xfrm>
                <a:off x="10209394" y="1052308"/>
                <a:ext cx="908640" cy="789840"/>
              </p14:xfrm>
            </p:contentPart>
          </mc:Choice>
          <mc:Fallback xmlns="">
            <p:pic>
              <p:nvPicPr>
                <p:cNvPr id="15" name="Freihand 14">
                  <a:extLst>
                    <a:ext uri="{FF2B5EF4-FFF2-40B4-BE49-F238E27FC236}">
                      <a16:creationId xmlns:a16="http://schemas.microsoft.com/office/drawing/2014/main" id="{9F182112-D1C0-E31C-134D-0D38A7B5C32D}"/>
                    </a:ext>
                  </a:extLst>
                </p:cNvPr>
                <p:cNvPicPr/>
                <p:nvPr/>
              </p:nvPicPr>
              <p:blipFill>
                <a:blip r:embed="rId24"/>
                <a:stretch>
                  <a:fillRect/>
                </a:stretch>
              </p:blipFill>
              <p:spPr>
                <a:xfrm>
                  <a:off x="10200754" y="1043308"/>
                  <a:ext cx="926280" cy="80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0DCC104-47FB-FB05-80AA-E68F056AADE0}"/>
                    </a:ext>
                  </a:extLst>
                </p14:cNvPr>
                <p14:cNvContentPartPr/>
                <p14:nvPr/>
              </p14:nvContentPartPr>
              <p14:xfrm>
                <a:off x="10219114" y="1051948"/>
                <a:ext cx="951480" cy="901080"/>
              </p14:xfrm>
            </p:contentPart>
          </mc:Choice>
          <mc:Fallback xmlns="">
            <p:pic>
              <p:nvPicPr>
                <p:cNvPr id="16" name="Freihand 15">
                  <a:extLst>
                    <a:ext uri="{FF2B5EF4-FFF2-40B4-BE49-F238E27FC236}">
                      <a16:creationId xmlns:a16="http://schemas.microsoft.com/office/drawing/2014/main" id="{80DCC104-47FB-FB05-80AA-E68F056AADE0}"/>
                    </a:ext>
                  </a:extLst>
                </p:cNvPr>
                <p:cNvPicPr/>
                <p:nvPr/>
              </p:nvPicPr>
              <p:blipFill>
                <a:blip r:embed="rId26"/>
                <a:stretch>
                  <a:fillRect/>
                </a:stretch>
              </p:blipFill>
              <p:spPr>
                <a:xfrm>
                  <a:off x="10210114" y="1042948"/>
                  <a:ext cx="969120" cy="91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EE1E6BA-1BA4-C3DF-9200-30E52E1F9C92}"/>
                    </a:ext>
                  </a:extLst>
                </p14:cNvPr>
                <p14:cNvContentPartPr/>
                <p14:nvPr/>
              </p14:nvContentPartPr>
              <p14:xfrm>
                <a:off x="11258794" y="1706788"/>
                <a:ext cx="6840" cy="122760"/>
              </p14:xfrm>
            </p:contentPart>
          </mc:Choice>
          <mc:Fallback xmlns="">
            <p:pic>
              <p:nvPicPr>
                <p:cNvPr id="18" name="Freihand 17">
                  <a:extLst>
                    <a:ext uri="{FF2B5EF4-FFF2-40B4-BE49-F238E27FC236}">
                      <a16:creationId xmlns:a16="http://schemas.microsoft.com/office/drawing/2014/main" id="{9EE1E6BA-1BA4-C3DF-9200-30E52E1F9C92}"/>
                    </a:ext>
                  </a:extLst>
                </p:cNvPr>
                <p:cNvPicPr/>
                <p:nvPr/>
              </p:nvPicPr>
              <p:blipFill>
                <a:blip r:embed="rId28"/>
                <a:stretch>
                  <a:fillRect/>
                </a:stretch>
              </p:blipFill>
              <p:spPr>
                <a:xfrm>
                  <a:off x="11249794" y="1697788"/>
                  <a:ext cx="24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77F184D-E15B-B972-F28C-7BCEBF4063F2}"/>
                    </a:ext>
                  </a:extLst>
                </p14:cNvPr>
                <p14:cNvContentPartPr/>
                <p14:nvPr/>
              </p14:nvContentPartPr>
              <p14:xfrm>
                <a:off x="11139274" y="1674388"/>
                <a:ext cx="267120" cy="157680"/>
              </p14:xfrm>
            </p:contentPart>
          </mc:Choice>
          <mc:Fallback xmlns="">
            <p:pic>
              <p:nvPicPr>
                <p:cNvPr id="19" name="Freihand 18">
                  <a:extLst>
                    <a:ext uri="{FF2B5EF4-FFF2-40B4-BE49-F238E27FC236}">
                      <a16:creationId xmlns:a16="http://schemas.microsoft.com/office/drawing/2014/main" id="{877F184D-E15B-B972-F28C-7BCEBF4063F2}"/>
                    </a:ext>
                  </a:extLst>
                </p:cNvPr>
                <p:cNvPicPr/>
                <p:nvPr/>
              </p:nvPicPr>
              <p:blipFill>
                <a:blip r:embed="rId30"/>
                <a:stretch>
                  <a:fillRect/>
                </a:stretch>
              </p:blipFill>
              <p:spPr>
                <a:xfrm>
                  <a:off x="11130274" y="1665748"/>
                  <a:ext cx="284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C23B710-F4A7-9B98-F2FB-62E7913A34F0}"/>
                    </a:ext>
                  </a:extLst>
                </p14:cNvPr>
                <p14:cNvContentPartPr/>
                <p14:nvPr/>
              </p14:nvContentPartPr>
              <p14:xfrm>
                <a:off x="11290834" y="896068"/>
                <a:ext cx="123840" cy="168120"/>
              </p14:xfrm>
            </p:contentPart>
          </mc:Choice>
          <mc:Fallback xmlns="">
            <p:pic>
              <p:nvPicPr>
                <p:cNvPr id="20" name="Freihand 19">
                  <a:extLst>
                    <a:ext uri="{FF2B5EF4-FFF2-40B4-BE49-F238E27FC236}">
                      <a16:creationId xmlns:a16="http://schemas.microsoft.com/office/drawing/2014/main" id="{FC23B710-F4A7-9B98-F2FB-62E7913A34F0}"/>
                    </a:ext>
                  </a:extLst>
                </p:cNvPr>
                <p:cNvPicPr/>
                <p:nvPr/>
              </p:nvPicPr>
              <p:blipFill>
                <a:blip r:embed="rId32"/>
                <a:stretch>
                  <a:fillRect/>
                </a:stretch>
              </p:blipFill>
              <p:spPr>
                <a:xfrm>
                  <a:off x="11281834" y="887428"/>
                  <a:ext cx="141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D6797AA6-55B6-ED38-4A38-FBAE8E139A7E}"/>
                    </a:ext>
                  </a:extLst>
                </p14:cNvPr>
                <p14:cNvContentPartPr/>
                <p14:nvPr/>
              </p14:nvContentPartPr>
              <p14:xfrm>
                <a:off x="11391634" y="873028"/>
                <a:ext cx="73080" cy="195120"/>
              </p14:xfrm>
            </p:contentPart>
          </mc:Choice>
          <mc:Fallback xmlns="">
            <p:pic>
              <p:nvPicPr>
                <p:cNvPr id="21" name="Freihand 20">
                  <a:extLst>
                    <a:ext uri="{FF2B5EF4-FFF2-40B4-BE49-F238E27FC236}">
                      <a16:creationId xmlns:a16="http://schemas.microsoft.com/office/drawing/2014/main" id="{D6797AA6-55B6-ED38-4A38-FBAE8E139A7E}"/>
                    </a:ext>
                  </a:extLst>
                </p:cNvPr>
                <p:cNvPicPr/>
                <p:nvPr/>
              </p:nvPicPr>
              <p:blipFill>
                <a:blip r:embed="rId34"/>
                <a:stretch>
                  <a:fillRect/>
                </a:stretch>
              </p:blipFill>
              <p:spPr>
                <a:xfrm>
                  <a:off x="11382634" y="864028"/>
                  <a:ext cx="90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70024A4-2EB3-45DC-AC3D-AECC4B373CEA}"/>
                    </a:ext>
                  </a:extLst>
                </p14:cNvPr>
                <p14:cNvContentPartPr/>
                <p14:nvPr/>
              </p14:nvContentPartPr>
              <p14:xfrm>
                <a:off x="10373914" y="1096228"/>
                <a:ext cx="79560" cy="16920"/>
              </p14:xfrm>
            </p:contentPart>
          </mc:Choice>
          <mc:Fallback xmlns="">
            <p:pic>
              <p:nvPicPr>
                <p:cNvPr id="23" name="Freihand 22">
                  <a:extLst>
                    <a:ext uri="{FF2B5EF4-FFF2-40B4-BE49-F238E27FC236}">
                      <a16:creationId xmlns:a16="http://schemas.microsoft.com/office/drawing/2014/main" id="{770024A4-2EB3-45DC-AC3D-AECC4B373CEA}"/>
                    </a:ext>
                  </a:extLst>
                </p:cNvPr>
                <p:cNvPicPr/>
                <p:nvPr/>
              </p:nvPicPr>
              <p:blipFill>
                <a:blip r:embed="rId36"/>
                <a:stretch>
                  <a:fillRect/>
                </a:stretch>
              </p:blipFill>
              <p:spPr>
                <a:xfrm>
                  <a:off x="10364914" y="1087228"/>
                  <a:ext cx="97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EFD9C8DD-2442-5509-2CCD-13E7F9D0C376}"/>
                    </a:ext>
                  </a:extLst>
                </p14:cNvPr>
                <p14:cNvContentPartPr/>
                <p14:nvPr/>
              </p14:nvContentPartPr>
              <p14:xfrm>
                <a:off x="10451314" y="1053748"/>
                <a:ext cx="62640" cy="52560"/>
              </p14:xfrm>
            </p:contentPart>
          </mc:Choice>
          <mc:Fallback xmlns="">
            <p:pic>
              <p:nvPicPr>
                <p:cNvPr id="24" name="Freihand 23">
                  <a:extLst>
                    <a:ext uri="{FF2B5EF4-FFF2-40B4-BE49-F238E27FC236}">
                      <a16:creationId xmlns:a16="http://schemas.microsoft.com/office/drawing/2014/main" id="{EFD9C8DD-2442-5509-2CCD-13E7F9D0C376}"/>
                    </a:ext>
                  </a:extLst>
                </p:cNvPr>
                <p:cNvPicPr/>
                <p:nvPr/>
              </p:nvPicPr>
              <p:blipFill>
                <a:blip r:embed="rId38"/>
                <a:stretch>
                  <a:fillRect/>
                </a:stretch>
              </p:blipFill>
              <p:spPr>
                <a:xfrm>
                  <a:off x="10442674" y="1045108"/>
                  <a:ext cx="8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2DB2874-BE35-EACE-D8B7-753B36B0D6B6}"/>
                    </a:ext>
                  </a:extLst>
                </p14:cNvPr>
                <p14:cNvContentPartPr/>
                <p14:nvPr/>
              </p14:nvContentPartPr>
              <p14:xfrm>
                <a:off x="10435474" y="918028"/>
                <a:ext cx="946800" cy="656640"/>
              </p14:xfrm>
            </p:contentPart>
          </mc:Choice>
          <mc:Fallback xmlns="">
            <p:pic>
              <p:nvPicPr>
                <p:cNvPr id="25" name="Freihand 24">
                  <a:extLst>
                    <a:ext uri="{FF2B5EF4-FFF2-40B4-BE49-F238E27FC236}">
                      <a16:creationId xmlns:a16="http://schemas.microsoft.com/office/drawing/2014/main" id="{E2DB2874-BE35-EACE-D8B7-753B36B0D6B6}"/>
                    </a:ext>
                  </a:extLst>
                </p:cNvPr>
                <p:cNvPicPr/>
                <p:nvPr/>
              </p:nvPicPr>
              <p:blipFill>
                <a:blip r:embed="rId40"/>
                <a:stretch>
                  <a:fillRect/>
                </a:stretch>
              </p:blipFill>
              <p:spPr>
                <a:xfrm>
                  <a:off x="10426834" y="909388"/>
                  <a:ext cx="96444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F221291-E344-78B8-3E9D-B2D3B3B183CA}"/>
                    </a:ext>
                  </a:extLst>
                </p14:cNvPr>
                <p14:cNvContentPartPr/>
                <p14:nvPr/>
              </p14:nvContentPartPr>
              <p14:xfrm>
                <a:off x="11449954" y="1364068"/>
                <a:ext cx="23400" cy="163440"/>
              </p14:xfrm>
            </p:contentPart>
          </mc:Choice>
          <mc:Fallback xmlns="">
            <p:pic>
              <p:nvPicPr>
                <p:cNvPr id="27" name="Freihand 26">
                  <a:extLst>
                    <a:ext uri="{FF2B5EF4-FFF2-40B4-BE49-F238E27FC236}">
                      <a16:creationId xmlns:a16="http://schemas.microsoft.com/office/drawing/2014/main" id="{5F221291-E344-78B8-3E9D-B2D3B3B183CA}"/>
                    </a:ext>
                  </a:extLst>
                </p:cNvPr>
                <p:cNvPicPr/>
                <p:nvPr/>
              </p:nvPicPr>
              <p:blipFill>
                <a:blip r:embed="rId42"/>
                <a:stretch>
                  <a:fillRect/>
                </a:stretch>
              </p:blipFill>
              <p:spPr>
                <a:xfrm>
                  <a:off x="11441314" y="1355068"/>
                  <a:ext cx="41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4139D5FC-4B39-9B50-9E06-02F9668896A2}"/>
                    </a:ext>
                  </a:extLst>
                </p14:cNvPr>
                <p14:cNvContentPartPr/>
                <p14:nvPr/>
              </p14:nvContentPartPr>
              <p14:xfrm>
                <a:off x="11367874" y="1331308"/>
                <a:ext cx="205200" cy="221400"/>
              </p14:xfrm>
            </p:contentPart>
          </mc:Choice>
          <mc:Fallback xmlns="">
            <p:pic>
              <p:nvPicPr>
                <p:cNvPr id="28" name="Freihand 27">
                  <a:extLst>
                    <a:ext uri="{FF2B5EF4-FFF2-40B4-BE49-F238E27FC236}">
                      <a16:creationId xmlns:a16="http://schemas.microsoft.com/office/drawing/2014/main" id="{4139D5FC-4B39-9B50-9E06-02F9668896A2}"/>
                    </a:ext>
                  </a:extLst>
                </p:cNvPr>
                <p:cNvPicPr/>
                <p:nvPr/>
              </p:nvPicPr>
              <p:blipFill>
                <a:blip r:embed="rId44"/>
                <a:stretch>
                  <a:fillRect/>
                </a:stretch>
              </p:blipFill>
              <p:spPr>
                <a:xfrm>
                  <a:off x="11359234" y="1322668"/>
                  <a:ext cx="222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ADC7FBC-CA41-C9B5-44A0-52AF2260C50A}"/>
                    </a:ext>
                  </a:extLst>
                </p14:cNvPr>
                <p14:cNvContentPartPr/>
                <p14:nvPr/>
              </p14:nvContentPartPr>
              <p14:xfrm>
                <a:off x="11616274" y="1249948"/>
                <a:ext cx="21240" cy="151920"/>
              </p14:xfrm>
            </p:contentPart>
          </mc:Choice>
          <mc:Fallback xmlns="">
            <p:pic>
              <p:nvPicPr>
                <p:cNvPr id="29" name="Freihand 28">
                  <a:extLst>
                    <a:ext uri="{FF2B5EF4-FFF2-40B4-BE49-F238E27FC236}">
                      <a16:creationId xmlns:a16="http://schemas.microsoft.com/office/drawing/2014/main" id="{BADC7FBC-CA41-C9B5-44A0-52AF2260C50A}"/>
                    </a:ext>
                  </a:extLst>
                </p:cNvPr>
                <p:cNvPicPr/>
                <p:nvPr/>
              </p:nvPicPr>
              <p:blipFill>
                <a:blip r:embed="rId46"/>
                <a:stretch>
                  <a:fillRect/>
                </a:stretch>
              </p:blipFill>
              <p:spPr>
                <a:xfrm>
                  <a:off x="11607634" y="1240948"/>
                  <a:ext cx="38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F38C8ECF-2E25-758B-8F4E-13E78E92F59B}"/>
                    </a:ext>
                  </a:extLst>
                </p14:cNvPr>
                <p14:cNvContentPartPr/>
                <p14:nvPr/>
              </p14:nvContentPartPr>
              <p14:xfrm>
                <a:off x="9829594" y="1501948"/>
                <a:ext cx="853920" cy="42840"/>
              </p14:xfrm>
            </p:contentPart>
          </mc:Choice>
          <mc:Fallback xmlns="">
            <p:pic>
              <p:nvPicPr>
                <p:cNvPr id="31" name="Freihand 30">
                  <a:extLst>
                    <a:ext uri="{FF2B5EF4-FFF2-40B4-BE49-F238E27FC236}">
                      <a16:creationId xmlns:a16="http://schemas.microsoft.com/office/drawing/2014/main" id="{F38C8ECF-2E25-758B-8F4E-13E78E92F59B}"/>
                    </a:ext>
                  </a:extLst>
                </p:cNvPr>
                <p:cNvPicPr/>
                <p:nvPr/>
              </p:nvPicPr>
              <p:blipFill>
                <a:blip r:embed="rId48"/>
                <a:stretch>
                  <a:fillRect/>
                </a:stretch>
              </p:blipFill>
              <p:spPr>
                <a:xfrm>
                  <a:off x="9820594" y="1493308"/>
                  <a:ext cx="871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F3A77831-36A3-677F-2A5C-37C7BF3443C0}"/>
                    </a:ext>
                  </a:extLst>
                </p14:cNvPr>
                <p14:cNvContentPartPr/>
                <p14:nvPr/>
              </p14:nvContentPartPr>
              <p14:xfrm>
                <a:off x="10706194" y="1280188"/>
                <a:ext cx="127080" cy="2520"/>
              </p14:xfrm>
            </p:contentPart>
          </mc:Choice>
          <mc:Fallback xmlns="">
            <p:pic>
              <p:nvPicPr>
                <p:cNvPr id="32" name="Freihand 31">
                  <a:extLst>
                    <a:ext uri="{FF2B5EF4-FFF2-40B4-BE49-F238E27FC236}">
                      <a16:creationId xmlns:a16="http://schemas.microsoft.com/office/drawing/2014/main" id="{F3A77831-36A3-677F-2A5C-37C7BF3443C0}"/>
                    </a:ext>
                  </a:extLst>
                </p:cNvPr>
                <p:cNvPicPr/>
                <p:nvPr/>
              </p:nvPicPr>
              <p:blipFill>
                <a:blip r:embed="rId50"/>
                <a:stretch>
                  <a:fillRect/>
                </a:stretch>
              </p:blipFill>
              <p:spPr>
                <a:xfrm>
                  <a:off x="10697194" y="1271548"/>
                  <a:ext cx="144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EBB480DE-E5FA-5B02-7375-D3ACF420613C}"/>
                    </a:ext>
                  </a:extLst>
                </p14:cNvPr>
                <p14:cNvContentPartPr/>
                <p14:nvPr/>
              </p14:nvContentPartPr>
              <p14:xfrm>
                <a:off x="9941914" y="1323028"/>
                <a:ext cx="141840" cy="23400"/>
              </p14:xfrm>
            </p:contentPart>
          </mc:Choice>
          <mc:Fallback xmlns="">
            <p:pic>
              <p:nvPicPr>
                <p:cNvPr id="33" name="Freihand 32">
                  <a:extLst>
                    <a:ext uri="{FF2B5EF4-FFF2-40B4-BE49-F238E27FC236}">
                      <a16:creationId xmlns:a16="http://schemas.microsoft.com/office/drawing/2014/main" id="{EBB480DE-E5FA-5B02-7375-D3ACF420613C}"/>
                    </a:ext>
                  </a:extLst>
                </p:cNvPr>
                <p:cNvPicPr/>
                <p:nvPr/>
              </p:nvPicPr>
              <p:blipFill>
                <a:blip r:embed="rId52"/>
                <a:stretch>
                  <a:fillRect/>
                </a:stretch>
              </p:blipFill>
              <p:spPr>
                <a:xfrm>
                  <a:off x="9932914" y="1314388"/>
                  <a:ext cx="159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2BA22843-0519-62A0-9589-8AA886A9FD88}"/>
                    </a:ext>
                  </a:extLst>
                </p14:cNvPr>
                <p14:cNvContentPartPr/>
                <p14:nvPr/>
              </p14:nvContentPartPr>
              <p14:xfrm>
                <a:off x="9732754" y="1372348"/>
                <a:ext cx="18000" cy="174600"/>
              </p14:xfrm>
            </p:contentPart>
          </mc:Choice>
          <mc:Fallback xmlns="">
            <p:pic>
              <p:nvPicPr>
                <p:cNvPr id="34" name="Freihand 33">
                  <a:extLst>
                    <a:ext uri="{FF2B5EF4-FFF2-40B4-BE49-F238E27FC236}">
                      <a16:creationId xmlns:a16="http://schemas.microsoft.com/office/drawing/2014/main" id="{2BA22843-0519-62A0-9589-8AA886A9FD88}"/>
                    </a:ext>
                  </a:extLst>
                </p:cNvPr>
                <p:cNvPicPr/>
                <p:nvPr/>
              </p:nvPicPr>
              <p:blipFill>
                <a:blip r:embed="rId54"/>
                <a:stretch>
                  <a:fillRect/>
                </a:stretch>
              </p:blipFill>
              <p:spPr>
                <a:xfrm>
                  <a:off x="9724114" y="1363348"/>
                  <a:ext cx="35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1AC1B6F-9160-0EBD-D248-761F89296202}"/>
                    </a:ext>
                  </a:extLst>
                </p14:cNvPr>
                <p14:cNvContentPartPr/>
                <p14:nvPr/>
              </p14:nvContentPartPr>
              <p14:xfrm>
                <a:off x="9646714" y="1268308"/>
                <a:ext cx="181440" cy="194400"/>
              </p14:xfrm>
            </p:contentPart>
          </mc:Choice>
          <mc:Fallback xmlns="">
            <p:pic>
              <p:nvPicPr>
                <p:cNvPr id="35" name="Freihand 34">
                  <a:extLst>
                    <a:ext uri="{FF2B5EF4-FFF2-40B4-BE49-F238E27FC236}">
                      <a16:creationId xmlns:a16="http://schemas.microsoft.com/office/drawing/2014/main" id="{11AC1B6F-9160-0EBD-D248-761F89296202}"/>
                    </a:ext>
                  </a:extLst>
                </p:cNvPr>
                <p:cNvPicPr/>
                <p:nvPr/>
              </p:nvPicPr>
              <p:blipFill>
                <a:blip r:embed="rId56"/>
                <a:stretch>
                  <a:fillRect/>
                </a:stretch>
              </p:blipFill>
              <p:spPr>
                <a:xfrm>
                  <a:off x="9638074" y="1259668"/>
                  <a:ext cx="199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C603AA5-2583-8F0A-62A4-63498BB0CEF0}"/>
                    </a:ext>
                  </a:extLst>
                </p14:cNvPr>
                <p14:cNvContentPartPr/>
                <p14:nvPr/>
              </p14:nvContentPartPr>
              <p14:xfrm>
                <a:off x="2112994" y="2107828"/>
                <a:ext cx="5917680" cy="97200"/>
              </p14:xfrm>
            </p:contentPart>
          </mc:Choice>
          <mc:Fallback xmlns="">
            <p:pic>
              <p:nvPicPr>
                <p:cNvPr id="38" name="Freihand 37">
                  <a:extLst>
                    <a:ext uri="{FF2B5EF4-FFF2-40B4-BE49-F238E27FC236}">
                      <a16:creationId xmlns:a16="http://schemas.microsoft.com/office/drawing/2014/main" id="{6C603AA5-2583-8F0A-62A4-63498BB0CEF0}"/>
                    </a:ext>
                  </a:extLst>
                </p:cNvPr>
                <p:cNvPicPr/>
                <p:nvPr/>
              </p:nvPicPr>
              <p:blipFill>
                <a:blip r:embed="rId58"/>
                <a:stretch>
                  <a:fillRect/>
                </a:stretch>
              </p:blipFill>
              <p:spPr>
                <a:xfrm>
                  <a:off x="2103994" y="2099188"/>
                  <a:ext cx="593532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15717" name="Freihand 115716">
                <a:extLst>
                  <a:ext uri="{FF2B5EF4-FFF2-40B4-BE49-F238E27FC236}">
                    <a16:creationId xmlns:a16="http://schemas.microsoft.com/office/drawing/2014/main" id="{0488E832-788A-3A1A-D21E-284277CA61D0}"/>
                  </a:ext>
                </a:extLst>
              </p14:cNvPr>
              <p14:cNvContentPartPr/>
              <p14:nvPr/>
            </p14:nvContentPartPr>
            <p14:xfrm>
              <a:off x="2030194" y="2505268"/>
              <a:ext cx="2472840" cy="88560"/>
            </p14:xfrm>
          </p:contentPart>
        </mc:Choice>
        <mc:Fallback xmlns="">
          <p:pic>
            <p:nvPicPr>
              <p:cNvPr id="115717" name="Freihand 115716">
                <a:extLst>
                  <a:ext uri="{FF2B5EF4-FFF2-40B4-BE49-F238E27FC236}">
                    <a16:creationId xmlns:a16="http://schemas.microsoft.com/office/drawing/2014/main" id="{0488E832-788A-3A1A-D21E-284277CA61D0}"/>
                  </a:ext>
                </a:extLst>
              </p:cNvPr>
              <p:cNvPicPr/>
              <p:nvPr/>
            </p:nvPicPr>
            <p:blipFill>
              <a:blip r:embed="rId60"/>
              <a:stretch>
                <a:fillRect/>
              </a:stretch>
            </p:blipFill>
            <p:spPr>
              <a:xfrm>
                <a:off x="2021554" y="2496268"/>
                <a:ext cx="2490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5720" name="Freihand 115719">
                <a:extLst>
                  <a:ext uri="{FF2B5EF4-FFF2-40B4-BE49-F238E27FC236}">
                    <a16:creationId xmlns:a16="http://schemas.microsoft.com/office/drawing/2014/main" id="{0B378A0F-48EB-9D15-DCE7-9FBDCF3380D5}"/>
                  </a:ext>
                </a:extLst>
              </p14:cNvPr>
              <p14:cNvContentPartPr/>
              <p14:nvPr/>
            </p14:nvContentPartPr>
            <p14:xfrm>
              <a:off x="5070394" y="1649908"/>
              <a:ext cx="2988720" cy="549720"/>
            </p14:xfrm>
          </p:contentPart>
        </mc:Choice>
        <mc:Fallback xmlns="">
          <p:pic>
            <p:nvPicPr>
              <p:cNvPr id="115720" name="Freihand 115719">
                <a:extLst>
                  <a:ext uri="{FF2B5EF4-FFF2-40B4-BE49-F238E27FC236}">
                    <a16:creationId xmlns:a16="http://schemas.microsoft.com/office/drawing/2014/main" id="{0B378A0F-48EB-9D15-DCE7-9FBDCF3380D5}"/>
                  </a:ext>
                </a:extLst>
              </p:cNvPr>
              <p:cNvPicPr/>
              <p:nvPr/>
            </p:nvPicPr>
            <p:blipFill>
              <a:blip r:embed="rId62"/>
              <a:stretch>
                <a:fillRect/>
              </a:stretch>
            </p:blipFill>
            <p:spPr>
              <a:xfrm>
                <a:off x="5061754" y="1641268"/>
                <a:ext cx="30063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5722" name="Freihand 115721">
                <a:extLst>
                  <a:ext uri="{FF2B5EF4-FFF2-40B4-BE49-F238E27FC236}">
                    <a16:creationId xmlns:a16="http://schemas.microsoft.com/office/drawing/2014/main" id="{6A90FCBD-3289-DEE0-ED75-985369E4AA15}"/>
                  </a:ext>
                </a:extLst>
              </p14:cNvPr>
              <p14:cNvContentPartPr/>
              <p14:nvPr/>
            </p14:nvContentPartPr>
            <p14:xfrm>
              <a:off x="2119114" y="2844028"/>
              <a:ext cx="2497680" cy="98280"/>
            </p14:xfrm>
          </p:contentPart>
        </mc:Choice>
        <mc:Fallback xmlns="">
          <p:pic>
            <p:nvPicPr>
              <p:cNvPr id="115722" name="Freihand 115721">
                <a:extLst>
                  <a:ext uri="{FF2B5EF4-FFF2-40B4-BE49-F238E27FC236}">
                    <a16:creationId xmlns:a16="http://schemas.microsoft.com/office/drawing/2014/main" id="{6A90FCBD-3289-DEE0-ED75-985369E4AA15}"/>
                  </a:ext>
                </a:extLst>
              </p:cNvPr>
              <p:cNvPicPr/>
              <p:nvPr/>
            </p:nvPicPr>
            <p:blipFill>
              <a:blip r:embed="rId64"/>
              <a:stretch>
                <a:fillRect/>
              </a:stretch>
            </p:blipFill>
            <p:spPr>
              <a:xfrm>
                <a:off x="2110114" y="2835388"/>
                <a:ext cx="2515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5723" name="Freihand 115722">
                <a:extLst>
                  <a:ext uri="{FF2B5EF4-FFF2-40B4-BE49-F238E27FC236}">
                    <a16:creationId xmlns:a16="http://schemas.microsoft.com/office/drawing/2014/main" id="{698D892F-8328-0293-5562-5376C52B7179}"/>
                  </a:ext>
                </a:extLst>
              </p14:cNvPr>
              <p14:cNvContentPartPr/>
              <p14:nvPr/>
            </p14:nvContentPartPr>
            <p14:xfrm>
              <a:off x="4820194" y="2111788"/>
              <a:ext cx="2061000" cy="452880"/>
            </p14:xfrm>
          </p:contentPart>
        </mc:Choice>
        <mc:Fallback xmlns="">
          <p:pic>
            <p:nvPicPr>
              <p:cNvPr id="115723" name="Freihand 115722">
                <a:extLst>
                  <a:ext uri="{FF2B5EF4-FFF2-40B4-BE49-F238E27FC236}">
                    <a16:creationId xmlns:a16="http://schemas.microsoft.com/office/drawing/2014/main" id="{698D892F-8328-0293-5562-5376C52B7179}"/>
                  </a:ext>
                </a:extLst>
              </p:cNvPr>
              <p:cNvPicPr/>
              <p:nvPr/>
            </p:nvPicPr>
            <p:blipFill>
              <a:blip r:embed="rId66"/>
              <a:stretch>
                <a:fillRect/>
              </a:stretch>
            </p:blipFill>
            <p:spPr>
              <a:xfrm>
                <a:off x="4811554" y="2102788"/>
                <a:ext cx="207864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5724" name="Freihand 115723">
                <a:extLst>
                  <a:ext uri="{FF2B5EF4-FFF2-40B4-BE49-F238E27FC236}">
                    <a16:creationId xmlns:a16="http://schemas.microsoft.com/office/drawing/2014/main" id="{12F818D6-A335-5591-4E7D-BB630B877C3A}"/>
                  </a:ext>
                </a:extLst>
              </p14:cNvPr>
              <p14:cNvContentPartPr/>
              <p14:nvPr/>
            </p14:nvContentPartPr>
            <p14:xfrm>
              <a:off x="4948714" y="2767708"/>
              <a:ext cx="5525640" cy="153720"/>
            </p14:xfrm>
          </p:contentPart>
        </mc:Choice>
        <mc:Fallback xmlns="">
          <p:pic>
            <p:nvPicPr>
              <p:cNvPr id="115724" name="Freihand 115723">
                <a:extLst>
                  <a:ext uri="{FF2B5EF4-FFF2-40B4-BE49-F238E27FC236}">
                    <a16:creationId xmlns:a16="http://schemas.microsoft.com/office/drawing/2014/main" id="{12F818D6-A335-5591-4E7D-BB630B877C3A}"/>
                  </a:ext>
                </a:extLst>
              </p:cNvPr>
              <p:cNvPicPr/>
              <p:nvPr/>
            </p:nvPicPr>
            <p:blipFill>
              <a:blip r:embed="rId68"/>
              <a:stretch>
                <a:fillRect/>
              </a:stretch>
            </p:blipFill>
            <p:spPr>
              <a:xfrm>
                <a:off x="4939714" y="2758708"/>
                <a:ext cx="5543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5725" name="Freihand 115724">
                <a:extLst>
                  <a:ext uri="{FF2B5EF4-FFF2-40B4-BE49-F238E27FC236}">
                    <a16:creationId xmlns:a16="http://schemas.microsoft.com/office/drawing/2014/main" id="{32E53426-AC83-F42C-BAF9-8D851DB35A59}"/>
                  </a:ext>
                </a:extLst>
              </p14:cNvPr>
              <p14:cNvContentPartPr/>
              <p14:nvPr/>
            </p14:nvContentPartPr>
            <p14:xfrm>
              <a:off x="7356394" y="2070028"/>
              <a:ext cx="1137960" cy="540360"/>
            </p14:xfrm>
          </p:contentPart>
        </mc:Choice>
        <mc:Fallback xmlns="">
          <p:pic>
            <p:nvPicPr>
              <p:cNvPr id="115725" name="Freihand 115724">
                <a:extLst>
                  <a:ext uri="{FF2B5EF4-FFF2-40B4-BE49-F238E27FC236}">
                    <a16:creationId xmlns:a16="http://schemas.microsoft.com/office/drawing/2014/main" id="{32E53426-AC83-F42C-BAF9-8D851DB35A59}"/>
                  </a:ext>
                </a:extLst>
              </p:cNvPr>
              <p:cNvPicPr/>
              <p:nvPr/>
            </p:nvPicPr>
            <p:blipFill>
              <a:blip r:embed="rId70"/>
              <a:stretch>
                <a:fillRect/>
              </a:stretch>
            </p:blipFill>
            <p:spPr>
              <a:xfrm>
                <a:off x="7347754" y="2061028"/>
                <a:ext cx="115560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5769" name="Freihand 115768">
                <a:extLst>
                  <a:ext uri="{FF2B5EF4-FFF2-40B4-BE49-F238E27FC236}">
                    <a16:creationId xmlns:a16="http://schemas.microsoft.com/office/drawing/2014/main" id="{06201FC6-34D9-6D24-22FE-7151E62DB34D}"/>
                  </a:ext>
                </a:extLst>
              </p14:cNvPr>
              <p14:cNvContentPartPr/>
              <p14:nvPr/>
            </p14:nvContentPartPr>
            <p14:xfrm>
              <a:off x="2100754" y="3747988"/>
              <a:ext cx="2239560" cy="96480"/>
            </p14:xfrm>
          </p:contentPart>
        </mc:Choice>
        <mc:Fallback xmlns="">
          <p:pic>
            <p:nvPicPr>
              <p:cNvPr id="115769" name="Freihand 115768">
                <a:extLst>
                  <a:ext uri="{FF2B5EF4-FFF2-40B4-BE49-F238E27FC236}">
                    <a16:creationId xmlns:a16="http://schemas.microsoft.com/office/drawing/2014/main" id="{06201FC6-34D9-6D24-22FE-7151E62DB34D}"/>
                  </a:ext>
                </a:extLst>
              </p:cNvPr>
              <p:cNvPicPr/>
              <p:nvPr/>
            </p:nvPicPr>
            <p:blipFill>
              <a:blip r:embed="rId72"/>
              <a:stretch>
                <a:fillRect/>
              </a:stretch>
            </p:blipFill>
            <p:spPr>
              <a:xfrm>
                <a:off x="2092114" y="3739348"/>
                <a:ext cx="2257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5770" name="Freihand 115769">
                <a:extLst>
                  <a:ext uri="{FF2B5EF4-FFF2-40B4-BE49-F238E27FC236}">
                    <a16:creationId xmlns:a16="http://schemas.microsoft.com/office/drawing/2014/main" id="{235F792A-7B72-DD50-D19D-A6D199540C48}"/>
                  </a:ext>
                </a:extLst>
              </p14:cNvPr>
              <p14:cNvContentPartPr/>
              <p14:nvPr/>
            </p14:nvContentPartPr>
            <p14:xfrm>
              <a:off x="4668634" y="3800548"/>
              <a:ext cx="2978280" cy="80640"/>
            </p14:xfrm>
          </p:contentPart>
        </mc:Choice>
        <mc:Fallback xmlns="">
          <p:pic>
            <p:nvPicPr>
              <p:cNvPr id="115770" name="Freihand 115769">
                <a:extLst>
                  <a:ext uri="{FF2B5EF4-FFF2-40B4-BE49-F238E27FC236}">
                    <a16:creationId xmlns:a16="http://schemas.microsoft.com/office/drawing/2014/main" id="{235F792A-7B72-DD50-D19D-A6D199540C48}"/>
                  </a:ext>
                </a:extLst>
              </p:cNvPr>
              <p:cNvPicPr/>
              <p:nvPr/>
            </p:nvPicPr>
            <p:blipFill>
              <a:blip r:embed="rId74"/>
              <a:stretch>
                <a:fillRect/>
              </a:stretch>
            </p:blipFill>
            <p:spPr>
              <a:xfrm>
                <a:off x="4659994" y="3791908"/>
                <a:ext cx="299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5771" name="Freihand 115770">
                <a:extLst>
                  <a:ext uri="{FF2B5EF4-FFF2-40B4-BE49-F238E27FC236}">
                    <a16:creationId xmlns:a16="http://schemas.microsoft.com/office/drawing/2014/main" id="{BE170ADA-EF3F-9F14-1AF2-0DD2C95F8391}"/>
                  </a:ext>
                </a:extLst>
              </p14:cNvPr>
              <p14:cNvContentPartPr/>
              <p14:nvPr/>
            </p14:nvContentPartPr>
            <p14:xfrm>
              <a:off x="2171674" y="4080628"/>
              <a:ext cx="2288520" cy="158040"/>
            </p14:xfrm>
          </p:contentPart>
        </mc:Choice>
        <mc:Fallback xmlns="">
          <p:pic>
            <p:nvPicPr>
              <p:cNvPr id="115771" name="Freihand 115770">
                <a:extLst>
                  <a:ext uri="{FF2B5EF4-FFF2-40B4-BE49-F238E27FC236}">
                    <a16:creationId xmlns:a16="http://schemas.microsoft.com/office/drawing/2014/main" id="{BE170ADA-EF3F-9F14-1AF2-0DD2C95F8391}"/>
                  </a:ext>
                </a:extLst>
              </p:cNvPr>
              <p:cNvPicPr/>
              <p:nvPr/>
            </p:nvPicPr>
            <p:blipFill>
              <a:blip r:embed="rId76"/>
              <a:stretch>
                <a:fillRect/>
              </a:stretch>
            </p:blipFill>
            <p:spPr>
              <a:xfrm>
                <a:off x="2162674" y="4071628"/>
                <a:ext cx="2306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5772" name="Freihand 115771">
                <a:extLst>
                  <a:ext uri="{FF2B5EF4-FFF2-40B4-BE49-F238E27FC236}">
                    <a16:creationId xmlns:a16="http://schemas.microsoft.com/office/drawing/2014/main" id="{86D5A0CA-9435-4AF5-9EBA-6953923CBD3B}"/>
                  </a:ext>
                </a:extLst>
              </p14:cNvPr>
              <p14:cNvContentPartPr/>
              <p14:nvPr/>
            </p14:nvContentPartPr>
            <p14:xfrm>
              <a:off x="239914" y="3803428"/>
              <a:ext cx="15120" cy="6480"/>
            </p14:xfrm>
          </p:contentPart>
        </mc:Choice>
        <mc:Fallback xmlns="">
          <p:pic>
            <p:nvPicPr>
              <p:cNvPr id="115772" name="Freihand 115771">
                <a:extLst>
                  <a:ext uri="{FF2B5EF4-FFF2-40B4-BE49-F238E27FC236}">
                    <a16:creationId xmlns:a16="http://schemas.microsoft.com/office/drawing/2014/main" id="{86D5A0CA-9435-4AF5-9EBA-6953923CBD3B}"/>
                  </a:ext>
                </a:extLst>
              </p:cNvPr>
              <p:cNvPicPr/>
              <p:nvPr/>
            </p:nvPicPr>
            <p:blipFill>
              <a:blip r:embed="rId78"/>
              <a:stretch>
                <a:fillRect/>
              </a:stretch>
            </p:blipFill>
            <p:spPr>
              <a:xfrm>
                <a:off x="231274" y="3794428"/>
                <a:ext cx="32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5773" name="Freihand 115772">
                <a:extLst>
                  <a:ext uri="{FF2B5EF4-FFF2-40B4-BE49-F238E27FC236}">
                    <a16:creationId xmlns:a16="http://schemas.microsoft.com/office/drawing/2014/main" id="{3A914646-3C95-6A7E-A69F-44952B3AD591}"/>
                  </a:ext>
                </a:extLst>
              </p14:cNvPr>
              <p14:cNvContentPartPr/>
              <p14:nvPr/>
            </p14:nvContentPartPr>
            <p14:xfrm>
              <a:off x="2215954" y="4938508"/>
              <a:ext cx="2481840" cy="64800"/>
            </p14:xfrm>
          </p:contentPart>
        </mc:Choice>
        <mc:Fallback xmlns="">
          <p:pic>
            <p:nvPicPr>
              <p:cNvPr id="115773" name="Freihand 115772">
                <a:extLst>
                  <a:ext uri="{FF2B5EF4-FFF2-40B4-BE49-F238E27FC236}">
                    <a16:creationId xmlns:a16="http://schemas.microsoft.com/office/drawing/2014/main" id="{3A914646-3C95-6A7E-A69F-44952B3AD591}"/>
                  </a:ext>
                </a:extLst>
              </p:cNvPr>
              <p:cNvPicPr/>
              <p:nvPr/>
            </p:nvPicPr>
            <p:blipFill>
              <a:blip r:embed="rId80"/>
              <a:stretch>
                <a:fillRect/>
              </a:stretch>
            </p:blipFill>
            <p:spPr>
              <a:xfrm>
                <a:off x="2207314" y="4929508"/>
                <a:ext cx="2499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5774" name="Freihand 115773">
                <a:extLst>
                  <a:ext uri="{FF2B5EF4-FFF2-40B4-BE49-F238E27FC236}">
                    <a16:creationId xmlns:a16="http://schemas.microsoft.com/office/drawing/2014/main" id="{CECC9F38-0E6B-487B-8D20-4A1A9AFD9EE9}"/>
                  </a:ext>
                </a:extLst>
              </p14:cNvPr>
              <p14:cNvContentPartPr/>
              <p14:nvPr/>
            </p14:nvContentPartPr>
            <p14:xfrm>
              <a:off x="4937914" y="4915468"/>
              <a:ext cx="2552400" cy="60840"/>
            </p14:xfrm>
          </p:contentPart>
        </mc:Choice>
        <mc:Fallback xmlns="">
          <p:pic>
            <p:nvPicPr>
              <p:cNvPr id="115774" name="Freihand 115773">
                <a:extLst>
                  <a:ext uri="{FF2B5EF4-FFF2-40B4-BE49-F238E27FC236}">
                    <a16:creationId xmlns:a16="http://schemas.microsoft.com/office/drawing/2014/main" id="{CECC9F38-0E6B-487B-8D20-4A1A9AFD9EE9}"/>
                  </a:ext>
                </a:extLst>
              </p:cNvPr>
              <p:cNvPicPr/>
              <p:nvPr/>
            </p:nvPicPr>
            <p:blipFill>
              <a:blip r:embed="rId82"/>
              <a:stretch>
                <a:fillRect/>
              </a:stretch>
            </p:blipFill>
            <p:spPr>
              <a:xfrm>
                <a:off x="4928914" y="4906468"/>
                <a:ext cx="2570040" cy="78480"/>
              </a:xfrm>
              <a:prstGeom prst="rect">
                <a:avLst/>
              </a:prstGeom>
            </p:spPr>
          </p:pic>
        </mc:Fallback>
      </mc:AlternateContent>
      <p:grpSp>
        <p:nvGrpSpPr>
          <p:cNvPr id="115777" name="Gruppieren 115776">
            <a:extLst>
              <a:ext uri="{FF2B5EF4-FFF2-40B4-BE49-F238E27FC236}">
                <a16:creationId xmlns:a16="http://schemas.microsoft.com/office/drawing/2014/main" id="{13373706-654B-38C5-F494-C8150CAD576E}"/>
              </a:ext>
            </a:extLst>
          </p:cNvPr>
          <p:cNvGrpSpPr/>
          <p:nvPr/>
        </p:nvGrpSpPr>
        <p:grpSpPr>
          <a:xfrm>
            <a:off x="91234" y="97588"/>
            <a:ext cx="1416600" cy="5346000"/>
            <a:chOff x="91234" y="97588"/>
            <a:chExt cx="1416600" cy="5346000"/>
          </a:xfrm>
        </p:grpSpPr>
        <mc:AlternateContent xmlns:mc="http://schemas.openxmlformats.org/markup-compatibility/2006" xmlns:p14="http://schemas.microsoft.com/office/powerpoint/2010/main">
          <mc:Choice Requires="p14">
            <p:contentPart p14:bwMode="auto" r:id="rId83">
              <p14:nvContentPartPr>
                <p14:cNvPr id="115775" name="Freihand 115774">
                  <a:extLst>
                    <a:ext uri="{FF2B5EF4-FFF2-40B4-BE49-F238E27FC236}">
                      <a16:creationId xmlns:a16="http://schemas.microsoft.com/office/drawing/2014/main" id="{67C14B40-6C51-61E6-008F-58029508B53D}"/>
                    </a:ext>
                  </a:extLst>
                </p14:cNvPr>
                <p14:cNvContentPartPr/>
                <p14:nvPr/>
              </p14:nvContentPartPr>
              <p14:xfrm>
                <a:off x="91234" y="156628"/>
                <a:ext cx="1416600" cy="5286960"/>
              </p14:xfrm>
            </p:contentPart>
          </mc:Choice>
          <mc:Fallback xmlns="">
            <p:pic>
              <p:nvPicPr>
                <p:cNvPr id="115775" name="Freihand 115774">
                  <a:extLst>
                    <a:ext uri="{FF2B5EF4-FFF2-40B4-BE49-F238E27FC236}">
                      <a16:creationId xmlns:a16="http://schemas.microsoft.com/office/drawing/2014/main" id="{67C14B40-6C51-61E6-008F-58029508B53D}"/>
                    </a:ext>
                  </a:extLst>
                </p:cNvPr>
                <p:cNvPicPr/>
                <p:nvPr/>
              </p:nvPicPr>
              <p:blipFill>
                <a:blip r:embed="rId84"/>
                <a:stretch>
                  <a:fillRect/>
                </a:stretch>
              </p:blipFill>
              <p:spPr>
                <a:xfrm>
                  <a:off x="82594" y="147628"/>
                  <a:ext cx="1434240" cy="5304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5776" name="Freihand 115775">
                  <a:extLst>
                    <a:ext uri="{FF2B5EF4-FFF2-40B4-BE49-F238E27FC236}">
                      <a16:creationId xmlns:a16="http://schemas.microsoft.com/office/drawing/2014/main" id="{FB4D2AA8-B53D-1CB9-D656-77ADC2B5AD52}"/>
                    </a:ext>
                  </a:extLst>
                </p14:cNvPr>
                <p14:cNvContentPartPr/>
                <p14:nvPr/>
              </p14:nvContentPartPr>
              <p14:xfrm>
                <a:off x="728434" y="97588"/>
                <a:ext cx="261720" cy="390960"/>
              </p14:xfrm>
            </p:contentPart>
          </mc:Choice>
          <mc:Fallback xmlns="">
            <p:pic>
              <p:nvPicPr>
                <p:cNvPr id="115776" name="Freihand 115775">
                  <a:extLst>
                    <a:ext uri="{FF2B5EF4-FFF2-40B4-BE49-F238E27FC236}">
                      <a16:creationId xmlns:a16="http://schemas.microsoft.com/office/drawing/2014/main" id="{FB4D2AA8-B53D-1CB9-D656-77ADC2B5AD52}"/>
                    </a:ext>
                  </a:extLst>
                </p:cNvPr>
                <p:cNvPicPr/>
                <p:nvPr/>
              </p:nvPicPr>
              <p:blipFill>
                <a:blip r:embed="rId86"/>
                <a:stretch>
                  <a:fillRect/>
                </a:stretch>
              </p:blipFill>
              <p:spPr>
                <a:xfrm>
                  <a:off x="719434" y="88948"/>
                  <a:ext cx="279360" cy="40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115778" name="Freihand 115777">
                <a:extLst>
                  <a:ext uri="{FF2B5EF4-FFF2-40B4-BE49-F238E27FC236}">
                    <a16:creationId xmlns:a16="http://schemas.microsoft.com/office/drawing/2014/main" id="{5540E5F9-21C9-2379-7605-B9941EA16383}"/>
                  </a:ext>
                </a:extLst>
              </p14:cNvPr>
              <p14:cNvContentPartPr/>
              <p14:nvPr/>
            </p14:nvContentPartPr>
            <p14:xfrm>
              <a:off x="371674" y="792028"/>
              <a:ext cx="1426680" cy="53280"/>
            </p14:xfrm>
          </p:contentPart>
        </mc:Choice>
        <mc:Fallback xmlns="">
          <p:pic>
            <p:nvPicPr>
              <p:cNvPr id="115778" name="Freihand 115777">
                <a:extLst>
                  <a:ext uri="{FF2B5EF4-FFF2-40B4-BE49-F238E27FC236}">
                    <a16:creationId xmlns:a16="http://schemas.microsoft.com/office/drawing/2014/main" id="{5540E5F9-21C9-2379-7605-B9941EA16383}"/>
                  </a:ext>
                </a:extLst>
              </p:cNvPr>
              <p:cNvPicPr/>
              <p:nvPr/>
            </p:nvPicPr>
            <p:blipFill>
              <a:blip r:embed="rId88"/>
              <a:stretch>
                <a:fillRect/>
              </a:stretch>
            </p:blipFill>
            <p:spPr>
              <a:xfrm>
                <a:off x="362674" y="783028"/>
                <a:ext cx="1444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5779" name="Freihand 115778">
                <a:extLst>
                  <a:ext uri="{FF2B5EF4-FFF2-40B4-BE49-F238E27FC236}">
                    <a16:creationId xmlns:a16="http://schemas.microsoft.com/office/drawing/2014/main" id="{121EF271-FF77-2373-2C26-3791177FF0D6}"/>
                  </a:ext>
                </a:extLst>
              </p14:cNvPr>
              <p14:cNvContentPartPr/>
              <p14:nvPr/>
            </p14:nvContentPartPr>
            <p14:xfrm>
              <a:off x="275914" y="786988"/>
              <a:ext cx="1419120" cy="83520"/>
            </p14:xfrm>
          </p:contentPart>
        </mc:Choice>
        <mc:Fallback xmlns="">
          <p:pic>
            <p:nvPicPr>
              <p:cNvPr id="115779" name="Freihand 115778">
                <a:extLst>
                  <a:ext uri="{FF2B5EF4-FFF2-40B4-BE49-F238E27FC236}">
                    <a16:creationId xmlns:a16="http://schemas.microsoft.com/office/drawing/2014/main" id="{121EF271-FF77-2373-2C26-3791177FF0D6}"/>
                  </a:ext>
                </a:extLst>
              </p:cNvPr>
              <p:cNvPicPr/>
              <p:nvPr/>
            </p:nvPicPr>
            <p:blipFill>
              <a:blip r:embed="rId90"/>
              <a:stretch>
                <a:fillRect/>
              </a:stretch>
            </p:blipFill>
            <p:spPr>
              <a:xfrm>
                <a:off x="267274" y="778348"/>
                <a:ext cx="1436760" cy="101160"/>
              </a:xfrm>
              <a:prstGeom prst="rect">
                <a:avLst/>
              </a:prstGeom>
            </p:spPr>
          </p:pic>
        </mc:Fallback>
      </mc:AlternateContent>
      <p:grpSp>
        <p:nvGrpSpPr>
          <p:cNvPr id="115782" name="Gruppieren 115781">
            <a:extLst>
              <a:ext uri="{FF2B5EF4-FFF2-40B4-BE49-F238E27FC236}">
                <a16:creationId xmlns:a16="http://schemas.microsoft.com/office/drawing/2014/main" id="{E1A48F75-CC59-55A6-E273-A870FA7268A2}"/>
              </a:ext>
            </a:extLst>
          </p:cNvPr>
          <p:cNvGrpSpPr/>
          <p:nvPr/>
        </p:nvGrpSpPr>
        <p:grpSpPr>
          <a:xfrm>
            <a:off x="1432594" y="930268"/>
            <a:ext cx="7178760" cy="2494800"/>
            <a:chOff x="1432594" y="930268"/>
            <a:chExt cx="7178760" cy="2494800"/>
          </a:xfrm>
        </p:grpSpPr>
        <mc:AlternateContent xmlns:mc="http://schemas.openxmlformats.org/markup-compatibility/2006" xmlns:p14="http://schemas.microsoft.com/office/powerpoint/2010/main">
          <mc:Choice Requires="p14">
            <p:contentPart p14:bwMode="auto" r:id="rId91">
              <p14:nvContentPartPr>
                <p14:cNvPr id="115718" name="Freihand 115717">
                  <a:extLst>
                    <a:ext uri="{FF2B5EF4-FFF2-40B4-BE49-F238E27FC236}">
                      <a16:creationId xmlns:a16="http://schemas.microsoft.com/office/drawing/2014/main" id="{3CA732A5-D7F2-48D1-E049-3ED9444FE31B}"/>
                    </a:ext>
                  </a:extLst>
                </p14:cNvPr>
                <p14:cNvContentPartPr/>
                <p14:nvPr/>
              </p14:nvContentPartPr>
              <p14:xfrm>
                <a:off x="4894714" y="2472868"/>
                <a:ext cx="3445920" cy="84240"/>
              </p14:xfrm>
            </p:contentPart>
          </mc:Choice>
          <mc:Fallback xmlns="">
            <p:pic>
              <p:nvPicPr>
                <p:cNvPr id="115718" name="Freihand 115717">
                  <a:extLst>
                    <a:ext uri="{FF2B5EF4-FFF2-40B4-BE49-F238E27FC236}">
                      <a16:creationId xmlns:a16="http://schemas.microsoft.com/office/drawing/2014/main" id="{3CA732A5-D7F2-48D1-E049-3ED9444FE31B}"/>
                    </a:ext>
                  </a:extLst>
                </p:cNvPr>
                <p:cNvPicPr/>
                <p:nvPr/>
              </p:nvPicPr>
              <p:blipFill>
                <a:blip r:embed="rId92"/>
                <a:stretch>
                  <a:fillRect/>
                </a:stretch>
              </p:blipFill>
              <p:spPr>
                <a:xfrm>
                  <a:off x="4885714" y="2463868"/>
                  <a:ext cx="3463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5719" name="Freihand 115718">
                  <a:extLst>
                    <a:ext uri="{FF2B5EF4-FFF2-40B4-BE49-F238E27FC236}">
                      <a16:creationId xmlns:a16="http://schemas.microsoft.com/office/drawing/2014/main" id="{06DA8E78-9B4D-AA78-C7BA-98C56373CA03}"/>
                    </a:ext>
                  </a:extLst>
                </p14:cNvPr>
                <p14:cNvContentPartPr/>
                <p14:nvPr/>
              </p14:nvContentPartPr>
              <p14:xfrm>
                <a:off x="5120434" y="1097308"/>
                <a:ext cx="1042920" cy="153720"/>
              </p14:xfrm>
            </p:contentPart>
          </mc:Choice>
          <mc:Fallback xmlns="">
            <p:pic>
              <p:nvPicPr>
                <p:cNvPr id="115719" name="Freihand 115718">
                  <a:extLst>
                    <a:ext uri="{FF2B5EF4-FFF2-40B4-BE49-F238E27FC236}">
                      <a16:creationId xmlns:a16="http://schemas.microsoft.com/office/drawing/2014/main" id="{06DA8E78-9B4D-AA78-C7BA-98C56373CA03}"/>
                    </a:ext>
                  </a:extLst>
                </p:cNvPr>
                <p:cNvPicPr/>
                <p:nvPr/>
              </p:nvPicPr>
              <p:blipFill>
                <a:blip r:embed="rId94"/>
                <a:stretch>
                  <a:fillRect/>
                </a:stretch>
              </p:blipFill>
              <p:spPr>
                <a:xfrm>
                  <a:off x="5111794" y="1088668"/>
                  <a:ext cx="1060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0" name="Freihand 39">
                  <a:extLst>
                    <a:ext uri="{FF2B5EF4-FFF2-40B4-BE49-F238E27FC236}">
                      <a16:creationId xmlns:a16="http://schemas.microsoft.com/office/drawing/2014/main" id="{B9970EEB-D422-BAB0-C801-AAB4220CEAFF}"/>
                    </a:ext>
                  </a:extLst>
                </p14:cNvPr>
                <p14:cNvContentPartPr/>
                <p14:nvPr/>
              </p14:nvContentPartPr>
              <p14:xfrm>
                <a:off x="3766834" y="1617508"/>
                <a:ext cx="239040" cy="180720"/>
              </p14:xfrm>
            </p:contentPart>
          </mc:Choice>
          <mc:Fallback xmlns="">
            <p:pic>
              <p:nvPicPr>
                <p:cNvPr id="40" name="Freihand 39">
                  <a:extLst>
                    <a:ext uri="{FF2B5EF4-FFF2-40B4-BE49-F238E27FC236}">
                      <a16:creationId xmlns:a16="http://schemas.microsoft.com/office/drawing/2014/main" id="{B9970EEB-D422-BAB0-C801-AAB4220CEAFF}"/>
                    </a:ext>
                  </a:extLst>
                </p:cNvPr>
                <p:cNvPicPr/>
                <p:nvPr/>
              </p:nvPicPr>
              <p:blipFill>
                <a:blip r:embed="rId96"/>
                <a:stretch>
                  <a:fillRect/>
                </a:stretch>
              </p:blipFill>
              <p:spPr>
                <a:xfrm>
                  <a:off x="3757834" y="1608508"/>
                  <a:ext cx="256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1" name="Freihand 40">
                  <a:extLst>
                    <a:ext uri="{FF2B5EF4-FFF2-40B4-BE49-F238E27FC236}">
                      <a16:creationId xmlns:a16="http://schemas.microsoft.com/office/drawing/2014/main" id="{CF650DAB-6F84-C0C8-9F97-2BE91BA4E611}"/>
                    </a:ext>
                  </a:extLst>
                </p14:cNvPr>
                <p14:cNvContentPartPr/>
                <p14:nvPr/>
              </p14:nvContentPartPr>
              <p14:xfrm>
                <a:off x="3682594" y="1674748"/>
                <a:ext cx="222840" cy="180000"/>
              </p14:xfrm>
            </p:contentPart>
          </mc:Choice>
          <mc:Fallback xmlns="">
            <p:pic>
              <p:nvPicPr>
                <p:cNvPr id="41" name="Freihand 40">
                  <a:extLst>
                    <a:ext uri="{FF2B5EF4-FFF2-40B4-BE49-F238E27FC236}">
                      <a16:creationId xmlns:a16="http://schemas.microsoft.com/office/drawing/2014/main" id="{CF650DAB-6F84-C0C8-9F97-2BE91BA4E611}"/>
                    </a:ext>
                  </a:extLst>
                </p:cNvPr>
                <p:cNvPicPr/>
                <p:nvPr/>
              </p:nvPicPr>
              <p:blipFill>
                <a:blip r:embed="rId98"/>
                <a:stretch>
                  <a:fillRect/>
                </a:stretch>
              </p:blipFill>
              <p:spPr>
                <a:xfrm>
                  <a:off x="3673594" y="1666108"/>
                  <a:ext cx="240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3" name="Freihand 42">
                  <a:extLst>
                    <a:ext uri="{FF2B5EF4-FFF2-40B4-BE49-F238E27FC236}">
                      <a16:creationId xmlns:a16="http://schemas.microsoft.com/office/drawing/2014/main" id="{51E4067F-8CB7-5226-F06E-A354FAE0427F}"/>
                    </a:ext>
                  </a:extLst>
                </p14:cNvPr>
                <p14:cNvContentPartPr/>
                <p14:nvPr/>
              </p14:nvContentPartPr>
              <p14:xfrm>
                <a:off x="3406474" y="1365508"/>
                <a:ext cx="151920" cy="285840"/>
              </p14:xfrm>
            </p:contentPart>
          </mc:Choice>
          <mc:Fallback xmlns="">
            <p:pic>
              <p:nvPicPr>
                <p:cNvPr id="43" name="Freihand 42">
                  <a:extLst>
                    <a:ext uri="{FF2B5EF4-FFF2-40B4-BE49-F238E27FC236}">
                      <a16:creationId xmlns:a16="http://schemas.microsoft.com/office/drawing/2014/main" id="{51E4067F-8CB7-5226-F06E-A354FAE0427F}"/>
                    </a:ext>
                  </a:extLst>
                </p:cNvPr>
                <p:cNvPicPr/>
                <p:nvPr/>
              </p:nvPicPr>
              <p:blipFill>
                <a:blip r:embed="rId100"/>
                <a:stretch>
                  <a:fillRect/>
                </a:stretch>
              </p:blipFill>
              <p:spPr>
                <a:xfrm>
                  <a:off x="3397474" y="1356868"/>
                  <a:ext cx="1695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5" name="Freihand 44">
                  <a:extLst>
                    <a:ext uri="{FF2B5EF4-FFF2-40B4-BE49-F238E27FC236}">
                      <a16:creationId xmlns:a16="http://schemas.microsoft.com/office/drawing/2014/main" id="{6FF6F9C1-572B-A25B-3BF0-D6BB529F42A9}"/>
                    </a:ext>
                  </a:extLst>
                </p14:cNvPr>
                <p14:cNvContentPartPr/>
                <p14:nvPr/>
              </p14:nvContentPartPr>
              <p14:xfrm>
                <a:off x="3609514" y="1514188"/>
                <a:ext cx="220680" cy="54000"/>
              </p14:xfrm>
            </p:contentPart>
          </mc:Choice>
          <mc:Fallback xmlns="">
            <p:pic>
              <p:nvPicPr>
                <p:cNvPr id="45" name="Freihand 44">
                  <a:extLst>
                    <a:ext uri="{FF2B5EF4-FFF2-40B4-BE49-F238E27FC236}">
                      <a16:creationId xmlns:a16="http://schemas.microsoft.com/office/drawing/2014/main" id="{6FF6F9C1-572B-A25B-3BF0-D6BB529F42A9}"/>
                    </a:ext>
                  </a:extLst>
                </p:cNvPr>
                <p:cNvPicPr/>
                <p:nvPr/>
              </p:nvPicPr>
              <p:blipFill>
                <a:blip r:embed="rId102"/>
                <a:stretch>
                  <a:fillRect/>
                </a:stretch>
              </p:blipFill>
              <p:spPr>
                <a:xfrm>
                  <a:off x="3600514" y="1505548"/>
                  <a:ext cx="238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6" name="Freihand 45">
                  <a:extLst>
                    <a:ext uri="{FF2B5EF4-FFF2-40B4-BE49-F238E27FC236}">
                      <a16:creationId xmlns:a16="http://schemas.microsoft.com/office/drawing/2014/main" id="{B9704131-1B4E-9FAF-DA4D-EFD291883D30}"/>
                    </a:ext>
                  </a:extLst>
                </p14:cNvPr>
                <p14:cNvContentPartPr/>
                <p14:nvPr/>
              </p14:nvContentPartPr>
              <p14:xfrm>
                <a:off x="3933154" y="1458748"/>
                <a:ext cx="94680" cy="84600"/>
              </p14:xfrm>
            </p:contentPart>
          </mc:Choice>
          <mc:Fallback xmlns="">
            <p:pic>
              <p:nvPicPr>
                <p:cNvPr id="46" name="Freihand 45">
                  <a:extLst>
                    <a:ext uri="{FF2B5EF4-FFF2-40B4-BE49-F238E27FC236}">
                      <a16:creationId xmlns:a16="http://schemas.microsoft.com/office/drawing/2014/main" id="{B9704131-1B4E-9FAF-DA4D-EFD291883D30}"/>
                    </a:ext>
                  </a:extLst>
                </p:cNvPr>
                <p:cNvPicPr/>
                <p:nvPr/>
              </p:nvPicPr>
              <p:blipFill>
                <a:blip r:embed="rId104"/>
                <a:stretch>
                  <a:fillRect/>
                </a:stretch>
              </p:blipFill>
              <p:spPr>
                <a:xfrm>
                  <a:off x="3924514" y="1449748"/>
                  <a:ext cx="112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 name="Freihand 46">
                  <a:extLst>
                    <a:ext uri="{FF2B5EF4-FFF2-40B4-BE49-F238E27FC236}">
                      <a16:creationId xmlns:a16="http://schemas.microsoft.com/office/drawing/2014/main" id="{C1319426-5B2B-12B5-3137-EF2FC984D2E4}"/>
                    </a:ext>
                  </a:extLst>
                </p14:cNvPr>
                <p14:cNvContentPartPr/>
                <p14:nvPr/>
              </p14:nvContentPartPr>
              <p14:xfrm>
                <a:off x="4051954" y="1461628"/>
                <a:ext cx="108000" cy="100440"/>
              </p14:xfrm>
            </p:contentPart>
          </mc:Choice>
          <mc:Fallback xmlns="">
            <p:pic>
              <p:nvPicPr>
                <p:cNvPr id="47" name="Freihand 46">
                  <a:extLst>
                    <a:ext uri="{FF2B5EF4-FFF2-40B4-BE49-F238E27FC236}">
                      <a16:creationId xmlns:a16="http://schemas.microsoft.com/office/drawing/2014/main" id="{C1319426-5B2B-12B5-3137-EF2FC984D2E4}"/>
                    </a:ext>
                  </a:extLst>
                </p:cNvPr>
                <p:cNvPicPr/>
                <p:nvPr/>
              </p:nvPicPr>
              <p:blipFill>
                <a:blip r:embed="rId106"/>
                <a:stretch>
                  <a:fillRect/>
                </a:stretch>
              </p:blipFill>
              <p:spPr>
                <a:xfrm>
                  <a:off x="4043314" y="1452628"/>
                  <a:ext cx="125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 name="Freihand 47">
                  <a:extLst>
                    <a:ext uri="{FF2B5EF4-FFF2-40B4-BE49-F238E27FC236}">
                      <a16:creationId xmlns:a16="http://schemas.microsoft.com/office/drawing/2014/main" id="{4CD67393-CE21-D5A8-55C5-48EE2F4BECB8}"/>
                    </a:ext>
                  </a:extLst>
                </p14:cNvPr>
                <p14:cNvContentPartPr/>
                <p14:nvPr/>
              </p14:nvContentPartPr>
              <p14:xfrm>
                <a:off x="4211434" y="1488268"/>
                <a:ext cx="270360" cy="49320"/>
              </p14:xfrm>
            </p:contentPart>
          </mc:Choice>
          <mc:Fallback xmlns="">
            <p:pic>
              <p:nvPicPr>
                <p:cNvPr id="48" name="Freihand 47">
                  <a:extLst>
                    <a:ext uri="{FF2B5EF4-FFF2-40B4-BE49-F238E27FC236}">
                      <a16:creationId xmlns:a16="http://schemas.microsoft.com/office/drawing/2014/main" id="{4CD67393-CE21-D5A8-55C5-48EE2F4BECB8}"/>
                    </a:ext>
                  </a:extLst>
                </p:cNvPr>
                <p:cNvPicPr/>
                <p:nvPr/>
              </p:nvPicPr>
              <p:blipFill>
                <a:blip r:embed="rId108"/>
                <a:stretch>
                  <a:fillRect/>
                </a:stretch>
              </p:blipFill>
              <p:spPr>
                <a:xfrm>
                  <a:off x="4202434" y="1479628"/>
                  <a:ext cx="288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 name="Freihand 48">
                  <a:extLst>
                    <a:ext uri="{FF2B5EF4-FFF2-40B4-BE49-F238E27FC236}">
                      <a16:creationId xmlns:a16="http://schemas.microsoft.com/office/drawing/2014/main" id="{E3B11580-2028-BB4E-1D09-94A203ABFC2B}"/>
                    </a:ext>
                  </a:extLst>
                </p14:cNvPr>
                <p14:cNvContentPartPr/>
                <p14:nvPr/>
              </p14:nvContentPartPr>
              <p14:xfrm>
                <a:off x="4502314" y="1497988"/>
                <a:ext cx="121680" cy="127800"/>
              </p14:xfrm>
            </p:contentPart>
          </mc:Choice>
          <mc:Fallback xmlns="">
            <p:pic>
              <p:nvPicPr>
                <p:cNvPr id="49" name="Freihand 48">
                  <a:extLst>
                    <a:ext uri="{FF2B5EF4-FFF2-40B4-BE49-F238E27FC236}">
                      <a16:creationId xmlns:a16="http://schemas.microsoft.com/office/drawing/2014/main" id="{E3B11580-2028-BB4E-1D09-94A203ABFC2B}"/>
                    </a:ext>
                  </a:extLst>
                </p:cNvPr>
                <p:cNvPicPr/>
                <p:nvPr/>
              </p:nvPicPr>
              <p:blipFill>
                <a:blip r:embed="rId110"/>
                <a:stretch>
                  <a:fillRect/>
                </a:stretch>
              </p:blipFill>
              <p:spPr>
                <a:xfrm>
                  <a:off x="4493314" y="1488988"/>
                  <a:ext cx="139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0" name="Freihand 49">
                  <a:extLst>
                    <a:ext uri="{FF2B5EF4-FFF2-40B4-BE49-F238E27FC236}">
                      <a16:creationId xmlns:a16="http://schemas.microsoft.com/office/drawing/2014/main" id="{42A9FD21-4478-2651-B1AC-CB0D43045481}"/>
                    </a:ext>
                  </a:extLst>
                </p14:cNvPr>
                <p14:cNvContentPartPr/>
                <p14:nvPr/>
              </p14:nvContentPartPr>
              <p14:xfrm>
                <a:off x="4662514" y="1395388"/>
                <a:ext cx="25560" cy="132120"/>
              </p14:xfrm>
            </p:contentPart>
          </mc:Choice>
          <mc:Fallback xmlns="">
            <p:pic>
              <p:nvPicPr>
                <p:cNvPr id="50" name="Freihand 49">
                  <a:extLst>
                    <a:ext uri="{FF2B5EF4-FFF2-40B4-BE49-F238E27FC236}">
                      <a16:creationId xmlns:a16="http://schemas.microsoft.com/office/drawing/2014/main" id="{42A9FD21-4478-2651-B1AC-CB0D43045481}"/>
                    </a:ext>
                  </a:extLst>
                </p:cNvPr>
                <p:cNvPicPr/>
                <p:nvPr/>
              </p:nvPicPr>
              <p:blipFill>
                <a:blip r:embed="rId112"/>
                <a:stretch>
                  <a:fillRect/>
                </a:stretch>
              </p:blipFill>
              <p:spPr>
                <a:xfrm>
                  <a:off x="4653874" y="1386748"/>
                  <a:ext cx="43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 name="Freihand 50">
                  <a:extLst>
                    <a:ext uri="{FF2B5EF4-FFF2-40B4-BE49-F238E27FC236}">
                      <a16:creationId xmlns:a16="http://schemas.microsoft.com/office/drawing/2014/main" id="{57429579-AC8D-8FE1-B263-517201710F3B}"/>
                    </a:ext>
                  </a:extLst>
                </p14:cNvPr>
                <p14:cNvContentPartPr/>
                <p14:nvPr/>
              </p14:nvContentPartPr>
              <p14:xfrm>
                <a:off x="4712194" y="1470268"/>
                <a:ext cx="95760" cy="63360"/>
              </p14:xfrm>
            </p:contentPart>
          </mc:Choice>
          <mc:Fallback xmlns="">
            <p:pic>
              <p:nvPicPr>
                <p:cNvPr id="51" name="Freihand 50">
                  <a:extLst>
                    <a:ext uri="{FF2B5EF4-FFF2-40B4-BE49-F238E27FC236}">
                      <a16:creationId xmlns:a16="http://schemas.microsoft.com/office/drawing/2014/main" id="{57429579-AC8D-8FE1-B263-517201710F3B}"/>
                    </a:ext>
                  </a:extLst>
                </p:cNvPr>
                <p:cNvPicPr/>
                <p:nvPr/>
              </p:nvPicPr>
              <p:blipFill>
                <a:blip r:embed="rId114"/>
                <a:stretch>
                  <a:fillRect/>
                </a:stretch>
              </p:blipFill>
              <p:spPr>
                <a:xfrm>
                  <a:off x="4703554" y="1461628"/>
                  <a:ext cx="113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2" name="Freihand 51">
                  <a:extLst>
                    <a:ext uri="{FF2B5EF4-FFF2-40B4-BE49-F238E27FC236}">
                      <a16:creationId xmlns:a16="http://schemas.microsoft.com/office/drawing/2014/main" id="{B7D1226C-035D-E946-709D-EF238EEBC8F5}"/>
                    </a:ext>
                  </a:extLst>
                </p14:cNvPr>
                <p14:cNvContentPartPr/>
                <p14:nvPr/>
              </p14:nvContentPartPr>
              <p14:xfrm>
                <a:off x="4965274" y="1459468"/>
                <a:ext cx="318960" cy="107640"/>
              </p14:xfrm>
            </p:contentPart>
          </mc:Choice>
          <mc:Fallback xmlns="">
            <p:pic>
              <p:nvPicPr>
                <p:cNvPr id="52" name="Freihand 51">
                  <a:extLst>
                    <a:ext uri="{FF2B5EF4-FFF2-40B4-BE49-F238E27FC236}">
                      <a16:creationId xmlns:a16="http://schemas.microsoft.com/office/drawing/2014/main" id="{B7D1226C-035D-E946-709D-EF238EEBC8F5}"/>
                    </a:ext>
                  </a:extLst>
                </p:cNvPr>
                <p:cNvPicPr/>
                <p:nvPr/>
              </p:nvPicPr>
              <p:blipFill>
                <a:blip r:embed="rId116"/>
                <a:stretch>
                  <a:fillRect/>
                </a:stretch>
              </p:blipFill>
              <p:spPr>
                <a:xfrm>
                  <a:off x="4956274" y="1450468"/>
                  <a:ext cx="336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3" name="Freihand 52">
                  <a:extLst>
                    <a:ext uri="{FF2B5EF4-FFF2-40B4-BE49-F238E27FC236}">
                      <a16:creationId xmlns:a16="http://schemas.microsoft.com/office/drawing/2014/main" id="{52BE46DD-37B7-D388-6DAD-D694CA620C04}"/>
                    </a:ext>
                  </a:extLst>
                </p14:cNvPr>
                <p14:cNvContentPartPr/>
                <p14:nvPr/>
              </p14:nvContentPartPr>
              <p14:xfrm>
                <a:off x="5306914" y="1459828"/>
                <a:ext cx="16200" cy="76320"/>
              </p14:xfrm>
            </p:contentPart>
          </mc:Choice>
          <mc:Fallback xmlns="">
            <p:pic>
              <p:nvPicPr>
                <p:cNvPr id="53" name="Freihand 52">
                  <a:extLst>
                    <a:ext uri="{FF2B5EF4-FFF2-40B4-BE49-F238E27FC236}">
                      <a16:creationId xmlns:a16="http://schemas.microsoft.com/office/drawing/2014/main" id="{52BE46DD-37B7-D388-6DAD-D694CA620C04}"/>
                    </a:ext>
                  </a:extLst>
                </p:cNvPr>
                <p:cNvPicPr/>
                <p:nvPr/>
              </p:nvPicPr>
              <p:blipFill>
                <a:blip r:embed="rId118"/>
                <a:stretch>
                  <a:fillRect/>
                </a:stretch>
              </p:blipFill>
              <p:spPr>
                <a:xfrm>
                  <a:off x="5297914" y="1451188"/>
                  <a:ext cx="33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 name="Freihand 53">
                  <a:extLst>
                    <a:ext uri="{FF2B5EF4-FFF2-40B4-BE49-F238E27FC236}">
                      <a16:creationId xmlns:a16="http://schemas.microsoft.com/office/drawing/2014/main" id="{B8D74EC9-5A58-D5CA-6F65-7BD61D19A1AC}"/>
                    </a:ext>
                  </a:extLst>
                </p14:cNvPr>
                <p14:cNvContentPartPr/>
                <p14:nvPr/>
              </p14:nvContentPartPr>
              <p14:xfrm>
                <a:off x="5378194" y="1353628"/>
                <a:ext cx="154800" cy="206280"/>
              </p14:xfrm>
            </p:contentPart>
          </mc:Choice>
          <mc:Fallback xmlns="">
            <p:pic>
              <p:nvPicPr>
                <p:cNvPr id="54" name="Freihand 53">
                  <a:extLst>
                    <a:ext uri="{FF2B5EF4-FFF2-40B4-BE49-F238E27FC236}">
                      <a16:creationId xmlns:a16="http://schemas.microsoft.com/office/drawing/2014/main" id="{B8D74EC9-5A58-D5CA-6F65-7BD61D19A1AC}"/>
                    </a:ext>
                  </a:extLst>
                </p:cNvPr>
                <p:cNvPicPr/>
                <p:nvPr/>
              </p:nvPicPr>
              <p:blipFill>
                <a:blip r:embed="rId120"/>
                <a:stretch>
                  <a:fillRect/>
                </a:stretch>
              </p:blipFill>
              <p:spPr>
                <a:xfrm>
                  <a:off x="5369554" y="1344628"/>
                  <a:ext cx="172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5" name="Freihand 54">
                  <a:extLst>
                    <a:ext uri="{FF2B5EF4-FFF2-40B4-BE49-F238E27FC236}">
                      <a16:creationId xmlns:a16="http://schemas.microsoft.com/office/drawing/2014/main" id="{2C597230-DF0E-1475-A394-E29165CA87DA}"/>
                    </a:ext>
                  </a:extLst>
                </p14:cNvPr>
                <p14:cNvContentPartPr/>
                <p14:nvPr/>
              </p14:nvContentPartPr>
              <p14:xfrm>
                <a:off x="5313394" y="1310428"/>
                <a:ext cx="12600" cy="2160"/>
              </p14:xfrm>
            </p:contentPart>
          </mc:Choice>
          <mc:Fallback xmlns="">
            <p:pic>
              <p:nvPicPr>
                <p:cNvPr id="55" name="Freihand 54">
                  <a:extLst>
                    <a:ext uri="{FF2B5EF4-FFF2-40B4-BE49-F238E27FC236}">
                      <a16:creationId xmlns:a16="http://schemas.microsoft.com/office/drawing/2014/main" id="{2C597230-DF0E-1475-A394-E29165CA87DA}"/>
                    </a:ext>
                  </a:extLst>
                </p:cNvPr>
                <p:cNvPicPr/>
                <p:nvPr/>
              </p:nvPicPr>
              <p:blipFill>
                <a:blip r:embed="rId78"/>
                <a:stretch>
                  <a:fillRect/>
                </a:stretch>
              </p:blipFill>
              <p:spPr>
                <a:xfrm>
                  <a:off x="5304754" y="1301788"/>
                  <a:ext cx="30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6" name="Freihand 55">
                  <a:extLst>
                    <a:ext uri="{FF2B5EF4-FFF2-40B4-BE49-F238E27FC236}">
                      <a16:creationId xmlns:a16="http://schemas.microsoft.com/office/drawing/2014/main" id="{77DAE1CB-A818-ED17-5DAB-F9FACCB046EA}"/>
                    </a:ext>
                  </a:extLst>
                </p14:cNvPr>
                <p14:cNvContentPartPr/>
                <p14:nvPr/>
              </p14:nvContentPartPr>
              <p14:xfrm>
                <a:off x="5710834" y="1425628"/>
                <a:ext cx="506160" cy="127440"/>
              </p14:xfrm>
            </p:contentPart>
          </mc:Choice>
          <mc:Fallback xmlns="">
            <p:pic>
              <p:nvPicPr>
                <p:cNvPr id="56" name="Freihand 55">
                  <a:extLst>
                    <a:ext uri="{FF2B5EF4-FFF2-40B4-BE49-F238E27FC236}">
                      <a16:creationId xmlns:a16="http://schemas.microsoft.com/office/drawing/2014/main" id="{77DAE1CB-A818-ED17-5DAB-F9FACCB046EA}"/>
                    </a:ext>
                  </a:extLst>
                </p:cNvPr>
                <p:cNvPicPr/>
                <p:nvPr/>
              </p:nvPicPr>
              <p:blipFill>
                <a:blip r:embed="rId123"/>
                <a:stretch>
                  <a:fillRect/>
                </a:stretch>
              </p:blipFill>
              <p:spPr>
                <a:xfrm>
                  <a:off x="5702194" y="1416988"/>
                  <a:ext cx="52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8" name="Freihand 57">
                  <a:extLst>
                    <a:ext uri="{FF2B5EF4-FFF2-40B4-BE49-F238E27FC236}">
                      <a16:creationId xmlns:a16="http://schemas.microsoft.com/office/drawing/2014/main" id="{D3A73002-3FA6-6304-F683-4E394C2EDE70}"/>
                    </a:ext>
                  </a:extLst>
                </p14:cNvPr>
                <p14:cNvContentPartPr/>
                <p14:nvPr/>
              </p14:nvContentPartPr>
              <p14:xfrm>
                <a:off x="6338674" y="1353988"/>
                <a:ext cx="365040" cy="186840"/>
              </p14:xfrm>
            </p:contentPart>
          </mc:Choice>
          <mc:Fallback xmlns="">
            <p:pic>
              <p:nvPicPr>
                <p:cNvPr id="58" name="Freihand 57">
                  <a:extLst>
                    <a:ext uri="{FF2B5EF4-FFF2-40B4-BE49-F238E27FC236}">
                      <a16:creationId xmlns:a16="http://schemas.microsoft.com/office/drawing/2014/main" id="{D3A73002-3FA6-6304-F683-4E394C2EDE70}"/>
                    </a:ext>
                  </a:extLst>
                </p:cNvPr>
                <p:cNvPicPr/>
                <p:nvPr/>
              </p:nvPicPr>
              <p:blipFill>
                <a:blip r:embed="rId125"/>
                <a:stretch>
                  <a:fillRect/>
                </a:stretch>
              </p:blipFill>
              <p:spPr>
                <a:xfrm>
                  <a:off x="6329674" y="1345348"/>
                  <a:ext cx="382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9" name="Freihand 58">
                  <a:extLst>
                    <a:ext uri="{FF2B5EF4-FFF2-40B4-BE49-F238E27FC236}">
                      <a16:creationId xmlns:a16="http://schemas.microsoft.com/office/drawing/2014/main" id="{FD1853B9-A3F2-B951-574F-C406108A448F}"/>
                    </a:ext>
                  </a:extLst>
                </p14:cNvPr>
                <p14:cNvContentPartPr/>
                <p14:nvPr/>
              </p14:nvContentPartPr>
              <p14:xfrm>
                <a:off x="6625594" y="1348588"/>
                <a:ext cx="14040" cy="3600"/>
              </p14:xfrm>
            </p:contentPart>
          </mc:Choice>
          <mc:Fallback xmlns="">
            <p:pic>
              <p:nvPicPr>
                <p:cNvPr id="59" name="Freihand 58">
                  <a:extLst>
                    <a:ext uri="{FF2B5EF4-FFF2-40B4-BE49-F238E27FC236}">
                      <a16:creationId xmlns:a16="http://schemas.microsoft.com/office/drawing/2014/main" id="{FD1853B9-A3F2-B951-574F-C406108A448F}"/>
                    </a:ext>
                  </a:extLst>
                </p:cNvPr>
                <p:cNvPicPr/>
                <p:nvPr/>
              </p:nvPicPr>
              <p:blipFill>
                <a:blip r:embed="rId78"/>
                <a:stretch>
                  <a:fillRect/>
                </a:stretch>
              </p:blipFill>
              <p:spPr>
                <a:xfrm>
                  <a:off x="6616594" y="1339588"/>
                  <a:ext cx="31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0" name="Freihand 59">
                  <a:extLst>
                    <a:ext uri="{FF2B5EF4-FFF2-40B4-BE49-F238E27FC236}">
                      <a16:creationId xmlns:a16="http://schemas.microsoft.com/office/drawing/2014/main" id="{9763E140-6A99-C5B0-4EBE-FBB57214ADF9}"/>
                    </a:ext>
                  </a:extLst>
                </p14:cNvPr>
                <p14:cNvContentPartPr/>
                <p14:nvPr/>
              </p14:nvContentPartPr>
              <p14:xfrm>
                <a:off x="6780754" y="1433548"/>
                <a:ext cx="130320" cy="102600"/>
              </p14:xfrm>
            </p:contentPart>
          </mc:Choice>
          <mc:Fallback xmlns="">
            <p:pic>
              <p:nvPicPr>
                <p:cNvPr id="60" name="Freihand 59">
                  <a:extLst>
                    <a:ext uri="{FF2B5EF4-FFF2-40B4-BE49-F238E27FC236}">
                      <a16:creationId xmlns:a16="http://schemas.microsoft.com/office/drawing/2014/main" id="{9763E140-6A99-C5B0-4EBE-FBB57214ADF9}"/>
                    </a:ext>
                  </a:extLst>
                </p:cNvPr>
                <p:cNvPicPr/>
                <p:nvPr/>
              </p:nvPicPr>
              <p:blipFill>
                <a:blip r:embed="rId128"/>
                <a:stretch>
                  <a:fillRect/>
                </a:stretch>
              </p:blipFill>
              <p:spPr>
                <a:xfrm>
                  <a:off x="6772114" y="1424908"/>
                  <a:ext cx="147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1" name="Freihand 60">
                  <a:extLst>
                    <a:ext uri="{FF2B5EF4-FFF2-40B4-BE49-F238E27FC236}">
                      <a16:creationId xmlns:a16="http://schemas.microsoft.com/office/drawing/2014/main" id="{40B3AD93-3CF1-F56C-A1FF-D6F2111F8802}"/>
                    </a:ext>
                  </a:extLst>
                </p14:cNvPr>
                <p14:cNvContentPartPr/>
                <p14:nvPr/>
              </p14:nvContentPartPr>
              <p14:xfrm>
                <a:off x="7045714" y="1318708"/>
                <a:ext cx="103680" cy="215640"/>
              </p14:xfrm>
            </p:contentPart>
          </mc:Choice>
          <mc:Fallback xmlns="">
            <p:pic>
              <p:nvPicPr>
                <p:cNvPr id="61" name="Freihand 60">
                  <a:extLst>
                    <a:ext uri="{FF2B5EF4-FFF2-40B4-BE49-F238E27FC236}">
                      <a16:creationId xmlns:a16="http://schemas.microsoft.com/office/drawing/2014/main" id="{40B3AD93-3CF1-F56C-A1FF-D6F2111F8802}"/>
                    </a:ext>
                  </a:extLst>
                </p:cNvPr>
                <p:cNvPicPr/>
                <p:nvPr/>
              </p:nvPicPr>
              <p:blipFill>
                <a:blip r:embed="rId130"/>
                <a:stretch>
                  <a:fillRect/>
                </a:stretch>
              </p:blipFill>
              <p:spPr>
                <a:xfrm>
                  <a:off x="7036714" y="1310068"/>
                  <a:ext cx="121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2" name="Freihand 61">
                  <a:extLst>
                    <a:ext uri="{FF2B5EF4-FFF2-40B4-BE49-F238E27FC236}">
                      <a16:creationId xmlns:a16="http://schemas.microsoft.com/office/drawing/2014/main" id="{1F063E03-EADC-A7B9-161E-A92CC9D31E9F}"/>
                    </a:ext>
                  </a:extLst>
                </p14:cNvPr>
                <p14:cNvContentPartPr/>
                <p14:nvPr/>
              </p14:nvContentPartPr>
              <p14:xfrm>
                <a:off x="7184674" y="1422388"/>
                <a:ext cx="286560" cy="101160"/>
              </p14:xfrm>
            </p:contentPart>
          </mc:Choice>
          <mc:Fallback xmlns="">
            <p:pic>
              <p:nvPicPr>
                <p:cNvPr id="62" name="Freihand 61">
                  <a:extLst>
                    <a:ext uri="{FF2B5EF4-FFF2-40B4-BE49-F238E27FC236}">
                      <a16:creationId xmlns:a16="http://schemas.microsoft.com/office/drawing/2014/main" id="{1F063E03-EADC-A7B9-161E-A92CC9D31E9F}"/>
                    </a:ext>
                  </a:extLst>
                </p:cNvPr>
                <p:cNvPicPr/>
                <p:nvPr/>
              </p:nvPicPr>
              <p:blipFill>
                <a:blip r:embed="rId132"/>
                <a:stretch>
                  <a:fillRect/>
                </a:stretch>
              </p:blipFill>
              <p:spPr>
                <a:xfrm>
                  <a:off x="7176034" y="1413388"/>
                  <a:ext cx="304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3" name="Freihand 62">
                  <a:extLst>
                    <a:ext uri="{FF2B5EF4-FFF2-40B4-BE49-F238E27FC236}">
                      <a16:creationId xmlns:a16="http://schemas.microsoft.com/office/drawing/2014/main" id="{950BB1F7-99FB-745E-FAA6-E902ECD467D4}"/>
                    </a:ext>
                  </a:extLst>
                </p14:cNvPr>
                <p14:cNvContentPartPr/>
                <p14:nvPr/>
              </p14:nvContentPartPr>
              <p14:xfrm>
                <a:off x="7518754" y="1387108"/>
                <a:ext cx="111240" cy="127800"/>
              </p14:xfrm>
            </p:contentPart>
          </mc:Choice>
          <mc:Fallback xmlns="">
            <p:pic>
              <p:nvPicPr>
                <p:cNvPr id="63" name="Freihand 62">
                  <a:extLst>
                    <a:ext uri="{FF2B5EF4-FFF2-40B4-BE49-F238E27FC236}">
                      <a16:creationId xmlns:a16="http://schemas.microsoft.com/office/drawing/2014/main" id="{950BB1F7-99FB-745E-FAA6-E902ECD467D4}"/>
                    </a:ext>
                  </a:extLst>
                </p:cNvPr>
                <p:cNvPicPr/>
                <p:nvPr/>
              </p:nvPicPr>
              <p:blipFill>
                <a:blip r:embed="rId134"/>
                <a:stretch>
                  <a:fillRect/>
                </a:stretch>
              </p:blipFill>
              <p:spPr>
                <a:xfrm>
                  <a:off x="7509754" y="1378108"/>
                  <a:ext cx="128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712" name="Freihand 115711">
                  <a:extLst>
                    <a:ext uri="{FF2B5EF4-FFF2-40B4-BE49-F238E27FC236}">
                      <a16:creationId xmlns:a16="http://schemas.microsoft.com/office/drawing/2014/main" id="{AD6FCCC6-4716-679F-128C-1773C4D11545}"/>
                    </a:ext>
                  </a:extLst>
                </p14:cNvPr>
                <p14:cNvContentPartPr/>
                <p14:nvPr/>
              </p14:nvContentPartPr>
              <p14:xfrm>
                <a:off x="7450354" y="1419148"/>
                <a:ext cx="178920" cy="119160"/>
              </p14:xfrm>
            </p:contentPart>
          </mc:Choice>
          <mc:Fallback xmlns="">
            <p:pic>
              <p:nvPicPr>
                <p:cNvPr id="115712" name="Freihand 115711">
                  <a:extLst>
                    <a:ext uri="{FF2B5EF4-FFF2-40B4-BE49-F238E27FC236}">
                      <a16:creationId xmlns:a16="http://schemas.microsoft.com/office/drawing/2014/main" id="{AD6FCCC6-4716-679F-128C-1773C4D11545}"/>
                    </a:ext>
                  </a:extLst>
                </p:cNvPr>
                <p:cNvPicPr/>
                <p:nvPr/>
              </p:nvPicPr>
              <p:blipFill>
                <a:blip r:embed="rId136"/>
                <a:stretch>
                  <a:fillRect/>
                </a:stretch>
              </p:blipFill>
              <p:spPr>
                <a:xfrm>
                  <a:off x="7441354" y="1410508"/>
                  <a:ext cx="196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713" name="Freihand 115712">
                  <a:extLst>
                    <a:ext uri="{FF2B5EF4-FFF2-40B4-BE49-F238E27FC236}">
                      <a16:creationId xmlns:a16="http://schemas.microsoft.com/office/drawing/2014/main" id="{9ACF21D5-1CA5-DB8D-329F-94FB4CE5CA03}"/>
                    </a:ext>
                  </a:extLst>
                </p14:cNvPr>
                <p14:cNvContentPartPr/>
                <p14:nvPr/>
              </p14:nvContentPartPr>
              <p14:xfrm>
                <a:off x="7657714" y="1374868"/>
                <a:ext cx="104040" cy="173160"/>
              </p14:xfrm>
            </p:contentPart>
          </mc:Choice>
          <mc:Fallback xmlns="">
            <p:pic>
              <p:nvPicPr>
                <p:cNvPr id="115713" name="Freihand 115712">
                  <a:extLst>
                    <a:ext uri="{FF2B5EF4-FFF2-40B4-BE49-F238E27FC236}">
                      <a16:creationId xmlns:a16="http://schemas.microsoft.com/office/drawing/2014/main" id="{9ACF21D5-1CA5-DB8D-329F-94FB4CE5CA03}"/>
                    </a:ext>
                  </a:extLst>
                </p:cNvPr>
                <p:cNvPicPr/>
                <p:nvPr/>
              </p:nvPicPr>
              <p:blipFill>
                <a:blip r:embed="rId138"/>
                <a:stretch>
                  <a:fillRect/>
                </a:stretch>
              </p:blipFill>
              <p:spPr>
                <a:xfrm>
                  <a:off x="7648714" y="1366228"/>
                  <a:ext cx="121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726" name="Freihand 115725">
                  <a:extLst>
                    <a:ext uri="{FF2B5EF4-FFF2-40B4-BE49-F238E27FC236}">
                      <a16:creationId xmlns:a16="http://schemas.microsoft.com/office/drawing/2014/main" id="{DADD7E4B-C0ED-F586-E627-5352429C60A4}"/>
                    </a:ext>
                  </a:extLst>
                </p14:cNvPr>
                <p14:cNvContentPartPr/>
                <p14:nvPr/>
              </p14:nvContentPartPr>
              <p14:xfrm>
                <a:off x="2160874" y="3164068"/>
                <a:ext cx="109440" cy="196560"/>
              </p14:xfrm>
            </p:contentPart>
          </mc:Choice>
          <mc:Fallback xmlns="">
            <p:pic>
              <p:nvPicPr>
                <p:cNvPr id="115726" name="Freihand 115725">
                  <a:extLst>
                    <a:ext uri="{FF2B5EF4-FFF2-40B4-BE49-F238E27FC236}">
                      <a16:creationId xmlns:a16="http://schemas.microsoft.com/office/drawing/2014/main" id="{DADD7E4B-C0ED-F586-E627-5352429C60A4}"/>
                    </a:ext>
                  </a:extLst>
                </p:cNvPr>
                <p:cNvPicPr/>
                <p:nvPr/>
              </p:nvPicPr>
              <p:blipFill>
                <a:blip r:embed="rId140"/>
                <a:stretch>
                  <a:fillRect/>
                </a:stretch>
              </p:blipFill>
              <p:spPr>
                <a:xfrm>
                  <a:off x="2152234" y="3155068"/>
                  <a:ext cx="127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727" name="Freihand 115726">
                  <a:extLst>
                    <a:ext uri="{FF2B5EF4-FFF2-40B4-BE49-F238E27FC236}">
                      <a16:creationId xmlns:a16="http://schemas.microsoft.com/office/drawing/2014/main" id="{D59358E0-4A0D-5F98-26B7-078FB0E600D3}"/>
                    </a:ext>
                  </a:extLst>
                </p14:cNvPr>
                <p14:cNvContentPartPr/>
                <p14:nvPr/>
              </p14:nvContentPartPr>
              <p14:xfrm>
                <a:off x="2299474" y="3231028"/>
                <a:ext cx="89280" cy="93240"/>
              </p14:xfrm>
            </p:contentPart>
          </mc:Choice>
          <mc:Fallback xmlns="">
            <p:pic>
              <p:nvPicPr>
                <p:cNvPr id="115727" name="Freihand 115726">
                  <a:extLst>
                    <a:ext uri="{FF2B5EF4-FFF2-40B4-BE49-F238E27FC236}">
                      <a16:creationId xmlns:a16="http://schemas.microsoft.com/office/drawing/2014/main" id="{D59358E0-4A0D-5F98-26B7-078FB0E600D3}"/>
                    </a:ext>
                  </a:extLst>
                </p:cNvPr>
                <p:cNvPicPr/>
                <p:nvPr/>
              </p:nvPicPr>
              <p:blipFill>
                <a:blip r:embed="rId142"/>
                <a:stretch>
                  <a:fillRect/>
                </a:stretch>
              </p:blipFill>
              <p:spPr>
                <a:xfrm>
                  <a:off x="2290834" y="3222388"/>
                  <a:ext cx="106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5728" name="Freihand 115727">
                  <a:extLst>
                    <a:ext uri="{FF2B5EF4-FFF2-40B4-BE49-F238E27FC236}">
                      <a16:creationId xmlns:a16="http://schemas.microsoft.com/office/drawing/2014/main" id="{7E53E00C-DB75-D474-891C-A6FC85C8CE58}"/>
                    </a:ext>
                  </a:extLst>
                </p14:cNvPr>
                <p14:cNvContentPartPr/>
                <p14:nvPr/>
              </p14:nvContentPartPr>
              <p14:xfrm>
                <a:off x="2466874" y="3229228"/>
                <a:ext cx="42120" cy="64800"/>
              </p14:xfrm>
            </p:contentPart>
          </mc:Choice>
          <mc:Fallback xmlns="">
            <p:pic>
              <p:nvPicPr>
                <p:cNvPr id="115728" name="Freihand 115727">
                  <a:extLst>
                    <a:ext uri="{FF2B5EF4-FFF2-40B4-BE49-F238E27FC236}">
                      <a16:creationId xmlns:a16="http://schemas.microsoft.com/office/drawing/2014/main" id="{7E53E00C-DB75-D474-891C-A6FC85C8CE58}"/>
                    </a:ext>
                  </a:extLst>
                </p:cNvPr>
                <p:cNvPicPr/>
                <p:nvPr/>
              </p:nvPicPr>
              <p:blipFill>
                <a:blip r:embed="rId144"/>
                <a:stretch>
                  <a:fillRect/>
                </a:stretch>
              </p:blipFill>
              <p:spPr>
                <a:xfrm>
                  <a:off x="2457874" y="3220228"/>
                  <a:ext cx="59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729" name="Freihand 115728">
                  <a:extLst>
                    <a:ext uri="{FF2B5EF4-FFF2-40B4-BE49-F238E27FC236}">
                      <a16:creationId xmlns:a16="http://schemas.microsoft.com/office/drawing/2014/main" id="{AA999F31-7933-EB53-F533-EFDF366C2E3D}"/>
                    </a:ext>
                  </a:extLst>
                </p14:cNvPr>
                <p14:cNvContentPartPr/>
                <p14:nvPr/>
              </p14:nvContentPartPr>
              <p14:xfrm>
                <a:off x="2550754" y="3238588"/>
                <a:ext cx="226800" cy="72720"/>
              </p14:xfrm>
            </p:contentPart>
          </mc:Choice>
          <mc:Fallback xmlns="">
            <p:pic>
              <p:nvPicPr>
                <p:cNvPr id="115729" name="Freihand 115728">
                  <a:extLst>
                    <a:ext uri="{FF2B5EF4-FFF2-40B4-BE49-F238E27FC236}">
                      <a16:creationId xmlns:a16="http://schemas.microsoft.com/office/drawing/2014/main" id="{AA999F31-7933-EB53-F533-EFDF366C2E3D}"/>
                    </a:ext>
                  </a:extLst>
                </p:cNvPr>
                <p:cNvPicPr/>
                <p:nvPr/>
              </p:nvPicPr>
              <p:blipFill>
                <a:blip r:embed="rId146"/>
                <a:stretch>
                  <a:fillRect/>
                </a:stretch>
              </p:blipFill>
              <p:spPr>
                <a:xfrm>
                  <a:off x="2541754" y="3229588"/>
                  <a:ext cx="244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5730" name="Freihand 115729">
                  <a:extLst>
                    <a:ext uri="{FF2B5EF4-FFF2-40B4-BE49-F238E27FC236}">
                      <a16:creationId xmlns:a16="http://schemas.microsoft.com/office/drawing/2014/main" id="{A3C16E9C-DA7E-2E53-B35E-096C5E59F30B}"/>
                    </a:ext>
                  </a:extLst>
                </p14:cNvPr>
                <p14:cNvContentPartPr/>
                <p14:nvPr/>
              </p14:nvContentPartPr>
              <p14:xfrm>
                <a:off x="2833714" y="3211588"/>
                <a:ext cx="99000" cy="110520"/>
              </p14:xfrm>
            </p:contentPart>
          </mc:Choice>
          <mc:Fallback xmlns="">
            <p:pic>
              <p:nvPicPr>
                <p:cNvPr id="115730" name="Freihand 115729">
                  <a:extLst>
                    <a:ext uri="{FF2B5EF4-FFF2-40B4-BE49-F238E27FC236}">
                      <a16:creationId xmlns:a16="http://schemas.microsoft.com/office/drawing/2014/main" id="{A3C16E9C-DA7E-2E53-B35E-096C5E59F30B}"/>
                    </a:ext>
                  </a:extLst>
                </p:cNvPr>
                <p:cNvPicPr/>
                <p:nvPr/>
              </p:nvPicPr>
              <p:blipFill>
                <a:blip r:embed="rId148"/>
                <a:stretch>
                  <a:fillRect/>
                </a:stretch>
              </p:blipFill>
              <p:spPr>
                <a:xfrm>
                  <a:off x="2825074" y="3202948"/>
                  <a:ext cx="116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732" name="Freihand 115731">
                  <a:extLst>
                    <a:ext uri="{FF2B5EF4-FFF2-40B4-BE49-F238E27FC236}">
                      <a16:creationId xmlns:a16="http://schemas.microsoft.com/office/drawing/2014/main" id="{FBF1A122-6E4F-22FB-F3A7-543CE07BC519}"/>
                    </a:ext>
                  </a:extLst>
                </p14:cNvPr>
                <p14:cNvContentPartPr/>
                <p14:nvPr/>
              </p14:nvContentPartPr>
              <p14:xfrm>
                <a:off x="3010114" y="3205828"/>
                <a:ext cx="96840" cy="105480"/>
              </p14:xfrm>
            </p:contentPart>
          </mc:Choice>
          <mc:Fallback xmlns="">
            <p:pic>
              <p:nvPicPr>
                <p:cNvPr id="115732" name="Freihand 115731">
                  <a:extLst>
                    <a:ext uri="{FF2B5EF4-FFF2-40B4-BE49-F238E27FC236}">
                      <a16:creationId xmlns:a16="http://schemas.microsoft.com/office/drawing/2014/main" id="{FBF1A122-6E4F-22FB-F3A7-543CE07BC519}"/>
                    </a:ext>
                  </a:extLst>
                </p:cNvPr>
                <p:cNvPicPr/>
                <p:nvPr/>
              </p:nvPicPr>
              <p:blipFill>
                <a:blip r:embed="rId150"/>
                <a:stretch>
                  <a:fillRect/>
                </a:stretch>
              </p:blipFill>
              <p:spPr>
                <a:xfrm>
                  <a:off x="3001114" y="3196828"/>
                  <a:ext cx="114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734" name="Freihand 115733">
                  <a:extLst>
                    <a:ext uri="{FF2B5EF4-FFF2-40B4-BE49-F238E27FC236}">
                      <a16:creationId xmlns:a16="http://schemas.microsoft.com/office/drawing/2014/main" id="{94A9ADAE-3CD8-FCA6-B818-9BC1F50261DF}"/>
                    </a:ext>
                  </a:extLst>
                </p14:cNvPr>
                <p14:cNvContentPartPr/>
                <p14:nvPr/>
              </p14:nvContentPartPr>
              <p14:xfrm>
                <a:off x="3294514" y="3106108"/>
                <a:ext cx="213840" cy="318960"/>
              </p14:xfrm>
            </p:contentPart>
          </mc:Choice>
          <mc:Fallback xmlns="">
            <p:pic>
              <p:nvPicPr>
                <p:cNvPr id="115734" name="Freihand 115733">
                  <a:extLst>
                    <a:ext uri="{FF2B5EF4-FFF2-40B4-BE49-F238E27FC236}">
                      <a16:creationId xmlns:a16="http://schemas.microsoft.com/office/drawing/2014/main" id="{94A9ADAE-3CD8-FCA6-B818-9BC1F50261DF}"/>
                    </a:ext>
                  </a:extLst>
                </p:cNvPr>
                <p:cNvPicPr/>
                <p:nvPr/>
              </p:nvPicPr>
              <p:blipFill>
                <a:blip r:embed="rId152"/>
                <a:stretch>
                  <a:fillRect/>
                </a:stretch>
              </p:blipFill>
              <p:spPr>
                <a:xfrm>
                  <a:off x="3285874" y="3097468"/>
                  <a:ext cx="2314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5735" name="Freihand 115734">
                  <a:extLst>
                    <a:ext uri="{FF2B5EF4-FFF2-40B4-BE49-F238E27FC236}">
                      <a16:creationId xmlns:a16="http://schemas.microsoft.com/office/drawing/2014/main" id="{CE208208-FC14-9B16-C797-3871B0142A3A}"/>
                    </a:ext>
                  </a:extLst>
                </p14:cNvPr>
                <p14:cNvContentPartPr/>
                <p14:nvPr/>
              </p14:nvContentPartPr>
              <p14:xfrm>
                <a:off x="3685114" y="3150028"/>
                <a:ext cx="189360" cy="122760"/>
              </p14:xfrm>
            </p:contentPart>
          </mc:Choice>
          <mc:Fallback xmlns="">
            <p:pic>
              <p:nvPicPr>
                <p:cNvPr id="115735" name="Freihand 115734">
                  <a:extLst>
                    <a:ext uri="{FF2B5EF4-FFF2-40B4-BE49-F238E27FC236}">
                      <a16:creationId xmlns:a16="http://schemas.microsoft.com/office/drawing/2014/main" id="{CE208208-FC14-9B16-C797-3871B0142A3A}"/>
                    </a:ext>
                  </a:extLst>
                </p:cNvPr>
                <p:cNvPicPr/>
                <p:nvPr/>
              </p:nvPicPr>
              <p:blipFill>
                <a:blip r:embed="rId154"/>
                <a:stretch>
                  <a:fillRect/>
                </a:stretch>
              </p:blipFill>
              <p:spPr>
                <a:xfrm>
                  <a:off x="3676114" y="3141028"/>
                  <a:ext cx="207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736" name="Freihand 115735">
                  <a:extLst>
                    <a:ext uri="{FF2B5EF4-FFF2-40B4-BE49-F238E27FC236}">
                      <a16:creationId xmlns:a16="http://schemas.microsoft.com/office/drawing/2014/main" id="{BC11D825-1ED5-0802-C839-D3A164375FF5}"/>
                    </a:ext>
                  </a:extLst>
                </p14:cNvPr>
                <p14:cNvContentPartPr/>
                <p14:nvPr/>
              </p14:nvContentPartPr>
              <p14:xfrm>
                <a:off x="3850354" y="3146068"/>
                <a:ext cx="43200" cy="38520"/>
              </p14:xfrm>
            </p:contentPart>
          </mc:Choice>
          <mc:Fallback xmlns="">
            <p:pic>
              <p:nvPicPr>
                <p:cNvPr id="115736" name="Freihand 115735">
                  <a:extLst>
                    <a:ext uri="{FF2B5EF4-FFF2-40B4-BE49-F238E27FC236}">
                      <a16:creationId xmlns:a16="http://schemas.microsoft.com/office/drawing/2014/main" id="{BC11D825-1ED5-0802-C839-D3A164375FF5}"/>
                    </a:ext>
                  </a:extLst>
                </p:cNvPr>
                <p:cNvPicPr/>
                <p:nvPr/>
              </p:nvPicPr>
              <p:blipFill>
                <a:blip r:embed="rId156"/>
                <a:stretch>
                  <a:fillRect/>
                </a:stretch>
              </p:blipFill>
              <p:spPr>
                <a:xfrm>
                  <a:off x="3841714" y="3137068"/>
                  <a:ext cx="60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737" name="Freihand 115736">
                  <a:extLst>
                    <a:ext uri="{FF2B5EF4-FFF2-40B4-BE49-F238E27FC236}">
                      <a16:creationId xmlns:a16="http://schemas.microsoft.com/office/drawing/2014/main" id="{869A2D78-E615-18D7-F33D-2A13BD982AD9}"/>
                    </a:ext>
                  </a:extLst>
                </p14:cNvPr>
                <p14:cNvContentPartPr/>
                <p14:nvPr/>
              </p14:nvContentPartPr>
              <p14:xfrm>
                <a:off x="3888154" y="3101068"/>
                <a:ext cx="252000" cy="315720"/>
              </p14:xfrm>
            </p:contentPart>
          </mc:Choice>
          <mc:Fallback xmlns="">
            <p:pic>
              <p:nvPicPr>
                <p:cNvPr id="115737" name="Freihand 115736">
                  <a:extLst>
                    <a:ext uri="{FF2B5EF4-FFF2-40B4-BE49-F238E27FC236}">
                      <a16:creationId xmlns:a16="http://schemas.microsoft.com/office/drawing/2014/main" id="{869A2D78-E615-18D7-F33D-2A13BD982AD9}"/>
                    </a:ext>
                  </a:extLst>
                </p:cNvPr>
                <p:cNvPicPr/>
                <p:nvPr/>
              </p:nvPicPr>
              <p:blipFill>
                <a:blip r:embed="rId158"/>
                <a:stretch>
                  <a:fillRect/>
                </a:stretch>
              </p:blipFill>
              <p:spPr>
                <a:xfrm>
                  <a:off x="3879154" y="3092068"/>
                  <a:ext cx="2696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5739" name="Freihand 115738">
                  <a:extLst>
                    <a:ext uri="{FF2B5EF4-FFF2-40B4-BE49-F238E27FC236}">
                      <a16:creationId xmlns:a16="http://schemas.microsoft.com/office/drawing/2014/main" id="{A311C012-6495-5CBE-AD9C-9DEE34F8CDF9}"/>
                    </a:ext>
                  </a:extLst>
                </p14:cNvPr>
                <p14:cNvContentPartPr/>
                <p14:nvPr/>
              </p14:nvContentPartPr>
              <p14:xfrm>
                <a:off x="4307914" y="3178468"/>
                <a:ext cx="91800" cy="155880"/>
              </p14:xfrm>
            </p:contentPart>
          </mc:Choice>
          <mc:Fallback xmlns="">
            <p:pic>
              <p:nvPicPr>
                <p:cNvPr id="115739" name="Freihand 115738">
                  <a:extLst>
                    <a:ext uri="{FF2B5EF4-FFF2-40B4-BE49-F238E27FC236}">
                      <a16:creationId xmlns:a16="http://schemas.microsoft.com/office/drawing/2014/main" id="{A311C012-6495-5CBE-AD9C-9DEE34F8CDF9}"/>
                    </a:ext>
                  </a:extLst>
                </p:cNvPr>
                <p:cNvPicPr/>
                <p:nvPr/>
              </p:nvPicPr>
              <p:blipFill>
                <a:blip r:embed="rId160"/>
                <a:stretch>
                  <a:fillRect/>
                </a:stretch>
              </p:blipFill>
              <p:spPr>
                <a:xfrm>
                  <a:off x="4299274" y="3169828"/>
                  <a:ext cx="109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5740" name="Freihand 115739">
                  <a:extLst>
                    <a:ext uri="{FF2B5EF4-FFF2-40B4-BE49-F238E27FC236}">
                      <a16:creationId xmlns:a16="http://schemas.microsoft.com/office/drawing/2014/main" id="{DF76D8D0-B993-078C-78C4-3C732E89E2F6}"/>
                    </a:ext>
                  </a:extLst>
                </p14:cNvPr>
                <p14:cNvContentPartPr/>
                <p14:nvPr/>
              </p14:nvContentPartPr>
              <p14:xfrm>
                <a:off x="4452274" y="3159388"/>
                <a:ext cx="30960" cy="82440"/>
              </p14:xfrm>
            </p:contentPart>
          </mc:Choice>
          <mc:Fallback xmlns="">
            <p:pic>
              <p:nvPicPr>
                <p:cNvPr id="115740" name="Freihand 115739">
                  <a:extLst>
                    <a:ext uri="{FF2B5EF4-FFF2-40B4-BE49-F238E27FC236}">
                      <a16:creationId xmlns:a16="http://schemas.microsoft.com/office/drawing/2014/main" id="{DF76D8D0-B993-078C-78C4-3C732E89E2F6}"/>
                    </a:ext>
                  </a:extLst>
                </p:cNvPr>
                <p:cNvPicPr/>
                <p:nvPr/>
              </p:nvPicPr>
              <p:blipFill>
                <a:blip r:embed="rId162"/>
                <a:stretch>
                  <a:fillRect/>
                </a:stretch>
              </p:blipFill>
              <p:spPr>
                <a:xfrm>
                  <a:off x="4443634" y="3150388"/>
                  <a:ext cx="48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5742" name="Freihand 115741">
                  <a:extLst>
                    <a:ext uri="{FF2B5EF4-FFF2-40B4-BE49-F238E27FC236}">
                      <a16:creationId xmlns:a16="http://schemas.microsoft.com/office/drawing/2014/main" id="{A900687A-5360-8101-6CCD-0835BA9BF16C}"/>
                    </a:ext>
                  </a:extLst>
                </p14:cNvPr>
                <p14:cNvContentPartPr/>
                <p14:nvPr/>
              </p14:nvContentPartPr>
              <p14:xfrm>
                <a:off x="4442914" y="3152188"/>
                <a:ext cx="130320" cy="110160"/>
              </p14:xfrm>
            </p:contentPart>
          </mc:Choice>
          <mc:Fallback xmlns="">
            <p:pic>
              <p:nvPicPr>
                <p:cNvPr id="115742" name="Freihand 115741">
                  <a:extLst>
                    <a:ext uri="{FF2B5EF4-FFF2-40B4-BE49-F238E27FC236}">
                      <a16:creationId xmlns:a16="http://schemas.microsoft.com/office/drawing/2014/main" id="{A900687A-5360-8101-6CCD-0835BA9BF16C}"/>
                    </a:ext>
                  </a:extLst>
                </p:cNvPr>
                <p:cNvPicPr/>
                <p:nvPr/>
              </p:nvPicPr>
              <p:blipFill>
                <a:blip r:embed="rId164"/>
                <a:stretch>
                  <a:fillRect/>
                </a:stretch>
              </p:blipFill>
              <p:spPr>
                <a:xfrm>
                  <a:off x="4433914" y="3143188"/>
                  <a:ext cx="147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743" name="Freihand 115742">
                  <a:extLst>
                    <a:ext uri="{FF2B5EF4-FFF2-40B4-BE49-F238E27FC236}">
                      <a16:creationId xmlns:a16="http://schemas.microsoft.com/office/drawing/2014/main" id="{278F1E86-E5C7-9004-7ECA-F63560108582}"/>
                    </a:ext>
                  </a:extLst>
                </p14:cNvPr>
                <p14:cNvContentPartPr/>
                <p14:nvPr/>
              </p14:nvContentPartPr>
              <p14:xfrm>
                <a:off x="4557034" y="3088828"/>
                <a:ext cx="133200" cy="148680"/>
              </p14:xfrm>
            </p:contentPart>
          </mc:Choice>
          <mc:Fallback xmlns="">
            <p:pic>
              <p:nvPicPr>
                <p:cNvPr id="115743" name="Freihand 115742">
                  <a:extLst>
                    <a:ext uri="{FF2B5EF4-FFF2-40B4-BE49-F238E27FC236}">
                      <a16:creationId xmlns:a16="http://schemas.microsoft.com/office/drawing/2014/main" id="{278F1E86-E5C7-9004-7ECA-F63560108582}"/>
                    </a:ext>
                  </a:extLst>
                </p:cNvPr>
                <p:cNvPicPr/>
                <p:nvPr/>
              </p:nvPicPr>
              <p:blipFill>
                <a:blip r:embed="rId166"/>
                <a:stretch>
                  <a:fillRect/>
                </a:stretch>
              </p:blipFill>
              <p:spPr>
                <a:xfrm>
                  <a:off x="4548034" y="3079828"/>
                  <a:ext cx="150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744" name="Freihand 115743">
                  <a:extLst>
                    <a:ext uri="{FF2B5EF4-FFF2-40B4-BE49-F238E27FC236}">
                      <a16:creationId xmlns:a16="http://schemas.microsoft.com/office/drawing/2014/main" id="{F0BF429A-BB1E-1E69-4676-EB43684EF18C}"/>
                    </a:ext>
                  </a:extLst>
                </p14:cNvPr>
                <p14:cNvContentPartPr/>
                <p14:nvPr/>
              </p14:nvContentPartPr>
              <p14:xfrm>
                <a:off x="4706794" y="3132748"/>
                <a:ext cx="109440" cy="99000"/>
              </p14:xfrm>
            </p:contentPart>
          </mc:Choice>
          <mc:Fallback xmlns="">
            <p:pic>
              <p:nvPicPr>
                <p:cNvPr id="115744" name="Freihand 115743">
                  <a:extLst>
                    <a:ext uri="{FF2B5EF4-FFF2-40B4-BE49-F238E27FC236}">
                      <a16:creationId xmlns:a16="http://schemas.microsoft.com/office/drawing/2014/main" id="{F0BF429A-BB1E-1E69-4676-EB43684EF18C}"/>
                    </a:ext>
                  </a:extLst>
                </p:cNvPr>
                <p:cNvPicPr/>
                <p:nvPr/>
              </p:nvPicPr>
              <p:blipFill>
                <a:blip r:embed="rId168"/>
                <a:stretch>
                  <a:fillRect/>
                </a:stretch>
              </p:blipFill>
              <p:spPr>
                <a:xfrm>
                  <a:off x="4697794" y="3123748"/>
                  <a:ext cx="127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746" name="Freihand 115745">
                  <a:extLst>
                    <a:ext uri="{FF2B5EF4-FFF2-40B4-BE49-F238E27FC236}">
                      <a16:creationId xmlns:a16="http://schemas.microsoft.com/office/drawing/2014/main" id="{288D8F4B-1ECD-992C-443E-B0851ABDEDA4}"/>
                    </a:ext>
                  </a:extLst>
                </p14:cNvPr>
                <p14:cNvContentPartPr/>
                <p14:nvPr/>
              </p14:nvContentPartPr>
              <p14:xfrm>
                <a:off x="4866994" y="3120148"/>
                <a:ext cx="105120" cy="120600"/>
              </p14:xfrm>
            </p:contentPart>
          </mc:Choice>
          <mc:Fallback xmlns="">
            <p:pic>
              <p:nvPicPr>
                <p:cNvPr id="115746" name="Freihand 115745">
                  <a:extLst>
                    <a:ext uri="{FF2B5EF4-FFF2-40B4-BE49-F238E27FC236}">
                      <a16:creationId xmlns:a16="http://schemas.microsoft.com/office/drawing/2014/main" id="{288D8F4B-1ECD-992C-443E-B0851ABDEDA4}"/>
                    </a:ext>
                  </a:extLst>
                </p:cNvPr>
                <p:cNvPicPr/>
                <p:nvPr/>
              </p:nvPicPr>
              <p:blipFill>
                <a:blip r:embed="rId170"/>
                <a:stretch>
                  <a:fillRect/>
                </a:stretch>
              </p:blipFill>
              <p:spPr>
                <a:xfrm>
                  <a:off x="4858354" y="3111148"/>
                  <a:ext cx="122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747" name="Freihand 115746">
                  <a:extLst>
                    <a:ext uri="{FF2B5EF4-FFF2-40B4-BE49-F238E27FC236}">
                      <a16:creationId xmlns:a16="http://schemas.microsoft.com/office/drawing/2014/main" id="{B8AC8480-CB74-7345-C024-3DBB555E2E74}"/>
                    </a:ext>
                  </a:extLst>
                </p14:cNvPr>
                <p14:cNvContentPartPr/>
                <p14:nvPr/>
              </p14:nvContentPartPr>
              <p14:xfrm>
                <a:off x="5178394" y="3139228"/>
                <a:ext cx="87120" cy="202320"/>
              </p14:xfrm>
            </p:contentPart>
          </mc:Choice>
          <mc:Fallback xmlns="">
            <p:pic>
              <p:nvPicPr>
                <p:cNvPr id="115747" name="Freihand 115746">
                  <a:extLst>
                    <a:ext uri="{FF2B5EF4-FFF2-40B4-BE49-F238E27FC236}">
                      <a16:creationId xmlns:a16="http://schemas.microsoft.com/office/drawing/2014/main" id="{B8AC8480-CB74-7345-C024-3DBB555E2E74}"/>
                    </a:ext>
                  </a:extLst>
                </p:cNvPr>
                <p:cNvPicPr/>
                <p:nvPr/>
              </p:nvPicPr>
              <p:blipFill>
                <a:blip r:embed="rId172"/>
                <a:stretch>
                  <a:fillRect/>
                </a:stretch>
              </p:blipFill>
              <p:spPr>
                <a:xfrm>
                  <a:off x="5169754" y="3130228"/>
                  <a:ext cx="104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748" name="Freihand 115747">
                  <a:extLst>
                    <a:ext uri="{FF2B5EF4-FFF2-40B4-BE49-F238E27FC236}">
                      <a16:creationId xmlns:a16="http://schemas.microsoft.com/office/drawing/2014/main" id="{3952F933-221F-8A1B-562B-86EF48A3184B}"/>
                    </a:ext>
                  </a:extLst>
                </p14:cNvPr>
                <p14:cNvContentPartPr/>
                <p14:nvPr/>
              </p14:nvContentPartPr>
              <p14:xfrm>
                <a:off x="5311954" y="3153988"/>
                <a:ext cx="144720" cy="77400"/>
              </p14:xfrm>
            </p:contentPart>
          </mc:Choice>
          <mc:Fallback xmlns="">
            <p:pic>
              <p:nvPicPr>
                <p:cNvPr id="115748" name="Freihand 115747">
                  <a:extLst>
                    <a:ext uri="{FF2B5EF4-FFF2-40B4-BE49-F238E27FC236}">
                      <a16:creationId xmlns:a16="http://schemas.microsoft.com/office/drawing/2014/main" id="{3952F933-221F-8A1B-562B-86EF48A3184B}"/>
                    </a:ext>
                  </a:extLst>
                </p:cNvPr>
                <p:cNvPicPr/>
                <p:nvPr/>
              </p:nvPicPr>
              <p:blipFill>
                <a:blip r:embed="rId174"/>
                <a:stretch>
                  <a:fillRect/>
                </a:stretch>
              </p:blipFill>
              <p:spPr>
                <a:xfrm>
                  <a:off x="5302954" y="3145348"/>
                  <a:ext cx="162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749" name="Freihand 115748">
                  <a:extLst>
                    <a:ext uri="{FF2B5EF4-FFF2-40B4-BE49-F238E27FC236}">
                      <a16:creationId xmlns:a16="http://schemas.microsoft.com/office/drawing/2014/main" id="{568D05BC-1AD1-7319-DEA3-BC358E959085}"/>
                    </a:ext>
                  </a:extLst>
                </p14:cNvPr>
                <p14:cNvContentPartPr/>
                <p14:nvPr/>
              </p14:nvContentPartPr>
              <p14:xfrm>
                <a:off x="5465314" y="3074428"/>
                <a:ext cx="224280" cy="147240"/>
              </p14:xfrm>
            </p:contentPart>
          </mc:Choice>
          <mc:Fallback xmlns="">
            <p:pic>
              <p:nvPicPr>
                <p:cNvPr id="115749" name="Freihand 115748">
                  <a:extLst>
                    <a:ext uri="{FF2B5EF4-FFF2-40B4-BE49-F238E27FC236}">
                      <a16:creationId xmlns:a16="http://schemas.microsoft.com/office/drawing/2014/main" id="{568D05BC-1AD1-7319-DEA3-BC358E959085}"/>
                    </a:ext>
                  </a:extLst>
                </p:cNvPr>
                <p:cNvPicPr/>
                <p:nvPr/>
              </p:nvPicPr>
              <p:blipFill>
                <a:blip r:embed="rId176"/>
                <a:stretch>
                  <a:fillRect/>
                </a:stretch>
              </p:blipFill>
              <p:spPr>
                <a:xfrm>
                  <a:off x="5456674" y="3065428"/>
                  <a:ext cx="241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5750" name="Freihand 115749">
                  <a:extLst>
                    <a:ext uri="{FF2B5EF4-FFF2-40B4-BE49-F238E27FC236}">
                      <a16:creationId xmlns:a16="http://schemas.microsoft.com/office/drawing/2014/main" id="{C8943E75-4C64-2B6B-0912-737701B3AA70}"/>
                    </a:ext>
                  </a:extLst>
                </p14:cNvPr>
                <p14:cNvContentPartPr/>
                <p14:nvPr/>
              </p14:nvContentPartPr>
              <p14:xfrm>
                <a:off x="5727394" y="3128788"/>
                <a:ext cx="85680" cy="74520"/>
              </p14:xfrm>
            </p:contentPart>
          </mc:Choice>
          <mc:Fallback xmlns="">
            <p:pic>
              <p:nvPicPr>
                <p:cNvPr id="115750" name="Freihand 115749">
                  <a:extLst>
                    <a:ext uri="{FF2B5EF4-FFF2-40B4-BE49-F238E27FC236}">
                      <a16:creationId xmlns:a16="http://schemas.microsoft.com/office/drawing/2014/main" id="{C8943E75-4C64-2B6B-0912-737701B3AA70}"/>
                    </a:ext>
                  </a:extLst>
                </p:cNvPr>
                <p:cNvPicPr/>
                <p:nvPr/>
              </p:nvPicPr>
              <p:blipFill>
                <a:blip r:embed="rId178"/>
                <a:stretch>
                  <a:fillRect/>
                </a:stretch>
              </p:blipFill>
              <p:spPr>
                <a:xfrm>
                  <a:off x="5718754" y="3120148"/>
                  <a:ext cx="103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751" name="Freihand 115750">
                  <a:extLst>
                    <a:ext uri="{FF2B5EF4-FFF2-40B4-BE49-F238E27FC236}">
                      <a16:creationId xmlns:a16="http://schemas.microsoft.com/office/drawing/2014/main" id="{04D74CF9-12CD-ADA2-08E3-F998ACEBB384}"/>
                    </a:ext>
                  </a:extLst>
                </p14:cNvPr>
                <p14:cNvContentPartPr/>
                <p14:nvPr/>
              </p14:nvContentPartPr>
              <p14:xfrm>
                <a:off x="5832874" y="3020788"/>
                <a:ext cx="165600" cy="180000"/>
              </p14:xfrm>
            </p:contentPart>
          </mc:Choice>
          <mc:Fallback xmlns="">
            <p:pic>
              <p:nvPicPr>
                <p:cNvPr id="115751" name="Freihand 115750">
                  <a:extLst>
                    <a:ext uri="{FF2B5EF4-FFF2-40B4-BE49-F238E27FC236}">
                      <a16:creationId xmlns:a16="http://schemas.microsoft.com/office/drawing/2014/main" id="{04D74CF9-12CD-ADA2-08E3-F998ACEBB384}"/>
                    </a:ext>
                  </a:extLst>
                </p:cNvPr>
                <p:cNvPicPr/>
                <p:nvPr/>
              </p:nvPicPr>
              <p:blipFill>
                <a:blip r:embed="rId180"/>
                <a:stretch>
                  <a:fillRect/>
                </a:stretch>
              </p:blipFill>
              <p:spPr>
                <a:xfrm>
                  <a:off x="5824234" y="3011788"/>
                  <a:ext cx="183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752" name="Freihand 115751">
                  <a:extLst>
                    <a:ext uri="{FF2B5EF4-FFF2-40B4-BE49-F238E27FC236}">
                      <a16:creationId xmlns:a16="http://schemas.microsoft.com/office/drawing/2014/main" id="{C78BE2BF-9EC1-D16E-4A19-35695C3BD316}"/>
                    </a:ext>
                  </a:extLst>
                </p14:cNvPr>
                <p14:cNvContentPartPr/>
                <p14:nvPr/>
              </p14:nvContentPartPr>
              <p14:xfrm>
                <a:off x="5989474" y="3037348"/>
                <a:ext cx="187200" cy="154080"/>
              </p14:xfrm>
            </p:contentPart>
          </mc:Choice>
          <mc:Fallback xmlns="">
            <p:pic>
              <p:nvPicPr>
                <p:cNvPr id="115752" name="Freihand 115751">
                  <a:extLst>
                    <a:ext uri="{FF2B5EF4-FFF2-40B4-BE49-F238E27FC236}">
                      <a16:creationId xmlns:a16="http://schemas.microsoft.com/office/drawing/2014/main" id="{C78BE2BF-9EC1-D16E-4A19-35695C3BD316}"/>
                    </a:ext>
                  </a:extLst>
                </p:cNvPr>
                <p:cNvPicPr/>
                <p:nvPr/>
              </p:nvPicPr>
              <p:blipFill>
                <a:blip r:embed="rId182"/>
                <a:stretch>
                  <a:fillRect/>
                </a:stretch>
              </p:blipFill>
              <p:spPr>
                <a:xfrm>
                  <a:off x="5980834" y="3028708"/>
                  <a:ext cx="204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753" name="Freihand 115752">
                  <a:extLst>
                    <a:ext uri="{FF2B5EF4-FFF2-40B4-BE49-F238E27FC236}">
                      <a16:creationId xmlns:a16="http://schemas.microsoft.com/office/drawing/2014/main" id="{CEFC1A26-DA50-0284-4B0C-FED815CB47FD}"/>
                    </a:ext>
                  </a:extLst>
                </p14:cNvPr>
                <p14:cNvContentPartPr/>
                <p14:nvPr/>
              </p14:nvContentPartPr>
              <p14:xfrm>
                <a:off x="6353434" y="3117628"/>
                <a:ext cx="144720" cy="104400"/>
              </p14:xfrm>
            </p:contentPart>
          </mc:Choice>
          <mc:Fallback xmlns="">
            <p:pic>
              <p:nvPicPr>
                <p:cNvPr id="115753" name="Freihand 115752">
                  <a:extLst>
                    <a:ext uri="{FF2B5EF4-FFF2-40B4-BE49-F238E27FC236}">
                      <a16:creationId xmlns:a16="http://schemas.microsoft.com/office/drawing/2014/main" id="{CEFC1A26-DA50-0284-4B0C-FED815CB47FD}"/>
                    </a:ext>
                  </a:extLst>
                </p:cNvPr>
                <p:cNvPicPr/>
                <p:nvPr/>
              </p:nvPicPr>
              <p:blipFill>
                <a:blip r:embed="rId184"/>
                <a:stretch>
                  <a:fillRect/>
                </a:stretch>
              </p:blipFill>
              <p:spPr>
                <a:xfrm>
                  <a:off x="6344434" y="3108628"/>
                  <a:ext cx="162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754" name="Freihand 115753">
                  <a:extLst>
                    <a:ext uri="{FF2B5EF4-FFF2-40B4-BE49-F238E27FC236}">
                      <a16:creationId xmlns:a16="http://schemas.microsoft.com/office/drawing/2014/main" id="{C96D21F1-4069-3BA4-E5A5-CB794BACA044}"/>
                    </a:ext>
                  </a:extLst>
                </p14:cNvPr>
                <p14:cNvContentPartPr/>
                <p14:nvPr/>
              </p14:nvContentPartPr>
              <p14:xfrm>
                <a:off x="6475114" y="3117988"/>
                <a:ext cx="106200" cy="99720"/>
              </p14:xfrm>
            </p:contentPart>
          </mc:Choice>
          <mc:Fallback xmlns="">
            <p:pic>
              <p:nvPicPr>
                <p:cNvPr id="115754" name="Freihand 115753">
                  <a:extLst>
                    <a:ext uri="{FF2B5EF4-FFF2-40B4-BE49-F238E27FC236}">
                      <a16:creationId xmlns:a16="http://schemas.microsoft.com/office/drawing/2014/main" id="{C96D21F1-4069-3BA4-E5A5-CB794BACA044}"/>
                    </a:ext>
                  </a:extLst>
                </p:cNvPr>
                <p:cNvPicPr/>
                <p:nvPr/>
              </p:nvPicPr>
              <p:blipFill>
                <a:blip r:embed="rId186"/>
                <a:stretch>
                  <a:fillRect/>
                </a:stretch>
              </p:blipFill>
              <p:spPr>
                <a:xfrm>
                  <a:off x="6466474" y="3108988"/>
                  <a:ext cx="123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755" name="Freihand 115754">
                  <a:extLst>
                    <a:ext uri="{FF2B5EF4-FFF2-40B4-BE49-F238E27FC236}">
                      <a16:creationId xmlns:a16="http://schemas.microsoft.com/office/drawing/2014/main" id="{255F6811-080F-A92D-8417-091B545F2366}"/>
                    </a:ext>
                  </a:extLst>
                </p14:cNvPr>
                <p14:cNvContentPartPr/>
                <p14:nvPr/>
              </p14:nvContentPartPr>
              <p14:xfrm>
                <a:off x="6629554" y="3081628"/>
                <a:ext cx="82440" cy="137520"/>
              </p14:xfrm>
            </p:contentPart>
          </mc:Choice>
          <mc:Fallback xmlns="">
            <p:pic>
              <p:nvPicPr>
                <p:cNvPr id="115755" name="Freihand 115754">
                  <a:extLst>
                    <a:ext uri="{FF2B5EF4-FFF2-40B4-BE49-F238E27FC236}">
                      <a16:creationId xmlns:a16="http://schemas.microsoft.com/office/drawing/2014/main" id="{255F6811-080F-A92D-8417-091B545F2366}"/>
                    </a:ext>
                  </a:extLst>
                </p:cNvPr>
                <p:cNvPicPr/>
                <p:nvPr/>
              </p:nvPicPr>
              <p:blipFill>
                <a:blip r:embed="rId188"/>
                <a:stretch>
                  <a:fillRect/>
                </a:stretch>
              </p:blipFill>
              <p:spPr>
                <a:xfrm>
                  <a:off x="6620914" y="3072628"/>
                  <a:ext cx="100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756" name="Freihand 115755">
                  <a:extLst>
                    <a:ext uri="{FF2B5EF4-FFF2-40B4-BE49-F238E27FC236}">
                      <a16:creationId xmlns:a16="http://schemas.microsoft.com/office/drawing/2014/main" id="{B1F0BDFA-5449-B13C-D707-5DE451C0B205}"/>
                    </a:ext>
                  </a:extLst>
                </p14:cNvPr>
                <p14:cNvContentPartPr/>
                <p14:nvPr/>
              </p14:nvContentPartPr>
              <p14:xfrm>
                <a:off x="6695434" y="3035548"/>
                <a:ext cx="108000" cy="187560"/>
              </p14:xfrm>
            </p:contentPart>
          </mc:Choice>
          <mc:Fallback xmlns="">
            <p:pic>
              <p:nvPicPr>
                <p:cNvPr id="115756" name="Freihand 115755">
                  <a:extLst>
                    <a:ext uri="{FF2B5EF4-FFF2-40B4-BE49-F238E27FC236}">
                      <a16:creationId xmlns:a16="http://schemas.microsoft.com/office/drawing/2014/main" id="{B1F0BDFA-5449-B13C-D707-5DE451C0B205}"/>
                    </a:ext>
                  </a:extLst>
                </p:cNvPr>
                <p:cNvPicPr/>
                <p:nvPr/>
              </p:nvPicPr>
              <p:blipFill>
                <a:blip r:embed="rId190"/>
                <a:stretch>
                  <a:fillRect/>
                </a:stretch>
              </p:blipFill>
              <p:spPr>
                <a:xfrm>
                  <a:off x="6686794" y="3026548"/>
                  <a:ext cx="125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757" name="Freihand 115756">
                  <a:extLst>
                    <a:ext uri="{FF2B5EF4-FFF2-40B4-BE49-F238E27FC236}">
                      <a16:creationId xmlns:a16="http://schemas.microsoft.com/office/drawing/2014/main" id="{9B1DBE15-8CE6-6159-FAE5-7488CADBDDA1}"/>
                    </a:ext>
                  </a:extLst>
                </p14:cNvPr>
                <p14:cNvContentPartPr/>
                <p14:nvPr/>
              </p14:nvContentPartPr>
              <p14:xfrm>
                <a:off x="6844114" y="3101428"/>
                <a:ext cx="64800" cy="115560"/>
              </p14:xfrm>
            </p:contentPart>
          </mc:Choice>
          <mc:Fallback xmlns="">
            <p:pic>
              <p:nvPicPr>
                <p:cNvPr id="115757" name="Freihand 115756">
                  <a:extLst>
                    <a:ext uri="{FF2B5EF4-FFF2-40B4-BE49-F238E27FC236}">
                      <a16:creationId xmlns:a16="http://schemas.microsoft.com/office/drawing/2014/main" id="{9B1DBE15-8CE6-6159-FAE5-7488CADBDDA1}"/>
                    </a:ext>
                  </a:extLst>
                </p:cNvPr>
                <p:cNvPicPr/>
                <p:nvPr/>
              </p:nvPicPr>
              <p:blipFill>
                <a:blip r:embed="rId192"/>
                <a:stretch>
                  <a:fillRect/>
                </a:stretch>
              </p:blipFill>
              <p:spPr>
                <a:xfrm>
                  <a:off x="6835114" y="3092428"/>
                  <a:ext cx="82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758" name="Freihand 115757">
                  <a:extLst>
                    <a:ext uri="{FF2B5EF4-FFF2-40B4-BE49-F238E27FC236}">
                      <a16:creationId xmlns:a16="http://schemas.microsoft.com/office/drawing/2014/main" id="{FFF3020F-FA15-2E76-66F6-C45EF1E6330D}"/>
                    </a:ext>
                  </a:extLst>
                </p14:cNvPr>
                <p14:cNvContentPartPr/>
                <p14:nvPr/>
              </p14:nvContentPartPr>
              <p14:xfrm>
                <a:off x="7023754" y="3111868"/>
                <a:ext cx="219600" cy="133200"/>
              </p14:xfrm>
            </p:contentPart>
          </mc:Choice>
          <mc:Fallback xmlns="">
            <p:pic>
              <p:nvPicPr>
                <p:cNvPr id="115758" name="Freihand 115757">
                  <a:extLst>
                    <a:ext uri="{FF2B5EF4-FFF2-40B4-BE49-F238E27FC236}">
                      <a16:creationId xmlns:a16="http://schemas.microsoft.com/office/drawing/2014/main" id="{FFF3020F-FA15-2E76-66F6-C45EF1E6330D}"/>
                    </a:ext>
                  </a:extLst>
                </p:cNvPr>
                <p:cNvPicPr/>
                <p:nvPr/>
              </p:nvPicPr>
              <p:blipFill>
                <a:blip r:embed="rId194"/>
                <a:stretch>
                  <a:fillRect/>
                </a:stretch>
              </p:blipFill>
              <p:spPr>
                <a:xfrm>
                  <a:off x="7015114" y="3103228"/>
                  <a:ext cx="237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759" name="Freihand 115758">
                  <a:extLst>
                    <a:ext uri="{FF2B5EF4-FFF2-40B4-BE49-F238E27FC236}">
                      <a16:creationId xmlns:a16="http://schemas.microsoft.com/office/drawing/2014/main" id="{2730563F-28FD-AEA2-F865-D815D628738E}"/>
                    </a:ext>
                  </a:extLst>
                </p14:cNvPr>
                <p14:cNvContentPartPr/>
                <p14:nvPr/>
              </p14:nvContentPartPr>
              <p14:xfrm>
                <a:off x="7206634" y="3103588"/>
                <a:ext cx="118080" cy="130320"/>
              </p14:xfrm>
            </p:contentPart>
          </mc:Choice>
          <mc:Fallback xmlns="">
            <p:pic>
              <p:nvPicPr>
                <p:cNvPr id="115759" name="Freihand 115758">
                  <a:extLst>
                    <a:ext uri="{FF2B5EF4-FFF2-40B4-BE49-F238E27FC236}">
                      <a16:creationId xmlns:a16="http://schemas.microsoft.com/office/drawing/2014/main" id="{2730563F-28FD-AEA2-F865-D815D628738E}"/>
                    </a:ext>
                  </a:extLst>
                </p:cNvPr>
                <p:cNvPicPr/>
                <p:nvPr/>
              </p:nvPicPr>
              <p:blipFill>
                <a:blip r:embed="rId196"/>
                <a:stretch>
                  <a:fillRect/>
                </a:stretch>
              </p:blipFill>
              <p:spPr>
                <a:xfrm>
                  <a:off x="7197994" y="3094588"/>
                  <a:ext cx="135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760" name="Freihand 115759">
                  <a:extLst>
                    <a:ext uri="{FF2B5EF4-FFF2-40B4-BE49-F238E27FC236}">
                      <a16:creationId xmlns:a16="http://schemas.microsoft.com/office/drawing/2014/main" id="{9622255D-AF60-A487-E86C-6C8E1801E1AD}"/>
                    </a:ext>
                  </a:extLst>
                </p14:cNvPr>
                <p14:cNvContentPartPr/>
                <p14:nvPr/>
              </p14:nvContentPartPr>
              <p14:xfrm>
                <a:off x="7381594" y="3151108"/>
                <a:ext cx="222840" cy="80640"/>
              </p14:xfrm>
            </p:contentPart>
          </mc:Choice>
          <mc:Fallback xmlns="">
            <p:pic>
              <p:nvPicPr>
                <p:cNvPr id="115760" name="Freihand 115759">
                  <a:extLst>
                    <a:ext uri="{FF2B5EF4-FFF2-40B4-BE49-F238E27FC236}">
                      <a16:creationId xmlns:a16="http://schemas.microsoft.com/office/drawing/2014/main" id="{9622255D-AF60-A487-E86C-6C8E1801E1AD}"/>
                    </a:ext>
                  </a:extLst>
                </p:cNvPr>
                <p:cNvPicPr/>
                <p:nvPr/>
              </p:nvPicPr>
              <p:blipFill>
                <a:blip r:embed="rId198"/>
                <a:stretch>
                  <a:fillRect/>
                </a:stretch>
              </p:blipFill>
              <p:spPr>
                <a:xfrm>
                  <a:off x="7372594" y="3142108"/>
                  <a:ext cx="24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761" name="Freihand 115760">
                  <a:extLst>
                    <a:ext uri="{FF2B5EF4-FFF2-40B4-BE49-F238E27FC236}">
                      <a16:creationId xmlns:a16="http://schemas.microsoft.com/office/drawing/2014/main" id="{CD4BAC6D-2547-3928-B673-B1C6A7670151}"/>
                    </a:ext>
                  </a:extLst>
                </p14:cNvPr>
                <p14:cNvContentPartPr/>
                <p14:nvPr/>
              </p14:nvContentPartPr>
              <p14:xfrm>
                <a:off x="7571314" y="3084868"/>
                <a:ext cx="177840" cy="153000"/>
              </p14:xfrm>
            </p:contentPart>
          </mc:Choice>
          <mc:Fallback xmlns="">
            <p:pic>
              <p:nvPicPr>
                <p:cNvPr id="115761" name="Freihand 115760">
                  <a:extLst>
                    <a:ext uri="{FF2B5EF4-FFF2-40B4-BE49-F238E27FC236}">
                      <a16:creationId xmlns:a16="http://schemas.microsoft.com/office/drawing/2014/main" id="{CD4BAC6D-2547-3928-B673-B1C6A7670151}"/>
                    </a:ext>
                  </a:extLst>
                </p:cNvPr>
                <p:cNvPicPr/>
                <p:nvPr/>
              </p:nvPicPr>
              <p:blipFill>
                <a:blip r:embed="rId200"/>
                <a:stretch>
                  <a:fillRect/>
                </a:stretch>
              </p:blipFill>
              <p:spPr>
                <a:xfrm>
                  <a:off x="7562314" y="3075868"/>
                  <a:ext cx="195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5763" name="Freihand 115762">
                  <a:extLst>
                    <a:ext uri="{FF2B5EF4-FFF2-40B4-BE49-F238E27FC236}">
                      <a16:creationId xmlns:a16="http://schemas.microsoft.com/office/drawing/2014/main" id="{CC187592-2604-C895-E4A7-A43B407EA02F}"/>
                    </a:ext>
                  </a:extLst>
                </p14:cNvPr>
                <p14:cNvContentPartPr/>
                <p14:nvPr/>
              </p14:nvContentPartPr>
              <p14:xfrm>
                <a:off x="7788034" y="3109708"/>
                <a:ext cx="160200" cy="120600"/>
              </p14:xfrm>
            </p:contentPart>
          </mc:Choice>
          <mc:Fallback xmlns="">
            <p:pic>
              <p:nvPicPr>
                <p:cNvPr id="115763" name="Freihand 115762">
                  <a:extLst>
                    <a:ext uri="{FF2B5EF4-FFF2-40B4-BE49-F238E27FC236}">
                      <a16:creationId xmlns:a16="http://schemas.microsoft.com/office/drawing/2014/main" id="{CC187592-2604-C895-E4A7-A43B407EA02F}"/>
                    </a:ext>
                  </a:extLst>
                </p:cNvPr>
                <p:cNvPicPr/>
                <p:nvPr/>
              </p:nvPicPr>
              <p:blipFill>
                <a:blip r:embed="rId202"/>
                <a:stretch>
                  <a:fillRect/>
                </a:stretch>
              </p:blipFill>
              <p:spPr>
                <a:xfrm>
                  <a:off x="7779394" y="3100708"/>
                  <a:ext cx="177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5764" name="Freihand 115763">
                  <a:extLst>
                    <a:ext uri="{FF2B5EF4-FFF2-40B4-BE49-F238E27FC236}">
                      <a16:creationId xmlns:a16="http://schemas.microsoft.com/office/drawing/2014/main" id="{BF07D4A1-4AD7-7054-8E7C-5972508F8E71}"/>
                    </a:ext>
                  </a:extLst>
                </p14:cNvPr>
                <p14:cNvContentPartPr/>
                <p14:nvPr/>
              </p14:nvContentPartPr>
              <p14:xfrm>
                <a:off x="7991794" y="3126628"/>
                <a:ext cx="126000" cy="74160"/>
              </p14:xfrm>
            </p:contentPart>
          </mc:Choice>
          <mc:Fallback xmlns="">
            <p:pic>
              <p:nvPicPr>
                <p:cNvPr id="115764" name="Freihand 115763">
                  <a:extLst>
                    <a:ext uri="{FF2B5EF4-FFF2-40B4-BE49-F238E27FC236}">
                      <a16:creationId xmlns:a16="http://schemas.microsoft.com/office/drawing/2014/main" id="{BF07D4A1-4AD7-7054-8E7C-5972508F8E71}"/>
                    </a:ext>
                  </a:extLst>
                </p:cNvPr>
                <p:cNvPicPr/>
                <p:nvPr/>
              </p:nvPicPr>
              <p:blipFill>
                <a:blip r:embed="rId204"/>
                <a:stretch>
                  <a:fillRect/>
                </a:stretch>
              </p:blipFill>
              <p:spPr>
                <a:xfrm>
                  <a:off x="7982794" y="3117988"/>
                  <a:ext cx="143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5765" name="Freihand 115764">
                  <a:extLst>
                    <a:ext uri="{FF2B5EF4-FFF2-40B4-BE49-F238E27FC236}">
                      <a16:creationId xmlns:a16="http://schemas.microsoft.com/office/drawing/2014/main" id="{4E613F51-7798-015C-1010-64266291C5D3}"/>
                    </a:ext>
                  </a:extLst>
                </p14:cNvPr>
                <p14:cNvContentPartPr/>
                <p14:nvPr/>
              </p14:nvContentPartPr>
              <p14:xfrm>
                <a:off x="8127514" y="3081988"/>
                <a:ext cx="92880" cy="137160"/>
              </p14:xfrm>
            </p:contentPart>
          </mc:Choice>
          <mc:Fallback xmlns="">
            <p:pic>
              <p:nvPicPr>
                <p:cNvPr id="115765" name="Freihand 115764">
                  <a:extLst>
                    <a:ext uri="{FF2B5EF4-FFF2-40B4-BE49-F238E27FC236}">
                      <a16:creationId xmlns:a16="http://schemas.microsoft.com/office/drawing/2014/main" id="{4E613F51-7798-015C-1010-64266291C5D3}"/>
                    </a:ext>
                  </a:extLst>
                </p:cNvPr>
                <p:cNvPicPr/>
                <p:nvPr/>
              </p:nvPicPr>
              <p:blipFill>
                <a:blip r:embed="rId206"/>
                <a:stretch>
                  <a:fillRect/>
                </a:stretch>
              </p:blipFill>
              <p:spPr>
                <a:xfrm>
                  <a:off x="8118874" y="3073348"/>
                  <a:ext cx="110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5766" name="Freihand 115765">
                  <a:extLst>
                    <a:ext uri="{FF2B5EF4-FFF2-40B4-BE49-F238E27FC236}">
                      <a16:creationId xmlns:a16="http://schemas.microsoft.com/office/drawing/2014/main" id="{DF414D00-03FF-2684-CD6F-8F10FA22EA9D}"/>
                    </a:ext>
                  </a:extLst>
                </p14:cNvPr>
                <p14:cNvContentPartPr/>
                <p14:nvPr/>
              </p14:nvContentPartPr>
              <p14:xfrm>
                <a:off x="8263234" y="3060748"/>
                <a:ext cx="213480" cy="133920"/>
              </p14:xfrm>
            </p:contentPart>
          </mc:Choice>
          <mc:Fallback xmlns="">
            <p:pic>
              <p:nvPicPr>
                <p:cNvPr id="115766" name="Freihand 115765">
                  <a:extLst>
                    <a:ext uri="{FF2B5EF4-FFF2-40B4-BE49-F238E27FC236}">
                      <a16:creationId xmlns:a16="http://schemas.microsoft.com/office/drawing/2014/main" id="{DF414D00-03FF-2684-CD6F-8F10FA22EA9D}"/>
                    </a:ext>
                  </a:extLst>
                </p:cNvPr>
                <p:cNvPicPr/>
                <p:nvPr/>
              </p:nvPicPr>
              <p:blipFill>
                <a:blip r:embed="rId208"/>
                <a:stretch>
                  <a:fillRect/>
                </a:stretch>
              </p:blipFill>
              <p:spPr>
                <a:xfrm>
                  <a:off x="8254594" y="3051748"/>
                  <a:ext cx="231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5767" name="Freihand 115766">
                  <a:extLst>
                    <a:ext uri="{FF2B5EF4-FFF2-40B4-BE49-F238E27FC236}">
                      <a16:creationId xmlns:a16="http://schemas.microsoft.com/office/drawing/2014/main" id="{ADA9F6B7-3315-6398-A691-FED3CF02201B}"/>
                    </a:ext>
                  </a:extLst>
                </p14:cNvPr>
                <p14:cNvContentPartPr/>
                <p14:nvPr/>
              </p14:nvContentPartPr>
              <p14:xfrm>
                <a:off x="8492194" y="3083068"/>
                <a:ext cx="119160" cy="243720"/>
              </p14:xfrm>
            </p:contentPart>
          </mc:Choice>
          <mc:Fallback xmlns="">
            <p:pic>
              <p:nvPicPr>
                <p:cNvPr id="115767" name="Freihand 115766">
                  <a:extLst>
                    <a:ext uri="{FF2B5EF4-FFF2-40B4-BE49-F238E27FC236}">
                      <a16:creationId xmlns:a16="http://schemas.microsoft.com/office/drawing/2014/main" id="{ADA9F6B7-3315-6398-A691-FED3CF02201B}"/>
                    </a:ext>
                  </a:extLst>
                </p:cNvPr>
                <p:cNvPicPr/>
                <p:nvPr/>
              </p:nvPicPr>
              <p:blipFill>
                <a:blip r:embed="rId210"/>
                <a:stretch>
                  <a:fillRect/>
                </a:stretch>
              </p:blipFill>
              <p:spPr>
                <a:xfrm>
                  <a:off x="8483194" y="3074428"/>
                  <a:ext cx="136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5780" name="Freihand 115779">
                  <a:extLst>
                    <a:ext uri="{FF2B5EF4-FFF2-40B4-BE49-F238E27FC236}">
                      <a16:creationId xmlns:a16="http://schemas.microsoft.com/office/drawing/2014/main" id="{B10133EA-AE46-8D39-4BE9-4C406D49AA44}"/>
                    </a:ext>
                  </a:extLst>
                </p14:cNvPr>
                <p14:cNvContentPartPr/>
                <p14:nvPr/>
              </p14:nvContentPartPr>
              <p14:xfrm>
                <a:off x="1432594" y="930268"/>
                <a:ext cx="303120" cy="2351880"/>
              </p14:xfrm>
            </p:contentPart>
          </mc:Choice>
          <mc:Fallback xmlns="">
            <p:pic>
              <p:nvPicPr>
                <p:cNvPr id="115780" name="Freihand 115779">
                  <a:extLst>
                    <a:ext uri="{FF2B5EF4-FFF2-40B4-BE49-F238E27FC236}">
                      <a16:creationId xmlns:a16="http://schemas.microsoft.com/office/drawing/2014/main" id="{B10133EA-AE46-8D39-4BE9-4C406D49AA44}"/>
                    </a:ext>
                  </a:extLst>
                </p:cNvPr>
                <p:cNvPicPr/>
                <p:nvPr/>
              </p:nvPicPr>
              <p:blipFill>
                <a:blip r:embed="rId212"/>
                <a:stretch>
                  <a:fillRect/>
                </a:stretch>
              </p:blipFill>
              <p:spPr>
                <a:xfrm>
                  <a:off x="1423594" y="921628"/>
                  <a:ext cx="320760" cy="2369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5781" name="Freihand 115780">
                  <a:extLst>
                    <a:ext uri="{FF2B5EF4-FFF2-40B4-BE49-F238E27FC236}">
                      <a16:creationId xmlns:a16="http://schemas.microsoft.com/office/drawing/2014/main" id="{1F7A68D3-9EA0-860E-49F7-A42551BEBF51}"/>
                    </a:ext>
                  </a:extLst>
                </p14:cNvPr>
                <p14:cNvContentPartPr/>
                <p14:nvPr/>
              </p14:nvContentPartPr>
              <p14:xfrm>
                <a:off x="1515034" y="3185668"/>
                <a:ext cx="143280" cy="199440"/>
              </p14:xfrm>
            </p:contentPart>
          </mc:Choice>
          <mc:Fallback xmlns="">
            <p:pic>
              <p:nvPicPr>
                <p:cNvPr id="115781" name="Freihand 115780">
                  <a:extLst>
                    <a:ext uri="{FF2B5EF4-FFF2-40B4-BE49-F238E27FC236}">
                      <a16:creationId xmlns:a16="http://schemas.microsoft.com/office/drawing/2014/main" id="{1F7A68D3-9EA0-860E-49F7-A42551BEBF51}"/>
                    </a:ext>
                  </a:extLst>
                </p:cNvPr>
                <p:cNvPicPr/>
                <p:nvPr/>
              </p:nvPicPr>
              <p:blipFill>
                <a:blip r:embed="rId214"/>
                <a:stretch>
                  <a:fillRect/>
                </a:stretch>
              </p:blipFill>
              <p:spPr>
                <a:xfrm>
                  <a:off x="1506034" y="3177028"/>
                  <a:ext cx="16092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15783" name="Freihand 115782">
                <a:extLst>
                  <a:ext uri="{FF2B5EF4-FFF2-40B4-BE49-F238E27FC236}">
                    <a16:creationId xmlns:a16="http://schemas.microsoft.com/office/drawing/2014/main" id="{A7E34C6F-06CB-D43E-4AC6-B57EAC273276}"/>
                  </a:ext>
                </a:extLst>
              </p14:cNvPr>
              <p14:cNvContentPartPr/>
              <p14:nvPr/>
            </p14:nvContentPartPr>
            <p14:xfrm>
              <a:off x="201034" y="4179988"/>
              <a:ext cx="1343880" cy="1020240"/>
            </p14:xfrm>
          </p:contentPart>
        </mc:Choice>
        <mc:Fallback xmlns="">
          <p:pic>
            <p:nvPicPr>
              <p:cNvPr id="115783" name="Freihand 115782">
                <a:extLst>
                  <a:ext uri="{FF2B5EF4-FFF2-40B4-BE49-F238E27FC236}">
                    <a16:creationId xmlns:a16="http://schemas.microsoft.com/office/drawing/2014/main" id="{A7E34C6F-06CB-D43E-4AC6-B57EAC273276}"/>
                  </a:ext>
                </a:extLst>
              </p:cNvPr>
              <p:cNvPicPr/>
              <p:nvPr/>
            </p:nvPicPr>
            <p:blipFill>
              <a:blip r:embed="rId216"/>
              <a:stretch>
                <a:fillRect/>
              </a:stretch>
            </p:blipFill>
            <p:spPr>
              <a:xfrm>
                <a:off x="192394" y="4171348"/>
                <a:ext cx="1361520" cy="1037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784" name="Freihand 115783">
                <a:extLst>
                  <a:ext uri="{FF2B5EF4-FFF2-40B4-BE49-F238E27FC236}">
                    <a16:creationId xmlns:a16="http://schemas.microsoft.com/office/drawing/2014/main" id="{4511D325-7114-DBA4-6CF2-20F16D64411A}"/>
                  </a:ext>
                </a:extLst>
              </p14:cNvPr>
              <p14:cNvContentPartPr/>
              <p14:nvPr/>
            </p14:nvContentPartPr>
            <p14:xfrm>
              <a:off x="338554" y="725428"/>
              <a:ext cx="1429200" cy="107280"/>
            </p14:xfrm>
          </p:contentPart>
        </mc:Choice>
        <mc:Fallback xmlns="">
          <p:pic>
            <p:nvPicPr>
              <p:cNvPr id="115784" name="Freihand 115783">
                <a:extLst>
                  <a:ext uri="{FF2B5EF4-FFF2-40B4-BE49-F238E27FC236}">
                    <a16:creationId xmlns:a16="http://schemas.microsoft.com/office/drawing/2014/main" id="{4511D325-7114-DBA4-6CF2-20F16D64411A}"/>
                  </a:ext>
                </a:extLst>
              </p:cNvPr>
              <p:cNvPicPr/>
              <p:nvPr/>
            </p:nvPicPr>
            <p:blipFill>
              <a:blip r:embed="rId218"/>
              <a:stretch>
                <a:fillRect/>
              </a:stretch>
            </p:blipFill>
            <p:spPr>
              <a:xfrm>
                <a:off x="329914" y="716788"/>
                <a:ext cx="1446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5785" name="Freihand 115784">
                <a:extLst>
                  <a:ext uri="{FF2B5EF4-FFF2-40B4-BE49-F238E27FC236}">
                    <a16:creationId xmlns:a16="http://schemas.microsoft.com/office/drawing/2014/main" id="{FCCC4B7D-58F2-791F-8ED9-78A89D5C5011}"/>
                  </a:ext>
                </a:extLst>
              </p14:cNvPr>
              <p14:cNvContentPartPr/>
              <p14:nvPr/>
            </p14:nvContentPartPr>
            <p14:xfrm>
              <a:off x="6416794" y="707068"/>
              <a:ext cx="4232520" cy="81360"/>
            </p14:xfrm>
          </p:contentPart>
        </mc:Choice>
        <mc:Fallback xmlns="">
          <p:pic>
            <p:nvPicPr>
              <p:cNvPr id="115785" name="Freihand 115784">
                <a:extLst>
                  <a:ext uri="{FF2B5EF4-FFF2-40B4-BE49-F238E27FC236}">
                    <a16:creationId xmlns:a16="http://schemas.microsoft.com/office/drawing/2014/main" id="{FCCC4B7D-58F2-791F-8ED9-78A89D5C5011}"/>
                  </a:ext>
                </a:extLst>
              </p:cNvPr>
              <p:cNvPicPr/>
              <p:nvPr/>
            </p:nvPicPr>
            <p:blipFill>
              <a:blip r:embed="rId220"/>
              <a:stretch>
                <a:fillRect/>
              </a:stretch>
            </p:blipFill>
            <p:spPr>
              <a:xfrm>
                <a:off x="6407794" y="698428"/>
                <a:ext cx="4250160" cy="99000"/>
              </a:xfrm>
              <a:prstGeom prst="rect">
                <a:avLst/>
              </a:prstGeom>
            </p:spPr>
          </p:pic>
        </mc:Fallback>
      </mc:AlternateContent>
    </p:spTree>
    <p:extLst>
      <p:ext uri="{BB962C8B-B14F-4D97-AF65-F5344CB8AC3E}">
        <p14:creationId xmlns:p14="http://schemas.microsoft.com/office/powerpoint/2010/main" val="353623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156687E-9480-84B7-48D2-B4898D902799}"/>
                  </a:ext>
                </a:extLst>
              </p14:cNvPr>
              <p14:cNvContentPartPr/>
              <p14:nvPr/>
            </p14:nvContentPartPr>
            <p14:xfrm>
              <a:off x="3131794" y="563788"/>
              <a:ext cx="2331720" cy="117360"/>
            </p14:xfrm>
          </p:contentPart>
        </mc:Choice>
        <mc:Fallback xmlns="">
          <p:pic>
            <p:nvPicPr>
              <p:cNvPr id="2" name="Freihand 1">
                <a:extLst>
                  <a:ext uri="{FF2B5EF4-FFF2-40B4-BE49-F238E27FC236}">
                    <a16:creationId xmlns:a16="http://schemas.microsoft.com/office/drawing/2014/main" id="{6156687E-9480-84B7-48D2-B4898D902799}"/>
                  </a:ext>
                </a:extLst>
              </p:cNvPr>
              <p:cNvPicPr/>
              <p:nvPr/>
            </p:nvPicPr>
            <p:blipFill>
              <a:blip r:embed="rId4"/>
              <a:stretch>
                <a:fillRect/>
              </a:stretch>
            </p:blipFill>
            <p:spPr>
              <a:xfrm>
                <a:off x="3122794" y="555148"/>
                <a:ext cx="2349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EFB79FE-1680-DD22-8D49-A1DE62BB1954}"/>
                  </a:ext>
                </a:extLst>
              </p14:cNvPr>
              <p14:cNvContentPartPr/>
              <p14:nvPr/>
            </p14:nvContentPartPr>
            <p14:xfrm>
              <a:off x="2615554" y="1132948"/>
              <a:ext cx="2272320" cy="52920"/>
            </p14:xfrm>
          </p:contentPart>
        </mc:Choice>
        <mc:Fallback xmlns="">
          <p:pic>
            <p:nvPicPr>
              <p:cNvPr id="3" name="Freihand 2">
                <a:extLst>
                  <a:ext uri="{FF2B5EF4-FFF2-40B4-BE49-F238E27FC236}">
                    <a16:creationId xmlns:a16="http://schemas.microsoft.com/office/drawing/2014/main" id="{2EFB79FE-1680-DD22-8D49-A1DE62BB1954}"/>
                  </a:ext>
                </a:extLst>
              </p:cNvPr>
              <p:cNvPicPr/>
              <p:nvPr/>
            </p:nvPicPr>
            <p:blipFill>
              <a:blip r:embed="rId6"/>
              <a:stretch>
                <a:fillRect/>
              </a:stretch>
            </p:blipFill>
            <p:spPr>
              <a:xfrm>
                <a:off x="2606554" y="1124308"/>
                <a:ext cx="2289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E1E1111-7AF6-5B23-B620-6DF41542936F}"/>
                  </a:ext>
                </a:extLst>
              </p14:cNvPr>
              <p14:cNvContentPartPr/>
              <p14:nvPr/>
            </p14:nvContentPartPr>
            <p14:xfrm>
              <a:off x="333514" y="2289628"/>
              <a:ext cx="1723320" cy="103320"/>
            </p14:xfrm>
          </p:contentPart>
        </mc:Choice>
        <mc:Fallback xmlns="">
          <p:pic>
            <p:nvPicPr>
              <p:cNvPr id="4" name="Freihand 3">
                <a:extLst>
                  <a:ext uri="{FF2B5EF4-FFF2-40B4-BE49-F238E27FC236}">
                    <a16:creationId xmlns:a16="http://schemas.microsoft.com/office/drawing/2014/main" id="{8E1E1111-7AF6-5B23-B620-6DF41542936F}"/>
                  </a:ext>
                </a:extLst>
              </p:cNvPr>
              <p:cNvPicPr/>
              <p:nvPr/>
            </p:nvPicPr>
            <p:blipFill>
              <a:blip r:embed="rId8"/>
              <a:stretch>
                <a:fillRect/>
              </a:stretch>
            </p:blipFill>
            <p:spPr>
              <a:xfrm>
                <a:off x="324514" y="2280988"/>
                <a:ext cx="1740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DA4C9B7D-9E96-E4B6-0594-B3BAF54311D7}"/>
                  </a:ext>
                </a:extLst>
              </p14:cNvPr>
              <p14:cNvContentPartPr/>
              <p14:nvPr/>
            </p14:nvContentPartPr>
            <p14:xfrm>
              <a:off x="2737234" y="2923228"/>
              <a:ext cx="3446280" cy="81000"/>
            </p14:xfrm>
          </p:contentPart>
        </mc:Choice>
        <mc:Fallback xmlns="">
          <p:pic>
            <p:nvPicPr>
              <p:cNvPr id="5" name="Freihand 4">
                <a:extLst>
                  <a:ext uri="{FF2B5EF4-FFF2-40B4-BE49-F238E27FC236}">
                    <a16:creationId xmlns:a16="http://schemas.microsoft.com/office/drawing/2014/main" id="{DA4C9B7D-9E96-E4B6-0594-B3BAF54311D7}"/>
                  </a:ext>
                </a:extLst>
              </p:cNvPr>
              <p:cNvPicPr/>
              <p:nvPr/>
            </p:nvPicPr>
            <p:blipFill>
              <a:blip r:embed="rId10"/>
              <a:stretch>
                <a:fillRect/>
              </a:stretch>
            </p:blipFill>
            <p:spPr>
              <a:xfrm>
                <a:off x="2728594" y="2914588"/>
                <a:ext cx="3463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396BBC3-7FCB-3D7B-68F0-E2F22E81B3D5}"/>
                  </a:ext>
                </a:extLst>
              </p14:cNvPr>
              <p14:cNvContentPartPr/>
              <p14:nvPr/>
            </p14:nvContentPartPr>
            <p14:xfrm>
              <a:off x="3281914" y="3090988"/>
              <a:ext cx="2993040" cy="151560"/>
            </p14:xfrm>
          </p:contentPart>
        </mc:Choice>
        <mc:Fallback xmlns="">
          <p:pic>
            <p:nvPicPr>
              <p:cNvPr id="6" name="Freihand 5">
                <a:extLst>
                  <a:ext uri="{FF2B5EF4-FFF2-40B4-BE49-F238E27FC236}">
                    <a16:creationId xmlns:a16="http://schemas.microsoft.com/office/drawing/2014/main" id="{B396BBC3-7FCB-3D7B-68F0-E2F22E81B3D5}"/>
                  </a:ext>
                </a:extLst>
              </p:cNvPr>
              <p:cNvPicPr/>
              <p:nvPr/>
            </p:nvPicPr>
            <p:blipFill>
              <a:blip r:embed="rId12"/>
              <a:stretch>
                <a:fillRect/>
              </a:stretch>
            </p:blipFill>
            <p:spPr>
              <a:xfrm>
                <a:off x="3272914" y="3081988"/>
                <a:ext cx="3010680" cy="169200"/>
              </a:xfrm>
              <a:prstGeom prst="rect">
                <a:avLst/>
              </a:prstGeom>
            </p:spPr>
          </p:pic>
        </mc:Fallback>
      </mc:AlternateContent>
      <p:grpSp>
        <p:nvGrpSpPr>
          <p:cNvPr id="116745" name="Gruppieren 116744">
            <a:extLst>
              <a:ext uri="{FF2B5EF4-FFF2-40B4-BE49-F238E27FC236}">
                <a16:creationId xmlns:a16="http://schemas.microsoft.com/office/drawing/2014/main" id="{8BC134C2-C91B-6486-A0B2-EB015F12EB0A}"/>
              </a:ext>
            </a:extLst>
          </p:cNvPr>
          <p:cNvGrpSpPr/>
          <p:nvPr/>
        </p:nvGrpSpPr>
        <p:grpSpPr>
          <a:xfrm>
            <a:off x="6324274" y="924868"/>
            <a:ext cx="5662800" cy="3928680"/>
            <a:chOff x="6324274" y="924868"/>
            <a:chExt cx="5662800" cy="3928680"/>
          </a:xfrm>
        </p:grpSpPr>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9AF198DB-5ED2-567E-7CCE-7F41B628A8CD}"/>
                    </a:ext>
                  </a:extLst>
                </p14:cNvPr>
                <p14:cNvContentPartPr/>
                <p14:nvPr/>
              </p14:nvContentPartPr>
              <p14:xfrm>
                <a:off x="10305514" y="1167508"/>
                <a:ext cx="173520" cy="186840"/>
              </p14:xfrm>
            </p:contentPart>
          </mc:Choice>
          <mc:Fallback xmlns="">
            <p:pic>
              <p:nvPicPr>
                <p:cNvPr id="27" name="Freihand 26">
                  <a:extLst>
                    <a:ext uri="{FF2B5EF4-FFF2-40B4-BE49-F238E27FC236}">
                      <a16:creationId xmlns:a16="http://schemas.microsoft.com/office/drawing/2014/main" id="{9AF198DB-5ED2-567E-7CCE-7F41B628A8CD}"/>
                    </a:ext>
                  </a:extLst>
                </p:cNvPr>
                <p:cNvPicPr/>
                <p:nvPr/>
              </p:nvPicPr>
              <p:blipFill>
                <a:blip r:embed="rId14"/>
                <a:stretch>
                  <a:fillRect/>
                </a:stretch>
              </p:blipFill>
              <p:spPr>
                <a:xfrm>
                  <a:off x="10296514" y="1158868"/>
                  <a:ext cx="191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5BCEFB02-FFC0-11E7-97AD-DD59D788CBC1}"/>
                    </a:ext>
                  </a:extLst>
                </p14:cNvPr>
                <p14:cNvContentPartPr/>
                <p14:nvPr/>
              </p14:nvContentPartPr>
              <p14:xfrm>
                <a:off x="10511794" y="1135468"/>
                <a:ext cx="140760" cy="129960"/>
              </p14:xfrm>
            </p:contentPart>
          </mc:Choice>
          <mc:Fallback xmlns="">
            <p:pic>
              <p:nvPicPr>
                <p:cNvPr id="28" name="Freihand 27">
                  <a:extLst>
                    <a:ext uri="{FF2B5EF4-FFF2-40B4-BE49-F238E27FC236}">
                      <a16:creationId xmlns:a16="http://schemas.microsoft.com/office/drawing/2014/main" id="{5BCEFB02-FFC0-11E7-97AD-DD59D788CBC1}"/>
                    </a:ext>
                  </a:extLst>
                </p:cNvPr>
                <p:cNvPicPr/>
                <p:nvPr/>
              </p:nvPicPr>
              <p:blipFill>
                <a:blip r:embed="rId16"/>
                <a:stretch>
                  <a:fillRect/>
                </a:stretch>
              </p:blipFill>
              <p:spPr>
                <a:xfrm>
                  <a:off x="10502794" y="1126468"/>
                  <a:ext cx="158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4373967C-524F-0714-EB74-F771BD402C52}"/>
                    </a:ext>
                  </a:extLst>
                </p14:cNvPr>
                <p14:cNvContentPartPr/>
                <p14:nvPr/>
              </p14:nvContentPartPr>
              <p14:xfrm>
                <a:off x="10721674" y="924868"/>
                <a:ext cx="52200" cy="296280"/>
              </p14:xfrm>
            </p:contentPart>
          </mc:Choice>
          <mc:Fallback xmlns="">
            <p:pic>
              <p:nvPicPr>
                <p:cNvPr id="29" name="Freihand 28">
                  <a:extLst>
                    <a:ext uri="{FF2B5EF4-FFF2-40B4-BE49-F238E27FC236}">
                      <a16:creationId xmlns:a16="http://schemas.microsoft.com/office/drawing/2014/main" id="{4373967C-524F-0714-EB74-F771BD402C52}"/>
                    </a:ext>
                  </a:extLst>
                </p:cNvPr>
                <p:cNvPicPr/>
                <p:nvPr/>
              </p:nvPicPr>
              <p:blipFill>
                <a:blip r:embed="rId18"/>
                <a:stretch>
                  <a:fillRect/>
                </a:stretch>
              </p:blipFill>
              <p:spPr>
                <a:xfrm>
                  <a:off x="10712674" y="915868"/>
                  <a:ext cx="698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2E35CEA2-12D4-E4F5-9990-E8E13F746BBE}"/>
                    </a:ext>
                  </a:extLst>
                </p14:cNvPr>
                <p14:cNvContentPartPr/>
                <p14:nvPr/>
              </p14:nvContentPartPr>
              <p14:xfrm>
                <a:off x="6452074" y="2599588"/>
                <a:ext cx="783000" cy="462600"/>
              </p14:xfrm>
            </p:contentPart>
          </mc:Choice>
          <mc:Fallback xmlns="">
            <p:pic>
              <p:nvPicPr>
                <p:cNvPr id="8" name="Freihand 7">
                  <a:extLst>
                    <a:ext uri="{FF2B5EF4-FFF2-40B4-BE49-F238E27FC236}">
                      <a16:creationId xmlns:a16="http://schemas.microsoft.com/office/drawing/2014/main" id="{2E35CEA2-12D4-E4F5-9990-E8E13F746BBE}"/>
                    </a:ext>
                  </a:extLst>
                </p:cNvPr>
                <p:cNvPicPr/>
                <p:nvPr/>
              </p:nvPicPr>
              <p:blipFill>
                <a:blip r:embed="rId20"/>
                <a:stretch>
                  <a:fillRect/>
                </a:stretch>
              </p:blipFill>
              <p:spPr>
                <a:xfrm>
                  <a:off x="6443074" y="2590588"/>
                  <a:ext cx="80064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5D6DF99F-8106-4425-1004-44CF3ABA93FB}"/>
                    </a:ext>
                  </a:extLst>
                </p14:cNvPr>
                <p14:cNvContentPartPr/>
                <p14:nvPr/>
              </p14:nvContentPartPr>
              <p14:xfrm>
                <a:off x="6324274" y="2954908"/>
                <a:ext cx="285840" cy="239040"/>
              </p14:xfrm>
            </p:contentPart>
          </mc:Choice>
          <mc:Fallback xmlns="">
            <p:pic>
              <p:nvPicPr>
                <p:cNvPr id="9" name="Freihand 8">
                  <a:extLst>
                    <a:ext uri="{FF2B5EF4-FFF2-40B4-BE49-F238E27FC236}">
                      <a16:creationId xmlns:a16="http://schemas.microsoft.com/office/drawing/2014/main" id="{5D6DF99F-8106-4425-1004-44CF3ABA93FB}"/>
                    </a:ext>
                  </a:extLst>
                </p:cNvPr>
                <p:cNvPicPr/>
                <p:nvPr/>
              </p:nvPicPr>
              <p:blipFill>
                <a:blip r:embed="rId22"/>
                <a:stretch>
                  <a:fillRect/>
                </a:stretch>
              </p:blipFill>
              <p:spPr>
                <a:xfrm>
                  <a:off x="6315274" y="2945908"/>
                  <a:ext cx="303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7133B480-3036-A363-C97D-4B04E27FA875}"/>
                    </a:ext>
                  </a:extLst>
                </p14:cNvPr>
                <p14:cNvContentPartPr/>
                <p14:nvPr/>
              </p14:nvContentPartPr>
              <p14:xfrm>
                <a:off x="7479154" y="2229508"/>
                <a:ext cx="63360" cy="228600"/>
              </p14:xfrm>
            </p:contentPart>
          </mc:Choice>
          <mc:Fallback xmlns="">
            <p:pic>
              <p:nvPicPr>
                <p:cNvPr id="11" name="Freihand 10">
                  <a:extLst>
                    <a:ext uri="{FF2B5EF4-FFF2-40B4-BE49-F238E27FC236}">
                      <a16:creationId xmlns:a16="http://schemas.microsoft.com/office/drawing/2014/main" id="{7133B480-3036-A363-C97D-4B04E27FA875}"/>
                    </a:ext>
                  </a:extLst>
                </p:cNvPr>
                <p:cNvPicPr/>
                <p:nvPr/>
              </p:nvPicPr>
              <p:blipFill>
                <a:blip r:embed="rId24"/>
                <a:stretch>
                  <a:fillRect/>
                </a:stretch>
              </p:blipFill>
              <p:spPr>
                <a:xfrm>
                  <a:off x="7470154" y="2220508"/>
                  <a:ext cx="810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5E59ADAA-6A74-04FD-25F7-642F5D87BCE5}"/>
                    </a:ext>
                  </a:extLst>
                </p14:cNvPr>
                <p14:cNvContentPartPr/>
                <p14:nvPr/>
              </p14:nvContentPartPr>
              <p14:xfrm>
                <a:off x="7356394" y="2155348"/>
                <a:ext cx="200520" cy="106560"/>
              </p14:xfrm>
            </p:contentPart>
          </mc:Choice>
          <mc:Fallback xmlns="">
            <p:pic>
              <p:nvPicPr>
                <p:cNvPr id="12" name="Freihand 11">
                  <a:extLst>
                    <a:ext uri="{FF2B5EF4-FFF2-40B4-BE49-F238E27FC236}">
                      <a16:creationId xmlns:a16="http://schemas.microsoft.com/office/drawing/2014/main" id="{5E59ADAA-6A74-04FD-25F7-642F5D87BCE5}"/>
                    </a:ext>
                  </a:extLst>
                </p:cNvPr>
                <p:cNvPicPr/>
                <p:nvPr/>
              </p:nvPicPr>
              <p:blipFill>
                <a:blip r:embed="rId26"/>
                <a:stretch>
                  <a:fillRect/>
                </a:stretch>
              </p:blipFill>
              <p:spPr>
                <a:xfrm>
                  <a:off x="7347394" y="2146348"/>
                  <a:ext cx="218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9CE2C5D3-E3D6-3028-13B4-329FDC6A5E00}"/>
                    </a:ext>
                  </a:extLst>
                </p14:cNvPr>
                <p14:cNvContentPartPr/>
                <p14:nvPr/>
              </p14:nvContentPartPr>
              <p14:xfrm>
                <a:off x="7572394" y="2071468"/>
                <a:ext cx="238680" cy="279720"/>
              </p14:xfrm>
            </p:contentPart>
          </mc:Choice>
          <mc:Fallback xmlns="">
            <p:pic>
              <p:nvPicPr>
                <p:cNvPr id="13" name="Freihand 12">
                  <a:extLst>
                    <a:ext uri="{FF2B5EF4-FFF2-40B4-BE49-F238E27FC236}">
                      <a16:creationId xmlns:a16="http://schemas.microsoft.com/office/drawing/2014/main" id="{9CE2C5D3-E3D6-3028-13B4-329FDC6A5E00}"/>
                    </a:ext>
                  </a:extLst>
                </p:cNvPr>
                <p:cNvPicPr/>
                <p:nvPr/>
              </p:nvPicPr>
              <p:blipFill>
                <a:blip r:embed="rId28"/>
                <a:stretch>
                  <a:fillRect/>
                </a:stretch>
              </p:blipFill>
              <p:spPr>
                <a:xfrm>
                  <a:off x="7563394" y="2062828"/>
                  <a:ext cx="2563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C3C11777-24F5-31DC-3D24-8B5133AF750D}"/>
                    </a:ext>
                  </a:extLst>
                </p14:cNvPr>
                <p14:cNvContentPartPr/>
                <p14:nvPr/>
              </p14:nvContentPartPr>
              <p14:xfrm>
                <a:off x="7861834" y="2179108"/>
                <a:ext cx="127800" cy="139680"/>
              </p14:xfrm>
            </p:contentPart>
          </mc:Choice>
          <mc:Fallback xmlns="">
            <p:pic>
              <p:nvPicPr>
                <p:cNvPr id="14" name="Freihand 13">
                  <a:extLst>
                    <a:ext uri="{FF2B5EF4-FFF2-40B4-BE49-F238E27FC236}">
                      <a16:creationId xmlns:a16="http://schemas.microsoft.com/office/drawing/2014/main" id="{C3C11777-24F5-31DC-3D24-8B5133AF750D}"/>
                    </a:ext>
                  </a:extLst>
                </p:cNvPr>
                <p:cNvPicPr/>
                <p:nvPr/>
              </p:nvPicPr>
              <p:blipFill>
                <a:blip r:embed="rId30"/>
                <a:stretch>
                  <a:fillRect/>
                </a:stretch>
              </p:blipFill>
              <p:spPr>
                <a:xfrm>
                  <a:off x="7853194" y="2170108"/>
                  <a:ext cx="145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3CA7CA2D-7DB1-8E79-78E4-9DFD3C7ABC84}"/>
                    </a:ext>
                  </a:extLst>
                </p14:cNvPr>
                <p14:cNvContentPartPr/>
                <p14:nvPr/>
              </p14:nvContentPartPr>
              <p14:xfrm>
                <a:off x="8110234" y="2151388"/>
                <a:ext cx="32400" cy="106200"/>
              </p14:xfrm>
            </p:contentPart>
          </mc:Choice>
          <mc:Fallback xmlns="">
            <p:pic>
              <p:nvPicPr>
                <p:cNvPr id="15" name="Freihand 14">
                  <a:extLst>
                    <a:ext uri="{FF2B5EF4-FFF2-40B4-BE49-F238E27FC236}">
                      <a16:creationId xmlns:a16="http://schemas.microsoft.com/office/drawing/2014/main" id="{3CA7CA2D-7DB1-8E79-78E4-9DFD3C7ABC84}"/>
                    </a:ext>
                  </a:extLst>
                </p:cNvPr>
                <p:cNvPicPr/>
                <p:nvPr/>
              </p:nvPicPr>
              <p:blipFill>
                <a:blip r:embed="rId32"/>
                <a:stretch>
                  <a:fillRect/>
                </a:stretch>
              </p:blipFill>
              <p:spPr>
                <a:xfrm>
                  <a:off x="8101234" y="2142748"/>
                  <a:ext cx="50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A4033EFD-802A-16AD-B269-735320A5D57F}"/>
                    </a:ext>
                  </a:extLst>
                </p14:cNvPr>
                <p14:cNvContentPartPr/>
                <p14:nvPr/>
              </p14:nvContentPartPr>
              <p14:xfrm>
                <a:off x="8108794" y="2027908"/>
                <a:ext cx="37440" cy="31320"/>
              </p14:xfrm>
            </p:contentPart>
          </mc:Choice>
          <mc:Fallback xmlns="">
            <p:pic>
              <p:nvPicPr>
                <p:cNvPr id="16" name="Freihand 15">
                  <a:extLst>
                    <a:ext uri="{FF2B5EF4-FFF2-40B4-BE49-F238E27FC236}">
                      <a16:creationId xmlns:a16="http://schemas.microsoft.com/office/drawing/2014/main" id="{A4033EFD-802A-16AD-B269-735320A5D57F}"/>
                    </a:ext>
                  </a:extLst>
                </p:cNvPr>
                <p:cNvPicPr/>
                <p:nvPr/>
              </p:nvPicPr>
              <p:blipFill>
                <a:blip r:embed="rId34"/>
                <a:stretch>
                  <a:fillRect/>
                </a:stretch>
              </p:blipFill>
              <p:spPr>
                <a:xfrm>
                  <a:off x="8100154" y="2019268"/>
                  <a:ext cx="55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8E1EFB45-2CEA-E884-5B8D-267A68CBBB14}"/>
                    </a:ext>
                  </a:extLst>
                </p14:cNvPr>
                <p14:cNvContentPartPr/>
                <p14:nvPr/>
              </p14:nvContentPartPr>
              <p14:xfrm>
                <a:off x="8232634" y="2076868"/>
                <a:ext cx="133920" cy="146880"/>
              </p14:xfrm>
            </p:contentPart>
          </mc:Choice>
          <mc:Fallback xmlns="">
            <p:pic>
              <p:nvPicPr>
                <p:cNvPr id="17" name="Freihand 16">
                  <a:extLst>
                    <a:ext uri="{FF2B5EF4-FFF2-40B4-BE49-F238E27FC236}">
                      <a16:creationId xmlns:a16="http://schemas.microsoft.com/office/drawing/2014/main" id="{8E1EFB45-2CEA-E884-5B8D-267A68CBBB14}"/>
                    </a:ext>
                  </a:extLst>
                </p:cNvPr>
                <p:cNvPicPr/>
                <p:nvPr/>
              </p:nvPicPr>
              <p:blipFill>
                <a:blip r:embed="rId36"/>
                <a:stretch>
                  <a:fillRect/>
                </a:stretch>
              </p:blipFill>
              <p:spPr>
                <a:xfrm>
                  <a:off x="8223634" y="2068228"/>
                  <a:ext cx="151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D61255E1-FC56-1264-7C6E-9567AB037657}"/>
                    </a:ext>
                  </a:extLst>
                </p14:cNvPr>
                <p14:cNvContentPartPr/>
                <p14:nvPr/>
              </p14:nvContentPartPr>
              <p14:xfrm>
                <a:off x="8541514" y="1960228"/>
                <a:ext cx="140400" cy="97560"/>
              </p14:xfrm>
            </p:contentPart>
          </mc:Choice>
          <mc:Fallback xmlns="">
            <p:pic>
              <p:nvPicPr>
                <p:cNvPr id="19" name="Freihand 18">
                  <a:extLst>
                    <a:ext uri="{FF2B5EF4-FFF2-40B4-BE49-F238E27FC236}">
                      <a16:creationId xmlns:a16="http://schemas.microsoft.com/office/drawing/2014/main" id="{D61255E1-FC56-1264-7C6E-9567AB037657}"/>
                    </a:ext>
                  </a:extLst>
                </p:cNvPr>
                <p:cNvPicPr/>
                <p:nvPr/>
              </p:nvPicPr>
              <p:blipFill>
                <a:blip r:embed="rId38"/>
                <a:stretch>
                  <a:fillRect/>
                </a:stretch>
              </p:blipFill>
              <p:spPr>
                <a:xfrm>
                  <a:off x="8532514" y="1951588"/>
                  <a:ext cx="158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2B0138A3-EADB-DD63-392A-66DDD56A8758}"/>
                    </a:ext>
                  </a:extLst>
                </p14:cNvPr>
                <p14:cNvContentPartPr/>
                <p14:nvPr/>
              </p14:nvContentPartPr>
              <p14:xfrm>
                <a:off x="8744554" y="1671148"/>
                <a:ext cx="222120" cy="327240"/>
              </p14:xfrm>
            </p:contentPart>
          </mc:Choice>
          <mc:Fallback xmlns="">
            <p:pic>
              <p:nvPicPr>
                <p:cNvPr id="20" name="Freihand 19">
                  <a:extLst>
                    <a:ext uri="{FF2B5EF4-FFF2-40B4-BE49-F238E27FC236}">
                      <a16:creationId xmlns:a16="http://schemas.microsoft.com/office/drawing/2014/main" id="{2B0138A3-EADB-DD63-392A-66DDD56A8758}"/>
                    </a:ext>
                  </a:extLst>
                </p:cNvPr>
                <p:cNvPicPr/>
                <p:nvPr/>
              </p:nvPicPr>
              <p:blipFill>
                <a:blip r:embed="rId40"/>
                <a:stretch>
                  <a:fillRect/>
                </a:stretch>
              </p:blipFill>
              <p:spPr>
                <a:xfrm>
                  <a:off x="8735914" y="1662148"/>
                  <a:ext cx="2397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84A165FA-93DF-736D-C1A3-43E9520E8BFF}"/>
                    </a:ext>
                  </a:extLst>
                </p14:cNvPr>
                <p14:cNvContentPartPr/>
                <p14:nvPr/>
              </p14:nvContentPartPr>
              <p14:xfrm>
                <a:off x="9233074" y="1666468"/>
                <a:ext cx="113400" cy="127080"/>
              </p14:xfrm>
            </p:contentPart>
          </mc:Choice>
          <mc:Fallback xmlns="">
            <p:pic>
              <p:nvPicPr>
                <p:cNvPr id="22" name="Freihand 21">
                  <a:extLst>
                    <a:ext uri="{FF2B5EF4-FFF2-40B4-BE49-F238E27FC236}">
                      <a16:creationId xmlns:a16="http://schemas.microsoft.com/office/drawing/2014/main" id="{84A165FA-93DF-736D-C1A3-43E9520E8BFF}"/>
                    </a:ext>
                  </a:extLst>
                </p:cNvPr>
                <p:cNvPicPr/>
                <p:nvPr/>
              </p:nvPicPr>
              <p:blipFill>
                <a:blip r:embed="rId42"/>
                <a:stretch>
                  <a:fillRect/>
                </a:stretch>
              </p:blipFill>
              <p:spPr>
                <a:xfrm>
                  <a:off x="9224074" y="1657468"/>
                  <a:ext cx="131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FB770C48-8832-8D1C-26EF-79AA93F1CE83}"/>
                    </a:ext>
                  </a:extLst>
                </p14:cNvPr>
                <p14:cNvContentPartPr/>
                <p14:nvPr/>
              </p14:nvContentPartPr>
              <p14:xfrm>
                <a:off x="9416314" y="1569988"/>
                <a:ext cx="122760" cy="141840"/>
              </p14:xfrm>
            </p:contentPart>
          </mc:Choice>
          <mc:Fallback xmlns="">
            <p:pic>
              <p:nvPicPr>
                <p:cNvPr id="23" name="Freihand 22">
                  <a:extLst>
                    <a:ext uri="{FF2B5EF4-FFF2-40B4-BE49-F238E27FC236}">
                      <a16:creationId xmlns:a16="http://schemas.microsoft.com/office/drawing/2014/main" id="{FB770C48-8832-8D1C-26EF-79AA93F1CE83}"/>
                    </a:ext>
                  </a:extLst>
                </p:cNvPr>
                <p:cNvPicPr/>
                <p:nvPr/>
              </p:nvPicPr>
              <p:blipFill>
                <a:blip r:embed="rId44"/>
                <a:stretch>
                  <a:fillRect/>
                </a:stretch>
              </p:blipFill>
              <p:spPr>
                <a:xfrm>
                  <a:off x="9407314" y="1561348"/>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45AAE82E-8784-74FD-30C3-7545AA4A8252}"/>
                    </a:ext>
                  </a:extLst>
                </p14:cNvPr>
                <p14:cNvContentPartPr/>
                <p14:nvPr/>
              </p14:nvContentPartPr>
              <p14:xfrm>
                <a:off x="9538354" y="1328428"/>
                <a:ext cx="277200" cy="284040"/>
              </p14:xfrm>
            </p:contentPart>
          </mc:Choice>
          <mc:Fallback xmlns="">
            <p:pic>
              <p:nvPicPr>
                <p:cNvPr id="25" name="Freihand 24">
                  <a:extLst>
                    <a:ext uri="{FF2B5EF4-FFF2-40B4-BE49-F238E27FC236}">
                      <a16:creationId xmlns:a16="http://schemas.microsoft.com/office/drawing/2014/main" id="{45AAE82E-8784-74FD-30C3-7545AA4A8252}"/>
                    </a:ext>
                  </a:extLst>
                </p:cNvPr>
                <p:cNvPicPr/>
                <p:nvPr/>
              </p:nvPicPr>
              <p:blipFill>
                <a:blip r:embed="rId46"/>
                <a:stretch>
                  <a:fillRect/>
                </a:stretch>
              </p:blipFill>
              <p:spPr>
                <a:xfrm>
                  <a:off x="9529354" y="1319428"/>
                  <a:ext cx="2948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1A3559DD-426A-2750-BF76-F16D32DE8189}"/>
                    </a:ext>
                  </a:extLst>
                </p14:cNvPr>
                <p14:cNvContentPartPr/>
                <p14:nvPr/>
              </p14:nvContentPartPr>
              <p14:xfrm>
                <a:off x="9835354" y="1177228"/>
                <a:ext cx="259560" cy="309240"/>
              </p14:xfrm>
            </p:contentPart>
          </mc:Choice>
          <mc:Fallback xmlns="">
            <p:pic>
              <p:nvPicPr>
                <p:cNvPr id="26" name="Freihand 25">
                  <a:extLst>
                    <a:ext uri="{FF2B5EF4-FFF2-40B4-BE49-F238E27FC236}">
                      <a16:creationId xmlns:a16="http://schemas.microsoft.com/office/drawing/2014/main" id="{1A3559DD-426A-2750-BF76-F16D32DE8189}"/>
                    </a:ext>
                  </a:extLst>
                </p:cNvPr>
                <p:cNvPicPr/>
                <p:nvPr/>
              </p:nvPicPr>
              <p:blipFill>
                <a:blip r:embed="rId48"/>
                <a:stretch>
                  <a:fillRect/>
                </a:stretch>
              </p:blipFill>
              <p:spPr>
                <a:xfrm>
                  <a:off x="9826714" y="1168588"/>
                  <a:ext cx="2772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F569BED-66BA-8B6B-BB56-A3E31BD012E3}"/>
                    </a:ext>
                  </a:extLst>
                </p14:cNvPr>
                <p14:cNvContentPartPr/>
                <p14:nvPr/>
              </p14:nvContentPartPr>
              <p14:xfrm>
                <a:off x="8259994" y="2436868"/>
                <a:ext cx="122400" cy="304560"/>
              </p14:xfrm>
            </p:contentPart>
          </mc:Choice>
          <mc:Fallback xmlns="">
            <p:pic>
              <p:nvPicPr>
                <p:cNvPr id="30" name="Freihand 29">
                  <a:extLst>
                    <a:ext uri="{FF2B5EF4-FFF2-40B4-BE49-F238E27FC236}">
                      <a16:creationId xmlns:a16="http://schemas.microsoft.com/office/drawing/2014/main" id="{CF569BED-66BA-8B6B-BB56-A3E31BD012E3}"/>
                    </a:ext>
                  </a:extLst>
                </p:cNvPr>
                <p:cNvPicPr/>
                <p:nvPr/>
              </p:nvPicPr>
              <p:blipFill>
                <a:blip r:embed="rId50"/>
                <a:stretch>
                  <a:fillRect/>
                </a:stretch>
              </p:blipFill>
              <p:spPr>
                <a:xfrm>
                  <a:off x="8250994" y="2427868"/>
                  <a:ext cx="1400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36A535D7-D984-91AE-E42A-A0FED7BE9335}"/>
                    </a:ext>
                  </a:extLst>
                </p14:cNvPr>
                <p14:cNvContentPartPr/>
                <p14:nvPr/>
              </p14:nvContentPartPr>
              <p14:xfrm>
                <a:off x="8457634" y="2418508"/>
                <a:ext cx="57240" cy="113400"/>
              </p14:xfrm>
            </p:contentPart>
          </mc:Choice>
          <mc:Fallback xmlns="">
            <p:pic>
              <p:nvPicPr>
                <p:cNvPr id="31" name="Freihand 30">
                  <a:extLst>
                    <a:ext uri="{FF2B5EF4-FFF2-40B4-BE49-F238E27FC236}">
                      <a16:creationId xmlns:a16="http://schemas.microsoft.com/office/drawing/2014/main" id="{36A535D7-D984-91AE-E42A-A0FED7BE9335}"/>
                    </a:ext>
                  </a:extLst>
                </p:cNvPr>
                <p:cNvPicPr/>
                <p:nvPr/>
              </p:nvPicPr>
              <p:blipFill>
                <a:blip r:embed="rId52"/>
                <a:stretch>
                  <a:fillRect/>
                </a:stretch>
              </p:blipFill>
              <p:spPr>
                <a:xfrm>
                  <a:off x="8448994" y="2409868"/>
                  <a:ext cx="74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91E88DAF-F8EF-EBDB-F59C-439D393E4932}"/>
                    </a:ext>
                  </a:extLst>
                </p14:cNvPr>
                <p14:cNvContentPartPr/>
                <p14:nvPr/>
              </p14:nvContentPartPr>
              <p14:xfrm>
                <a:off x="8559154" y="2359828"/>
                <a:ext cx="34920" cy="127800"/>
              </p14:xfrm>
            </p:contentPart>
          </mc:Choice>
          <mc:Fallback xmlns="">
            <p:pic>
              <p:nvPicPr>
                <p:cNvPr id="32" name="Freihand 31">
                  <a:extLst>
                    <a:ext uri="{FF2B5EF4-FFF2-40B4-BE49-F238E27FC236}">
                      <a16:creationId xmlns:a16="http://schemas.microsoft.com/office/drawing/2014/main" id="{91E88DAF-F8EF-EBDB-F59C-439D393E4932}"/>
                    </a:ext>
                  </a:extLst>
                </p:cNvPr>
                <p:cNvPicPr/>
                <p:nvPr/>
              </p:nvPicPr>
              <p:blipFill>
                <a:blip r:embed="rId54"/>
                <a:stretch>
                  <a:fillRect/>
                </a:stretch>
              </p:blipFill>
              <p:spPr>
                <a:xfrm>
                  <a:off x="8550514" y="2350828"/>
                  <a:ext cx="52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2ACDF0F2-A0E0-4170-6D2C-5901C6496871}"/>
                    </a:ext>
                  </a:extLst>
                </p14:cNvPr>
                <p14:cNvContentPartPr/>
                <p14:nvPr/>
              </p14:nvContentPartPr>
              <p14:xfrm>
                <a:off x="8648794" y="2265508"/>
                <a:ext cx="297000" cy="157320"/>
              </p14:xfrm>
            </p:contentPart>
          </mc:Choice>
          <mc:Fallback xmlns="">
            <p:pic>
              <p:nvPicPr>
                <p:cNvPr id="33" name="Freihand 32">
                  <a:extLst>
                    <a:ext uri="{FF2B5EF4-FFF2-40B4-BE49-F238E27FC236}">
                      <a16:creationId xmlns:a16="http://schemas.microsoft.com/office/drawing/2014/main" id="{2ACDF0F2-A0E0-4170-6D2C-5901C6496871}"/>
                    </a:ext>
                  </a:extLst>
                </p:cNvPr>
                <p:cNvPicPr/>
                <p:nvPr/>
              </p:nvPicPr>
              <p:blipFill>
                <a:blip r:embed="rId56"/>
                <a:stretch>
                  <a:fillRect/>
                </a:stretch>
              </p:blipFill>
              <p:spPr>
                <a:xfrm>
                  <a:off x="8640154" y="2256508"/>
                  <a:ext cx="314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57C4730-5A90-8DC2-CF2B-5D19DECAC460}"/>
                    </a:ext>
                  </a:extLst>
                </p14:cNvPr>
                <p14:cNvContentPartPr/>
                <p14:nvPr/>
              </p14:nvContentPartPr>
              <p14:xfrm>
                <a:off x="8944354" y="2234908"/>
                <a:ext cx="116280" cy="66600"/>
              </p14:xfrm>
            </p:contentPart>
          </mc:Choice>
          <mc:Fallback xmlns="">
            <p:pic>
              <p:nvPicPr>
                <p:cNvPr id="34" name="Freihand 33">
                  <a:extLst>
                    <a:ext uri="{FF2B5EF4-FFF2-40B4-BE49-F238E27FC236}">
                      <a16:creationId xmlns:a16="http://schemas.microsoft.com/office/drawing/2014/main" id="{857C4730-5A90-8DC2-CF2B-5D19DECAC460}"/>
                    </a:ext>
                  </a:extLst>
                </p:cNvPr>
                <p:cNvPicPr/>
                <p:nvPr/>
              </p:nvPicPr>
              <p:blipFill>
                <a:blip r:embed="rId58"/>
                <a:stretch>
                  <a:fillRect/>
                </a:stretch>
              </p:blipFill>
              <p:spPr>
                <a:xfrm>
                  <a:off x="8935354" y="2226268"/>
                  <a:ext cx="133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536B150C-3E9F-3F9F-5218-3BDCF0C6179B}"/>
                    </a:ext>
                  </a:extLst>
                </p14:cNvPr>
                <p14:cNvContentPartPr/>
                <p14:nvPr/>
              </p14:nvContentPartPr>
              <p14:xfrm>
                <a:off x="8705314" y="2138428"/>
                <a:ext cx="64800" cy="227880"/>
              </p14:xfrm>
            </p:contentPart>
          </mc:Choice>
          <mc:Fallback xmlns="">
            <p:pic>
              <p:nvPicPr>
                <p:cNvPr id="35" name="Freihand 34">
                  <a:extLst>
                    <a:ext uri="{FF2B5EF4-FFF2-40B4-BE49-F238E27FC236}">
                      <a16:creationId xmlns:a16="http://schemas.microsoft.com/office/drawing/2014/main" id="{536B150C-3E9F-3F9F-5218-3BDCF0C6179B}"/>
                    </a:ext>
                  </a:extLst>
                </p:cNvPr>
                <p:cNvPicPr/>
                <p:nvPr/>
              </p:nvPicPr>
              <p:blipFill>
                <a:blip r:embed="rId60"/>
                <a:stretch>
                  <a:fillRect/>
                </a:stretch>
              </p:blipFill>
              <p:spPr>
                <a:xfrm>
                  <a:off x="8696314" y="2129788"/>
                  <a:ext cx="82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27253741-DA50-B6DD-A969-6DBA97071FA8}"/>
                    </a:ext>
                  </a:extLst>
                </p14:cNvPr>
                <p14:cNvContentPartPr/>
                <p14:nvPr/>
              </p14:nvContentPartPr>
              <p14:xfrm>
                <a:off x="9085834" y="2051668"/>
                <a:ext cx="210600" cy="208080"/>
              </p14:xfrm>
            </p:contentPart>
          </mc:Choice>
          <mc:Fallback xmlns="">
            <p:pic>
              <p:nvPicPr>
                <p:cNvPr id="36" name="Freihand 35">
                  <a:extLst>
                    <a:ext uri="{FF2B5EF4-FFF2-40B4-BE49-F238E27FC236}">
                      <a16:creationId xmlns:a16="http://schemas.microsoft.com/office/drawing/2014/main" id="{27253741-DA50-B6DD-A969-6DBA97071FA8}"/>
                    </a:ext>
                  </a:extLst>
                </p:cNvPr>
                <p:cNvPicPr/>
                <p:nvPr/>
              </p:nvPicPr>
              <p:blipFill>
                <a:blip r:embed="rId62"/>
                <a:stretch>
                  <a:fillRect/>
                </a:stretch>
              </p:blipFill>
              <p:spPr>
                <a:xfrm>
                  <a:off x="9076834" y="2042668"/>
                  <a:ext cx="228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F47BFEE4-E701-9E66-DA49-329FF7202FFB}"/>
                    </a:ext>
                  </a:extLst>
                </p14:cNvPr>
                <p14:cNvContentPartPr/>
                <p14:nvPr/>
              </p14:nvContentPartPr>
              <p14:xfrm>
                <a:off x="9250714" y="1999468"/>
                <a:ext cx="21240" cy="18720"/>
              </p14:xfrm>
            </p:contentPart>
          </mc:Choice>
          <mc:Fallback xmlns="">
            <p:pic>
              <p:nvPicPr>
                <p:cNvPr id="37" name="Freihand 36">
                  <a:extLst>
                    <a:ext uri="{FF2B5EF4-FFF2-40B4-BE49-F238E27FC236}">
                      <a16:creationId xmlns:a16="http://schemas.microsoft.com/office/drawing/2014/main" id="{F47BFEE4-E701-9E66-DA49-329FF7202FFB}"/>
                    </a:ext>
                  </a:extLst>
                </p:cNvPr>
                <p:cNvPicPr/>
                <p:nvPr/>
              </p:nvPicPr>
              <p:blipFill>
                <a:blip r:embed="rId64"/>
                <a:stretch>
                  <a:fillRect/>
                </a:stretch>
              </p:blipFill>
              <p:spPr>
                <a:xfrm>
                  <a:off x="9242074" y="1990468"/>
                  <a:ext cx="38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6CBA757F-DAA6-978C-DE0E-2CC90E2748B9}"/>
                    </a:ext>
                  </a:extLst>
                </p14:cNvPr>
                <p14:cNvContentPartPr/>
                <p14:nvPr/>
              </p14:nvContentPartPr>
              <p14:xfrm>
                <a:off x="9347194" y="2026108"/>
                <a:ext cx="246960" cy="111600"/>
              </p14:xfrm>
            </p:contentPart>
          </mc:Choice>
          <mc:Fallback xmlns="">
            <p:pic>
              <p:nvPicPr>
                <p:cNvPr id="38" name="Freihand 37">
                  <a:extLst>
                    <a:ext uri="{FF2B5EF4-FFF2-40B4-BE49-F238E27FC236}">
                      <a16:creationId xmlns:a16="http://schemas.microsoft.com/office/drawing/2014/main" id="{6CBA757F-DAA6-978C-DE0E-2CC90E2748B9}"/>
                    </a:ext>
                  </a:extLst>
                </p:cNvPr>
                <p:cNvPicPr/>
                <p:nvPr/>
              </p:nvPicPr>
              <p:blipFill>
                <a:blip r:embed="rId66"/>
                <a:stretch>
                  <a:fillRect/>
                </a:stretch>
              </p:blipFill>
              <p:spPr>
                <a:xfrm>
                  <a:off x="9338194" y="2017108"/>
                  <a:ext cx="264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DF9B1C3B-6740-9CA9-28D6-06943A422A44}"/>
                    </a:ext>
                  </a:extLst>
                </p14:cNvPr>
                <p14:cNvContentPartPr/>
                <p14:nvPr/>
              </p14:nvContentPartPr>
              <p14:xfrm>
                <a:off x="9570754" y="2022148"/>
                <a:ext cx="100440" cy="60840"/>
              </p14:xfrm>
            </p:contentPart>
          </mc:Choice>
          <mc:Fallback xmlns="">
            <p:pic>
              <p:nvPicPr>
                <p:cNvPr id="39" name="Freihand 38">
                  <a:extLst>
                    <a:ext uri="{FF2B5EF4-FFF2-40B4-BE49-F238E27FC236}">
                      <a16:creationId xmlns:a16="http://schemas.microsoft.com/office/drawing/2014/main" id="{DF9B1C3B-6740-9CA9-28D6-06943A422A44}"/>
                    </a:ext>
                  </a:extLst>
                </p:cNvPr>
                <p:cNvPicPr/>
                <p:nvPr/>
              </p:nvPicPr>
              <p:blipFill>
                <a:blip r:embed="rId68"/>
                <a:stretch>
                  <a:fillRect/>
                </a:stretch>
              </p:blipFill>
              <p:spPr>
                <a:xfrm>
                  <a:off x="9562114" y="2013148"/>
                  <a:ext cx="118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0F05D29-7CC6-01FD-5A85-8C6BE6E9ECBB}"/>
                    </a:ext>
                  </a:extLst>
                </p14:cNvPr>
                <p14:cNvContentPartPr/>
                <p14:nvPr/>
              </p14:nvContentPartPr>
              <p14:xfrm>
                <a:off x="9789634" y="2011348"/>
                <a:ext cx="12600" cy="118440"/>
              </p14:xfrm>
            </p:contentPart>
          </mc:Choice>
          <mc:Fallback xmlns="">
            <p:pic>
              <p:nvPicPr>
                <p:cNvPr id="42" name="Freihand 41">
                  <a:extLst>
                    <a:ext uri="{FF2B5EF4-FFF2-40B4-BE49-F238E27FC236}">
                      <a16:creationId xmlns:a16="http://schemas.microsoft.com/office/drawing/2014/main" id="{E0F05D29-7CC6-01FD-5A85-8C6BE6E9ECBB}"/>
                    </a:ext>
                  </a:extLst>
                </p:cNvPr>
                <p:cNvPicPr/>
                <p:nvPr/>
              </p:nvPicPr>
              <p:blipFill>
                <a:blip r:embed="rId70"/>
                <a:stretch>
                  <a:fillRect/>
                </a:stretch>
              </p:blipFill>
              <p:spPr>
                <a:xfrm>
                  <a:off x="9780994" y="2002708"/>
                  <a:ext cx="30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E6F908B5-7647-A329-A106-8DECEFD5114B}"/>
                    </a:ext>
                  </a:extLst>
                </p14:cNvPr>
                <p14:cNvContentPartPr/>
                <p14:nvPr/>
              </p14:nvContentPartPr>
              <p14:xfrm>
                <a:off x="9884674" y="1799308"/>
                <a:ext cx="128520" cy="215640"/>
              </p14:xfrm>
            </p:contentPart>
          </mc:Choice>
          <mc:Fallback xmlns="">
            <p:pic>
              <p:nvPicPr>
                <p:cNvPr id="43" name="Freihand 42">
                  <a:extLst>
                    <a:ext uri="{FF2B5EF4-FFF2-40B4-BE49-F238E27FC236}">
                      <a16:creationId xmlns:a16="http://schemas.microsoft.com/office/drawing/2014/main" id="{E6F908B5-7647-A329-A106-8DECEFD5114B}"/>
                    </a:ext>
                  </a:extLst>
                </p:cNvPr>
                <p:cNvPicPr/>
                <p:nvPr/>
              </p:nvPicPr>
              <p:blipFill>
                <a:blip r:embed="rId72"/>
                <a:stretch>
                  <a:fillRect/>
                </a:stretch>
              </p:blipFill>
              <p:spPr>
                <a:xfrm>
                  <a:off x="9875674" y="1790668"/>
                  <a:ext cx="146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D350A77-65AD-B392-B4DD-57D9BDE1B5E8}"/>
                    </a:ext>
                  </a:extLst>
                </p14:cNvPr>
                <p14:cNvContentPartPr/>
                <p14:nvPr/>
              </p14:nvContentPartPr>
              <p14:xfrm>
                <a:off x="10045234" y="1700668"/>
                <a:ext cx="241920" cy="241920"/>
              </p14:xfrm>
            </p:contentPart>
          </mc:Choice>
          <mc:Fallback xmlns="">
            <p:pic>
              <p:nvPicPr>
                <p:cNvPr id="44" name="Freihand 43">
                  <a:extLst>
                    <a:ext uri="{FF2B5EF4-FFF2-40B4-BE49-F238E27FC236}">
                      <a16:creationId xmlns:a16="http://schemas.microsoft.com/office/drawing/2014/main" id="{2D350A77-65AD-B392-B4DD-57D9BDE1B5E8}"/>
                    </a:ext>
                  </a:extLst>
                </p:cNvPr>
                <p:cNvPicPr/>
                <p:nvPr/>
              </p:nvPicPr>
              <p:blipFill>
                <a:blip r:embed="rId74"/>
                <a:stretch>
                  <a:fillRect/>
                </a:stretch>
              </p:blipFill>
              <p:spPr>
                <a:xfrm>
                  <a:off x="10036234" y="1691668"/>
                  <a:ext cx="259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2CFB4738-6E84-C3F7-1CC0-39BCE5B19257}"/>
                    </a:ext>
                  </a:extLst>
                </p14:cNvPr>
                <p14:cNvContentPartPr/>
                <p14:nvPr/>
              </p14:nvContentPartPr>
              <p14:xfrm>
                <a:off x="10515394" y="1562428"/>
                <a:ext cx="474120" cy="405720"/>
              </p14:xfrm>
            </p:contentPart>
          </mc:Choice>
          <mc:Fallback xmlns="">
            <p:pic>
              <p:nvPicPr>
                <p:cNvPr id="46" name="Freihand 45">
                  <a:extLst>
                    <a:ext uri="{FF2B5EF4-FFF2-40B4-BE49-F238E27FC236}">
                      <a16:creationId xmlns:a16="http://schemas.microsoft.com/office/drawing/2014/main" id="{2CFB4738-6E84-C3F7-1CC0-39BCE5B19257}"/>
                    </a:ext>
                  </a:extLst>
                </p:cNvPr>
                <p:cNvPicPr/>
                <p:nvPr/>
              </p:nvPicPr>
              <p:blipFill>
                <a:blip r:embed="rId76"/>
                <a:stretch>
                  <a:fillRect/>
                </a:stretch>
              </p:blipFill>
              <p:spPr>
                <a:xfrm>
                  <a:off x="10506754" y="1553788"/>
                  <a:ext cx="49176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2FAF635A-9DD4-C889-74F1-285B963F16F9}"/>
                    </a:ext>
                  </a:extLst>
                </p14:cNvPr>
                <p14:cNvContentPartPr/>
                <p14:nvPr/>
              </p14:nvContentPartPr>
              <p14:xfrm>
                <a:off x="8328034" y="2777788"/>
                <a:ext cx="270720" cy="258120"/>
              </p14:xfrm>
            </p:contentPart>
          </mc:Choice>
          <mc:Fallback xmlns="">
            <p:pic>
              <p:nvPicPr>
                <p:cNvPr id="47" name="Freihand 46">
                  <a:extLst>
                    <a:ext uri="{FF2B5EF4-FFF2-40B4-BE49-F238E27FC236}">
                      <a16:creationId xmlns:a16="http://schemas.microsoft.com/office/drawing/2014/main" id="{2FAF635A-9DD4-C889-74F1-285B963F16F9}"/>
                    </a:ext>
                  </a:extLst>
                </p:cNvPr>
                <p:cNvPicPr/>
                <p:nvPr/>
              </p:nvPicPr>
              <p:blipFill>
                <a:blip r:embed="rId78"/>
                <a:stretch>
                  <a:fillRect/>
                </a:stretch>
              </p:blipFill>
              <p:spPr>
                <a:xfrm>
                  <a:off x="8319034" y="2769148"/>
                  <a:ext cx="2883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BDFBCDAF-B51C-B6E9-C1C6-2B817B13BA77}"/>
                    </a:ext>
                  </a:extLst>
                </p14:cNvPr>
                <p14:cNvContentPartPr/>
                <p14:nvPr/>
              </p14:nvContentPartPr>
              <p14:xfrm>
                <a:off x="8734474" y="2687068"/>
                <a:ext cx="145800" cy="210960"/>
              </p14:xfrm>
            </p:contentPart>
          </mc:Choice>
          <mc:Fallback xmlns="">
            <p:pic>
              <p:nvPicPr>
                <p:cNvPr id="48" name="Freihand 47">
                  <a:extLst>
                    <a:ext uri="{FF2B5EF4-FFF2-40B4-BE49-F238E27FC236}">
                      <a16:creationId xmlns:a16="http://schemas.microsoft.com/office/drawing/2014/main" id="{BDFBCDAF-B51C-B6E9-C1C6-2B817B13BA77}"/>
                    </a:ext>
                  </a:extLst>
                </p:cNvPr>
                <p:cNvPicPr/>
                <p:nvPr/>
              </p:nvPicPr>
              <p:blipFill>
                <a:blip r:embed="rId80"/>
                <a:stretch>
                  <a:fillRect/>
                </a:stretch>
              </p:blipFill>
              <p:spPr>
                <a:xfrm>
                  <a:off x="8725474" y="2678068"/>
                  <a:ext cx="163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B1FECA78-CA37-8A29-1CB3-F9955921D3E8}"/>
                    </a:ext>
                  </a:extLst>
                </p14:cNvPr>
                <p14:cNvContentPartPr/>
                <p14:nvPr/>
              </p14:nvContentPartPr>
              <p14:xfrm>
                <a:off x="8907274" y="2725588"/>
                <a:ext cx="146880" cy="320040"/>
              </p14:xfrm>
            </p:contentPart>
          </mc:Choice>
          <mc:Fallback xmlns="">
            <p:pic>
              <p:nvPicPr>
                <p:cNvPr id="49" name="Freihand 48">
                  <a:extLst>
                    <a:ext uri="{FF2B5EF4-FFF2-40B4-BE49-F238E27FC236}">
                      <a16:creationId xmlns:a16="http://schemas.microsoft.com/office/drawing/2014/main" id="{B1FECA78-CA37-8A29-1CB3-F9955921D3E8}"/>
                    </a:ext>
                  </a:extLst>
                </p:cNvPr>
                <p:cNvPicPr/>
                <p:nvPr/>
              </p:nvPicPr>
              <p:blipFill>
                <a:blip r:embed="rId82"/>
                <a:stretch>
                  <a:fillRect/>
                </a:stretch>
              </p:blipFill>
              <p:spPr>
                <a:xfrm>
                  <a:off x="8898274" y="2716948"/>
                  <a:ext cx="1645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1579E67B-76AE-B7A3-164C-65FF2AE7F6C0}"/>
                    </a:ext>
                  </a:extLst>
                </p14:cNvPr>
                <p14:cNvContentPartPr/>
                <p14:nvPr/>
              </p14:nvContentPartPr>
              <p14:xfrm>
                <a:off x="9081154" y="2679148"/>
                <a:ext cx="102600" cy="309960"/>
              </p14:xfrm>
            </p:contentPart>
          </mc:Choice>
          <mc:Fallback xmlns="">
            <p:pic>
              <p:nvPicPr>
                <p:cNvPr id="50" name="Freihand 49">
                  <a:extLst>
                    <a:ext uri="{FF2B5EF4-FFF2-40B4-BE49-F238E27FC236}">
                      <a16:creationId xmlns:a16="http://schemas.microsoft.com/office/drawing/2014/main" id="{1579E67B-76AE-B7A3-164C-65FF2AE7F6C0}"/>
                    </a:ext>
                  </a:extLst>
                </p:cNvPr>
                <p:cNvPicPr/>
                <p:nvPr/>
              </p:nvPicPr>
              <p:blipFill>
                <a:blip r:embed="rId84"/>
                <a:stretch>
                  <a:fillRect/>
                </a:stretch>
              </p:blipFill>
              <p:spPr>
                <a:xfrm>
                  <a:off x="9072154" y="2670508"/>
                  <a:ext cx="1202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2F648B0C-D960-B0BA-C820-3BE1582CF0A0}"/>
                    </a:ext>
                  </a:extLst>
                </p14:cNvPr>
                <p14:cNvContentPartPr/>
                <p14:nvPr/>
              </p14:nvContentPartPr>
              <p14:xfrm>
                <a:off x="9231994" y="2635588"/>
                <a:ext cx="50760" cy="108000"/>
              </p14:xfrm>
            </p:contentPart>
          </mc:Choice>
          <mc:Fallback xmlns="">
            <p:pic>
              <p:nvPicPr>
                <p:cNvPr id="51" name="Freihand 50">
                  <a:extLst>
                    <a:ext uri="{FF2B5EF4-FFF2-40B4-BE49-F238E27FC236}">
                      <a16:creationId xmlns:a16="http://schemas.microsoft.com/office/drawing/2014/main" id="{2F648B0C-D960-B0BA-C820-3BE1582CF0A0}"/>
                    </a:ext>
                  </a:extLst>
                </p:cNvPr>
                <p:cNvPicPr/>
                <p:nvPr/>
              </p:nvPicPr>
              <p:blipFill>
                <a:blip r:embed="rId86"/>
                <a:stretch>
                  <a:fillRect/>
                </a:stretch>
              </p:blipFill>
              <p:spPr>
                <a:xfrm>
                  <a:off x="9222994" y="2626948"/>
                  <a:ext cx="68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291A26A3-D546-F0FB-CF77-E2BB2CB0F07D}"/>
                    </a:ext>
                  </a:extLst>
                </p14:cNvPr>
                <p14:cNvContentPartPr/>
                <p14:nvPr/>
              </p14:nvContentPartPr>
              <p14:xfrm>
                <a:off x="9331354" y="2430748"/>
                <a:ext cx="223200" cy="245520"/>
              </p14:xfrm>
            </p:contentPart>
          </mc:Choice>
          <mc:Fallback xmlns="">
            <p:pic>
              <p:nvPicPr>
                <p:cNvPr id="52" name="Freihand 51">
                  <a:extLst>
                    <a:ext uri="{FF2B5EF4-FFF2-40B4-BE49-F238E27FC236}">
                      <a16:creationId xmlns:a16="http://schemas.microsoft.com/office/drawing/2014/main" id="{291A26A3-D546-F0FB-CF77-E2BB2CB0F07D}"/>
                    </a:ext>
                  </a:extLst>
                </p:cNvPr>
                <p:cNvPicPr/>
                <p:nvPr/>
              </p:nvPicPr>
              <p:blipFill>
                <a:blip r:embed="rId88"/>
                <a:stretch>
                  <a:fillRect/>
                </a:stretch>
              </p:blipFill>
              <p:spPr>
                <a:xfrm>
                  <a:off x="9322354" y="2422108"/>
                  <a:ext cx="240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F5687839-1855-0ED5-13F9-22D9E770CA93}"/>
                    </a:ext>
                  </a:extLst>
                </p14:cNvPr>
                <p14:cNvContentPartPr/>
                <p14:nvPr/>
              </p14:nvContentPartPr>
              <p14:xfrm>
                <a:off x="9588034" y="2469628"/>
                <a:ext cx="87480" cy="99360"/>
              </p14:xfrm>
            </p:contentPart>
          </mc:Choice>
          <mc:Fallback xmlns="">
            <p:pic>
              <p:nvPicPr>
                <p:cNvPr id="53" name="Freihand 52">
                  <a:extLst>
                    <a:ext uri="{FF2B5EF4-FFF2-40B4-BE49-F238E27FC236}">
                      <a16:creationId xmlns:a16="http://schemas.microsoft.com/office/drawing/2014/main" id="{F5687839-1855-0ED5-13F9-22D9E770CA93}"/>
                    </a:ext>
                  </a:extLst>
                </p:cNvPr>
                <p:cNvPicPr/>
                <p:nvPr/>
              </p:nvPicPr>
              <p:blipFill>
                <a:blip r:embed="rId90"/>
                <a:stretch>
                  <a:fillRect/>
                </a:stretch>
              </p:blipFill>
              <p:spPr>
                <a:xfrm>
                  <a:off x="9579034" y="2460628"/>
                  <a:ext cx="105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1048C671-0956-EB19-4629-751584C16C1C}"/>
                    </a:ext>
                  </a:extLst>
                </p14:cNvPr>
                <p14:cNvContentPartPr/>
                <p14:nvPr/>
              </p14:nvContentPartPr>
              <p14:xfrm>
                <a:off x="9690274" y="2300068"/>
                <a:ext cx="228240" cy="237240"/>
              </p14:xfrm>
            </p:contentPart>
          </mc:Choice>
          <mc:Fallback xmlns="">
            <p:pic>
              <p:nvPicPr>
                <p:cNvPr id="54" name="Freihand 53">
                  <a:extLst>
                    <a:ext uri="{FF2B5EF4-FFF2-40B4-BE49-F238E27FC236}">
                      <a16:creationId xmlns:a16="http://schemas.microsoft.com/office/drawing/2014/main" id="{1048C671-0956-EB19-4629-751584C16C1C}"/>
                    </a:ext>
                  </a:extLst>
                </p:cNvPr>
                <p:cNvPicPr/>
                <p:nvPr/>
              </p:nvPicPr>
              <p:blipFill>
                <a:blip r:embed="rId92"/>
                <a:stretch>
                  <a:fillRect/>
                </a:stretch>
              </p:blipFill>
              <p:spPr>
                <a:xfrm>
                  <a:off x="9681274" y="2291428"/>
                  <a:ext cx="245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A118D61E-2392-EF19-7B41-9EB9E4A5865F}"/>
                    </a:ext>
                  </a:extLst>
                </p14:cNvPr>
                <p14:cNvContentPartPr/>
                <p14:nvPr/>
              </p14:nvContentPartPr>
              <p14:xfrm>
                <a:off x="9865594" y="2246068"/>
                <a:ext cx="214200" cy="197640"/>
              </p14:xfrm>
            </p:contentPart>
          </mc:Choice>
          <mc:Fallback xmlns="">
            <p:pic>
              <p:nvPicPr>
                <p:cNvPr id="55" name="Freihand 54">
                  <a:extLst>
                    <a:ext uri="{FF2B5EF4-FFF2-40B4-BE49-F238E27FC236}">
                      <a16:creationId xmlns:a16="http://schemas.microsoft.com/office/drawing/2014/main" id="{A118D61E-2392-EF19-7B41-9EB9E4A5865F}"/>
                    </a:ext>
                  </a:extLst>
                </p:cNvPr>
                <p:cNvPicPr/>
                <p:nvPr/>
              </p:nvPicPr>
              <p:blipFill>
                <a:blip r:embed="rId94"/>
                <a:stretch>
                  <a:fillRect/>
                </a:stretch>
              </p:blipFill>
              <p:spPr>
                <a:xfrm>
                  <a:off x="9856954" y="2237428"/>
                  <a:ext cx="231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289314CA-74A4-3834-54D7-A1A8A950428E}"/>
                    </a:ext>
                  </a:extLst>
                </p14:cNvPr>
                <p14:cNvContentPartPr/>
                <p14:nvPr/>
              </p14:nvContentPartPr>
              <p14:xfrm>
                <a:off x="10060714" y="2105668"/>
                <a:ext cx="289800" cy="271440"/>
              </p14:xfrm>
            </p:contentPart>
          </mc:Choice>
          <mc:Fallback xmlns="">
            <p:pic>
              <p:nvPicPr>
                <p:cNvPr id="56" name="Freihand 55">
                  <a:extLst>
                    <a:ext uri="{FF2B5EF4-FFF2-40B4-BE49-F238E27FC236}">
                      <a16:creationId xmlns:a16="http://schemas.microsoft.com/office/drawing/2014/main" id="{289314CA-74A4-3834-54D7-A1A8A950428E}"/>
                    </a:ext>
                  </a:extLst>
                </p:cNvPr>
                <p:cNvPicPr/>
                <p:nvPr/>
              </p:nvPicPr>
              <p:blipFill>
                <a:blip r:embed="rId96"/>
                <a:stretch>
                  <a:fillRect/>
                </a:stretch>
              </p:blipFill>
              <p:spPr>
                <a:xfrm>
                  <a:off x="10051714" y="2097028"/>
                  <a:ext cx="3074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EEFDF0A6-E472-C993-FA59-EA744890E10B}"/>
                    </a:ext>
                  </a:extLst>
                </p14:cNvPr>
                <p14:cNvContentPartPr/>
                <p14:nvPr/>
              </p14:nvContentPartPr>
              <p14:xfrm>
                <a:off x="10568674" y="2084788"/>
                <a:ext cx="139680" cy="269640"/>
              </p14:xfrm>
            </p:contentPart>
          </mc:Choice>
          <mc:Fallback xmlns="">
            <p:pic>
              <p:nvPicPr>
                <p:cNvPr id="57" name="Freihand 56">
                  <a:extLst>
                    <a:ext uri="{FF2B5EF4-FFF2-40B4-BE49-F238E27FC236}">
                      <a16:creationId xmlns:a16="http://schemas.microsoft.com/office/drawing/2014/main" id="{EEFDF0A6-E472-C993-FA59-EA744890E10B}"/>
                    </a:ext>
                  </a:extLst>
                </p:cNvPr>
                <p:cNvPicPr/>
                <p:nvPr/>
              </p:nvPicPr>
              <p:blipFill>
                <a:blip r:embed="rId98"/>
                <a:stretch>
                  <a:fillRect/>
                </a:stretch>
              </p:blipFill>
              <p:spPr>
                <a:xfrm>
                  <a:off x="10559674" y="2076148"/>
                  <a:ext cx="157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100D37FE-829C-E7D6-2CC8-8C2934731BA3}"/>
                    </a:ext>
                  </a:extLst>
                </p14:cNvPr>
                <p14:cNvContentPartPr/>
                <p14:nvPr/>
              </p14:nvContentPartPr>
              <p14:xfrm>
                <a:off x="10715914" y="2043748"/>
                <a:ext cx="186840" cy="169200"/>
              </p14:xfrm>
            </p:contentPart>
          </mc:Choice>
          <mc:Fallback xmlns="">
            <p:pic>
              <p:nvPicPr>
                <p:cNvPr id="58" name="Freihand 57">
                  <a:extLst>
                    <a:ext uri="{FF2B5EF4-FFF2-40B4-BE49-F238E27FC236}">
                      <a16:creationId xmlns:a16="http://schemas.microsoft.com/office/drawing/2014/main" id="{100D37FE-829C-E7D6-2CC8-8C2934731BA3}"/>
                    </a:ext>
                  </a:extLst>
                </p:cNvPr>
                <p:cNvPicPr/>
                <p:nvPr/>
              </p:nvPicPr>
              <p:blipFill>
                <a:blip r:embed="rId100"/>
                <a:stretch>
                  <a:fillRect/>
                </a:stretch>
              </p:blipFill>
              <p:spPr>
                <a:xfrm>
                  <a:off x="10707274" y="2035108"/>
                  <a:ext cx="204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02344426-07B2-342E-8E6E-3C692221CAF4}"/>
                    </a:ext>
                  </a:extLst>
                </p14:cNvPr>
                <p14:cNvContentPartPr/>
                <p14:nvPr/>
              </p14:nvContentPartPr>
              <p14:xfrm>
                <a:off x="10962514" y="1830268"/>
                <a:ext cx="287640" cy="273960"/>
              </p14:xfrm>
            </p:contentPart>
          </mc:Choice>
          <mc:Fallback xmlns="">
            <p:pic>
              <p:nvPicPr>
                <p:cNvPr id="59" name="Freihand 58">
                  <a:extLst>
                    <a:ext uri="{FF2B5EF4-FFF2-40B4-BE49-F238E27FC236}">
                      <a16:creationId xmlns:a16="http://schemas.microsoft.com/office/drawing/2014/main" id="{02344426-07B2-342E-8E6E-3C692221CAF4}"/>
                    </a:ext>
                  </a:extLst>
                </p:cNvPr>
                <p:cNvPicPr/>
                <p:nvPr/>
              </p:nvPicPr>
              <p:blipFill>
                <a:blip r:embed="rId102"/>
                <a:stretch>
                  <a:fillRect/>
                </a:stretch>
              </p:blipFill>
              <p:spPr>
                <a:xfrm>
                  <a:off x="10953874" y="1821268"/>
                  <a:ext cx="3052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C92BA3C3-AF4A-39C5-7158-F4CEADBE3494}"/>
                    </a:ext>
                  </a:extLst>
                </p14:cNvPr>
                <p14:cNvContentPartPr/>
                <p14:nvPr/>
              </p14:nvContentPartPr>
              <p14:xfrm>
                <a:off x="11316034" y="1869868"/>
                <a:ext cx="115560" cy="148680"/>
              </p14:xfrm>
            </p:contentPart>
          </mc:Choice>
          <mc:Fallback xmlns="">
            <p:pic>
              <p:nvPicPr>
                <p:cNvPr id="60" name="Freihand 59">
                  <a:extLst>
                    <a:ext uri="{FF2B5EF4-FFF2-40B4-BE49-F238E27FC236}">
                      <a16:creationId xmlns:a16="http://schemas.microsoft.com/office/drawing/2014/main" id="{C92BA3C3-AF4A-39C5-7158-F4CEADBE3494}"/>
                    </a:ext>
                  </a:extLst>
                </p:cNvPr>
                <p:cNvPicPr/>
                <p:nvPr/>
              </p:nvPicPr>
              <p:blipFill>
                <a:blip r:embed="rId104"/>
                <a:stretch>
                  <a:fillRect/>
                </a:stretch>
              </p:blipFill>
              <p:spPr>
                <a:xfrm>
                  <a:off x="11307034" y="1861228"/>
                  <a:ext cx="133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B5EBFD3-AEA4-8B32-BAA7-DA1298317990}"/>
                    </a:ext>
                  </a:extLst>
                </p14:cNvPr>
                <p14:cNvContentPartPr/>
                <p14:nvPr/>
              </p14:nvContentPartPr>
              <p14:xfrm>
                <a:off x="11439874" y="1720468"/>
                <a:ext cx="234720" cy="245880"/>
              </p14:xfrm>
            </p:contentPart>
          </mc:Choice>
          <mc:Fallback xmlns="">
            <p:pic>
              <p:nvPicPr>
                <p:cNvPr id="61" name="Freihand 60">
                  <a:extLst>
                    <a:ext uri="{FF2B5EF4-FFF2-40B4-BE49-F238E27FC236}">
                      <a16:creationId xmlns:a16="http://schemas.microsoft.com/office/drawing/2014/main" id="{EB5EBFD3-AEA4-8B32-BAA7-DA1298317990}"/>
                    </a:ext>
                  </a:extLst>
                </p:cNvPr>
                <p:cNvPicPr/>
                <p:nvPr/>
              </p:nvPicPr>
              <p:blipFill>
                <a:blip r:embed="rId106"/>
                <a:stretch>
                  <a:fillRect/>
                </a:stretch>
              </p:blipFill>
              <p:spPr>
                <a:xfrm>
                  <a:off x="11430874" y="1711828"/>
                  <a:ext cx="252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1AB891F4-0E25-37AB-991E-C987C7CA9F7D}"/>
                    </a:ext>
                  </a:extLst>
                </p14:cNvPr>
                <p14:cNvContentPartPr/>
                <p14:nvPr/>
              </p14:nvContentPartPr>
              <p14:xfrm>
                <a:off x="11628874" y="1761148"/>
                <a:ext cx="288720" cy="72000"/>
              </p14:xfrm>
            </p:contentPart>
          </mc:Choice>
          <mc:Fallback xmlns="">
            <p:pic>
              <p:nvPicPr>
                <p:cNvPr id="62" name="Freihand 61">
                  <a:extLst>
                    <a:ext uri="{FF2B5EF4-FFF2-40B4-BE49-F238E27FC236}">
                      <a16:creationId xmlns:a16="http://schemas.microsoft.com/office/drawing/2014/main" id="{1AB891F4-0E25-37AB-991E-C987C7CA9F7D}"/>
                    </a:ext>
                  </a:extLst>
                </p:cNvPr>
                <p:cNvPicPr/>
                <p:nvPr/>
              </p:nvPicPr>
              <p:blipFill>
                <a:blip r:embed="rId108"/>
                <a:stretch>
                  <a:fillRect/>
                </a:stretch>
              </p:blipFill>
              <p:spPr>
                <a:xfrm>
                  <a:off x="11620234" y="1752508"/>
                  <a:ext cx="306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586065BD-C2F6-A99F-13FC-ED2AF4C863DB}"/>
                    </a:ext>
                  </a:extLst>
                </p14:cNvPr>
                <p14:cNvContentPartPr/>
                <p14:nvPr/>
              </p14:nvContentPartPr>
              <p14:xfrm>
                <a:off x="11796634" y="1581508"/>
                <a:ext cx="17280" cy="6480"/>
              </p14:xfrm>
            </p:contentPart>
          </mc:Choice>
          <mc:Fallback xmlns="">
            <p:pic>
              <p:nvPicPr>
                <p:cNvPr id="63" name="Freihand 62">
                  <a:extLst>
                    <a:ext uri="{FF2B5EF4-FFF2-40B4-BE49-F238E27FC236}">
                      <a16:creationId xmlns:a16="http://schemas.microsoft.com/office/drawing/2014/main" id="{586065BD-C2F6-A99F-13FC-ED2AF4C863DB}"/>
                    </a:ext>
                  </a:extLst>
                </p:cNvPr>
                <p:cNvPicPr/>
                <p:nvPr/>
              </p:nvPicPr>
              <p:blipFill>
                <a:blip r:embed="rId110"/>
                <a:stretch>
                  <a:fillRect/>
                </a:stretch>
              </p:blipFill>
              <p:spPr>
                <a:xfrm>
                  <a:off x="11787634" y="1572868"/>
                  <a:ext cx="3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6736" name="Freihand 116735">
                  <a:extLst>
                    <a:ext uri="{FF2B5EF4-FFF2-40B4-BE49-F238E27FC236}">
                      <a16:creationId xmlns:a16="http://schemas.microsoft.com/office/drawing/2014/main" id="{AE911F3A-53E2-2087-0B90-ECEE17D5835F}"/>
                    </a:ext>
                  </a:extLst>
                </p14:cNvPr>
                <p14:cNvContentPartPr/>
                <p14:nvPr/>
              </p14:nvContentPartPr>
              <p14:xfrm>
                <a:off x="11863234" y="1329508"/>
                <a:ext cx="123840" cy="485280"/>
              </p14:xfrm>
            </p:contentPart>
          </mc:Choice>
          <mc:Fallback xmlns="">
            <p:pic>
              <p:nvPicPr>
                <p:cNvPr id="116736" name="Freihand 116735">
                  <a:extLst>
                    <a:ext uri="{FF2B5EF4-FFF2-40B4-BE49-F238E27FC236}">
                      <a16:creationId xmlns:a16="http://schemas.microsoft.com/office/drawing/2014/main" id="{AE911F3A-53E2-2087-0B90-ECEE17D5835F}"/>
                    </a:ext>
                  </a:extLst>
                </p:cNvPr>
                <p:cNvPicPr/>
                <p:nvPr/>
              </p:nvPicPr>
              <p:blipFill>
                <a:blip r:embed="rId112"/>
                <a:stretch>
                  <a:fillRect/>
                </a:stretch>
              </p:blipFill>
              <p:spPr>
                <a:xfrm>
                  <a:off x="11854594" y="1320508"/>
                  <a:ext cx="14148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6737" name="Freihand 116736">
                  <a:extLst>
                    <a:ext uri="{FF2B5EF4-FFF2-40B4-BE49-F238E27FC236}">
                      <a16:creationId xmlns:a16="http://schemas.microsoft.com/office/drawing/2014/main" id="{F6D8BEC2-C65F-A341-C2A7-DB2C1B288CED}"/>
                    </a:ext>
                  </a:extLst>
                </p14:cNvPr>
                <p14:cNvContentPartPr/>
                <p14:nvPr/>
              </p14:nvContentPartPr>
              <p14:xfrm>
                <a:off x="8833834" y="2505268"/>
                <a:ext cx="1433520" cy="612000"/>
              </p14:xfrm>
            </p:contentPart>
          </mc:Choice>
          <mc:Fallback xmlns="">
            <p:pic>
              <p:nvPicPr>
                <p:cNvPr id="116737" name="Freihand 116736">
                  <a:extLst>
                    <a:ext uri="{FF2B5EF4-FFF2-40B4-BE49-F238E27FC236}">
                      <a16:creationId xmlns:a16="http://schemas.microsoft.com/office/drawing/2014/main" id="{F6D8BEC2-C65F-A341-C2A7-DB2C1B288CED}"/>
                    </a:ext>
                  </a:extLst>
                </p:cNvPr>
                <p:cNvPicPr/>
                <p:nvPr/>
              </p:nvPicPr>
              <p:blipFill>
                <a:blip r:embed="rId114"/>
                <a:stretch>
                  <a:fillRect/>
                </a:stretch>
              </p:blipFill>
              <p:spPr>
                <a:xfrm>
                  <a:off x="8825194" y="2496628"/>
                  <a:ext cx="145116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6741" name="Freihand 116740">
                  <a:extLst>
                    <a:ext uri="{FF2B5EF4-FFF2-40B4-BE49-F238E27FC236}">
                      <a16:creationId xmlns:a16="http://schemas.microsoft.com/office/drawing/2014/main" id="{CC9E235D-F36B-838A-2184-B7AEC3D4C610}"/>
                    </a:ext>
                  </a:extLst>
                </p14:cNvPr>
                <p14:cNvContentPartPr/>
                <p14:nvPr/>
              </p14:nvContentPartPr>
              <p14:xfrm>
                <a:off x="7226074" y="3090988"/>
                <a:ext cx="2098800" cy="1610640"/>
              </p14:xfrm>
            </p:contentPart>
          </mc:Choice>
          <mc:Fallback xmlns="">
            <p:pic>
              <p:nvPicPr>
                <p:cNvPr id="116741" name="Freihand 116740">
                  <a:extLst>
                    <a:ext uri="{FF2B5EF4-FFF2-40B4-BE49-F238E27FC236}">
                      <a16:creationId xmlns:a16="http://schemas.microsoft.com/office/drawing/2014/main" id="{CC9E235D-F36B-838A-2184-B7AEC3D4C610}"/>
                    </a:ext>
                  </a:extLst>
                </p:cNvPr>
                <p:cNvPicPr/>
                <p:nvPr/>
              </p:nvPicPr>
              <p:blipFill>
                <a:blip r:embed="rId116"/>
                <a:stretch>
                  <a:fillRect/>
                </a:stretch>
              </p:blipFill>
              <p:spPr>
                <a:xfrm>
                  <a:off x="7217434" y="3081988"/>
                  <a:ext cx="2116440" cy="1628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6742" name="Freihand 116741">
                  <a:extLst>
                    <a:ext uri="{FF2B5EF4-FFF2-40B4-BE49-F238E27FC236}">
                      <a16:creationId xmlns:a16="http://schemas.microsoft.com/office/drawing/2014/main" id="{862A7DD0-8004-DD2A-1CFD-2E3373B243B3}"/>
                    </a:ext>
                  </a:extLst>
                </p14:cNvPr>
                <p14:cNvContentPartPr/>
                <p14:nvPr/>
              </p14:nvContentPartPr>
              <p14:xfrm>
                <a:off x="7082074" y="4491028"/>
                <a:ext cx="285480" cy="362520"/>
              </p14:xfrm>
            </p:contentPart>
          </mc:Choice>
          <mc:Fallback xmlns="">
            <p:pic>
              <p:nvPicPr>
                <p:cNvPr id="116742" name="Freihand 116741">
                  <a:extLst>
                    <a:ext uri="{FF2B5EF4-FFF2-40B4-BE49-F238E27FC236}">
                      <a16:creationId xmlns:a16="http://schemas.microsoft.com/office/drawing/2014/main" id="{862A7DD0-8004-DD2A-1CFD-2E3373B243B3}"/>
                    </a:ext>
                  </a:extLst>
                </p:cNvPr>
                <p:cNvPicPr/>
                <p:nvPr/>
              </p:nvPicPr>
              <p:blipFill>
                <a:blip r:embed="rId118"/>
                <a:stretch>
                  <a:fillRect/>
                </a:stretch>
              </p:blipFill>
              <p:spPr>
                <a:xfrm>
                  <a:off x="7073434" y="4482388"/>
                  <a:ext cx="3031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6744" name="Freihand 116743">
                  <a:extLst>
                    <a:ext uri="{FF2B5EF4-FFF2-40B4-BE49-F238E27FC236}">
                      <a16:creationId xmlns:a16="http://schemas.microsoft.com/office/drawing/2014/main" id="{5C4B798D-C96F-B0B5-8489-2A158DB74A29}"/>
                    </a:ext>
                  </a:extLst>
                </p14:cNvPr>
                <p14:cNvContentPartPr/>
                <p14:nvPr/>
              </p14:nvContentPartPr>
              <p14:xfrm>
                <a:off x="9067834" y="2973628"/>
                <a:ext cx="375480" cy="264600"/>
              </p14:xfrm>
            </p:contentPart>
          </mc:Choice>
          <mc:Fallback xmlns="">
            <p:pic>
              <p:nvPicPr>
                <p:cNvPr id="116744" name="Freihand 116743">
                  <a:extLst>
                    <a:ext uri="{FF2B5EF4-FFF2-40B4-BE49-F238E27FC236}">
                      <a16:creationId xmlns:a16="http://schemas.microsoft.com/office/drawing/2014/main" id="{5C4B798D-C96F-B0B5-8489-2A158DB74A29}"/>
                    </a:ext>
                  </a:extLst>
                </p:cNvPr>
                <p:cNvPicPr/>
                <p:nvPr/>
              </p:nvPicPr>
              <p:blipFill>
                <a:blip r:embed="rId120"/>
                <a:stretch>
                  <a:fillRect/>
                </a:stretch>
              </p:blipFill>
              <p:spPr>
                <a:xfrm>
                  <a:off x="9058834" y="2964988"/>
                  <a:ext cx="393120" cy="282240"/>
                </a:xfrm>
                <a:prstGeom prst="rect">
                  <a:avLst/>
                </a:prstGeom>
              </p:spPr>
            </p:pic>
          </mc:Fallback>
        </mc:AlternateContent>
      </p:grpSp>
      <p:grpSp>
        <p:nvGrpSpPr>
          <p:cNvPr id="116870" name="Gruppieren 116869">
            <a:extLst>
              <a:ext uri="{FF2B5EF4-FFF2-40B4-BE49-F238E27FC236}">
                <a16:creationId xmlns:a16="http://schemas.microsoft.com/office/drawing/2014/main" id="{7F8CB516-5B3B-199E-FDAD-259486CEDFA8}"/>
              </a:ext>
            </a:extLst>
          </p:cNvPr>
          <p:cNvGrpSpPr/>
          <p:nvPr/>
        </p:nvGrpSpPr>
        <p:grpSpPr>
          <a:xfrm>
            <a:off x="275194" y="5211748"/>
            <a:ext cx="8301600" cy="1199160"/>
            <a:chOff x="275194" y="5211748"/>
            <a:chExt cx="8301600" cy="1199160"/>
          </a:xfrm>
        </p:grpSpPr>
        <mc:AlternateContent xmlns:mc="http://schemas.openxmlformats.org/markup-compatibility/2006" xmlns:p14="http://schemas.microsoft.com/office/powerpoint/2010/main">
          <mc:Choice Requires="p14">
            <p:contentPart p14:bwMode="auto" r:id="rId121">
              <p14:nvContentPartPr>
                <p14:cNvPr id="116757" name="Freihand 116756">
                  <a:extLst>
                    <a:ext uri="{FF2B5EF4-FFF2-40B4-BE49-F238E27FC236}">
                      <a16:creationId xmlns:a16="http://schemas.microsoft.com/office/drawing/2014/main" id="{737A6820-275F-0EB9-56B6-D16821A83449}"/>
                    </a:ext>
                  </a:extLst>
                </p14:cNvPr>
                <p14:cNvContentPartPr/>
                <p14:nvPr/>
              </p14:nvContentPartPr>
              <p14:xfrm>
                <a:off x="2515474" y="5442868"/>
                <a:ext cx="180720" cy="77760"/>
              </p14:xfrm>
            </p:contentPart>
          </mc:Choice>
          <mc:Fallback xmlns="">
            <p:pic>
              <p:nvPicPr>
                <p:cNvPr id="116757" name="Freihand 116756">
                  <a:extLst>
                    <a:ext uri="{FF2B5EF4-FFF2-40B4-BE49-F238E27FC236}">
                      <a16:creationId xmlns:a16="http://schemas.microsoft.com/office/drawing/2014/main" id="{737A6820-275F-0EB9-56B6-D16821A83449}"/>
                    </a:ext>
                  </a:extLst>
                </p:cNvPr>
                <p:cNvPicPr/>
                <p:nvPr/>
              </p:nvPicPr>
              <p:blipFill>
                <a:blip r:embed="rId122"/>
                <a:stretch>
                  <a:fillRect/>
                </a:stretch>
              </p:blipFill>
              <p:spPr>
                <a:xfrm>
                  <a:off x="2506834" y="5433868"/>
                  <a:ext cx="198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6758" name="Freihand 116757">
                  <a:extLst>
                    <a:ext uri="{FF2B5EF4-FFF2-40B4-BE49-F238E27FC236}">
                      <a16:creationId xmlns:a16="http://schemas.microsoft.com/office/drawing/2014/main" id="{8F800B26-F19D-05D8-7AF0-0912C56B223E}"/>
                    </a:ext>
                  </a:extLst>
                </p14:cNvPr>
                <p14:cNvContentPartPr/>
                <p14:nvPr/>
              </p14:nvContentPartPr>
              <p14:xfrm>
                <a:off x="2750194" y="5429548"/>
                <a:ext cx="57600" cy="65880"/>
              </p14:xfrm>
            </p:contentPart>
          </mc:Choice>
          <mc:Fallback xmlns="">
            <p:pic>
              <p:nvPicPr>
                <p:cNvPr id="116758" name="Freihand 116757">
                  <a:extLst>
                    <a:ext uri="{FF2B5EF4-FFF2-40B4-BE49-F238E27FC236}">
                      <a16:creationId xmlns:a16="http://schemas.microsoft.com/office/drawing/2014/main" id="{8F800B26-F19D-05D8-7AF0-0912C56B223E}"/>
                    </a:ext>
                  </a:extLst>
                </p:cNvPr>
                <p:cNvPicPr/>
                <p:nvPr/>
              </p:nvPicPr>
              <p:blipFill>
                <a:blip r:embed="rId124"/>
                <a:stretch>
                  <a:fillRect/>
                </a:stretch>
              </p:blipFill>
              <p:spPr>
                <a:xfrm>
                  <a:off x="2741554" y="5420548"/>
                  <a:ext cx="75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6760" name="Freihand 116759">
                  <a:extLst>
                    <a:ext uri="{FF2B5EF4-FFF2-40B4-BE49-F238E27FC236}">
                      <a16:creationId xmlns:a16="http://schemas.microsoft.com/office/drawing/2014/main" id="{D3F4A653-20BC-43EA-9872-0BDAEC60B48A}"/>
                    </a:ext>
                  </a:extLst>
                </p14:cNvPr>
                <p14:cNvContentPartPr/>
                <p14:nvPr/>
              </p14:nvContentPartPr>
              <p14:xfrm>
                <a:off x="3047554" y="5371228"/>
                <a:ext cx="164160" cy="154440"/>
              </p14:xfrm>
            </p:contentPart>
          </mc:Choice>
          <mc:Fallback xmlns="">
            <p:pic>
              <p:nvPicPr>
                <p:cNvPr id="116760" name="Freihand 116759">
                  <a:extLst>
                    <a:ext uri="{FF2B5EF4-FFF2-40B4-BE49-F238E27FC236}">
                      <a16:creationId xmlns:a16="http://schemas.microsoft.com/office/drawing/2014/main" id="{D3F4A653-20BC-43EA-9872-0BDAEC60B48A}"/>
                    </a:ext>
                  </a:extLst>
                </p:cNvPr>
                <p:cNvPicPr/>
                <p:nvPr/>
              </p:nvPicPr>
              <p:blipFill>
                <a:blip r:embed="rId126"/>
                <a:stretch>
                  <a:fillRect/>
                </a:stretch>
              </p:blipFill>
              <p:spPr>
                <a:xfrm>
                  <a:off x="3038554" y="5362228"/>
                  <a:ext cx="181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6761" name="Freihand 116760">
                  <a:extLst>
                    <a:ext uri="{FF2B5EF4-FFF2-40B4-BE49-F238E27FC236}">
                      <a16:creationId xmlns:a16="http://schemas.microsoft.com/office/drawing/2014/main" id="{A6734A85-9865-8642-7107-6869B1BFF852}"/>
                    </a:ext>
                  </a:extLst>
                </p14:cNvPr>
                <p14:cNvContentPartPr/>
                <p14:nvPr/>
              </p14:nvContentPartPr>
              <p14:xfrm>
                <a:off x="3206674" y="5415868"/>
                <a:ext cx="101880" cy="93600"/>
              </p14:xfrm>
            </p:contentPart>
          </mc:Choice>
          <mc:Fallback xmlns="">
            <p:pic>
              <p:nvPicPr>
                <p:cNvPr id="116761" name="Freihand 116760">
                  <a:extLst>
                    <a:ext uri="{FF2B5EF4-FFF2-40B4-BE49-F238E27FC236}">
                      <a16:creationId xmlns:a16="http://schemas.microsoft.com/office/drawing/2014/main" id="{A6734A85-9865-8642-7107-6869B1BFF852}"/>
                    </a:ext>
                  </a:extLst>
                </p:cNvPr>
                <p:cNvPicPr/>
                <p:nvPr/>
              </p:nvPicPr>
              <p:blipFill>
                <a:blip r:embed="rId128"/>
                <a:stretch>
                  <a:fillRect/>
                </a:stretch>
              </p:blipFill>
              <p:spPr>
                <a:xfrm>
                  <a:off x="3197674" y="5406868"/>
                  <a:ext cx="11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6762" name="Freihand 116761">
                  <a:extLst>
                    <a:ext uri="{FF2B5EF4-FFF2-40B4-BE49-F238E27FC236}">
                      <a16:creationId xmlns:a16="http://schemas.microsoft.com/office/drawing/2014/main" id="{670E32FD-199A-A663-652E-A9834FD9794D}"/>
                    </a:ext>
                  </a:extLst>
                </p14:cNvPr>
                <p14:cNvContentPartPr/>
                <p14:nvPr/>
              </p14:nvContentPartPr>
              <p14:xfrm>
                <a:off x="3390274" y="5329468"/>
                <a:ext cx="279720" cy="177480"/>
              </p14:xfrm>
            </p:contentPart>
          </mc:Choice>
          <mc:Fallback xmlns="">
            <p:pic>
              <p:nvPicPr>
                <p:cNvPr id="116762" name="Freihand 116761">
                  <a:extLst>
                    <a:ext uri="{FF2B5EF4-FFF2-40B4-BE49-F238E27FC236}">
                      <a16:creationId xmlns:a16="http://schemas.microsoft.com/office/drawing/2014/main" id="{670E32FD-199A-A663-652E-A9834FD9794D}"/>
                    </a:ext>
                  </a:extLst>
                </p:cNvPr>
                <p:cNvPicPr/>
                <p:nvPr/>
              </p:nvPicPr>
              <p:blipFill>
                <a:blip r:embed="rId130"/>
                <a:stretch>
                  <a:fillRect/>
                </a:stretch>
              </p:blipFill>
              <p:spPr>
                <a:xfrm>
                  <a:off x="3381274" y="5320468"/>
                  <a:ext cx="297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6763" name="Freihand 116762">
                  <a:extLst>
                    <a:ext uri="{FF2B5EF4-FFF2-40B4-BE49-F238E27FC236}">
                      <a16:creationId xmlns:a16="http://schemas.microsoft.com/office/drawing/2014/main" id="{B690852D-0C66-C65F-EA93-E51225FD1B31}"/>
                    </a:ext>
                  </a:extLst>
                </p14:cNvPr>
                <p14:cNvContentPartPr/>
                <p14:nvPr/>
              </p14:nvContentPartPr>
              <p14:xfrm>
                <a:off x="3530674" y="5325868"/>
                <a:ext cx="1080" cy="7920"/>
              </p14:xfrm>
            </p:contentPart>
          </mc:Choice>
          <mc:Fallback xmlns="">
            <p:pic>
              <p:nvPicPr>
                <p:cNvPr id="116763" name="Freihand 116762">
                  <a:extLst>
                    <a:ext uri="{FF2B5EF4-FFF2-40B4-BE49-F238E27FC236}">
                      <a16:creationId xmlns:a16="http://schemas.microsoft.com/office/drawing/2014/main" id="{B690852D-0C66-C65F-EA93-E51225FD1B31}"/>
                    </a:ext>
                  </a:extLst>
                </p:cNvPr>
                <p:cNvPicPr/>
                <p:nvPr/>
              </p:nvPicPr>
              <p:blipFill>
                <a:blip r:embed="rId132"/>
                <a:stretch>
                  <a:fillRect/>
                </a:stretch>
              </p:blipFill>
              <p:spPr>
                <a:xfrm>
                  <a:off x="3522034" y="5317228"/>
                  <a:ext cx="18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6764" name="Freihand 116763">
                  <a:extLst>
                    <a:ext uri="{FF2B5EF4-FFF2-40B4-BE49-F238E27FC236}">
                      <a16:creationId xmlns:a16="http://schemas.microsoft.com/office/drawing/2014/main" id="{2C7DB7AC-3856-4ED1-C8B0-EBCDC0843D15}"/>
                    </a:ext>
                  </a:extLst>
                </p14:cNvPr>
                <p14:cNvContentPartPr/>
                <p14:nvPr/>
              </p14:nvContentPartPr>
              <p14:xfrm>
                <a:off x="3736234" y="5407948"/>
                <a:ext cx="5760" cy="65520"/>
              </p14:xfrm>
            </p:contentPart>
          </mc:Choice>
          <mc:Fallback xmlns="">
            <p:pic>
              <p:nvPicPr>
                <p:cNvPr id="116764" name="Freihand 116763">
                  <a:extLst>
                    <a:ext uri="{FF2B5EF4-FFF2-40B4-BE49-F238E27FC236}">
                      <a16:creationId xmlns:a16="http://schemas.microsoft.com/office/drawing/2014/main" id="{2C7DB7AC-3856-4ED1-C8B0-EBCDC0843D15}"/>
                    </a:ext>
                  </a:extLst>
                </p:cNvPr>
                <p:cNvPicPr/>
                <p:nvPr/>
              </p:nvPicPr>
              <p:blipFill>
                <a:blip r:embed="rId134"/>
                <a:stretch>
                  <a:fillRect/>
                </a:stretch>
              </p:blipFill>
              <p:spPr>
                <a:xfrm>
                  <a:off x="3727594" y="5399308"/>
                  <a:ext cx="23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6766" name="Freihand 116765">
                  <a:extLst>
                    <a:ext uri="{FF2B5EF4-FFF2-40B4-BE49-F238E27FC236}">
                      <a16:creationId xmlns:a16="http://schemas.microsoft.com/office/drawing/2014/main" id="{4F388E67-2976-F0F0-D3FA-AE3D65EB81E5}"/>
                    </a:ext>
                  </a:extLst>
                </p14:cNvPr>
                <p14:cNvContentPartPr/>
                <p14:nvPr/>
              </p14:nvContentPartPr>
              <p14:xfrm>
                <a:off x="3797074" y="5295988"/>
                <a:ext cx="27000" cy="186840"/>
              </p14:xfrm>
            </p:contentPart>
          </mc:Choice>
          <mc:Fallback xmlns="">
            <p:pic>
              <p:nvPicPr>
                <p:cNvPr id="116766" name="Freihand 116765">
                  <a:extLst>
                    <a:ext uri="{FF2B5EF4-FFF2-40B4-BE49-F238E27FC236}">
                      <a16:creationId xmlns:a16="http://schemas.microsoft.com/office/drawing/2014/main" id="{4F388E67-2976-F0F0-D3FA-AE3D65EB81E5}"/>
                    </a:ext>
                  </a:extLst>
                </p:cNvPr>
                <p:cNvPicPr/>
                <p:nvPr/>
              </p:nvPicPr>
              <p:blipFill>
                <a:blip r:embed="rId136"/>
                <a:stretch>
                  <a:fillRect/>
                </a:stretch>
              </p:blipFill>
              <p:spPr>
                <a:xfrm>
                  <a:off x="3788074" y="5287348"/>
                  <a:ext cx="44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6767" name="Freihand 116766">
                  <a:extLst>
                    <a:ext uri="{FF2B5EF4-FFF2-40B4-BE49-F238E27FC236}">
                      <a16:creationId xmlns:a16="http://schemas.microsoft.com/office/drawing/2014/main" id="{843C7377-8A2F-1F95-9125-F2193316B744}"/>
                    </a:ext>
                  </a:extLst>
                </p14:cNvPr>
                <p14:cNvContentPartPr/>
                <p14:nvPr/>
              </p14:nvContentPartPr>
              <p14:xfrm>
                <a:off x="3763954" y="5384188"/>
                <a:ext cx="92520" cy="17280"/>
              </p14:xfrm>
            </p:contentPart>
          </mc:Choice>
          <mc:Fallback xmlns="">
            <p:pic>
              <p:nvPicPr>
                <p:cNvPr id="116767" name="Freihand 116766">
                  <a:extLst>
                    <a:ext uri="{FF2B5EF4-FFF2-40B4-BE49-F238E27FC236}">
                      <a16:creationId xmlns:a16="http://schemas.microsoft.com/office/drawing/2014/main" id="{843C7377-8A2F-1F95-9125-F2193316B744}"/>
                    </a:ext>
                  </a:extLst>
                </p:cNvPr>
                <p:cNvPicPr/>
                <p:nvPr/>
              </p:nvPicPr>
              <p:blipFill>
                <a:blip r:embed="rId138"/>
                <a:stretch>
                  <a:fillRect/>
                </a:stretch>
              </p:blipFill>
              <p:spPr>
                <a:xfrm>
                  <a:off x="3754954" y="5375548"/>
                  <a:ext cx="110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768" name="Freihand 116767">
                  <a:extLst>
                    <a:ext uri="{FF2B5EF4-FFF2-40B4-BE49-F238E27FC236}">
                      <a16:creationId xmlns:a16="http://schemas.microsoft.com/office/drawing/2014/main" id="{E37EF7DF-FA55-1A8A-840D-FEE5B6AEDBCA}"/>
                    </a:ext>
                  </a:extLst>
                </p14:cNvPr>
                <p14:cNvContentPartPr/>
                <p14:nvPr/>
              </p14:nvContentPartPr>
              <p14:xfrm>
                <a:off x="3731554" y="5291308"/>
                <a:ext cx="5760" cy="8640"/>
              </p14:xfrm>
            </p:contentPart>
          </mc:Choice>
          <mc:Fallback xmlns="">
            <p:pic>
              <p:nvPicPr>
                <p:cNvPr id="116768" name="Freihand 116767">
                  <a:extLst>
                    <a:ext uri="{FF2B5EF4-FFF2-40B4-BE49-F238E27FC236}">
                      <a16:creationId xmlns:a16="http://schemas.microsoft.com/office/drawing/2014/main" id="{E37EF7DF-FA55-1A8A-840D-FEE5B6AEDBCA}"/>
                    </a:ext>
                  </a:extLst>
                </p:cNvPr>
                <p:cNvPicPr/>
                <p:nvPr/>
              </p:nvPicPr>
              <p:blipFill>
                <a:blip r:embed="rId140"/>
                <a:stretch>
                  <a:fillRect/>
                </a:stretch>
              </p:blipFill>
              <p:spPr>
                <a:xfrm>
                  <a:off x="3722554" y="5282308"/>
                  <a:ext cx="23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6769" name="Freihand 116768">
                  <a:extLst>
                    <a:ext uri="{FF2B5EF4-FFF2-40B4-BE49-F238E27FC236}">
                      <a16:creationId xmlns:a16="http://schemas.microsoft.com/office/drawing/2014/main" id="{52825358-ACB1-B6EF-D57A-6D47F54D670D}"/>
                    </a:ext>
                  </a:extLst>
                </p14:cNvPr>
                <p14:cNvContentPartPr/>
                <p14:nvPr/>
              </p14:nvContentPartPr>
              <p14:xfrm>
                <a:off x="3896434" y="5365828"/>
                <a:ext cx="82440" cy="116640"/>
              </p14:xfrm>
            </p:contentPart>
          </mc:Choice>
          <mc:Fallback xmlns="">
            <p:pic>
              <p:nvPicPr>
                <p:cNvPr id="116769" name="Freihand 116768">
                  <a:extLst>
                    <a:ext uri="{FF2B5EF4-FFF2-40B4-BE49-F238E27FC236}">
                      <a16:creationId xmlns:a16="http://schemas.microsoft.com/office/drawing/2014/main" id="{52825358-ACB1-B6EF-D57A-6D47F54D670D}"/>
                    </a:ext>
                  </a:extLst>
                </p:cNvPr>
                <p:cNvPicPr/>
                <p:nvPr/>
              </p:nvPicPr>
              <p:blipFill>
                <a:blip r:embed="rId142"/>
                <a:stretch>
                  <a:fillRect/>
                </a:stretch>
              </p:blipFill>
              <p:spPr>
                <a:xfrm>
                  <a:off x="3887434" y="5357188"/>
                  <a:ext cx="100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6770" name="Freihand 116769">
                  <a:extLst>
                    <a:ext uri="{FF2B5EF4-FFF2-40B4-BE49-F238E27FC236}">
                      <a16:creationId xmlns:a16="http://schemas.microsoft.com/office/drawing/2014/main" id="{F735AC84-67B2-9E84-405B-C40DF5914D8F}"/>
                    </a:ext>
                  </a:extLst>
                </p14:cNvPr>
                <p14:cNvContentPartPr/>
                <p14:nvPr/>
              </p14:nvContentPartPr>
              <p14:xfrm>
                <a:off x="4206394" y="5373388"/>
                <a:ext cx="193680" cy="116640"/>
              </p14:xfrm>
            </p:contentPart>
          </mc:Choice>
          <mc:Fallback xmlns="">
            <p:pic>
              <p:nvPicPr>
                <p:cNvPr id="116770" name="Freihand 116769">
                  <a:extLst>
                    <a:ext uri="{FF2B5EF4-FFF2-40B4-BE49-F238E27FC236}">
                      <a16:creationId xmlns:a16="http://schemas.microsoft.com/office/drawing/2014/main" id="{F735AC84-67B2-9E84-405B-C40DF5914D8F}"/>
                    </a:ext>
                  </a:extLst>
                </p:cNvPr>
                <p:cNvPicPr/>
                <p:nvPr/>
              </p:nvPicPr>
              <p:blipFill>
                <a:blip r:embed="rId144"/>
                <a:stretch>
                  <a:fillRect/>
                </a:stretch>
              </p:blipFill>
              <p:spPr>
                <a:xfrm>
                  <a:off x="4197394" y="5364388"/>
                  <a:ext cx="211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6771" name="Freihand 116770">
                  <a:extLst>
                    <a:ext uri="{FF2B5EF4-FFF2-40B4-BE49-F238E27FC236}">
                      <a16:creationId xmlns:a16="http://schemas.microsoft.com/office/drawing/2014/main" id="{346DEB70-E06B-2776-6CBC-E79D933C1FAA}"/>
                    </a:ext>
                  </a:extLst>
                </p14:cNvPr>
                <p14:cNvContentPartPr/>
                <p14:nvPr/>
              </p14:nvContentPartPr>
              <p14:xfrm>
                <a:off x="4450114" y="5396788"/>
                <a:ext cx="209160" cy="278640"/>
              </p14:xfrm>
            </p:contentPart>
          </mc:Choice>
          <mc:Fallback xmlns="">
            <p:pic>
              <p:nvPicPr>
                <p:cNvPr id="116771" name="Freihand 116770">
                  <a:extLst>
                    <a:ext uri="{FF2B5EF4-FFF2-40B4-BE49-F238E27FC236}">
                      <a16:creationId xmlns:a16="http://schemas.microsoft.com/office/drawing/2014/main" id="{346DEB70-E06B-2776-6CBC-E79D933C1FAA}"/>
                    </a:ext>
                  </a:extLst>
                </p:cNvPr>
                <p:cNvPicPr/>
                <p:nvPr/>
              </p:nvPicPr>
              <p:blipFill>
                <a:blip r:embed="rId146"/>
                <a:stretch>
                  <a:fillRect/>
                </a:stretch>
              </p:blipFill>
              <p:spPr>
                <a:xfrm>
                  <a:off x="4441114" y="5388148"/>
                  <a:ext cx="226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772" name="Freihand 116771">
                  <a:extLst>
                    <a:ext uri="{FF2B5EF4-FFF2-40B4-BE49-F238E27FC236}">
                      <a16:creationId xmlns:a16="http://schemas.microsoft.com/office/drawing/2014/main" id="{A3D1F6D1-39DC-DBDE-9045-5B744CBE5443}"/>
                    </a:ext>
                  </a:extLst>
                </p14:cNvPr>
                <p14:cNvContentPartPr/>
                <p14:nvPr/>
              </p14:nvContentPartPr>
              <p14:xfrm>
                <a:off x="4948354" y="5321548"/>
                <a:ext cx="140760" cy="150120"/>
              </p14:xfrm>
            </p:contentPart>
          </mc:Choice>
          <mc:Fallback xmlns="">
            <p:pic>
              <p:nvPicPr>
                <p:cNvPr id="116772" name="Freihand 116771">
                  <a:extLst>
                    <a:ext uri="{FF2B5EF4-FFF2-40B4-BE49-F238E27FC236}">
                      <a16:creationId xmlns:a16="http://schemas.microsoft.com/office/drawing/2014/main" id="{A3D1F6D1-39DC-DBDE-9045-5B744CBE5443}"/>
                    </a:ext>
                  </a:extLst>
                </p:cNvPr>
                <p:cNvPicPr/>
                <p:nvPr/>
              </p:nvPicPr>
              <p:blipFill>
                <a:blip r:embed="rId148"/>
                <a:stretch>
                  <a:fillRect/>
                </a:stretch>
              </p:blipFill>
              <p:spPr>
                <a:xfrm>
                  <a:off x="4939354" y="5312548"/>
                  <a:ext cx="15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6773" name="Freihand 116772">
                  <a:extLst>
                    <a:ext uri="{FF2B5EF4-FFF2-40B4-BE49-F238E27FC236}">
                      <a16:creationId xmlns:a16="http://schemas.microsoft.com/office/drawing/2014/main" id="{9A6B11A1-AC6E-9090-7E9D-63692155FFC6}"/>
                    </a:ext>
                  </a:extLst>
                </p14:cNvPr>
                <p14:cNvContentPartPr/>
                <p14:nvPr/>
              </p14:nvContentPartPr>
              <p14:xfrm>
                <a:off x="5115754" y="5405068"/>
                <a:ext cx="256320" cy="77040"/>
              </p14:xfrm>
            </p:contentPart>
          </mc:Choice>
          <mc:Fallback xmlns="">
            <p:pic>
              <p:nvPicPr>
                <p:cNvPr id="116773" name="Freihand 116772">
                  <a:extLst>
                    <a:ext uri="{FF2B5EF4-FFF2-40B4-BE49-F238E27FC236}">
                      <a16:creationId xmlns:a16="http://schemas.microsoft.com/office/drawing/2014/main" id="{9A6B11A1-AC6E-9090-7E9D-63692155FFC6}"/>
                    </a:ext>
                  </a:extLst>
                </p:cNvPr>
                <p:cNvPicPr/>
                <p:nvPr/>
              </p:nvPicPr>
              <p:blipFill>
                <a:blip r:embed="rId150"/>
                <a:stretch>
                  <a:fillRect/>
                </a:stretch>
              </p:blipFill>
              <p:spPr>
                <a:xfrm>
                  <a:off x="5106754" y="5396428"/>
                  <a:ext cx="273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774" name="Freihand 116773">
                  <a:extLst>
                    <a:ext uri="{FF2B5EF4-FFF2-40B4-BE49-F238E27FC236}">
                      <a16:creationId xmlns:a16="http://schemas.microsoft.com/office/drawing/2014/main" id="{5A819D99-E55B-F204-2D79-8A8C6F197903}"/>
                    </a:ext>
                  </a:extLst>
                </p14:cNvPr>
                <p14:cNvContentPartPr/>
                <p14:nvPr/>
              </p14:nvContentPartPr>
              <p14:xfrm>
                <a:off x="5513914" y="5281228"/>
                <a:ext cx="134640" cy="217800"/>
              </p14:xfrm>
            </p:contentPart>
          </mc:Choice>
          <mc:Fallback xmlns="">
            <p:pic>
              <p:nvPicPr>
                <p:cNvPr id="116774" name="Freihand 116773">
                  <a:extLst>
                    <a:ext uri="{FF2B5EF4-FFF2-40B4-BE49-F238E27FC236}">
                      <a16:creationId xmlns:a16="http://schemas.microsoft.com/office/drawing/2014/main" id="{5A819D99-E55B-F204-2D79-8A8C6F197903}"/>
                    </a:ext>
                  </a:extLst>
                </p:cNvPr>
                <p:cNvPicPr/>
                <p:nvPr/>
              </p:nvPicPr>
              <p:blipFill>
                <a:blip r:embed="rId152"/>
                <a:stretch>
                  <a:fillRect/>
                </a:stretch>
              </p:blipFill>
              <p:spPr>
                <a:xfrm>
                  <a:off x="5504914" y="5272588"/>
                  <a:ext cx="152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775" name="Freihand 116774">
                  <a:extLst>
                    <a:ext uri="{FF2B5EF4-FFF2-40B4-BE49-F238E27FC236}">
                      <a16:creationId xmlns:a16="http://schemas.microsoft.com/office/drawing/2014/main" id="{1A03EC6C-3CC1-BE4E-0D1A-7C766AD69CFA}"/>
                    </a:ext>
                  </a:extLst>
                </p14:cNvPr>
                <p14:cNvContentPartPr/>
                <p14:nvPr/>
              </p14:nvContentPartPr>
              <p14:xfrm>
                <a:off x="5670514" y="5397508"/>
                <a:ext cx="104040" cy="85680"/>
              </p14:xfrm>
            </p:contentPart>
          </mc:Choice>
          <mc:Fallback xmlns="">
            <p:pic>
              <p:nvPicPr>
                <p:cNvPr id="116775" name="Freihand 116774">
                  <a:extLst>
                    <a:ext uri="{FF2B5EF4-FFF2-40B4-BE49-F238E27FC236}">
                      <a16:creationId xmlns:a16="http://schemas.microsoft.com/office/drawing/2014/main" id="{1A03EC6C-3CC1-BE4E-0D1A-7C766AD69CFA}"/>
                    </a:ext>
                  </a:extLst>
                </p:cNvPr>
                <p:cNvPicPr/>
                <p:nvPr/>
              </p:nvPicPr>
              <p:blipFill>
                <a:blip r:embed="rId154"/>
                <a:stretch>
                  <a:fillRect/>
                </a:stretch>
              </p:blipFill>
              <p:spPr>
                <a:xfrm>
                  <a:off x="5661874" y="5388868"/>
                  <a:ext cx="121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6776" name="Freihand 116775">
                  <a:extLst>
                    <a:ext uri="{FF2B5EF4-FFF2-40B4-BE49-F238E27FC236}">
                      <a16:creationId xmlns:a16="http://schemas.microsoft.com/office/drawing/2014/main" id="{AD0137BB-DCBD-ABAA-BA2C-8612A741BA9A}"/>
                    </a:ext>
                  </a:extLst>
                </p14:cNvPr>
                <p14:cNvContentPartPr/>
                <p14:nvPr/>
              </p14:nvContentPartPr>
              <p14:xfrm>
                <a:off x="5942314" y="5358628"/>
                <a:ext cx="136800" cy="122040"/>
              </p14:xfrm>
            </p:contentPart>
          </mc:Choice>
          <mc:Fallback xmlns="">
            <p:pic>
              <p:nvPicPr>
                <p:cNvPr id="116776" name="Freihand 116775">
                  <a:extLst>
                    <a:ext uri="{FF2B5EF4-FFF2-40B4-BE49-F238E27FC236}">
                      <a16:creationId xmlns:a16="http://schemas.microsoft.com/office/drawing/2014/main" id="{AD0137BB-DCBD-ABAA-BA2C-8612A741BA9A}"/>
                    </a:ext>
                  </a:extLst>
                </p:cNvPr>
                <p:cNvPicPr/>
                <p:nvPr/>
              </p:nvPicPr>
              <p:blipFill>
                <a:blip r:embed="rId156"/>
                <a:stretch>
                  <a:fillRect/>
                </a:stretch>
              </p:blipFill>
              <p:spPr>
                <a:xfrm>
                  <a:off x="5933674" y="5349988"/>
                  <a:ext cx="154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777" name="Freihand 116776">
                  <a:extLst>
                    <a:ext uri="{FF2B5EF4-FFF2-40B4-BE49-F238E27FC236}">
                      <a16:creationId xmlns:a16="http://schemas.microsoft.com/office/drawing/2014/main" id="{B8D4021E-EF7D-3A39-27D6-E539D6D5F233}"/>
                    </a:ext>
                  </a:extLst>
                </p14:cNvPr>
                <p14:cNvContentPartPr/>
                <p14:nvPr/>
              </p14:nvContentPartPr>
              <p14:xfrm>
                <a:off x="6119074" y="5376268"/>
                <a:ext cx="103680" cy="86400"/>
              </p14:xfrm>
            </p:contentPart>
          </mc:Choice>
          <mc:Fallback xmlns="">
            <p:pic>
              <p:nvPicPr>
                <p:cNvPr id="116777" name="Freihand 116776">
                  <a:extLst>
                    <a:ext uri="{FF2B5EF4-FFF2-40B4-BE49-F238E27FC236}">
                      <a16:creationId xmlns:a16="http://schemas.microsoft.com/office/drawing/2014/main" id="{B8D4021E-EF7D-3A39-27D6-E539D6D5F233}"/>
                    </a:ext>
                  </a:extLst>
                </p:cNvPr>
                <p:cNvPicPr/>
                <p:nvPr/>
              </p:nvPicPr>
              <p:blipFill>
                <a:blip r:embed="rId158"/>
                <a:stretch>
                  <a:fillRect/>
                </a:stretch>
              </p:blipFill>
              <p:spPr>
                <a:xfrm>
                  <a:off x="6110434" y="5367628"/>
                  <a:ext cx="121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778" name="Freihand 116777">
                  <a:extLst>
                    <a:ext uri="{FF2B5EF4-FFF2-40B4-BE49-F238E27FC236}">
                      <a16:creationId xmlns:a16="http://schemas.microsoft.com/office/drawing/2014/main" id="{C874AE4B-3783-42FC-B022-BFD6ADE57265}"/>
                    </a:ext>
                  </a:extLst>
                </p14:cNvPr>
                <p14:cNvContentPartPr/>
                <p14:nvPr/>
              </p14:nvContentPartPr>
              <p14:xfrm>
                <a:off x="6317434" y="5240188"/>
                <a:ext cx="85320" cy="229320"/>
              </p14:xfrm>
            </p:contentPart>
          </mc:Choice>
          <mc:Fallback xmlns="">
            <p:pic>
              <p:nvPicPr>
                <p:cNvPr id="116778" name="Freihand 116777">
                  <a:extLst>
                    <a:ext uri="{FF2B5EF4-FFF2-40B4-BE49-F238E27FC236}">
                      <a16:creationId xmlns:a16="http://schemas.microsoft.com/office/drawing/2014/main" id="{C874AE4B-3783-42FC-B022-BFD6ADE57265}"/>
                    </a:ext>
                  </a:extLst>
                </p:cNvPr>
                <p:cNvPicPr/>
                <p:nvPr/>
              </p:nvPicPr>
              <p:blipFill>
                <a:blip r:embed="rId160"/>
                <a:stretch>
                  <a:fillRect/>
                </a:stretch>
              </p:blipFill>
              <p:spPr>
                <a:xfrm>
                  <a:off x="6308434" y="5231548"/>
                  <a:ext cx="102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6779" name="Freihand 116778">
                  <a:extLst>
                    <a:ext uri="{FF2B5EF4-FFF2-40B4-BE49-F238E27FC236}">
                      <a16:creationId xmlns:a16="http://schemas.microsoft.com/office/drawing/2014/main" id="{1FD81E5A-C055-BE01-AAEB-95FFCC59DA39}"/>
                    </a:ext>
                  </a:extLst>
                </p14:cNvPr>
                <p14:cNvContentPartPr/>
                <p14:nvPr/>
              </p14:nvContentPartPr>
              <p14:xfrm>
                <a:off x="6433714" y="5369428"/>
                <a:ext cx="126360" cy="90000"/>
              </p14:xfrm>
            </p:contentPart>
          </mc:Choice>
          <mc:Fallback xmlns="">
            <p:pic>
              <p:nvPicPr>
                <p:cNvPr id="116779" name="Freihand 116778">
                  <a:extLst>
                    <a:ext uri="{FF2B5EF4-FFF2-40B4-BE49-F238E27FC236}">
                      <a16:creationId xmlns:a16="http://schemas.microsoft.com/office/drawing/2014/main" id="{1FD81E5A-C055-BE01-AAEB-95FFCC59DA39}"/>
                    </a:ext>
                  </a:extLst>
                </p:cNvPr>
                <p:cNvPicPr/>
                <p:nvPr/>
              </p:nvPicPr>
              <p:blipFill>
                <a:blip r:embed="rId162"/>
                <a:stretch>
                  <a:fillRect/>
                </a:stretch>
              </p:blipFill>
              <p:spPr>
                <a:xfrm>
                  <a:off x="6425074" y="5360788"/>
                  <a:ext cx="144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6780" name="Freihand 116779">
                  <a:extLst>
                    <a:ext uri="{FF2B5EF4-FFF2-40B4-BE49-F238E27FC236}">
                      <a16:creationId xmlns:a16="http://schemas.microsoft.com/office/drawing/2014/main" id="{50F5BA47-CBEB-8633-E12D-C8915E79A719}"/>
                    </a:ext>
                  </a:extLst>
                </p14:cNvPr>
                <p14:cNvContentPartPr/>
                <p14:nvPr/>
              </p14:nvContentPartPr>
              <p14:xfrm>
                <a:off x="6580594" y="5366188"/>
                <a:ext cx="88920" cy="100800"/>
              </p14:xfrm>
            </p:contentPart>
          </mc:Choice>
          <mc:Fallback xmlns="">
            <p:pic>
              <p:nvPicPr>
                <p:cNvPr id="116780" name="Freihand 116779">
                  <a:extLst>
                    <a:ext uri="{FF2B5EF4-FFF2-40B4-BE49-F238E27FC236}">
                      <a16:creationId xmlns:a16="http://schemas.microsoft.com/office/drawing/2014/main" id="{50F5BA47-CBEB-8633-E12D-C8915E79A719}"/>
                    </a:ext>
                  </a:extLst>
                </p:cNvPr>
                <p:cNvPicPr/>
                <p:nvPr/>
              </p:nvPicPr>
              <p:blipFill>
                <a:blip r:embed="rId164"/>
                <a:stretch>
                  <a:fillRect/>
                </a:stretch>
              </p:blipFill>
              <p:spPr>
                <a:xfrm>
                  <a:off x="6571594" y="5357188"/>
                  <a:ext cx="106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6781" name="Freihand 116780">
                  <a:extLst>
                    <a:ext uri="{FF2B5EF4-FFF2-40B4-BE49-F238E27FC236}">
                      <a16:creationId xmlns:a16="http://schemas.microsoft.com/office/drawing/2014/main" id="{722754E8-C25F-1335-99D9-C452954D48DB}"/>
                    </a:ext>
                  </a:extLst>
                </p14:cNvPr>
                <p14:cNvContentPartPr/>
                <p14:nvPr/>
              </p14:nvContentPartPr>
              <p14:xfrm>
                <a:off x="6720274" y="5263228"/>
                <a:ext cx="92520" cy="177840"/>
              </p14:xfrm>
            </p:contentPart>
          </mc:Choice>
          <mc:Fallback xmlns="">
            <p:pic>
              <p:nvPicPr>
                <p:cNvPr id="116781" name="Freihand 116780">
                  <a:extLst>
                    <a:ext uri="{FF2B5EF4-FFF2-40B4-BE49-F238E27FC236}">
                      <a16:creationId xmlns:a16="http://schemas.microsoft.com/office/drawing/2014/main" id="{722754E8-C25F-1335-99D9-C452954D48DB}"/>
                    </a:ext>
                  </a:extLst>
                </p:cNvPr>
                <p:cNvPicPr/>
                <p:nvPr/>
              </p:nvPicPr>
              <p:blipFill>
                <a:blip r:embed="rId166"/>
                <a:stretch>
                  <a:fillRect/>
                </a:stretch>
              </p:blipFill>
              <p:spPr>
                <a:xfrm>
                  <a:off x="6711274" y="5254228"/>
                  <a:ext cx="110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782" name="Freihand 116781">
                  <a:extLst>
                    <a:ext uri="{FF2B5EF4-FFF2-40B4-BE49-F238E27FC236}">
                      <a16:creationId xmlns:a16="http://schemas.microsoft.com/office/drawing/2014/main" id="{EED1CC18-E93A-D829-7DEA-B6FB4E1C2B23}"/>
                    </a:ext>
                  </a:extLst>
                </p14:cNvPr>
                <p14:cNvContentPartPr/>
                <p14:nvPr/>
              </p14:nvContentPartPr>
              <p14:xfrm>
                <a:off x="6805234" y="5211748"/>
                <a:ext cx="343080" cy="226440"/>
              </p14:xfrm>
            </p:contentPart>
          </mc:Choice>
          <mc:Fallback xmlns="">
            <p:pic>
              <p:nvPicPr>
                <p:cNvPr id="116782" name="Freihand 116781">
                  <a:extLst>
                    <a:ext uri="{FF2B5EF4-FFF2-40B4-BE49-F238E27FC236}">
                      <a16:creationId xmlns:a16="http://schemas.microsoft.com/office/drawing/2014/main" id="{EED1CC18-E93A-D829-7DEA-B6FB4E1C2B23}"/>
                    </a:ext>
                  </a:extLst>
                </p:cNvPr>
                <p:cNvPicPr/>
                <p:nvPr/>
              </p:nvPicPr>
              <p:blipFill>
                <a:blip r:embed="rId168"/>
                <a:stretch>
                  <a:fillRect/>
                </a:stretch>
              </p:blipFill>
              <p:spPr>
                <a:xfrm>
                  <a:off x="6796594" y="5203108"/>
                  <a:ext cx="3607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746" name="Freihand 116745">
                  <a:extLst>
                    <a:ext uri="{FF2B5EF4-FFF2-40B4-BE49-F238E27FC236}">
                      <a16:creationId xmlns:a16="http://schemas.microsoft.com/office/drawing/2014/main" id="{DD93E108-799C-2626-9428-81554E5B9CA3}"/>
                    </a:ext>
                  </a:extLst>
                </p14:cNvPr>
                <p14:cNvContentPartPr/>
                <p14:nvPr/>
              </p14:nvContentPartPr>
              <p14:xfrm>
                <a:off x="352234" y="5455468"/>
                <a:ext cx="92160" cy="153000"/>
              </p14:xfrm>
            </p:contentPart>
          </mc:Choice>
          <mc:Fallback xmlns="">
            <p:pic>
              <p:nvPicPr>
                <p:cNvPr id="116746" name="Freihand 116745">
                  <a:extLst>
                    <a:ext uri="{FF2B5EF4-FFF2-40B4-BE49-F238E27FC236}">
                      <a16:creationId xmlns:a16="http://schemas.microsoft.com/office/drawing/2014/main" id="{DD93E108-799C-2626-9428-81554E5B9CA3}"/>
                    </a:ext>
                  </a:extLst>
                </p:cNvPr>
                <p:cNvPicPr/>
                <p:nvPr/>
              </p:nvPicPr>
              <p:blipFill>
                <a:blip r:embed="rId170"/>
                <a:stretch>
                  <a:fillRect/>
                </a:stretch>
              </p:blipFill>
              <p:spPr>
                <a:xfrm>
                  <a:off x="343234" y="5446468"/>
                  <a:ext cx="109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747" name="Freihand 116746">
                  <a:extLst>
                    <a:ext uri="{FF2B5EF4-FFF2-40B4-BE49-F238E27FC236}">
                      <a16:creationId xmlns:a16="http://schemas.microsoft.com/office/drawing/2014/main" id="{5D5A2ED7-B6C3-8D09-3BEA-344BF3622632}"/>
                    </a:ext>
                  </a:extLst>
                </p14:cNvPr>
                <p14:cNvContentPartPr/>
                <p14:nvPr/>
              </p14:nvContentPartPr>
              <p14:xfrm>
                <a:off x="556714" y="5374468"/>
                <a:ext cx="36720" cy="183960"/>
              </p14:xfrm>
            </p:contentPart>
          </mc:Choice>
          <mc:Fallback xmlns="">
            <p:pic>
              <p:nvPicPr>
                <p:cNvPr id="116747" name="Freihand 116746">
                  <a:extLst>
                    <a:ext uri="{FF2B5EF4-FFF2-40B4-BE49-F238E27FC236}">
                      <a16:creationId xmlns:a16="http://schemas.microsoft.com/office/drawing/2014/main" id="{5D5A2ED7-B6C3-8D09-3BEA-344BF3622632}"/>
                    </a:ext>
                  </a:extLst>
                </p:cNvPr>
                <p:cNvPicPr/>
                <p:nvPr/>
              </p:nvPicPr>
              <p:blipFill>
                <a:blip r:embed="rId172"/>
                <a:stretch>
                  <a:fillRect/>
                </a:stretch>
              </p:blipFill>
              <p:spPr>
                <a:xfrm>
                  <a:off x="548074" y="5365468"/>
                  <a:ext cx="54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749" name="Freihand 116748">
                  <a:extLst>
                    <a:ext uri="{FF2B5EF4-FFF2-40B4-BE49-F238E27FC236}">
                      <a16:creationId xmlns:a16="http://schemas.microsoft.com/office/drawing/2014/main" id="{20868650-A032-A31C-7B8B-887CA5AAA97B}"/>
                    </a:ext>
                  </a:extLst>
                </p14:cNvPr>
                <p14:cNvContentPartPr/>
                <p14:nvPr/>
              </p14:nvContentPartPr>
              <p14:xfrm>
                <a:off x="733834" y="5451508"/>
                <a:ext cx="113400" cy="97200"/>
              </p14:xfrm>
            </p:contentPart>
          </mc:Choice>
          <mc:Fallback xmlns="">
            <p:pic>
              <p:nvPicPr>
                <p:cNvPr id="116749" name="Freihand 116748">
                  <a:extLst>
                    <a:ext uri="{FF2B5EF4-FFF2-40B4-BE49-F238E27FC236}">
                      <a16:creationId xmlns:a16="http://schemas.microsoft.com/office/drawing/2014/main" id="{20868650-A032-A31C-7B8B-887CA5AAA97B}"/>
                    </a:ext>
                  </a:extLst>
                </p:cNvPr>
                <p:cNvPicPr/>
                <p:nvPr/>
              </p:nvPicPr>
              <p:blipFill>
                <a:blip r:embed="rId174"/>
                <a:stretch>
                  <a:fillRect/>
                </a:stretch>
              </p:blipFill>
              <p:spPr>
                <a:xfrm>
                  <a:off x="724834" y="5442508"/>
                  <a:ext cx="131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750" name="Freihand 116749">
                  <a:extLst>
                    <a:ext uri="{FF2B5EF4-FFF2-40B4-BE49-F238E27FC236}">
                      <a16:creationId xmlns:a16="http://schemas.microsoft.com/office/drawing/2014/main" id="{EA7349D7-21B9-7AA3-60D5-CF88391CE088}"/>
                    </a:ext>
                  </a:extLst>
                </p14:cNvPr>
                <p14:cNvContentPartPr/>
                <p14:nvPr/>
              </p14:nvContentPartPr>
              <p14:xfrm>
                <a:off x="892594" y="5450068"/>
                <a:ext cx="87120" cy="118080"/>
              </p14:xfrm>
            </p:contentPart>
          </mc:Choice>
          <mc:Fallback xmlns="">
            <p:pic>
              <p:nvPicPr>
                <p:cNvPr id="116750" name="Freihand 116749">
                  <a:extLst>
                    <a:ext uri="{FF2B5EF4-FFF2-40B4-BE49-F238E27FC236}">
                      <a16:creationId xmlns:a16="http://schemas.microsoft.com/office/drawing/2014/main" id="{EA7349D7-21B9-7AA3-60D5-CF88391CE088}"/>
                    </a:ext>
                  </a:extLst>
                </p:cNvPr>
                <p:cNvPicPr/>
                <p:nvPr/>
              </p:nvPicPr>
              <p:blipFill>
                <a:blip r:embed="rId176"/>
                <a:stretch>
                  <a:fillRect/>
                </a:stretch>
              </p:blipFill>
              <p:spPr>
                <a:xfrm>
                  <a:off x="883954" y="5441428"/>
                  <a:ext cx="104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751" name="Freihand 116750">
                  <a:extLst>
                    <a:ext uri="{FF2B5EF4-FFF2-40B4-BE49-F238E27FC236}">
                      <a16:creationId xmlns:a16="http://schemas.microsoft.com/office/drawing/2014/main" id="{430B0D55-16B1-C6CE-175B-5089BD8D48B6}"/>
                    </a:ext>
                  </a:extLst>
                </p14:cNvPr>
                <p14:cNvContentPartPr/>
                <p14:nvPr/>
              </p14:nvContentPartPr>
              <p14:xfrm>
                <a:off x="1057114" y="5455828"/>
                <a:ext cx="106920" cy="57960"/>
              </p14:xfrm>
            </p:contentPart>
          </mc:Choice>
          <mc:Fallback xmlns="">
            <p:pic>
              <p:nvPicPr>
                <p:cNvPr id="116751" name="Freihand 116750">
                  <a:extLst>
                    <a:ext uri="{FF2B5EF4-FFF2-40B4-BE49-F238E27FC236}">
                      <a16:creationId xmlns:a16="http://schemas.microsoft.com/office/drawing/2014/main" id="{430B0D55-16B1-C6CE-175B-5089BD8D48B6}"/>
                    </a:ext>
                  </a:extLst>
                </p:cNvPr>
                <p:cNvPicPr/>
                <p:nvPr/>
              </p:nvPicPr>
              <p:blipFill>
                <a:blip r:embed="rId178"/>
                <a:stretch>
                  <a:fillRect/>
                </a:stretch>
              </p:blipFill>
              <p:spPr>
                <a:xfrm>
                  <a:off x="1048474" y="5446828"/>
                  <a:ext cx="124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752" name="Freihand 116751">
                  <a:extLst>
                    <a:ext uri="{FF2B5EF4-FFF2-40B4-BE49-F238E27FC236}">
                      <a16:creationId xmlns:a16="http://schemas.microsoft.com/office/drawing/2014/main" id="{57212341-F0DE-EA4A-948C-B64E79B1EBF6}"/>
                    </a:ext>
                  </a:extLst>
                </p14:cNvPr>
                <p14:cNvContentPartPr/>
                <p14:nvPr/>
              </p14:nvContentPartPr>
              <p14:xfrm>
                <a:off x="1358074" y="5355028"/>
                <a:ext cx="179280" cy="206640"/>
              </p14:xfrm>
            </p:contentPart>
          </mc:Choice>
          <mc:Fallback xmlns="">
            <p:pic>
              <p:nvPicPr>
                <p:cNvPr id="116752" name="Freihand 116751">
                  <a:extLst>
                    <a:ext uri="{FF2B5EF4-FFF2-40B4-BE49-F238E27FC236}">
                      <a16:creationId xmlns:a16="http://schemas.microsoft.com/office/drawing/2014/main" id="{57212341-F0DE-EA4A-948C-B64E79B1EBF6}"/>
                    </a:ext>
                  </a:extLst>
                </p:cNvPr>
                <p:cNvPicPr/>
                <p:nvPr/>
              </p:nvPicPr>
              <p:blipFill>
                <a:blip r:embed="rId180"/>
                <a:stretch>
                  <a:fillRect/>
                </a:stretch>
              </p:blipFill>
              <p:spPr>
                <a:xfrm>
                  <a:off x="1349074" y="5346388"/>
                  <a:ext cx="196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753" name="Freihand 116752">
                  <a:extLst>
                    <a:ext uri="{FF2B5EF4-FFF2-40B4-BE49-F238E27FC236}">
                      <a16:creationId xmlns:a16="http://schemas.microsoft.com/office/drawing/2014/main" id="{B109799D-D2BE-D68C-DFCC-D2D59E36EC09}"/>
                    </a:ext>
                  </a:extLst>
                </p14:cNvPr>
                <p14:cNvContentPartPr/>
                <p14:nvPr/>
              </p14:nvContentPartPr>
              <p14:xfrm>
                <a:off x="1579474" y="5426668"/>
                <a:ext cx="187560" cy="79920"/>
              </p14:xfrm>
            </p:contentPart>
          </mc:Choice>
          <mc:Fallback xmlns="">
            <p:pic>
              <p:nvPicPr>
                <p:cNvPr id="116753" name="Freihand 116752">
                  <a:extLst>
                    <a:ext uri="{FF2B5EF4-FFF2-40B4-BE49-F238E27FC236}">
                      <a16:creationId xmlns:a16="http://schemas.microsoft.com/office/drawing/2014/main" id="{B109799D-D2BE-D68C-DFCC-D2D59E36EC09}"/>
                    </a:ext>
                  </a:extLst>
                </p:cNvPr>
                <p:cNvPicPr/>
                <p:nvPr/>
              </p:nvPicPr>
              <p:blipFill>
                <a:blip r:embed="rId182"/>
                <a:stretch>
                  <a:fillRect/>
                </a:stretch>
              </p:blipFill>
              <p:spPr>
                <a:xfrm>
                  <a:off x="1570834" y="5417668"/>
                  <a:ext cx="205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754" name="Freihand 116753">
                  <a:extLst>
                    <a:ext uri="{FF2B5EF4-FFF2-40B4-BE49-F238E27FC236}">
                      <a16:creationId xmlns:a16="http://schemas.microsoft.com/office/drawing/2014/main" id="{5EDFC650-CC3D-5E0D-D853-BAD02CAD8083}"/>
                    </a:ext>
                  </a:extLst>
                </p14:cNvPr>
                <p14:cNvContentPartPr/>
                <p14:nvPr/>
              </p14:nvContentPartPr>
              <p14:xfrm>
                <a:off x="1787914" y="5423428"/>
                <a:ext cx="173880" cy="87120"/>
              </p14:xfrm>
            </p:contentPart>
          </mc:Choice>
          <mc:Fallback xmlns="">
            <p:pic>
              <p:nvPicPr>
                <p:cNvPr id="116754" name="Freihand 116753">
                  <a:extLst>
                    <a:ext uri="{FF2B5EF4-FFF2-40B4-BE49-F238E27FC236}">
                      <a16:creationId xmlns:a16="http://schemas.microsoft.com/office/drawing/2014/main" id="{5EDFC650-CC3D-5E0D-D853-BAD02CAD8083}"/>
                    </a:ext>
                  </a:extLst>
                </p:cNvPr>
                <p:cNvPicPr/>
                <p:nvPr/>
              </p:nvPicPr>
              <p:blipFill>
                <a:blip r:embed="rId184"/>
                <a:stretch>
                  <a:fillRect/>
                </a:stretch>
              </p:blipFill>
              <p:spPr>
                <a:xfrm>
                  <a:off x="1778914" y="5414788"/>
                  <a:ext cx="191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755" name="Freihand 116754">
                  <a:extLst>
                    <a:ext uri="{FF2B5EF4-FFF2-40B4-BE49-F238E27FC236}">
                      <a16:creationId xmlns:a16="http://schemas.microsoft.com/office/drawing/2014/main" id="{00A692AE-04FA-716C-D379-90FC01DD803F}"/>
                    </a:ext>
                  </a:extLst>
                </p14:cNvPr>
                <p14:cNvContentPartPr/>
                <p14:nvPr/>
              </p14:nvContentPartPr>
              <p14:xfrm>
                <a:off x="2108674" y="5439268"/>
                <a:ext cx="25200" cy="96120"/>
              </p14:xfrm>
            </p:contentPart>
          </mc:Choice>
          <mc:Fallback xmlns="">
            <p:pic>
              <p:nvPicPr>
                <p:cNvPr id="116755" name="Freihand 116754">
                  <a:extLst>
                    <a:ext uri="{FF2B5EF4-FFF2-40B4-BE49-F238E27FC236}">
                      <a16:creationId xmlns:a16="http://schemas.microsoft.com/office/drawing/2014/main" id="{00A692AE-04FA-716C-D379-90FC01DD803F}"/>
                    </a:ext>
                  </a:extLst>
                </p:cNvPr>
                <p:cNvPicPr/>
                <p:nvPr/>
              </p:nvPicPr>
              <p:blipFill>
                <a:blip r:embed="rId186"/>
                <a:stretch>
                  <a:fillRect/>
                </a:stretch>
              </p:blipFill>
              <p:spPr>
                <a:xfrm>
                  <a:off x="2099674" y="5430628"/>
                  <a:ext cx="42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756" name="Freihand 116755">
                  <a:extLst>
                    <a:ext uri="{FF2B5EF4-FFF2-40B4-BE49-F238E27FC236}">
                      <a16:creationId xmlns:a16="http://schemas.microsoft.com/office/drawing/2014/main" id="{51B10641-EAE6-0845-300D-7933066A812D}"/>
                    </a:ext>
                  </a:extLst>
                </p14:cNvPr>
                <p14:cNvContentPartPr/>
                <p14:nvPr/>
              </p14:nvContentPartPr>
              <p14:xfrm>
                <a:off x="2105434" y="5389948"/>
                <a:ext cx="189360" cy="127440"/>
              </p14:xfrm>
            </p:contentPart>
          </mc:Choice>
          <mc:Fallback xmlns="">
            <p:pic>
              <p:nvPicPr>
                <p:cNvPr id="116756" name="Freihand 116755">
                  <a:extLst>
                    <a:ext uri="{FF2B5EF4-FFF2-40B4-BE49-F238E27FC236}">
                      <a16:creationId xmlns:a16="http://schemas.microsoft.com/office/drawing/2014/main" id="{51B10641-EAE6-0845-300D-7933066A812D}"/>
                    </a:ext>
                  </a:extLst>
                </p:cNvPr>
                <p:cNvPicPr/>
                <p:nvPr/>
              </p:nvPicPr>
              <p:blipFill>
                <a:blip r:embed="rId188"/>
                <a:stretch>
                  <a:fillRect/>
                </a:stretch>
              </p:blipFill>
              <p:spPr>
                <a:xfrm>
                  <a:off x="2096434" y="5380948"/>
                  <a:ext cx="207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785" name="Freihand 116784">
                  <a:extLst>
                    <a:ext uri="{FF2B5EF4-FFF2-40B4-BE49-F238E27FC236}">
                      <a16:creationId xmlns:a16="http://schemas.microsoft.com/office/drawing/2014/main" id="{F5F53C80-F34F-9449-D0B4-075534C1D240}"/>
                    </a:ext>
                  </a:extLst>
                </p14:cNvPr>
                <p14:cNvContentPartPr/>
                <p14:nvPr/>
              </p14:nvContentPartPr>
              <p14:xfrm>
                <a:off x="275194" y="5713228"/>
                <a:ext cx="173160" cy="243000"/>
              </p14:xfrm>
            </p:contentPart>
          </mc:Choice>
          <mc:Fallback xmlns="">
            <p:pic>
              <p:nvPicPr>
                <p:cNvPr id="116785" name="Freihand 116784">
                  <a:extLst>
                    <a:ext uri="{FF2B5EF4-FFF2-40B4-BE49-F238E27FC236}">
                      <a16:creationId xmlns:a16="http://schemas.microsoft.com/office/drawing/2014/main" id="{F5F53C80-F34F-9449-D0B4-075534C1D240}"/>
                    </a:ext>
                  </a:extLst>
                </p:cNvPr>
                <p:cNvPicPr/>
                <p:nvPr/>
              </p:nvPicPr>
              <p:blipFill>
                <a:blip r:embed="rId190"/>
                <a:stretch>
                  <a:fillRect/>
                </a:stretch>
              </p:blipFill>
              <p:spPr>
                <a:xfrm>
                  <a:off x="266194" y="5704588"/>
                  <a:ext cx="1908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786" name="Freihand 116785">
                  <a:extLst>
                    <a:ext uri="{FF2B5EF4-FFF2-40B4-BE49-F238E27FC236}">
                      <a16:creationId xmlns:a16="http://schemas.microsoft.com/office/drawing/2014/main" id="{340603FD-D997-F273-71F6-64E2B08373BB}"/>
                    </a:ext>
                  </a:extLst>
                </p14:cNvPr>
                <p14:cNvContentPartPr/>
                <p14:nvPr/>
              </p14:nvContentPartPr>
              <p14:xfrm>
                <a:off x="491194" y="5672188"/>
                <a:ext cx="446760" cy="179280"/>
              </p14:xfrm>
            </p:contentPart>
          </mc:Choice>
          <mc:Fallback xmlns="">
            <p:pic>
              <p:nvPicPr>
                <p:cNvPr id="116786" name="Freihand 116785">
                  <a:extLst>
                    <a:ext uri="{FF2B5EF4-FFF2-40B4-BE49-F238E27FC236}">
                      <a16:creationId xmlns:a16="http://schemas.microsoft.com/office/drawing/2014/main" id="{340603FD-D997-F273-71F6-64E2B08373BB}"/>
                    </a:ext>
                  </a:extLst>
                </p:cNvPr>
                <p:cNvPicPr/>
                <p:nvPr/>
              </p:nvPicPr>
              <p:blipFill>
                <a:blip r:embed="rId192"/>
                <a:stretch>
                  <a:fillRect/>
                </a:stretch>
              </p:blipFill>
              <p:spPr>
                <a:xfrm>
                  <a:off x="482194" y="5663188"/>
                  <a:ext cx="464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787" name="Freihand 116786">
                  <a:extLst>
                    <a:ext uri="{FF2B5EF4-FFF2-40B4-BE49-F238E27FC236}">
                      <a16:creationId xmlns:a16="http://schemas.microsoft.com/office/drawing/2014/main" id="{058F00A3-207B-DD5F-9EE6-89804B4D22EF}"/>
                    </a:ext>
                  </a:extLst>
                </p14:cNvPr>
                <p14:cNvContentPartPr/>
                <p14:nvPr/>
              </p14:nvContentPartPr>
              <p14:xfrm>
                <a:off x="1026154" y="5654548"/>
                <a:ext cx="171360" cy="154440"/>
              </p14:xfrm>
            </p:contentPart>
          </mc:Choice>
          <mc:Fallback xmlns="">
            <p:pic>
              <p:nvPicPr>
                <p:cNvPr id="116787" name="Freihand 116786">
                  <a:extLst>
                    <a:ext uri="{FF2B5EF4-FFF2-40B4-BE49-F238E27FC236}">
                      <a16:creationId xmlns:a16="http://schemas.microsoft.com/office/drawing/2014/main" id="{058F00A3-207B-DD5F-9EE6-89804B4D22EF}"/>
                    </a:ext>
                  </a:extLst>
                </p:cNvPr>
                <p:cNvPicPr/>
                <p:nvPr/>
              </p:nvPicPr>
              <p:blipFill>
                <a:blip r:embed="rId194"/>
                <a:stretch>
                  <a:fillRect/>
                </a:stretch>
              </p:blipFill>
              <p:spPr>
                <a:xfrm>
                  <a:off x="1017514" y="5645548"/>
                  <a:ext cx="189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788" name="Freihand 116787">
                  <a:extLst>
                    <a:ext uri="{FF2B5EF4-FFF2-40B4-BE49-F238E27FC236}">
                      <a16:creationId xmlns:a16="http://schemas.microsoft.com/office/drawing/2014/main" id="{A3C76241-E46C-C86D-E9C6-5BF5A91BCBED}"/>
                    </a:ext>
                  </a:extLst>
                </p14:cNvPr>
                <p14:cNvContentPartPr/>
                <p14:nvPr/>
              </p14:nvContentPartPr>
              <p14:xfrm>
                <a:off x="1132714" y="5631868"/>
                <a:ext cx="6840" cy="26280"/>
              </p14:xfrm>
            </p:contentPart>
          </mc:Choice>
          <mc:Fallback xmlns="">
            <p:pic>
              <p:nvPicPr>
                <p:cNvPr id="116788" name="Freihand 116787">
                  <a:extLst>
                    <a:ext uri="{FF2B5EF4-FFF2-40B4-BE49-F238E27FC236}">
                      <a16:creationId xmlns:a16="http://schemas.microsoft.com/office/drawing/2014/main" id="{A3C76241-E46C-C86D-E9C6-5BF5A91BCBED}"/>
                    </a:ext>
                  </a:extLst>
                </p:cNvPr>
                <p:cNvPicPr/>
                <p:nvPr/>
              </p:nvPicPr>
              <p:blipFill>
                <a:blip r:embed="rId196"/>
                <a:stretch>
                  <a:fillRect/>
                </a:stretch>
              </p:blipFill>
              <p:spPr>
                <a:xfrm>
                  <a:off x="1123714" y="5622868"/>
                  <a:ext cx="24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789" name="Freihand 116788">
                  <a:extLst>
                    <a:ext uri="{FF2B5EF4-FFF2-40B4-BE49-F238E27FC236}">
                      <a16:creationId xmlns:a16="http://schemas.microsoft.com/office/drawing/2014/main" id="{77BEF484-4EA1-16A1-D028-8A4BE73CC3D7}"/>
                    </a:ext>
                  </a:extLst>
                </p14:cNvPr>
                <p14:cNvContentPartPr/>
                <p14:nvPr/>
              </p14:nvContentPartPr>
              <p14:xfrm>
                <a:off x="1255474" y="5626828"/>
                <a:ext cx="232920" cy="177120"/>
              </p14:xfrm>
            </p:contentPart>
          </mc:Choice>
          <mc:Fallback xmlns="">
            <p:pic>
              <p:nvPicPr>
                <p:cNvPr id="116789" name="Freihand 116788">
                  <a:extLst>
                    <a:ext uri="{FF2B5EF4-FFF2-40B4-BE49-F238E27FC236}">
                      <a16:creationId xmlns:a16="http://schemas.microsoft.com/office/drawing/2014/main" id="{77BEF484-4EA1-16A1-D028-8A4BE73CC3D7}"/>
                    </a:ext>
                  </a:extLst>
                </p:cNvPr>
                <p:cNvPicPr/>
                <p:nvPr/>
              </p:nvPicPr>
              <p:blipFill>
                <a:blip r:embed="rId198"/>
                <a:stretch>
                  <a:fillRect/>
                </a:stretch>
              </p:blipFill>
              <p:spPr>
                <a:xfrm>
                  <a:off x="1246474" y="5617828"/>
                  <a:ext cx="250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791" name="Freihand 116790">
                  <a:extLst>
                    <a:ext uri="{FF2B5EF4-FFF2-40B4-BE49-F238E27FC236}">
                      <a16:creationId xmlns:a16="http://schemas.microsoft.com/office/drawing/2014/main" id="{B5AEAFC3-BA72-EECB-3E4F-DFCD93F99497}"/>
                    </a:ext>
                  </a:extLst>
                </p14:cNvPr>
                <p14:cNvContentPartPr/>
                <p14:nvPr/>
              </p14:nvContentPartPr>
              <p14:xfrm>
                <a:off x="1656154" y="5760748"/>
                <a:ext cx="28080" cy="144000"/>
              </p14:xfrm>
            </p:contentPart>
          </mc:Choice>
          <mc:Fallback xmlns="">
            <p:pic>
              <p:nvPicPr>
                <p:cNvPr id="116791" name="Freihand 116790">
                  <a:extLst>
                    <a:ext uri="{FF2B5EF4-FFF2-40B4-BE49-F238E27FC236}">
                      <a16:creationId xmlns:a16="http://schemas.microsoft.com/office/drawing/2014/main" id="{B5AEAFC3-BA72-EECB-3E4F-DFCD93F99497}"/>
                    </a:ext>
                  </a:extLst>
                </p:cNvPr>
                <p:cNvPicPr/>
                <p:nvPr/>
              </p:nvPicPr>
              <p:blipFill>
                <a:blip r:embed="rId200"/>
                <a:stretch>
                  <a:fillRect/>
                </a:stretch>
              </p:blipFill>
              <p:spPr>
                <a:xfrm>
                  <a:off x="1647154" y="5751748"/>
                  <a:ext cx="45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792" name="Freihand 116791">
                  <a:extLst>
                    <a:ext uri="{FF2B5EF4-FFF2-40B4-BE49-F238E27FC236}">
                      <a16:creationId xmlns:a16="http://schemas.microsoft.com/office/drawing/2014/main" id="{515840CB-5504-9D4D-6BFE-C804E91B68E3}"/>
                    </a:ext>
                  </a:extLst>
                </p14:cNvPr>
                <p14:cNvContentPartPr/>
                <p14:nvPr/>
              </p14:nvContentPartPr>
              <p14:xfrm>
                <a:off x="1774234" y="5704228"/>
                <a:ext cx="294120" cy="116280"/>
              </p14:xfrm>
            </p:contentPart>
          </mc:Choice>
          <mc:Fallback xmlns="">
            <p:pic>
              <p:nvPicPr>
                <p:cNvPr id="116792" name="Freihand 116791">
                  <a:extLst>
                    <a:ext uri="{FF2B5EF4-FFF2-40B4-BE49-F238E27FC236}">
                      <a16:creationId xmlns:a16="http://schemas.microsoft.com/office/drawing/2014/main" id="{515840CB-5504-9D4D-6BFE-C804E91B68E3}"/>
                    </a:ext>
                  </a:extLst>
                </p:cNvPr>
                <p:cNvPicPr/>
                <p:nvPr/>
              </p:nvPicPr>
              <p:blipFill>
                <a:blip r:embed="rId202"/>
                <a:stretch>
                  <a:fillRect/>
                </a:stretch>
              </p:blipFill>
              <p:spPr>
                <a:xfrm>
                  <a:off x="1765234" y="5695588"/>
                  <a:ext cx="311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6794" name="Freihand 116793">
                  <a:extLst>
                    <a:ext uri="{FF2B5EF4-FFF2-40B4-BE49-F238E27FC236}">
                      <a16:creationId xmlns:a16="http://schemas.microsoft.com/office/drawing/2014/main" id="{4505E991-7091-CB46-C795-D591B496CB6C}"/>
                    </a:ext>
                  </a:extLst>
                </p14:cNvPr>
                <p14:cNvContentPartPr/>
                <p14:nvPr/>
              </p14:nvContentPartPr>
              <p14:xfrm>
                <a:off x="2297674" y="5622508"/>
                <a:ext cx="141120" cy="301680"/>
              </p14:xfrm>
            </p:contentPart>
          </mc:Choice>
          <mc:Fallback xmlns="">
            <p:pic>
              <p:nvPicPr>
                <p:cNvPr id="116794" name="Freihand 116793">
                  <a:extLst>
                    <a:ext uri="{FF2B5EF4-FFF2-40B4-BE49-F238E27FC236}">
                      <a16:creationId xmlns:a16="http://schemas.microsoft.com/office/drawing/2014/main" id="{4505E991-7091-CB46-C795-D591B496CB6C}"/>
                    </a:ext>
                  </a:extLst>
                </p:cNvPr>
                <p:cNvPicPr/>
                <p:nvPr/>
              </p:nvPicPr>
              <p:blipFill>
                <a:blip r:embed="rId204"/>
                <a:stretch>
                  <a:fillRect/>
                </a:stretch>
              </p:blipFill>
              <p:spPr>
                <a:xfrm>
                  <a:off x="2288674" y="5613868"/>
                  <a:ext cx="1587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6795" name="Freihand 116794">
                  <a:extLst>
                    <a:ext uri="{FF2B5EF4-FFF2-40B4-BE49-F238E27FC236}">
                      <a16:creationId xmlns:a16="http://schemas.microsoft.com/office/drawing/2014/main" id="{53BA8895-7075-D580-DB60-9209E07B2B81}"/>
                    </a:ext>
                  </a:extLst>
                </p14:cNvPr>
                <p14:cNvContentPartPr/>
                <p14:nvPr/>
              </p14:nvContentPartPr>
              <p14:xfrm>
                <a:off x="2427994" y="5703148"/>
                <a:ext cx="233280" cy="98640"/>
              </p14:xfrm>
            </p:contentPart>
          </mc:Choice>
          <mc:Fallback xmlns="">
            <p:pic>
              <p:nvPicPr>
                <p:cNvPr id="116795" name="Freihand 116794">
                  <a:extLst>
                    <a:ext uri="{FF2B5EF4-FFF2-40B4-BE49-F238E27FC236}">
                      <a16:creationId xmlns:a16="http://schemas.microsoft.com/office/drawing/2014/main" id="{53BA8895-7075-D580-DB60-9209E07B2B81}"/>
                    </a:ext>
                  </a:extLst>
                </p:cNvPr>
                <p:cNvPicPr/>
                <p:nvPr/>
              </p:nvPicPr>
              <p:blipFill>
                <a:blip r:embed="rId206"/>
                <a:stretch>
                  <a:fillRect/>
                </a:stretch>
              </p:blipFill>
              <p:spPr>
                <a:xfrm>
                  <a:off x="2419354" y="5694508"/>
                  <a:ext cx="250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6796" name="Freihand 116795">
                  <a:extLst>
                    <a:ext uri="{FF2B5EF4-FFF2-40B4-BE49-F238E27FC236}">
                      <a16:creationId xmlns:a16="http://schemas.microsoft.com/office/drawing/2014/main" id="{CF98D2BB-B212-9DEE-7292-9EF573A9D559}"/>
                    </a:ext>
                  </a:extLst>
                </p14:cNvPr>
                <p14:cNvContentPartPr/>
                <p14:nvPr/>
              </p14:nvContentPartPr>
              <p14:xfrm>
                <a:off x="2596114" y="5662468"/>
                <a:ext cx="55440" cy="33480"/>
              </p14:xfrm>
            </p:contentPart>
          </mc:Choice>
          <mc:Fallback xmlns="">
            <p:pic>
              <p:nvPicPr>
                <p:cNvPr id="116796" name="Freihand 116795">
                  <a:extLst>
                    <a:ext uri="{FF2B5EF4-FFF2-40B4-BE49-F238E27FC236}">
                      <a16:creationId xmlns:a16="http://schemas.microsoft.com/office/drawing/2014/main" id="{CF98D2BB-B212-9DEE-7292-9EF573A9D559}"/>
                    </a:ext>
                  </a:extLst>
                </p:cNvPr>
                <p:cNvPicPr/>
                <p:nvPr/>
              </p:nvPicPr>
              <p:blipFill>
                <a:blip r:embed="rId208"/>
                <a:stretch>
                  <a:fillRect/>
                </a:stretch>
              </p:blipFill>
              <p:spPr>
                <a:xfrm>
                  <a:off x="2587474" y="5653828"/>
                  <a:ext cx="73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6797" name="Freihand 116796">
                  <a:extLst>
                    <a:ext uri="{FF2B5EF4-FFF2-40B4-BE49-F238E27FC236}">
                      <a16:creationId xmlns:a16="http://schemas.microsoft.com/office/drawing/2014/main" id="{68B535A6-7BF8-8C31-09FD-763150C03A45}"/>
                    </a:ext>
                  </a:extLst>
                </p14:cNvPr>
                <p14:cNvContentPartPr/>
                <p14:nvPr/>
              </p14:nvContentPartPr>
              <p14:xfrm>
                <a:off x="2701954" y="5672548"/>
                <a:ext cx="167400" cy="126000"/>
              </p14:xfrm>
            </p:contentPart>
          </mc:Choice>
          <mc:Fallback xmlns="">
            <p:pic>
              <p:nvPicPr>
                <p:cNvPr id="116797" name="Freihand 116796">
                  <a:extLst>
                    <a:ext uri="{FF2B5EF4-FFF2-40B4-BE49-F238E27FC236}">
                      <a16:creationId xmlns:a16="http://schemas.microsoft.com/office/drawing/2014/main" id="{68B535A6-7BF8-8C31-09FD-763150C03A45}"/>
                    </a:ext>
                  </a:extLst>
                </p:cNvPr>
                <p:cNvPicPr/>
                <p:nvPr/>
              </p:nvPicPr>
              <p:blipFill>
                <a:blip r:embed="rId210"/>
                <a:stretch>
                  <a:fillRect/>
                </a:stretch>
              </p:blipFill>
              <p:spPr>
                <a:xfrm>
                  <a:off x="2693314" y="5663548"/>
                  <a:ext cx="185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6798" name="Freihand 116797">
                  <a:extLst>
                    <a:ext uri="{FF2B5EF4-FFF2-40B4-BE49-F238E27FC236}">
                      <a16:creationId xmlns:a16="http://schemas.microsoft.com/office/drawing/2014/main" id="{159E44B4-5D29-AC14-DDEA-DFF15DEF3893}"/>
                    </a:ext>
                  </a:extLst>
                </p14:cNvPr>
                <p14:cNvContentPartPr/>
                <p14:nvPr/>
              </p14:nvContentPartPr>
              <p14:xfrm>
                <a:off x="3087874" y="5612428"/>
                <a:ext cx="250920" cy="213120"/>
              </p14:xfrm>
            </p:contentPart>
          </mc:Choice>
          <mc:Fallback xmlns="">
            <p:pic>
              <p:nvPicPr>
                <p:cNvPr id="116798" name="Freihand 116797">
                  <a:extLst>
                    <a:ext uri="{FF2B5EF4-FFF2-40B4-BE49-F238E27FC236}">
                      <a16:creationId xmlns:a16="http://schemas.microsoft.com/office/drawing/2014/main" id="{159E44B4-5D29-AC14-DDEA-DFF15DEF3893}"/>
                    </a:ext>
                  </a:extLst>
                </p:cNvPr>
                <p:cNvPicPr/>
                <p:nvPr/>
              </p:nvPicPr>
              <p:blipFill>
                <a:blip r:embed="rId212"/>
                <a:stretch>
                  <a:fillRect/>
                </a:stretch>
              </p:blipFill>
              <p:spPr>
                <a:xfrm>
                  <a:off x="3078874" y="5603788"/>
                  <a:ext cx="2685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6799" name="Freihand 116798">
                  <a:extLst>
                    <a:ext uri="{FF2B5EF4-FFF2-40B4-BE49-F238E27FC236}">
                      <a16:creationId xmlns:a16="http://schemas.microsoft.com/office/drawing/2014/main" id="{31E56B3C-A9CC-C732-BB90-14DCF02AFF62}"/>
                    </a:ext>
                  </a:extLst>
                </p14:cNvPr>
                <p14:cNvContentPartPr/>
                <p14:nvPr/>
              </p14:nvContentPartPr>
              <p14:xfrm>
                <a:off x="3650914" y="5652748"/>
                <a:ext cx="247320" cy="200520"/>
              </p14:xfrm>
            </p:contentPart>
          </mc:Choice>
          <mc:Fallback xmlns="">
            <p:pic>
              <p:nvPicPr>
                <p:cNvPr id="116799" name="Freihand 116798">
                  <a:extLst>
                    <a:ext uri="{FF2B5EF4-FFF2-40B4-BE49-F238E27FC236}">
                      <a16:creationId xmlns:a16="http://schemas.microsoft.com/office/drawing/2014/main" id="{31E56B3C-A9CC-C732-BB90-14DCF02AFF62}"/>
                    </a:ext>
                  </a:extLst>
                </p:cNvPr>
                <p:cNvPicPr/>
                <p:nvPr/>
              </p:nvPicPr>
              <p:blipFill>
                <a:blip r:embed="rId214"/>
                <a:stretch>
                  <a:fillRect/>
                </a:stretch>
              </p:blipFill>
              <p:spPr>
                <a:xfrm>
                  <a:off x="3642274" y="5643748"/>
                  <a:ext cx="264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6800" name="Freihand 116799">
                  <a:extLst>
                    <a:ext uri="{FF2B5EF4-FFF2-40B4-BE49-F238E27FC236}">
                      <a16:creationId xmlns:a16="http://schemas.microsoft.com/office/drawing/2014/main" id="{EE6EDFEF-856A-4B12-1809-0379426451D0}"/>
                    </a:ext>
                  </a:extLst>
                </p14:cNvPr>
                <p14:cNvContentPartPr/>
                <p14:nvPr/>
              </p14:nvContentPartPr>
              <p14:xfrm>
                <a:off x="3955114" y="5571388"/>
                <a:ext cx="479520" cy="309600"/>
              </p14:xfrm>
            </p:contentPart>
          </mc:Choice>
          <mc:Fallback xmlns="">
            <p:pic>
              <p:nvPicPr>
                <p:cNvPr id="116800" name="Freihand 116799">
                  <a:extLst>
                    <a:ext uri="{FF2B5EF4-FFF2-40B4-BE49-F238E27FC236}">
                      <a16:creationId xmlns:a16="http://schemas.microsoft.com/office/drawing/2014/main" id="{EE6EDFEF-856A-4B12-1809-0379426451D0}"/>
                    </a:ext>
                  </a:extLst>
                </p:cNvPr>
                <p:cNvPicPr/>
                <p:nvPr/>
              </p:nvPicPr>
              <p:blipFill>
                <a:blip r:embed="rId216"/>
                <a:stretch>
                  <a:fillRect/>
                </a:stretch>
              </p:blipFill>
              <p:spPr>
                <a:xfrm>
                  <a:off x="3946474" y="5562388"/>
                  <a:ext cx="4971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6801" name="Freihand 116800">
                  <a:extLst>
                    <a:ext uri="{FF2B5EF4-FFF2-40B4-BE49-F238E27FC236}">
                      <a16:creationId xmlns:a16="http://schemas.microsoft.com/office/drawing/2014/main" id="{47C10472-9641-291F-AEDE-E8DE1E6F9ADF}"/>
                    </a:ext>
                  </a:extLst>
                </p14:cNvPr>
                <p14:cNvContentPartPr/>
                <p14:nvPr/>
              </p14:nvContentPartPr>
              <p14:xfrm>
                <a:off x="4480354" y="5613508"/>
                <a:ext cx="312480" cy="223560"/>
              </p14:xfrm>
            </p:contentPart>
          </mc:Choice>
          <mc:Fallback xmlns="">
            <p:pic>
              <p:nvPicPr>
                <p:cNvPr id="116801" name="Freihand 116800">
                  <a:extLst>
                    <a:ext uri="{FF2B5EF4-FFF2-40B4-BE49-F238E27FC236}">
                      <a16:creationId xmlns:a16="http://schemas.microsoft.com/office/drawing/2014/main" id="{47C10472-9641-291F-AEDE-E8DE1E6F9ADF}"/>
                    </a:ext>
                  </a:extLst>
                </p:cNvPr>
                <p:cNvPicPr/>
                <p:nvPr/>
              </p:nvPicPr>
              <p:blipFill>
                <a:blip r:embed="rId218"/>
                <a:stretch>
                  <a:fillRect/>
                </a:stretch>
              </p:blipFill>
              <p:spPr>
                <a:xfrm>
                  <a:off x="4471714" y="5604868"/>
                  <a:ext cx="330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6802" name="Freihand 116801">
                  <a:extLst>
                    <a:ext uri="{FF2B5EF4-FFF2-40B4-BE49-F238E27FC236}">
                      <a16:creationId xmlns:a16="http://schemas.microsoft.com/office/drawing/2014/main" id="{56ACBE80-DE76-1ED5-7AF5-FA0B9A970684}"/>
                    </a:ext>
                  </a:extLst>
                </p14:cNvPr>
                <p14:cNvContentPartPr/>
                <p14:nvPr/>
              </p14:nvContentPartPr>
              <p14:xfrm>
                <a:off x="3806794" y="5592988"/>
                <a:ext cx="60480" cy="12600"/>
              </p14:xfrm>
            </p:contentPart>
          </mc:Choice>
          <mc:Fallback xmlns="">
            <p:pic>
              <p:nvPicPr>
                <p:cNvPr id="116802" name="Freihand 116801">
                  <a:extLst>
                    <a:ext uri="{FF2B5EF4-FFF2-40B4-BE49-F238E27FC236}">
                      <a16:creationId xmlns:a16="http://schemas.microsoft.com/office/drawing/2014/main" id="{56ACBE80-DE76-1ED5-7AF5-FA0B9A970684}"/>
                    </a:ext>
                  </a:extLst>
                </p:cNvPr>
                <p:cNvPicPr/>
                <p:nvPr/>
              </p:nvPicPr>
              <p:blipFill>
                <a:blip r:embed="rId220"/>
                <a:stretch>
                  <a:fillRect/>
                </a:stretch>
              </p:blipFill>
              <p:spPr>
                <a:xfrm>
                  <a:off x="3798154" y="5584348"/>
                  <a:ext cx="78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6803" name="Freihand 116802">
                  <a:extLst>
                    <a:ext uri="{FF2B5EF4-FFF2-40B4-BE49-F238E27FC236}">
                      <a16:creationId xmlns:a16="http://schemas.microsoft.com/office/drawing/2014/main" id="{8461B35A-D831-F77A-D0EB-C1C84B0F07AE}"/>
                    </a:ext>
                  </a:extLst>
                </p14:cNvPr>
                <p14:cNvContentPartPr/>
                <p14:nvPr/>
              </p14:nvContentPartPr>
              <p14:xfrm>
                <a:off x="4996594" y="5701708"/>
                <a:ext cx="203400" cy="111240"/>
              </p14:xfrm>
            </p:contentPart>
          </mc:Choice>
          <mc:Fallback xmlns="">
            <p:pic>
              <p:nvPicPr>
                <p:cNvPr id="116803" name="Freihand 116802">
                  <a:extLst>
                    <a:ext uri="{FF2B5EF4-FFF2-40B4-BE49-F238E27FC236}">
                      <a16:creationId xmlns:a16="http://schemas.microsoft.com/office/drawing/2014/main" id="{8461B35A-D831-F77A-D0EB-C1C84B0F07AE}"/>
                    </a:ext>
                  </a:extLst>
                </p:cNvPr>
                <p:cNvPicPr/>
                <p:nvPr/>
              </p:nvPicPr>
              <p:blipFill>
                <a:blip r:embed="rId222"/>
                <a:stretch>
                  <a:fillRect/>
                </a:stretch>
              </p:blipFill>
              <p:spPr>
                <a:xfrm>
                  <a:off x="4987954" y="5692708"/>
                  <a:ext cx="221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6804" name="Freihand 116803">
                  <a:extLst>
                    <a:ext uri="{FF2B5EF4-FFF2-40B4-BE49-F238E27FC236}">
                      <a16:creationId xmlns:a16="http://schemas.microsoft.com/office/drawing/2014/main" id="{F11EC2A3-27A1-BCF8-54BB-DA18484711DF}"/>
                    </a:ext>
                  </a:extLst>
                </p14:cNvPr>
                <p14:cNvContentPartPr/>
                <p14:nvPr/>
              </p14:nvContentPartPr>
              <p14:xfrm>
                <a:off x="5163994" y="5652748"/>
                <a:ext cx="19080" cy="26640"/>
              </p14:xfrm>
            </p:contentPart>
          </mc:Choice>
          <mc:Fallback xmlns="">
            <p:pic>
              <p:nvPicPr>
                <p:cNvPr id="116804" name="Freihand 116803">
                  <a:extLst>
                    <a:ext uri="{FF2B5EF4-FFF2-40B4-BE49-F238E27FC236}">
                      <a16:creationId xmlns:a16="http://schemas.microsoft.com/office/drawing/2014/main" id="{F11EC2A3-27A1-BCF8-54BB-DA18484711DF}"/>
                    </a:ext>
                  </a:extLst>
                </p:cNvPr>
                <p:cNvPicPr/>
                <p:nvPr/>
              </p:nvPicPr>
              <p:blipFill>
                <a:blip r:embed="rId224"/>
                <a:stretch>
                  <a:fillRect/>
                </a:stretch>
              </p:blipFill>
              <p:spPr>
                <a:xfrm>
                  <a:off x="5155354" y="5643748"/>
                  <a:ext cx="36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6805" name="Freihand 116804">
                  <a:extLst>
                    <a:ext uri="{FF2B5EF4-FFF2-40B4-BE49-F238E27FC236}">
                      <a16:creationId xmlns:a16="http://schemas.microsoft.com/office/drawing/2014/main" id="{FA1AEC7B-5C7C-DFBF-8797-E89F3B417E51}"/>
                    </a:ext>
                  </a:extLst>
                </p14:cNvPr>
                <p14:cNvContentPartPr/>
                <p14:nvPr/>
              </p14:nvContentPartPr>
              <p14:xfrm>
                <a:off x="5217994" y="5688028"/>
                <a:ext cx="111240" cy="136080"/>
              </p14:xfrm>
            </p:contentPart>
          </mc:Choice>
          <mc:Fallback xmlns="">
            <p:pic>
              <p:nvPicPr>
                <p:cNvPr id="116805" name="Freihand 116804">
                  <a:extLst>
                    <a:ext uri="{FF2B5EF4-FFF2-40B4-BE49-F238E27FC236}">
                      <a16:creationId xmlns:a16="http://schemas.microsoft.com/office/drawing/2014/main" id="{FA1AEC7B-5C7C-DFBF-8797-E89F3B417E51}"/>
                    </a:ext>
                  </a:extLst>
                </p:cNvPr>
                <p:cNvPicPr/>
                <p:nvPr/>
              </p:nvPicPr>
              <p:blipFill>
                <a:blip r:embed="rId226"/>
                <a:stretch>
                  <a:fillRect/>
                </a:stretch>
              </p:blipFill>
              <p:spPr>
                <a:xfrm>
                  <a:off x="5209354" y="5679028"/>
                  <a:ext cx="128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6806" name="Freihand 116805">
                  <a:extLst>
                    <a:ext uri="{FF2B5EF4-FFF2-40B4-BE49-F238E27FC236}">
                      <a16:creationId xmlns:a16="http://schemas.microsoft.com/office/drawing/2014/main" id="{5E7319DA-B49F-4332-142F-1C6EF1940851}"/>
                    </a:ext>
                  </a:extLst>
                </p14:cNvPr>
                <p14:cNvContentPartPr/>
                <p14:nvPr/>
              </p14:nvContentPartPr>
              <p14:xfrm>
                <a:off x="5433634" y="5596228"/>
                <a:ext cx="164520" cy="209520"/>
              </p14:xfrm>
            </p:contentPart>
          </mc:Choice>
          <mc:Fallback xmlns="">
            <p:pic>
              <p:nvPicPr>
                <p:cNvPr id="116806" name="Freihand 116805">
                  <a:extLst>
                    <a:ext uri="{FF2B5EF4-FFF2-40B4-BE49-F238E27FC236}">
                      <a16:creationId xmlns:a16="http://schemas.microsoft.com/office/drawing/2014/main" id="{5E7319DA-B49F-4332-142F-1C6EF1940851}"/>
                    </a:ext>
                  </a:extLst>
                </p:cNvPr>
                <p:cNvPicPr/>
                <p:nvPr/>
              </p:nvPicPr>
              <p:blipFill>
                <a:blip r:embed="rId228"/>
                <a:stretch>
                  <a:fillRect/>
                </a:stretch>
              </p:blipFill>
              <p:spPr>
                <a:xfrm>
                  <a:off x="5424634" y="5587588"/>
                  <a:ext cx="182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6807" name="Freihand 116806">
                  <a:extLst>
                    <a:ext uri="{FF2B5EF4-FFF2-40B4-BE49-F238E27FC236}">
                      <a16:creationId xmlns:a16="http://schemas.microsoft.com/office/drawing/2014/main" id="{42761C52-3D1C-4684-02DA-1D9E923804B6}"/>
                    </a:ext>
                  </a:extLst>
                </p14:cNvPr>
                <p14:cNvContentPartPr/>
                <p14:nvPr/>
              </p14:nvContentPartPr>
              <p14:xfrm>
                <a:off x="5557474" y="5547988"/>
                <a:ext cx="4320" cy="9000"/>
              </p14:xfrm>
            </p:contentPart>
          </mc:Choice>
          <mc:Fallback xmlns="">
            <p:pic>
              <p:nvPicPr>
                <p:cNvPr id="116807" name="Freihand 116806">
                  <a:extLst>
                    <a:ext uri="{FF2B5EF4-FFF2-40B4-BE49-F238E27FC236}">
                      <a16:creationId xmlns:a16="http://schemas.microsoft.com/office/drawing/2014/main" id="{42761C52-3D1C-4684-02DA-1D9E923804B6}"/>
                    </a:ext>
                  </a:extLst>
                </p:cNvPr>
                <p:cNvPicPr/>
                <p:nvPr/>
              </p:nvPicPr>
              <p:blipFill>
                <a:blip r:embed="rId140"/>
                <a:stretch>
                  <a:fillRect/>
                </a:stretch>
              </p:blipFill>
              <p:spPr>
                <a:xfrm>
                  <a:off x="5548834" y="5538988"/>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6808" name="Freihand 116807">
                  <a:extLst>
                    <a:ext uri="{FF2B5EF4-FFF2-40B4-BE49-F238E27FC236}">
                      <a16:creationId xmlns:a16="http://schemas.microsoft.com/office/drawing/2014/main" id="{DBCC8A5F-4E43-0860-E31B-78077FC09DD1}"/>
                    </a:ext>
                  </a:extLst>
                </p14:cNvPr>
                <p14:cNvContentPartPr/>
                <p14:nvPr/>
              </p14:nvContentPartPr>
              <p14:xfrm>
                <a:off x="5635594" y="5515588"/>
                <a:ext cx="146520" cy="252720"/>
              </p14:xfrm>
            </p:contentPart>
          </mc:Choice>
          <mc:Fallback xmlns="">
            <p:pic>
              <p:nvPicPr>
                <p:cNvPr id="116808" name="Freihand 116807">
                  <a:extLst>
                    <a:ext uri="{FF2B5EF4-FFF2-40B4-BE49-F238E27FC236}">
                      <a16:creationId xmlns:a16="http://schemas.microsoft.com/office/drawing/2014/main" id="{DBCC8A5F-4E43-0860-E31B-78077FC09DD1}"/>
                    </a:ext>
                  </a:extLst>
                </p:cNvPr>
                <p:cNvPicPr/>
                <p:nvPr/>
              </p:nvPicPr>
              <p:blipFill>
                <a:blip r:embed="rId231"/>
                <a:stretch>
                  <a:fillRect/>
                </a:stretch>
              </p:blipFill>
              <p:spPr>
                <a:xfrm>
                  <a:off x="5626954" y="5506588"/>
                  <a:ext cx="1641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6809" name="Freihand 116808">
                  <a:extLst>
                    <a:ext uri="{FF2B5EF4-FFF2-40B4-BE49-F238E27FC236}">
                      <a16:creationId xmlns:a16="http://schemas.microsoft.com/office/drawing/2014/main" id="{7593ABDC-9B62-5292-8AF5-DCA15F0F6349}"/>
                    </a:ext>
                  </a:extLst>
                </p14:cNvPr>
                <p14:cNvContentPartPr/>
                <p14:nvPr/>
              </p14:nvContentPartPr>
              <p14:xfrm>
                <a:off x="5889754" y="5556988"/>
                <a:ext cx="121680" cy="211320"/>
              </p14:xfrm>
            </p:contentPart>
          </mc:Choice>
          <mc:Fallback xmlns="">
            <p:pic>
              <p:nvPicPr>
                <p:cNvPr id="116809" name="Freihand 116808">
                  <a:extLst>
                    <a:ext uri="{FF2B5EF4-FFF2-40B4-BE49-F238E27FC236}">
                      <a16:creationId xmlns:a16="http://schemas.microsoft.com/office/drawing/2014/main" id="{7593ABDC-9B62-5292-8AF5-DCA15F0F6349}"/>
                    </a:ext>
                  </a:extLst>
                </p:cNvPr>
                <p:cNvPicPr/>
                <p:nvPr/>
              </p:nvPicPr>
              <p:blipFill>
                <a:blip r:embed="rId233"/>
                <a:stretch>
                  <a:fillRect/>
                </a:stretch>
              </p:blipFill>
              <p:spPr>
                <a:xfrm>
                  <a:off x="5881114" y="5547988"/>
                  <a:ext cx="139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6810" name="Freihand 116809">
                  <a:extLst>
                    <a:ext uri="{FF2B5EF4-FFF2-40B4-BE49-F238E27FC236}">
                      <a16:creationId xmlns:a16="http://schemas.microsoft.com/office/drawing/2014/main" id="{ACCEBDB6-B950-A358-B6C7-906C466B7CB7}"/>
                    </a:ext>
                  </a:extLst>
                </p14:cNvPr>
                <p14:cNvContentPartPr/>
                <p14:nvPr/>
              </p14:nvContentPartPr>
              <p14:xfrm>
                <a:off x="6009634" y="5576068"/>
                <a:ext cx="9720" cy="35640"/>
              </p14:xfrm>
            </p:contentPart>
          </mc:Choice>
          <mc:Fallback xmlns="">
            <p:pic>
              <p:nvPicPr>
                <p:cNvPr id="116810" name="Freihand 116809">
                  <a:extLst>
                    <a:ext uri="{FF2B5EF4-FFF2-40B4-BE49-F238E27FC236}">
                      <a16:creationId xmlns:a16="http://schemas.microsoft.com/office/drawing/2014/main" id="{ACCEBDB6-B950-A358-B6C7-906C466B7CB7}"/>
                    </a:ext>
                  </a:extLst>
                </p:cNvPr>
                <p:cNvPicPr/>
                <p:nvPr/>
              </p:nvPicPr>
              <p:blipFill>
                <a:blip r:embed="rId235"/>
                <a:stretch>
                  <a:fillRect/>
                </a:stretch>
              </p:blipFill>
              <p:spPr>
                <a:xfrm>
                  <a:off x="6000634" y="5567068"/>
                  <a:ext cx="27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6811" name="Freihand 116810">
                  <a:extLst>
                    <a:ext uri="{FF2B5EF4-FFF2-40B4-BE49-F238E27FC236}">
                      <a16:creationId xmlns:a16="http://schemas.microsoft.com/office/drawing/2014/main" id="{41D78222-CB2D-5C4C-6884-3643905B8F76}"/>
                    </a:ext>
                  </a:extLst>
                </p14:cNvPr>
                <p14:cNvContentPartPr/>
                <p14:nvPr/>
              </p14:nvContentPartPr>
              <p14:xfrm>
                <a:off x="6077314" y="5662468"/>
                <a:ext cx="223920" cy="71640"/>
              </p14:xfrm>
            </p:contentPart>
          </mc:Choice>
          <mc:Fallback xmlns="">
            <p:pic>
              <p:nvPicPr>
                <p:cNvPr id="116811" name="Freihand 116810">
                  <a:extLst>
                    <a:ext uri="{FF2B5EF4-FFF2-40B4-BE49-F238E27FC236}">
                      <a16:creationId xmlns:a16="http://schemas.microsoft.com/office/drawing/2014/main" id="{41D78222-CB2D-5C4C-6884-3643905B8F76}"/>
                    </a:ext>
                  </a:extLst>
                </p:cNvPr>
                <p:cNvPicPr/>
                <p:nvPr/>
              </p:nvPicPr>
              <p:blipFill>
                <a:blip r:embed="rId237"/>
                <a:stretch>
                  <a:fillRect/>
                </a:stretch>
              </p:blipFill>
              <p:spPr>
                <a:xfrm>
                  <a:off x="6068314" y="5653468"/>
                  <a:ext cx="241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6812" name="Freihand 116811">
                  <a:extLst>
                    <a:ext uri="{FF2B5EF4-FFF2-40B4-BE49-F238E27FC236}">
                      <a16:creationId xmlns:a16="http://schemas.microsoft.com/office/drawing/2014/main" id="{C7B61361-A71A-0CB0-75C3-44B56AD800EE}"/>
                    </a:ext>
                  </a:extLst>
                </p14:cNvPr>
                <p14:cNvContentPartPr/>
                <p14:nvPr/>
              </p14:nvContentPartPr>
              <p14:xfrm>
                <a:off x="6339754" y="5683348"/>
                <a:ext cx="77400" cy="99360"/>
              </p14:xfrm>
            </p:contentPart>
          </mc:Choice>
          <mc:Fallback xmlns="">
            <p:pic>
              <p:nvPicPr>
                <p:cNvPr id="116812" name="Freihand 116811">
                  <a:extLst>
                    <a:ext uri="{FF2B5EF4-FFF2-40B4-BE49-F238E27FC236}">
                      <a16:creationId xmlns:a16="http://schemas.microsoft.com/office/drawing/2014/main" id="{C7B61361-A71A-0CB0-75C3-44B56AD800EE}"/>
                    </a:ext>
                  </a:extLst>
                </p:cNvPr>
                <p:cNvPicPr/>
                <p:nvPr/>
              </p:nvPicPr>
              <p:blipFill>
                <a:blip r:embed="rId239"/>
                <a:stretch>
                  <a:fillRect/>
                </a:stretch>
              </p:blipFill>
              <p:spPr>
                <a:xfrm>
                  <a:off x="6330754" y="5674708"/>
                  <a:ext cx="95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6814" name="Freihand 116813">
                  <a:extLst>
                    <a:ext uri="{FF2B5EF4-FFF2-40B4-BE49-F238E27FC236}">
                      <a16:creationId xmlns:a16="http://schemas.microsoft.com/office/drawing/2014/main" id="{C747AFF1-A361-FAF1-FCFC-1D3F377CF992}"/>
                    </a:ext>
                  </a:extLst>
                </p14:cNvPr>
                <p14:cNvContentPartPr/>
                <p14:nvPr/>
              </p14:nvContentPartPr>
              <p14:xfrm>
                <a:off x="6673834" y="5549788"/>
                <a:ext cx="134640" cy="232920"/>
              </p14:xfrm>
            </p:contentPart>
          </mc:Choice>
          <mc:Fallback xmlns="">
            <p:pic>
              <p:nvPicPr>
                <p:cNvPr id="116814" name="Freihand 116813">
                  <a:extLst>
                    <a:ext uri="{FF2B5EF4-FFF2-40B4-BE49-F238E27FC236}">
                      <a16:creationId xmlns:a16="http://schemas.microsoft.com/office/drawing/2014/main" id="{C747AFF1-A361-FAF1-FCFC-1D3F377CF992}"/>
                    </a:ext>
                  </a:extLst>
                </p:cNvPr>
                <p:cNvPicPr/>
                <p:nvPr/>
              </p:nvPicPr>
              <p:blipFill>
                <a:blip r:embed="rId241"/>
                <a:stretch>
                  <a:fillRect/>
                </a:stretch>
              </p:blipFill>
              <p:spPr>
                <a:xfrm>
                  <a:off x="6664834" y="5540788"/>
                  <a:ext cx="1522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6815" name="Freihand 116814">
                  <a:extLst>
                    <a:ext uri="{FF2B5EF4-FFF2-40B4-BE49-F238E27FC236}">
                      <a16:creationId xmlns:a16="http://schemas.microsoft.com/office/drawing/2014/main" id="{5EAB804D-5F3D-7794-4299-D2A30D0198D5}"/>
                    </a:ext>
                  </a:extLst>
                </p14:cNvPr>
                <p14:cNvContentPartPr/>
                <p14:nvPr/>
              </p14:nvContentPartPr>
              <p14:xfrm>
                <a:off x="6989914" y="5561308"/>
                <a:ext cx="29520" cy="223560"/>
              </p14:xfrm>
            </p:contentPart>
          </mc:Choice>
          <mc:Fallback xmlns="">
            <p:pic>
              <p:nvPicPr>
                <p:cNvPr id="116815" name="Freihand 116814">
                  <a:extLst>
                    <a:ext uri="{FF2B5EF4-FFF2-40B4-BE49-F238E27FC236}">
                      <a16:creationId xmlns:a16="http://schemas.microsoft.com/office/drawing/2014/main" id="{5EAB804D-5F3D-7794-4299-D2A30D0198D5}"/>
                    </a:ext>
                  </a:extLst>
                </p:cNvPr>
                <p:cNvPicPr/>
                <p:nvPr/>
              </p:nvPicPr>
              <p:blipFill>
                <a:blip r:embed="rId243"/>
                <a:stretch>
                  <a:fillRect/>
                </a:stretch>
              </p:blipFill>
              <p:spPr>
                <a:xfrm>
                  <a:off x="6980914" y="5552308"/>
                  <a:ext cx="47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6816" name="Freihand 116815">
                  <a:extLst>
                    <a:ext uri="{FF2B5EF4-FFF2-40B4-BE49-F238E27FC236}">
                      <a16:creationId xmlns:a16="http://schemas.microsoft.com/office/drawing/2014/main" id="{AB77A5FC-11F0-397C-0E67-46E63580730F}"/>
                    </a:ext>
                  </a:extLst>
                </p14:cNvPr>
                <p14:cNvContentPartPr/>
                <p14:nvPr/>
              </p14:nvContentPartPr>
              <p14:xfrm>
                <a:off x="6900634" y="5541868"/>
                <a:ext cx="194400" cy="225720"/>
              </p14:xfrm>
            </p:contentPart>
          </mc:Choice>
          <mc:Fallback xmlns="">
            <p:pic>
              <p:nvPicPr>
                <p:cNvPr id="116816" name="Freihand 116815">
                  <a:extLst>
                    <a:ext uri="{FF2B5EF4-FFF2-40B4-BE49-F238E27FC236}">
                      <a16:creationId xmlns:a16="http://schemas.microsoft.com/office/drawing/2014/main" id="{AB77A5FC-11F0-397C-0E67-46E63580730F}"/>
                    </a:ext>
                  </a:extLst>
                </p:cNvPr>
                <p:cNvPicPr/>
                <p:nvPr/>
              </p:nvPicPr>
              <p:blipFill>
                <a:blip r:embed="rId245"/>
                <a:stretch>
                  <a:fillRect/>
                </a:stretch>
              </p:blipFill>
              <p:spPr>
                <a:xfrm>
                  <a:off x="6891634" y="5533228"/>
                  <a:ext cx="212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6817" name="Freihand 116816">
                  <a:extLst>
                    <a:ext uri="{FF2B5EF4-FFF2-40B4-BE49-F238E27FC236}">
                      <a16:creationId xmlns:a16="http://schemas.microsoft.com/office/drawing/2014/main" id="{5F5326EB-73E5-7191-FB9E-CA0EDFE796A9}"/>
                    </a:ext>
                  </a:extLst>
                </p14:cNvPr>
                <p14:cNvContentPartPr/>
                <p14:nvPr/>
              </p14:nvContentPartPr>
              <p14:xfrm>
                <a:off x="7132114" y="5500108"/>
                <a:ext cx="156600" cy="258120"/>
              </p14:xfrm>
            </p:contentPart>
          </mc:Choice>
          <mc:Fallback xmlns="">
            <p:pic>
              <p:nvPicPr>
                <p:cNvPr id="116817" name="Freihand 116816">
                  <a:extLst>
                    <a:ext uri="{FF2B5EF4-FFF2-40B4-BE49-F238E27FC236}">
                      <a16:creationId xmlns:a16="http://schemas.microsoft.com/office/drawing/2014/main" id="{5F5326EB-73E5-7191-FB9E-CA0EDFE796A9}"/>
                    </a:ext>
                  </a:extLst>
                </p:cNvPr>
                <p:cNvPicPr/>
                <p:nvPr/>
              </p:nvPicPr>
              <p:blipFill>
                <a:blip r:embed="rId247"/>
                <a:stretch>
                  <a:fillRect/>
                </a:stretch>
              </p:blipFill>
              <p:spPr>
                <a:xfrm>
                  <a:off x="7123474" y="5491108"/>
                  <a:ext cx="174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6818" name="Freihand 116817">
                  <a:extLst>
                    <a:ext uri="{FF2B5EF4-FFF2-40B4-BE49-F238E27FC236}">
                      <a16:creationId xmlns:a16="http://schemas.microsoft.com/office/drawing/2014/main" id="{576C2D97-50BF-05AF-72BF-6F0689884ADC}"/>
                    </a:ext>
                  </a:extLst>
                </p14:cNvPr>
                <p14:cNvContentPartPr/>
                <p14:nvPr/>
              </p14:nvContentPartPr>
              <p14:xfrm>
                <a:off x="7373674" y="5482828"/>
                <a:ext cx="18360" cy="192600"/>
              </p14:xfrm>
            </p:contentPart>
          </mc:Choice>
          <mc:Fallback xmlns="">
            <p:pic>
              <p:nvPicPr>
                <p:cNvPr id="116818" name="Freihand 116817">
                  <a:extLst>
                    <a:ext uri="{FF2B5EF4-FFF2-40B4-BE49-F238E27FC236}">
                      <a16:creationId xmlns:a16="http://schemas.microsoft.com/office/drawing/2014/main" id="{576C2D97-50BF-05AF-72BF-6F0689884ADC}"/>
                    </a:ext>
                  </a:extLst>
                </p:cNvPr>
                <p:cNvPicPr/>
                <p:nvPr/>
              </p:nvPicPr>
              <p:blipFill>
                <a:blip r:embed="rId249"/>
                <a:stretch>
                  <a:fillRect/>
                </a:stretch>
              </p:blipFill>
              <p:spPr>
                <a:xfrm>
                  <a:off x="7364674" y="5474188"/>
                  <a:ext cx="36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6819" name="Freihand 116818">
                  <a:extLst>
                    <a:ext uri="{FF2B5EF4-FFF2-40B4-BE49-F238E27FC236}">
                      <a16:creationId xmlns:a16="http://schemas.microsoft.com/office/drawing/2014/main" id="{0F7DFBBA-6A84-9DD2-E820-DACE7682887F}"/>
                    </a:ext>
                  </a:extLst>
                </p14:cNvPr>
                <p14:cNvContentPartPr/>
                <p14:nvPr/>
              </p14:nvContentPartPr>
              <p14:xfrm>
                <a:off x="7279714" y="5476348"/>
                <a:ext cx="147600" cy="153000"/>
              </p14:xfrm>
            </p:contentPart>
          </mc:Choice>
          <mc:Fallback xmlns="">
            <p:pic>
              <p:nvPicPr>
                <p:cNvPr id="116819" name="Freihand 116818">
                  <a:extLst>
                    <a:ext uri="{FF2B5EF4-FFF2-40B4-BE49-F238E27FC236}">
                      <a16:creationId xmlns:a16="http://schemas.microsoft.com/office/drawing/2014/main" id="{0F7DFBBA-6A84-9DD2-E820-DACE7682887F}"/>
                    </a:ext>
                  </a:extLst>
                </p:cNvPr>
                <p:cNvPicPr/>
                <p:nvPr/>
              </p:nvPicPr>
              <p:blipFill>
                <a:blip r:embed="rId251"/>
                <a:stretch>
                  <a:fillRect/>
                </a:stretch>
              </p:blipFill>
              <p:spPr>
                <a:xfrm>
                  <a:off x="7270714" y="5467348"/>
                  <a:ext cx="165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6820" name="Freihand 116819">
                  <a:extLst>
                    <a:ext uri="{FF2B5EF4-FFF2-40B4-BE49-F238E27FC236}">
                      <a16:creationId xmlns:a16="http://schemas.microsoft.com/office/drawing/2014/main" id="{3FDC8770-2B0F-A6ED-11B3-EEF218A7F1AB}"/>
                    </a:ext>
                  </a:extLst>
                </p14:cNvPr>
                <p14:cNvContentPartPr/>
                <p14:nvPr/>
              </p14:nvContentPartPr>
              <p14:xfrm>
                <a:off x="7454314" y="5636188"/>
                <a:ext cx="27360" cy="124200"/>
              </p14:xfrm>
            </p:contentPart>
          </mc:Choice>
          <mc:Fallback xmlns="">
            <p:pic>
              <p:nvPicPr>
                <p:cNvPr id="116820" name="Freihand 116819">
                  <a:extLst>
                    <a:ext uri="{FF2B5EF4-FFF2-40B4-BE49-F238E27FC236}">
                      <a16:creationId xmlns:a16="http://schemas.microsoft.com/office/drawing/2014/main" id="{3FDC8770-2B0F-A6ED-11B3-EEF218A7F1AB}"/>
                    </a:ext>
                  </a:extLst>
                </p:cNvPr>
                <p:cNvPicPr/>
                <p:nvPr/>
              </p:nvPicPr>
              <p:blipFill>
                <a:blip r:embed="rId253"/>
                <a:stretch>
                  <a:fillRect/>
                </a:stretch>
              </p:blipFill>
              <p:spPr>
                <a:xfrm>
                  <a:off x="7445314" y="5627188"/>
                  <a:ext cx="45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6821" name="Freihand 116820">
                  <a:extLst>
                    <a:ext uri="{FF2B5EF4-FFF2-40B4-BE49-F238E27FC236}">
                      <a16:creationId xmlns:a16="http://schemas.microsoft.com/office/drawing/2014/main" id="{39695690-AC88-F7D5-0B03-9BA57935A170}"/>
                    </a:ext>
                  </a:extLst>
                </p14:cNvPr>
                <p14:cNvContentPartPr/>
                <p14:nvPr/>
              </p14:nvContentPartPr>
              <p14:xfrm>
                <a:off x="7580674" y="5479948"/>
                <a:ext cx="140040" cy="181800"/>
              </p14:xfrm>
            </p:contentPart>
          </mc:Choice>
          <mc:Fallback xmlns="">
            <p:pic>
              <p:nvPicPr>
                <p:cNvPr id="116821" name="Freihand 116820">
                  <a:extLst>
                    <a:ext uri="{FF2B5EF4-FFF2-40B4-BE49-F238E27FC236}">
                      <a16:creationId xmlns:a16="http://schemas.microsoft.com/office/drawing/2014/main" id="{39695690-AC88-F7D5-0B03-9BA57935A170}"/>
                    </a:ext>
                  </a:extLst>
                </p:cNvPr>
                <p:cNvPicPr/>
                <p:nvPr/>
              </p:nvPicPr>
              <p:blipFill>
                <a:blip r:embed="rId255"/>
                <a:stretch>
                  <a:fillRect/>
                </a:stretch>
              </p:blipFill>
              <p:spPr>
                <a:xfrm>
                  <a:off x="7572034" y="5470948"/>
                  <a:ext cx="157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6822" name="Freihand 116821">
                  <a:extLst>
                    <a:ext uri="{FF2B5EF4-FFF2-40B4-BE49-F238E27FC236}">
                      <a16:creationId xmlns:a16="http://schemas.microsoft.com/office/drawing/2014/main" id="{B1E4F2E1-9C95-4EC3-A227-34F97BCB1CBF}"/>
                    </a:ext>
                  </a:extLst>
                </p14:cNvPr>
                <p14:cNvContentPartPr/>
                <p14:nvPr/>
              </p14:nvContentPartPr>
              <p14:xfrm>
                <a:off x="7763914" y="5499028"/>
                <a:ext cx="39960" cy="120960"/>
              </p14:xfrm>
            </p:contentPart>
          </mc:Choice>
          <mc:Fallback xmlns="">
            <p:pic>
              <p:nvPicPr>
                <p:cNvPr id="116822" name="Freihand 116821">
                  <a:extLst>
                    <a:ext uri="{FF2B5EF4-FFF2-40B4-BE49-F238E27FC236}">
                      <a16:creationId xmlns:a16="http://schemas.microsoft.com/office/drawing/2014/main" id="{B1E4F2E1-9C95-4EC3-A227-34F97BCB1CBF}"/>
                    </a:ext>
                  </a:extLst>
                </p:cNvPr>
                <p:cNvPicPr/>
                <p:nvPr/>
              </p:nvPicPr>
              <p:blipFill>
                <a:blip r:embed="rId257"/>
                <a:stretch>
                  <a:fillRect/>
                </a:stretch>
              </p:blipFill>
              <p:spPr>
                <a:xfrm>
                  <a:off x="7755274" y="5490028"/>
                  <a:ext cx="57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6823" name="Freihand 116822">
                  <a:extLst>
                    <a:ext uri="{FF2B5EF4-FFF2-40B4-BE49-F238E27FC236}">
                      <a16:creationId xmlns:a16="http://schemas.microsoft.com/office/drawing/2014/main" id="{6EE3A203-4D6D-3FC9-6E5A-ECB62C31C54E}"/>
                    </a:ext>
                  </a:extLst>
                </p14:cNvPr>
                <p14:cNvContentPartPr/>
                <p14:nvPr/>
              </p14:nvContentPartPr>
              <p14:xfrm>
                <a:off x="7757434" y="5459068"/>
                <a:ext cx="113760" cy="190440"/>
              </p14:xfrm>
            </p:contentPart>
          </mc:Choice>
          <mc:Fallback xmlns="">
            <p:pic>
              <p:nvPicPr>
                <p:cNvPr id="116823" name="Freihand 116822">
                  <a:extLst>
                    <a:ext uri="{FF2B5EF4-FFF2-40B4-BE49-F238E27FC236}">
                      <a16:creationId xmlns:a16="http://schemas.microsoft.com/office/drawing/2014/main" id="{6EE3A203-4D6D-3FC9-6E5A-ECB62C31C54E}"/>
                    </a:ext>
                  </a:extLst>
                </p:cNvPr>
                <p:cNvPicPr/>
                <p:nvPr/>
              </p:nvPicPr>
              <p:blipFill>
                <a:blip r:embed="rId259"/>
                <a:stretch>
                  <a:fillRect/>
                </a:stretch>
              </p:blipFill>
              <p:spPr>
                <a:xfrm>
                  <a:off x="7748434" y="5450428"/>
                  <a:ext cx="131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6824" name="Freihand 116823">
                  <a:extLst>
                    <a:ext uri="{FF2B5EF4-FFF2-40B4-BE49-F238E27FC236}">
                      <a16:creationId xmlns:a16="http://schemas.microsoft.com/office/drawing/2014/main" id="{67D80E47-519D-DECB-CFC6-90A876DE74BA}"/>
                    </a:ext>
                  </a:extLst>
                </p14:cNvPr>
                <p14:cNvContentPartPr/>
                <p14:nvPr/>
              </p14:nvContentPartPr>
              <p14:xfrm>
                <a:off x="7952914" y="5474548"/>
                <a:ext cx="118800" cy="147960"/>
              </p14:xfrm>
            </p:contentPart>
          </mc:Choice>
          <mc:Fallback xmlns="">
            <p:pic>
              <p:nvPicPr>
                <p:cNvPr id="116824" name="Freihand 116823">
                  <a:extLst>
                    <a:ext uri="{FF2B5EF4-FFF2-40B4-BE49-F238E27FC236}">
                      <a16:creationId xmlns:a16="http://schemas.microsoft.com/office/drawing/2014/main" id="{67D80E47-519D-DECB-CFC6-90A876DE74BA}"/>
                    </a:ext>
                  </a:extLst>
                </p:cNvPr>
                <p:cNvPicPr/>
                <p:nvPr/>
              </p:nvPicPr>
              <p:blipFill>
                <a:blip r:embed="rId261"/>
                <a:stretch>
                  <a:fillRect/>
                </a:stretch>
              </p:blipFill>
              <p:spPr>
                <a:xfrm>
                  <a:off x="7944274" y="5465548"/>
                  <a:ext cx="136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6825" name="Freihand 116824">
                  <a:extLst>
                    <a:ext uri="{FF2B5EF4-FFF2-40B4-BE49-F238E27FC236}">
                      <a16:creationId xmlns:a16="http://schemas.microsoft.com/office/drawing/2014/main" id="{AD40D050-C439-88A4-119E-99BCF7B5F061}"/>
                    </a:ext>
                  </a:extLst>
                </p14:cNvPr>
                <p14:cNvContentPartPr/>
                <p14:nvPr/>
              </p14:nvContentPartPr>
              <p14:xfrm>
                <a:off x="8140474" y="5465188"/>
                <a:ext cx="12960" cy="142920"/>
              </p14:xfrm>
            </p:contentPart>
          </mc:Choice>
          <mc:Fallback xmlns="">
            <p:pic>
              <p:nvPicPr>
                <p:cNvPr id="116825" name="Freihand 116824">
                  <a:extLst>
                    <a:ext uri="{FF2B5EF4-FFF2-40B4-BE49-F238E27FC236}">
                      <a16:creationId xmlns:a16="http://schemas.microsoft.com/office/drawing/2014/main" id="{AD40D050-C439-88A4-119E-99BCF7B5F061}"/>
                    </a:ext>
                  </a:extLst>
                </p:cNvPr>
                <p:cNvPicPr/>
                <p:nvPr/>
              </p:nvPicPr>
              <p:blipFill>
                <a:blip r:embed="rId263"/>
                <a:stretch>
                  <a:fillRect/>
                </a:stretch>
              </p:blipFill>
              <p:spPr>
                <a:xfrm>
                  <a:off x="8131474" y="5456548"/>
                  <a:ext cx="30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6826" name="Freihand 116825">
                  <a:extLst>
                    <a:ext uri="{FF2B5EF4-FFF2-40B4-BE49-F238E27FC236}">
                      <a16:creationId xmlns:a16="http://schemas.microsoft.com/office/drawing/2014/main" id="{A604ADEF-479A-1EEF-A843-550625FC52D9}"/>
                    </a:ext>
                  </a:extLst>
                </p14:cNvPr>
                <p14:cNvContentPartPr/>
                <p14:nvPr/>
              </p14:nvContentPartPr>
              <p14:xfrm>
                <a:off x="8063794" y="5449708"/>
                <a:ext cx="186120" cy="221040"/>
              </p14:xfrm>
            </p:contentPart>
          </mc:Choice>
          <mc:Fallback xmlns="">
            <p:pic>
              <p:nvPicPr>
                <p:cNvPr id="116826" name="Freihand 116825">
                  <a:extLst>
                    <a:ext uri="{FF2B5EF4-FFF2-40B4-BE49-F238E27FC236}">
                      <a16:creationId xmlns:a16="http://schemas.microsoft.com/office/drawing/2014/main" id="{A604ADEF-479A-1EEF-A843-550625FC52D9}"/>
                    </a:ext>
                  </a:extLst>
                </p:cNvPr>
                <p:cNvPicPr/>
                <p:nvPr/>
              </p:nvPicPr>
              <p:blipFill>
                <a:blip r:embed="rId265"/>
                <a:stretch>
                  <a:fillRect/>
                </a:stretch>
              </p:blipFill>
              <p:spPr>
                <a:xfrm>
                  <a:off x="8054794" y="5440708"/>
                  <a:ext cx="203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6828" name="Freihand 116827">
                  <a:extLst>
                    <a:ext uri="{FF2B5EF4-FFF2-40B4-BE49-F238E27FC236}">
                      <a16:creationId xmlns:a16="http://schemas.microsoft.com/office/drawing/2014/main" id="{71AC8B6F-8F61-1767-FB7A-4D675001FAD6}"/>
                    </a:ext>
                  </a:extLst>
                </p14:cNvPr>
                <p14:cNvContentPartPr/>
                <p14:nvPr/>
              </p14:nvContentPartPr>
              <p14:xfrm>
                <a:off x="6948874" y="5938228"/>
                <a:ext cx="142560" cy="156240"/>
              </p14:xfrm>
            </p:contentPart>
          </mc:Choice>
          <mc:Fallback xmlns="">
            <p:pic>
              <p:nvPicPr>
                <p:cNvPr id="116828" name="Freihand 116827">
                  <a:extLst>
                    <a:ext uri="{FF2B5EF4-FFF2-40B4-BE49-F238E27FC236}">
                      <a16:creationId xmlns:a16="http://schemas.microsoft.com/office/drawing/2014/main" id="{71AC8B6F-8F61-1767-FB7A-4D675001FAD6}"/>
                    </a:ext>
                  </a:extLst>
                </p:cNvPr>
                <p:cNvPicPr/>
                <p:nvPr/>
              </p:nvPicPr>
              <p:blipFill>
                <a:blip r:embed="rId267"/>
                <a:stretch>
                  <a:fillRect/>
                </a:stretch>
              </p:blipFill>
              <p:spPr>
                <a:xfrm>
                  <a:off x="6940234" y="5929228"/>
                  <a:ext cx="160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6829" name="Freihand 116828">
                  <a:extLst>
                    <a:ext uri="{FF2B5EF4-FFF2-40B4-BE49-F238E27FC236}">
                      <a16:creationId xmlns:a16="http://schemas.microsoft.com/office/drawing/2014/main" id="{B355E8F3-1292-7DB2-4DAB-635667EEB60A}"/>
                    </a:ext>
                  </a:extLst>
                </p14:cNvPr>
                <p14:cNvContentPartPr/>
                <p14:nvPr/>
              </p14:nvContentPartPr>
              <p14:xfrm>
                <a:off x="7114474" y="5937868"/>
                <a:ext cx="245520" cy="115200"/>
              </p14:xfrm>
            </p:contentPart>
          </mc:Choice>
          <mc:Fallback xmlns="">
            <p:pic>
              <p:nvPicPr>
                <p:cNvPr id="116829" name="Freihand 116828">
                  <a:extLst>
                    <a:ext uri="{FF2B5EF4-FFF2-40B4-BE49-F238E27FC236}">
                      <a16:creationId xmlns:a16="http://schemas.microsoft.com/office/drawing/2014/main" id="{B355E8F3-1292-7DB2-4DAB-635667EEB60A}"/>
                    </a:ext>
                  </a:extLst>
                </p:cNvPr>
                <p:cNvPicPr/>
                <p:nvPr/>
              </p:nvPicPr>
              <p:blipFill>
                <a:blip r:embed="rId269"/>
                <a:stretch>
                  <a:fillRect/>
                </a:stretch>
              </p:blipFill>
              <p:spPr>
                <a:xfrm>
                  <a:off x="7105474" y="5929228"/>
                  <a:ext cx="263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6830" name="Freihand 116829">
                  <a:extLst>
                    <a:ext uri="{FF2B5EF4-FFF2-40B4-BE49-F238E27FC236}">
                      <a16:creationId xmlns:a16="http://schemas.microsoft.com/office/drawing/2014/main" id="{9AE8812F-B800-2B4E-DF80-237983ECD2D7}"/>
                    </a:ext>
                  </a:extLst>
                </p14:cNvPr>
                <p14:cNvContentPartPr/>
                <p14:nvPr/>
              </p14:nvContentPartPr>
              <p14:xfrm>
                <a:off x="7410754" y="5850028"/>
                <a:ext cx="203760" cy="167040"/>
              </p14:xfrm>
            </p:contentPart>
          </mc:Choice>
          <mc:Fallback xmlns="">
            <p:pic>
              <p:nvPicPr>
                <p:cNvPr id="116830" name="Freihand 116829">
                  <a:extLst>
                    <a:ext uri="{FF2B5EF4-FFF2-40B4-BE49-F238E27FC236}">
                      <a16:creationId xmlns:a16="http://schemas.microsoft.com/office/drawing/2014/main" id="{9AE8812F-B800-2B4E-DF80-237983ECD2D7}"/>
                    </a:ext>
                  </a:extLst>
                </p:cNvPr>
                <p:cNvPicPr/>
                <p:nvPr/>
              </p:nvPicPr>
              <p:blipFill>
                <a:blip r:embed="rId271"/>
                <a:stretch>
                  <a:fillRect/>
                </a:stretch>
              </p:blipFill>
              <p:spPr>
                <a:xfrm>
                  <a:off x="7401754" y="5841028"/>
                  <a:ext cx="221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6831" name="Freihand 116830">
                  <a:extLst>
                    <a:ext uri="{FF2B5EF4-FFF2-40B4-BE49-F238E27FC236}">
                      <a16:creationId xmlns:a16="http://schemas.microsoft.com/office/drawing/2014/main" id="{EC6ACD65-4AF1-75ED-B3F4-1B7D2E2BB182}"/>
                    </a:ext>
                  </a:extLst>
                </p14:cNvPr>
                <p14:cNvContentPartPr/>
                <p14:nvPr/>
              </p14:nvContentPartPr>
              <p14:xfrm>
                <a:off x="7363234" y="5885308"/>
                <a:ext cx="106200" cy="12960"/>
              </p14:xfrm>
            </p:contentPart>
          </mc:Choice>
          <mc:Fallback xmlns="">
            <p:pic>
              <p:nvPicPr>
                <p:cNvPr id="116831" name="Freihand 116830">
                  <a:extLst>
                    <a:ext uri="{FF2B5EF4-FFF2-40B4-BE49-F238E27FC236}">
                      <a16:creationId xmlns:a16="http://schemas.microsoft.com/office/drawing/2014/main" id="{EC6ACD65-4AF1-75ED-B3F4-1B7D2E2BB182}"/>
                    </a:ext>
                  </a:extLst>
                </p:cNvPr>
                <p:cNvPicPr/>
                <p:nvPr/>
              </p:nvPicPr>
              <p:blipFill>
                <a:blip r:embed="rId273"/>
                <a:stretch>
                  <a:fillRect/>
                </a:stretch>
              </p:blipFill>
              <p:spPr>
                <a:xfrm>
                  <a:off x="7354594" y="5876308"/>
                  <a:ext cx="123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6832" name="Freihand 116831">
                  <a:extLst>
                    <a:ext uri="{FF2B5EF4-FFF2-40B4-BE49-F238E27FC236}">
                      <a16:creationId xmlns:a16="http://schemas.microsoft.com/office/drawing/2014/main" id="{E2AC1E94-E581-8840-CF9A-FC740B205443}"/>
                    </a:ext>
                  </a:extLst>
                </p14:cNvPr>
                <p14:cNvContentPartPr/>
                <p14:nvPr/>
              </p14:nvContentPartPr>
              <p14:xfrm>
                <a:off x="7592914" y="5797828"/>
                <a:ext cx="185760" cy="207720"/>
              </p14:xfrm>
            </p:contentPart>
          </mc:Choice>
          <mc:Fallback xmlns="">
            <p:pic>
              <p:nvPicPr>
                <p:cNvPr id="116832" name="Freihand 116831">
                  <a:extLst>
                    <a:ext uri="{FF2B5EF4-FFF2-40B4-BE49-F238E27FC236}">
                      <a16:creationId xmlns:a16="http://schemas.microsoft.com/office/drawing/2014/main" id="{E2AC1E94-E581-8840-CF9A-FC740B205443}"/>
                    </a:ext>
                  </a:extLst>
                </p:cNvPr>
                <p:cNvPicPr/>
                <p:nvPr/>
              </p:nvPicPr>
              <p:blipFill>
                <a:blip r:embed="rId275"/>
                <a:stretch>
                  <a:fillRect/>
                </a:stretch>
              </p:blipFill>
              <p:spPr>
                <a:xfrm>
                  <a:off x="7584274" y="5788828"/>
                  <a:ext cx="203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6833" name="Freihand 116832">
                  <a:extLst>
                    <a:ext uri="{FF2B5EF4-FFF2-40B4-BE49-F238E27FC236}">
                      <a16:creationId xmlns:a16="http://schemas.microsoft.com/office/drawing/2014/main" id="{58F7E078-1123-2C2F-DAF3-7EB05EE72D32}"/>
                    </a:ext>
                  </a:extLst>
                </p14:cNvPr>
                <p14:cNvContentPartPr/>
                <p14:nvPr/>
              </p14:nvContentPartPr>
              <p14:xfrm>
                <a:off x="7862194" y="5816188"/>
                <a:ext cx="135720" cy="152640"/>
              </p14:xfrm>
            </p:contentPart>
          </mc:Choice>
          <mc:Fallback xmlns="">
            <p:pic>
              <p:nvPicPr>
                <p:cNvPr id="116833" name="Freihand 116832">
                  <a:extLst>
                    <a:ext uri="{FF2B5EF4-FFF2-40B4-BE49-F238E27FC236}">
                      <a16:creationId xmlns:a16="http://schemas.microsoft.com/office/drawing/2014/main" id="{58F7E078-1123-2C2F-DAF3-7EB05EE72D32}"/>
                    </a:ext>
                  </a:extLst>
                </p:cNvPr>
                <p:cNvPicPr/>
                <p:nvPr/>
              </p:nvPicPr>
              <p:blipFill>
                <a:blip r:embed="rId277"/>
                <a:stretch>
                  <a:fillRect/>
                </a:stretch>
              </p:blipFill>
              <p:spPr>
                <a:xfrm>
                  <a:off x="7853194" y="5807548"/>
                  <a:ext cx="153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6834" name="Freihand 116833">
                  <a:extLst>
                    <a:ext uri="{FF2B5EF4-FFF2-40B4-BE49-F238E27FC236}">
                      <a16:creationId xmlns:a16="http://schemas.microsoft.com/office/drawing/2014/main" id="{F5F7A997-DAE5-7037-48B5-7CBD12DD15F8}"/>
                    </a:ext>
                  </a:extLst>
                </p14:cNvPr>
                <p14:cNvContentPartPr/>
                <p14:nvPr/>
              </p14:nvContentPartPr>
              <p14:xfrm>
                <a:off x="8028514" y="5892868"/>
                <a:ext cx="223200" cy="61560"/>
              </p14:xfrm>
            </p:contentPart>
          </mc:Choice>
          <mc:Fallback xmlns="">
            <p:pic>
              <p:nvPicPr>
                <p:cNvPr id="116834" name="Freihand 116833">
                  <a:extLst>
                    <a:ext uri="{FF2B5EF4-FFF2-40B4-BE49-F238E27FC236}">
                      <a16:creationId xmlns:a16="http://schemas.microsoft.com/office/drawing/2014/main" id="{F5F7A997-DAE5-7037-48B5-7CBD12DD15F8}"/>
                    </a:ext>
                  </a:extLst>
                </p:cNvPr>
                <p:cNvPicPr/>
                <p:nvPr/>
              </p:nvPicPr>
              <p:blipFill>
                <a:blip r:embed="rId279"/>
                <a:stretch>
                  <a:fillRect/>
                </a:stretch>
              </p:blipFill>
              <p:spPr>
                <a:xfrm>
                  <a:off x="8019874" y="5884228"/>
                  <a:ext cx="240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6835" name="Freihand 116834">
                  <a:extLst>
                    <a:ext uri="{FF2B5EF4-FFF2-40B4-BE49-F238E27FC236}">
                      <a16:creationId xmlns:a16="http://schemas.microsoft.com/office/drawing/2014/main" id="{2FDAEBCE-C979-DC92-A248-97B44453C7E4}"/>
                    </a:ext>
                  </a:extLst>
                </p14:cNvPr>
                <p14:cNvContentPartPr/>
                <p14:nvPr/>
              </p14:nvContentPartPr>
              <p14:xfrm>
                <a:off x="8258554" y="5762188"/>
                <a:ext cx="110880" cy="168120"/>
              </p14:xfrm>
            </p:contentPart>
          </mc:Choice>
          <mc:Fallback xmlns="">
            <p:pic>
              <p:nvPicPr>
                <p:cNvPr id="116835" name="Freihand 116834">
                  <a:extLst>
                    <a:ext uri="{FF2B5EF4-FFF2-40B4-BE49-F238E27FC236}">
                      <a16:creationId xmlns:a16="http://schemas.microsoft.com/office/drawing/2014/main" id="{2FDAEBCE-C979-DC92-A248-97B44453C7E4}"/>
                    </a:ext>
                  </a:extLst>
                </p:cNvPr>
                <p:cNvPicPr/>
                <p:nvPr/>
              </p:nvPicPr>
              <p:blipFill>
                <a:blip r:embed="rId281"/>
                <a:stretch>
                  <a:fillRect/>
                </a:stretch>
              </p:blipFill>
              <p:spPr>
                <a:xfrm>
                  <a:off x="8249554" y="5753548"/>
                  <a:ext cx="128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6836" name="Freihand 116835">
                  <a:extLst>
                    <a:ext uri="{FF2B5EF4-FFF2-40B4-BE49-F238E27FC236}">
                      <a16:creationId xmlns:a16="http://schemas.microsoft.com/office/drawing/2014/main" id="{F84C7164-B43A-50F5-EC9A-B02ADD3E6A67}"/>
                    </a:ext>
                  </a:extLst>
                </p14:cNvPr>
                <p14:cNvContentPartPr/>
                <p14:nvPr/>
              </p14:nvContentPartPr>
              <p14:xfrm>
                <a:off x="8332714" y="5923828"/>
                <a:ext cx="44280" cy="14040"/>
              </p14:xfrm>
            </p:contentPart>
          </mc:Choice>
          <mc:Fallback xmlns="">
            <p:pic>
              <p:nvPicPr>
                <p:cNvPr id="116836" name="Freihand 116835">
                  <a:extLst>
                    <a:ext uri="{FF2B5EF4-FFF2-40B4-BE49-F238E27FC236}">
                      <a16:creationId xmlns:a16="http://schemas.microsoft.com/office/drawing/2014/main" id="{F84C7164-B43A-50F5-EC9A-B02ADD3E6A67}"/>
                    </a:ext>
                  </a:extLst>
                </p:cNvPr>
                <p:cNvPicPr/>
                <p:nvPr/>
              </p:nvPicPr>
              <p:blipFill>
                <a:blip r:embed="rId283"/>
                <a:stretch>
                  <a:fillRect/>
                </a:stretch>
              </p:blipFill>
              <p:spPr>
                <a:xfrm>
                  <a:off x="8323714" y="5914828"/>
                  <a:ext cx="61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6837" name="Freihand 116836">
                  <a:extLst>
                    <a:ext uri="{FF2B5EF4-FFF2-40B4-BE49-F238E27FC236}">
                      <a16:creationId xmlns:a16="http://schemas.microsoft.com/office/drawing/2014/main" id="{0643D586-A5A6-4509-3ACB-9D9639AB93EA}"/>
                    </a:ext>
                  </a:extLst>
                </p14:cNvPr>
                <p14:cNvContentPartPr/>
                <p14:nvPr/>
              </p14:nvContentPartPr>
              <p14:xfrm>
                <a:off x="8391754" y="5831308"/>
                <a:ext cx="104760" cy="138600"/>
              </p14:xfrm>
            </p:contentPart>
          </mc:Choice>
          <mc:Fallback xmlns="">
            <p:pic>
              <p:nvPicPr>
                <p:cNvPr id="116837" name="Freihand 116836">
                  <a:extLst>
                    <a:ext uri="{FF2B5EF4-FFF2-40B4-BE49-F238E27FC236}">
                      <a16:creationId xmlns:a16="http://schemas.microsoft.com/office/drawing/2014/main" id="{0643D586-A5A6-4509-3ACB-9D9639AB93EA}"/>
                    </a:ext>
                  </a:extLst>
                </p:cNvPr>
                <p:cNvPicPr/>
                <p:nvPr/>
              </p:nvPicPr>
              <p:blipFill>
                <a:blip r:embed="rId285"/>
                <a:stretch>
                  <a:fillRect/>
                </a:stretch>
              </p:blipFill>
              <p:spPr>
                <a:xfrm>
                  <a:off x="8383114" y="5822308"/>
                  <a:ext cx="122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6838" name="Freihand 116837">
                  <a:extLst>
                    <a:ext uri="{FF2B5EF4-FFF2-40B4-BE49-F238E27FC236}">
                      <a16:creationId xmlns:a16="http://schemas.microsoft.com/office/drawing/2014/main" id="{BAB0E167-9481-3214-E6F2-8A478D98CBC0}"/>
                    </a:ext>
                  </a:extLst>
                </p14:cNvPr>
                <p14:cNvContentPartPr/>
                <p14:nvPr/>
              </p14:nvContentPartPr>
              <p14:xfrm>
                <a:off x="8496514" y="5673988"/>
                <a:ext cx="80280" cy="406080"/>
              </p14:xfrm>
            </p:contentPart>
          </mc:Choice>
          <mc:Fallback xmlns="">
            <p:pic>
              <p:nvPicPr>
                <p:cNvPr id="116838" name="Freihand 116837">
                  <a:extLst>
                    <a:ext uri="{FF2B5EF4-FFF2-40B4-BE49-F238E27FC236}">
                      <a16:creationId xmlns:a16="http://schemas.microsoft.com/office/drawing/2014/main" id="{BAB0E167-9481-3214-E6F2-8A478D98CBC0}"/>
                    </a:ext>
                  </a:extLst>
                </p:cNvPr>
                <p:cNvPicPr/>
                <p:nvPr/>
              </p:nvPicPr>
              <p:blipFill>
                <a:blip r:embed="rId287"/>
                <a:stretch>
                  <a:fillRect/>
                </a:stretch>
              </p:blipFill>
              <p:spPr>
                <a:xfrm>
                  <a:off x="8487514" y="5665348"/>
                  <a:ext cx="9792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6839" name="Freihand 116838">
                  <a:extLst>
                    <a:ext uri="{FF2B5EF4-FFF2-40B4-BE49-F238E27FC236}">
                      <a16:creationId xmlns:a16="http://schemas.microsoft.com/office/drawing/2014/main" id="{FFC04E35-5050-7599-C476-12BF3B7FE78C}"/>
                    </a:ext>
                  </a:extLst>
                </p14:cNvPr>
                <p14:cNvContentPartPr/>
                <p14:nvPr/>
              </p14:nvContentPartPr>
              <p14:xfrm>
                <a:off x="361954" y="6150268"/>
                <a:ext cx="205560" cy="210240"/>
              </p14:xfrm>
            </p:contentPart>
          </mc:Choice>
          <mc:Fallback xmlns="">
            <p:pic>
              <p:nvPicPr>
                <p:cNvPr id="116839" name="Freihand 116838">
                  <a:extLst>
                    <a:ext uri="{FF2B5EF4-FFF2-40B4-BE49-F238E27FC236}">
                      <a16:creationId xmlns:a16="http://schemas.microsoft.com/office/drawing/2014/main" id="{FFC04E35-5050-7599-C476-12BF3B7FE78C}"/>
                    </a:ext>
                  </a:extLst>
                </p:cNvPr>
                <p:cNvPicPr/>
                <p:nvPr/>
              </p:nvPicPr>
              <p:blipFill>
                <a:blip r:embed="rId289"/>
                <a:stretch>
                  <a:fillRect/>
                </a:stretch>
              </p:blipFill>
              <p:spPr>
                <a:xfrm>
                  <a:off x="353314" y="6141268"/>
                  <a:ext cx="223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6840" name="Freihand 116839">
                  <a:extLst>
                    <a:ext uri="{FF2B5EF4-FFF2-40B4-BE49-F238E27FC236}">
                      <a16:creationId xmlns:a16="http://schemas.microsoft.com/office/drawing/2014/main" id="{E995E306-0949-31FC-E83D-7DEB5C361B72}"/>
                    </a:ext>
                  </a:extLst>
                </p14:cNvPr>
                <p14:cNvContentPartPr/>
                <p14:nvPr/>
              </p14:nvContentPartPr>
              <p14:xfrm>
                <a:off x="574354" y="6213628"/>
                <a:ext cx="69840" cy="161280"/>
              </p14:xfrm>
            </p:contentPart>
          </mc:Choice>
          <mc:Fallback xmlns="">
            <p:pic>
              <p:nvPicPr>
                <p:cNvPr id="116840" name="Freihand 116839">
                  <a:extLst>
                    <a:ext uri="{FF2B5EF4-FFF2-40B4-BE49-F238E27FC236}">
                      <a16:creationId xmlns:a16="http://schemas.microsoft.com/office/drawing/2014/main" id="{E995E306-0949-31FC-E83D-7DEB5C361B72}"/>
                    </a:ext>
                  </a:extLst>
                </p:cNvPr>
                <p:cNvPicPr/>
                <p:nvPr/>
              </p:nvPicPr>
              <p:blipFill>
                <a:blip r:embed="rId291"/>
                <a:stretch>
                  <a:fillRect/>
                </a:stretch>
              </p:blipFill>
              <p:spPr>
                <a:xfrm>
                  <a:off x="565714" y="6204628"/>
                  <a:ext cx="87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6841" name="Freihand 116840">
                  <a:extLst>
                    <a:ext uri="{FF2B5EF4-FFF2-40B4-BE49-F238E27FC236}">
                      <a16:creationId xmlns:a16="http://schemas.microsoft.com/office/drawing/2014/main" id="{63AA066C-0852-FA2C-5CEA-300CCAB4DA75}"/>
                    </a:ext>
                  </a:extLst>
                </p14:cNvPr>
                <p14:cNvContentPartPr/>
                <p14:nvPr/>
              </p14:nvContentPartPr>
              <p14:xfrm>
                <a:off x="690994" y="6097708"/>
                <a:ext cx="164160" cy="300240"/>
              </p14:xfrm>
            </p:contentPart>
          </mc:Choice>
          <mc:Fallback xmlns="">
            <p:pic>
              <p:nvPicPr>
                <p:cNvPr id="116841" name="Freihand 116840">
                  <a:extLst>
                    <a:ext uri="{FF2B5EF4-FFF2-40B4-BE49-F238E27FC236}">
                      <a16:creationId xmlns:a16="http://schemas.microsoft.com/office/drawing/2014/main" id="{63AA066C-0852-FA2C-5CEA-300CCAB4DA75}"/>
                    </a:ext>
                  </a:extLst>
                </p:cNvPr>
                <p:cNvPicPr/>
                <p:nvPr/>
              </p:nvPicPr>
              <p:blipFill>
                <a:blip r:embed="rId293"/>
                <a:stretch>
                  <a:fillRect/>
                </a:stretch>
              </p:blipFill>
              <p:spPr>
                <a:xfrm>
                  <a:off x="682354" y="6089068"/>
                  <a:ext cx="1818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6842" name="Freihand 116841">
                  <a:extLst>
                    <a:ext uri="{FF2B5EF4-FFF2-40B4-BE49-F238E27FC236}">
                      <a16:creationId xmlns:a16="http://schemas.microsoft.com/office/drawing/2014/main" id="{91CD8AC3-6812-230F-F8D9-F8075E6A0100}"/>
                    </a:ext>
                  </a:extLst>
                </p14:cNvPr>
                <p14:cNvContentPartPr/>
                <p14:nvPr/>
              </p14:nvContentPartPr>
              <p14:xfrm>
                <a:off x="859474" y="6190948"/>
                <a:ext cx="273600" cy="120600"/>
              </p14:xfrm>
            </p:contentPart>
          </mc:Choice>
          <mc:Fallback xmlns="">
            <p:pic>
              <p:nvPicPr>
                <p:cNvPr id="116842" name="Freihand 116841">
                  <a:extLst>
                    <a:ext uri="{FF2B5EF4-FFF2-40B4-BE49-F238E27FC236}">
                      <a16:creationId xmlns:a16="http://schemas.microsoft.com/office/drawing/2014/main" id="{91CD8AC3-6812-230F-F8D9-F8075E6A0100}"/>
                    </a:ext>
                  </a:extLst>
                </p:cNvPr>
                <p:cNvPicPr/>
                <p:nvPr/>
              </p:nvPicPr>
              <p:blipFill>
                <a:blip r:embed="rId295"/>
                <a:stretch>
                  <a:fillRect/>
                </a:stretch>
              </p:blipFill>
              <p:spPr>
                <a:xfrm>
                  <a:off x="850474" y="6182308"/>
                  <a:ext cx="29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6843" name="Freihand 116842">
                  <a:extLst>
                    <a:ext uri="{FF2B5EF4-FFF2-40B4-BE49-F238E27FC236}">
                      <a16:creationId xmlns:a16="http://schemas.microsoft.com/office/drawing/2014/main" id="{1F13ABC2-A2A1-1DF9-F73F-CD5392A75370}"/>
                    </a:ext>
                  </a:extLst>
                </p14:cNvPr>
                <p14:cNvContentPartPr/>
                <p14:nvPr/>
              </p14:nvContentPartPr>
              <p14:xfrm>
                <a:off x="1192474" y="6188428"/>
                <a:ext cx="257400" cy="118080"/>
              </p14:xfrm>
            </p:contentPart>
          </mc:Choice>
          <mc:Fallback xmlns="">
            <p:pic>
              <p:nvPicPr>
                <p:cNvPr id="116843" name="Freihand 116842">
                  <a:extLst>
                    <a:ext uri="{FF2B5EF4-FFF2-40B4-BE49-F238E27FC236}">
                      <a16:creationId xmlns:a16="http://schemas.microsoft.com/office/drawing/2014/main" id="{1F13ABC2-A2A1-1DF9-F73F-CD5392A75370}"/>
                    </a:ext>
                  </a:extLst>
                </p:cNvPr>
                <p:cNvPicPr/>
                <p:nvPr/>
              </p:nvPicPr>
              <p:blipFill>
                <a:blip r:embed="rId297"/>
                <a:stretch>
                  <a:fillRect/>
                </a:stretch>
              </p:blipFill>
              <p:spPr>
                <a:xfrm>
                  <a:off x="1183474" y="6179788"/>
                  <a:ext cx="275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6844" name="Freihand 116843">
                  <a:extLst>
                    <a:ext uri="{FF2B5EF4-FFF2-40B4-BE49-F238E27FC236}">
                      <a16:creationId xmlns:a16="http://schemas.microsoft.com/office/drawing/2014/main" id="{BF8CCD44-97C3-035F-2B8F-76044EF38206}"/>
                    </a:ext>
                  </a:extLst>
                </p14:cNvPr>
                <p14:cNvContentPartPr/>
                <p14:nvPr/>
              </p14:nvContentPartPr>
              <p14:xfrm>
                <a:off x="1471114" y="6078988"/>
                <a:ext cx="97560" cy="242640"/>
              </p14:xfrm>
            </p:contentPart>
          </mc:Choice>
          <mc:Fallback xmlns="">
            <p:pic>
              <p:nvPicPr>
                <p:cNvPr id="116844" name="Freihand 116843">
                  <a:extLst>
                    <a:ext uri="{FF2B5EF4-FFF2-40B4-BE49-F238E27FC236}">
                      <a16:creationId xmlns:a16="http://schemas.microsoft.com/office/drawing/2014/main" id="{BF8CCD44-97C3-035F-2B8F-76044EF38206}"/>
                    </a:ext>
                  </a:extLst>
                </p:cNvPr>
                <p:cNvPicPr/>
                <p:nvPr/>
              </p:nvPicPr>
              <p:blipFill>
                <a:blip r:embed="rId299"/>
                <a:stretch>
                  <a:fillRect/>
                </a:stretch>
              </p:blipFill>
              <p:spPr>
                <a:xfrm>
                  <a:off x="1462474" y="6070348"/>
                  <a:ext cx="1152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6845" name="Freihand 116844">
                  <a:extLst>
                    <a:ext uri="{FF2B5EF4-FFF2-40B4-BE49-F238E27FC236}">
                      <a16:creationId xmlns:a16="http://schemas.microsoft.com/office/drawing/2014/main" id="{4DE5D49B-21DE-6A74-3185-01B377BD009D}"/>
                    </a:ext>
                  </a:extLst>
                </p14:cNvPr>
                <p14:cNvContentPartPr/>
                <p14:nvPr/>
              </p14:nvContentPartPr>
              <p14:xfrm>
                <a:off x="620794" y="6001948"/>
                <a:ext cx="29520" cy="6480"/>
              </p14:xfrm>
            </p:contentPart>
          </mc:Choice>
          <mc:Fallback xmlns="">
            <p:pic>
              <p:nvPicPr>
                <p:cNvPr id="116845" name="Freihand 116844">
                  <a:extLst>
                    <a:ext uri="{FF2B5EF4-FFF2-40B4-BE49-F238E27FC236}">
                      <a16:creationId xmlns:a16="http://schemas.microsoft.com/office/drawing/2014/main" id="{4DE5D49B-21DE-6A74-3185-01B377BD009D}"/>
                    </a:ext>
                  </a:extLst>
                </p:cNvPr>
                <p:cNvPicPr/>
                <p:nvPr/>
              </p:nvPicPr>
              <p:blipFill>
                <a:blip r:embed="rId301"/>
                <a:stretch>
                  <a:fillRect/>
                </a:stretch>
              </p:blipFill>
              <p:spPr>
                <a:xfrm>
                  <a:off x="611794" y="5993308"/>
                  <a:ext cx="47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6848" name="Freihand 116847">
                  <a:extLst>
                    <a:ext uri="{FF2B5EF4-FFF2-40B4-BE49-F238E27FC236}">
                      <a16:creationId xmlns:a16="http://schemas.microsoft.com/office/drawing/2014/main" id="{72872616-75F6-8829-FFDE-28617D686512}"/>
                    </a:ext>
                  </a:extLst>
                </p14:cNvPr>
                <p14:cNvContentPartPr/>
                <p14:nvPr/>
              </p14:nvContentPartPr>
              <p14:xfrm>
                <a:off x="1772794" y="6195268"/>
                <a:ext cx="108000" cy="103680"/>
              </p14:xfrm>
            </p:contentPart>
          </mc:Choice>
          <mc:Fallback xmlns="">
            <p:pic>
              <p:nvPicPr>
                <p:cNvPr id="116848" name="Freihand 116847">
                  <a:extLst>
                    <a:ext uri="{FF2B5EF4-FFF2-40B4-BE49-F238E27FC236}">
                      <a16:creationId xmlns:a16="http://schemas.microsoft.com/office/drawing/2014/main" id="{72872616-75F6-8829-FFDE-28617D686512}"/>
                    </a:ext>
                  </a:extLst>
                </p:cNvPr>
                <p:cNvPicPr/>
                <p:nvPr/>
              </p:nvPicPr>
              <p:blipFill>
                <a:blip r:embed="rId303"/>
                <a:stretch>
                  <a:fillRect/>
                </a:stretch>
              </p:blipFill>
              <p:spPr>
                <a:xfrm>
                  <a:off x="1764154" y="6186628"/>
                  <a:ext cx="125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6849" name="Freihand 116848">
                  <a:extLst>
                    <a:ext uri="{FF2B5EF4-FFF2-40B4-BE49-F238E27FC236}">
                      <a16:creationId xmlns:a16="http://schemas.microsoft.com/office/drawing/2014/main" id="{05963861-632A-536E-A28B-0028EAD31180}"/>
                    </a:ext>
                  </a:extLst>
                </p14:cNvPr>
                <p14:cNvContentPartPr/>
                <p14:nvPr/>
              </p14:nvContentPartPr>
              <p14:xfrm>
                <a:off x="2067634" y="6203548"/>
                <a:ext cx="58680" cy="35640"/>
              </p14:xfrm>
            </p:contentPart>
          </mc:Choice>
          <mc:Fallback xmlns="">
            <p:pic>
              <p:nvPicPr>
                <p:cNvPr id="116849" name="Freihand 116848">
                  <a:extLst>
                    <a:ext uri="{FF2B5EF4-FFF2-40B4-BE49-F238E27FC236}">
                      <a16:creationId xmlns:a16="http://schemas.microsoft.com/office/drawing/2014/main" id="{05963861-632A-536E-A28B-0028EAD31180}"/>
                    </a:ext>
                  </a:extLst>
                </p:cNvPr>
                <p:cNvPicPr/>
                <p:nvPr/>
              </p:nvPicPr>
              <p:blipFill>
                <a:blip r:embed="rId305"/>
                <a:stretch>
                  <a:fillRect/>
                </a:stretch>
              </p:blipFill>
              <p:spPr>
                <a:xfrm>
                  <a:off x="2058994" y="6194908"/>
                  <a:ext cx="76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16850" name="Freihand 116849">
                  <a:extLst>
                    <a:ext uri="{FF2B5EF4-FFF2-40B4-BE49-F238E27FC236}">
                      <a16:creationId xmlns:a16="http://schemas.microsoft.com/office/drawing/2014/main" id="{4F353F06-3275-3943-385E-A9E654C2CDA8}"/>
                    </a:ext>
                  </a:extLst>
                </p14:cNvPr>
                <p14:cNvContentPartPr/>
                <p14:nvPr/>
              </p14:nvContentPartPr>
              <p14:xfrm>
                <a:off x="1940914" y="6201028"/>
                <a:ext cx="373680" cy="117360"/>
              </p14:xfrm>
            </p:contentPart>
          </mc:Choice>
          <mc:Fallback xmlns="">
            <p:pic>
              <p:nvPicPr>
                <p:cNvPr id="116850" name="Freihand 116849">
                  <a:extLst>
                    <a:ext uri="{FF2B5EF4-FFF2-40B4-BE49-F238E27FC236}">
                      <a16:creationId xmlns:a16="http://schemas.microsoft.com/office/drawing/2014/main" id="{4F353F06-3275-3943-385E-A9E654C2CDA8}"/>
                    </a:ext>
                  </a:extLst>
                </p:cNvPr>
                <p:cNvPicPr/>
                <p:nvPr/>
              </p:nvPicPr>
              <p:blipFill>
                <a:blip r:embed="rId307"/>
                <a:stretch>
                  <a:fillRect/>
                </a:stretch>
              </p:blipFill>
              <p:spPr>
                <a:xfrm>
                  <a:off x="1932274" y="6192028"/>
                  <a:ext cx="391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6851" name="Freihand 116850">
                  <a:extLst>
                    <a:ext uri="{FF2B5EF4-FFF2-40B4-BE49-F238E27FC236}">
                      <a16:creationId xmlns:a16="http://schemas.microsoft.com/office/drawing/2014/main" id="{FE480972-BD7F-9CC9-E3B5-C4C81B8C369F}"/>
                    </a:ext>
                  </a:extLst>
                </p14:cNvPr>
                <p14:cNvContentPartPr/>
                <p14:nvPr/>
              </p14:nvContentPartPr>
              <p14:xfrm>
                <a:off x="2422954" y="6052348"/>
                <a:ext cx="109080" cy="252360"/>
              </p14:xfrm>
            </p:contentPart>
          </mc:Choice>
          <mc:Fallback xmlns="">
            <p:pic>
              <p:nvPicPr>
                <p:cNvPr id="116851" name="Freihand 116850">
                  <a:extLst>
                    <a:ext uri="{FF2B5EF4-FFF2-40B4-BE49-F238E27FC236}">
                      <a16:creationId xmlns:a16="http://schemas.microsoft.com/office/drawing/2014/main" id="{FE480972-BD7F-9CC9-E3B5-C4C81B8C369F}"/>
                    </a:ext>
                  </a:extLst>
                </p:cNvPr>
                <p:cNvPicPr/>
                <p:nvPr/>
              </p:nvPicPr>
              <p:blipFill>
                <a:blip r:embed="rId309"/>
                <a:stretch>
                  <a:fillRect/>
                </a:stretch>
              </p:blipFill>
              <p:spPr>
                <a:xfrm>
                  <a:off x="2413954" y="6043348"/>
                  <a:ext cx="126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16852" name="Freihand 116851">
                  <a:extLst>
                    <a:ext uri="{FF2B5EF4-FFF2-40B4-BE49-F238E27FC236}">
                      <a16:creationId xmlns:a16="http://schemas.microsoft.com/office/drawing/2014/main" id="{DDE4007B-0B41-F247-9679-F176927D673D}"/>
                    </a:ext>
                  </a:extLst>
                </p14:cNvPr>
                <p14:cNvContentPartPr/>
                <p14:nvPr/>
              </p14:nvContentPartPr>
              <p14:xfrm>
                <a:off x="2566954" y="6173668"/>
                <a:ext cx="173520" cy="100440"/>
              </p14:xfrm>
            </p:contentPart>
          </mc:Choice>
          <mc:Fallback xmlns="">
            <p:pic>
              <p:nvPicPr>
                <p:cNvPr id="116852" name="Freihand 116851">
                  <a:extLst>
                    <a:ext uri="{FF2B5EF4-FFF2-40B4-BE49-F238E27FC236}">
                      <a16:creationId xmlns:a16="http://schemas.microsoft.com/office/drawing/2014/main" id="{DDE4007B-0B41-F247-9679-F176927D673D}"/>
                    </a:ext>
                  </a:extLst>
                </p:cNvPr>
                <p:cNvPicPr/>
                <p:nvPr/>
              </p:nvPicPr>
              <p:blipFill>
                <a:blip r:embed="rId311"/>
                <a:stretch>
                  <a:fillRect/>
                </a:stretch>
              </p:blipFill>
              <p:spPr>
                <a:xfrm>
                  <a:off x="2557954" y="6165028"/>
                  <a:ext cx="191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16853" name="Freihand 116852">
                  <a:extLst>
                    <a:ext uri="{FF2B5EF4-FFF2-40B4-BE49-F238E27FC236}">
                      <a16:creationId xmlns:a16="http://schemas.microsoft.com/office/drawing/2014/main" id="{FA85CC9D-DA85-A19A-A0FD-1AE6FBC821BF}"/>
                    </a:ext>
                  </a:extLst>
                </p14:cNvPr>
                <p14:cNvContentPartPr/>
                <p14:nvPr/>
              </p14:nvContentPartPr>
              <p14:xfrm>
                <a:off x="2779354" y="6154228"/>
                <a:ext cx="86760" cy="156600"/>
              </p14:xfrm>
            </p:contentPart>
          </mc:Choice>
          <mc:Fallback xmlns="">
            <p:pic>
              <p:nvPicPr>
                <p:cNvPr id="116853" name="Freihand 116852">
                  <a:extLst>
                    <a:ext uri="{FF2B5EF4-FFF2-40B4-BE49-F238E27FC236}">
                      <a16:creationId xmlns:a16="http://schemas.microsoft.com/office/drawing/2014/main" id="{FA85CC9D-DA85-A19A-A0FD-1AE6FBC821BF}"/>
                    </a:ext>
                  </a:extLst>
                </p:cNvPr>
                <p:cNvPicPr/>
                <p:nvPr/>
              </p:nvPicPr>
              <p:blipFill>
                <a:blip r:embed="rId313"/>
                <a:stretch>
                  <a:fillRect/>
                </a:stretch>
              </p:blipFill>
              <p:spPr>
                <a:xfrm>
                  <a:off x="2770354" y="6145228"/>
                  <a:ext cx="104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6854" name="Freihand 116853">
                  <a:extLst>
                    <a:ext uri="{FF2B5EF4-FFF2-40B4-BE49-F238E27FC236}">
                      <a16:creationId xmlns:a16="http://schemas.microsoft.com/office/drawing/2014/main" id="{0C80B196-D5B2-5554-CFB0-8F71E8CC6B87}"/>
                    </a:ext>
                  </a:extLst>
                </p14:cNvPr>
                <p14:cNvContentPartPr/>
                <p14:nvPr/>
              </p14:nvContentPartPr>
              <p14:xfrm>
                <a:off x="3099034" y="6039388"/>
                <a:ext cx="189360" cy="371520"/>
              </p14:xfrm>
            </p:contentPart>
          </mc:Choice>
          <mc:Fallback xmlns="">
            <p:pic>
              <p:nvPicPr>
                <p:cNvPr id="116854" name="Freihand 116853">
                  <a:extLst>
                    <a:ext uri="{FF2B5EF4-FFF2-40B4-BE49-F238E27FC236}">
                      <a16:creationId xmlns:a16="http://schemas.microsoft.com/office/drawing/2014/main" id="{0C80B196-D5B2-5554-CFB0-8F71E8CC6B87}"/>
                    </a:ext>
                  </a:extLst>
                </p:cNvPr>
                <p:cNvPicPr/>
                <p:nvPr/>
              </p:nvPicPr>
              <p:blipFill>
                <a:blip r:embed="rId315"/>
                <a:stretch>
                  <a:fillRect/>
                </a:stretch>
              </p:blipFill>
              <p:spPr>
                <a:xfrm>
                  <a:off x="3090034" y="6030748"/>
                  <a:ext cx="2070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6855" name="Freihand 116854">
                  <a:extLst>
                    <a:ext uri="{FF2B5EF4-FFF2-40B4-BE49-F238E27FC236}">
                      <a16:creationId xmlns:a16="http://schemas.microsoft.com/office/drawing/2014/main" id="{E9E8E918-B8B2-5220-DA9C-0C486FF610AA}"/>
                    </a:ext>
                  </a:extLst>
                </p14:cNvPr>
                <p14:cNvContentPartPr/>
                <p14:nvPr/>
              </p14:nvContentPartPr>
              <p14:xfrm>
                <a:off x="3497194" y="6135868"/>
                <a:ext cx="136800" cy="208080"/>
              </p14:xfrm>
            </p:contentPart>
          </mc:Choice>
          <mc:Fallback xmlns="">
            <p:pic>
              <p:nvPicPr>
                <p:cNvPr id="116855" name="Freihand 116854">
                  <a:extLst>
                    <a:ext uri="{FF2B5EF4-FFF2-40B4-BE49-F238E27FC236}">
                      <a16:creationId xmlns:a16="http://schemas.microsoft.com/office/drawing/2014/main" id="{E9E8E918-B8B2-5220-DA9C-0C486FF610AA}"/>
                    </a:ext>
                  </a:extLst>
                </p:cNvPr>
                <p:cNvPicPr/>
                <p:nvPr/>
              </p:nvPicPr>
              <p:blipFill>
                <a:blip r:embed="rId317"/>
                <a:stretch>
                  <a:fillRect/>
                </a:stretch>
              </p:blipFill>
              <p:spPr>
                <a:xfrm>
                  <a:off x="3488554" y="6127228"/>
                  <a:ext cx="154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6856" name="Freihand 116855">
                  <a:extLst>
                    <a:ext uri="{FF2B5EF4-FFF2-40B4-BE49-F238E27FC236}">
                      <a16:creationId xmlns:a16="http://schemas.microsoft.com/office/drawing/2014/main" id="{0638F767-3E80-08AE-7F17-BE8AD2DDE00A}"/>
                    </a:ext>
                  </a:extLst>
                </p14:cNvPr>
                <p14:cNvContentPartPr/>
                <p14:nvPr/>
              </p14:nvContentPartPr>
              <p14:xfrm>
                <a:off x="3674674" y="6022828"/>
                <a:ext cx="408960" cy="207360"/>
              </p14:xfrm>
            </p:contentPart>
          </mc:Choice>
          <mc:Fallback xmlns="">
            <p:pic>
              <p:nvPicPr>
                <p:cNvPr id="116856" name="Freihand 116855">
                  <a:extLst>
                    <a:ext uri="{FF2B5EF4-FFF2-40B4-BE49-F238E27FC236}">
                      <a16:creationId xmlns:a16="http://schemas.microsoft.com/office/drawing/2014/main" id="{0638F767-3E80-08AE-7F17-BE8AD2DDE00A}"/>
                    </a:ext>
                  </a:extLst>
                </p:cNvPr>
                <p:cNvPicPr/>
                <p:nvPr/>
              </p:nvPicPr>
              <p:blipFill>
                <a:blip r:embed="rId319"/>
                <a:stretch>
                  <a:fillRect/>
                </a:stretch>
              </p:blipFill>
              <p:spPr>
                <a:xfrm>
                  <a:off x="3666034" y="6014188"/>
                  <a:ext cx="426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6857" name="Freihand 116856">
                  <a:extLst>
                    <a:ext uri="{FF2B5EF4-FFF2-40B4-BE49-F238E27FC236}">
                      <a16:creationId xmlns:a16="http://schemas.microsoft.com/office/drawing/2014/main" id="{B07BB1B9-791D-CE96-8FC5-32DAF774845C}"/>
                    </a:ext>
                  </a:extLst>
                </p14:cNvPr>
                <p14:cNvContentPartPr/>
                <p14:nvPr/>
              </p14:nvContentPartPr>
              <p14:xfrm>
                <a:off x="4114594" y="5966308"/>
                <a:ext cx="189000" cy="280800"/>
              </p14:xfrm>
            </p:contentPart>
          </mc:Choice>
          <mc:Fallback xmlns="">
            <p:pic>
              <p:nvPicPr>
                <p:cNvPr id="116857" name="Freihand 116856">
                  <a:extLst>
                    <a:ext uri="{FF2B5EF4-FFF2-40B4-BE49-F238E27FC236}">
                      <a16:creationId xmlns:a16="http://schemas.microsoft.com/office/drawing/2014/main" id="{B07BB1B9-791D-CE96-8FC5-32DAF774845C}"/>
                    </a:ext>
                  </a:extLst>
                </p:cNvPr>
                <p:cNvPicPr/>
                <p:nvPr/>
              </p:nvPicPr>
              <p:blipFill>
                <a:blip r:embed="rId321"/>
                <a:stretch>
                  <a:fillRect/>
                </a:stretch>
              </p:blipFill>
              <p:spPr>
                <a:xfrm>
                  <a:off x="4105954" y="5957308"/>
                  <a:ext cx="2066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16858" name="Freihand 116857">
                  <a:extLst>
                    <a:ext uri="{FF2B5EF4-FFF2-40B4-BE49-F238E27FC236}">
                      <a16:creationId xmlns:a16="http://schemas.microsoft.com/office/drawing/2014/main" id="{1410917A-95E6-3B6B-0AFF-6A8F964BE08A}"/>
                    </a:ext>
                  </a:extLst>
                </p14:cNvPr>
                <p14:cNvContentPartPr/>
                <p14:nvPr/>
              </p14:nvContentPartPr>
              <p14:xfrm>
                <a:off x="4233034" y="5988628"/>
                <a:ext cx="6840" cy="15120"/>
              </p14:xfrm>
            </p:contentPart>
          </mc:Choice>
          <mc:Fallback xmlns="">
            <p:pic>
              <p:nvPicPr>
                <p:cNvPr id="116858" name="Freihand 116857">
                  <a:extLst>
                    <a:ext uri="{FF2B5EF4-FFF2-40B4-BE49-F238E27FC236}">
                      <a16:creationId xmlns:a16="http://schemas.microsoft.com/office/drawing/2014/main" id="{1410917A-95E6-3B6B-0AFF-6A8F964BE08A}"/>
                    </a:ext>
                  </a:extLst>
                </p:cNvPr>
                <p:cNvPicPr/>
                <p:nvPr/>
              </p:nvPicPr>
              <p:blipFill>
                <a:blip r:embed="rId323"/>
                <a:stretch>
                  <a:fillRect/>
                </a:stretch>
              </p:blipFill>
              <p:spPr>
                <a:xfrm>
                  <a:off x="4224034" y="5979988"/>
                  <a:ext cx="24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6859" name="Freihand 116858">
                  <a:extLst>
                    <a:ext uri="{FF2B5EF4-FFF2-40B4-BE49-F238E27FC236}">
                      <a16:creationId xmlns:a16="http://schemas.microsoft.com/office/drawing/2014/main" id="{418F1C95-761F-DBA0-3CDC-30C593C4DA83}"/>
                    </a:ext>
                  </a:extLst>
                </p14:cNvPr>
                <p14:cNvContentPartPr/>
                <p14:nvPr/>
              </p14:nvContentPartPr>
              <p14:xfrm>
                <a:off x="4311514" y="5957308"/>
                <a:ext cx="234720" cy="241920"/>
              </p14:xfrm>
            </p:contentPart>
          </mc:Choice>
          <mc:Fallback xmlns="">
            <p:pic>
              <p:nvPicPr>
                <p:cNvPr id="116859" name="Freihand 116858">
                  <a:extLst>
                    <a:ext uri="{FF2B5EF4-FFF2-40B4-BE49-F238E27FC236}">
                      <a16:creationId xmlns:a16="http://schemas.microsoft.com/office/drawing/2014/main" id="{418F1C95-761F-DBA0-3CDC-30C593C4DA83}"/>
                    </a:ext>
                  </a:extLst>
                </p:cNvPr>
                <p:cNvPicPr/>
                <p:nvPr/>
              </p:nvPicPr>
              <p:blipFill>
                <a:blip r:embed="rId325"/>
                <a:stretch>
                  <a:fillRect/>
                </a:stretch>
              </p:blipFill>
              <p:spPr>
                <a:xfrm>
                  <a:off x="4302514" y="5948668"/>
                  <a:ext cx="2523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6860" name="Freihand 116859">
                  <a:extLst>
                    <a:ext uri="{FF2B5EF4-FFF2-40B4-BE49-F238E27FC236}">
                      <a16:creationId xmlns:a16="http://schemas.microsoft.com/office/drawing/2014/main" id="{6A6A3EBA-FE05-0936-AFF5-7E612E4B9C33}"/>
                    </a:ext>
                  </a:extLst>
                </p14:cNvPr>
                <p14:cNvContentPartPr/>
                <p14:nvPr/>
              </p14:nvContentPartPr>
              <p14:xfrm>
                <a:off x="4693114" y="6101308"/>
                <a:ext cx="80280" cy="82080"/>
              </p14:xfrm>
            </p:contentPart>
          </mc:Choice>
          <mc:Fallback xmlns="">
            <p:pic>
              <p:nvPicPr>
                <p:cNvPr id="116860" name="Freihand 116859">
                  <a:extLst>
                    <a:ext uri="{FF2B5EF4-FFF2-40B4-BE49-F238E27FC236}">
                      <a16:creationId xmlns:a16="http://schemas.microsoft.com/office/drawing/2014/main" id="{6A6A3EBA-FE05-0936-AFF5-7E612E4B9C33}"/>
                    </a:ext>
                  </a:extLst>
                </p:cNvPr>
                <p:cNvPicPr/>
                <p:nvPr/>
              </p:nvPicPr>
              <p:blipFill>
                <a:blip r:embed="rId327"/>
                <a:stretch>
                  <a:fillRect/>
                </a:stretch>
              </p:blipFill>
              <p:spPr>
                <a:xfrm>
                  <a:off x="4684114" y="6092668"/>
                  <a:ext cx="97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6861" name="Freihand 116860">
                  <a:extLst>
                    <a:ext uri="{FF2B5EF4-FFF2-40B4-BE49-F238E27FC236}">
                      <a16:creationId xmlns:a16="http://schemas.microsoft.com/office/drawing/2014/main" id="{BBF4AE5C-055D-BC31-770B-0CF898D51338}"/>
                    </a:ext>
                  </a:extLst>
                </p14:cNvPr>
                <p14:cNvContentPartPr/>
                <p14:nvPr/>
              </p14:nvContentPartPr>
              <p14:xfrm>
                <a:off x="4866994" y="5975308"/>
                <a:ext cx="241200" cy="217800"/>
              </p14:xfrm>
            </p:contentPart>
          </mc:Choice>
          <mc:Fallback xmlns="">
            <p:pic>
              <p:nvPicPr>
                <p:cNvPr id="116861" name="Freihand 116860">
                  <a:extLst>
                    <a:ext uri="{FF2B5EF4-FFF2-40B4-BE49-F238E27FC236}">
                      <a16:creationId xmlns:a16="http://schemas.microsoft.com/office/drawing/2014/main" id="{BBF4AE5C-055D-BC31-770B-0CF898D51338}"/>
                    </a:ext>
                  </a:extLst>
                </p:cNvPr>
                <p:cNvPicPr/>
                <p:nvPr/>
              </p:nvPicPr>
              <p:blipFill>
                <a:blip r:embed="rId329"/>
                <a:stretch>
                  <a:fillRect/>
                </a:stretch>
              </p:blipFill>
              <p:spPr>
                <a:xfrm>
                  <a:off x="4858354" y="5966308"/>
                  <a:ext cx="2588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16863" name="Freihand 116862">
                  <a:extLst>
                    <a:ext uri="{FF2B5EF4-FFF2-40B4-BE49-F238E27FC236}">
                      <a16:creationId xmlns:a16="http://schemas.microsoft.com/office/drawing/2014/main" id="{3C3A9F07-9614-FD28-994E-0804C185FBAB}"/>
                    </a:ext>
                  </a:extLst>
                </p14:cNvPr>
                <p14:cNvContentPartPr/>
                <p14:nvPr/>
              </p14:nvContentPartPr>
              <p14:xfrm>
                <a:off x="5174074" y="6059188"/>
                <a:ext cx="131760" cy="201240"/>
              </p14:xfrm>
            </p:contentPart>
          </mc:Choice>
          <mc:Fallback xmlns="">
            <p:pic>
              <p:nvPicPr>
                <p:cNvPr id="116863" name="Freihand 116862">
                  <a:extLst>
                    <a:ext uri="{FF2B5EF4-FFF2-40B4-BE49-F238E27FC236}">
                      <a16:creationId xmlns:a16="http://schemas.microsoft.com/office/drawing/2014/main" id="{3C3A9F07-9614-FD28-994E-0804C185FBAB}"/>
                    </a:ext>
                  </a:extLst>
                </p:cNvPr>
                <p:cNvPicPr/>
                <p:nvPr/>
              </p:nvPicPr>
              <p:blipFill>
                <a:blip r:embed="rId331"/>
                <a:stretch>
                  <a:fillRect/>
                </a:stretch>
              </p:blipFill>
              <p:spPr>
                <a:xfrm>
                  <a:off x="5165074" y="6050188"/>
                  <a:ext cx="149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6864" name="Freihand 116863">
                  <a:extLst>
                    <a:ext uri="{FF2B5EF4-FFF2-40B4-BE49-F238E27FC236}">
                      <a16:creationId xmlns:a16="http://schemas.microsoft.com/office/drawing/2014/main" id="{6D4EB5F8-7610-684E-23C3-1A31FF1F31A0}"/>
                    </a:ext>
                  </a:extLst>
                </p14:cNvPr>
                <p14:cNvContentPartPr/>
                <p14:nvPr/>
              </p14:nvContentPartPr>
              <p14:xfrm>
                <a:off x="5372434" y="6108868"/>
                <a:ext cx="176400" cy="95040"/>
              </p14:xfrm>
            </p:contentPart>
          </mc:Choice>
          <mc:Fallback xmlns="">
            <p:pic>
              <p:nvPicPr>
                <p:cNvPr id="116864" name="Freihand 116863">
                  <a:extLst>
                    <a:ext uri="{FF2B5EF4-FFF2-40B4-BE49-F238E27FC236}">
                      <a16:creationId xmlns:a16="http://schemas.microsoft.com/office/drawing/2014/main" id="{6D4EB5F8-7610-684E-23C3-1A31FF1F31A0}"/>
                    </a:ext>
                  </a:extLst>
                </p:cNvPr>
                <p:cNvPicPr/>
                <p:nvPr/>
              </p:nvPicPr>
              <p:blipFill>
                <a:blip r:embed="rId333"/>
                <a:stretch>
                  <a:fillRect/>
                </a:stretch>
              </p:blipFill>
              <p:spPr>
                <a:xfrm>
                  <a:off x="5363794" y="6099868"/>
                  <a:ext cx="194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6865" name="Freihand 116864">
                  <a:extLst>
                    <a:ext uri="{FF2B5EF4-FFF2-40B4-BE49-F238E27FC236}">
                      <a16:creationId xmlns:a16="http://schemas.microsoft.com/office/drawing/2014/main" id="{8294D7D3-56EF-2869-C36E-1B259C883B2D}"/>
                    </a:ext>
                  </a:extLst>
                </p14:cNvPr>
                <p14:cNvContentPartPr/>
                <p14:nvPr/>
              </p14:nvContentPartPr>
              <p14:xfrm>
                <a:off x="5450914" y="5924548"/>
                <a:ext cx="158760" cy="274680"/>
              </p14:xfrm>
            </p:contentPart>
          </mc:Choice>
          <mc:Fallback xmlns="">
            <p:pic>
              <p:nvPicPr>
                <p:cNvPr id="116865" name="Freihand 116864">
                  <a:extLst>
                    <a:ext uri="{FF2B5EF4-FFF2-40B4-BE49-F238E27FC236}">
                      <a16:creationId xmlns:a16="http://schemas.microsoft.com/office/drawing/2014/main" id="{8294D7D3-56EF-2869-C36E-1B259C883B2D}"/>
                    </a:ext>
                  </a:extLst>
                </p:cNvPr>
                <p:cNvPicPr/>
                <p:nvPr/>
              </p:nvPicPr>
              <p:blipFill>
                <a:blip r:embed="rId335"/>
                <a:stretch>
                  <a:fillRect/>
                </a:stretch>
              </p:blipFill>
              <p:spPr>
                <a:xfrm>
                  <a:off x="5441914" y="5915548"/>
                  <a:ext cx="1764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6866" name="Freihand 116865">
                  <a:extLst>
                    <a:ext uri="{FF2B5EF4-FFF2-40B4-BE49-F238E27FC236}">
                      <a16:creationId xmlns:a16="http://schemas.microsoft.com/office/drawing/2014/main" id="{F8A0E7AB-FAAC-EE73-97D0-2BFDAF7C1FDD}"/>
                    </a:ext>
                  </a:extLst>
                </p14:cNvPr>
                <p14:cNvContentPartPr/>
                <p14:nvPr/>
              </p14:nvContentPartPr>
              <p14:xfrm>
                <a:off x="5794714" y="5961628"/>
                <a:ext cx="108000" cy="374760"/>
              </p14:xfrm>
            </p:contentPart>
          </mc:Choice>
          <mc:Fallback xmlns="">
            <p:pic>
              <p:nvPicPr>
                <p:cNvPr id="116866" name="Freihand 116865">
                  <a:extLst>
                    <a:ext uri="{FF2B5EF4-FFF2-40B4-BE49-F238E27FC236}">
                      <a16:creationId xmlns:a16="http://schemas.microsoft.com/office/drawing/2014/main" id="{F8A0E7AB-FAAC-EE73-97D0-2BFDAF7C1FDD}"/>
                    </a:ext>
                  </a:extLst>
                </p:cNvPr>
                <p:cNvPicPr/>
                <p:nvPr/>
              </p:nvPicPr>
              <p:blipFill>
                <a:blip r:embed="rId337"/>
                <a:stretch>
                  <a:fillRect/>
                </a:stretch>
              </p:blipFill>
              <p:spPr>
                <a:xfrm>
                  <a:off x="5786074" y="5952988"/>
                  <a:ext cx="1256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6867" name="Freihand 116866">
                  <a:extLst>
                    <a:ext uri="{FF2B5EF4-FFF2-40B4-BE49-F238E27FC236}">
                      <a16:creationId xmlns:a16="http://schemas.microsoft.com/office/drawing/2014/main" id="{7EC7E2E1-3202-D097-327C-DBE90C629372}"/>
                    </a:ext>
                  </a:extLst>
                </p14:cNvPr>
                <p14:cNvContentPartPr/>
                <p14:nvPr/>
              </p14:nvContentPartPr>
              <p14:xfrm>
                <a:off x="5953114" y="6082588"/>
                <a:ext cx="152280" cy="106920"/>
              </p14:xfrm>
            </p:contentPart>
          </mc:Choice>
          <mc:Fallback xmlns="">
            <p:pic>
              <p:nvPicPr>
                <p:cNvPr id="116867" name="Freihand 116866">
                  <a:extLst>
                    <a:ext uri="{FF2B5EF4-FFF2-40B4-BE49-F238E27FC236}">
                      <a16:creationId xmlns:a16="http://schemas.microsoft.com/office/drawing/2014/main" id="{7EC7E2E1-3202-D097-327C-DBE90C629372}"/>
                    </a:ext>
                  </a:extLst>
                </p:cNvPr>
                <p:cNvPicPr/>
                <p:nvPr/>
              </p:nvPicPr>
              <p:blipFill>
                <a:blip r:embed="rId339"/>
                <a:stretch>
                  <a:fillRect/>
                </a:stretch>
              </p:blipFill>
              <p:spPr>
                <a:xfrm>
                  <a:off x="5944474" y="6073948"/>
                  <a:ext cx="169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6868" name="Freihand 116867">
                  <a:extLst>
                    <a:ext uri="{FF2B5EF4-FFF2-40B4-BE49-F238E27FC236}">
                      <a16:creationId xmlns:a16="http://schemas.microsoft.com/office/drawing/2014/main" id="{5AD8DD04-E356-1425-BEE2-34C8EABBCA18}"/>
                    </a:ext>
                  </a:extLst>
                </p14:cNvPr>
                <p14:cNvContentPartPr/>
                <p14:nvPr/>
              </p14:nvContentPartPr>
              <p14:xfrm>
                <a:off x="6345154" y="5976028"/>
                <a:ext cx="175680" cy="263160"/>
              </p14:xfrm>
            </p:contentPart>
          </mc:Choice>
          <mc:Fallback xmlns="">
            <p:pic>
              <p:nvPicPr>
                <p:cNvPr id="116868" name="Freihand 116867">
                  <a:extLst>
                    <a:ext uri="{FF2B5EF4-FFF2-40B4-BE49-F238E27FC236}">
                      <a16:creationId xmlns:a16="http://schemas.microsoft.com/office/drawing/2014/main" id="{5AD8DD04-E356-1425-BEE2-34C8EABBCA18}"/>
                    </a:ext>
                  </a:extLst>
                </p:cNvPr>
                <p:cNvPicPr/>
                <p:nvPr/>
              </p:nvPicPr>
              <p:blipFill>
                <a:blip r:embed="rId341"/>
                <a:stretch>
                  <a:fillRect/>
                </a:stretch>
              </p:blipFill>
              <p:spPr>
                <a:xfrm>
                  <a:off x="6336154" y="5967028"/>
                  <a:ext cx="193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6869" name="Freihand 116868">
                  <a:extLst>
                    <a:ext uri="{FF2B5EF4-FFF2-40B4-BE49-F238E27FC236}">
                      <a16:creationId xmlns:a16="http://schemas.microsoft.com/office/drawing/2014/main" id="{817EC443-2682-5078-E95F-2341E93AD9EE}"/>
                    </a:ext>
                  </a:extLst>
                </p14:cNvPr>
                <p14:cNvContentPartPr/>
                <p14:nvPr/>
              </p14:nvContentPartPr>
              <p14:xfrm>
                <a:off x="6563314" y="6059908"/>
                <a:ext cx="81360" cy="151560"/>
              </p14:xfrm>
            </p:contentPart>
          </mc:Choice>
          <mc:Fallback xmlns="">
            <p:pic>
              <p:nvPicPr>
                <p:cNvPr id="116869" name="Freihand 116868">
                  <a:extLst>
                    <a:ext uri="{FF2B5EF4-FFF2-40B4-BE49-F238E27FC236}">
                      <a16:creationId xmlns:a16="http://schemas.microsoft.com/office/drawing/2014/main" id="{817EC443-2682-5078-E95F-2341E93AD9EE}"/>
                    </a:ext>
                  </a:extLst>
                </p:cNvPr>
                <p:cNvPicPr/>
                <p:nvPr/>
              </p:nvPicPr>
              <p:blipFill>
                <a:blip r:embed="rId343"/>
                <a:stretch>
                  <a:fillRect/>
                </a:stretch>
              </p:blipFill>
              <p:spPr>
                <a:xfrm>
                  <a:off x="6554314" y="6050908"/>
                  <a:ext cx="99000" cy="169200"/>
                </a:xfrm>
                <a:prstGeom prst="rect">
                  <a:avLst/>
                </a:prstGeom>
              </p:spPr>
            </p:pic>
          </mc:Fallback>
        </mc:AlternateContent>
      </p:grpSp>
      <p:grpSp>
        <p:nvGrpSpPr>
          <p:cNvPr id="116878" name="Gruppieren 116877">
            <a:extLst>
              <a:ext uri="{FF2B5EF4-FFF2-40B4-BE49-F238E27FC236}">
                <a16:creationId xmlns:a16="http://schemas.microsoft.com/office/drawing/2014/main" id="{08B87BFA-E41E-3655-39A5-ACFBA1640325}"/>
              </a:ext>
            </a:extLst>
          </p:cNvPr>
          <p:cNvGrpSpPr/>
          <p:nvPr/>
        </p:nvGrpSpPr>
        <p:grpSpPr>
          <a:xfrm>
            <a:off x="715114" y="6536908"/>
            <a:ext cx="782640" cy="157320"/>
            <a:chOff x="715114" y="6536908"/>
            <a:chExt cx="782640" cy="157320"/>
          </a:xfrm>
        </p:grpSpPr>
        <mc:AlternateContent xmlns:mc="http://schemas.openxmlformats.org/markup-compatibility/2006" xmlns:p14="http://schemas.microsoft.com/office/powerpoint/2010/main">
          <mc:Choice Requires="p14">
            <p:contentPart p14:bwMode="auto" r:id="rId344">
              <p14:nvContentPartPr>
                <p14:cNvPr id="116871" name="Freihand 116870">
                  <a:extLst>
                    <a:ext uri="{FF2B5EF4-FFF2-40B4-BE49-F238E27FC236}">
                      <a16:creationId xmlns:a16="http://schemas.microsoft.com/office/drawing/2014/main" id="{D6343E3C-A4A7-620E-68CE-DE23E0E04ACE}"/>
                    </a:ext>
                  </a:extLst>
                </p14:cNvPr>
                <p14:cNvContentPartPr/>
                <p14:nvPr/>
              </p14:nvContentPartPr>
              <p14:xfrm>
                <a:off x="715114" y="6536908"/>
                <a:ext cx="91080" cy="155160"/>
              </p14:xfrm>
            </p:contentPart>
          </mc:Choice>
          <mc:Fallback xmlns="">
            <p:pic>
              <p:nvPicPr>
                <p:cNvPr id="116871" name="Freihand 116870">
                  <a:extLst>
                    <a:ext uri="{FF2B5EF4-FFF2-40B4-BE49-F238E27FC236}">
                      <a16:creationId xmlns:a16="http://schemas.microsoft.com/office/drawing/2014/main" id="{D6343E3C-A4A7-620E-68CE-DE23E0E04ACE}"/>
                    </a:ext>
                  </a:extLst>
                </p:cNvPr>
                <p:cNvPicPr/>
                <p:nvPr/>
              </p:nvPicPr>
              <p:blipFill>
                <a:blip r:embed="rId345"/>
                <a:stretch>
                  <a:fillRect/>
                </a:stretch>
              </p:blipFill>
              <p:spPr>
                <a:xfrm>
                  <a:off x="706114" y="6528268"/>
                  <a:ext cx="108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6872" name="Freihand 116871">
                  <a:extLst>
                    <a:ext uri="{FF2B5EF4-FFF2-40B4-BE49-F238E27FC236}">
                      <a16:creationId xmlns:a16="http://schemas.microsoft.com/office/drawing/2014/main" id="{A5302C46-4634-119D-671B-AD263F0CB27D}"/>
                    </a:ext>
                  </a:extLst>
                </p14:cNvPr>
                <p14:cNvContentPartPr/>
                <p14:nvPr/>
              </p14:nvContentPartPr>
              <p14:xfrm>
                <a:off x="881074" y="6594148"/>
                <a:ext cx="401400" cy="88560"/>
              </p14:xfrm>
            </p:contentPart>
          </mc:Choice>
          <mc:Fallback xmlns="">
            <p:pic>
              <p:nvPicPr>
                <p:cNvPr id="116872" name="Freihand 116871">
                  <a:extLst>
                    <a:ext uri="{FF2B5EF4-FFF2-40B4-BE49-F238E27FC236}">
                      <a16:creationId xmlns:a16="http://schemas.microsoft.com/office/drawing/2014/main" id="{A5302C46-4634-119D-671B-AD263F0CB27D}"/>
                    </a:ext>
                  </a:extLst>
                </p:cNvPr>
                <p:cNvPicPr/>
                <p:nvPr/>
              </p:nvPicPr>
              <p:blipFill>
                <a:blip r:embed="rId347"/>
                <a:stretch>
                  <a:fillRect/>
                </a:stretch>
              </p:blipFill>
              <p:spPr>
                <a:xfrm>
                  <a:off x="872074" y="6585508"/>
                  <a:ext cx="419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16873" name="Freihand 116872">
                  <a:extLst>
                    <a:ext uri="{FF2B5EF4-FFF2-40B4-BE49-F238E27FC236}">
                      <a16:creationId xmlns:a16="http://schemas.microsoft.com/office/drawing/2014/main" id="{AADD877F-0D2C-6789-91DB-37D22B524E74}"/>
                    </a:ext>
                  </a:extLst>
                </p14:cNvPr>
                <p14:cNvContentPartPr/>
                <p14:nvPr/>
              </p14:nvContentPartPr>
              <p14:xfrm>
                <a:off x="1354114" y="6580828"/>
                <a:ext cx="143640" cy="113400"/>
              </p14:xfrm>
            </p:contentPart>
          </mc:Choice>
          <mc:Fallback xmlns="">
            <p:pic>
              <p:nvPicPr>
                <p:cNvPr id="116873" name="Freihand 116872">
                  <a:extLst>
                    <a:ext uri="{FF2B5EF4-FFF2-40B4-BE49-F238E27FC236}">
                      <a16:creationId xmlns:a16="http://schemas.microsoft.com/office/drawing/2014/main" id="{AADD877F-0D2C-6789-91DB-37D22B524E74}"/>
                    </a:ext>
                  </a:extLst>
                </p:cNvPr>
                <p:cNvPicPr/>
                <p:nvPr/>
              </p:nvPicPr>
              <p:blipFill>
                <a:blip r:embed="rId349"/>
                <a:stretch>
                  <a:fillRect/>
                </a:stretch>
              </p:blipFill>
              <p:spPr>
                <a:xfrm>
                  <a:off x="1345114" y="6571828"/>
                  <a:ext cx="161280" cy="131040"/>
                </a:xfrm>
                <a:prstGeom prst="rect">
                  <a:avLst/>
                </a:prstGeom>
              </p:spPr>
            </p:pic>
          </mc:Fallback>
        </mc:AlternateContent>
      </p:grpSp>
      <p:grpSp>
        <p:nvGrpSpPr>
          <p:cNvPr id="116885" name="Gruppieren 116884">
            <a:extLst>
              <a:ext uri="{FF2B5EF4-FFF2-40B4-BE49-F238E27FC236}">
                <a16:creationId xmlns:a16="http://schemas.microsoft.com/office/drawing/2014/main" id="{2B39AC1E-79F3-C7A9-57D5-14F06266BD2B}"/>
              </a:ext>
            </a:extLst>
          </p:cNvPr>
          <p:cNvGrpSpPr/>
          <p:nvPr/>
        </p:nvGrpSpPr>
        <p:grpSpPr>
          <a:xfrm>
            <a:off x="1713754" y="6411268"/>
            <a:ext cx="1107720" cy="352080"/>
            <a:chOff x="1713754" y="6411268"/>
            <a:chExt cx="1107720" cy="352080"/>
          </a:xfrm>
        </p:grpSpPr>
        <mc:AlternateContent xmlns:mc="http://schemas.openxmlformats.org/markup-compatibility/2006" xmlns:p14="http://schemas.microsoft.com/office/powerpoint/2010/main">
          <mc:Choice Requires="p14">
            <p:contentPart p14:bwMode="auto" r:id="rId350">
              <p14:nvContentPartPr>
                <p14:cNvPr id="116879" name="Freihand 116878">
                  <a:extLst>
                    <a:ext uri="{FF2B5EF4-FFF2-40B4-BE49-F238E27FC236}">
                      <a16:creationId xmlns:a16="http://schemas.microsoft.com/office/drawing/2014/main" id="{4C8ABBF9-B28D-7190-4371-CCCB06A120E1}"/>
                    </a:ext>
                  </a:extLst>
                </p14:cNvPr>
                <p14:cNvContentPartPr/>
                <p14:nvPr/>
              </p14:nvContentPartPr>
              <p14:xfrm>
                <a:off x="1713754" y="6554188"/>
                <a:ext cx="89280" cy="137880"/>
              </p14:xfrm>
            </p:contentPart>
          </mc:Choice>
          <mc:Fallback xmlns="">
            <p:pic>
              <p:nvPicPr>
                <p:cNvPr id="116879" name="Freihand 116878">
                  <a:extLst>
                    <a:ext uri="{FF2B5EF4-FFF2-40B4-BE49-F238E27FC236}">
                      <a16:creationId xmlns:a16="http://schemas.microsoft.com/office/drawing/2014/main" id="{4C8ABBF9-B28D-7190-4371-CCCB06A120E1}"/>
                    </a:ext>
                  </a:extLst>
                </p:cNvPr>
                <p:cNvPicPr/>
                <p:nvPr/>
              </p:nvPicPr>
              <p:blipFill>
                <a:blip r:embed="rId351"/>
                <a:stretch>
                  <a:fillRect/>
                </a:stretch>
              </p:blipFill>
              <p:spPr>
                <a:xfrm>
                  <a:off x="1704754" y="6545548"/>
                  <a:ext cx="106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6880" name="Freihand 116879">
                  <a:extLst>
                    <a:ext uri="{FF2B5EF4-FFF2-40B4-BE49-F238E27FC236}">
                      <a16:creationId xmlns:a16="http://schemas.microsoft.com/office/drawing/2014/main" id="{51AC5688-F547-68FD-0887-0368EC7D99F8}"/>
                    </a:ext>
                  </a:extLst>
                </p14:cNvPr>
                <p14:cNvContentPartPr/>
                <p14:nvPr/>
              </p14:nvContentPartPr>
              <p14:xfrm>
                <a:off x="1853074" y="6556708"/>
                <a:ext cx="388080" cy="120240"/>
              </p14:xfrm>
            </p:contentPart>
          </mc:Choice>
          <mc:Fallback xmlns="">
            <p:pic>
              <p:nvPicPr>
                <p:cNvPr id="116880" name="Freihand 116879">
                  <a:extLst>
                    <a:ext uri="{FF2B5EF4-FFF2-40B4-BE49-F238E27FC236}">
                      <a16:creationId xmlns:a16="http://schemas.microsoft.com/office/drawing/2014/main" id="{51AC5688-F547-68FD-0887-0368EC7D99F8}"/>
                    </a:ext>
                  </a:extLst>
                </p:cNvPr>
                <p:cNvPicPr/>
                <p:nvPr/>
              </p:nvPicPr>
              <p:blipFill>
                <a:blip r:embed="rId353"/>
                <a:stretch>
                  <a:fillRect/>
                </a:stretch>
              </p:blipFill>
              <p:spPr>
                <a:xfrm>
                  <a:off x="1844074" y="6547708"/>
                  <a:ext cx="405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6881" name="Freihand 116880">
                  <a:extLst>
                    <a:ext uri="{FF2B5EF4-FFF2-40B4-BE49-F238E27FC236}">
                      <a16:creationId xmlns:a16="http://schemas.microsoft.com/office/drawing/2014/main" id="{D924C77E-2540-D082-A593-AC8FEE96C64E}"/>
                    </a:ext>
                  </a:extLst>
                </p14:cNvPr>
                <p14:cNvContentPartPr/>
                <p14:nvPr/>
              </p14:nvContentPartPr>
              <p14:xfrm>
                <a:off x="2272834" y="6460948"/>
                <a:ext cx="392040" cy="302400"/>
              </p14:xfrm>
            </p:contentPart>
          </mc:Choice>
          <mc:Fallback xmlns="">
            <p:pic>
              <p:nvPicPr>
                <p:cNvPr id="116881" name="Freihand 116880">
                  <a:extLst>
                    <a:ext uri="{FF2B5EF4-FFF2-40B4-BE49-F238E27FC236}">
                      <a16:creationId xmlns:a16="http://schemas.microsoft.com/office/drawing/2014/main" id="{D924C77E-2540-D082-A593-AC8FEE96C64E}"/>
                    </a:ext>
                  </a:extLst>
                </p:cNvPr>
                <p:cNvPicPr/>
                <p:nvPr/>
              </p:nvPicPr>
              <p:blipFill>
                <a:blip r:embed="rId355"/>
                <a:stretch>
                  <a:fillRect/>
                </a:stretch>
              </p:blipFill>
              <p:spPr>
                <a:xfrm>
                  <a:off x="2263834" y="6452308"/>
                  <a:ext cx="4096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6882" name="Freihand 116881">
                  <a:extLst>
                    <a:ext uri="{FF2B5EF4-FFF2-40B4-BE49-F238E27FC236}">
                      <a16:creationId xmlns:a16="http://schemas.microsoft.com/office/drawing/2014/main" id="{5729E2B0-AFA2-0D9B-DB45-B6C62D1351A7}"/>
                    </a:ext>
                  </a:extLst>
                </p14:cNvPr>
                <p14:cNvContentPartPr/>
                <p14:nvPr/>
              </p14:nvContentPartPr>
              <p14:xfrm>
                <a:off x="2218114" y="6490828"/>
                <a:ext cx="158400" cy="15120"/>
              </p14:xfrm>
            </p:contentPart>
          </mc:Choice>
          <mc:Fallback xmlns="">
            <p:pic>
              <p:nvPicPr>
                <p:cNvPr id="116882" name="Freihand 116881">
                  <a:extLst>
                    <a:ext uri="{FF2B5EF4-FFF2-40B4-BE49-F238E27FC236}">
                      <a16:creationId xmlns:a16="http://schemas.microsoft.com/office/drawing/2014/main" id="{5729E2B0-AFA2-0D9B-DB45-B6C62D1351A7}"/>
                    </a:ext>
                  </a:extLst>
                </p:cNvPr>
                <p:cNvPicPr/>
                <p:nvPr/>
              </p:nvPicPr>
              <p:blipFill>
                <a:blip r:embed="rId357"/>
                <a:stretch>
                  <a:fillRect/>
                </a:stretch>
              </p:blipFill>
              <p:spPr>
                <a:xfrm>
                  <a:off x="2209474" y="6481828"/>
                  <a:ext cx="176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6883" name="Freihand 116882">
                  <a:extLst>
                    <a:ext uri="{FF2B5EF4-FFF2-40B4-BE49-F238E27FC236}">
                      <a16:creationId xmlns:a16="http://schemas.microsoft.com/office/drawing/2014/main" id="{D56F44DA-98D5-35BD-F9EC-4CD252115DF9}"/>
                    </a:ext>
                  </a:extLst>
                </p14:cNvPr>
                <p14:cNvContentPartPr/>
                <p14:nvPr/>
              </p14:nvContentPartPr>
              <p14:xfrm>
                <a:off x="2751634" y="6411268"/>
                <a:ext cx="47880" cy="155880"/>
              </p14:xfrm>
            </p:contentPart>
          </mc:Choice>
          <mc:Fallback xmlns="">
            <p:pic>
              <p:nvPicPr>
                <p:cNvPr id="116883" name="Freihand 116882">
                  <a:extLst>
                    <a:ext uri="{FF2B5EF4-FFF2-40B4-BE49-F238E27FC236}">
                      <a16:creationId xmlns:a16="http://schemas.microsoft.com/office/drawing/2014/main" id="{D56F44DA-98D5-35BD-F9EC-4CD252115DF9}"/>
                    </a:ext>
                  </a:extLst>
                </p:cNvPr>
                <p:cNvPicPr/>
                <p:nvPr/>
              </p:nvPicPr>
              <p:blipFill>
                <a:blip r:embed="rId359"/>
                <a:stretch>
                  <a:fillRect/>
                </a:stretch>
              </p:blipFill>
              <p:spPr>
                <a:xfrm>
                  <a:off x="2742994" y="6402628"/>
                  <a:ext cx="65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6884" name="Freihand 116883">
                  <a:extLst>
                    <a:ext uri="{FF2B5EF4-FFF2-40B4-BE49-F238E27FC236}">
                      <a16:creationId xmlns:a16="http://schemas.microsoft.com/office/drawing/2014/main" id="{63CB9AA4-A633-A446-37B5-88C9EDCDABAC}"/>
                    </a:ext>
                  </a:extLst>
                </p14:cNvPr>
                <p14:cNvContentPartPr/>
                <p14:nvPr/>
              </p14:nvContentPartPr>
              <p14:xfrm>
                <a:off x="2816794" y="6667588"/>
                <a:ext cx="4680" cy="5400"/>
              </p14:xfrm>
            </p:contentPart>
          </mc:Choice>
          <mc:Fallback xmlns="">
            <p:pic>
              <p:nvPicPr>
                <p:cNvPr id="116884" name="Freihand 116883">
                  <a:extLst>
                    <a:ext uri="{FF2B5EF4-FFF2-40B4-BE49-F238E27FC236}">
                      <a16:creationId xmlns:a16="http://schemas.microsoft.com/office/drawing/2014/main" id="{63CB9AA4-A633-A446-37B5-88C9EDCDABAC}"/>
                    </a:ext>
                  </a:extLst>
                </p:cNvPr>
                <p:cNvPicPr/>
                <p:nvPr/>
              </p:nvPicPr>
              <p:blipFill>
                <a:blip r:embed="rId361"/>
                <a:stretch>
                  <a:fillRect/>
                </a:stretch>
              </p:blipFill>
              <p:spPr>
                <a:xfrm>
                  <a:off x="2807794" y="6658948"/>
                  <a:ext cx="2232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2">
            <p14:nvContentPartPr>
              <p14:cNvPr id="116886" name="Freihand 116885">
                <a:extLst>
                  <a:ext uri="{FF2B5EF4-FFF2-40B4-BE49-F238E27FC236}">
                    <a16:creationId xmlns:a16="http://schemas.microsoft.com/office/drawing/2014/main" id="{6B170F6E-B92F-F76F-80F6-CD91ECCB6018}"/>
                  </a:ext>
                </a:extLst>
              </p14:cNvPr>
              <p14:cNvContentPartPr/>
              <p14:nvPr/>
            </p14:nvContentPartPr>
            <p14:xfrm>
              <a:off x="3348154" y="4633948"/>
              <a:ext cx="2132280" cy="481320"/>
            </p14:xfrm>
          </p:contentPart>
        </mc:Choice>
        <mc:Fallback xmlns="">
          <p:pic>
            <p:nvPicPr>
              <p:cNvPr id="116886" name="Freihand 116885">
                <a:extLst>
                  <a:ext uri="{FF2B5EF4-FFF2-40B4-BE49-F238E27FC236}">
                    <a16:creationId xmlns:a16="http://schemas.microsoft.com/office/drawing/2014/main" id="{6B170F6E-B92F-F76F-80F6-CD91ECCB6018}"/>
                  </a:ext>
                </a:extLst>
              </p:cNvPr>
              <p:cNvPicPr/>
              <p:nvPr/>
            </p:nvPicPr>
            <p:blipFill>
              <a:blip r:embed="rId363"/>
              <a:stretch>
                <a:fillRect/>
              </a:stretch>
            </p:blipFill>
            <p:spPr>
              <a:xfrm>
                <a:off x="3339154" y="4624948"/>
                <a:ext cx="2149920" cy="498960"/>
              </a:xfrm>
              <a:prstGeom prst="rect">
                <a:avLst/>
              </a:prstGeom>
            </p:spPr>
          </p:pic>
        </mc:Fallback>
      </mc:AlternateContent>
    </p:spTree>
    <p:extLst>
      <p:ext uri="{BB962C8B-B14F-4D97-AF65-F5344CB8AC3E}">
        <p14:creationId xmlns:p14="http://schemas.microsoft.com/office/powerpoint/2010/main" val="239046456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CED12941-C289-7C1C-2C09-829F7E8531F3}"/>
              </a:ext>
            </a:extLst>
          </p:cNvPr>
          <p:cNvPicPr>
            <a:picLocks noChangeAspect="1"/>
          </p:cNvPicPr>
          <p:nvPr/>
        </p:nvPicPr>
        <p:blipFill>
          <a:blip r:embed="rId3"/>
          <a:stretch>
            <a:fillRect/>
          </a:stretch>
        </p:blipFill>
        <p:spPr>
          <a:xfrm>
            <a:off x="80791" y="503317"/>
            <a:ext cx="6209375" cy="3798288"/>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5EB96EE-F1B8-307D-4F0C-49A905B9FAC1}"/>
              </a:ext>
            </a:extLst>
          </p:cNvPr>
          <p:cNvPicPr>
            <a:picLocks noChangeAspect="1"/>
          </p:cNvPicPr>
          <p:nvPr/>
        </p:nvPicPr>
        <p:blipFill>
          <a:blip r:embed="rId3"/>
          <a:stretch>
            <a:fillRect/>
          </a:stretch>
        </p:blipFill>
        <p:spPr>
          <a:xfrm>
            <a:off x="245613" y="724319"/>
            <a:ext cx="8312124" cy="4174251"/>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07F393-1E06-6BC3-C5B4-CC5096663967}"/>
              </a:ext>
            </a:extLst>
          </p:cNvPr>
          <p:cNvPicPr>
            <a:picLocks noChangeAspect="1"/>
          </p:cNvPicPr>
          <p:nvPr/>
        </p:nvPicPr>
        <p:blipFill>
          <a:blip r:embed="rId3"/>
          <a:stretch>
            <a:fillRect/>
          </a:stretch>
        </p:blipFill>
        <p:spPr>
          <a:xfrm>
            <a:off x="-1" y="770196"/>
            <a:ext cx="7311525" cy="5314917"/>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45A31A-779C-524C-BC3C-3CDE325A0B1D}"/>
              </a:ext>
            </a:extLst>
          </p:cNvPr>
          <p:cNvPicPr>
            <a:picLocks noChangeAspect="1"/>
          </p:cNvPicPr>
          <p:nvPr/>
        </p:nvPicPr>
        <p:blipFill>
          <a:blip r:embed="rId4"/>
          <a:stretch>
            <a:fillRect/>
          </a:stretch>
        </p:blipFill>
        <p:spPr>
          <a:xfrm>
            <a:off x="1012371" y="831692"/>
            <a:ext cx="7158731" cy="5318736"/>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DFDAD68-AD42-38BD-D82B-EDCFFACCD081}"/>
              </a:ext>
            </a:extLst>
          </p:cNvPr>
          <p:cNvPicPr>
            <a:picLocks noChangeAspect="1"/>
          </p:cNvPicPr>
          <p:nvPr/>
        </p:nvPicPr>
        <p:blipFill>
          <a:blip r:embed="rId3"/>
          <a:stretch>
            <a:fillRect/>
          </a:stretch>
        </p:blipFill>
        <p:spPr>
          <a:xfrm>
            <a:off x="149538" y="655080"/>
            <a:ext cx="7791300" cy="5322884"/>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B2EA9D-B0ED-C8C4-1DBE-68A640F2E90C}"/>
              </a:ext>
            </a:extLst>
          </p:cNvPr>
          <p:cNvPicPr>
            <a:picLocks noChangeAspect="1"/>
          </p:cNvPicPr>
          <p:nvPr/>
        </p:nvPicPr>
        <p:blipFill>
          <a:blip r:embed="rId3"/>
          <a:stretch>
            <a:fillRect/>
          </a:stretch>
        </p:blipFill>
        <p:spPr>
          <a:xfrm>
            <a:off x="11341" y="744941"/>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2BCB953-BE5F-58C8-E1C9-C35F394126E8}"/>
              </a:ext>
            </a:extLst>
          </p:cNvPr>
          <p:cNvPicPr>
            <a:picLocks noChangeAspect="1"/>
          </p:cNvPicPr>
          <p:nvPr/>
        </p:nvPicPr>
        <p:blipFill>
          <a:blip r:embed="rId3"/>
          <a:stretch>
            <a:fillRect/>
          </a:stretch>
        </p:blipFill>
        <p:spPr>
          <a:xfrm>
            <a:off x="0" y="720000"/>
            <a:ext cx="7650782" cy="4680000"/>
          </a:xfrm>
          <a:prstGeom prst="rect">
            <a:avLst/>
          </a:prstGeom>
        </p:spPr>
      </p:pic>
      <p:sp>
        <p:nvSpPr>
          <p:cNvPr id="117763" name="Rectangle 1"/>
          <p:cNvSpPr>
            <a:spLocks noChangeArrowheads="1"/>
          </p:cNvSpPr>
          <p:nvPr/>
        </p:nvSpPr>
        <p:spPr bwMode="auto">
          <a:xfrm>
            <a:off x="2450260" y="17180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Output gap (Germany)</a:t>
            </a:r>
            <a:endParaRPr lang="de-DE" sz="2400" b="1" dirty="0">
              <a:solidFill>
                <a:srgbClr val="000000"/>
              </a:solidFill>
              <a:latin typeface="Sparkasse Rg" pitchFamily="34" charset="0"/>
            </a:endParaRP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Out put gap = (GDP – Potential Output)/Potential Output </a:t>
            </a:r>
            <a:endParaRPr lang="de-DE" sz="2400" dirty="0">
              <a:solidFill>
                <a:srgbClr val="000000"/>
              </a:solidFill>
            </a:endParaRPr>
          </a:p>
          <a:p>
            <a:pPr eaLnBrk="1" hangingPunct="1"/>
            <a:endParaRPr lang="de-DE" sz="2400" dirty="0">
              <a:solidFill>
                <a:srgbClr val="000000"/>
              </a:solidFill>
            </a:endParaRPr>
          </a:p>
          <a:p>
            <a:pPr eaLnBrk="1" hangingPunct="1"/>
            <a:r>
              <a:rPr lang="de-DE" sz="1200">
                <a:solidFill>
                  <a:srgbClr val="000000"/>
                </a:solidFill>
              </a:rPr>
              <a:t>Source: </a:t>
            </a:r>
            <a:r>
              <a:rPr lang="de-DE" sz="1200" dirty="0">
                <a:solidFill>
                  <a:srgbClr val="000000"/>
                </a:solidFill>
              </a:rPr>
              <a:t>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4F7CCC71-549F-7C4D-DE4F-5847CBA62010}"/>
              </a:ext>
            </a:extLst>
          </p:cNvPr>
          <p:cNvGrpSpPr/>
          <p:nvPr/>
        </p:nvGrpSpPr>
        <p:grpSpPr>
          <a:xfrm>
            <a:off x="163594" y="6149188"/>
            <a:ext cx="1394640" cy="600840"/>
            <a:chOff x="163594" y="6149188"/>
            <a:chExt cx="1394640" cy="60084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87608B7-9AEC-C7C5-5736-049BBCFA85CA}"/>
                    </a:ext>
                  </a:extLst>
                </p14:cNvPr>
                <p14:cNvContentPartPr/>
                <p14:nvPr/>
              </p14:nvContentPartPr>
              <p14:xfrm>
                <a:off x="1003834" y="6336388"/>
                <a:ext cx="19080" cy="203400"/>
              </p14:xfrm>
            </p:contentPart>
          </mc:Choice>
          <mc:Fallback xmlns="">
            <p:pic>
              <p:nvPicPr>
                <p:cNvPr id="2" name="Freihand 1">
                  <a:extLst>
                    <a:ext uri="{FF2B5EF4-FFF2-40B4-BE49-F238E27FC236}">
                      <a16:creationId xmlns:a16="http://schemas.microsoft.com/office/drawing/2014/main" id="{E87608B7-9AEC-C7C5-5736-049BBCFA85CA}"/>
                    </a:ext>
                  </a:extLst>
                </p:cNvPr>
                <p:cNvPicPr/>
                <p:nvPr/>
              </p:nvPicPr>
              <p:blipFill>
                <a:blip r:embed="rId5"/>
                <a:stretch>
                  <a:fillRect/>
                </a:stretch>
              </p:blipFill>
              <p:spPr>
                <a:xfrm>
                  <a:off x="994834" y="6327388"/>
                  <a:ext cx="367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C4608E4-EBB9-25C9-70C7-3567B86C1D69}"/>
                    </a:ext>
                  </a:extLst>
                </p14:cNvPr>
                <p14:cNvContentPartPr/>
                <p14:nvPr/>
              </p14:nvContentPartPr>
              <p14:xfrm>
                <a:off x="1082674" y="6340348"/>
                <a:ext cx="141840" cy="201240"/>
              </p14:xfrm>
            </p:contentPart>
          </mc:Choice>
          <mc:Fallback xmlns="">
            <p:pic>
              <p:nvPicPr>
                <p:cNvPr id="5" name="Freihand 4">
                  <a:extLst>
                    <a:ext uri="{FF2B5EF4-FFF2-40B4-BE49-F238E27FC236}">
                      <a16:creationId xmlns:a16="http://schemas.microsoft.com/office/drawing/2014/main" id="{3C4608E4-EBB9-25C9-70C7-3567B86C1D69}"/>
                    </a:ext>
                  </a:extLst>
                </p:cNvPr>
                <p:cNvPicPr/>
                <p:nvPr/>
              </p:nvPicPr>
              <p:blipFill>
                <a:blip r:embed="rId7"/>
                <a:stretch>
                  <a:fillRect/>
                </a:stretch>
              </p:blipFill>
              <p:spPr>
                <a:xfrm>
                  <a:off x="1073674" y="6331348"/>
                  <a:ext cx="159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2D3985F6-B741-F2FC-2FF1-BB1F7FCE5DD1}"/>
                    </a:ext>
                  </a:extLst>
                </p14:cNvPr>
                <p14:cNvContentPartPr/>
                <p14:nvPr/>
              </p14:nvContentPartPr>
              <p14:xfrm>
                <a:off x="1266994" y="6344308"/>
                <a:ext cx="38520" cy="157320"/>
              </p14:xfrm>
            </p:contentPart>
          </mc:Choice>
          <mc:Fallback xmlns="">
            <p:pic>
              <p:nvPicPr>
                <p:cNvPr id="6" name="Freihand 5">
                  <a:extLst>
                    <a:ext uri="{FF2B5EF4-FFF2-40B4-BE49-F238E27FC236}">
                      <a16:creationId xmlns:a16="http://schemas.microsoft.com/office/drawing/2014/main" id="{2D3985F6-B741-F2FC-2FF1-BB1F7FCE5DD1}"/>
                    </a:ext>
                  </a:extLst>
                </p:cNvPr>
                <p:cNvPicPr/>
                <p:nvPr/>
              </p:nvPicPr>
              <p:blipFill>
                <a:blip r:embed="rId9"/>
                <a:stretch>
                  <a:fillRect/>
                </a:stretch>
              </p:blipFill>
              <p:spPr>
                <a:xfrm>
                  <a:off x="1258354" y="6335308"/>
                  <a:ext cx="56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CE11F4F-C014-0FA7-3825-D9E96F269C15}"/>
                    </a:ext>
                  </a:extLst>
                </p14:cNvPr>
                <p14:cNvContentPartPr/>
                <p14:nvPr/>
              </p14:nvContentPartPr>
              <p14:xfrm>
                <a:off x="1193914" y="6323788"/>
                <a:ext cx="149400" cy="73080"/>
              </p14:xfrm>
            </p:contentPart>
          </mc:Choice>
          <mc:Fallback xmlns="">
            <p:pic>
              <p:nvPicPr>
                <p:cNvPr id="7" name="Freihand 6">
                  <a:extLst>
                    <a:ext uri="{FF2B5EF4-FFF2-40B4-BE49-F238E27FC236}">
                      <a16:creationId xmlns:a16="http://schemas.microsoft.com/office/drawing/2014/main" id="{BCE11F4F-C014-0FA7-3825-D9E96F269C15}"/>
                    </a:ext>
                  </a:extLst>
                </p:cNvPr>
                <p:cNvPicPr/>
                <p:nvPr/>
              </p:nvPicPr>
              <p:blipFill>
                <a:blip r:embed="rId11"/>
                <a:stretch>
                  <a:fillRect/>
                </a:stretch>
              </p:blipFill>
              <p:spPr>
                <a:xfrm>
                  <a:off x="1185274" y="6314788"/>
                  <a:ext cx="167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7319EB9-3BC3-6EBD-06E4-B0315E89260A}"/>
                    </a:ext>
                  </a:extLst>
                </p14:cNvPr>
                <p14:cNvContentPartPr/>
                <p14:nvPr/>
              </p14:nvContentPartPr>
              <p14:xfrm>
                <a:off x="163594" y="6149188"/>
                <a:ext cx="1394640" cy="600840"/>
              </p14:xfrm>
            </p:contentPart>
          </mc:Choice>
          <mc:Fallback xmlns="">
            <p:pic>
              <p:nvPicPr>
                <p:cNvPr id="9" name="Freihand 8">
                  <a:extLst>
                    <a:ext uri="{FF2B5EF4-FFF2-40B4-BE49-F238E27FC236}">
                      <a16:creationId xmlns:a16="http://schemas.microsoft.com/office/drawing/2014/main" id="{C7319EB9-3BC3-6EBD-06E4-B0315E89260A}"/>
                    </a:ext>
                  </a:extLst>
                </p:cNvPr>
                <p:cNvPicPr/>
                <p:nvPr/>
              </p:nvPicPr>
              <p:blipFill>
                <a:blip r:embed="rId13"/>
                <a:stretch>
                  <a:fillRect/>
                </a:stretch>
              </p:blipFill>
              <p:spPr>
                <a:xfrm>
                  <a:off x="154594" y="6140548"/>
                  <a:ext cx="1412280" cy="61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21C4C36A-4911-5FEA-E240-CEC10B90E7A5}"/>
                  </a:ext>
                </a:extLst>
              </p14:cNvPr>
              <p14:cNvContentPartPr/>
              <p14:nvPr/>
            </p14:nvContentPartPr>
            <p14:xfrm>
              <a:off x="534754" y="5958388"/>
              <a:ext cx="1473120" cy="95760"/>
            </p14:xfrm>
          </p:contentPart>
        </mc:Choice>
        <mc:Fallback xmlns="">
          <p:pic>
            <p:nvPicPr>
              <p:cNvPr id="12" name="Freihand 11">
                <a:extLst>
                  <a:ext uri="{FF2B5EF4-FFF2-40B4-BE49-F238E27FC236}">
                    <a16:creationId xmlns:a16="http://schemas.microsoft.com/office/drawing/2014/main" id="{21C4C36A-4911-5FEA-E240-CEC10B90E7A5}"/>
                  </a:ext>
                </a:extLst>
              </p:cNvPr>
              <p:cNvPicPr/>
              <p:nvPr/>
            </p:nvPicPr>
            <p:blipFill>
              <a:blip r:embed="rId15"/>
              <a:stretch>
                <a:fillRect/>
              </a:stretch>
            </p:blipFill>
            <p:spPr>
              <a:xfrm>
                <a:off x="526114" y="5949748"/>
                <a:ext cx="1490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198D9C89-3763-A48A-93DC-BA8644251B80}"/>
                  </a:ext>
                </a:extLst>
              </p14:cNvPr>
              <p14:cNvContentPartPr/>
              <p14:nvPr/>
            </p14:nvContentPartPr>
            <p14:xfrm>
              <a:off x="2270314" y="5468068"/>
              <a:ext cx="700920" cy="573120"/>
            </p14:xfrm>
          </p:contentPart>
        </mc:Choice>
        <mc:Fallback xmlns="">
          <p:pic>
            <p:nvPicPr>
              <p:cNvPr id="13" name="Freihand 12">
                <a:extLst>
                  <a:ext uri="{FF2B5EF4-FFF2-40B4-BE49-F238E27FC236}">
                    <a16:creationId xmlns:a16="http://schemas.microsoft.com/office/drawing/2014/main" id="{198D9C89-3763-A48A-93DC-BA8644251B80}"/>
                  </a:ext>
                </a:extLst>
              </p:cNvPr>
              <p:cNvPicPr/>
              <p:nvPr/>
            </p:nvPicPr>
            <p:blipFill>
              <a:blip r:embed="rId17"/>
              <a:stretch>
                <a:fillRect/>
              </a:stretch>
            </p:blipFill>
            <p:spPr>
              <a:xfrm>
                <a:off x="2261314" y="5459068"/>
                <a:ext cx="718560" cy="590760"/>
              </a:xfrm>
              <a:prstGeom prst="rect">
                <a:avLst/>
              </a:prstGeom>
            </p:spPr>
          </p:pic>
        </mc:Fallback>
      </mc:AlternateContent>
      <p:grpSp>
        <p:nvGrpSpPr>
          <p:cNvPr id="27" name="Gruppieren 26">
            <a:extLst>
              <a:ext uri="{FF2B5EF4-FFF2-40B4-BE49-F238E27FC236}">
                <a16:creationId xmlns:a16="http://schemas.microsoft.com/office/drawing/2014/main" id="{79FDDBE6-A22A-135E-22AF-F4537E48F35C}"/>
              </a:ext>
            </a:extLst>
          </p:cNvPr>
          <p:cNvGrpSpPr/>
          <p:nvPr/>
        </p:nvGrpSpPr>
        <p:grpSpPr>
          <a:xfrm>
            <a:off x="2710234" y="6026788"/>
            <a:ext cx="1548360" cy="628560"/>
            <a:chOff x="2710234" y="6026788"/>
            <a:chExt cx="1548360" cy="62856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DE7F36EB-C2A1-9D35-BBC9-B1DB624BF743}"/>
                    </a:ext>
                  </a:extLst>
                </p14:cNvPr>
                <p14:cNvContentPartPr/>
                <p14:nvPr/>
              </p14:nvContentPartPr>
              <p14:xfrm>
                <a:off x="2785114" y="6140908"/>
                <a:ext cx="113400" cy="214200"/>
              </p14:xfrm>
            </p:contentPart>
          </mc:Choice>
          <mc:Fallback xmlns="">
            <p:pic>
              <p:nvPicPr>
                <p:cNvPr id="14" name="Freihand 13">
                  <a:extLst>
                    <a:ext uri="{FF2B5EF4-FFF2-40B4-BE49-F238E27FC236}">
                      <a16:creationId xmlns:a16="http://schemas.microsoft.com/office/drawing/2014/main" id="{DE7F36EB-C2A1-9D35-BBC9-B1DB624BF743}"/>
                    </a:ext>
                  </a:extLst>
                </p:cNvPr>
                <p:cNvPicPr/>
                <p:nvPr/>
              </p:nvPicPr>
              <p:blipFill>
                <a:blip r:embed="rId19"/>
                <a:stretch>
                  <a:fillRect/>
                </a:stretch>
              </p:blipFill>
              <p:spPr>
                <a:xfrm>
                  <a:off x="2776474" y="6131908"/>
                  <a:ext cx="1310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4A6B18EA-3ADC-9268-F751-4B0912080CFB}"/>
                    </a:ext>
                  </a:extLst>
                </p14:cNvPr>
                <p14:cNvContentPartPr/>
                <p14:nvPr/>
              </p14:nvContentPartPr>
              <p14:xfrm>
                <a:off x="2718154" y="6026788"/>
                <a:ext cx="144000" cy="218160"/>
              </p14:xfrm>
            </p:contentPart>
          </mc:Choice>
          <mc:Fallback xmlns="">
            <p:pic>
              <p:nvPicPr>
                <p:cNvPr id="15" name="Freihand 14">
                  <a:extLst>
                    <a:ext uri="{FF2B5EF4-FFF2-40B4-BE49-F238E27FC236}">
                      <a16:creationId xmlns:a16="http://schemas.microsoft.com/office/drawing/2014/main" id="{4A6B18EA-3ADC-9268-F751-4B0912080CFB}"/>
                    </a:ext>
                  </a:extLst>
                </p:cNvPr>
                <p:cNvPicPr/>
                <p:nvPr/>
              </p:nvPicPr>
              <p:blipFill>
                <a:blip r:embed="rId21"/>
                <a:stretch>
                  <a:fillRect/>
                </a:stretch>
              </p:blipFill>
              <p:spPr>
                <a:xfrm>
                  <a:off x="2709514" y="6018148"/>
                  <a:ext cx="161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B30A0CF-D7DD-80FA-B487-81880739E07C}"/>
                    </a:ext>
                  </a:extLst>
                </p14:cNvPr>
                <p14:cNvContentPartPr/>
                <p14:nvPr/>
              </p14:nvContentPartPr>
              <p14:xfrm>
                <a:off x="2710234" y="6453388"/>
                <a:ext cx="106200" cy="201960"/>
              </p14:xfrm>
            </p:contentPart>
          </mc:Choice>
          <mc:Fallback xmlns="">
            <p:pic>
              <p:nvPicPr>
                <p:cNvPr id="17" name="Freihand 16">
                  <a:extLst>
                    <a:ext uri="{FF2B5EF4-FFF2-40B4-BE49-F238E27FC236}">
                      <a16:creationId xmlns:a16="http://schemas.microsoft.com/office/drawing/2014/main" id="{AB30A0CF-D7DD-80FA-B487-81880739E07C}"/>
                    </a:ext>
                  </a:extLst>
                </p:cNvPr>
                <p:cNvPicPr/>
                <p:nvPr/>
              </p:nvPicPr>
              <p:blipFill>
                <a:blip r:embed="rId23"/>
                <a:stretch>
                  <a:fillRect/>
                </a:stretch>
              </p:blipFill>
              <p:spPr>
                <a:xfrm>
                  <a:off x="2701234" y="6444388"/>
                  <a:ext cx="123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7C96F11-3053-CD3A-442F-900DC3E9FC58}"/>
                    </a:ext>
                  </a:extLst>
                </p14:cNvPr>
                <p14:cNvContentPartPr/>
                <p14:nvPr/>
              </p14:nvContentPartPr>
              <p14:xfrm>
                <a:off x="2861074" y="6471388"/>
                <a:ext cx="72360" cy="120960"/>
              </p14:xfrm>
            </p:contentPart>
          </mc:Choice>
          <mc:Fallback xmlns="">
            <p:pic>
              <p:nvPicPr>
                <p:cNvPr id="18" name="Freihand 17">
                  <a:extLst>
                    <a:ext uri="{FF2B5EF4-FFF2-40B4-BE49-F238E27FC236}">
                      <a16:creationId xmlns:a16="http://schemas.microsoft.com/office/drawing/2014/main" id="{07C96F11-3053-CD3A-442F-900DC3E9FC58}"/>
                    </a:ext>
                  </a:extLst>
                </p:cNvPr>
                <p:cNvPicPr/>
                <p:nvPr/>
              </p:nvPicPr>
              <p:blipFill>
                <a:blip r:embed="rId25"/>
                <a:stretch>
                  <a:fillRect/>
                </a:stretch>
              </p:blipFill>
              <p:spPr>
                <a:xfrm>
                  <a:off x="2852074" y="6462388"/>
                  <a:ext cx="90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9FAA68E1-0F44-057A-9954-B657465C0D04}"/>
                    </a:ext>
                  </a:extLst>
                </p14:cNvPr>
                <p14:cNvContentPartPr/>
                <p14:nvPr/>
              </p14:nvContentPartPr>
              <p14:xfrm>
                <a:off x="2951074" y="6336388"/>
                <a:ext cx="218880" cy="213840"/>
              </p14:xfrm>
            </p:contentPart>
          </mc:Choice>
          <mc:Fallback xmlns="">
            <p:pic>
              <p:nvPicPr>
                <p:cNvPr id="19" name="Freihand 18">
                  <a:extLst>
                    <a:ext uri="{FF2B5EF4-FFF2-40B4-BE49-F238E27FC236}">
                      <a16:creationId xmlns:a16="http://schemas.microsoft.com/office/drawing/2014/main" id="{9FAA68E1-0F44-057A-9954-B657465C0D04}"/>
                    </a:ext>
                  </a:extLst>
                </p:cNvPr>
                <p:cNvPicPr/>
                <p:nvPr/>
              </p:nvPicPr>
              <p:blipFill>
                <a:blip r:embed="rId27"/>
                <a:stretch>
                  <a:fillRect/>
                </a:stretch>
              </p:blipFill>
              <p:spPr>
                <a:xfrm>
                  <a:off x="2942074" y="6327388"/>
                  <a:ext cx="236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30AF3245-0F76-4FE2-8722-E1CF0EAE287C}"/>
                    </a:ext>
                  </a:extLst>
                </p14:cNvPr>
                <p14:cNvContentPartPr/>
                <p14:nvPr/>
              </p14:nvContentPartPr>
              <p14:xfrm>
                <a:off x="3200194" y="6253588"/>
                <a:ext cx="170640" cy="252000"/>
              </p14:xfrm>
            </p:contentPart>
          </mc:Choice>
          <mc:Fallback xmlns="">
            <p:pic>
              <p:nvPicPr>
                <p:cNvPr id="20" name="Freihand 19">
                  <a:extLst>
                    <a:ext uri="{FF2B5EF4-FFF2-40B4-BE49-F238E27FC236}">
                      <a16:creationId xmlns:a16="http://schemas.microsoft.com/office/drawing/2014/main" id="{30AF3245-0F76-4FE2-8722-E1CF0EAE287C}"/>
                    </a:ext>
                  </a:extLst>
                </p:cNvPr>
                <p:cNvPicPr/>
                <p:nvPr/>
              </p:nvPicPr>
              <p:blipFill>
                <a:blip r:embed="rId29"/>
                <a:stretch>
                  <a:fillRect/>
                </a:stretch>
              </p:blipFill>
              <p:spPr>
                <a:xfrm>
                  <a:off x="3191554" y="6244948"/>
                  <a:ext cx="188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691A8814-47D4-D723-F32D-48DC528140F6}"/>
                    </a:ext>
                  </a:extLst>
                </p14:cNvPr>
                <p14:cNvContentPartPr/>
                <p14:nvPr/>
              </p14:nvContentPartPr>
              <p14:xfrm>
                <a:off x="3463354" y="6408028"/>
                <a:ext cx="152280" cy="109800"/>
              </p14:xfrm>
            </p:contentPart>
          </mc:Choice>
          <mc:Fallback xmlns="">
            <p:pic>
              <p:nvPicPr>
                <p:cNvPr id="21" name="Freihand 20">
                  <a:extLst>
                    <a:ext uri="{FF2B5EF4-FFF2-40B4-BE49-F238E27FC236}">
                      <a16:creationId xmlns:a16="http://schemas.microsoft.com/office/drawing/2014/main" id="{691A8814-47D4-D723-F32D-48DC528140F6}"/>
                    </a:ext>
                  </a:extLst>
                </p:cNvPr>
                <p:cNvPicPr/>
                <p:nvPr/>
              </p:nvPicPr>
              <p:blipFill>
                <a:blip r:embed="rId31"/>
                <a:stretch>
                  <a:fillRect/>
                </a:stretch>
              </p:blipFill>
              <p:spPr>
                <a:xfrm>
                  <a:off x="3454354" y="6399388"/>
                  <a:ext cx="169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05D1E919-6FC1-9411-FB8C-33C81B6F24E4}"/>
                    </a:ext>
                  </a:extLst>
                </p14:cNvPr>
                <p14:cNvContentPartPr/>
                <p14:nvPr/>
              </p14:nvContentPartPr>
              <p14:xfrm>
                <a:off x="3623914" y="6405148"/>
                <a:ext cx="161640" cy="119160"/>
              </p14:xfrm>
            </p:contentPart>
          </mc:Choice>
          <mc:Fallback xmlns="">
            <p:pic>
              <p:nvPicPr>
                <p:cNvPr id="22" name="Freihand 21">
                  <a:extLst>
                    <a:ext uri="{FF2B5EF4-FFF2-40B4-BE49-F238E27FC236}">
                      <a16:creationId xmlns:a16="http://schemas.microsoft.com/office/drawing/2014/main" id="{05D1E919-6FC1-9411-FB8C-33C81B6F24E4}"/>
                    </a:ext>
                  </a:extLst>
                </p:cNvPr>
                <p:cNvPicPr/>
                <p:nvPr/>
              </p:nvPicPr>
              <p:blipFill>
                <a:blip r:embed="rId33"/>
                <a:stretch>
                  <a:fillRect/>
                </a:stretch>
              </p:blipFill>
              <p:spPr>
                <a:xfrm>
                  <a:off x="3615274" y="6396508"/>
                  <a:ext cx="179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D17F238A-D3C4-1E82-DF3F-0C4D896D89B1}"/>
                    </a:ext>
                  </a:extLst>
                </p14:cNvPr>
                <p14:cNvContentPartPr/>
                <p14:nvPr/>
              </p14:nvContentPartPr>
              <p14:xfrm>
                <a:off x="3718594" y="6297508"/>
                <a:ext cx="139680" cy="214560"/>
              </p14:xfrm>
            </p:contentPart>
          </mc:Choice>
          <mc:Fallback xmlns="">
            <p:pic>
              <p:nvPicPr>
                <p:cNvPr id="23" name="Freihand 22">
                  <a:extLst>
                    <a:ext uri="{FF2B5EF4-FFF2-40B4-BE49-F238E27FC236}">
                      <a16:creationId xmlns:a16="http://schemas.microsoft.com/office/drawing/2014/main" id="{D17F238A-D3C4-1E82-DF3F-0C4D896D89B1}"/>
                    </a:ext>
                  </a:extLst>
                </p:cNvPr>
                <p:cNvPicPr/>
                <p:nvPr/>
              </p:nvPicPr>
              <p:blipFill>
                <a:blip r:embed="rId35"/>
                <a:stretch>
                  <a:fillRect/>
                </a:stretch>
              </p:blipFill>
              <p:spPr>
                <a:xfrm>
                  <a:off x="3709594" y="6288868"/>
                  <a:ext cx="157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92D020D5-F43E-7299-130F-9C044CD475DD}"/>
                    </a:ext>
                  </a:extLst>
                </p14:cNvPr>
                <p14:cNvContentPartPr/>
                <p14:nvPr/>
              </p14:nvContentPartPr>
              <p14:xfrm>
                <a:off x="3720394" y="6286708"/>
                <a:ext cx="248760" cy="214560"/>
              </p14:xfrm>
            </p:contentPart>
          </mc:Choice>
          <mc:Fallback xmlns="">
            <p:pic>
              <p:nvPicPr>
                <p:cNvPr id="24" name="Freihand 23">
                  <a:extLst>
                    <a:ext uri="{FF2B5EF4-FFF2-40B4-BE49-F238E27FC236}">
                      <a16:creationId xmlns:a16="http://schemas.microsoft.com/office/drawing/2014/main" id="{92D020D5-F43E-7299-130F-9C044CD475DD}"/>
                    </a:ext>
                  </a:extLst>
                </p:cNvPr>
                <p:cNvPicPr/>
                <p:nvPr/>
              </p:nvPicPr>
              <p:blipFill>
                <a:blip r:embed="rId37"/>
                <a:stretch>
                  <a:fillRect/>
                </a:stretch>
              </p:blipFill>
              <p:spPr>
                <a:xfrm>
                  <a:off x="3711394" y="6278068"/>
                  <a:ext cx="266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49288797-24C0-DFDE-3198-936B92A7C5D1}"/>
                    </a:ext>
                  </a:extLst>
                </p14:cNvPr>
                <p14:cNvContentPartPr/>
                <p14:nvPr/>
              </p14:nvContentPartPr>
              <p14:xfrm>
                <a:off x="3950794" y="6257548"/>
                <a:ext cx="148320" cy="250920"/>
              </p14:xfrm>
            </p:contentPart>
          </mc:Choice>
          <mc:Fallback xmlns="">
            <p:pic>
              <p:nvPicPr>
                <p:cNvPr id="25" name="Freihand 24">
                  <a:extLst>
                    <a:ext uri="{FF2B5EF4-FFF2-40B4-BE49-F238E27FC236}">
                      <a16:creationId xmlns:a16="http://schemas.microsoft.com/office/drawing/2014/main" id="{49288797-24C0-DFDE-3198-936B92A7C5D1}"/>
                    </a:ext>
                  </a:extLst>
                </p:cNvPr>
                <p:cNvPicPr/>
                <p:nvPr/>
              </p:nvPicPr>
              <p:blipFill>
                <a:blip r:embed="rId39"/>
                <a:stretch>
                  <a:fillRect/>
                </a:stretch>
              </p:blipFill>
              <p:spPr>
                <a:xfrm>
                  <a:off x="3942154" y="6248908"/>
                  <a:ext cx="165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368E25EE-6099-B4F9-E493-ED7ACF1C5A4C}"/>
                    </a:ext>
                  </a:extLst>
                </p14:cNvPr>
                <p14:cNvContentPartPr/>
                <p14:nvPr/>
              </p14:nvContentPartPr>
              <p14:xfrm>
                <a:off x="4126114" y="6351868"/>
                <a:ext cx="132480" cy="121320"/>
              </p14:xfrm>
            </p:contentPart>
          </mc:Choice>
          <mc:Fallback xmlns="">
            <p:pic>
              <p:nvPicPr>
                <p:cNvPr id="26" name="Freihand 25">
                  <a:extLst>
                    <a:ext uri="{FF2B5EF4-FFF2-40B4-BE49-F238E27FC236}">
                      <a16:creationId xmlns:a16="http://schemas.microsoft.com/office/drawing/2014/main" id="{368E25EE-6099-B4F9-E493-ED7ACF1C5A4C}"/>
                    </a:ext>
                  </a:extLst>
                </p:cNvPr>
                <p:cNvPicPr/>
                <p:nvPr/>
              </p:nvPicPr>
              <p:blipFill>
                <a:blip r:embed="rId41"/>
                <a:stretch>
                  <a:fillRect/>
                </a:stretch>
              </p:blipFill>
              <p:spPr>
                <a:xfrm>
                  <a:off x="4117114" y="6343228"/>
                  <a:ext cx="150120" cy="1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117775" name="Freihand 117774">
                <a:extLst>
                  <a:ext uri="{FF2B5EF4-FFF2-40B4-BE49-F238E27FC236}">
                    <a16:creationId xmlns:a16="http://schemas.microsoft.com/office/drawing/2014/main" id="{44EDC1B3-F320-A6FB-B4FB-2665C2C60B46}"/>
                  </a:ext>
                </a:extLst>
              </p14:cNvPr>
              <p14:cNvContentPartPr/>
              <p14:nvPr/>
            </p14:nvContentPartPr>
            <p14:xfrm>
              <a:off x="240994" y="3062188"/>
              <a:ext cx="317520" cy="686160"/>
            </p14:xfrm>
          </p:contentPart>
        </mc:Choice>
        <mc:Fallback xmlns="">
          <p:pic>
            <p:nvPicPr>
              <p:cNvPr id="117775" name="Freihand 117774">
                <a:extLst>
                  <a:ext uri="{FF2B5EF4-FFF2-40B4-BE49-F238E27FC236}">
                    <a16:creationId xmlns:a16="http://schemas.microsoft.com/office/drawing/2014/main" id="{44EDC1B3-F320-A6FB-B4FB-2665C2C60B46}"/>
                  </a:ext>
                </a:extLst>
              </p:cNvPr>
              <p:cNvPicPr/>
              <p:nvPr/>
            </p:nvPicPr>
            <p:blipFill>
              <a:blip r:embed="rId43"/>
              <a:stretch>
                <a:fillRect/>
              </a:stretch>
            </p:blipFill>
            <p:spPr>
              <a:xfrm>
                <a:off x="232354" y="3053548"/>
                <a:ext cx="335160" cy="703800"/>
              </a:xfrm>
              <a:prstGeom prst="rect">
                <a:avLst/>
              </a:prstGeom>
            </p:spPr>
          </p:pic>
        </mc:Fallback>
      </mc:AlternateContent>
      <p:grpSp>
        <p:nvGrpSpPr>
          <p:cNvPr id="117777" name="Gruppieren 117776">
            <a:extLst>
              <a:ext uri="{FF2B5EF4-FFF2-40B4-BE49-F238E27FC236}">
                <a16:creationId xmlns:a16="http://schemas.microsoft.com/office/drawing/2014/main" id="{3380FF4F-E97D-E91C-BC95-8EE9C5187005}"/>
              </a:ext>
            </a:extLst>
          </p:cNvPr>
          <p:cNvGrpSpPr/>
          <p:nvPr/>
        </p:nvGrpSpPr>
        <p:grpSpPr>
          <a:xfrm>
            <a:off x="4557394" y="5876308"/>
            <a:ext cx="3303720" cy="863640"/>
            <a:chOff x="4557394" y="5876308"/>
            <a:chExt cx="3303720" cy="863640"/>
          </a:xfrm>
        </p:grpSpPr>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39585AB2-C474-B959-289E-237A98009E20}"/>
                    </a:ext>
                  </a:extLst>
                </p14:cNvPr>
                <p14:cNvContentPartPr/>
                <p14:nvPr/>
              </p14:nvContentPartPr>
              <p14:xfrm>
                <a:off x="4666474" y="5982148"/>
                <a:ext cx="108360" cy="173160"/>
              </p14:xfrm>
            </p:contentPart>
          </mc:Choice>
          <mc:Fallback xmlns="">
            <p:pic>
              <p:nvPicPr>
                <p:cNvPr id="28" name="Freihand 27">
                  <a:extLst>
                    <a:ext uri="{FF2B5EF4-FFF2-40B4-BE49-F238E27FC236}">
                      <a16:creationId xmlns:a16="http://schemas.microsoft.com/office/drawing/2014/main" id="{39585AB2-C474-B959-289E-237A98009E20}"/>
                    </a:ext>
                  </a:extLst>
                </p:cNvPr>
                <p:cNvPicPr/>
                <p:nvPr/>
              </p:nvPicPr>
              <p:blipFill>
                <a:blip r:embed="rId45"/>
                <a:stretch>
                  <a:fillRect/>
                </a:stretch>
              </p:blipFill>
              <p:spPr>
                <a:xfrm>
                  <a:off x="4657474" y="5973148"/>
                  <a:ext cx="126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998C48A5-40EB-1A97-5E66-F33A3CFD43A8}"/>
                    </a:ext>
                  </a:extLst>
                </p14:cNvPr>
                <p14:cNvContentPartPr/>
                <p14:nvPr/>
              </p14:nvContentPartPr>
              <p14:xfrm>
                <a:off x="4557394" y="5876308"/>
                <a:ext cx="173880" cy="208800"/>
              </p14:xfrm>
            </p:contentPart>
          </mc:Choice>
          <mc:Fallback xmlns="">
            <p:pic>
              <p:nvPicPr>
                <p:cNvPr id="29" name="Freihand 28">
                  <a:extLst>
                    <a:ext uri="{FF2B5EF4-FFF2-40B4-BE49-F238E27FC236}">
                      <a16:creationId xmlns:a16="http://schemas.microsoft.com/office/drawing/2014/main" id="{998C48A5-40EB-1A97-5E66-F33A3CFD43A8}"/>
                    </a:ext>
                  </a:extLst>
                </p:cNvPr>
                <p:cNvPicPr/>
                <p:nvPr/>
              </p:nvPicPr>
              <p:blipFill>
                <a:blip r:embed="rId47"/>
                <a:stretch>
                  <a:fillRect/>
                </a:stretch>
              </p:blipFill>
              <p:spPr>
                <a:xfrm>
                  <a:off x="4548394" y="5867308"/>
                  <a:ext cx="191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946EB666-9371-47C5-E9D7-714D11B305A1}"/>
                    </a:ext>
                  </a:extLst>
                </p14:cNvPr>
                <p14:cNvContentPartPr/>
                <p14:nvPr/>
              </p14:nvContentPartPr>
              <p14:xfrm>
                <a:off x="4655314" y="6252148"/>
                <a:ext cx="208440" cy="148680"/>
              </p14:xfrm>
            </p:contentPart>
          </mc:Choice>
          <mc:Fallback xmlns="">
            <p:pic>
              <p:nvPicPr>
                <p:cNvPr id="31" name="Freihand 30">
                  <a:extLst>
                    <a:ext uri="{FF2B5EF4-FFF2-40B4-BE49-F238E27FC236}">
                      <a16:creationId xmlns:a16="http://schemas.microsoft.com/office/drawing/2014/main" id="{946EB666-9371-47C5-E9D7-714D11B305A1}"/>
                    </a:ext>
                  </a:extLst>
                </p:cNvPr>
                <p:cNvPicPr/>
                <p:nvPr/>
              </p:nvPicPr>
              <p:blipFill>
                <a:blip r:embed="rId49"/>
                <a:stretch>
                  <a:fillRect/>
                </a:stretch>
              </p:blipFill>
              <p:spPr>
                <a:xfrm>
                  <a:off x="4646674" y="6243148"/>
                  <a:ext cx="226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9DB6534A-87C9-19A0-8C3E-3E7E04A1A1E3}"/>
                    </a:ext>
                  </a:extLst>
                </p14:cNvPr>
                <p14:cNvContentPartPr/>
                <p14:nvPr/>
              </p14:nvContentPartPr>
              <p14:xfrm>
                <a:off x="4765114" y="6213988"/>
                <a:ext cx="139680" cy="178560"/>
              </p14:xfrm>
            </p:contentPart>
          </mc:Choice>
          <mc:Fallback xmlns="">
            <p:pic>
              <p:nvPicPr>
                <p:cNvPr id="32" name="Freihand 31">
                  <a:extLst>
                    <a:ext uri="{FF2B5EF4-FFF2-40B4-BE49-F238E27FC236}">
                      <a16:creationId xmlns:a16="http://schemas.microsoft.com/office/drawing/2014/main" id="{9DB6534A-87C9-19A0-8C3E-3E7E04A1A1E3}"/>
                    </a:ext>
                  </a:extLst>
                </p:cNvPr>
                <p:cNvPicPr/>
                <p:nvPr/>
              </p:nvPicPr>
              <p:blipFill>
                <a:blip r:embed="rId51"/>
                <a:stretch>
                  <a:fillRect/>
                </a:stretch>
              </p:blipFill>
              <p:spPr>
                <a:xfrm>
                  <a:off x="4756114" y="6205348"/>
                  <a:ext cx="157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EC5AD4C7-6EE0-AC22-C256-092013A589D9}"/>
                    </a:ext>
                  </a:extLst>
                </p14:cNvPr>
                <p14:cNvContentPartPr/>
                <p14:nvPr/>
              </p14:nvContentPartPr>
              <p14:xfrm>
                <a:off x="4859434" y="6153148"/>
                <a:ext cx="76680" cy="211320"/>
              </p14:xfrm>
            </p:contentPart>
          </mc:Choice>
          <mc:Fallback xmlns="">
            <p:pic>
              <p:nvPicPr>
                <p:cNvPr id="33" name="Freihand 32">
                  <a:extLst>
                    <a:ext uri="{FF2B5EF4-FFF2-40B4-BE49-F238E27FC236}">
                      <a16:creationId xmlns:a16="http://schemas.microsoft.com/office/drawing/2014/main" id="{EC5AD4C7-6EE0-AC22-C256-092013A589D9}"/>
                    </a:ext>
                  </a:extLst>
                </p:cNvPr>
                <p:cNvPicPr/>
                <p:nvPr/>
              </p:nvPicPr>
              <p:blipFill>
                <a:blip r:embed="rId53"/>
                <a:stretch>
                  <a:fillRect/>
                </a:stretch>
              </p:blipFill>
              <p:spPr>
                <a:xfrm>
                  <a:off x="4850794" y="6144148"/>
                  <a:ext cx="94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022A65D5-66DD-5D64-A32F-8D6719532D2D}"/>
                    </a:ext>
                  </a:extLst>
                </p14:cNvPr>
                <p14:cNvContentPartPr/>
                <p14:nvPr/>
              </p14:nvContentPartPr>
              <p14:xfrm>
                <a:off x="4966354" y="6192748"/>
                <a:ext cx="78120" cy="107640"/>
              </p14:xfrm>
            </p:contentPart>
          </mc:Choice>
          <mc:Fallback xmlns="">
            <p:pic>
              <p:nvPicPr>
                <p:cNvPr id="34" name="Freihand 33">
                  <a:extLst>
                    <a:ext uri="{FF2B5EF4-FFF2-40B4-BE49-F238E27FC236}">
                      <a16:creationId xmlns:a16="http://schemas.microsoft.com/office/drawing/2014/main" id="{022A65D5-66DD-5D64-A32F-8D6719532D2D}"/>
                    </a:ext>
                  </a:extLst>
                </p:cNvPr>
                <p:cNvPicPr/>
                <p:nvPr/>
              </p:nvPicPr>
              <p:blipFill>
                <a:blip r:embed="rId55"/>
                <a:stretch>
                  <a:fillRect/>
                </a:stretch>
              </p:blipFill>
              <p:spPr>
                <a:xfrm>
                  <a:off x="4957354" y="6183748"/>
                  <a:ext cx="95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7C1F3303-D6A9-26A7-E984-EFE7456DF35D}"/>
                    </a:ext>
                  </a:extLst>
                </p14:cNvPr>
                <p14:cNvContentPartPr/>
                <p14:nvPr/>
              </p14:nvContentPartPr>
              <p14:xfrm>
                <a:off x="4939714" y="6107068"/>
                <a:ext cx="9000" cy="28080"/>
              </p14:xfrm>
            </p:contentPart>
          </mc:Choice>
          <mc:Fallback xmlns="">
            <p:pic>
              <p:nvPicPr>
                <p:cNvPr id="35" name="Freihand 34">
                  <a:extLst>
                    <a:ext uri="{FF2B5EF4-FFF2-40B4-BE49-F238E27FC236}">
                      <a16:creationId xmlns:a16="http://schemas.microsoft.com/office/drawing/2014/main" id="{7C1F3303-D6A9-26A7-E984-EFE7456DF35D}"/>
                    </a:ext>
                  </a:extLst>
                </p:cNvPr>
                <p:cNvPicPr/>
                <p:nvPr/>
              </p:nvPicPr>
              <p:blipFill>
                <a:blip r:embed="rId57"/>
                <a:stretch>
                  <a:fillRect/>
                </a:stretch>
              </p:blipFill>
              <p:spPr>
                <a:xfrm>
                  <a:off x="4931074" y="6098428"/>
                  <a:ext cx="26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43B4FC37-4C77-5AAC-8480-3ACAE8EDE1D7}"/>
                    </a:ext>
                  </a:extLst>
                </p14:cNvPr>
                <p14:cNvContentPartPr/>
                <p14:nvPr/>
              </p14:nvContentPartPr>
              <p14:xfrm>
                <a:off x="5118634" y="6178708"/>
                <a:ext cx="191160" cy="106560"/>
              </p14:xfrm>
            </p:contentPart>
          </mc:Choice>
          <mc:Fallback xmlns="">
            <p:pic>
              <p:nvPicPr>
                <p:cNvPr id="36" name="Freihand 35">
                  <a:extLst>
                    <a:ext uri="{FF2B5EF4-FFF2-40B4-BE49-F238E27FC236}">
                      <a16:creationId xmlns:a16="http://schemas.microsoft.com/office/drawing/2014/main" id="{43B4FC37-4C77-5AAC-8480-3ACAE8EDE1D7}"/>
                    </a:ext>
                  </a:extLst>
                </p:cNvPr>
                <p:cNvPicPr/>
                <p:nvPr/>
              </p:nvPicPr>
              <p:blipFill>
                <a:blip r:embed="rId59"/>
                <a:stretch>
                  <a:fillRect/>
                </a:stretch>
              </p:blipFill>
              <p:spPr>
                <a:xfrm>
                  <a:off x="5109994" y="6169708"/>
                  <a:ext cx="208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D91B0658-A133-A4B2-B167-75B138F50544}"/>
                    </a:ext>
                  </a:extLst>
                </p14:cNvPr>
                <p14:cNvContentPartPr/>
                <p14:nvPr/>
              </p14:nvContentPartPr>
              <p14:xfrm>
                <a:off x="5327434" y="6090868"/>
                <a:ext cx="249480" cy="184680"/>
              </p14:xfrm>
            </p:contentPart>
          </mc:Choice>
          <mc:Fallback xmlns="">
            <p:pic>
              <p:nvPicPr>
                <p:cNvPr id="37" name="Freihand 36">
                  <a:extLst>
                    <a:ext uri="{FF2B5EF4-FFF2-40B4-BE49-F238E27FC236}">
                      <a16:creationId xmlns:a16="http://schemas.microsoft.com/office/drawing/2014/main" id="{D91B0658-A133-A4B2-B167-75B138F50544}"/>
                    </a:ext>
                  </a:extLst>
                </p:cNvPr>
                <p:cNvPicPr/>
                <p:nvPr/>
              </p:nvPicPr>
              <p:blipFill>
                <a:blip r:embed="rId61"/>
                <a:stretch>
                  <a:fillRect/>
                </a:stretch>
              </p:blipFill>
              <p:spPr>
                <a:xfrm>
                  <a:off x="5318434" y="6081868"/>
                  <a:ext cx="267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503581CB-83E6-BF5A-BA3A-65EF0F81A552}"/>
                    </a:ext>
                  </a:extLst>
                </p14:cNvPr>
                <p14:cNvContentPartPr/>
                <p14:nvPr/>
              </p14:nvContentPartPr>
              <p14:xfrm>
                <a:off x="5597434" y="6013108"/>
                <a:ext cx="47520" cy="190440"/>
              </p14:xfrm>
            </p:contentPart>
          </mc:Choice>
          <mc:Fallback xmlns="">
            <p:pic>
              <p:nvPicPr>
                <p:cNvPr id="38" name="Freihand 37">
                  <a:extLst>
                    <a:ext uri="{FF2B5EF4-FFF2-40B4-BE49-F238E27FC236}">
                      <a16:creationId xmlns:a16="http://schemas.microsoft.com/office/drawing/2014/main" id="{503581CB-83E6-BF5A-BA3A-65EF0F81A552}"/>
                    </a:ext>
                  </a:extLst>
                </p:cNvPr>
                <p:cNvPicPr/>
                <p:nvPr/>
              </p:nvPicPr>
              <p:blipFill>
                <a:blip r:embed="rId63"/>
                <a:stretch>
                  <a:fillRect/>
                </a:stretch>
              </p:blipFill>
              <p:spPr>
                <a:xfrm>
                  <a:off x="5588794" y="6004108"/>
                  <a:ext cx="65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C3DD95EB-8AD9-6270-2801-90B50D9B44AC}"/>
                    </a:ext>
                  </a:extLst>
                </p14:cNvPr>
                <p14:cNvContentPartPr/>
                <p14:nvPr/>
              </p14:nvContentPartPr>
              <p14:xfrm>
                <a:off x="5597434" y="5982508"/>
                <a:ext cx="97560" cy="230040"/>
              </p14:xfrm>
            </p:contentPart>
          </mc:Choice>
          <mc:Fallback xmlns="">
            <p:pic>
              <p:nvPicPr>
                <p:cNvPr id="39" name="Freihand 38">
                  <a:extLst>
                    <a:ext uri="{FF2B5EF4-FFF2-40B4-BE49-F238E27FC236}">
                      <a16:creationId xmlns:a16="http://schemas.microsoft.com/office/drawing/2014/main" id="{C3DD95EB-8AD9-6270-2801-90B50D9B44AC}"/>
                    </a:ext>
                  </a:extLst>
                </p:cNvPr>
                <p:cNvPicPr/>
                <p:nvPr/>
              </p:nvPicPr>
              <p:blipFill>
                <a:blip r:embed="rId65"/>
                <a:stretch>
                  <a:fillRect/>
                </a:stretch>
              </p:blipFill>
              <p:spPr>
                <a:xfrm>
                  <a:off x="5588434" y="5973868"/>
                  <a:ext cx="115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C6065549-66FE-D858-35BA-76B09555C198}"/>
                    </a:ext>
                  </a:extLst>
                </p14:cNvPr>
                <p14:cNvContentPartPr/>
                <p14:nvPr/>
              </p14:nvContentPartPr>
              <p14:xfrm>
                <a:off x="5810554" y="6049468"/>
                <a:ext cx="193680" cy="191160"/>
              </p14:xfrm>
            </p:contentPart>
          </mc:Choice>
          <mc:Fallback xmlns="">
            <p:pic>
              <p:nvPicPr>
                <p:cNvPr id="41" name="Freihand 40">
                  <a:extLst>
                    <a:ext uri="{FF2B5EF4-FFF2-40B4-BE49-F238E27FC236}">
                      <a16:creationId xmlns:a16="http://schemas.microsoft.com/office/drawing/2014/main" id="{C6065549-66FE-D858-35BA-76B09555C198}"/>
                    </a:ext>
                  </a:extLst>
                </p:cNvPr>
                <p:cNvPicPr/>
                <p:nvPr/>
              </p:nvPicPr>
              <p:blipFill>
                <a:blip r:embed="rId67"/>
                <a:stretch>
                  <a:fillRect/>
                </a:stretch>
              </p:blipFill>
              <p:spPr>
                <a:xfrm>
                  <a:off x="5801554" y="6040468"/>
                  <a:ext cx="211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2EC8F3D2-4ED3-B43D-95D5-29376FB9ABDF}"/>
                    </a:ext>
                  </a:extLst>
                </p14:cNvPr>
                <p14:cNvContentPartPr/>
                <p14:nvPr/>
              </p14:nvContentPartPr>
              <p14:xfrm>
                <a:off x="6039874" y="6117508"/>
                <a:ext cx="72000" cy="106560"/>
              </p14:xfrm>
            </p:contentPart>
          </mc:Choice>
          <mc:Fallback xmlns="">
            <p:pic>
              <p:nvPicPr>
                <p:cNvPr id="42" name="Freihand 41">
                  <a:extLst>
                    <a:ext uri="{FF2B5EF4-FFF2-40B4-BE49-F238E27FC236}">
                      <a16:creationId xmlns:a16="http://schemas.microsoft.com/office/drawing/2014/main" id="{2EC8F3D2-4ED3-B43D-95D5-29376FB9ABDF}"/>
                    </a:ext>
                  </a:extLst>
                </p:cNvPr>
                <p:cNvPicPr/>
                <p:nvPr/>
              </p:nvPicPr>
              <p:blipFill>
                <a:blip r:embed="rId69"/>
                <a:stretch>
                  <a:fillRect/>
                </a:stretch>
              </p:blipFill>
              <p:spPr>
                <a:xfrm>
                  <a:off x="6030874" y="6108508"/>
                  <a:ext cx="89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855F352D-38C6-749F-8259-C4D7682A7DBF}"/>
                    </a:ext>
                  </a:extLst>
                </p14:cNvPr>
                <p14:cNvContentPartPr/>
                <p14:nvPr/>
              </p14:nvContentPartPr>
              <p14:xfrm>
                <a:off x="6117634" y="6118588"/>
                <a:ext cx="77040" cy="76320"/>
              </p14:xfrm>
            </p:contentPart>
          </mc:Choice>
          <mc:Fallback xmlns="">
            <p:pic>
              <p:nvPicPr>
                <p:cNvPr id="43" name="Freihand 42">
                  <a:extLst>
                    <a:ext uri="{FF2B5EF4-FFF2-40B4-BE49-F238E27FC236}">
                      <a16:creationId xmlns:a16="http://schemas.microsoft.com/office/drawing/2014/main" id="{855F352D-38C6-749F-8259-C4D7682A7DBF}"/>
                    </a:ext>
                  </a:extLst>
                </p:cNvPr>
                <p:cNvPicPr/>
                <p:nvPr/>
              </p:nvPicPr>
              <p:blipFill>
                <a:blip r:embed="rId71"/>
                <a:stretch>
                  <a:fillRect/>
                </a:stretch>
              </p:blipFill>
              <p:spPr>
                <a:xfrm>
                  <a:off x="6108994" y="6109588"/>
                  <a:ext cx="94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31A1303E-C4A7-F3A8-3434-03D0E2190BBF}"/>
                    </a:ext>
                  </a:extLst>
                </p14:cNvPr>
                <p14:cNvContentPartPr/>
                <p14:nvPr/>
              </p14:nvContentPartPr>
              <p14:xfrm>
                <a:off x="6232474" y="6100948"/>
                <a:ext cx="91440" cy="113040"/>
              </p14:xfrm>
            </p:contentPart>
          </mc:Choice>
          <mc:Fallback xmlns="">
            <p:pic>
              <p:nvPicPr>
                <p:cNvPr id="44" name="Freihand 43">
                  <a:extLst>
                    <a:ext uri="{FF2B5EF4-FFF2-40B4-BE49-F238E27FC236}">
                      <a16:creationId xmlns:a16="http://schemas.microsoft.com/office/drawing/2014/main" id="{31A1303E-C4A7-F3A8-3434-03D0E2190BBF}"/>
                    </a:ext>
                  </a:extLst>
                </p:cNvPr>
                <p:cNvPicPr/>
                <p:nvPr/>
              </p:nvPicPr>
              <p:blipFill>
                <a:blip r:embed="rId73"/>
                <a:stretch>
                  <a:fillRect/>
                </a:stretch>
              </p:blipFill>
              <p:spPr>
                <a:xfrm>
                  <a:off x="6223474" y="6092308"/>
                  <a:ext cx="109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C2E42FC8-A5D9-1BB6-0C93-BA22766F9761}"/>
                    </a:ext>
                  </a:extLst>
                </p14:cNvPr>
                <p14:cNvContentPartPr/>
                <p14:nvPr/>
              </p14:nvContentPartPr>
              <p14:xfrm>
                <a:off x="6316714" y="6024628"/>
                <a:ext cx="202320" cy="202320"/>
              </p14:xfrm>
            </p:contentPart>
          </mc:Choice>
          <mc:Fallback xmlns="">
            <p:pic>
              <p:nvPicPr>
                <p:cNvPr id="45" name="Freihand 44">
                  <a:extLst>
                    <a:ext uri="{FF2B5EF4-FFF2-40B4-BE49-F238E27FC236}">
                      <a16:creationId xmlns:a16="http://schemas.microsoft.com/office/drawing/2014/main" id="{C2E42FC8-A5D9-1BB6-0C93-BA22766F9761}"/>
                    </a:ext>
                  </a:extLst>
                </p:cNvPr>
                <p:cNvPicPr/>
                <p:nvPr/>
              </p:nvPicPr>
              <p:blipFill>
                <a:blip r:embed="rId75"/>
                <a:stretch>
                  <a:fillRect/>
                </a:stretch>
              </p:blipFill>
              <p:spPr>
                <a:xfrm>
                  <a:off x="6307714" y="6015628"/>
                  <a:ext cx="219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BA285189-09D7-1201-20C0-7E01EC7F5FD0}"/>
                    </a:ext>
                  </a:extLst>
                </p14:cNvPr>
                <p14:cNvContentPartPr/>
                <p14:nvPr/>
              </p14:nvContentPartPr>
              <p14:xfrm>
                <a:off x="6448114" y="6011308"/>
                <a:ext cx="17280" cy="25560"/>
              </p14:xfrm>
            </p:contentPart>
          </mc:Choice>
          <mc:Fallback xmlns="">
            <p:pic>
              <p:nvPicPr>
                <p:cNvPr id="46" name="Freihand 45">
                  <a:extLst>
                    <a:ext uri="{FF2B5EF4-FFF2-40B4-BE49-F238E27FC236}">
                      <a16:creationId xmlns:a16="http://schemas.microsoft.com/office/drawing/2014/main" id="{BA285189-09D7-1201-20C0-7E01EC7F5FD0}"/>
                    </a:ext>
                  </a:extLst>
                </p:cNvPr>
                <p:cNvPicPr/>
                <p:nvPr/>
              </p:nvPicPr>
              <p:blipFill>
                <a:blip r:embed="rId77"/>
                <a:stretch>
                  <a:fillRect/>
                </a:stretch>
              </p:blipFill>
              <p:spPr>
                <a:xfrm>
                  <a:off x="6439114" y="6002668"/>
                  <a:ext cx="34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211A1406-1F6B-5B15-41D8-3D62A84B5C57}"/>
                    </a:ext>
                  </a:extLst>
                </p14:cNvPr>
                <p14:cNvContentPartPr/>
                <p14:nvPr/>
              </p14:nvContentPartPr>
              <p14:xfrm>
                <a:off x="6563674" y="6087268"/>
                <a:ext cx="57600" cy="120240"/>
              </p14:xfrm>
            </p:contentPart>
          </mc:Choice>
          <mc:Fallback xmlns="">
            <p:pic>
              <p:nvPicPr>
                <p:cNvPr id="47" name="Freihand 46">
                  <a:extLst>
                    <a:ext uri="{FF2B5EF4-FFF2-40B4-BE49-F238E27FC236}">
                      <a16:creationId xmlns:a16="http://schemas.microsoft.com/office/drawing/2014/main" id="{211A1406-1F6B-5B15-41D8-3D62A84B5C57}"/>
                    </a:ext>
                  </a:extLst>
                </p:cNvPr>
                <p:cNvPicPr/>
                <p:nvPr/>
              </p:nvPicPr>
              <p:blipFill>
                <a:blip r:embed="rId79"/>
                <a:stretch>
                  <a:fillRect/>
                </a:stretch>
              </p:blipFill>
              <p:spPr>
                <a:xfrm>
                  <a:off x="6555034" y="6078628"/>
                  <a:ext cx="75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FCD4230F-9C4B-ECA4-E7C4-219A501C535D}"/>
                    </a:ext>
                  </a:extLst>
                </p14:cNvPr>
                <p14:cNvContentPartPr/>
                <p14:nvPr/>
              </p14:nvContentPartPr>
              <p14:xfrm>
                <a:off x="6636034" y="6090148"/>
                <a:ext cx="121320" cy="118800"/>
              </p14:xfrm>
            </p:contentPart>
          </mc:Choice>
          <mc:Fallback xmlns="">
            <p:pic>
              <p:nvPicPr>
                <p:cNvPr id="48" name="Freihand 47">
                  <a:extLst>
                    <a:ext uri="{FF2B5EF4-FFF2-40B4-BE49-F238E27FC236}">
                      <a16:creationId xmlns:a16="http://schemas.microsoft.com/office/drawing/2014/main" id="{FCD4230F-9C4B-ECA4-E7C4-219A501C535D}"/>
                    </a:ext>
                  </a:extLst>
                </p:cNvPr>
                <p:cNvPicPr/>
                <p:nvPr/>
              </p:nvPicPr>
              <p:blipFill>
                <a:blip r:embed="rId81"/>
                <a:stretch>
                  <a:fillRect/>
                </a:stretch>
              </p:blipFill>
              <p:spPr>
                <a:xfrm>
                  <a:off x="6627394" y="6081508"/>
                  <a:ext cx="138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0BD6C08E-E963-AA8F-2A37-33ED17B2D596}"/>
                    </a:ext>
                  </a:extLst>
                </p14:cNvPr>
                <p14:cNvContentPartPr/>
                <p14:nvPr/>
              </p14:nvContentPartPr>
              <p14:xfrm>
                <a:off x="6748354" y="5986828"/>
                <a:ext cx="98280" cy="207000"/>
              </p14:xfrm>
            </p:contentPart>
          </mc:Choice>
          <mc:Fallback xmlns="">
            <p:pic>
              <p:nvPicPr>
                <p:cNvPr id="49" name="Freihand 48">
                  <a:extLst>
                    <a:ext uri="{FF2B5EF4-FFF2-40B4-BE49-F238E27FC236}">
                      <a16:creationId xmlns:a16="http://schemas.microsoft.com/office/drawing/2014/main" id="{0BD6C08E-E963-AA8F-2A37-33ED17B2D596}"/>
                    </a:ext>
                  </a:extLst>
                </p:cNvPr>
                <p:cNvPicPr/>
                <p:nvPr/>
              </p:nvPicPr>
              <p:blipFill>
                <a:blip r:embed="rId83"/>
                <a:stretch>
                  <a:fillRect/>
                </a:stretch>
              </p:blipFill>
              <p:spPr>
                <a:xfrm>
                  <a:off x="6739714" y="5978188"/>
                  <a:ext cx="115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15BFE4B9-E595-4069-558E-3B6AB8DE8F5F}"/>
                    </a:ext>
                  </a:extLst>
                </p14:cNvPr>
                <p14:cNvContentPartPr/>
                <p14:nvPr/>
              </p14:nvContentPartPr>
              <p14:xfrm>
                <a:off x="6975874" y="6095188"/>
                <a:ext cx="158040" cy="118800"/>
              </p14:xfrm>
            </p:contentPart>
          </mc:Choice>
          <mc:Fallback xmlns="">
            <p:pic>
              <p:nvPicPr>
                <p:cNvPr id="50" name="Freihand 49">
                  <a:extLst>
                    <a:ext uri="{FF2B5EF4-FFF2-40B4-BE49-F238E27FC236}">
                      <a16:creationId xmlns:a16="http://schemas.microsoft.com/office/drawing/2014/main" id="{15BFE4B9-E595-4069-558E-3B6AB8DE8F5F}"/>
                    </a:ext>
                  </a:extLst>
                </p:cNvPr>
                <p:cNvPicPr/>
                <p:nvPr/>
              </p:nvPicPr>
              <p:blipFill>
                <a:blip r:embed="rId85"/>
                <a:stretch>
                  <a:fillRect/>
                </a:stretch>
              </p:blipFill>
              <p:spPr>
                <a:xfrm>
                  <a:off x="6967234" y="6086188"/>
                  <a:ext cx="17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DCED09B6-BE3C-33E0-4A26-A96AF29C6A96}"/>
                    </a:ext>
                  </a:extLst>
                </p14:cNvPr>
                <p14:cNvContentPartPr/>
                <p14:nvPr/>
              </p14:nvContentPartPr>
              <p14:xfrm>
                <a:off x="7162354" y="6122188"/>
                <a:ext cx="268200" cy="72360"/>
              </p14:xfrm>
            </p:contentPart>
          </mc:Choice>
          <mc:Fallback xmlns="">
            <p:pic>
              <p:nvPicPr>
                <p:cNvPr id="51" name="Freihand 50">
                  <a:extLst>
                    <a:ext uri="{FF2B5EF4-FFF2-40B4-BE49-F238E27FC236}">
                      <a16:creationId xmlns:a16="http://schemas.microsoft.com/office/drawing/2014/main" id="{DCED09B6-BE3C-33E0-4A26-A96AF29C6A96}"/>
                    </a:ext>
                  </a:extLst>
                </p:cNvPr>
                <p:cNvPicPr/>
                <p:nvPr/>
              </p:nvPicPr>
              <p:blipFill>
                <a:blip r:embed="rId87"/>
                <a:stretch>
                  <a:fillRect/>
                </a:stretch>
              </p:blipFill>
              <p:spPr>
                <a:xfrm>
                  <a:off x="7153354" y="6113188"/>
                  <a:ext cx="285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9CA0DE31-9848-2B7F-18FC-9FDACAB3C9D0}"/>
                    </a:ext>
                  </a:extLst>
                </p14:cNvPr>
                <p14:cNvContentPartPr/>
                <p14:nvPr/>
              </p14:nvContentPartPr>
              <p14:xfrm>
                <a:off x="7463674" y="5986108"/>
                <a:ext cx="115200" cy="156240"/>
              </p14:xfrm>
            </p:contentPart>
          </mc:Choice>
          <mc:Fallback xmlns="">
            <p:pic>
              <p:nvPicPr>
                <p:cNvPr id="52" name="Freihand 51">
                  <a:extLst>
                    <a:ext uri="{FF2B5EF4-FFF2-40B4-BE49-F238E27FC236}">
                      <a16:creationId xmlns:a16="http://schemas.microsoft.com/office/drawing/2014/main" id="{9CA0DE31-9848-2B7F-18FC-9FDACAB3C9D0}"/>
                    </a:ext>
                  </a:extLst>
                </p:cNvPr>
                <p:cNvPicPr/>
                <p:nvPr/>
              </p:nvPicPr>
              <p:blipFill>
                <a:blip r:embed="rId89"/>
                <a:stretch>
                  <a:fillRect/>
                </a:stretch>
              </p:blipFill>
              <p:spPr>
                <a:xfrm>
                  <a:off x="7455034" y="5977468"/>
                  <a:ext cx="132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F0E48428-EE03-135F-4FC3-C85BF22FB933}"/>
                    </a:ext>
                  </a:extLst>
                </p14:cNvPr>
                <p14:cNvContentPartPr/>
                <p14:nvPr/>
              </p14:nvContentPartPr>
              <p14:xfrm>
                <a:off x="7595434" y="5993668"/>
                <a:ext cx="184680" cy="115920"/>
              </p14:xfrm>
            </p:contentPart>
          </mc:Choice>
          <mc:Fallback xmlns="">
            <p:pic>
              <p:nvPicPr>
                <p:cNvPr id="53" name="Freihand 52">
                  <a:extLst>
                    <a:ext uri="{FF2B5EF4-FFF2-40B4-BE49-F238E27FC236}">
                      <a16:creationId xmlns:a16="http://schemas.microsoft.com/office/drawing/2014/main" id="{F0E48428-EE03-135F-4FC3-C85BF22FB933}"/>
                    </a:ext>
                  </a:extLst>
                </p:cNvPr>
                <p:cNvPicPr/>
                <p:nvPr/>
              </p:nvPicPr>
              <p:blipFill>
                <a:blip r:embed="rId91"/>
                <a:stretch>
                  <a:fillRect/>
                </a:stretch>
              </p:blipFill>
              <p:spPr>
                <a:xfrm>
                  <a:off x="7586434" y="5985028"/>
                  <a:ext cx="202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35B2D293-B7B8-A58F-59C4-FD36B379E972}"/>
                    </a:ext>
                  </a:extLst>
                </p14:cNvPr>
                <p14:cNvContentPartPr/>
                <p14:nvPr/>
              </p14:nvContentPartPr>
              <p14:xfrm>
                <a:off x="4695274" y="6574708"/>
                <a:ext cx="136440" cy="165240"/>
              </p14:xfrm>
            </p:contentPart>
          </mc:Choice>
          <mc:Fallback xmlns="">
            <p:pic>
              <p:nvPicPr>
                <p:cNvPr id="54" name="Freihand 53">
                  <a:extLst>
                    <a:ext uri="{FF2B5EF4-FFF2-40B4-BE49-F238E27FC236}">
                      <a16:creationId xmlns:a16="http://schemas.microsoft.com/office/drawing/2014/main" id="{35B2D293-B7B8-A58F-59C4-FD36B379E972}"/>
                    </a:ext>
                  </a:extLst>
                </p:cNvPr>
                <p:cNvPicPr/>
                <p:nvPr/>
              </p:nvPicPr>
              <p:blipFill>
                <a:blip r:embed="rId93"/>
                <a:stretch>
                  <a:fillRect/>
                </a:stretch>
              </p:blipFill>
              <p:spPr>
                <a:xfrm>
                  <a:off x="4686634" y="6565708"/>
                  <a:ext cx="154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2CE5ADF3-4EDB-F585-BBEC-87A32986A230}"/>
                    </a:ext>
                  </a:extLst>
                </p14:cNvPr>
                <p14:cNvContentPartPr/>
                <p14:nvPr/>
              </p14:nvContentPartPr>
              <p14:xfrm>
                <a:off x="4916314" y="6598108"/>
                <a:ext cx="83160" cy="108360"/>
              </p14:xfrm>
            </p:contentPart>
          </mc:Choice>
          <mc:Fallback xmlns="">
            <p:pic>
              <p:nvPicPr>
                <p:cNvPr id="55" name="Freihand 54">
                  <a:extLst>
                    <a:ext uri="{FF2B5EF4-FFF2-40B4-BE49-F238E27FC236}">
                      <a16:creationId xmlns:a16="http://schemas.microsoft.com/office/drawing/2014/main" id="{2CE5ADF3-4EDB-F585-BBEC-87A32986A230}"/>
                    </a:ext>
                  </a:extLst>
                </p:cNvPr>
                <p:cNvPicPr/>
                <p:nvPr/>
              </p:nvPicPr>
              <p:blipFill>
                <a:blip r:embed="rId95"/>
                <a:stretch>
                  <a:fillRect/>
                </a:stretch>
              </p:blipFill>
              <p:spPr>
                <a:xfrm>
                  <a:off x="4907674" y="6589108"/>
                  <a:ext cx="100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C14775C1-0C36-AC2F-E9A6-EE761E344B5A}"/>
                    </a:ext>
                  </a:extLst>
                </p14:cNvPr>
                <p14:cNvContentPartPr/>
                <p14:nvPr/>
              </p14:nvContentPartPr>
              <p14:xfrm>
                <a:off x="5079394" y="6535828"/>
                <a:ext cx="29880" cy="36000"/>
              </p14:xfrm>
            </p:contentPart>
          </mc:Choice>
          <mc:Fallback xmlns="">
            <p:pic>
              <p:nvPicPr>
                <p:cNvPr id="56" name="Freihand 55">
                  <a:extLst>
                    <a:ext uri="{FF2B5EF4-FFF2-40B4-BE49-F238E27FC236}">
                      <a16:creationId xmlns:a16="http://schemas.microsoft.com/office/drawing/2014/main" id="{C14775C1-0C36-AC2F-E9A6-EE761E344B5A}"/>
                    </a:ext>
                  </a:extLst>
                </p:cNvPr>
                <p:cNvPicPr/>
                <p:nvPr/>
              </p:nvPicPr>
              <p:blipFill>
                <a:blip r:embed="rId97"/>
                <a:stretch>
                  <a:fillRect/>
                </a:stretch>
              </p:blipFill>
              <p:spPr>
                <a:xfrm>
                  <a:off x="5070394" y="6527188"/>
                  <a:ext cx="47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3C8471C1-1D05-BE30-7C7B-D46A1B2C0291}"/>
                    </a:ext>
                  </a:extLst>
                </p14:cNvPr>
                <p14:cNvContentPartPr/>
                <p14:nvPr/>
              </p14:nvContentPartPr>
              <p14:xfrm>
                <a:off x="5036914" y="6442948"/>
                <a:ext cx="95040" cy="241200"/>
              </p14:xfrm>
            </p:contentPart>
          </mc:Choice>
          <mc:Fallback xmlns="">
            <p:pic>
              <p:nvPicPr>
                <p:cNvPr id="57" name="Freihand 56">
                  <a:extLst>
                    <a:ext uri="{FF2B5EF4-FFF2-40B4-BE49-F238E27FC236}">
                      <a16:creationId xmlns:a16="http://schemas.microsoft.com/office/drawing/2014/main" id="{3C8471C1-1D05-BE30-7C7B-D46A1B2C0291}"/>
                    </a:ext>
                  </a:extLst>
                </p:cNvPr>
                <p:cNvPicPr/>
                <p:nvPr/>
              </p:nvPicPr>
              <p:blipFill>
                <a:blip r:embed="rId99"/>
                <a:stretch>
                  <a:fillRect/>
                </a:stretch>
              </p:blipFill>
              <p:spPr>
                <a:xfrm>
                  <a:off x="5027914" y="6434308"/>
                  <a:ext cx="1126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28299EBC-5C65-2ACD-7752-8F56309DE84F}"/>
                    </a:ext>
                  </a:extLst>
                </p14:cNvPr>
                <p14:cNvContentPartPr/>
                <p14:nvPr/>
              </p14:nvContentPartPr>
              <p14:xfrm>
                <a:off x="5160754" y="6537988"/>
                <a:ext cx="61560" cy="134280"/>
              </p14:xfrm>
            </p:contentPart>
          </mc:Choice>
          <mc:Fallback xmlns="">
            <p:pic>
              <p:nvPicPr>
                <p:cNvPr id="58" name="Freihand 57">
                  <a:extLst>
                    <a:ext uri="{FF2B5EF4-FFF2-40B4-BE49-F238E27FC236}">
                      <a16:creationId xmlns:a16="http://schemas.microsoft.com/office/drawing/2014/main" id="{28299EBC-5C65-2ACD-7752-8F56309DE84F}"/>
                    </a:ext>
                  </a:extLst>
                </p:cNvPr>
                <p:cNvPicPr/>
                <p:nvPr/>
              </p:nvPicPr>
              <p:blipFill>
                <a:blip r:embed="rId101"/>
                <a:stretch>
                  <a:fillRect/>
                </a:stretch>
              </p:blipFill>
              <p:spPr>
                <a:xfrm>
                  <a:off x="5152114" y="6529348"/>
                  <a:ext cx="79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CBFCCE61-3B1C-F937-FC52-68119A412386}"/>
                    </a:ext>
                  </a:extLst>
                </p14:cNvPr>
                <p14:cNvContentPartPr/>
                <p14:nvPr/>
              </p14:nvContentPartPr>
              <p14:xfrm>
                <a:off x="5228434" y="6535108"/>
                <a:ext cx="141480" cy="96840"/>
              </p14:xfrm>
            </p:contentPart>
          </mc:Choice>
          <mc:Fallback xmlns="">
            <p:pic>
              <p:nvPicPr>
                <p:cNvPr id="59" name="Freihand 58">
                  <a:extLst>
                    <a:ext uri="{FF2B5EF4-FFF2-40B4-BE49-F238E27FC236}">
                      <a16:creationId xmlns:a16="http://schemas.microsoft.com/office/drawing/2014/main" id="{CBFCCE61-3B1C-F937-FC52-68119A412386}"/>
                    </a:ext>
                  </a:extLst>
                </p:cNvPr>
                <p:cNvPicPr/>
                <p:nvPr/>
              </p:nvPicPr>
              <p:blipFill>
                <a:blip r:embed="rId103"/>
                <a:stretch>
                  <a:fillRect/>
                </a:stretch>
              </p:blipFill>
              <p:spPr>
                <a:xfrm>
                  <a:off x="5219794" y="6526468"/>
                  <a:ext cx="159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7456C1AE-9DA5-EEC1-D4E7-B93D57E47BDD}"/>
                    </a:ext>
                  </a:extLst>
                </p14:cNvPr>
                <p14:cNvContentPartPr/>
                <p14:nvPr/>
              </p14:nvContentPartPr>
              <p14:xfrm>
                <a:off x="5304754" y="6404788"/>
                <a:ext cx="78120" cy="237960"/>
              </p14:xfrm>
            </p:contentPart>
          </mc:Choice>
          <mc:Fallback xmlns="">
            <p:pic>
              <p:nvPicPr>
                <p:cNvPr id="60" name="Freihand 59">
                  <a:extLst>
                    <a:ext uri="{FF2B5EF4-FFF2-40B4-BE49-F238E27FC236}">
                      <a16:creationId xmlns:a16="http://schemas.microsoft.com/office/drawing/2014/main" id="{7456C1AE-9DA5-EEC1-D4E7-B93D57E47BDD}"/>
                    </a:ext>
                  </a:extLst>
                </p:cNvPr>
                <p:cNvPicPr/>
                <p:nvPr/>
              </p:nvPicPr>
              <p:blipFill>
                <a:blip r:embed="rId105"/>
                <a:stretch>
                  <a:fillRect/>
                </a:stretch>
              </p:blipFill>
              <p:spPr>
                <a:xfrm>
                  <a:off x="5295754" y="6395788"/>
                  <a:ext cx="957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01F863B9-3976-FA10-DCC5-6257FDC46EDC}"/>
                    </a:ext>
                  </a:extLst>
                </p14:cNvPr>
                <p14:cNvContentPartPr/>
                <p14:nvPr/>
              </p14:nvContentPartPr>
              <p14:xfrm>
                <a:off x="5410594" y="6500548"/>
                <a:ext cx="83520" cy="124200"/>
              </p14:xfrm>
            </p:contentPart>
          </mc:Choice>
          <mc:Fallback xmlns="">
            <p:pic>
              <p:nvPicPr>
                <p:cNvPr id="61" name="Freihand 60">
                  <a:extLst>
                    <a:ext uri="{FF2B5EF4-FFF2-40B4-BE49-F238E27FC236}">
                      <a16:creationId xmlns:a16="http://schemas.microsoft.com/office/drawing/2014/main" id="{01F863B9-3976-FA10-DCC5-6257FDC46EDC}"/>
                    </a:ext>
                  </a:extLst>
                </p:cNvPr>
                <p:cNvPicPr/>
                <p:nvPr/>
              </p:nvPicPr>
              <p:blipFill>
                <a:blip r:embed="rId107"/>
                <a:stretch>
                  <a:fillRect/>
                </a:stretch>
              </p:blipFill>
              <p:spPr>
                <a:xfrm>
                  <a:off x="5401954" y="6491908"/>
                  <a:ext cx="101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5D09CF3C-41C5-C519-02F5-DC45DFA5391E}"/>
                    </a:ext>
                  </a:extLst>
                </p14:cNvPr>
                <p14:cNvContentPartPr/>
                <p14:nvPr/>
              </p14:nvContentPartPr>
              <p14:xfrm>
                <a:off x="5503114" y="6405508"/>
                <a:ext cx="158400" cy="187920"/>
              </p14:xfrm>
            </p:contentPart>
          </mc:Choice>
          <mc:Fallback xmlns="">
            <p:pic>
              <p:nvPicPr>
                <p:cNvPr id="62" name="Freihand 61">
                  <a:extLst>
                    <a:ext uri="{FF2B5EF4-FFF2-40B4-BE49-F238E27FC236}">
                      <a16:creationId xmlns:a16="http://schemas.microsoft.com/office/drawing/2014/main" id="{5D09CF3C-41C5-C519-02F5-DC45DFA5391E}"/>
                    </a:ext>
                  </a:extLst>
                </p:cNvPr>
                <p:cNvPicPr/>
                <p:nvPr/>
              </p:nvPicPr>
              <p:blipFill>
                <a:blip r:embed="rId109"/>
                <a:stretch>
                  <a:fillRect/>
                </a:stretch>
              </p:blipFill>
              <p:spPr>
                <a:xfrm>
                  <a:off x="5494114" y="6396508"/>
                  <a:ext cx="176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610732DB-4619-0B45-22E9-BE168DF2A76C}"/>
                    </a:ext>
                  </a:extLst>
                </p14:cNvPr>
                <p14:cNvContentPartPr/>
                <p14:nvPr/>
              </p14:nvContentPartPr>
              <p14:xfrm>
                <a:off x="5688154" y="6381028"/>
                <a:ext cx="112680" cy="186840"/>
              </p14:xfrm>
            </p:contentPart>
          </mc:Choice>
          <mc:Fallback xmlns="">
            <p:pic>
              <p:nvPicPr>
                <p:cNvPr id="63" name="Freihand 62">
                  <a:extLst>
                    <a:ext uri="{FF2B5EF4-FFF2-40B4-BE49-F238E27FC236}">
                      <a16:creationId xmlns:a16="http://schemas.microsoft.com/office/drawing/2014/main" id="{610732DB-4619-0B45-22E9-BE168DF2A76C}"/>
                    </a:ext>
                  </a:extLst>
                </p:cNvPr>
                <p:cNvPicPr/>
                <p:nvPr/>
              </p:nvPicPr>
              <p:blipFill>
                <a:blip r:embed="rId111"/>
                <a:stretch>
                  <a:fillRect/>
                </a:stretch>
              </p:blipFill>
              <p:spPr>
                <a:xfrm>
                  <a:off x="5679514" y="6372388"/>
                  <a:ext cx="130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7760" name="Freihand 117759">
                  <a:extLst>
                    <a:ext uri="{FF2B5EF4-FFF2-40B4-BE49-F238E27FC236}">
                      <a16:creationId xmlns:a16="http://schemas.microsoft.com/office/drawing/2014/main" id="{323633C1-0C68-D727-A01D-1D7453C80732}"/>
                    </a:ext>
                  </a:extLst>
                </p14:cNvPr>
                <p14:cNvContentPartPr/>
                <p14:nvPr/>
              </p14:nvContentPartPr>
              <p14:xfrm>
                <a:off x="5933674" y="6373108"/>
                <a:ext cx="150120" cy="208080"/>
              </p14:xfrm>
            </p:contentPart>
          </mc:Choice>
          <mc:Fallback xmlns="">
            <p:pic>
              <p:nvPicPr>
                <p:cNvPr id="117760" name="Freihand 117759">
                  <a:extLst>
                    <a:ext uri="{FF2B5EF4-FFF2-40B4-BE49-F238E27FC236}">
                      <a16:creationId xmlns:a16="http://schemas.microsoft.com/office/drawing/2014/main" id="{323633C1-0C68-D727-A01D-1D7453C80732}"/>
                    </a:ext>
                  </a:extLst>
                </p:cNvPr>
                <p:cNvPicPr/>
                <p:nvPr/>
              </p:nvPicPr>
              <p:blipFill>
                <a:blip r:embed="rId113"/>
                <a:stretch>
                  <a:fillRect/>
                </a:stretch>
              </p:blipFill>
              <p:spPr>
                <a:xfrm>
                  <a:off x="5924674" y="6364468"/>
                  <a:ext cx="167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7761" name="Freihand 117760">
                  <a:extLst>
                    <a:ext uri="{FF2B5EF4-FFF2-40B4-BE49-F238E27FC236}">
                      <a16:creationId xmlns:a16="http://schemas.microsoft.com/office/drawing/2014/main" id="{6317344D-7510-99B5-E224-4826E940140F}"/>
                    </a:ext>
                  </a:extLst>
                </p14:cNvPr>
                <p14:cNvContentPartPr/>
                <p14:nvPr/>
              </p14:nvContentPartPr>
              <p14:xfrm>
                <a:off x="6116914" y="6473188"/>
                <a:ext cx="99360" cy="208440"/>
              </p14:xfrm>
            </p:contentPart>
          </mc:Choice>
          <mc:Fallback xmlns="">
            <p:pic>
              <p:nvPicPr>
                <p:cNvPr id="117761" name="Freihand 117760">
                  <a:extLst>
                    <a:ext uri="{FF2B5EF4-FFF2-40B4-BE49-F238E27FC236}">
                      <a16:creationId xmlns:a16="http://schemas.microsoft.com/office/drawing/2014/main" id="{6317344D-7510-99B5-E224-4826E940140F}"/>
                    </a:ext>
                  </a:extLst>
                </p:cNvPr>
                <p:cNvPicPr/>
                <p:nvPr/>
              </p:nvPicPr>
              <p:blipFill>
                <a:blip r:embed="rId115"/>
                <a:stretch>
                  <a:fillRect/>
                </a:stretch>
              </p:blipFill>
              <p:spPr>
                <a:xfrm>
                  <a:off x="6107914" y="6464548"/>
                  <a:ext cx="117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764" name="Freihand 117763">
                  <a:extLst>
                    <a:ext uri="{FF2B5EF4-FFF2-40B4-BE49-F238E27FC236}">
                      <a16:creationId xmlns:a16="http://schemas.microsoft.com/office/drawing/2014/main" id="{D0C5E99F-8525-0A86-C14B-977BC7D11163}"/>
                    </a:ext>
                  </a:extLst>
                </p14:cNvPr>
                <p14:cNvContentPartPr/>
                <p14:nvPr/>
              </p14:nvContentPartPr>
              <p14:xfrm>
                <a:off x="6317794" y="6402988"/>
                <a:ext cx="270720" cy="151200"/>
              </p14:xfrm>
            </p:contentPart>
          </mc:Choice>
          <mc:Fallback xmlns="">
            <p:pic>
              <p:nvPicPr>
                <p:cNvPr id="117764" name="Freihand 117763">
                  <a:extLst>
                    <a:ext uri="{FF2B5EF4-FFF2-40B4-BE49-F238E27FC236}">
                      <a16:creationId xmlns:a16="http://schemas.microsoft.com/office/drawing/2014/main" id="{D0C5E99F-8525-0A86-C14B-977BC7D11163}"/>
                    </a:ext>
                  </a:extLst>
                </p:cNvPr>
                <p:cNvPicPr/>
                <p:nvPr/>
              </p:nvPicPr>
              <p:blipFill>
                <a:blip r:embed="rId117"/>
                <a:stretch>
                  <a:fillRect/>
                </a:stretch>
              </p:blipFill>
              <p:spPr>
                <a:xfrm>
                  <a:off x="6309154" y="6393988"/>
                  <a:ext cx="288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765" name="Freihand 117764">
                  <a:extLst>
                    <a:ext uri="{FF2B5EF4-FFF2-40B4-BE49-F238E27FC236}">
                      <a16:creationId xmlns:a16="http://schemas.microsoft.com/office/drawing/2014/main" id="{DAEED4C3-08B3-9186-69A8-33E011FF81D2}"/>
                    </a:ext>
                  </a:extLst>
                </p14:cNvPr>
                <p14:cNvContentPartPr/>
                <p14:nvPr/>
              </p14:nvContentPartPr>
              <p14:xfrm>
                <a:off x="6659794" y="6441868"/>
                <a:ext cx="210240" cy="124200"/>
              </p14:xfrm>
            </p:contentPart>
          </mc:Choice>
          <mc:Fallback xmlns="">
            <p:pic>
              <p:nvPicPr>
                <p:cNvPr id="117765" name="Freihand 117764">
                  <a:extLst>
                    <a:ext uri="{FF2B5EF4-FFF2-40B4-BE49-F238E27FC236}">
                      <a16:creationId xmlns:a16="http://schemas.microsoft.com/office/drawing/2014/main" id="{DAEED4C3-08B3-9186-69A8-33E011FF81D2}"/>
                    </a:ext>
                  </a:extLst>
                </p:cNvPr>
                <p:cNvPicPr/>
                <p:nvPr/>
              </p:nvPicPr>
              <p:blipFill>
                <a:blip r:embed="rId119"/>
                <a:stretch>
                  <a:fillRect/>
                </a:stretch>
              </p:blipFill>
              <p:spPr>
                <a:xfrm>
                  <a:off x="6650794" y="6432868"/>
                  <a:ext cx="227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766" name="Freihand 117765">
                  <a:extLst>
                    <a:ext uri="{FF2B5EF4-FFF2-40B4-BE49-F238E27FC236}">
                      <a16:creationId xmlns:a16="http://schemas.microsoft.com/office/drawing/2014/main" id="{1A9B3433-0E38-A25C-640E-903647FE3BFD}"/>
                    </a:ext>
                  </a:extLst>
                </p14:cNvPr>
                <p14:cNvContentPartPr/>
                <p14:nvPr/>
              </p14:nvContentPartPr>
              <p14:xfrm>
                <a:off x="6793714" y="6399748"/>
                <a:ext cx="39600" cy="32400"/>
              </p14:xfrm>
            </p:contentPart>
          </mc:Choice>
          <mc:Fallback xmlns="">
            <p:pic>
              <p:nvPicPr>
                <p:cNvPr id="117766" name="Freihand 117765">
                  <a:extLst>
                    <a:ext uri="{FF2B5EF4-FFF2-40B4-BE49-F238E27FC236}">
                      <a16:creationId xmlns:a16="http://schemas.microsoft.com/office/drawing/2014/main" id="{1A9B3433-0E38-A25C-640E-903647FE3BFD}"/>
                    </a:ext>
                  </a:extLst>
                </p:cNvPr>
                <p:cNvPicPr/>
                <p:nvPr/>
              </p:nvPicPr>
              <p:blipFill>
                <a:blip r:embed="rId121"/>
                <a:stretch>
                  <a:fillRect/>
                </a:stretch>
              </p:blipFill>
              <p:spPr>
                <a:xfrm>
                  <a:off x="6784714" y="6391108"/>
                  <a:ext cx="57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7767" name="Freihand 117766">
                  <a:extLst>
                    <a:ext uri="{FF2B5EF4-FFF2-40B4-BE49-F238E27FC236}">
                      <a16:creationId xmlns:a16="http://schemas.microsoft.com/office/drawing/2014/main" id="{BA6286DE-A8F2-A137-C3D3-F8B6C25D32A7}"/>
                    </a:ext>
                  </a:extLst>
                </p14:cNvPr>
                <p14:cNvContentPartPr/>
                <p14:nvPr/>
              </p14:nvContentPartPr>
              <p14:xfrm>
                <a:off x="6889114" y="6433588"/>
                <a:ext cx="116640" cy="107640"/>
              </p14:xfrm>
            </p:contentPart>
          </mc:Choice>
          <mc:Fallback xmlns="">
            <p:pic>
              <p:nvPicPr>
                <p:cNvPr id="117767" name="Freihand 117766">
                  <a:extLst>
                    <a:ext uri="{FF2B5EF4-FFF2-40B4-BE49-F238E27FC236}">
                      <a16:creationId xmlns:a16="http://schemas.microsoft.com/office/drawing/2014/main" id="{BA6286DE-A8F2-A137-C3D3-F8B6C25D32A7}"/>
                    </a:ext>
                  </a:extLst>
                </p:cNvPr>
                <p:cNvPicPr/>
                <p:nvPr/>
              </p:nvPicPr>
              <p:blipFill>
                <a:blip r:embed="rId123"/>
                <a:stretch>
                  <a:fillRect/>
                </a:stretch>
              </p:blipFill>
              <p:spPr>
                <a:xfrm>
                  <a:off x="6880474" y="6424588"/>
                  <a:ext cx="134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768" name="Freihand 117767">
                  <a:extLst>
                    <a:ext uri="{FF2B5EF4-FFF2-40B4-BE49-F238E27FC236}">
                      <a16:creationId xmlns:a16="http://schemas.microsoft.com/office/drawing/2014/main" id="{25993DED-DBCA-BEFF-86D1-E14873B71394}"/>
                    </a:ext>
                  </a:extLst>
                </p14:cNvPr>
                <p14:cNvContentPartPr/>
                <p14:nvPr/>
              </p14:nvContentPartPr>
              <p14:xfrm>
                <a:off x="6971554" y="6323788"/>
                <a:ext cx="166680" cy="180000"/>
              </p14:xfrm>
            </p:contentPart>
          </mc:Choice>
          <mc:Fallback xmlns="">
            <p:pic>
              <p:nvPicPr>
                <p:cNvPr id="117768" name="Freihand 117767">
                  <a:extLst>
                    <a:ext uri="{FF2B5EF4-FFF2-40B4-BE49-F238E27FC236}">
                      <a16:creationId xmlns:a16="http://schemas.microsoft.com/office/drawing/2014/main" id="{25993DED-DBCA-BEFF-86D1-E14873B71394}"/>
                    </a:ext>
                  </a:extLst>
                </p:cNvPr>
                <p:cNvPicPr/>
                <p:nvPr/>
              </p:nvPicPr>
              <p:blipFill>
                <a:blip r:embed="rId125"/>
                <a:stretch>
                  <a:fillRect/>
                </a:stretch>
              </p:blipFill>
              <p:spPr>
                <a:xfrm>
                  <a:off x="6962914" y="6315148"/>
                  <a:ext cx="184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7769" name="Freihand 117768">
                  <a:extLst>
                    <a:ext uri="{FF2B5EF4-FFF2-40B4-BE49-F238E27FC236}">
                      <a16:creationId xmlns:a16="http://schemas.microsoft.com/office/drawing/2014/main" id="{770AF7C9-D6DB-6CA3-A363-6356070B531C}"/>
                    </a:ext>
                  </a:extLst>
                </p14:cNvPr>
                <p14:cNvContentPartPr/>
                <p14:nvPr/>
              </p14:nvContentPartPr>
              <p14:xfrm>
                <a:off x="7083514" y="6265468"/>
                <a:ext cx="15840" cy="36000"/>
              </p14:xfrm>
            </p:contentPart>
          </mc:Choice>
          <mc:Fallback xmlns="">
            <p:pic>
              <p:nvPicPr>
                <p:cNvPr id="117769" name="Freihand 117768">
                  <a:extLst>
                    <a:ext uri="{FF2B5EF4-FFF2-40B4-BE49-F238E27FC236}">
                      <a16:creationId xmlns:a16="http://schemas.microsoft.com/office/drawing/2014/main" id="{770AF7C9-D6DB-6CA3-A363-6356070B531C}"/>
                    </a:ext>
                  </a:extLst>
                </p:cNvPr>
                <p:cNvPicPr/>
                <p:nvPr/>
              </p:nvPicPr>
              <p:blipFill>
                <a:blip r:embed="rId127"/>
                <a:stretch>
                  <a:fillRect/>
                </a:stretch>
              </p:blipFill>
              <p:spPr>
                <a:xfrm>
                  <a:off x="7074514" y="6256468"/>
                  <a:ext cx="33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770" name="Freihand 117769">
                  <a:extLst>
                    <a:ext uri="{FF2B5EF4-FFF2-40B4-BE49-F238E27FC236}">
                      <a16:creationId xmlns:a16="http://schemas.microsoft.com/office/drawing/2014/main" id="{112435DC-24EC-43BC-E2A4-3ED48A1EA56E}"/>
                    </a:ext>
                  </a:extLst>
                </p14:cNvPr>
                <p14:cNvContentPartPr/>
                <p14:nvPr/>
              </p14:nvContentPartPr>
              <p14:xfrm>
                <a:off x="7152994" y="6265468"/>
                <a:ext cx="241560" cy="189720"/>
              </p14:xfrm>
            </p:contentPart>
          </mc:Choice>
          <mc:Fallback xmlns="">
            <p:pic>
              <p:nvPicPr>
                <p:cNvPr id="117770" name="Freihand 117769">
                  <a:extLst>
                    <a:ext uri="{FF2B5EF4-FFF2-40B4-BE49-F238E27FC236}">
                      <a16:creationId xmlns:a16="http://schemas.microsoft.com/office/drawing/2014/main" id="{112435DC-24EC-43BC-E2A4-3ED48A1EA56E}"/>
                    </a:ext>
                  </a:extLst>
                </p:cNvPr>
                <p:cNvPicPr/>
                <p:nvPr/>
              </p:nvPicPr>
              <p:blipFill>
                <a:blip r:embed="rId129"/>
                <a:stretch>
                  <a:fillRect/>
                </a:stretch>
              </p:blipFill>
              <p:spPr>
                <a:xfrm>
                  <a:off x="7143994" y="6256468"/>
                  <a:ext cx="259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771" name="Freihand 117770">
                  <a:extLst>
                    <a:ext uri="{FF2B5EF4-FFF2-40B4-BE49-F238E27FC236}">
                      <a16:creationId xmlns:a16="http://schemas.microsoft.com/office/drawing/2014/main" id="{51DA94A2-5E24-B52C-B61C-A819A2A0DF4E}"/>
                    </a:ext>
                  </a:extLst>
                </p14:cNvPr>
                <p14:cNvContentPartPr/>
                <p14:nvPr/>
              </p14:nvContentPartPr>
              <p14:xfrm>
                <a:off x="7424074" y="6227308"/>
                <a:ext cx="181080" cy="189360"/>
              </p14:xfrm>
            </p:contentPart>
          </mc:Choice>
          <mc:Fallback xmlns="">
            <p:pic>
              <p:nvPicPr>
                <p:cNvPr id="117771" name="Freihand 117770">
                  <a:extLst>
                    <a:ext uri="{FF2B5EF4-FFF2-40B4-BE49-F238E27FC236}">
                      <a16:creationId xmlns:a16="http://schemas.microsoft.com/office/drawing/2014/main" id="{51DA94A2-5E24-B52C-B61C-A819A2A0DF4E}"/>
                    </a:ext>
                  </a:extLst>
                </p:cNvPr>
                <p:cNvPicPr/>
                <p:nvPr/>
              </p:nvPicPr>
              <p:blipFill>
                <a:blip r:embed="rId131"/>
                <a:stretch>
                  <a:fillRect/>
                </a:stretch>
              </p:blipFill>
              <p:spPr>
                <a:xfrm>
                  <a:off x="7415074" y="6218668"/>
                  <a:ext cx="198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7772" name="Freihand 117771">
                  <a:extLst>
                    <a:ext uri="{FF2B5EF4-FFF2-40B4-BE49-F238E27FC236}">
                      <a16:creationId xmlns:a16="http://schemas.microsoft.com/office/drawing/2014/main" id="{F4DCB67F-DDCC-A1DB-5786-547D09759E52}"/>
                    </a:ext>
                  </a:extLst>
                </p14:cNvPr>
                <p14:cNvContentPartPr/>
                <p14:nvPr/>
              </p14:nvContentPartPr>
              <p14:xfrm>
                <a:off x="7519834" y="6210388"/>
                <a:ext cx="57240" cy="56520"/>
              </p14:xfrm>
            </p:contentPart>
          </mc:Choice>
          <mc:Fallback xmlns="">
            <p:pic>
              <p:nvPicPr>
                <p:cNvPr id="117772" name="Freihand 117771">
                  <a:extLst>
                    <a:ext uri="{FF2B5EF4-FFF2-40B4-BE49-F238E27FC236}">
                      <a16:creationId xmlns:a16="http://schemas.microsoft.com/office/drawing/2014/main" id="{F4DCB67F-DDCC-A1DB-5786-547D09759E52}"/>
                    </a:ext>
                  </a:extLst>
                </p:cNvPr>
                <p:cNvPicPr/>
                <p:nvPr/>
              </p:nvPicPr>
              <p:blipFill>
                <a:blip r:embed="rId133"/>
                <a:stretch>
                  <a:fillRect/>
                </a:stretch>
              </p:blipFill>
              <p:spPr>
                <a:xfrm>
                  <a:off x="7511194" y="6201388"/>
                  <a:ext cx="74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7773" name="Freihand 117772">
                  <a:extLst>
                    <a:ext uri="{FF2B5EF4-FFF2-40B4-BE49-F238E27FC236}">
                      <a16:creationId xmlns:a16="http://schemas.microsoft.com/office/drawing/2014/main" id="{116FA75A-2DB3-7824-4CB4-EAAAB346F50B}"/>
                    </a:ext>
                  </a:extLst>
                </p14:cNvPr>
                <p14:cNvContentPartPr/>
                <p14:nvPr/>
              </p14:nvContentPartPr>
              <p14:xfrm>
                <a:off x="7649794" y="6262228"/>
                <a:ext cx="211320" cy="110880"/>
              </p14:xfrm>
            </p:contentPart>
          </mc:Choice>
          <mc:Fallback xmlns="">
            <p:pic>
              <p:nvPicPr>
                <p:cNvPr id="117773" name="Freihand 117772">
                  <a:extLst>
                    <a:ext uri="{FF2B5EF4-FFF2-40B4-BE49-F238E27FC236}">
                      <a16:creationId xmlns:a16="http://schemas.microsoft.com/office/drawing/2014/main" id="{116FA75A-2DB3-7824-4CB4-EAAAB346F50B}"/>
                    </a:ext>
                  </a:extLst>
                </p:cNvPr>
                <p:cNvPicPr/>
                <p:nvPr/>
              </p:nvPicPr>
              <p:blipFill>
                <a:blip r:embed="rId135"/>
                <a:stretch>
                  <a:fillRect/>
                </a:stretch>
              </p:blipFill>
              <p:spPr>
                <a:xfrm>
                  <a:off x="7641154" y="6253228"/>
                  <a:ext cx="228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776" name="Freihand 117775">
                  <a:extLst>
                    <a:ext uri="{FF2B5EF4-FFF2-40B4-BE49-F238E27FC236}">
                      <a16:creationId xmlns:a16="http://schemas.microsoft.com/office/drawing/2014/main" id="{1890C2B3-1A18-D204-8ADF-C8DD8360FFD0}"/>
                    </a:ext>
                  </a:extLst>
                </p14:cNvPr>
                <p14:cNvContentPartPr/>
                <p14:nvPr/>
              </p14:nvContentPartPr>
              <p14:xfrm>
                <a:off x="5311234" y="5938588"/>
                <a:ext cx="2327040" cy="43920"/>
              </p14:xfrm>
            </p:contentPart>
          </mc:Choice>
          <mc:Fallback xmlns="">
            <p:pic>
              <p:nvPicPr>
                <p:cNvPr id="117776" name="Freihand 117775">
                  <a:extLst>
                    <a:ext uri="{FF2B5EF4-FFF2-40B4-BE49-F238E27FC236}">
                      <a16:creationId xmlns:a16="http://schemas.microsoft.com/office/drawing/2014/main" id="{1890C2B3-1A18-D204-8ADF-C8DD8360FFD0}"/>
                    </a:ext>
                  </a:extLst>
                </p:cNvPr>
                <p:cNvPicPr/>
                <p:nvPr/>
              </p:nvPicPr>
              <p:blipFill>
                <a:blip r:embed="rId137"/>
                <a:stretch>
                  <a:fillRect/>
                </a:stretch>
              </p:blipFill>
              <p:spPr>
                <a:xfrm>
                  <a:off x="5302234" y="5929948"/>
                  <a:ext cx="234468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17778" name="Freihand 117777">
                <a:extLst>
                  <a:ext uri="{FF2B5EF4-FFF2-40B4-BE49-F238E27FC236}">
                    <a16:creationId xmlns:a16="http://schemas.microsoft.com/office/drawing/2014/main" id="{B29A8EA7-37E6-E22C-7458-08F079116FB7}"/>
                  </a:ext>
                </a:extLst>
              </p14:cNvPr>
              <p14:cNvContentPartPr/>
              <p14:nvPr/>
            </p14:nvContentPartPr>
            <p14:xfrm>
              <a:off x="937954" y="2740708"/>
              <a:ext cx="40680" cy="267840"/>
            </p14:xfrm>
          </p:contentPart>
        </mc:Choice>
        <mc:Fallback xmlns="">
          <p:pic>
            <p:nvPicPr>
              <p:cNvPr id="117778" name="Freihand 117777">
                <a:extLst>
                  <a:ext uri="{FF2B5EF4-FFF2-40B4-BE49-F238E27FC236}">
                    <a16:creationId xmlns:a16="http://schemas.microsoft.com/office/drawing/2014/main" id="{B29A8EA7-37E6-E22C-7458-08F079116FB7}"/>
                  </a:ext>
                </a:extLst>
              </p:cNvPr>
              <p:cNvPicPr/>
              <p:nvPr/>
            </p:nvPicPr>
            <p:blipFill>
              <a:blip r:embed="rId139"/>
              <a:stretch>
                <a:fillRect/>
              </a:stretch>
            </p:blipFill>
            <p:spPr>
              <a:xfrm>
                <a:off x="928954" y="2731708"/>
                <a:ext cx="58320" cy="285480"/>
              </a:xfrm>
              <a:prstGeom prst="rect">
                <a:avLst/>
              </a:prstGeom>
            </p:spPr>
          </p:pic>
        </mc:Fallback>
      </mc:AlternateContent>
      <p:grpSp>
        <p:nvGrpSpPr>
          <p:cNvPr id="117781" name="Gruppieren 117780">
            <a:extLst>
              <a:ext uri="{FF2B5EF4-FFF2-40B4-BE49-F238E27FC236}">
                <a16:creationId xmlns:a16="http://schemas.microsoft.com/office/drawing/2014/main" id="{7D5D7D07-C645-97D9-F35B-0A50181F2D74}"/>
              </a:ext>
            </a:extLst>
          </p:cNvPr>
          <p:cNvGrpSpPr/>
          <p:nvPr/>
        </p:nvGrpSpPr>
        <p:grpSpPr>
          <a:xfrm>
            <a:off x="4422034" y="3447028"/>
            <a:ext cx="281520" cy="470160"/>
            <a:chOff x="4422034" y="3447028"/>
            <a:chExt cx="281520" cy="470160"/>
          </a:xfrm>
        </p:grpSpPr>
        <mc:AlternateContent xmlns:mc="http://schemas.openxmlformats.org/markup-compatibility/2006" xmlns:p14="http://schemas.microsoft.com/office/powerpoint/2010/main">
          <mc:Choice Requires="p14">
            <p:contentPart p14:bwMode="auto" r:id="rId140">
              <p14:nvContentPartPr>
                <p14:cNvPr id="117779" name="Freihand 117778">
                  <a:extLst>
                    <a:ext uri="{FF2B5EF4-FFF2-40B4-BE49-F238E27FC236}">
                      <a16:creationId xmlns:a16="http://schemas.microsoft.com/office/drawing/2014/main" id="{A32718C9-F983-7413-D3C4-FF9234DEFC6D}"/>
                    </a:ext>
                  </a:extLst>
                </p14:cNvPr>
                <p14:cNvContentPartPr/>
                <p14:nvPr/>
              </p14:nvContentPartPr>
              <p14:xfrm>
                <a:off x="4470994" y="3515788"/>
                <a:ext cx="165240" cy="401400"/>
              </p14:xfrm>
            </p:contentPart>
          </mc:Choice>
          <mc:Fallback xmlns="">
            <p:pic>
              <p:nvPicPr>
                <p:cNvPr id="117779" name="Freihand 117778">
                  <a:extLst>
                    <a:ext uri="{FF2B5EF4-FFF2-40B4-BE49-F238E27FC236}">
                      <a16:creationId xmlns:a16="http://schemas.microsoft.com/office/drawing/2014/main" id="{A32718C9-F983-7413-D3C4-FF9234DEFC6D}"/>
                    </a:ext>
                  </a:extLst>
                </p:cNvPr>
                <p:cNvPicPr/>
                <p:nvPr/>
              </p:nvPicPr>
              <p:blipFill>
                <a:blip r:embed="rId141"/>
                <a:stretch>
                  <a:fillRect/>
                </a:stretch>
              </p:blipFill>
              <p:spPr>
                <a:xfrm>
                  <a:off x="4461994" y="3506788"/>
                  <a:ext cx="1828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780" name="Freihand 117779">
                  <a:extLst>
                    <a:ext uri="{FF2B5EF4-FFF2-40B4-BE49-F238E27FC236}">
                      <a16:creationId xmlns:a16="http://schemas.microsoft.com/office/drawing/2014/main" id="{79480FD9-6350-6469-D6CC-6AC1CB6344E9}"/>
                    </a:ext>
                  </a:extLst>
                </p14:cNvPr>
                <p14:cNvContentPartPr/>
                <p14:nvPr/>
              </p14:nvContentPartPr>
              <p14:xfrm>
                <a:off x="4422034" y="3447028"/>
                <a:ext cx="281520" cy="247320"/>
              </p14:xfrm>
            </p:contentPart>
          </mc:Choice>
          <mc:Fallback xmlns="">
            <p:pic>
              <p:nvPicPr>
                <p:cNvPr id="117780" name="Freihand 117779">
                  <a:extLst>
                    <a:ext uri="{FF2B5EF4-FFF2-40B4-BE49-F238E27FC236}">
                      <a16:creationId xmlns:a16="http://schemas.microsoft.com/office/drawing/2014/main" id="{79480FD9-6350-6469-D6CC-6AC1CB6344E9}"/>
                    </a:ext>
                  </a:extLst>
                </p:cNvPr>
                <p:cNvPicPr/>
                <p:nvPr/>
              </p:nvPicPr>
              <p:blipFill>
                <a:blip r:embed="rId143"/>
                <a:stretch>
                  <a:fillRect/>
                </a:stretch>
              </p:blipFill>
              <p:spPr>
                <a:xfrm>
                  <a:off x="4413034" y="3438388"/>
                  <a:ext cx="29916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17782" name="Freihand 117781">
                <a:extLst>
                  <a:ext uri="{FF2B5EF4-FFF2-40B4-BE49-F238E27FC236}">
                    <a16:creationId xmlns:a16="http://schemas.microsoft.com/office/drawing/2014/main" id="{2BC6212F-E3C7-D1FD-E612-643560ED55C9}"/>
                  </a:ext>
                </a:extLst>
              </p14:cNvPr>
              <p14:cNvContentPartPr/>
              <p14:nvPr/>
            </p14:nvContentPartPr>
            <p14:xfrm>
              <a:off x="5152474" y="1335988"/>
              <a:ext cx="835920" cy="3341520"/>
            </p14:xfrm>
          </p:contentPart>
        </mc:Choice>
        <mc:Fallback xmlns="">
          <p:pic>
            <p:nvPicPr>
              <p:cNvPr id="117782" name="Freihand 117781">
                <a:extLst>
                  <a:ext uri="{FF2B5EF4-FFF2-40B4-BE49-F238E27FC236}">
                    <a16:creationId xmlns:a16="http://schemas.microsoft.com/office/drawing/2014/main" id="{2BC6212F-E3C7-D1FD-E612-643560ED55C9}"/>
                  </a:ext>
                </a:extLst>
              </p:cNvPr>
              <p:cNvPicPr/>
              <p:nvPr/>
            </p:nvPicPr>
            <p:blipFill>
              <a:blip r:embed="rId145"/>
              <a:stretch>
                <a:fillRect/>
              </a:stretch>
            </p:blipFill>
            <p:spPr>
              <a:xfrm>
                <a:off x="5143474" y="1327348"/>
                <a:ext cx="853560" cy="3359160"/>
              </a:xfrm>
              <a:prstGeom prst="rect">
                <a:avLst/>
              </a:prstGeom>
            </p:spPr>
          </p:pic>
        </mc:Fallback>
      </mc:AlternateContent>
      <p:grpSp>
        <p:nvGrpSpPr>
          <p:cNvPr id="117807" name="Gruppieren 117806">
            <a:extLst>
              <a:ext uri="{FF2B5EF4-FFF2-40B4-BE49-F238E27FC236}">
                <a16:creationId xmlns:a16="http://schemas.microsoft.com/office/drawing/2014/main" id="{AE838884-FA39-5B5C-17DF-04F8CF3FD0DD}"/>
              </a:ext>
            </a:extLst>
          </p:cNvPr>
          <p:cNvGrpSpPr/>
          <p:nvPr/>
        </p:nvGrpSpPr>
        <p:grpSpPr>
          <a:xfrm>
            <a:off x="5120074" y="455068"/>
            <a:ext cx="2518200" cy="777960"/>
            <a:chOff x="5120074" y="455068"/>
            <a:chExt cx="2518200" cy="777960"/>
          </a:xfrm>
        </p:grpSpPr>
        <mc:AlternateContent xmlns:mc="http://schemas.openxmlformats.org/markup-compatibility/2006" xmlns:p14="http://schemas.microsoft.com/office/powerpoint/2010/main">
          <mc:Choice Requires="p14">
            <p:contentPart p14:bwMode="auto" r:id="rId146">
              <p14:nvContentPartPr>
                <p14:cNvPr id="117783" name="Freihand 117782">
                  <a:extLst>
                    <a:ext uri="{FF2B5EF4-FFF2-40B4-BE49-F238E27FC236}">
                      <a16:creationId xmlns:a16="http://schemas.microsoft.com/office/drawing/2014/main" id="{C07A74D0-813E-21E4-ECB2-B1547DC28942}"/>
                    </a:ext>
                  </a:extLst>
                </p14:cNvPr>
                <p14:cNvContentPartPr/>
                <p14:nvPr/>
              </p14:nvContentPartPr>
              <p14:xfrm>
                <a:off x="5120074" y="988588"/>
                <a:ext cx="113400" cy="223920"/>
              </p14:xfrm>
            </p:contentPart>
          </mc:Choice>
          <mc:Fallback xmlns="">
            <p:pic>
              <p:nvPicPr>
                <p:cNvPr id="117783" name="Freihand 117782">
                  <a:extLst>
                    <a:ext uri="{FF2B5EF4-FFF2-40B4-BE49-F238E27FC236}">
                      <a16:creationId xmlns:a16="http://schemas.microsoft.com/office/drawing/2014/main" id="{C07A74D0-813E-21E4-ECB2-B1547DC28942}"/>
                    </a:ext>
                  </a:extLst>
                </p:cNvPr>
                <p:cNvPicPr/>
                <p:nvPr/>
              </p:nvPicPr>
              <p:blipFill>
                <a:blip r:embed="rId147"/>
                <a:stretch>
                  <a:fillRect/>
                </a:stretch>
              </p:blipFill>
              <p:spPr>
                <a:xfrm>
                  <a:off x="5111434" y="979948"/>
                  <a:ext cx="131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784" name="Freihand 117783">
                  <a:extLst>
                    <a:ext uri="{FF2B5EF4-FFF2-40B4-BE49-F238E27FC236}">
                      <a16:creationId xmlns:a16="http://schemas.microsoft.com/office/drawing/2014/main" id="{AB04729D-49BD-699A-F7DB-853EA1E686DD}"/>
                    </a:ext>
                  </a:extLst>
                </p14:cNvPr>
                <p14:cNvContentPartPr/>
                <p14:nvPr/>
              </p14:nvContentPartPr>
              <p14:xfrm>
                <a:off x="5279194" y="934588"/>
                <a:ext cx="7560" cy="21240"/>
              </p14:xfrm>
            </p:contentPart>
          </mc:Choice>
          <mc:Fallback xmlns="">
            <p:pic>
              <p:nvPicPr>
                <p:cNvPr id="117784" name="Freihand 117783">
                  <a:extLst>
                    <a:ext uri="{FF2B5EF4-FFF2-40B4-BE49-F238E27FC236}">
                      <a16:creationId xmlns:a16="http://schemas.microsoft.com/office/drawing/2014/main" id="{AB04729D-49BD-699A-F7DB-853EA1E686DD}"/>
                    </a:ext>
                  </a:extLst>
                </p:cNvPr>
                <p:cNvPicPr/>
                <p:nvPr/>
              </p:nvPicPr>
              <p:blipFill>
                <a:blip r:embed="rId149"/>
                <a:stretch>
                  <a:fillRect/>
                </a:stretch>
              </p:blipFill>
              <p:spPr>
                <a:xfrm>
                  <a:off x="5270554" y="925948"/>
                  <a:ext cx="25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785" name="Freihand 117784">
                  <a:extLst>
                    <a:ext uri="{FF2B5EF4-FFF2-40B4-BE49-F238E27FC236}">
                      <a16:creationId xmlns:a16="http://schemas.microsoft.com/office/drawing/2014/main" id="{C7BF83CD-6CC4-6EFF-AB6E-4069F8B87E0A}"/>
                    </a:ext>
                  </a:extLst>
                </p14:cNvPr>
                <p14:cNvContentPartPr/>
                <p14:nvPr/>
              </p14:nvContentPartPr>
              <p14:xfrm>
                <a:off x="5234194" y="948268"/>
                <a:ext cx="79200" cy="102600"/>
              </p14:xfrm>
            </p:contentPart>
          </mc:Choice>
          <mc:Fallback xmlns="">
            <p:pic>
              <p:nvPicPr>
                <p:cNvPr id="117785" name="Freihand 117784">
                  <a:extLst>
                    <a:ext uri="{FF2B5EF4-FFF2-40B4-BE49-F238E27FC236}">
                      <a16:creationId xmlns:a16="http://schemas.microsoft.com/office/drawing/2014/main" id="{C7BF83CD-6CC4-6EFF-AB6E-4069F8B87E0A}"/>
                    </a:ext>
                  </a:extLst>
                </p:cNvPr>
                <p:cNvPicPr/>
                <p:nvPr/>
              </p:nvPicPr>
              <p:blipFill>
                <a:blip r:embed="rId151"/>
                <a:stretch>
                  <a:fillRect/>
                </a:stretch>
              </p:blipFill>
              <p:spPr>
                <a:xfrm>
                  <a:off x="5225554" y="939628"/>
                  <a:ext cx="96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7786" name="Freihand 117785">
                  <a:extLst>
                    <a:ext uri="{FF2B5EF4-FFF2-40B4-BE49-F238E27FC236}">
                      <a16:creationId xmlns:a16="http://schemas.microsoft.com/office/drawing/2014/main" id="{13DB7085-AAD0-5B24-CB75-1886A0B1EA6D}"/>
                    </a:ext>
                  </a:extLst>
                </p14:cNvPr>
                <p14:cNvContentPartPr/>
                <p14:nvPr/>
              </p14:nvContentPartPr>
              <p14:xfrm>
                <a:off x="5320954" y="765748"/>
                <a:ext cx="129600" cy="247320"/>
              </p14:xfrm>
            </p:contentPart>
          </mc:Choice>
          <mc:Fallback xmlns="">
            <p:pic>
              <p:nvPicPr>
                <p:cNvPr id="117786" name="Freihand 117785">
                  <a:extLst>
                    <a:ext uri="{FF2B5EF4-FFF2-40B4-BE49-F238E27FC236}">
                      <a16:creationId xmlns:a16="http://schemas.microsoft.com/office/drawing/2014/main" id="{13DB7085-AAD0-5B24-CB75-1886A0B1EA6D}"/>
                    </a:ext>
                  </a:extLst>
                </p:cNvPr>
                <p:cNvPicPr/>
                <p:nvPr/>
              </p:nvPicPr>
              <p:blipFill>
                <a:blip r:embed="rId153"/>
                <a:stretch>
                  <a:fillRect/>
                </a:stretch>
              </p:blipFill>
              <p:spPr>
                <a:xfrm>
                  <a:off x="5312314" y="757108"/>
                  <a:ext cx="1472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787" name="Freihand 117786">
                  <a:extLst>
                    <a:ext uri="{FF2B5EF4-FFF2-40B4-BE49-F238E27FC236}">
                      <a16:creationId xmlns:a16="http://schemas.microsoft.com/office/drawing/2014/main" id="{5AFCA7BE-B737-8979-A887-D8A887ADE9FF}"/>
                    </a:ext>
                  </a:extLst>
                </p14:cNvPr>
                <p14:cNvContentPartPr/>
                <p14:nvPr/>
              </p14:nvContentPartPr>
              <p14:xfrm>
                <a:off x="5466754" y="767908"/>
                <a:ext cx="201960" cy="204480"/>
              </p14:xfrm>
            </p:contentPart>
          </mc:Choice>
          <mc:Fallback xmlns="">
            <p:pic>
              <p:nvPicPr>
                <p:cNvPr id="117787" name="Freihand 117786">
                  <a:extLst>
                    <a:ext uri="{FF2B5EF4-FFF2-40B4-BE49-F238E27FC236}">
                      <a16:creationId xmlns:a16="http://schemas.microsoft.com/office/drawing/2014/main" id="{5AFCA7BE-B737-8979-A887-D8A887ADE9FF}"/>
                    </a:ext>
                  </a:extLst>
                </p:cNvPr>
                <p:cNvPicPr/>
                <p:nvPr/>
              </p:nvPicPr>
              <p:blipFill>
                <a:blip r:embed="rId155"/>
                <a:stretch>
                  <a:fillRect/>
                </a:stretch>
              </p:blipFill>
              <p:spPr>
                <a:xfrm>
                  <a:off x="5458114" y="759268"/>
                  <a:ext cx="2196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789" name="Freihand 117788">
                  <a:extLst>
                    <a:ext uri="{FF2B5EF4-FFF2-40B4-BE49-F238E27FC236}">
                      <a16:creationId xmlns:a16="http://schemas.microsoft.com/office/drawing/2014/main" id="{B8E4E75F-CF88-62FC-009A-98B323FB72D7}"/>
                    </a:ext>
                  </a:extLst>
                </p14:cNvPr>
                <p14:cNvContentPartPr/>
                <p14:nvPr/>
              </p14:nvContentPartPr>
              <p14:xfrm>
                <a:off x="5802634" y="669988"/>
                <a:ext cx="234360" cy="233640"/>
              </p14:xfrm>
            </p:contentPart>
          </mc:Choice>
          <mc:Fallback xmlns="">
            <p:pic>
              <p:nvPicPr>
                <p:cNvPr id="117789" name="Freihand 117788">
                  <a:extLst>
                    <a:ext uri="{FF2B5EF4-FFF2-40B4-BE49-F238E27FC236}">
                      <a16:creationId xmlns:a16="http://schemas.microsoft.com/office/drawing/2014/main" id="{B8E4E75F-CF88-62FC-009A-98B323FB72D7}"/>
                    </a:ext>
                  </a:extLst>
                </p:cNvPr>
                <p:cNvPicPr/>
                <p:nvPr/>
              </p:nvPicPr>
              <p:blipFill>
                <a:blip r:embed="rId157"/>
                <a:stretch>
                  <a:fillRect/>
                </a:stretch>
              </p:blipFill>
              <p:spPr>
                <a:xfrm>
                  <a:off x="5793994" y="660988"/>
                  <a:ext cx="2520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790" name="Freihand 117789">
                  <a:extLst>
                    <a:ext uri="{FF2B5EF4-FFF2-40B4-BE49-F238E27FC236}">
                      <a16:creationId xmlns:a16="http://schemas.microsoft.com/office/drawing/2014/main" id="{25CA96D0-B185-4EEC-629F-171054EAB7D1}"/>
                    </a:ext>
                  </a:extLst>
                </p14:cNvPr>
                <p14:cNvContentPartPr/>
                <p14:nvPr/>
              </p14:nvContentPartPr>
              <p14:xfrm>
                <a:off x="6025834" y="727948"/>
                <a:ext cx="133560" cy="78840"/>
              </p14:xfrm>
            </p:contentPart>
          </mc:Choice>
          <mc:Fallback xmlns="">
            <p:pic>
              <p:nvPicPr>
                <p:cNvPr id="117790" name="Freihand 117789">
                  <a:extLst>
                    <a:ext uri="{FF2B5EF4-FFF2-40B4-BE49-F238E27FC236}">
                      <a16:creationId xmlns:a16="http://schemas.microsoft.com/office/drawing/2014/main" id="{25CA96D0-B185-4EEC-629F-171054EAB7D1}"/>
                    </a:ext>
                  </a:extLst>
                </p:cNvPr>
                <p:cNvPicPr/>
                <p:nvPr/>
              </p:nvPicPr>
              <p:blipFill>
                <a:blip r:embed="rId159"/>
                <a:stretch>
                  <a:fillRect/>
                </a:stretch>
              </p:blipFill>
              <p:spPr>
                <a:xfrm>
                  <a:off x="6017194" y="719308"/>
                  <a:ext cx="151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791" name="Freihand 117790">
                  <a:extLst>
                    <a:ext uri="{FF2B5EF4-FFF2-40B4-BE49-F238E27FC236}">
                      <a16:creationId xmlns:a16="http://schemas.microsoft.com/office/drawing/2014/main" id="{8E1303B6-1130-5290-FCE9-74BFAA9F13DA}"/>
                    </a:ext>
                  </a:extLst>
                </p14:cNvPr>
                <p14:cNvContentPartPr/>
                <p14:nvPr/>
              </p14:nvContentPartPr>
              <p14:xfrm>
                <a:off x="6205474" y="712108"/>
                <a:ext cx="119520" cy="89640"/>
              </p14:xfrm>
            </p:contentPart>
          </mc:Choice>
          <mc:Fallback xmlns="">
            <p:pic>
              <p:nvPicPr>
                <p:cNvPr id="117791" name="Freihand 117790">
                  <a:extLst>
                    <a:ext uri="{FF2B5EF4-FFF2-40B4-BE49-F238E27FC236}">
                      <a16:creationId xmlns:a16="http://schemas.microsoft.com/office/drawing/2014/main" id="{8E1303B6-1130-5290-FCE9-74BFAA9F13DA}"/>
                    </a:ext>
                  </a:extLst>
                </p:cNvPr>
                <p:cNvPicPr/>
                <p:nvPr/>
              </p:nvPicPr>
              <p:blipFill>
                <a:blip r:embed="rId161"/>
                <a:stretch>
                  <a:fillRect/>
                </a:stretch>
              </p:blipFill>
              <p:spPr>
                <a:xfrm>
                  <a:off x="6196834" y="703468"/>
                  <a:ext cx="137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7792" name="Freihand 117791">
                  <a:extLst>
                    <a:ext uri="{FF2B5EF4-FFF2-40B4-BE49-F238E27FC236}">
                      <a16:creationId xmlns:a16="http://schemas.microsoft.com/office/drawing/2014/main" id="{FB65C545-A4F6-3141-C9A3-3EE33923218D}"/>
                    </a:ext>
                  </a:extLst>
                </p14:cNvPr>
                <p14:cNvContentPartPr/>
                <p14:nvPr/>
              </p14:nvContentPartPr>
              <p14:xfrm>
                <a:off x="6298714" y="607348"/>
                <a:ext cx="28440" cy="63000"/>
              </p14:xfrm>
            </p:contentPart>
          </mc:Choice>
          <mc:Fallback xmlns="">
            <p:pic>
              <p:nvPicPr>
                <p:cNvPr id="117792" name="Freihand 117791">
                  <a:extLst>
                    <a:ext uri="{FF2B5EF4-FFF2-40B4-BE49-F238E27FC236}">
                      <a16:creationId xmlns:a16="http://schemas.microsoft.com/office/drawing/2014/main" id="{FB65C545-A4F6-3141-C9A3-3EE33923218D}"/>
                    </a:ext>
                  </a:extLst>
                </p:cNvPr>
                <p:cNvPicPr/>
                <p:nvPr/>
              </p:nvPicPr>
              <p:blipFill>
                <a:blip r:embed="rId163"/>
                <a:stretch>
                  <a:fillRect/>
                </a:stretch>
              </p:blipFill>
              <p:spPr>
                <a:xfrm>
                  <a:off x="6290074" y="598708"/>
                  <a:ext cx="46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793" name="Freihand 117792">
                  <a:extLst>
                    <a:ext uri="{FF2B5EF4-FFF2-40B4-BE49-F238E27FC236}">
                      <a16:creationId xmlns:a16="http://schemas.microsoft.com/office/drawing/2014/main" id="{19485839-873E-A812-DE90-9ED3165A2F95}"/>
                    </a:ext>
                  </a:extLst>
                </p14:cNvPr>
                <p14:cNvContentPartPr/>
                <p14:nvPr/>
              </p14:nvContentPartPr>
              <p14:xfrm>
                <a:off x="6369994" y="579628"/>
                <a:ext cx="183960" cy="190080"/>
              </p14:xfrm>
            </p:contentPart>
          </mc:Choice>
          <mc:Fallback xmlns="">
            <p:pic>
              <p:nvPicPr>
                <p:cNvPr id="117793" name="Freihand 117792">
                  <a:extLst>
                    <a:ext uri="{FF2B5EF4-FFF2-40B4-BE49-F238E27FC236}">
                      <a16:creationId xmlns:a16="http://schemas.microsoft.com/office/drawing/2014/main" id="{19485839-873E-A812-DE90-9ED3165A2F95}"/>
                    </a:ext>
                  </a:extLst>
                </p:cNvPr>
                <p:cNvPicPr/>
                <p:nvPr/>
              </p:nvPicPr>
              <p:blipFill>
                <a:blip r:embed="rId165"/>
                <a:stretch>
                  <a:fillRect/>
                </a:stretch>
              </p:blipFill>
              <p:spPr>
                <a:xfrm>
                  <a:off x="6361354" y="570988"/>
                  <a:ext cx="201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794" name="Freihand 117793">
                  <a:extLst>
                    <a:ext uri="{FF2B5EF4-FFF2-40B4-BE49-F238E27FC236}">
                      <a16:creationId xmlns:a16="http://schemas.microsoft.com/office/drawing/2014/main" id="{B5C9EDC5-9C48-7D6A-386E-B1DD64175B25}"/>
                    </a:ext>
                  </a:extLst>
                </p14:cNvPr>
                <p14:cNvContentPartPr/>
                <p14:nvPr/>
              </p14:nvContentPartPr>
              <p14:xfrm>
                <a:off x="6686794" y="599068"/>
                <a:ext cx="235440" cy="99000"/>
              </p14:xfrm>
            </p:contentPart>
          </mc:Choice>
          <mc:Fallback xmlns="">
            <p:pic>
              <p:nvPicPr>
                <p:cNvPr id="117794" name="Freihand 117793">
                  <a:extLst>
                    <a:ext uri="{FF2B5EF4-FFF2-40B4-BE49-F238E27FC236}">
                      <a16:creationId xmlns:a16="http://schemas.microsoft.com/office/drawing/2014/main" id="{B5C9EDC5-9C48-7D6A-386E-B1DD64175B25}"/>
                    </a:ext>
                  </a:extLst>
                </p:cNvPr>
                <p:cNvPicPr/>
                <p:nvPr/>
              </p:nvPicPr>
              <p:blipFill>
                <a:blip r:embed="rId167"/>
                <a:stretch>
                  <a:fillRect/>
                </a:stretch>
              </p:blipFill>
              <p:spPr>
                <a:xfrm>
                  <a:off x="6678154" y="590068"/>
                  <a:ext cx="253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795" name="Freihand 117794">
                  <a:extLst>
                    <a:ext uri="{FF2B5EF4-FFF2-40B4-BE49-F238E27FC236}">
                      <a16:creationId xmlns:a16="http://schemas.microsoft.com/office/drawing/2014/main" id="{BFF940BC-4565-5724-3B4F-8F394C11A878}"/>
                    </a:ext>
                  </a:extLst>
                </p14:cNvPr>
                <p14:cNvContentPartPr/>
                <p14:nvPr/>
              </p14:nvContentPartPr>
              <p14:xfrm>
                <a:off x="6954994" y="455068"/>
                <a:ext cx="168480" cy="158400"/>
              </p14:xfrm>
            </p:contentPart>
          </mc:Choice>
          <mc:Fallback xmlns="">
            <p:pic>
              <p:nvPicPr>
                <p:cNvPr id="117795" name="Freihand 117794">
                  <a:extLst>
                    <a:ext uri="{FF2B5EF4-FFF2-40B4-BE49-F238E27FC236}">
                      <a16:creationId xmlns:a16="http://schemas.microsoft.com/office/drawing/2014/main" id="{BFF940BC-4565-5724-3B4F-8F394C11A878}"/>
                    </a:ext>
                  </a:extLst>
                </p:cNvPr>
                <p:cNvPicPr/>
                <p:nvPr/>
              </p:nvPicPr>
              <p:blipFill>
                <a:blip r:embed="rId169"/>
                <a:stretch>
                  <a:fillRect/>
                </a:stretch>
              </p:blipFill>
              <p:spPr>
                <a:xfrm>
                  <a:off x="6945994" y="446428"/>
                  <a:ext cx="186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796" name="Freihand 117795">
                  <a:extLst>
                    <a:ext uri="{FF2B5EF4-FFF2-40B4-BE49-F238E27FC236}">
                      <a16:creationId xmlns:a16="http://schemas.microsoft.com/office/drawing/2014/main" id="{EA9F83B8-555E-258A-2566-2D65B0E786B5}"/>
                    </a:ext>
                  </a:extLst>
                </p14:cNvPr>
                <p14:cNvContentPartPr/>
                <p14:nvPr/>
              </p14:nvContentPartPr>
              <p14:xfrm>
                <a:off x="6072994" y="1004068"/>
                <a:ext cx="104040" cy="156240"/>
              </p14:xfrm>
            </p:contentPart>
          </mc:Choice>
          <mc:Fallback xmlns="">
            <p:pic>
              <p:nvPicPr>
                <p:cNvPr id="117796" name="Freihand 117795">
                  <a:extLst>
                    <a:ext uri="{FF2B5EF4-FFF2-40B4-BE49-F238E27FC236}">
                      <a16:creationId xmlns:a16="http://schemas.microsoft.com/office/drawing/2014/main" id="{EA9F83B8-555E-258A-2566-2D65B0E786B5}"/>
                    </a:ext>
                  </a:extLst>
                </p:cNvPr>
                <p:cNvPicPr/>
                <p:nvPr/>
              </p:nvPicPr>
              <p:blipFill>
                <a:blip r:embed="rId171"/>
                <a:stretch>
                  <a:fillRect/>
                </a:stretch>
              </p:blipFill>
              <p:spPr>
                <a:xfrm>
                  <a:off x="6064354" y="995068"/>
                  <a:ext cx="121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797" name="Freihand 117796">
                  <a:extLst>
                    <a:ext uri="{FF2B5EF4-FFF2-40B4-BE49-F238E27FC236}">
                      <a16:creationId xmlns:a16="http://schemas.microsoft.com/office/drawing/2014/main" id="{70C353F9-3DAF-EC05-C158-6F6FE8CD85A3}"/>
                    </a:ext>
                  </a:extLst>
                </p14:cNvPr>
                <p14:cNvContentPartPr/>
                <p14:nvPr/>
              </p14:nvContentPartPr>
              <p14:xfrm>
                <a:off x="6199354" y="1003708"/>
                <a:ext cx="65520" cy="95040"/>
              </p14:xfrm>
            </p:contentPart>
          </mc:Choice>
          <mc:Fallback xmlns="">
            <p:pic>
              <p:nvPicPr>
                <p:cNvPr id="117797" name="Freihand 117796">
                  <a:extLst>
                    <a:ext uri="{FF2B5EF4-FFF2-40B4-BE49-F238E27FC236}">
                      <a16:creationId xmlns:a16="http://schemas.microsoft.com/office/drawing/2014/main" id="{70C353F9-3DAF-EC05-C158-6F6FE8CD85A3}"/>
                    </a:ext>
                  </a:extLst>
                </p:cNvPr>
                <p:cNvPicPr/>
                <p:nvPr/>
              </p:nvPicPr>
              <p:blipFill>
                <a:blip r:embed="rId173"/>
                <a:stretch>
                  <a:fillRect/>
                </a:stretch>
              </p:blipFill>
              <p:spPr>
                <a:xfrm>
                  <a:off x="6190354" y="994708"/>
                  <a:ext cx="83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798" name="Freihand 117797">
                  <a:extLst>
                    <a:ext uri="{FF2B5EF4-FFF2-40B4-BE49-F238E27FC236}">
                      <a16:creationId xmlns:a16="http://schemas.microsoft.com/office/drawing/2014/main" id="{B6EAFE63-4DC8-D017-AF8E-10A456F3F859}"/>
                    </a:ext>
                  </a:extLst>
                </p14:cNvPr>
                <p14:cNvContentPartPr/>
                <p14:nvPr/>
              </p14:nvContentPartPr>
              <p14:xfrm>
                <a:off x="5869954" y="1074268"/>
                <a:ext cx="93960" cy="158760"/>
              </p14:xfrm>
            </p:contentPart>
          </mc:Choice>
          <mc:Fallback xmlns="">
            <p:pic>
              <p:nvPicPr>
                <p:cNvPr id="117798" name="Freihand 117797">
                  <a:extLst>
                    <a:ext uri="{FF2B5EF4-FFF2-40B4-BE49-F238E27FC236}">
                      <a16:creationId xmlns:a16="http://schemas.microsoft.com/office/drawing/2014/main" id="{B6EAFE63-4DC8-D017-AF8E-10A456F3F859}"/>
                    </a:ext>
                  </a:extLst>
                </p:cNvPr>
                <p:cNvPicPr/>
                <p:nvPr/>
              </p:nvPicPr>
              <p:blipFill>
                <a:blip r:embed="rId175"/>
                <a:stretch>
                  <a:fillRect/>
                </a:stretch>
              </p:blipFill>
              <p:spPr>
                <a:xfrm>
                  <a:off x="5861314" y="1065268"/>
                  <a:ext cx="111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799" name="Freihand 117798">
                  <a:extLst>
                    <a:ext uri="{FF2B5EF4-FFF2-40B4-BE49-F238E27FC236}">
                      <a16:creationId xmlns:a16="http://schemas.microsoft.com/office/drawing/2014/main" id="{491FD01F-7A50-AEA6-9ABB-74D19E4E2ABD}"/>
                    </a:ext>
                  </a:extLst>
                </p14:cNvPr>
                <p14:cNvContentPartPr/>
                <p14:nvPr/>
              </p14:nvContentPartPr>
              <p14:xfrm>
                <a:off x="6304114" y="910828"/>
                <a:ext cx="408600" cy="156240"/>
              </p14:xfrm>
            </p:contentPart>
          </mc:Choice>
          <mc:Fallback xmlns="">
            <p:pic>
              <p:nvPicPr>
                <p:cNvPr id="117799" name="Freihand 117798">
                  <a:extLst>
                    <a:ext uri="{FF2B5EF4-FFF2-40B4-BE49-F238E27FC236}">
                      <a16:creationId xmlns:a16="http://schemas.microsoft.com/office/drawing/2014/main" id="{491FD01F-7A50-AEA6-9ABB-74D19E4E2ABD}"/>
                    </a:ext>
                  </a:extLst>
                </p:cNvPr>
                <p:cNvPicPr/>
                <p:nvPr/>
              </p:nvPicPr>
              <p:blipFill>
                <a:blip r:embed="rId177"/>
                <a:stretch>
                  <a:fillRect/>
                </a:stretch>
              </p:blipFill>
              <p:spPr>
                <a:xfrm>
                  <a:off x="6295474" y="902188"/>
                  <a:ext cx="426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800" name="Freihand 117799">
                  <a:extLst>
                    <a:ext uri="{FF2B5EF4-FFF2-40B4-BE49-F238E27FC236}">
                      <a16:creationId xmlns:a16="http://schemas.microsoft.com/office/drawing/2014/main" id="{6AC10307-632B-2451-9BB9-D8A039A1D34A}"/>
                    </a:ext>
                  </a:extLst>
                </p14:cNvPr>
                <p14:cNvContentPartPr/>
                <p14:nvPr/>
              </p14:nvContentPartPr>
              <p14:xfrm>
                <a:off x="6696514" y="834868"/>
                <a:ext cx="163440" cy="91800"/>
              </p14:xfrm>
            </p:contentPart>
          </mc:Choice>
          <mc:Fallback xmlns="">
            <p:pic>
              <p:nvPicPr>
                <p:cNvPr id="117800" name="Freihand 117799">
                  <a:extLst>
                    <a:ext uri="{FF2B5EF4-FFF2-40B4-BE49-F238E27FC236}">
                      <a16:creationId xmlns:a16="http://schemas.microsoft.com/office/drawing/2014/main" id="{6AC10307-632B-2451-9BB9-D8A039A1D34A}"/>
                    </a:ext>
                  </a:extLst>
                </p:cNvPr>
                <p:cNvPicPr/>
                <p:nvPr/>
              </p:nvPicPr>
              <p:blipFill>
                <a:blip r:embed="rId179"/>
                <a:stretch>
                  <a:fillRect/>
                </a:stretch>
              </p:blipFill>
              <p:spPr>
                <a:xfrm>
                  <a:off x="6687874" y="826228"/>
                  <a:ext cx="181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801" name="Freihand 117800">
                  <a:extLst>
                    <a:ext uri="{FF2B5EF4-FFF2-40B4-BE49-F238E27FC236}">
                      <a16:creationId xmlns:a16="http://schemas.microsoft.com/office/drawing/2014/main" id="{68FBB959-2D86-EF20-C09D-D7F144F0C71D}"/>
                    </a:ext>
                  </a:extLst>
                </p14:cNvPr>
                <p14:cNvContentPartPr/>
                <p14:nvPr/>
              </p14:nvContentPartPr>
              <p14:xfrm>
                <a:off x="6962914" y="777268"/>
                <a:ext cx="131040" cy="133560"/>
              </p14:xfrm>
            </p:contentPart>
          </mc:Choice>
          <mc:Fallback xmlns="">
            <p:pic>
              <p:nvPicPr>
                <p:cNvPr id="117801" name="Freihand 117800">
                  <a:extLst>
                    <a:ext uri="{FF2B5EF4-FFF2-40B4-BE49-F238E27FC236}">
                      <a16:creationId xmlns:a16="http://schemas.microsoft.com/office/drawing/2014/main" id="{68FBB959-2D86-EF20-C09D-D7F144F0C71D}"/>
                    </a:ext>
                  </a:extLst>
                </p:cNvPr>
                <p:cNvPicPr/>
                <p:nvPr/>
              </p:nvPicPr>
              <p:blipFill>
                <a:blip r:embed="rId181"/>
                <a:stretch>
                  <a:fillRect/>
                </a:stretch>
              </p:blipFill>
              <p:spPr>
                <a:xfrm>
                  <a:off x="6953914" y="768268"/>
                  <a:ext cx="148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803" name="Freihand 117802">
                  <a:extLst>
                    <a:ext uri="{FF2B5EF4-FFF2-40B4-BE49-F238E27FC236}">
                      <a16:creationId xmlns:a16="http://schemas.microsoft.com/office/drawing/2014/main" id="{81C7F65A-4761-0926-8AFC-7D62AF3EB0CC}"/>
                    </a:ext>
                  </a:extLst>
                </p14:cNvPr>
                <p14:cNvContentPartPr/>
                <p14:nvPr/>
              </p14:nvContentPartPr>
              <p14:xfrm>
                <a:off x="7130674" y="710308"/>
                <a:ext cx="178920" cy="152280"/>
              </p14:xfrm>
            </p:contentPart>
          </mc:Choice>
          <mc:Fallback xmlns="">
            <p:pic>
              <p:nvPicPr>
                <p:cNvPr id="117803" name="Freihand 117802">
                  <a:extLst>
                    <a:ext uri="{FF2B5EF4-FFF2-40B4-BE49-F238E27FC236}">
                      <a16:creationId xmlns:a16="http://schemas.microsoft.com/office/drawing/2014/main" id="{81C7F65A-4761-0926-8AFC-7D62AF3EB0CC}"/>
                    </a:ext>
                  </a:extLst>
                </p:cNvPr>
                <p:cNvPicPr/>
                <p:nvPr/>
              </p:nvPicPr>
              <p:blipFill>
                <a:blip r:embed="rId183"/>
                <a:stretch>
                  <a:fillRect/>
                </a:stretch>
              </p:blipFill>
              <p:spPr>
                <a:xfrm>
                  <a:off x="7121674" y="701668"/>
                  <a:ext cx="196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804" name="Freihand 117803">
                  <a:extLst>
                    <a:ext uri="{FF2B5EF4-FFF2-40B4-BE49-F238E27FC236}">
                      <a16:creationId xmlns:a16="http://schemas.microsoft.com/office/drawing/2014/main" id="{2FF5D9F6-820A-D377-B02F-A5463683D6AB}"/>
                    </a:ext>
                  </a:extLst>
                </p14:cNvPr>
                <p14:cNvContentPartPr/>
                <p14:nvPr/>
              </p14:nvContentPartPr>
              <p14:xfrm>
                <a:off x="7225714" y="637948"/>
                <a:ext cx="169200" cy="162000"/>
              </p14:xfrm>
            </p:contentPart>
          </mc:Choice>
          <mc:Fallback xmlns="">
            <p:pic>
              <p:nvPicPr>
                <p:cNvPr id="117804" name="Freihand 117803">
                  <a:extLst>
                    <a:ext uri="{FF2B5EF4-FFF2-40B4-BE49-F238E27FC236}">
                      <a16:creationId xmlns:a16="http://schemas.microsoft.com/office/drawing/2014/main" id="{2FF5D9F6-820A-D377-B02F-A5463683D6AB}"/>
                    </a:ext>
                  </a:extLst>
                </p:cNvPr>
                <p:cNvPicPr/>
                <p:nvPr/>
              </p:nvPicPr>
              <p:blipFill>
                <a:blip r:embed="rId185"/>
                <a:stretch>
                  <a:fillRect/>
                </a:stretch>
              </p:blipFill>
              <p:spPr>
                <a:xfrm>
                  <a:off x="7216714" y="628948"/>
                  <a:ext cx="186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805" name="Freihand 117804">
                  <a:extLst>
                    <a:ext uri="{FF2B5EF4-FFF2-40B4-BE49-F238E27FC236}">
                      <a16:creationId xmlns:a16="http://schemas.microsoft.com/office/drawing/2014/main" id="{08F0E0CA-DB09-BDA1-7A70-56E20D899418}"/>
                    </a:ext>
                  </a:extLst>
                </p14:cNvPr>
                <p14:cNvContentPartPr/>
                <p14:nvPr/>
              </p14:nvContentPartPr>
              <p14:xfrm>
                <a:off x="7438474" y="558388"/>
                <a:ext cx="43200" cy="196560"/>
              </p14:xfrm>
            </p:contentPart>
          </mc:Choice>
          <mc:Fallback xmlns="">
            <p:pic>
              <p:nvPicPr>
                <p:cNvPr id="117805" name="Freihand 117804">
                  <a:extLst>
                    <a:ext uri="{FF2B5EF4-FFF2-40B4-BE49-F238E27FC236}">
                      <a16:creationId xmlns:a16="http://schemas.microsoft.com/office/drawing/2014/main" id="{08F0E0CA-DB09-BDA1-7A70-56E20D899418}"/>
                    </a:ext>
                  </a:extLst>
                </p:cNvPr>
                <p:cNvPicPr/>
                <p:nvPr/>
              </p:nvPicPr>
              <p:blipFill>
                <a:blip r:embed="rId187"/>
                <a:stretch>
                  <a:fillRect/>
                </a:stretch>
              </p:blipFill>
              <p:spPr>
                <a:xfrm>
                  <a:off x="7429474" y="549388"/>
                  <a:ext cx="60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806" name="Freihand 117805">
                  <a:extLst>
                    <a:ext uri="{FF2B5EF4-FFF2-40B4-BE49-F238E27FC236}">
                      <a16:creationId xmlns:a16="http://schemas.microsoft.com/office/drawing/2014/main" id="{6E86A3DB-A742-1BA7-B8DD-AB032C7CD0CC}"/>
                    </a:ext>
                  </a:extLst>
                </p14:cNvPr>
                <p14:cNvContentPartPr/>
                <p14:nvPr/>
              </p14:nvContentPartPr>
              <p14:xfrm>
                <a:off x="7530994" y="582148"/>
                <a:ext cx="107280" cy="145440"/>
              </p14:xfrm>
            </p:contentPart>
          </mc:Choice>
          <mc:Fallback xmlns="">
            <p:pic>
              <p:nvPicPr>
                <p:cNvPr id="117806" name="Freihand 117805">
                  <a:extLst>
                    <a:ext uri="{FF2B5EF4-FFF2-40B4-BE49-F238E27FC236}">
                      <a16:creationId xmlns:a16="http://schemas.microsoft.com/office/drawing/2014/main" id="{6E86A3DB-A742-1BA7-B8DD-AB032C7CD0CC}"/>
                    </a:ext>
                  </a:extLst>
                </p:cNvPr>
                <p:cNvPicPr/>
                <p:nvPr/>
              </p:nvPicPr>
              <p:blipFill>
                <a:blip r:embed="rId189"/>
                <a:stretch>
                  <a:fillRect/>
                </a:stretch>
              </p:blipFill>
              <p:spPr>
                <a:xfrm>
                  <a:off x="7521994" y="573148"/>
                  <a:ext cx="124920" cy="163080"/>
                </a:xfrm>
                <a:prstGeom prst="rect">
                  <a:avLst/>
                </a:prstGeom>
              </p:spPr>
            </p:pic>
          </mc:Fallback>
        </mc:AlternateContent>
      </p:grpSp>
      <p:grpSp>
        <p:nvGrpSpPr>
          <p:cNvPr id="117816" name="Gruppieren 117815">
            <a:extLst>
              <a:ext uri="{FF2B5EF4-FFF2-40B4-BE49-F238E27FC236}">
                <a16:creationId xmlns:a16="http://schemas.microsoft.com/office/drawing/2014/main" id="{BAD38237-414F-8CBD-3223-24338ABE0D14}"/>
              </a:ext>
            </a:extLst>
          </p:cNvPr>
          <p:cNvGrpSpPr/>
          <p:nvPr/>
        </p:nvGrpSpPr>
        <p:grpSpPr>
          <a:xfrm>
            <a:off x="6863194" y="2785348"/>
            <a:ext cx="1499760" cy="2270520"/>
            <a:chOff x="6863194" y="2785348"/>
            <a:chExt cx="1499760" cy="2270520"/>
          </a:xfrm>
        </p:grpSpPr>
        <mc:AlternateContent xmlns:mc="http://schemas.openxmlformats.org/markup-compatibility/2006" xmlns:p14="http://schemas.microsoft.com/office/powerpoint/2010/main">
          <mc:Choice Requires="p14">
            <p:contentPart p14:bwMode="auto" r:id="rId190">
              <p14:nvContentPartPr>
                <p14:cNvPr id="117808" name="Freihand 117807">
                  <a:extLst>
                    <a:ext uri="{FF2B5EF4-FFF2-40B4-BE49-F238E27FC236}">
                      <a16:creationId xmlns:a16="http://schemas.microsoft.com/office/drawing/2014/main" id="{F6E6E160-7B44-B663-CEA2-281936736906}"/>
                    </a:ext>
                  </a:extLst>
                </p14:cNvPr>
                <p14:cNvContentPartPr/>
                <p14:nvPr/>
              </p14:nvContentPartPr>
              <p14:xfrm>
                <a:off x="6863194" y="2785348"/>
                <a:ext cx="476640" cy="1929960"/>
              </p14:xfrm>
            </p:contentPart>
          </mc:Choice>
          <mc:Fallback xmlns="">
            <p:pic>
              <p:nvPicPr>
                <p:cNvPr id="117808" name="Freihand 117807">
                  <a:extLst>
                    <a:ext uri="{FF2B5EF4-FFF2-40B4-BE49-F238E27FC236}">
                      <a16:creationId xmlns:a16="http://schemas.microsoft.com/office/drawing/2014/main" id="{F6E6E160-7B44-B663-CEA2-281936736906}"/>
                    </a:ext>
                  </a:extLst>
                </p:cNvPr>
                <p:cNvPicPr/>
                <p:nvPr/>
              </p:nvPicPr>
              <p:blipFill>
                <a:blip r:embed="rId191"/>
                <a:stretch>
                  <a:fillRect/>
                </a:stretch>
              </p:blipFill>
              <p:spPr>
                <a:xfrm>
                  <a:off x="6854194" y="2776348"/>
                  <a:ext cx="494280" cy="1947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809" name="Freihand 117808">
                  <a:extLst>
                    <a:ext uri="{FF2B5EF4-FFF2-40B4-BE49-F238E27FC236}">
                      <a16:creationId xmlns:a16="http://schemas.microsoft.com/office/drawing/2014/main" id="{5FAA032C-752A-AFB7-2EFC-9DF8FDDF82BE}"/>
                    </a:ext>
                  </a:extLst>
                </p14:cNvPr>
                <p14:cNvContentPartPr/>
                <p14:nvPr/>
              </p14:nvContentPartPr>
              <p14:xfrm>
                <a:off x="7372234" y="4686508"/>
                <a:ext cx="175680" cy="306360"/>
              </p14:xfrm>
            </p:contentPart>
          </mc:Choice>
          <mc:Fallback xmlns="">
            <p:pic>
              <p:nvPicPr>
                <p:cNvPr id="117809" name="Freihand 117808">
                  <a:extLst>
                    <a:ext uri="{FF2B5EF4-FFF2-40B4-BE49-F238E27FC236}">
                      <a16:creationId xmlns:a16="http://schemas.microsoft.com/office/drawing/2014/main" id="{5FAA032C-752A-AFB7-2EFC-9DF8FDDF82BE}"/>
                    </a:ext>
                  </a:extLst>
                </p:cNvPr>
                <p:cNvPicPr/>
                <p:nvPr/>
              </p:nvPicPr>
              <p:blipFill>
                <a:blip r:embed="rId193"/>
                <a:stretch>
                  <a:fillRect/>
                </a:stretch>
              </p:blipFill>
              <p:spPr>
                <a:xfrm>
                  <a:off x="7363234" y="4677868"/>
                  <a:ext cx="1933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810" name="Freihand 117809">
                  <a:extLst>
                    <a:ext uri="{FF2B5EF4-FFF2-40B4-BE49-F238E27FC236}">
                      <a16:creationId xmlns:a16="http://schemas.microsoft.com/office/drawing/2014/main" id="{9ACA4870-B20B-5D72-A329-D72F3B9C48E2}"/>
                    </a:ext>
                  </a:extLst>
                </p14:cNvPr>
                <p14:cNvContentPartPr/>
                <p14:nvPr/>
              </p14:nvContentPartPr>
              <p14:xfrm>
                <a:off x="7275394" y="4509748"/>
                <a:ext cx="164160" cy="243000"/>
              </p14:xfrm>
            </p:contentPart>
          </mc:Choice>
          <mc:Fallback xmlns="">
            <p:pic>
              <p:nvPicPr>
                <p:cNvPr id="117810" name="Freihand 117809">
                  <a:extLst>
                    <a:ext uri="{FF2B5EF4-FFF2-40B4-BE49-F238E27FC236}">
                      <a16:creationId xmlns:a16="http://schemas.microsoft.com/office/drawing/2014/main" id="{9ACA4870-B20B-5D72-A329-D72F3B9C48E2}"/>
                    </a:ext>
                  </a:extLst>
                </p:cNvPr>
                <p:cNvPicPr/>
                <p:nvPr/>
              </p:nvPicPr>
              <p:blipFill>
                <a:blip r:embed="rId195"/>
                <a:stretch>
                  <a:fillRect/>
                </a:stretch>
              </p:blipFill>
              <p:spPr>
                <a:xfrm>
                  <a:off x="7266754" y="4500748"/>
                  <a:ext cx="1818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811" name="Freihand 117810">
                  <a:extLst>
                    <a:ext uri="{FF2B5EF4-FFF2-40B4-BE49-F238E27FC236}">
                      <a16:creationId xmlns:a16="http://schemas.microsoft.com/office/drawing/2014/main" id="{4BBB0640-9057-7712-0231-C150D406C1B9}"/>
                    </a:ext>
                  </a:extLst>
                </p14:cNvPr>
                <p14:cNvContentPartPr/>
                <p14:nvPr/>
              </p14:nvContentPartPr>
              <p14:xfrm>
                <a:off x="7628194" y="4696228"/>
                <a:ext cx="115560" cy="234360"/>
              </p14:xfrm>
            </p:contentPart>
          </mc:Choice>
          <mc:Fallback xmlns="">
            <p:pic>
              <p:nvPicPr>
                <p:cNvPr id="117811" name="Freihand 117810">
                  <a:extLst>
                    <a:ext uri="{FF2B5EF4-FFF2-40B4-BE49-F238E27FC236}">
                      <a16:creationId xmlns:a16="http://schemas.microsoft.com/office/drawing/2014/main" id="{4BBB0640-9057-7712-0231-C150D406C1B9}"/>
                    </a:ext>
                  </a:extLst>
                </p:cNvPr>
                <p:cNvPicPr/>
                <p:nvPr/>
              </p:nvPicPr>
              <p:blipFill>
                <a:blip r:embed="rId197"/>
                <a:stretch>
                  <a:fillRect/>
                </a:stretch>
              </p:blipFill>
              <p:spPr>
                <a:xfrm>
                  <a:off x="7619554" y="4687588"/>
                  <a:ext cx="133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812" name="Freihand 117811">
                  <a:extLst>
                    <a:ext uri="{FF2B5EF4-FFF2-40B4-BE49-F238E27FC236}">
                      <a16:creationId xmlns:a16="http://schemas.microsoft.com/office/drawing/2014/main" id="{E66CF9AA-1487-4EF7-5F37-A4F24C5BCB2A}"/>
                    </a:ext>
                  </a:extLst>
                </p14:cNvPr>
                <p14:cNvContentPartPr/>
                <p14:nvPr/>
              </p14:nvContentPartPr>
              <p14:xfrm>
                <a:off x="7766074" y="4705948"/>
                <a:ext cx="141120" cy="149040"/>
              </p14:xfrm>
            </p:contentPart>
          </mc:Choice>
          <mc:Fallback xmlns="">
            <p:pic>
              <p:nvPicPr>
                <p:cNvPr id="117812" name="Freihand 117811">
                  <a:extLst>
                    <a:ext uri="{FF2B5EF4-FFF2-40B4-BE49-F238E27FC236}">
                      <a16:creationId xmlns:a16="http://schemas.microsoft.com/office/drawing/2014/main" id="{E66CF9AA-1487-4EF7-5F37-A4F24C5BCB2A}"/>
                    </a:ext>
                  </a:extLst>
                </p:cNvPr>
                <p:cNvPicPr/>
                <p:nvPr/>
              </p:nvPicPr>
              <p:blipFill>
                <a:blip r:embed="rId199"/>
                <a:stretch>
                  <a:fillRect/>
                </a:stretch>
              </p:blipFill>
              <p:spPr>
                <a:xfrm>
                  <a:off x="7757074" y="4697308"/>
                  <a:ext cx="158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7813" name="Freihand 117812">
                  <a:extLst>
                    <a:ext uri="{FF2B5EF4-FFF2-40B4-BE49-F238E27FC236}">
                      <a16:creationId xmlns:a16="http://schemas.microsoft.com/office/drawing/2014/main" id="{51AAE436-E715-7F47-63D3-5703C908B778}"/>
                    </a:ext>
                  </a:extLst>
                </p14:cNvPr>
                <p14:cNvContentPartPr/>
                <p14:nvPr/>
              </p14:nvContentPartPr>
              <p14:xfrm>
                <a:off x="8013394" y="4622788"/>
                <a:ext cx="115560" cy="81720"/>
              </p14:xfrm>
            </p:contentPart>
          </mc:Choice>
          <mc:Fallback xmlns="">
            <p:pic>
              <p:nvPicPr>
                <p:cNvPr id="117813" name="Freihand 117812">
                  <a:extLst>
                    <a:ext uri="{FF2B5EF4-FFF2-40B4-BE49-F238E27FC236}">
                      <a16:creationId xmlns:a16="http://schemas.microsoft.com/office/drawing/2014/main" id="{51AAE436-E715-7F47-63D3-5703C908B778}"/>
                    </a:ext>
                  </a:extLst>
                </p:cNvPr>
                <p:cNvPicPr/>
                <p:nvPr/>
              </p:nvPicPr>
              <p:blipFill>
                <a:blip r:embed="rId201"/>
                <a:stretch>
                  <a:fillRect/>
                </a:stretch>
              </p:blipFill>
              <p:spPr>
                <a:xfrm>
                  <a:off x="8004754" y="4613788"/>
                  <a:ext cx="133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7814" name="Freihand 117813">
                  <a:extLst>
                    <a:ext uri="{FF2B5EF4-FFF2-40B4-BE49-F238E27FC236}">
                      <a16:creationId xmlns:a16="http://schemas.microsoft.com/office/drawing/2014/main" id="{135F5424-64D8-6CF3-18DD-D3CFA73D928E}"/>
                    </a:ext>
                  </a:extLst>
                </p14:cNvPr>
                <p14:cNvContentPartPr/>
                <p14:nvPr/>
              </p14:nvContentPartPr>
              <p14:xfrm>
                <a:off x="8164954" y="4527748"/>
                <a:ext cx="104040" cy="115560"/>
              </p14:xfrm>
            </p:contentPart>
          </mc:Choice>
          <mc:Fallback xmlns="">
            <p:pic>
              <p:nvPicPr>
                <p:cNvPr id="117814" name="Freihand 117813">
                  <a:extLst>
                    <a:ext uri="{FF2B5EF4-FFF2-40B4-BE49-F238E27FC236}">
                      <a16:creationId xmlns:a16="http://schemas.microsoft.com/office/drawing/2014/main" id="{135F5424-64D8-6CF3-18DD-D3CFA73D928E}"/>
                    </a:ext>
                  </a:extLst>
                </p:cNvPr>
                <p:cNvPicPr/>
                <p:nvPr/>
              </p:nvPicPr>
              <p:blipFill>
                <a:blip r:embed="rId203"/>
                <a:stretch>
                  <a:fillRect/>
                </a:stretch>
              </p:blipFill>
              <p:spPr>
                <a:xfrm>
                  <a:off x="8156314" y="4519108"/>
                  <a:ext cx="121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7815" name="Freihand 117814">
                  <a:extLst>
                    <a:ext uri="{FF2B5EF4-FFF2-40B4-BE49-F238E27FC236}">
                      <a16:creationId xmlns:a16="http://schemas.microsoft.com/office/drawing/2014/main" id="{1AE72F21-34AD-843F-28B9-967F85E8667A}"/>
                    </a:ext>
                  </a:extLst>
                </p14:cNvPr>
                <p14:cNvContentPartPr/>
                <p14:nvPr/>
              </p14:nvContentPartPr>
              <p14:xfrm>
                <a:off x="7671034" y="4637908"/>
                <a:ext cx="691920" cy="417960"/>
              </p14:xfrm>
            </p:contentPart>
          </mc:Choice>
          <mc:Fallback xmlns="">
            <p:pic>
              <p:nvPicPr>
                <p:cNvPr id="117815" name="Freihand 117814">
                  <a:extLst>
                    <a:ext uri="{FF2B5EF4-FFF2-40B4-BE49-F238E27FC236}">
                      <a16:creationId xmlns:a16="http://schemas.microsoft.com/office/drawing/2014/main" id="{1AE72F21-34AD-843F-28B9-967F85E8667A}"/>
                    </a:ext>
                  </a:extLst>
                </p:cNvPr>
                <p:cNvPicPr/>
                <p:nvPr/>
              </p:nvPicPr>
              <p:blipFill>
                <a:blip r:embed="rId205"/>
                <a:stretch>
                  <a:fillRect/>
                </a:stretch>
              </p:blipFill>
              <p:spPr>
                <a:xfrm>
                  <a:off x="7662394" y="4628908"/>
                  <a:ext cx="709560" cy="43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17823" name="Freihand 117822">
                <a:extLst>
                  <a:ext uri="{FF2B5EF4-FFF2-40B4-BE49-F238E27FC236}">
                    <a16:creationId xmlns:a16="http://schemas.microsoft.com/office/drawing/2014/main" id="{F6587BBC-EE75-4976-C832-20F24CA565D1}"/>
                  </a:ext>
                </a:extLst>
              </p14:cNvPr>
              <p14:cNvContentPartPr/>
              <p14:nvPr/>
            </p14:nvContentPartPr>
            <p14:xfrm>
              <a:off x="7604074" y="3127348"/>
              <a:ext cx="470880" cy="483480"/>
            </p14:xfrm>
          </p:contentPart>
        </mc:Choice>
        <mc:Fallback xmlns="">
          <p:pic>
            <p:nvPicPr>
              <p:cNvPr id="117823" name="Freihand 117822">
                <a:extLst>
                  <a:ext uri="{FF2B5EF4-FFF2-40B4-BE49-F238E27FC236}">
                    <a16:creationId xmlns:a16="http://schemas.microsoft.com/office/drawing/2014/main" id="{F6587BBC-EE75-4976-C832-20F24CA565D1}"/>
                  </a:ext>
                </a:extLst>
              </p:cNvPr>
              <p:cNvPicPr/>
              <p:nvPr/>
            </p:nvPicPr>
            <p:blipFill>
              <a:blip r:embed="rId207"/>
              <a:stretch>
                <a:fillRect/>
              </a:stretch>
            </p:blipFill>
            <p:spPr>
              <a:xfrm>
                <a:off x="7595434" y="3118708"/>
                <a:ext cx="488520" cy="501120"/>
              </a:xfrm>
              <a:prstGeom prst="rect">
                <a:avLst/>
              </a:prstGeom>
            </p:spPr>
          </p:pic>
        </mc:Fallback>
      </mc:AlternateContent>
      <p:grpSp>
        <p:nvGrpSpPr>
          <p:cNvPr id="117828" name="Gruppieren 117827">
            <a:extLst>
              <a:ext uri="{FF2B5EF4-FFF2-40B4-BE49-F238E27FC236}">
                <a16:creationId xmlns:a16="http://schemas.microsoft.com/office/drawing/2014/main" id="{085AFF32-F783-66C0-14EE-D191F4B68D7A}"/>
              </a:ext>
            </a:extLst>
          </p:cNvPr>
          <p:cNvGrpSpPr/>
          <p:nvPr/>
        </p:nvGrpSpPr>
        <p:grpSpPr>
          <a:xfrm>
            <a:off x="7576714" y="2559628"/>
            <a:ext cx="483480" cy="835200"/>
            <a:chOff x="7576714" y="2559628"/>
            <a:chExt cx="483480" cy="835200"/>
          </a:xfrm>
        </p:grpSpPr>
        <mc:AlternateContent xmlns:mc="http://schemas.openxmlformats.org/markup-compatibility/2006" xmlns:p14="http://schemas.microsoft.com/office/powerpoint/2010/main">
          <mc:Choice Requires="p14">
            <p:contentPart p14:bwMode="auto" r:id="rId208">
              <p14:nvContentPartPr>
                <p14:cNvPr id="117817" name="Freihand 117816">
                  <a:extLst>
                    <a:ext uri="{FF2B5EF4-FFF2-40B4-BE49-F238E27FC236}">
                      <a16:creationId xmlns:a16="http://schemas.microsoft.com/office/drawing/2014/main" id="{770F9BF8-EF36-2217-B9B9-549CBD9C6786}"/>
                    </a:ext>
                  </a:extLst>
                </p14:cNvPr>
                <p14:cNvContentPartPr/>
                <p14:nvPr/>
              </p14:nvContentPartPr>
              <p14:xfrm>
                <a:off x="7576714" y="3282148"/>
                <a:ext cx="27360" cy="112680"/>
              </p14:xfrm>
            </p:contentPart>
          </mc:Choice>
          <mc:Fallback xmlns="">
            <p:pic>
              <p:nvPicPr>
                <p:cNvPr id="117817" name="Freihand 117816">
                  <a:extLst>
                    <a:ext uri="{FF2B5EF4-FFF2-40B4-BE49-F238E27FC236}">
                      <a16:creationId xmlns:a16="http://schemas.microsoft.com/office/drawing/2014/main" id="{770F9BF8-EF36-2217-B9B9-549CBD9C6786}"/>
                    </a:ext>
                  </a:extLst>
                </p:cNvPr>
                <p:cNvPicPr/>
                <p:nvPr/>
              </p:nvPicPr>
              <p:blipFill>
                <a:blip r:embed="rId209"/>
                <a:stretch>
                  <a:fillRect/>
                </a:stretch>
              </p:blipFill>
              <p:spPr>
                <a:xfrm>
                  <a:off x="7567714" y="3273148"/>
                  <a:ext cx="45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7818" name="Freihand 117817">
                  <a:extLst>
                    <a:ext uri="{FF2B5EF4-FFF2-40B4-BE49-F238E27FC236}">
                      <a16:creationId xmlns:a16="http://schemas.microsoft.com/office/drawing/2014/main" id="{A04773F0-47FC-1996-E3CC-782821175271}"/>
                    </a:ext>
                  </a:extLst>
                </p14:cNvPr>
                <p14:cNvContentPartPr/>
                <p14:nvPr/>
              </p14:nvContentPartPr>
              <p14:xfrm>
                <a:off x="7685794" y="2974708"/>
                <a:ext cx="46800" cy="59760"/>
              </p14:xfrm>
            </p:contentPart>
          </mc:Choice>
          <mc:Fallback xmlns="">
            <p:pic>
              <p:nvPicPr>
                <p:cNvPr id="117818" name="Freihand 117817">
                  <a:extLst>
                    <a:ext uri="{FF2B5EF4-FFF2-40B4-BE49-F238E27FC236}">
                      <a16:creationId xmlns:a16="http://schemas.microsoft.com/office/drawing/2014/main" id="{A04773F0-47FC-1996-E3CC-782821175271}"/>
                    </a:ext>
                  </a:extLst>
                </p:cNvPr>
                <p:cNvPicPr/>
                <p:nvPr/>
              </p:nvPicPr>
              <p:blipFill>
                <a:blip r:embed="rId211"/>
                <a:stretch>
                  <a:fillRect/>
                </a:stretch>
              </p:blipFill>
              <p:spPr>
                <a:xfrm>
                  <a:off x="7676794" y="2965708"/>
                  <a:ext cx="64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7819" name="Freihand 117818">
                  <a:extLst>
                    <a:ext uri="{FF2B5EF4-FFF2-40B4-BE49-F238E27FC236}">
                      <a16:creationId xmlns:a16="http://schemas.microsoft.com/office/drawing/2014/main" id="{F5C58B73-DFE4-83BE-EAD0-EE25D275353B}"/>
                    </a:ext>
                  </a:extLst>
                </p14:cNvPr>
                <p14:cNvContentPartPr/>
                <p14:nvPr/>
              </p14:nvContentPartPr>
              <p14:xfrm>
                <a:off x="7821154" y="2559628"/>
                <a:ext cx="111240" cy="240840"/>
              </p14:xfrm>
            </p:contentPart>
          </mc:Choice>
          <mc:Fallback xmlns="">
            <p:pic>
              <p:nvPicPr>
                <p:cNvPr id="117819" name="Freihand 117818">
                  <a:extLst>
                    <a:ext uri="{FF2B5EF4-FFF2-40B4-BE49-F238E27FC236}">
                      <a16:creationId xmlns:a16="http://schemas.microsoft.com/office/drawing/2014/main" id="{F5C58B73-DFE4-83BE-EAD0-EE25D275353B}"/>
                    </a:ext>
                  </a:extLst>
                </p:cNvPr>
                <p:cNvPicPr/>
                <p:nvPr/>
              </p:nvPicPr>
              <p:blipFill>
                <a:blip r:embed="rId213"/>
                <a:stretch>
                  <a:fillRect/>
                </a:stretch>
              </p:blipFill>
              <p:spPr>
                <a:xfrm>
                  <a:off x="7812514" y="2550628"/>
                  <a:ext cx="128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7820" name="Freihand 117819">
                  <a:extLst>
                    <a:ext uri="{FF2B5EF4-FFF2-40B4-BE49-F238E27FC236}">
                      <a16:creationId xmlns:a16="http://schemas.microsoft.com/office/drawing/2014/main" id="{D01A65AF-5C02-F9AA-0D3C-1DC6FDFD97C7}"/>
                    </a:ext>
                  </a:extLst>
                </p14:cNvPr>
                <p14:cNvContentPartPr/>
                <p14:nvPr/>
              </p14:nvContentPartPr>
              <p14:xfrm>
                <a:off x="7865074" y="3007108"/>
                <a:ext cx="195120" cy="275400"/>
              </p14:xfrm>
            </p:contentPart>
          </mc:Choice>
          <mc:Fallback xmlns="">
            <p:pic>
              <p:nvPicPr>
                <p:cNvPr id="117820" name="Freihand 117819">
                  <a:extLst>
                    <a:ext uri="{FF2B5EF4-FFF2-40B4-BE49-F238E27FC236}">
                      <a16:creationId xmlns:a16="http://schemas.microsoft.com/office/drawing/2014/main" id="{D01A65AF-5C02-F9AA-0D3C-1DC6FDFD97C7}"/>
                    </a:ext>
                  </a:extLst>
                </p:cNvPr>
                <p:cNvPicPr/>
                <p:nvPr/>
              </p:nvPicPr>
              <p:blipFill>
                <a:blip r:embed="rId215"/>
                <a:stretch>
                  <a:fillRect/>
                </a:stretch>
              </p:blipFill>
              <p:spPr>
                <a:xfrm>
                  <a:off x="7856434" y="2998108"/>
                  <a:ext cx="212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821" name="Freihand 117820">
                  <a:extLst>
                    <a:ext uri="{FF2B5EF4-FFF2-40B4-BE49-F238E27FC236}">
                      <a16:creationId xmlns:a16="http://schemas.microsoft.com/office/drawing/2014/main" id="{91FF5B5C-BDE5-9C00-E24E-0CF82165FB7E}"/>
                    </a:ext>
                  </a:extLst>
                </p14:cNvPr>
                <p14:cNvContentPartPr/>
                <p14:nvPr/>
              </p14:nvContentPartPr>
              <p14:xfrm>
                <a:off x="7725394" y="2897668"/>
                <a:ext cx="245520" cy="248040"/>
              </p14:xfrm>
            </p:contentPart>
          </mc:Choice>
          <mc:Fallback xmlns="">
            <p:pic>
              <p:nvPicPr>
                <p:cNvPr id="117821" name="Freihand 117820">
                  <a:extLst>
                    <a:ext uri="{FF2B5EF4-FFF2-40B4-BE49-F238E27FC236}">
                      <a16:creationId xmlns:a16="http://schemas.microsoft.com/office/drawing/2014/main" id="{91FF5B5C-BDE5-9C00-E24E-0CF82165FB7E}"/>
                    </a:ext>
                  </a:extLst>
                </p:cNvPr>
                <p:cNvPicPr/>
                <p:nvPr/>
              </p:nvPicPr>
              <p:blipFill>
                <a:blip r:embed="rId217"/>
                <a:stretch>
                  <a:fillRect/>
                </a:stretch>
              </p:blipFill>
              <p:spPr>
                <a:xfrm>
                  <a:off x="7716754" y="2888668"/>
                  <a:ext cx="263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7825" name="Freihand 117824">
                  <a:extLst>
                    <a:ext uri="{FF2B5EF4-FFF2-40B4-BE49-F238E27FC236}">
                      <a16:creationId xmlns:a16="http://schemas.microsoft.com/office/drawing/2014/main" id="{A81A4631-E3B7-7FA7-3A10-5C539B5C04FA}"/>
                    </a:ext>
                  </a:extLst>
                </p14:cNvPr>
                <p14:cNvContentPartPr/>
                <p14:nvPr/>
              </p14:nvContentPartPr>
              <p14:xfrm>
                <a:off x="7579954" y="3137788"/>
                <a:ext cx="60480" cy="203760"/>
              </p14:xfrm>
            </p:contentPart>
          </mc:Choice>
          <mc:Fallback xmlns="">
            <p:pic>
              <p:nvPicPr>
                <p:cNvPr id="117825" name="Freihand 117824">
                  <a:extLst>
                    <a:ext uri="{FF2B5EF4-FFF2-40B4-BE49-F238E27FC236}">
                      <a16:creationId xmlns:a16="http://schemas.microsoft.com/office/drawing/2014/main" id="{A81A4631-E3B7-7FA7-3A10-5C539B5C04FA}"/>
                    </a:ext>
                  </a:extLst>
                </p:cNvPr>
                <p:cNvPicPr/>
                <p:nvPr/>
              </p:nvPicPr>
              <p:blipFill>
                <a:blip r:embed="rId219"/>
                <a:stretch>
                  <a:fillRect/>
                </a:stretch>
              </p:blipFill>
              <p:spPr>
                <a:xfrm>
                  <a:off x="7570954" y="3128788"/>
                  <a:ext cx="78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7826" name="Freihand 117825">
                  <a:extLst>
                    <a:ext uri="{FF2B5EF4-FFF2-40B4-BE49-F238E27FC236}">
                      <a16:creationId xmlns:a16="http://schemas.microsoft.com/office/drawing/2014/main" id="{70BEBA6D-0A48-CB3C-D65D-A274E15ECF97}"/>
                    </a:ext>
                  </a:extLst>
                </p14:cNvPr>
                <p14:cNvContentPartPr/>
                <p14:nvPr/>
              </p14:nvContentPartPr>
              <p14:xfrm>
                <a:off x="7839514" y="2700748"/>
                <a:ext cx="33480" cy="114480"/>
              </p14:xfrm>
            </p:contentPart>
          </mc:Choice>
          <mc:Fallback xmlns="">
            <p:pic>
              <p:nvPicPr>
                <p:cNvPr id="117826" name="Freihand 117825">
                  <a:extLst>
                    <a:ext uri="{FF2B5EF4-FFF2-40B4-BE49-F238E27FC236}">
                      <a16:creationId xmlns:a16="http://schemas.microsoft.com/office/drawing/2014/main" id="{70BEBA6D-0A48-CB3C-D65D-A274E15ECF97}"/>
                    </a:ext>
                  </a:extLst>
                </p:cNvPr>
                <p:cNvPicPr/>
                <p:nvPr/>
              </p:nvPicPr>
              <p:blipFill>
                <a:blip r:embed="rId221"/>
                <a:stretch>
                  <a:fillRect/>
                </a:stretch>
              </p:blipFill>
              <p:spPr>
                <a:xfrm>
                  <a:off x="7830514" y="2692108"/>
                  <a:ext cx="51120" cy="13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17827" name="Freihand 117826">
                <a:extLst>
                  <a:ext uri="{FF2B5EF4-FFF2-40B4-BE49-F238E27FC236}">
                    <a16:creationId xmlns:a16="http://schemas.microsoft.com/office/drawing/2014/main" id="{4AB6FE48-1AA0-3BC0-B5A5-32419DEBDF4E}"/>
                  </a:ext>
                </a:extLst>
              </p14:cNvPr>
              <p14:cNvContentPartPr/>
              <p14:nvPr/>
            </p14:nvContentPartPr>
            <p14:xfrm>
              <a:off x="8064874" y="1680868"/>
              <a:ext cx="450720" cy="641880"/>
            </p14:xfrm>
          </p:contentPart>
        </mc:Choice>
        <mc:Fallback xmlns="">
          <p:pic>
            <p:nvPicPr>
              <p:cNvPr id="117827" name="Freihand 117826">
                <a:extLst>
                  <a:ext uri="{FF2B5EF4-FFF2-40B4-BE49-F238E27FC236}">
                    <a16:creationId xmlns:a16="http://schemas.microsoft.com/office/drawing/2014/main" id="{4AB6FE48-1AA0-3BC0-B5A5-32419DEBDF4E}"/>
                  </a:ext>
                </a:extLst>
              </p:cNvPr>
              <p:cNvPicPr/>
              <p:nvPr/>
            </p:nvPicPr>
            <p:blipFill>
              <a:blip r:embed="rId223"/>
              <a:stretch>
                <a:fillRect/>
              </a:stretch>
            </p:blipFill>
            <p:spPr>
              <a:xfrm>
                <a:off x="8056234" y="1671868"/>
                <a:ext cx="468360" cy="659520"/>
              </a:xfrm>
              <a:prstGeom prst="rect">
                <a:avLst/>
              </a:prstGeom>
            </p:spPr>
          </p:pic>
        </mc:Fallback>
      </mc:AlternateContent>
      <p:grpSp>
        <p:nvGrpSpPr>
          <p:cNvPr id="117838" name="Gruppieren 117837">
            <a:extLst>
              <a:ext uri="{FF2B5EF4-FFF2-40B4-BE49-F238E27FC236}">
                <a16:creationId xmlns:a16="http://schemas.microsoft.com/office/drawing/2014/main" id="{421EAC80-7B92-A467-4DB8-B626C5800265}"/>
              </a:ext>
            </a:extLst>
          </p:cNvPr>
          <p:cNvGrpSpPr/>
          <p:nvPr/>
        </p:nvGrpSpPr>
        <p:grpSpPr>
          <a:xfrm>
            <a:off x="7957234" y="760708"/>
            <a:ext cx="589320" cy="414720"/>
            <a:chOff x="7957234" y="760708"/>
            <a:chExt cx="589320" cy="414720"/>
          </a:xfrm>
        </p:grpSpPr>
        <mc:AlternateContent xmlns:mc="http://schemas.openxmlformats.org/markup-compatibility/2006" xmlns:p14="http://schemas.microsoft.com/office/powerpoint/2010/main">
          <mc:Choice Requires="p14">
            <p:contentPart p14:bwMode="auto" r:id="rId224">
              <p14:nvContentPartPr>
                <p14:cNvPr id="117829" name="Freihand 117828">
                  <a:extLst>
                    <a:ext uri="{FF2B5EF4-FFF2-40B4-BE49-F238E27FC236}">
                      <a16:creationId xmlns:a16="http://schemas.microsoft.com/office/drawing/2014/main" id="{4ED18907-9662-3634-2AD5-7A87A9D0330B}"/>
                    </a:ext>
                  </a:extLst>
                </p14:cNvPr>
                <p14:cNvContentPartPr/>
                <p14:nvPr/>
              </p14:nvContentPartPr>
              <p14:xfrm>
                <a:off x="8171434" y="784468"/>
                <a:ext cx="375120" cy="208440"/>
              </p14:xfrm>
            </p:contentPart>
          </mc:Choice>
          <mc:Fallback xmlns="">
            <p:pic>
              <p:nvPicPr>
                <p:cNvPr id="117829" name="Freihand 117828">
                  <a:extLst>
                    <a:ext uri="{FF2B5EF4-FFF2-40B4-BE49-F238E27FC236}">
                      <a16:creationId xmlns:a16="http://schemas.microsoft.com/office/drawing/2014/main" id="{4ED18907-9662-3634-2AD5-7A87A9D0330B}"/>
                    </a:ext>
                  </a:extLst>
                </p:cNvPr>
                <p:cNvPicPr/>
                <p:nvPr/>
              </p:nvPicPr>
              <p:blipFill>
                <a:blip r:embed="rId225"/>
                <a:stretch>
                  <a:fillRect/>
                </a:stretch>
              </p:blipFill>
              <p:spPr>
                <a:xfrm>
                  <a:off x="8162794" y="775468"/>
                  <a:ext cx="392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7830" name="Freihand 117829">
                  <a:extLst>
                    <a:ext uri="{FF2B5EF4-FFF2-40B4-BE49-F238E27FC236}">
                      <a16:creationId xmlns:a16="http://schemas.microsoft.com/office/drawing/2014/main" id="{F8926A74-2E50-6936-347B-AE76874339EF}"/>
                    </a:ext>
                  </a:extLst>
                </p14:cNvPr>
                <p14:cNvContentPartPr/>
                <p14:nvPr/>
              </p14:nvContentPartPr>
              <p14:xfrm>
                <a:off x="7957234" y="760708"/>
                <a:ext cx="297000" cy="414720"/>
              </p14:xfrm>
            </p:contentPart>
          </mc:Choice>
          <mc:Fallback xmlns="">
            <p:pic>
              <p:nvPicPr>
                <p:cNvPr id="117830" name="Freihand 117829">
                  <a:extLst>
                    <a:ext uri="{FF2B5EF4-FFF2-40B4-BE49-F238E27FC236}">
                      <a16:creationId xmlns:a16="http://schemas.microsoft.com/office/drawing/2014/main" id="{F8926A74-2E50-6936-347B-AE76874339EF}"/>
                    </a:ext>
                  </a:extLst>
                </p:cNvPr>
                <p:cNvPicPr/>
                <p:nvPr/>
              </p:nvPicPr>
              <p:blipFill>
                <a:blip r:embed="rId227"/>
                <a:stretch>
                  <a:fillRect/>
                </a:stretch>
              </p:blipFill>
              <p:spPr>
                <a:xfrm>
                  <a:off x="7948594" y="751708"/>
                  <a:ext cx="314640" cy="432360"/>
                </a:xfrm>
                <a:prstGeom prst="rect">
                  <a:avLst/>
                </a:prstGeom>
              </p:spPr>
            </p:pic>
          </mc:Fallback>
        </mc:AlternateContent>
      </p:grpSp>
      <p:grpSp>
        <p:nvGrpSpPr>
          <p:cNvPr id="117837" name="Gruppieren 117836">
            <a:extLst>
              <a:ext uri="{FF2B5EF4-FFF2-40B4-BE49-F238E27FC236}">
                <a16:creationId xmlns:a16="http://schemas.microsoft.com/office/drawing/2014/main" id="{4A685320-16DB-AD75-87F8-79FC8FA80DCC}"/>
              </a:ext>
            </a:extLst>
          </p:cNvPr>
          <p:cNvGrpSpPr/>
          <p:nvPr/>
        </p:nvGrpSpPr>
        <p:grpSpPr>
          <a:xfrm>
            <a:off x="8763274" y="407548"/>
            <a:ext cx="1099800" cy="598320"/>
            <a:chOff x="8763274" y="407548"/>
            <a:chExt cx="1099800" cy="598320"/>
          </a:xfrm>
        </p:grpSpPr>
        <mc:AlternateContent xmlns:mc="http://schemas.openxmlformats.org/markup-compatibility/2006" xmlns:p14="http://schemas.microsoft.com/office/powerpoint/2010/main">
          <mc:Choice Requires="p14">
            <p:contentPart p14:bwMode="auto" r:id="rId228">
              <p14:nvContentPartPr>
                <p14:cNvPr id="117831" name="Freihand 117830">
                  <a:extLst>
                    <a:ext uri="{FF2B5EF4-FFF2-40B4-BE49-F238E27FC236}">
                      <a16:creationId xmlns:a16="http://schemas.microsoft.com/office/drawing/2014/main" id="{2C04539F-0354-D106-9274-AB8E46C15EC2}"/>
                    </a:ext>
                  </a:extLst>
                </p14:cNvPr>
                <p14:cNvContentPartPr/>
                <p14:nvPr/>
              </p14:nvContentPartPr>
              <p14:xfrm>
                <a:off x="8763274" y="602308"/>
                <a:ext cx="94320" cy="266040"/>
              </p14:xfrm>
            </p:contentPart>
          </mc:Choice>
          <mc:Fallback xmlns="">
            <p:pic>
              <p:nvPicPr>
                <p:cNvPr id="117831" name="Freihand 117830">
                  <a:extLst>
                    <a:ext uri="{FF2B5EF4-FFF2-40B4-BE49-F238E27FC236}">
                      <a16:creationId xmlns:a16="http://schemas.microsoft.com/office/drawing/2014/main" id="{2C04539F-0354-D106-9274-AB8E46C15EC2}"/>
                    </a:ext>
                  </a:extLst>
                </p:cNvPr>
                <p:cNvPicPr/>
                <p:nvPr/>
              </p:nvPicPr>
              <p:blipFill>
                <a:blip r:embed="rId229"/>
                <a:stretch>
                  <a:fillRect/>
                </a:stretch>
              </p:blipFill>
              <p:spPr>
                <a:xfrm>
                  <a:off x="8754274" y="593668"/>
                  <a:ext cx="1119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7832" name="Freihand 117831">
                  <a:extLst>
                    <a:ext uri="{FF2B5EF4-FFF2-40B4-BE49-F238E27FC236}">
                      <a16:creationId xmlns:a16="http://schemas.microsoft.com/office/drawing/2014/main" id="{55254EE3-2120-63DF-98DC-EE39AA97D344}"/>
                    </a:ext>
                  </a:extLst>
                </p14:cNvPr>
                <p14:cNvContentPartPr/>
                <p14:nvPr/>
              </p14:nvContentPartPr>
              <p14:xfrm>
                <a:off x="8914114" y="615268"/>
                <a:ext cx="101520" cy="202680"/>
              </p14:xfrm>
            </p:contentPart>
          </mc:Choice>
          <mc:Fallback xmlns="">
            <p:pic>
              <p:nvPicPr>
                <p:cNvPr id="117832" name="Freihand 117831">
                  <a:extLst>
                    <a:ext uri="{FF2B5EF4-FFF2-40B4-BE49-F238E27FC236}">
                      <a16:creationId xmlns:a16="http://schemas.microsoft.com/office/drawing/2014/main" id="{55254EE3-2120-63DF-98DC-EE39AA97D344}"/>
                    </a:ext>
                  </a:extLst>
                </p:cNvPr>
                <p:cNvPicPr/>
                <p:nvPr/>
              </p:nvPicPr>
              <p:blipFill>
                <a:blip r:embed="rId231"/>
                <a:stretch>
                  <a:fillRect/>
                </a:stretch>
              </p:blipFill>
              <p:spPr>
                <a:xfrm>
                  <a:off x="8905474" y="606628"/>
                  <a:ext cx="119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7833" name="Freihand 117832">
                  <a:extLst>
                    <a:ext uri="{FF2B5EF4-FFF2-40B4-BE49-F238E27FC236}">
                      <a16:creationId xmlns:a16="http://schemas.microsoft.com/office/drawing/2014/main" id="{EF00CE0E-37EF-CF93-7FA9-8B8D33F2F6B3}"/>
                    </a:ext>
                  </a:extLst>
                </p14:cNvPr>
                <p14:cNvContentPartPr/>
                <p14:nvPr/>
              </p14:nvContentPartPr>
              <p14:xfrm>
                <a:off x="9076474" y="591868"/>
                <a:ext cx="194760" cy="181800"/>
              </p14:xfrm>
            </p:contentPart>
          </mc:Choice>
          <mc:Fallback xmlns="">
            <p:pic>
              <p:nvPicPr>
                <p:cNvPr id="117833" name="Freihand 117832">
                  <a:extLst>
                    <a:ext uri="{FF2B5EF4-FFF2-40B4-BE49-F238E27FC236}">
                      <a16:creationId xmlns:a16="http://schemas.microsoft.com/office/drawing/2014/main" id="{EF00CE0E-37EF-CF93-7FA9-8B8D33F2F6B3}"/>
                    </a:ext>
                  </a:extLst>
                </p:cNvPr>
                <p:cNvPicPr/>
                <p:nvPr/>
              </p:nvPicPr>
              <p:blipFill>
                <a:blip r:embed="rId233"/>
                <a:stretch>
                  <a:fillRect/>
                </a:stretch>
              </p:blipFill>
              <p:spPr>
                <a:xfrm>
                  <a:off x="9067474" y="582868"/>
                  <a:ext cx="212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7834" name="Freihand 117833">
                  <a:extLst>
                    <a:ext uri="{FF2B5EF4-FFF2-40B4-BE49-F238E27FC236}">
                      <a16:creationId xmlns:a16="http://schemas.microsoft.com/office/drawing/2014/main" id="{C4E68357-7843-55BF-5011-E4B5057420AF}"/>
                    </a:ext>
                  </a:extLst>
                </p14:cNvPr>
                <p14:cNvContentPartPr/>
                <p14:nvPr/>
              </p14:nvContentPartPr>
              <p14:xfrm>
                <a:off x="9308674" y="488548"/>
                <a:ext cx="274680" cy="517320"/>
              </p14:xfrm>
            </p:contentPart>
          </mc:Choice>
          <mc:Fallback xmlns="">
            <p:pic>
              <p:nvPicPr>
                <p:cNvPr id="117834" name="Freihand 117833">
                  <a:extLst>
                    <a:ext uri="{FF2B5EF4-FFF2-40B4-BE49-F238E27FC236}">
                      <a16:creationId xmlns:a16="http://schemas.microsoft.com/office/drawing/2014/main" id="{C4E68357-7843-55BF-5011-E4B5057420AF}"/>
                    </a:ext>
                  </a:extLst>
                </p:cNvPr>
                <p:cNvPicPr/>
                <p:nvPr/>
              </p:nvPicPr>
              <p:blipFill>
                <a:blip r:embed="rId235"/>
                <a:stretch>
                  <a:fillRect/>
                </a:stretch>
              </p:blipFill>
              <p:spPr>
                <a:xfrm>
                  <a:off x="9299674" y="479548"/>
                  <a:ext cx="2923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7835" name="Freihand 117834">
                  <a:extLst>
                    <a:ext uri="{FF2B5EF4-FFF2-40B4-BE49-F238E27FC236}">
                      <a16:creationId xmlns:a16="http://schemas.microsoft.com/office/drawing/2014/main" id="{CA320A56-1FC2-08BF-94E0-544512392646}"/>
                    </a:ext>
                  </a:extLst>
                </p14:cNvPr>
                <p14:cNvContentPartPr/>
                <p14:nvPr/>
              </p14:nvContentPartPr>
              <p14:xfrm>
                <a:off x="9645274" y="407548"/>
                <a:ext cx="51120" cy="224640"/>
              </p14:xfrm>
            </p:contentPart>
          </mc:Choice>
          <mc:Fallback xmlns="">
            <p:pic>
              <p:nvPicPr>
                <p:cNvPr id="117835" name="Freihand 117834">
                  <a:extLst>
                    <a:ext uri="{FF2B5EF4-FFF2-40B4-BE49-F238E27FC236}">
                      <a16:creationId xmlns:a16="http://schemas.microsoft.com/office/drawing/2014/main" id="{CA320A56-1FC2-08BF-94E0-544512392646}"/>
                    </a:ext>
                  </a:extLst>
                </p:cNvPr>
                <p:cNvPicPr/>
                <p:nvPr/>
              </p:nvPicPr>
              <p:blipFill>
                <a:blip r:embed="rId237"/>
                <a:stretch>
                  <a:fillRect/>
                </a:stretch>
              </p:blipFill>
              <p:spPr>
                <a:xfrm>
                  <a:off x="9636634" y="398548"/>
                  <a:ext cx="68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7836" name="Freihand 117835">
                  <a:extLst>
                    <a:ext uri="{FF2B5EF4-FFF2-40B4-BE49-F238E27FC236}">
                      <a16:creationId xmlns:a16="http://schemas.microsoft.com/office/drawing/2014/main" id="{BB7F1F2C-D80B-C4C5-919E-20F83B25DCB4}"/>
                    </a:ext>
                  </a:extLst>
                </p14:cNvPr>
                <p14:cNvContentPartPr/>
                <p14:nvPr/>
              </p14:nvContentPartPr>
              <p14:xfrm>
                <a:off x="9708994" y="569188"/>
                <a:ext cx="154080" cy="312480"/>
              </p14:xfrm>
            </p:contentPart>
          </mc:Choice>
          <mc:Fallback xmlns="">
            <p:pic>
              <p:nvPicPr>
                <p:cNvPr id="117836" name="Freihand 117835">
                  <a:extLst>
                    <a:ext uri="{FF2B5EF4-FFF2-40B4-BE49-F238E27FC236}">
                      <a16:creationId xmlns:a16="http://schemas.microsoft.com/office/drawing/2014/main" id="{BB7F1F2C-D80B-C4C5-919E-20F83B25DCB4}"/>
                    </a:ext>
                  </a:extLst>
                </p:cNvPr>
                <p:cNvPicPr/>
                <p:nvPr/>
              </p:nvPicPr>
              <p:blipFill>
                <a:blip r:embed="rId239"/>
                <a:stretch>
                  <a:fillRect/>
                </a:stretch>
              </p:blipFill>
              <p:spPr>
                <a:xfrm>
                  <a:off x="9699994" y="560188"/>
                  <a:ext cx="171720" cy="330120"/>
                </a:xfrm>
                <a:prstGeom prst="rect">
                  <a:avLst/>
                </a:prstGeom>
              </p:spPr>
            </p:pic>
          </mc:Fallback>
        </mc:AlternateContent>
      </p:grpSp>
      <p:grpSp>
        <p:nvGrpSpPr>
          <p:cNvPr id="117851" name="Gruppieren 117850">
            <a:extLst>
              <a:ext uri="{FF2B5EF4-FFF2-40B4-BE49-F238E27FC236}">
                <a16:creationId xmlns:a16="http://schemas.microsoft.com/office/drawing/2014/main" id="{D013D19E-1F86-E24F-FB98-C2CC27BD7BA5}"/>
              </a:ext>
            </a:extLst>
          </p:cNvPr>
          <p:cNvGrpSpPr/>
          <p:nvPr/>
        </p:nvGrpSpPr>
        <p:grpSpPr>
          <a:xfrm>
            <a:off x="10070794" y="273268"/>
            <a:ext cx="1320120" cy="320400"/>
            <a:chOff x="10070794" y="273268"/>
            <a:chExt cx="1320120" cy="320400"/>
          </a:xfrm>
        </p:grpSpPr>
        <mc:AlternateContent xmlns:mc="http://schemas.openxmlformats.org/markup-compatibility/2006" xmlns:p14="http://schemas.microsoft.com/office/powerpoint/2010/main">
          <mc:Choice Requires="p14">
            <p:contentPart p14:bwMode="auto" r:id="rId240">
              <p14:nvContentPartPr>
                <p14:cNvPr id="117839" name="Freihand 117838">
                  <a:extLst>
                    <a:ext uri="{FF2B5EF4-FFF2-40B4-BE49-F238E27FC236}">
                      <a16:creationId xmlns:a16="http://schemas.microsoft.com/office/drawing/2014/main" id="{1ED4A6C9-B180-FB7C-784C-6A519A823EE2}"/>
                    </a:ext>
                  </a:extLst>
                </p14:cNvPr>
                <p14:cNvContentPartPr/>
                <p14:nvPr/>
              </p14:nvContentPartPr>
              <p14:xfrm>
                <a:off x="10070794" y="318268"/>
                <a:ext cx="213120" cy="275400"/>
              </p14:xfrm>
            </p:contentPart>
          </mc:Choice>
          <mc:Fallback xmlns="">
            <p:pic>
              <p:nvPicPr>
                <p:cNvPr id="117839" name="Freihand 117838">
                  <a:extLst>
                    <a:ext uri="{FF2B5EF4-FFF2-40B4-BE49-F238E27FC236}">
                      <a16:creationId xmlns:a16="http://schemas.microsoft.com/office/drawing/2014/main" id="{1ED4A6C9-B180-FB7C-784C-6A519A823EE2}"/>
                    </a:ext>
                  </a:extLst>
                </p:cNvPr>
                <p:cNvPicPr/>
                <p:nvPr/>
              </p:nvPicPr>
              <p:blipFill>
                <a:blip r:embed="rId241"/>
                <a:stretch>
                  <a:fillRect/>
                </a:stretch>
              </p:blipFill>
              <p:spPr>
                <a:xfrm>
                  <a:off x="10061794" y="309268"/>
                  <a:ext cx="230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7840" name="Freihand 117839">
                  <a:extLst>
                    <a:ext uri="{FF2B5EF4-FFF2-40B4-BE49-F238E27FC236}">
                      <a16:creationId xmlns:a16="http://schemas.microsoft.com/office/drawing/2014/main" id="{86077297-2472-3C1C-4C75-5FE0482637DA}"/>
                    </a:ext>
                  </a:extLst>
                </p14:cNvPr>
                <p14:cNvContentPartPr/>
                <p14:nvPr/>
              </p14:nvContentPartPr>
              <p14:xfrm>
                <a:off x="10369954" y="392428"/>
                <a:ext cx="109080" cy="155520"/>
              </p14:xfrm>
            </p:contentPart>
          </mc:Choice>
          <mc:Fallback xmlns="">
            <p:pic>
              <p:nvPicPr>
                <p:cNvPr id="117840" name="Freihand 117839">
                  <a:extLst>
                    <a:ext uri="{FF2B5EF4-FFF2-40B4-BE49-F238E27FC236}">
                      <a16:creationId xmlns:a16="http://schemas.microsoft.com/office/drawing/2014/main" id="{86077297-2472-3C1C-4C75-5FE0482637DA}"/>
                    </a:ext>
                  </a:extLst>
                </p:cNvPr>
                <p:cNvPicPr/>
                <p:nvPr/>
              </p:nvPicPr>
              <p:blipFill>
                <a:blip r:embed="rId243"/>
                <a:stretch>
                  <a:fillRect/>
                </a:stretch>
              </p:blipFill>
              <p:spPr>
                <a:xfrm>
                  <a:off x="10360954" y="383428"/>
                  <a:ext cx="126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7841" name="Freihand 117840">
                  <a:extLst>
                    <a:ext uri="{FF2B5EF4-FFF2-40B4-BE49-F238E27FC236}">
                      <a16:creationId xmlns:a16="http://schemas.microsoft.com/office/drawing/2014/main" id="{21E374C3-C4F1-A52F-D6F8-D04501CA7ED1}"/>
                    </a:ext>
                  </a:extLst>
                </p14:cNvPr>
                <p14:cNvContentPartPr/>
                <p14:nvPr/>
              </p14:nvContentPartPr>
              <p14:xfrm>
                <a:off x="10669834" y="273268"/>
                <a:ext cx="481680" cy="277200"/>
              </p14:xfrm>
            </p:contentPart>
          </mc:Choice>
          <mc:Fallback xmlns="">
            <p:pic>
              <p:nvPicPr>
                <p:cNvPr id="117841" name="Freihand 117840">
                  <a:extLst>
                    <a:ext uri="{FF2B5EF4-FFF2-40B4-BE49-F238E27FC236}">
                      <a16:creationId xmlns:a16="http://schemas.microsoft.com/office/drawing/2014/main" id="{21E374C3-C4F1-A52F-D6F8-D04501CA7ED1}"/>
                    </a:ext>
                  </a:extLst>
                </p:cNvPr>
                <p:cNvPicPr/>
                <p:nvPr/>
              </p:nvPicPr>
              <p:blipFill>
                <a:blip r:embed="rId245"/>
                <a:stretch>
                  <a:fillRect/>
                </a:stretch>
              </p:blipFill>
              <p:spPr>
                <a:xfrm>
                  <a:off x="10661194" y="264628"/>
                  <a:ext cx="4993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7842" name="Freihand 117841">
                  <a:extLst>
                    <a:ext uri="{FF2B5EF4-FFF2-40B4-BE49-F238E27FC236}">
                      <a16:creationId xmlns:a16="http://schemas.microsoft.com/office/drawing/2014/main" id="{F2168FFD-5D60-B2DC-84BA-F75856470339}"/>
                    </a:ext>
                  </a:extLst>
                </p14:cNvPr>
                <p14:cNvContentPartPr/>
                <p14:nvPr/>
              </p14:nvContentPartPr>
              <p14:xfrm>
                <a:off x="11105434" y="328708"/>
                <a:ext cx="21240" cy="18720"/>
              </p14:xfrm>
            </p:contentPart>
          </mc:Choice>
          <mc:Fallback xmlns="">
            <p:pic>
              <p:nvPicPr>
                <p:cNvPr id="117842" name="Freihand 117841">
                  <a:extLst>
                    <a:ext uri="{FF2B5EF4-FFF2-40B4-BE49-F238E27FC236}">
                      <a16:creationId xmlns:a16="http://schemas.microsoft.com/office/drawing/2014/main" id="{F2168FFD-5D60-B2DC-84BA-F75856470339}"/>
                    </a:ext>
                  </a:extLst>
                </p:cNvPr>
                <p:cNvPicPr/>
                <p:nvPr/>
              </p:nvPicPr>
              <p:blipFill>
                <a:blip r:embed="rId247"/>
                <a:stretch>
                  <a:fillRect/>
                </a:stretch>
              </p:blipFill>
              <p:spPr>
                <a:xfrm>
                  <a:off x="11096794" y="319708"/>
                  <a:ext cx="38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7843" name="Freihand 117842">
                  <a:extLst>
                    <a:ext uri="{FF2B5EF4-FFF2-40B4-BE49-F238E27FC236}">
                      <a16:creationId xmlns:a16="http://schemas.microsoft.com/office/drawing/2014/main" id="{A699B4AD-2F6B-4A18-874B-95A1E45C7E2E}"/>
                    </a:ext>
                  </a:extLst>
                </p14:cNvPr>
                <p14:cNvContentPartPr/>
                <p14:nvPr/>
              </p14:nvContentPartPr>
              <p14:xfrm>
                <a:off x="11222434" y="369388"/>
                <a:ext cx="168480" cy="136080"/>
              </p14:xfrm>
            </p:contentPart>
          </mc:Choice>
          <mc:Fallback xmlns="">
            <p:pic>
              <p:nvPicPr>
                <p:cNvPr id="117843" name="Freihand 117842">
                  <a:extLst>
                    <a:ext uri="{FF2B5EF4-FFF2-40B4-BE49-F238E27FC236}">
                      <a16:creationId xmlns:a16="http://schemas.microsoft.com/office/drawing/2014/main" id="{A699B4AD-2F6B-4A18-874B-95A1E45C7E2E}"/>
                    </a:ext>
                  </a:extLst>
                </p:cNvPr>
                <p:cNvPicPr/>
                <p:nvPr/>
              </p:nvPicPr>
              <p:blipFill>
                <a:blip r:embed="rId249"/>
                <a:stretch>
                  <a:fillRect/>
                </a:stretch>
              </p:blipFill>
              <p:spPr>
                <a:xfrm>
                  <a:off x="11213434" y="360388"/>
                  <a:ext cx="186120" cy="153720"/>
                </a:xfrm>
                <a:prstGeom prst="rect">
                  <a:avLst/>
                </a:prstGeom>
              </p:spPr>
            </p:pic>
          </mc:Fallback>
        </mc:AlternateContent>
      </p:grpSp>
      <p:grpSp>
        <p:nvGrpSpPr>
          <p:cNvPr id="117850" name="Gruppieren 117849">
            <a:extLst>
              <a:ext uri="{FF2B5EF4-FFF2-40B4-BE49-F238E27FC236}">
                <a16:creationId xmlns:a16="http://schemas.microsoft.com/office/drawing/2014/main" id="{84100A14-A54C-648B-9A2A-E9AFEF727FD6}"/>
              </a:ext>
            </a:extLst>
          </p:cNvPr>
          <p:cNvGrpSpPr/>
          <p:nvPr/>
        </p:nvGrpSpPr>
        <p:grpSpPr>
          <a:xfrm>
            <a:off x="8949754" y="1016668"/>
            <a:ext cx="1040760" cy="494280"/>
            <a:chOff x="8949754" y="1016668"/>
            <a:chExt cx="1040760" cy="494280"/>
          </a:xfrm>
        </p:grpSpPr>
        <mc:AlternateContent xmlns:mc="http://schemas.openxmlformats.org/markup-compatibility/2006" xmlns:p14="http://schemas.microsoft.com/office/powerpoint/2010/main">
          <mc:Choice Requires="p14">
            <p:contentPart p14:bwMode="auto" r:id="rId250">
              <p14:nvContentPartPr>
                <p14:cNvPr id="117844" name="Freihand 117843">
                  <a:extLst>
                    <a:ext uri="{FF2B5EF4-FFF2-40B4-BE49-F238E27FC236}">
                      <a16:creationId xmlns:a16="http://schemas.microsoft.com/office/drawing/2014/main" id="{F88892B8-D32C-7B88-44D2-0047BDD195D9}"/>
                    </a:ext>
                  </a:extLst>
                </p14:cNvPr>
                <p14:cNvContentPartPr/>
                <p14:nvPr/>
              </p14:nvContentPartPr>
              <p14:xfrm>
                <a:off x="8949754" y="1136548"/>
                <a:ext cx="162720" cy="374400"/>
              </p14:xfrm>
            </p:contentPart>
          </mc:Choice>
          <mc:Fallback xmlns="">
            <p:pic>
              <p:nvPicPr>
                <p:cNvPr id="117844" name="Freihand 117843">
                  <a:extLst>
                    <a:ext uri="{FF2B5EF4-FFF2-40B4-BE49-F238E27FC236}">
                      <a16:creationId xmlns:a16="http://schemas.microsoft.com/office/drawing/2014/main" id="{F88892B8-D32C-7B88-44D2-0047BDD195D9}"/>
                    </a:ext>
                  </a:extLst>
                </p:cNvPr>
                <p:cNvPicPr/>
                <p:nvPr/>
              </p:nvPicPr>
              <p:blipFill>
                <a:blip r:embed="rId251"/>
                <a:stretch>
                  <a:fillRect/>
                </a:stretch>
              </p:blipFill>
              <p:spPr>
                <a:xfrm>
                  <a:off x="8940754" y="1127548"/>
                  <a:ext cx="1803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7845" name="Freihand 117844">
                  <a:extLst>
                    <a:ext uri="{FF2B5EF4-FFF2-40B4-BE49-F238E27FC236}">
                      <a16:creationId xmlns:a16="http://schemas.microsoft.com/office/drawing/2014/main" id="{EE02E327-5A24-1574-83C7-90C203FEB73E}"/>
                    </a:ext>
                  </a:extLst>
                </p14:cNvPr>
                <p14:cNvContentPartPr/>
                <p14:nvPr/>
              </p14:nvContentPartPr>
              <p14:xfrm>
                <a:off x="9195994" y="1119628"/>
                <a:ext cx="322200" cy="142200"/>
              </p14:xfrm>
            </p:contentPart>
          </mc:Choice>
          <mc:Fallback xmlns="">
            <p:pic>
              <p:nvPicPr>
                <p:cNvPr id="117845" name="Freihand 117844">
                  <a:extLst>
                    <a:ext uri="{FF2B5EF4-FFF2-40B4-BE49-F238E27FC236}">
                      <a16:creationId xmlns:a16="http://schemas.microsoft.com/office/drawing/2014/main" id="{EE02E327-5A24-1574-83C7-90C203FEB73E}"/>
                    </a:ext>
                  </a:extLst>
                </p:cNvPr>
                <p:cNvPicPr/>
                <p:nvPr/>
              </p:nvPicPr>
              <p:blipFill>
                <a:blip r:embed="rId253"/>
                <a:stretch>
                  <a:fillRect/>
                </a:stretch>
              </p:blipFill>
              <p:spPr>
                <a:xfrm>
                  <a:off x="9187354" y="1110628"/>
                  <a:ext cx="339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7846" name="Freihand 117845">
                  <a:extLst>
                    <a:ext uri="{FF2B5EF4-FFF2-40B4-BE49-F238E27FC236}">
                      <a16:creationId xmlns:a16="http://schemas.microsoft.com/office/drawing/2014/main" id="{D5A2494F-BCA2-E0D3-C3D6-47F573A1E5A2}"/>
                    </a:ext>
                  </a:extLst>
                </p14:cNvPr>
                <p14:cNvContentPartPr/>
                <p14:nvPr/>
              </p14:nvContentPartPr>
              <p14:xfrm>
                <a:off x="9527194" y="1024588"/>
                <a:ext cx="8640" cy="37440"/>
              </p14:xfrm>
            </p:contentPart>
          </mc:Choice>
          <mc:Fallback xmlns="">
            <p:pic>
              <p:nvPicPr>
                <p:cNvPr id="117846" name="Freihand 117845">
                  <a:extLst>
                    <a:ext uri="{FF2B5EF4-FFF2-40B4-BE49-F238E27FC236}">
                      <a16:creationId xmlns:a16="http://schemas.microsoft.com/office/drawing/2014/main" id="{D5A2494F-BCA2-E0D3-C3D6-47F573A1E5A2}"/>
                    </a:ext>
                  </a:extLst>
                </p:cNvPr>
                <p:cNvPicPr/>
                <p:nvPr/>
              </p:nvPicPr>
              <p:blipFill>
                <a:blip r:embed="rId255"/>
                <a:stretch>
                  <a:fillRect/>
                </a:stretch>
              </p:blipFill>
              <p:spPr>
                <a:xfrm>
                  <a:off x="9518554" y="1015588"/>
                  <a:ext cx="26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7847" name="Freihand 117846">
                  <a:extLst>
                    <a:ext uri="{FF2B5EF4-FFF2-40B4-BE49-F238E27FC236}">
                      <a16:creationId xmlns:a16="http://schemas.microsoft.com/office/drawing/2014/main" id="{74DD9256-BAD9-290D-5D89-30CCAEBFCBEF}"/>
                    </a:ext>
                  </a:extLst>
                </p14:cNvPr>
                <p14:cNvContentPartPr/>
                <p14:nvPr/>
              </p14:nvContentPartPr>
              <p14:xfrm>
                <a:off x="9590914" y="1100908"/>
                <a:ext cx="109440" cy="122040"/>
              </p14:xfrm>
            </p:contentPart>
          </mc:Choice>
          <mc:Fallback xmlns="">
            <p:pic>
              <p:nvPicPr>
                <p:cNvPr id="117847" name="Freihand 117846">
                  <a:extLst>
                    <a:ext uri="{FF2B5EF4-FFF2-40B4-BE49-F238E27FC236}">
                      <a16:creationId xmlns:a16="http://schemas.microsoft.com/office/drawing/2014/main" id="{74DD9256-BAD9-290D-5D89-30CCAEBFCBEF}"/>
                    </a:ext>
                  </a:extLst>
                </p:cNvPr>
                <p:cNvPicPr/>
                <p:nvPr/>
              </p:nvPicPr>
              <p:blipFill>
                <a:blip r:embed="rId257"/>
                <a:stretch>
                  <a:fillRect/>
                </a:stretch>
              </p:blipFill>
              <p:spPr>
                <a:xfrm>
                  <a:off x="9581914" y="1092268"/>
                  <a:ext cx="127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7848" name="Freihand 117847">
                  <a:extLst>
                    <a:ext uri="{FF2B5EF4-FFF2-40B4-BE49-F238E27FC236}">
                      <a16:creationId xmlns:a16="http://schemas.microsoft.com/office/drawing/2014/main" id="{0143D695-D284-C673-0B19-164DE2767DFE}"/>
                    </a:ext>
                  </a:extLst>
                </p14:cNvPr>
                <p14:cNvContentPartPr/>
                <p14:nvPr/>
              </p14:nvContentPartPr>
              <p14:xfrm>
                <a:off x="9789994" y="1016668"/>
                <a:ext cx="200520" cy="155880"/>
              </p14:xfrm>
            </p:contentPart>
          </mc:Choice>
          <mc:Fallback xmlns="">
            <p:pic>
              <p:nvPicPr>
                <p:cNvPr id="117848" name="Freihand 117847">
                  <a:extLst>
                    <a:ext uri="{FF2B5EF4-FFF2-40B4-BE49-F238E27FC236}">
                      <a16:creationId xmlns:a16="http://schemas.microsoft.com/office/drawing/2014/main" id="{0143D695-D284-C673-0B19-164DE2767DFE}"/>
                    </a:ext>
                  </a:extLst>
                </p:cNvPr>
                <p:cNvPicPr/>
                <p:nvPr/>
              </p:nvPicPr>
              <p:blipFill>
                <a:blip r:embed="rId259"/>
                <a:stretch>
                  <a:fillRect/>
                </a:stretch>
              </p:blipFill>
              <p:spPr>
                <a:xfrm>
                  <a:off x="9781354" y="1008028"/>
                  <a:ext cx="21816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0">
            <p14:nvContentPartPr>
              <p14:cNvPr id="117849" name="Freihand 117848">
                <a:extLst>
                  <a:ext uri="{FF2B5EF4-FFF2-40B4-BE49-F238E27FC236}">
                    <a16:creationId xmlns:a16="http://schemas.microsoft.com/office/drawing/2014/main" id="{A515F8C3-9A06-6219-D3C3-E25F0E9C69C5}"/>
                  </a:ext>
                </a:extLst>
              </p14:cNvPr>
              <p14:cNvContentPartPr/>
              <p14:nvPr/>
            </p14:nvContentPartPr>
            <p14:xfrm>
              <a:off x="10276714" y="956188"/>
              <a:ext cx="295200" cy="415440"/>
            </p14:xfrm>
          </p:contentPart>
        </mc:Choice>
        <mc:Fallback xmlns="">
          <p:pic>
            <p:nvPicPr>
              <p:cNvPr id="117849" name="Freihand 117848">
                <a:extLst>
                  <a:ext uri="{FF2B5EF4-FFF2-40B4-BE49-F238E27FC236}">
                    <a16:creationId xmlns:a16="http://schemas.microsoft.com/office/drawing/2014/main" id="{A515F8C3-9A06-6219-D3C3-E25F0E9C69C5}"/>
                  </a:ext>
                </a:extLst>
              </p:cNvPr>
              <p:cNvPicPr/>
              <p:nvPr/>
            </p:nvPicPr>
            <p:blipFill>
              <a:blip r:embed="rId261"/>
              <a:stretch>
                <a:fillRect/>
              </a:stretch>
            </p:blipFill>
            <p:spPr>
              <a:xfrm>
                <a:off x="10268074" y="947548"/>
                <a:ext cx="31284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7852" name="Freihand 117851">
                <a:extLst>
                  <a:ext uri="{FF2B5EF4-FFF2-40B4-BE49-F238E27FC236}">
                    <a16:creationId xmlns:a16="http://schemas.microsoft.com/office/drawing/2014/main" id="{90C1830A-862F-CDED-E314-823E8F94C091}"/>
                  </a:ext>
                </a:extLst>
              </p14:cNvPr>
              <p14:cNvContentPartPr/>
              <p14:nvPr/>
            </p14:nvContentPartPr>
            <p14:xfrm>
              <a:off x="10953514" y="993268"/>
              <a:ext cx="191880" cy="87840"/>
            </p14:xfrm>
          </p:contentPart>
        </mc:Choice>
        <mc:Fallback xmlns="">
          <p:pic>
            <p:nvPicPr>
              <p:cNvPr id="117852" name="Freihand 117851">
                <a:extLst>
                  <a:ext uri="{FF2B5EF4-FFF2-40B4-BE49-F238E27FC236}">
                    <a16:creationId xmlns:a16="http://schemas.microsoft.com/office/drawing/2014/main" id="{90C1830A-862F-CDED-E314-823E8F94C091}"/>
                  </a:ext>
                </a:extLst>
              </p:cNvPr>
              <p:cNvPicPr/>
              <p:nvPr/>
            </p:nvPicPr>
            <p:blipFill>
              <a:blip r:embed="rId263"/>
              <a:stretch>
                <a:fillRect/>
              </a:stretch>
            </p:blipFill>
            <p:spPr>
              <a:xfrm>
                <a:off x="10944874" y="984628"/>
                <a:ext cx="209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7889" name="Freihand 117888">
                <a:extLst>
                  <a:ext uri="{FF2B5EF4-FFF2-40B4-BE49-F238E27FC236}">
                    <a16:creationId xmlns:a16="http://schemas.microsoft.com/office/drawing/2014/main" id="{4651CB15-4BDF-D58F-2D9D-AA8D9EEFB3AA}"/>
                  </a:ext>
                </a:extLst>
              </p14:cNvPr>
              <p14:cNvContentPartPr/>
              <p14:nvPr/>
            </p14:nvContentPartPr>
            <p14:xfrm>
              <a:off x="1578034" y="3572308"/>
              <a:ext cx="226440" cy="351000"/>
            </p14:xfrm>
          </p:contentPart>
        </mc:Choice>
        <mc:Fallback xmlns="">
          <p:pic>
            <p:nvPicPr>
              <p:cNvPr id="117889" name="Freihand 117888">
                <a:extLst>
                  <a:ext uri="{FF2B5EF4-FFF2-40B4-BE49-F238E27FC236}">
                    <a16:creationId xmlns:a16="http://schemas.microsoft.com/office/drawing/2014/main" id="{4651CB15-4BDF-D58F-2D9D-AA8D9EEFB3AA}"/>
                  </a:ext>
                </a:extLst>
              </p:cNvPr>
              <p:cNvPicPr/>
              <p:nvPr/>
            </p:nvPicPr>
            <p:blipFill>
              <a:blip r:embed="rId265"/>
              <a:stretch>
                <a:fillRect/>
              </a:stretch>
            </p:blipFill>
            <p:spPr>
              <a:xfrm>
                <a:off x="1569394" y="3563308"/>
                <a:ext cx="24408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7887" name="Freihand 117886">
                <a:extLst>
                  <a:ext uri="{FF2B5EF4-FFF2-40B4-BE49-F238E27FC236}">
                    <a16:creationId xmlns:a16="http://schemas.microsoft.com/office/drawing/2014/main" id="{EBEB66AE-9455-1F05-61EA-1016DED553AE}"/>
                  </a:ext>
                </a:extLst>
              </p14:cNvPr>
              <p14:cNvContentPartPr/>
              <p14:nvPr/>
            </p14:nvContentPartPr>
            <p14:xfrm>
              <a:off x="1550674" y="3592828"/>
              <a:ext cx="233640" cy="326160"/>
            </p14:xfrm>
          </p:contentPart>
        </mc:Choice>
        <mc:Fallback xmlns="">
          <p:pic>
            <p:nvPicPr>
              <p:cNvPr id="117887" name="Freihand 117886">
                <a:extLst>
                  <a:ext uri="{FF2B5EF4-FFF2-40B4-BE49-F238E27FC236}">
                    <a16:creationId xmlns:a16="http://schemas.microsoft.com/office/drawing/2014/main" id="{EBEB66AE-9455-1F05-61EA-1016DED553AE}"/>
                  </a:ext>
                </a:extLst>
              </p:cNvPr>
              <p:cNvPicPr/>
              <p:nvPr/>
            </p:nvPicPr>
            <p:blipFill>
              <a:blip r:embed="rId267"/>
              <a:stretch>
                <a:fillRect/>
              </a:stretch>
            </p:blipFill>
            <p:spPr>
              <a:xfrm>
                <a:off x="1542034" y="3583828"/>
                <a:ext cx="2512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7888" name="Freihand 117887">
                <a:extLst>
                  <a:ext uri="{FF2B5EF4-FFF2-40B4-BE49-F238E27FC236}">
                    <a16:creationId xmlns:a16="http://schemas.microsoft.com/office/drawing/2014/main" id="{6AE325C1-FED4-4956-0D92-02D4C6C7E239}"/>
                  </a:ext>
                </a:extLst>
              </p14:cNvPr>
              <p14:cNvContentPartPr/>
              <p14:nvPr/>
            </p14:nvContentPartPr>
            <p14:xfrm>
              <a:off x="2739394" y="1731268"/>
              <a:ext cx="232200" cy="298080"/>
            </p14:xfrm>
          </p:contentPart>
        </mc:Choice>
        <mc:Fallback xmlns="">
          <p:pic>
            <p:nvPicPr>
              <p:cNvPr id="117888" name="Freihand 117887">
                <a:extLst>
                  <a:ext uri="{FF2B5EF4-FFF2-40B4-BE49-F238E27FC236}">
                    <a16:creationId xmlns:a16="http://schemas.microsoft.com/office/drawing/2014/main" id="{6AE325C1-FED4-4956-0D92-02D4C6C7E239}"/>
                  </a:ext>
                </a:extLst>
              </p:cNvPr>
              <p:cNvPicPr/>
              <p:nvPr/>
            </p:nvPicPr>
            <p:blipFill>
              <a:blip r:embed="rId269"/>
              <a:stretch>
                <a:fillRect/>
              </a:stretch>
            </p:blipFill>
            <p:spPr>
              <a:xfrm>
                <a:off x="2730394" y="1722628"/>
                <a:ext cx="249840" cy="315720"/>
              </a:xfrm>
              <a:prstGeom prst="rect">
                <a:avLst/>
              </a:prstGeom>
            </p:spPr>
          </p:pic>
        </mc:Fallback>
      </mc:AlternateContent>
      <p:grpSp>
        <p:nvGrpSpPr>
          <p:cNvPr id="117945" name="Gruppieren 117944">
            <a:extLst>
              <a:ext uri="{FF2B5EF4-FFF2-40B4-BE49-F238E27FC236}">
                <a16:creationId xmlns:a16="http://schemas.microsoft.com/office/drawing/2014/main" id="{B760E391-91C7-6019-B534-374517194CBA}"/>
              </a:ext>
            </a:extLst>
          </p:cNvPr>
          <p:cNvGrpSpPr/>
          <p:nvPr/>
        </p:nvGrpSpPr>
        <p:grpSpPr>
          <a:xfrm>
            <a:off x="396514" y="336988"/>
            <a:ext cx="4611600" cy="3067560"/>
            <a:chOff x="396514" y="336988"/>
            <a:chExt cx="4611600" cy="3067560"/>
          </a:xfrm>
        </p:grpSpPr>
        <mc:AlternateContent xmlns:mc="http://schemas.openxmlformats.org/markup-compatibility/2006" xmlns:p14="http://schemas.microsoft.com/office/powerpoint/2010/main">
          <mc:Choice Requires="p14">
            <p:contentPart p14:bwMode="auto" r:id="rId270">
              <p14:nvContentPartPr>
                <p14:cNvPr id="117890" name="Freihand 117889">
                  <a:extLst>
                    <a:ext uri="{FF2B5EF4-FFF2-40B4-BE49-F238E27FC236}">
                      <a16:creationId xmlns:a16="http://schemas.microsoft.com/office/drawing/2014/main" id="{E0CA4D93-4DEB-7B50-EE3B-DD172E041489}"/>
                    </a:ext>
                  </a:extLst>
                </p14:cNvPr>
                <p14:cNvContentPartPr/>
                <p14:nvPr/>
              </p14:nvContentPartPr>
              <p14:xfrm>
                <a:off x="1727434" y="1850428"/>
                <a:ext cx="670320" cy="1554120"/>
              </p14:xfrm>
            </p:contentPart>
          </mc:Choice>
          <mc:Fallback xmlns="">
            <p:pic>
              <p:nvPicPr>
                <p:cNvPr id="117890" name="Freihand 117889">
                  <a:extLst>
                    <a:ext uri="{FF2B5EF4-FFF2-40B4-BE49-F238E27FC236}">
                      <a16:creationId xmlns:a16="http://schemas.microsoft.com/office/drawing/2014/main" id="{E0CA4D93-4DEB-7B50-EE3B-DD172E041489}"/>
                    </a:ext>
                  </a:extLst>
                </p:cNvPr>
                <p:cNvPicPr/>
                <p:nvPr/>
              </p:nvPicPr>
              <p:blipFill>
                <a:blip r:embed="rId271"/>
                <a:stretch>
                  <a:fillRect/>
                </a:stretch>
              </p:blipFill>
              <p:spPr>
                <a:xfrm>
                  <a:off x="1718434" y="1841788"/>
                  <a:ext cx="687960" cy="1571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7891" name="Freihand 117890">
                  <a:extLst>
                    <a:ext uri="{FF2B5EF4-FFF2-40B4-BE49-F238E27FC236}">
                      <a16:creationId xmlns:a16="http://schemas.microsoft.com/office/drawing/2014/main" id="{E334BF05-6302-9B0A-D0AE-9F428B0C5F99}"/>
                    </a:ext>
                  </a:extLst>
                </p14:cNvPr>
                <p14:cNvContentPartPr/>
                <p14:nvPr/>
              </p14:nvContentPartPr>
              <p14:xfrm>
                <a:off x="2476594" y="1769068"/>
                <a:ext cx="272160" cy="75600"/>
              </p14:xfrm>
            </p:contentPart>
          </mc:Choice>
          <mc:Fallback xmlns="">
            <p:pic>
              <p:nvPicPr>
                <p:cNvPr id="117891" name="Freihand 117890">
                  <a:extLst>
                    <a:ext uri="{FF2B5EF4-FFF2-40B4-BE49-F238E27FC236}">
                      <a16:creationId xmlns:a16="http://schemas.microsoft.com/office/drawing/2014/main" id="{E334BF05-6302-9B0A-D0AE-9F428B0C5F99}"/>
                    </a:ext>
                  </a:extLst>
                </p:cNvPr>
                <p:cNvPicPr/>
                <p:nvPr/>
              </p:nvPicPr>
              <p:blipFill>
                <a:blip r:embed="rId273"/>
                <a:stretch>
                  <a:fillRect/>
                </a:stretch>
              </p:blipFill>
              <p:spPr>
                <a:xfrm>
                  <a:off x="2467954" y="1760068"/>
                  <a:ext cx="28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7893" name="Freihand 117892">
                  <a:extLst>
                    <a:ext uri="{FF2B5EF4-FFF2-40B4-BE49-F238E27FC236}">
                      <a16:creationId xmlns:a16="http://schemas.microsoft.com/office/drawing/2014/main" id="{EB0630F6-74B8-5148-49FF-45DDCA3AD8EE}"/>
                    </a:ext>
                  </a:extLst>
                </p14:cNvPr>
                <p14:cNvContentPartPr/>
                <p14:nvPr/>
              </p14:nvContentPartPr>
              <p14:xfrm>
                <a:off x="2348074" y="1790668"/>
                <a:ext cx="132120" cy="165600"/>
              </p14:xfrm>
            </p:contentPart>
          </mc:Choice>
          <mc:Fallback xmlns="">
            <p:pic>
              <p:nvPicPr>
                <p:cNvPr id="117893" name="Freihand 117892">
                  <a:extLst>
                    <a:ext uri="{FF2B5EF4-FFF2-40B4-BE49-F238E27FC236}">
                      <a16:creationId xmlns:a16="http://schemas.microsoft.com/office/drawing/2014/main" id="{EB0630F6-74B8-5148-49FF-45DDCA3AD8EE}"/>
                    </a:ext>
                  </a:extLst>
                </p:cNvPr>
                <p:cNvPicPr/>
                <p:nvPr/>
              </p:nvPicPr>
              <p:blipFill>
                <a:blip r:embed="rId275"/>
                <a:stretch>
                  <a:fillRect/>
                </a:stretch>
              </p:blipFill>
              <p:spPr>
                <a:xfrm>
                  <a:off x="2339074" y="1781668"/>
                  <a:ext cx="149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7895" name="Freihand 117894">
                  <a:extLst>
                    <a:ext uri="{FF2B5EF4-FFF2-40B4-BE49-F238E27FC236}">
                      <a16:creationId xmlns:a16="http://schemas.microsoft.com/office/drawing/2014/main" id="{A4D6719B-E3C0-902C-BA91-7C3D244DE35A}"/>
                    </a:ext>
                  </a:extLst>
                </p14:cNvPr>
                <p14:cNvContentPartPr/>
                <p14:nvPr/>
              </p14:nvContentPartPr>
              <p14:xfrm>
                <a:off x="2017594" y="1427428"/>
                <a:ext cx="272520" cy="288000"/>
              </p14:xfrm>
            </p:contentPart>
          </mc:Choice>
          <mc:Fallback xmlns="">
            <p:pic>
              <p:nvPicPr>
                <p:cNvPr id="117895" name="Freihand 117894">
                  <a:extLst>
                    <a:ext uri="{FF2B5EF4-FFF2-40B4-BE49-F238E27FC236}">
                      <a16:creationId xmlns:a16="http://schemas.microsoft.com/office/drawing/2014/main" id="{A4D6719B-E3C0-902C-BA91-7C3D244DE35A}"/>
                    </a:ext>
                  </a:extLst>
                </p:cNvPr>
                <p:cNvPicPr/>
                <p:nvPr/>
              </p:nvPicPr>
              <p:blipFill>
                <a:blip r:embed="rId277"/>
                <a:stretch>
                  <a:fillRect/>
                </a:stretch>
              </p:blipFill>
              <p:spPr>
                <a:xfrm>
                  <a:off x="2008594" y="1418428"/>
                  <a:ext cx="290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7896" name="Freihand 117895">
                  <a:extLst>
                    <a:ext uri="{FF2B5EF4-FFF2-40B4-BE49-F238E27FC236}">
                      <a16:creationId xmlns:a16="http://schemas.microsoft.com/office/drawing/2014/main" id="{7D6F6A78-E3C0-2E81-6606-5DAE0CEFA02B}"/>
                    </a:ext>
                  </a:extLst>
                </p14:cNvPr>
                <p14:cNvContentPartPr/>
                <p14:nvPr/>
              </p14:nvContentPartPr>
              <p14:xfrm>
                <a:off x="2103634" y="1582588"/>
                <a:ext cx="224640" cy="205200"/>
              </p14:xfrm>
            </p:contentPart>
          </mc:Choice>
          <mc:Fallback xmlns="">
            <p:pic>
              <p:nvPicPr>
                <p:cNvPr id="117896" name="Freihand 117895">
                  <a:extLst>
                    <a:ext uri="{FF2B5EF4-FFF2-40B4-BE49-F238E27FC236}">
                      <a16:creationId xmlns:a16="http://schemas.microsoft.com/office/drawing/2014/main" id="{7D6F6A78-E3C0-2E81-6606-5DAE0CEFA02B}"/>
                    </a:ext>
                  </a:extLst>
                </p:cNvPr>
                <p:cNvPicPr/>
                <p:nvPr/>
              </p:nvPicPr>
              <p:blipFill>
                <a:blip r:embed="rId279"/>
                <a:stretch>
                  <a:fillRect/>
                </a:stretch>
              </p:blipFill>
              <p:spPr>
                <a:xfrm>
                  <a:off x="2094634" y="1573948"/>
                  <a:ext cx="242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7898" name="Freihand 117897">
                  <a:extLst>
                    <a:ext uri="{FF2B5EF4-FFF2-40B4-BE49-F238E27FC236}">
                      <a16:creationId xmlns:a16="http://schemas.microsoft.com/office/drawing/2014/main" id="{4850F8FC-BF86-1E3C-1F84-FAA50CCB15CF}"/>
                    </a:ext>
                  </a:extLst>
                </p14:cNvPr>
                <p14:cNvContentPartPr/>
                <p14:nvPr/>
              </p14:nvContentPartPr>
              <p14:xfrm>
                <a:off x="431074" y="560548"/>
                <a:ext cx="171360" cy="171720"/>
              </p14:xfrm>
            </p:contentPart>
          </mc:Choice>
          <mc:Fallback xmlns="">
            <p:pic>
              <p:nvPicPr>
                <p:cNvPr id="117898" name="Freihand 117897">
                  <a:extLst>
                    <a:ext uri="{FF2B5EF4-FFF2-40B4-BE49-F238E27FC236}">
                      <a16:creationId xmlns:a16="http://schemas.microsoft.com/office/drawing/2014/main" id="{4850F8FC-BF86-1E3C-1F84-FAA50CCB15CF}"/>
                    </a:ext>
                  </a:extLst>
                </p:cNvPr>
                <p:cNvPicPr/>
                <p:nvPr/>
              </p:nvPicPr>
              <p:blipFill>
                <a:blip r:embed="rId281"/>
                <a:stretch>
                  <a:fillRect/>
                </a:stretch>
              </p:blipFill>
              <p:spPr>
                <a:xfrm>
                  <a:off x="422434" y="551548"/>
                  <a:ext cx="189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7899" name="Freihand 117898">
                  <a:extLst>
                    <a:ext uri="{FF2B5EF4-FFF2-40B4-BE49-F238E27FC236}">
                      <a16:creationId xmlns:a16="http://schemas.microsoft.com/office/drawing/2014/main" id="{15154B20-75C9-D8B3-5ABC-225AC5094697}"/>
                    </a:ext>
                  </a:extLst>
                </p14:cNvPr>
                <p14:cNvContentPartPr/>
                <p14:nvPr/>
              </p14:nvContentPartPr>
              <p14:xfrm>
                <a:off x="648514" y="535348"/>
                <a:ext cx="130680" cy="164880"/>
              </p14:xfrm>
            </p:contentPart>
          </mc:Choice>
          <mc:Fallback xmlns="">
            <p:pic>
              <p:nvPicPr>
                <p:cNvPr id="117899" name="Freihand 117898">
                  <a:extLst>
                    <a:ext uri="{FF2B5EF4-FFF2-40B4-BE49-F238E27FC236}">
                      <a16:creationId xmlns:a16="http://schemas.microsoft.com/office/drawing/2014/main" id="{15154B20-75C9-D8B3-5ABC-225AC5094697}"/>
                    </a:ext>
                  </a:extLst>
                </p:cNvPr>
                <p:cNvPicPr/>
                <p:nvPr/>
              </p:nvPicPr>
              <p:blipFill>
                <a:blip r:embed="rId283"/>
                <a:stretch>
                  <a:fillRect/>
                </a:stretch>
              </p:blipFill>
              <p:spPr>
                <a:xfrm>
                  <a:off x="639874" y="526348"/>
                  <a:ext cx="148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7900" name="Freihand 117899">
                  <a:extLst>
                    <a:ext uri="{FF2B5EF4-FFF2-40B4-BE49-F238E27FC236}">
                      <a16:creationId xmlns:a16="http://schemas.microsoft.com/office/drawing/2014/main" id="{AC645C77-9797-4BF5-406E-7F5604675425}"/>
                    </a:ext>
                  </a:extLst>
                </p14:cNvPr>
                <p14:cNvContentPartPr/>
                <p14:nvPr/>
              </p14:nvContentPartPr>
              <p14:xfrm>
                <a:off x="813754" y="414388"/>
                <a:ext cx="437760" cy="270360"/>
              </p14:xfrm>
            </p:contentPart>
          </mc:Choice>
          <mc:Fallback xmlns="">
            <p:pic>
              <p:nvPicPr>
                <p:cNvPr id="117900" name="Freihand 117899">
                  <a:extLst>
                    <a:ext uri="{FF2B5EF4-FFF2-40B4-BE49-F238E27FC236}">
                      <a16:creationId xmlns:a16="http://schemas.microsoft.com/office/drawing/2014/main" id="{AC645C77-9797-4BF5-406E-7F5604675425}"/>
                    </a:ext>
                  </a:extLst>
                </p:cNvPr>
                <p:cNvPicPr/>
                <p:nvPr/>
              </p:nvPicPr>
              <p:blipFill>
                <a:blip r:embed="rId285"/>
                <a:stretch>
                  <a:fillRect/>
                </a:stretch>
              </p:blipFill>
              <p:spPr>
                <a:xfrm>
                  <a:off x="805114" y="405748"/>
                  <a:ext cx="455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7901" name="Freihand 117900">
                  <a:extLst>
                    <a:ext uri="{FF2B5EF4-FFF2-40B4-BE49-F238E27FC236}">
                      <a16:creationId xmlns:a16="http://schemas.microsoft.com/office/drawing/2014/main" id="{808344CD-6E98-B0FA-DFFA-645A399C4D97}"/>
                    </a:ext>
                  </a:extLst>
                </p14:cNvPr>
                <p14:cNvContentPartPr/>
                <p14:nvPr/>
              </p14:nvContentPartPr>
              <p14:xfrm>
                <a:off x="1113994" y="386308"/>
                <a:ext cx="11520" cy="15840"/>
              </p14:xfrm>
            </p:contentPart>
          </mc:Choice>
          <mc:Fallback xmlns="">
            <p:pic>
              <p:nvPicPr>
                <p:cNvPr id="117901" name="Freihand 117900">
                  <a:extLst>
                    <a:ext uri="{FF2B5EF4-FFF2-40B4-BE49-F238E27FC236}">
                      <a16:creationId xmlns:a16="http://schemas.microsoft.com/office/drawing/2014/main" id="{808344CD-6E98-B0FA-DFFA-645A399C4D97}"/>
                    </a:ext>
                  </a:extLst>
                </p:cNvPr>
                <p:cNvPicPr/>
                <p:nvPr/>
              </p:nvPicPr>
              <p:blipFill>
                <a:blip r:embed="rId287"/>
                <a:stretch>
                  <a:fillRect/>
                </a:stretch>
              </p:blipFill>
              <p:spPr>
                <a:xfrm>
                  <a:off x="1104994" y="377668"/>
                  <a:ext cx="29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7902" name="Freihand 117901">
                  <a:extLst>
                    <a:ext uri="{FF2B5EF4-FFF2-40B4-BE49-F238E27FC236}">
                      <a16:creationId xmlns:a16="http://schemas.microsoft.com/office/drawing/2014/main" id="{75AE25E7-011F-3020-C6E8-2A63A137D2F8}"/>
                    </a:ext>
                  </a:extLst>
                </p14:cNvPr>
                <p14:cNvContentPartPr/>
                <p14:nvPr/>
              </p14:nvContentPartPr>
              <p14:xfrm>
                <a:off x="1333954" y="503668"/>
                <a:ext cx="156600" cy="108360"/>
              </p14:xfrm>
            </p:contentPart>
          </mc:Choice>
          <mc:Fallback xmlns="">
            <p:pic>
              <p:nvPicPr>
                <p:cNvPr id="117902" name="Freihand 117901">
                  <a:extLst>
                    <a:ext uri="{FF2B5EF4-FFF2-40B4-BE49-F238E27FC236}">
                      <a16:creationId xmlns:a16="http://schemas.microsoft.com/office/drawing/2014/main" id="{75AE25E7-011F-3020-C6E8-2A63A137D2F8}"/>
                    </a:ext>
                  </a:extLst>
                </p:cNvPr>
                <p:cNvPicPr/>
                <p:nvPr/>
              </p:nvPicPr>
              <p:blipFill>
                <a:blip r:embed="rId289"/>
                <a:stretch>
                  <a:fillRect/>
                </a:stretch>
              </p:blipFill>
              <p:spPr>
                <a:xfrm>
                  <a:off x="1325314" y="495028"/>
                  <a:ext cx="174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7903" name="Freihand 117902">
                  <a:extLst>
                    <a:ext uri="{FF2B5EF4-FFF2-40B4-BE49-F238E27FC236}">
                      <a16:creationId xmlns:a16="http://schemas.microsoft.com/office/drawing/2014/main" id="{20A3A2A7-1806-88A7-B2BA-7CD8772BB6B3}"/>
                    </a:ext>
                  </a:extLst>
                </p14:cNvPr>
                <p14:cNvContentPartPr/>
                <p14:nvPr/>
              </p14:nvContentPartPr>
              <p14:xfrm>
                <a:off x="1464634" y="336988"/>
                <a:ext cx="317520" cy="252720"/>
              </p14:xfrm>
            </p:contentPart>
          </mc:Choice>
          <mc:Fallback xmlns="">
            <p:pic>
              <p:nvPicPr>
                <p:cNvPr id="117903" name="Freihand 117902">
                  <a:extLst>
                    <a:ext uri="{FF2B5EF4-FFF2-40B4-BE49-F238E27FC236}">
                      <a16:creationId xmlns:a16="http://schemas.microsoft.com/office/drawing/2014/main" id="{20A3A2A7-1806-88A7-B2BA-7CD8772BB6B3}"/>
                    </a:ext>
                  </a:extLst>
                </p:cNvPr>
                <p:cNvPicPr/>
                <p:nvPr/>
              </p:nvPicPr>
              <p:blipFill>
                <a:blip r:embed="rId291"/>
                <a:stretch>
                  <a:fillRect/>
                </a:stretch>
              </p:blipFill>
              <p:spPr>
                <a:xfrm>
                  <a:off x="1455994" y="327988"/>
                  <a:ext cx="3351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7904" name="Freihand 117903">
                  <a:extLst>
                    <a:ext uri="{FF2B5EF4-FFF2-40B4-BE49-F238E27FC236}">
                      <a16:creationId xmlns:a16="http://schemas.microsoft.com/office/drawing/2014/main" id="{EECAF9CB-1580-D215-4B9C-1ACC596AD03F}"/>
                    </a:ext>
                  </a:extLst>
                </p14:cNvPr>
                <p14:cNvContentPartPr/>
                <p14:nvPr/>
              </p14:nvContentPartPr>
              <p14:xfrm>
                <a:off x="1773514" y="379828"/>
                <a:ext cx="23040" cy="31320"/>
              </p14:xfrm>
            </p:contentPart>
          </mc:Choice>
          <mc:Fallback xmlns="">
            <p:pic>
              <p:nvPicPr>
                <p:cNvPr id="117904" name="Freihand 117903">
                  <a:extLst>
                    <a:ext uri="{FF2B5EF4-FFF2-40B4-BE49-F238E27FC236}">
                      <a16:creationId xmlns:a16="http://schemas.microsoft.com/office/drawing/2014/main" id="{EECAF9CB-1580-D215-4B9C-1ACC596AD03F}"/>
                    </a:ext>
                  </a:extLst>
                </p:cNvPr>
                <p:cNvPicPr/>
                <p:nvPr/>
              </p:nvPicPr>
              <p:blipFill>
                <a:blip r:embed="rId293"/>
                <a:stretch>
                  <a:fillRect/>
                </a:stretch>
              </p:blipFill>
              <p:spPr>
                <a:xfrm>
                  <a:off x="1764874" y="371188"/>
                  <a:ext cx="40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7905" name="Freihand 117904">
                  <a:extLst>
                    <a:ext uri="{FF2B5EF4-FFF2-40B4-BE49-F238E27FC236}">
                      <a16:creationId xmlns:a16="http://schemas.microsoft.com/office/drawing/2014/main" id="{2D42C4A9-2F9C-4DC8-A2B3-8FB16E2ED8F6}"/>
                    </a:ext>
                  </a:extLst>
                </p14:cNvPr>
                <p14:cNvContentPartPr/>
                <p14:nvPr/>
              </p14:nvContentPartPr>
              <p14:xfrm>
                <a:off x="1869274" y="433828"/>
                <a:ext cx="154080" cy="265320"/>
              </p14:xfrm>
            </p:contentPart>
          </mc:Choice>
          <mc:Fallback xmlns="">
            <p:pic>
              <p:nvPicPr>
                <p:cNvPr id="117905" name="Freihand 117904">
                  <a:extLst>
                    <a:ext uri="{FF2B5EF4-FFF2-40B4-BE49-F238E27FC236}">
                      <a16:creationId xmlns:a16="http://schemas.microsoft.com/office/drawing/2014/main" id="{2D42C4A9-2F9C-4DC8-A2B3-8FB16E2ED8F6}"/>
                    </a:ext>
                  </a:extLst>
                </p:cNvPr>
                <p:cNvPicPr/>
                <p:nvPr/>
              </p:nvPicPr>
              <p:blipFill>
                <a:blip r:embed="rId295"/>
                <a:stretch>
                  <a:fillRect/>
                </a:stretch>
              </p:blipFill>
              <p:spPr>
                <a:xfrm>
                  <a:off x="1860634" y="425188"/>
                  <a:ext cx="1717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7906" name="Freihand 117905">
                  <a:extLst>
                    <a:ext uri="{FF2B5EF4-FFF2-40B4-BE49-F238E27FC236}">
                      <a16:creationId xmlns:a16="http://schemas.microsoft.com/office/drawing/2014/main" id="{A165E47A-2F7F-0D8C-8CD5-FF0FED47013C}"/>
                    </a:ext>
                  </a:extLst>
                </p14:cNvPr>
                <p14:cNvContentPartPr/>
                <p14:nvPr/>
              </p14:nvContentPartPr>
              <p14:xfrm>
                <a:off x="396514" y="958348"/>
                <a:ext cx="143280" cy="203400"/>
              </p14:xfrm>
            </p:contentPart>
          </mc:Choice>
          <mc:Fallback xmlns="">
            <p:pic>
              <p:nvPicPr>
                <p:cNvPr id="117906" name="Freihand 117905">
                  <a:extLst>
                    <a:ext uri="{FF2B5EF4-FFF2-40B4-BE49-F238E27FC236}">
                      <a16:creationId xmlns:a16="http://schemas.microsoft.com/office/drawing/2014/main" id="{A165E47A-2F7F-0D8C-8CD5-FF0FED47013C}"/>
                    </a:ext>
                  </a:extLst>
                </p:cNvPr>
                <p:cNvPicPr/>
                <p:nvPr/>
              </p:nvPicPr>
              <p:blipFill>
                <a:blip r:embed="rId297"/>
                <a:stretch>
                  <a:fillRect/>
                </a:stretch>
              </p:blipFill>
              <p:spPr>
                <a:xfrm>
                  <a:off x="387514" y="949708"/>
                  <a:ext cx="160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7907" name="Freihand 117906">
                  <a:extLst>
                    <a:ext uri="{FF2B5EF4-FFF2-40B4-BE49-F238E27FC236}">
                      <a16:creationId xmlns:a16="http://schemas.microsoft.com/office/drawing/2014/main" id="{5A394A83-C6D6-8922-60FB-AD3105DFBEC7}"/>
                    </a:ext>
                  </a:extLst>
                </p14:cNvPr>
                <p14:cNvContentPartPr/>
                <p14:nvPr/>
              </p14:nvContentPartPr>
              <p14:xfrm>
                <a:off x="498034" y="879868"/>
                <a:ext cx="150120" cy="236880"/>
              </p14:xfrm>
            </p:contentPart>
          </mc:Choice>
          <mc:Fallback xmlns="">
            <p:pic>
              <p:nvPicPr>
                <p:cNvPr id="117907" name="Freihand 117906">
                  <a:extLst>
                    <a:ext uri="{FF2B5EF4-FFF2-40B4-BE49-F238E27FC236}">
                      <a16:creationId xmlns:a16="http://schemas.microsoft.com/office/drawing/2014/main" id="{5A394A83-C6D6-8922-60FB-AD3105DFBEC7}"/>
                    </a:ext>
                  </a:extLst>
                </p:cNvPr>
                <p:cNvPicPr/>
                <p:nvPr/>
              </p:nvPicPr>
              <p:blipFill>
                <a:blip r:embed="rId299"/>
                <a:stretch>
                  <a:fillRect/>
                </a:stretch>
              </p:blipFill>
              <p:spPr>
                <a:xfrm>
                  <a:off x="489034" y="870868"/>
                  <a:ext cx="1677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7908" name="Freihand 117907">
                  <a:extLst>
                    <a:ext uri="{FF2B5EF4-FFF2-40B4-BE49-F238E27FC236}">
                      <a16:creationId xmlns:a16="http://schemas.microsoft.com/office/drawing/2014/main" id="{5FD3AF90-A50A-1A2F-8561-C815FB3B893A}"/>
                    </a:ext>
                  </a:extLst>
                </p14:cNvPr>
                <p14:cNvContentPartPr/>
                <p14:nvPr/>
              </p14:nvContentPartPr>
              <p14:xfrm>
                <a:off x="672994" y="969868"/>
                <a:ext cx="158400" cy="96120"/>
              </p14:xfrm>
            </p:contentPart>
          </mc:Choice>
          <mc:Fallback xmlns="">
            <p:pic>
              <p:nvPicPr>
                <p:cNvPr id="117908" name="Freihand 117907">
                  <a:extLst>
                    <a:ext uri="{FF2B5EF4-FFF2-40B4-BE49-F238E27FC236}">
                      <a16:creationId xmlns:a16="http://schemas.microsoft.com/office/drawing/2014/main" id="{5FD3AF90-A50A-1A2F-8561-C815FB3B893A}"/>
                    </a:ext>
                  </a:extLst>
                </p:cNvPr>
                <p:cNvPicPr/>
                <p:nvPr/>
              </p:nvPicPr>
              <p:blipFill>
                <a:blip r:embed="rId301"/>
                <a:stretch>
                  <a:fillRect/>
                </a:stretch>
              </p:blipFill>
              <p:spPr>
                <a:xfrm>
                  <a:off x="664354" y="961228"/>
                  <a:ext cx="176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7909" name="Freihand 117908">
                  <a:extLst>
                    <a:ext uri="{FF2B5EF4-FFF2-40B4-BE49-F238E27FC236}">
                      <a16:creationId xmlns:a16="http://schemas.microsoft.com/office/drawing/2014/main" id="{79976D0C-0FF6-8C0C-0B94-FEAC9ED13163}"/>
                    </a:ext>
                  </a:extLst>
                </p14:cNvPr>
                <p14:cNvContentPartPr/>
                <p14:nvPr/>
              </p14:nvContentPartPr>
              <p14:xfrm>
                <a:off x="985114" y="791308"/>
                <a:ext cx="381600" cy="280080"/>
              </p14:xfrm>
            </p:contentPart>
          </mc:Choice>
          <mc:Fallback xmlns="">
            <p:pic>
              <p:nvPicPr>
                <p:cNvPr id="117909" name="Freihand 117908">
                  <a:extLst>
                    <a:ext uri="{FF2B5EF4-FFF2-40B4-BE49-F238E27FC236}">
                      <a16:creationId xmlns:a16="http://schemas.microsoft.com/office/drawing/2014/main" id="{79976D0C-0FF6-8C0C-0B94-FEAC9ED13163}"/>
                    </a:ext>
                  </a:extLst>
                </p:cNvPr>
                <p:cNvPicPr/>
                <p:nvPr/>
              </p:nvPicPr>
              <p:blipFill>
                <a:blip r:embed="rId303"/>
                <a:stretch>
                  <a:fillRect/>
                </a:stretch>
              </p:blipFill>
              <p:spPr>
                <a:xfrm>
                  <a:off x="976114" y="782308"/>
                  <a:ext cx="3992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7911" name="Freihand 117910">
                  <a:extLst>
                    <a:ext uri="{FF2B5EF4-FFF2-40B4-BE49-F238E27FC236}">
                      <a16:creationId xmlns:a16="http://schemas.microsoft.com/office/drawing/2014/main" id="{62DFC8F7-F6CB-E791-88FF-AEA349F7EF13}"/>
                    </a:ext>
                  </a:extLst>
                </p14:cNvPr>
                <p14:cNvContentPartPr/>
                <p14:nvPr/>
              </p14:nvContentPartPr>
              <p14:xfrm>
                <a:off x="1444114" y="831268"/>
                <a:ext cx="317160" cy="146880"/>
              </p14:xfrm>
            </p:contentPart>
          </mc:Choice>
          <mc:Fallback xmlns="">
            <p:pic>
              <p:nvPicPr>
                <p:cNvPr id="117911" name="Freihand 117910">
                  <a:extLst>
                    <a:ext uri="{FF2B5EF4-FFF2-40B4-BE49-F238E27FC236}">
                      <a16:creationId xmlns:a16="http://schemas.microsoft.com/office/drawing/2014/main" id="{62DFC8F7-F6CB-E791-88FF-AEA349F7EF13}"/>
                    </a:ext>
                  </a:extLst>
                </p:cNvPr>
                <p:cNvPicPr/>
                <p:nvPr/>
              </p:nvPicPr>
              <p:blipFill>
                <a:blip r:embed="rId305"/>
                <a:stretch>
                  <a:fillRect/>
                </a:stretch>
              </p:blipFill>
              <p:spPr>
                <a:xfrm>
                  <a:off x="1435114" y="822268"/>
                  <a:ext cx="334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17912" name="Freihand 117911">
                  <a:extLst>
                    <a:ext uri="{FF2B5EF4-FFF2-40B4-BE49-F238E27FC236}">
                      <a16:creationId xmlns:a16="http://schemas.microsoft.com/office/drawing/2014/main" id="{75D9B759-A795-ECB5-5C4B-A6700A1549C1}"/>
                    </a:ext>
                  </a:extLst>
                </p14:cNvPr>
                <p14:cNvContentPartPr/>
                <p14:nvPr/>
              </p14:nvContentPartPr>
              <p14:xfrm>
                <a:off x="1703674" y="774388"/>
                <a:ext cx="6840" cy="7920"/>
              </p14:xfrm>
            </p:contentPart>
          </mc:Choice>
          <mc:Fallback xmlns="">
            <p:pic>
              <p:nvPicPr>
                <p:cNvPr id="117912" name="Freihand 117911">
                  <a:extLst>
                    <a:ext uri="{FF2B5EF4-FFF2-40B4-BE49-F238E27FC236}">
                      <a16:creationId xmlns:a16="http://schemas.microsoft.com/office/drawing/2014/main" id="{75D9B759-A795-ECB5-5C4B-A6700A1549C1}"/>
                    </a:ext>
                  </a:extLst>
                </p:cNvPr>
                <p:cNvPicPr/>
                <p:nvPr/>
              </p:nvPicPr>
              <p:blipFill>
                <a:blip r:embed="rId307"/>
                <a:stretch>
                  <a:fillRect/>
                </a:stretch>
              </p:blipFill>
              <p:spPr>
                <a:xfrm>
                  <a:off x="1694674" y="765388"/>
                  <a:ext cx="24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7914" name="Freihand 117913">
                  <a:extLst>
                    <a:ext uri="{FF2B5EF4-FFF2-40B4-BE49-F238E27FC236}">
                      <a16:creationId xmlns:a16="http://schemas.microsoft.com/office/drawing/2014/main" id="{9BE7F43E-5766-D704-E42C-397B540FD94A}"/>
                    </a:ext>
                  </a:extLst>
                </p14:cNvPr>
                <p14:cNvContentPartPr/>
                <p14:nvPr/>
              </p14:nvContentPartPr>
              <p14:xfrm>
                <a:off x="1880794" y="773308"/>
                <a:ext cx="108360" cy="334800"/>
              </p14:xfrm>
            </p:contentPart>
          </mc:Choice>
          <mc:Fallback xmlns="">
            <p:pic>
              <p:nvPicPr>
                <p:cNvPr id="117914" name="Freihand 117913">
                  <a:extLst>
                    <a:ext uri="{FF2B5EF4-FFF2-40B4-BE49-F238E27FC236}">
                      <a16:creationId xmlns:a16="http://schemas.microsoft.com/office/drawing/2014/main" id="{9BE7F43E-5766-D704-E42C-397B540FD94A}"/>
                    </a:ext>
                  </a:extLst>
                </p:cNvPr>
                <p:cNvPicPr/>
                <p:nvPr/>
              </p:nvPicPr>
              <p:blipFill>
                <a:blip r:embed="rId309"/>
                <a:stretch>
                  <a:fillRect/>
                </a:stretch>
              </p:blipFill>
              <p:spPr>
                <a:xfrm>
                  <a:off x="1872154" y="764308"/>
                  <a:ext cx="1260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17915" name="Freihand 117914">
                  <a:extLst>
                    <a:ext uri="{FF2B5EF4-FFF2-40B4-BE49-F238E27FC236}">
                      <a16:creationId xmlns:a16="http://schemas.microsoft.com/office/drawing/2014/main" id="{40CD0BA7-DE5A-3811-6CAE-6C2CF1857820}"/>
                    </a:ext>
                  </a:extLst>
                </p14:cNvPr>
                <p14:cNvContentPartPr/>
                <p14:nvPr/>
              </p14:nvContentPartPr>
              <p14:xfrm>
                <a:off x="2205154" y="747388"/>
                <a:ext cx="89640" cy="296280"/>
              </p14:xfrm>
            </p:contentPart>
          </mc:Choice>
          <mc:Fallback xmlns="">
            <p:pic>
              <p:nvPicPr>
                <p:cNvPr id="117915" name="Freihand 117914">
                  <a:extLst>
                    <a:ext uri="{FF2B5EF4-FFF2-40B4-BE49-F238E27FC236}">
                      <a16:creationId xmlns:a16="http://schemas.microsoft.com/office/drawing/2014/main" id="{40CD0BA7-DE5A-3811-6CAE-6C2CF1857820}"/>
                    </a:ext>
                  </a:extLst>
                </p:cNvPr>
                <p:cNvPicPr/>
                <p:nvPr/>
              </p:nvPicPr>
              <p:blipFill>
                <a:blip r:embed="rId311"/>
                <a:stretch>
                  <a:fillRect/>
                </a:stretch>
              </p:blipFill>
              <p:spPr>
                <a:xfrm>
                  <a:off x="2196154" y="738388"/>
                  <a:ext cx="1072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17916" name="Freihand 117915">
                  <a:extLst>
                    <a:ext uri="{FF2B5EF4-FFF2-40B4-BE49-F238E27FC236}">
                      <a16:creationId xmlns:a16="http://schemas.microsoft.com/office/drawing/2014/main" id="{AF17669A-B3C5-D3C2-92F5-E1D2D9858A71}"/>
                    </a:ext>
                  </a:extLst>
                </p14:cNvPr>
                <p14:cNvContentPartPr/>
                <p14:nvPr/>
              </p14:nvContentPartPr>
              <p14:xfrm>
                <a:off x="2317834" y="774028"/>
                <a:ext cx="91800" cy="98640"/>
              </p14:xfrm>
            </p:contentPart>
          </mc:Choice>
          <mc:Fallback xmlns="">
            <p:pic>
              <p:nvPicPr>
                <p:cNvPr id="117916" name="Freihand 117915">
                  <a:extLst>
                    <a:ext uri="{FF2B5EF4-FFF2-40B4-BE49-F238E27FC236}">
                      <a16:creationId xmlns:a16="http://schemas.microsoft.com/office/drawing/2014/main" id="{AF17669A-B3C5-D3C2-92F5-E1D2D9858A71}"/>
                    </a:ext>
                  </a:extLst>
                </p:cNvPr>
                <p:cNvPicPr/>
                <p:nvPr/>
              </p:nvPicPr>
              <p:blipFill>
                <a:blip r:embed="rId313"/>
                <a:stretch>
                  <a:fillRect/>
                </a:stretch>
              </p:blipFill>
              <p:spPr>
                <a:xfrm>
                  <a:off x="2309194" y="765028"/>
                  <a:ext cx="109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7917" name="Freihand 117916">
                  <a:extLst>
                    <a:ext uri="{FF2B5EF4-FFF2-40B4-BE49-F238E27FC236}">
                      <a16:creationId xmlns:a16="http://schemas.microsoft.com/office/drawing/2014/main" id="{AC82EA46-CB89-6DE7-41FE-D08AC2A8E87A}"/>
                    </a:ext>
                  </a:extLst>
                </p14:cNvPr>
                <p14:cNvContentPartPr/>
                <p14:nvPr/>
              </p14:nvContentPartPr>
              <p14:xfrm>
                <a:off x="2444194" y="769708"/>
                <a:ext cx="154800" cy="83160"/>
              </p14:xfrm>
            </p:contentPart>
          </mc:Choice>
          <mc:Fallback xmlns="">
            <p:pic>
              <p:nvPicPr>
                <p:cNvPr id="117917" name="Freihand 117916">
                  <a:extLst>
                    <a:ext uri="{FF2B5EF4-FFF2-40B4-BE49-F238E27FC236}">
                      <a16:creationId xmlns:a16="http://schemas.microsoft.com/office/drawing/2014/main" id="{AC82EA46-CB89-6DE7-41FE-D08AC2A8E87A}"/>
                    </a:ext>
                  </a:extLst>
                </p:cNvPr>
                <p:cNvPicPr/>
                <p:nvPr/>
              </p:nvPicPr>
              <p:blipFill>
                <a:blip r:embed="rId315"/>
                <a:stretch>
                  <a:fillRect/>
                </a:stretch>
              </p:blipFill>
              <p:spPr>
                <a:xfrm>
                  <a:off x="2435194" y="760708"/>
                  <a:ext cx="172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7918" name="Freihand 117917">
                  <a:extLst>
                    <a:ext uri="{FF2B5EF4-FFF2-40B4-BE49-F238E27FC236}">
                      <a16:creationId xmlns:a16="http://schemas.microsoft.com/office/drawing/2014/main" id="{1C17F1B6-1840-2DBB-6444-7F7DCDFC6240}"/>
                    </a:ext>
                  </a:extLst>
                </p14:cNvPr>
                <p14:cNvContentPartPr/>
                <p14:nvPr/>
              </p14:nvContentPartPr>
              <p14:xfrm>
                <a:off x="2465074" y="635428"/>
                <a:ext cx="8640" cy="15120"/>
              </p14:xfrm>
            </p:contentPart>
          </mc:Choice>
          <mc:Fallback xmlns="">
            <p:pic>
              <p:nvPicPr>
                <p:cNvPr id="117918" name="Freihand 117917">
                  <a:extLst>
                    <a:ext uri="{FF2B5EF4-FFF2-40B4-BE49-F238E27FC236}">
                      <a16:creationId xmlns:a16="http://schemas.microsoft.com/office/drawing/2014/main" id="{1C17F1B6-1840-2DBB-6444-7F7DCDFC6240}"/>
                    </a:ext>
                  </a:extLst>
                </p:cNvPr>
                <p:cNvPicPr/>
                <p:nvPr/>
              </p:nvPicPr>
              <p:blipFill>
                <a:blip r:embed="rId317"/>
                <a:stretch>
                  <a:fillRect/>
                </a:stretch>
              </p:blipFill>
              <p:spPr>
                <a:xfrm>
                  <a:off x="2456434" y="626788"/>
                  <a:ext cx="26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7921" name="Freihand 117920">
                  <a:extLst>
                    <a:ext uri="{FF2B5EF4-FFF2-40B4-BE49-F238E27FC236}">
                      <a16:creationId xmlns:a16="http://schemas.microsoft.com/office/drawing/2014/main" id="{21728A9F-8E91-54D6-EE06-4AE245E3557F}"/>
                    </a:ext>
                  </a:extLst>
                </p14:cNvPr>
                <p14:cNvContentPartPr/>
                <p14:nvPr/>
              </p14:nvContentPartPr>
              <p14:xfrm>
                <a:off x="2597914" y="596548"/>
                <a:ext cx="97920" cy="237600"/>
              </p14:xfrm>
            </p:contentPart>
          </mc:Choice>
          <mc:Fallback xmlns="">
            <p:pic>
              <p:nvPicPr>
                <p:cNvPr id="117921" name="Freihand 117920">
                  <a:extLst>
                    <a:ext uri="{FF2B5EF4-FFF2-40B4-BE49-F238E27FC236}">
                      <a16:creationId xmlns:a16="http://schemas.microsoft.com/office/drawing/2014/main" id="{21728A9F-8E91-54D6-EE06-4AE245E3557F}"/>
                    </a:ext>
                  </a:extLst>
                </p:cNvPr>
                <p:cNvPicPr/>
                <p:nvPr/>
              </p:nvPicPr>
              <p:blipFill>
                <a:blip r:embed="rId319"/>
                <a:stretch>
                  <a:fillRect/>
                </a:stretch>
              </p:blipFill>
              <p:spPr>
                <a:xfrm>
                  <a:off x="2588914" y="587908"/>
                  <a:ext cx="115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7922" name="Freihand 117921">
                  <a:extLst>
                    <a:ext uri="{FF2B5EF4-FFF2-40B4-BE49-F238E27FC236}">
                      <a16:creationId xmlns:a16="http://schemas.microsoft.com/office/drawing/2014/main" id="{6F3B1122-3F34-5519-3D1B-4EBAF91ECF43}"/>
                    </a:ext>
                  </a:extLst>
                </p14:cNvPr>
                <p14:cNvContentPartPr/>
                <p14:nvPr/>
              </p14:nvContentPartPr>
              <p14:xfrm>
                <a:off x="2583154" y="687988"/>
                <a:ext cx="156960" cy="37440"/>
              </p14:xfrm>
            </p:contentPart>
          </mc:Choice>
          <mc:Fallback xmlns="">
            <p:pic>
              <p:nvPicPr>
                <p:cNvPr id="117922" name="Freihand 117921">
                  <a:extLst>
                    <a:ext uri="{FF2B5EF4-FFF2-40B4-BE49-F238E27FC236}">
                      <a16:creationId xmlns:a16="http://schemas.microsoft.com/office/drawing/2014/main" id="{6F3B1122-3F34-5519-3D1B-4EBAF91ECF43}"/>
                    </a:ext>
                  </a:extLst>
                </p:cNvPr>
                <p:cNvPicPr/>
                <p:nvPr/>
              </p:nvPicPr>
              <p:blipFill>
                <a:blip r:embed="rId321"/>
                <a:stretch>
                  <a:fillRect/>
                </a:stretch>
              </p:blipFill>
              <p:spPr>
                <a:xfrm>
                  <a:off x="2574154" y="678988"/>
                  <a:ext cx="174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17923" name="Freihand 117922">
                  <a:extLst>
                    <a:ext uri="{FF2B5EF4-FFF2-40B4-BE49-F238E27FC236}">
                      <a16:creationId xmlns:a16="http://schemas.microsoft.com/office/drawing/2014/main" id="{2A6EEF79-F768-130E-8E12-C3CFA9FC9F4A}"/>
                    </a:ext>
                  </a:extLst>
                </p14:cNvPr>
                <p14:cNvContentPartPr/>
                <p14:nvPr/>
              </p14:nvContentPartPr>
              <p14:xfrm>
                <a:off x="2762074" y="659548"/>
                <a:ext cx="106560" cy="149040"/>
              </p14:xfrm>
            </p:contentPart>
          </mc:Choice>
          <mc:Fallback xmlns="">
            <p:pic>
              <p:nvPicPr>
                <p:cNvPr id="117923" name="Freihand 117922">
                  <a:extLst>
                    <a:ext uri="{FF2B5EF4-FFF2-40B4-BE49-F238E27FC236}">
                      <a16:creationId xmlns:a16="http://schemas.microsoft.com/office/drawing/2014/main" id="{2A6EEF79-F768-130E-8E12-C3CFA9FC9F4A}"/>
                    </a:ext>
                  </a:extLst>
                </p:cNvPr>
                <p:cNvPicPr/>
                <p:nvPr/>
              </p:nvPicPr>
              <p:blipFill>
                <a:blip r:embed="rId323"/>
                <a:stretch>
                  <a:fillRect/>
                </a:stretch>
              </p:blipFill>
              <p:spPr>
                <a:xfrm>
                  <a:off x="2753434" y="650548"/>
                  <a:ext cx="124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7925" name="Freihand 117924">
                  <a:extLst>
                    <a:ext uri="{FF2B5EF4-FFF2-40B4-BE49-F238E27FC236}">
                      <a16:creationId xmlns:a16="http://schemas.microsoft.com/office/drawing/2014/main" id="{4A694E6A-E2B4-DA8E-FC6E-68AE8B046ABF}"/>
                    </a:ext>
                  </a:extLst>
                </p14:cNvPr>
                <p14:cNvContentPartPr/>
                <p14:nvPr/>
              </p14:nvContentPartPr>
              <p14:xfrm>
                <a:off x="890074" y="1300708"/>
                <a:ext cx="81360" cy="132480"/>
              </p14:xfrm>
            </p:contentPart>
          </mc:Choice>
          <mc:Fallback xmlns="">
            <p:pic>
              <p:nvPicPr>
                <p:cNvPr id="117925" name="Freihand 117924">
                  <a:extLst>
                    <a:ext uri="{FF2B5EF4-FFF2-40B4-BE49-F238E27FC236}">
                      <a16:creationId xmlns:a16="http://schemas.microsoft.com/office/drawing/2014/main" id="{4A694E6A-E2B4-DA8E-FC6E-68AE8B046ABF}"/>
                    </a:ext>
                  </a:extLst>
                </p:cNvPr>
                <p:cNvPicPr/>
                <p:nvPr/>
              </p:nvPicPr>
              <p:blipFill>
                <a:blip r:embed="rId325"/>
                <a:stretch>
                  <a:fillRect/>
                </a:stretch>
              </p:blipFill>
              <p:spPr>
                <a:xfrm>
                  <a:off x="881434" y="1291708"/>
                  <a:ext cx="99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7926" name="Freihand 117925">
                  <a:extLst>
                    <a:ext uri="{FF2B5EF4-FFF2-40B4-BE49-F238E27FC236}">
                      <a16:creationId xmlns:a16="http://schemas.microsoft.com/office/drawing/2014/main" id="{596F289F-27D1-3AD5-D60D-CE751F09EE21}"/>
                    </a:ext>
                  </a:extLst>
                </p14:cNvPr>
                <p14:cNvContentPartPr/>
                <p14:nvPr/>
              </p14:nvContentPartPr>
              <p14:xfrm>
                <a:off x="864874" y="1201348"/>
                <a:ext cx="8640" cy="20880"/>
              </p14:xfrm>
            </p:contentPart>
          </mc:Choice>
          <mc:Fallback xmlns="">
            <p:pic>
              <p:nvPicPr>
                <p:cNvPr id="117926" name="Freihand 117925">
                  <a:extLst>
                    <a:ext uri="{FF2B5EF4-FFF2-40B4-BE49-F238E27FC236}">
                      <a16:creationId xmlns:a16="http://schemas.microsoft.com/office/drawing/2014/main" id="{596F289F-27D1-3AD5-D60D-CE751F09EE21}"/>
                    </a:ext>
                  </a:extLst>
                </p:cNvPr>
                <p:cNvPicPr/>
                <p:nvPr/>
              </p:nvPicPr>
              <p:blipFill>
                <a:blip r:embed="rId327"/>
                <a:stretch>
                  <a:fillRect/>
                </a:stretch>
              </p:blipFill>
              <p:spPr>
                <a:xfrm>
                  <a:off x="855874" y="1192708"/>
                  <a:ext cx="26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7927" name="Freihand 117926">
                  <a:extLst>
                    <a:ext uri="{FF2B5EF4-FFF2-40B4-BE49-F238E27FC236}">
                      <a16:creationId xmlns:a16="http://schemas.microsoft.com/office/drawing/2014/main" id="{32715A9F-EBC3-B1D9-59BA-FD30996E4414}"/>
                    </a:ext>
                  </a:extLst>
                </p14:cNvPr>
                <p14:cNvContentPartPr/>
                <p14:nvPr/>
              </p14:nvContentPartPr>
              <p14:xfrm>
                <a:off x="997354" y="1264708"/>
                <a:ext cx="100800" cy="124200"/>
              </p14:xfrm>
            </p:contentPart>
          </mc:Choice>
          <mc:Fallback xmlns="">
            <p:pic>
              <p:nvPicPr>
                <p:cNvPr id="117927" name="Freihand 117926">
                  <a:extLst>
                    <a:ext uri="{FF2B5EF4-FFF2-40B4-BE49-F238E27FC236}">
                      <a16:creationId xmlns:a16="http://schemas.microsoft.com/office/drawing/2014/main" id="{32715A9F-EBC3-B1D9-59BA-FD30996E4414}"/>
                    </a:ext>
                  </a:extLst>
                </p:cNvPr>
                <p:cNvPicPr/>
                <p:nvPr/>
              </p:nvPicPr>
              <p:blipFill>
                <a:blip r:embed="rId329"/>
                <a:stretch>
                  <a:fillRect/>
                </a:stretch>
              </p:blipFill>
              <p:spPr>
                <a:xfrm>
                  <a:off x="988354" y="1256068"/>
                  <a:ext cx="118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17928" name="Freihand 117927">
                  <a:extLst>
                    <a:ext uri="{FF2B5EF4-FFF2-40B4-BE49-F238E27FC236}">
                      <a16:creationId xmlns:a16="http://schemas.microsoft.com/office/drawing/2014/main" id="{5960E4D8-039D-75FE-4FBA-FAF5F8CE52C6}"/>
                    </a:ext>
                  </a:extLst>
                </p14:cNvPr>
                <p14:cNvContentPartPr/>
                <p14:nvPr/>
              </p14:nvContentPartPr>
              <p14:xfrm>
                <a:off x="1232434" y="1161388"/>
                <a:ext cx="198360" cy="206640"/>
              </p14:xfrm>
            </p:contentPart>
          </mc:Choice>
          <mc:Fallback xmlns="">
            <p:pic>
              <p:nvPicPr>
                <p:cNvPr id="117928" name="Freihand 117927">
                  <a:extLst>
                    <a:ext uri="{FF2B5EF4-FFF2-40B4-BE49-F238E27FC236}">
                      <a16:creationId xmlns:a16="http://schemas.microsoft.com/office/drawing/2014/main" id="{5960E4D8-039D-75FE-4FBA-FAF5F8CE52C6}"/>
                    </a:ext>
                  </a:extLst>
                </p:cNvPr>
                <p:cNvPicPr/>
                <p:nvPr/>
              </p:nvPicPr>
              <p:blipFill>
                <a:blip r:embed="rId331"/>
                <a:stretch>
                  <a:fillRect/>
                </a:stretch>
              </p:blipFill>
              <p:spPr>
                <a:xfrm>
                  <a:off x="1223434" y="1152388"/>
                  <a:ext cx="216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7929" name="Freihand 117928">
                  <a:extLst>
                    <a:ext uri="{FF2B5EF4-FFF2-40B4-BE49-F238E27FC236}">
                      <a16:creationId xmlns:a16="http://schemas.microsoft.com/office/drawing/2014/main" id="{1AD9171E-B523-D88B-4E73-3D4A98AF8AE0}"/>
                    </a:ext>
                  </a:extLst>
                </p14:cNvPr>
                <p14:cNvContentPartPr/>
                <p14:nvPr/>
              </p14:nvContentPartPr>
              <p14:xfrm>
                <a:off x="1495234" y="1166068"/>
                <a:ext cx="59400" cy="140040"/>
              </p14:xfrm>
            </p:contentPart>
          </mc:Choice>
          <mc:Fallback xmlns="">
            <p:pic>
              <p:nvPicPr>
                <p:cNvPr id="117929" name="Freihand 117928">
                  <a:extLst>
                    <a:ext uri="{FF2B5EF4-FFF2-40B4-BE49-F238E27FC236}">
                      <a16:creationId xmlns:a16="http://schemas.microsoft.com/office/drawing/2014/main" id="{1AD9171E-B523-D88B-4E73-3D4A98AF8AE0}"/>
                    </a:ext>
                  </a:extLst>
                </p:cNvPr>
                <p:cNvPicPr/>
                <p:nvPr/>
              </p:nvPicPr>
              <p:blipFill>
                <a:blip r:embed="rId333"/>
                <a:stretch>
                  <a:fillRect/>
                </a:stretch>
              </p:blipFill>
              <p:spPr>
                <a:xfrm>
                  <a:off x="1486594" y="1157068"/>
                  <a:ext cx="77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7930" name="Freihand 117929">
                  <a:extLst>
                    <a:ext uri="{FF2B5EF4-FFF2-40B4-BE49-F238E27FC236}">
                      <a16:creationId xmlns:a16="http://schemas.microsoft.com/office/drawing/2014/main" id="{94D6EF16-CA31-23DE-E331-934A30940564}"/>
                    </a:ext>
                  </a:extLst>
                </p14:cNvPr>
                <p14:cNvContentPartPr/>
                <p14:nvPr/>
              </p14:nvContentPartPr>
              <p14:xfrm>
                <a:off x="1620154" y="1063828"/>
                <a:ext cx="129240" cy="263880"/>
              </p14:xfrm>
            </p:contentPart>
          </mc:Choice>
          <mc:Fallback xmlns="">
            <p:pic>
              <p:nvPicPr>
                <p:cNvPr id="117930" name="Freihand 117929">
                  <a:extLst>
                    <a:ext uri="{FF2B5EF4-FFF2-40B4-BE49-F238E27FC236}">
                      <a16:creationId xmlns:a16="http://schemas.microsoft.com/office/drawing/2014/main" id="{94D6EF16-CA31-23DE-E331-934A30940564}"/>
                    </a:ext>
                  </a:extLst>
                </p:cNvPr>
                <p:cNvPicPr/>
                <p:nvPr/>
              </p:nvPicPr>
              <p:blipFill>
                <a:blip r:embed="rId335"/>
                <a:stretch>
                  <a:fillRect/>
                </a:stretch>
              </p:blipFill>
              <p:spPr>
                <a:xfrm>
                  <a:off x="1611514" y="1054828"/>
                  <a:ext cx="1468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7931" name="Freihand 117930">
                  <a:extLst>
                    <a:ext uri="{FF2B5EF4-FFF2-40B4-BE49-F238E27FC236}">
                      <a16:creationId xmlns:a16="http://schemas.microsoft.com/office/drawing/2014/main" id="{F1D11344-74DB-4A41-EE1F-4A7A78F01726}"/>
                    </a:ext>
                  </a:extLst>
                </p14:cNvPr>
                <p14:cNvContentPartPr/>
                <p14:nvPr/>
              </p14:nvContentPartPr>
              <p14:xfrm>
                <a:off x="1798354" y="1181548"/>
                <a:ext cx="110880" cy="110880"/>
              </p14:xfrm>
            </p:contentPart>
          </mc:Choice>
          <mc:Fallback xmlns="">
            <p:pic>
              <p:nvPicPr>
                <p:cNvPr id="117931" name="Freihand 117930">
                  <a:extLst>
                    <a:ext uri="{FF2B5EF4-FFF2-40B4-BE49-F238E27FC236}">
                      <a16:creationId xmlns:a16="http://schemas.microsoft.com/office/drawing/2014/main" id="{F1D11344-74DB-4A41-EE1F-4A7A78F01726}"/>
                    </a:ext>
                  </a:extLst>
                </p:cNvPr>
                <p:cNvPicPr/>
                <p:nvPr/>
              </p:nvPicPr>
              <p:blipFill>
                <a:blip r:embed="rId337"/>
                <a:stretch>
                  <a:fillRect/>
                </a:stretch>
              </p:blipFill>
              <p:spPr>
                <a:xfrm>
                  <a:off x="1789714" y="1172548"/>
                  <a:ext cx="12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7932" name="Freihand 117931">
                  <a:extLst>
                    <a:ext uri="{FF2B5EF4-FFF2-40B4-BE49-F238E27FC236}">
                      <a16:creationId xmlns:a16="http://schemas.microsoft.com/office/drawing/2014/main" id="{667A3928-0DB0-2A38-E8C1-C76E2667D2AB}"/>
                    </a:ext>
                  </a:extLst>
                </p14:cNvPr>
                <p14:cNvContentPartPr/>
                <p14:nvPr/>
              </p14:nvContentPartPr>
              <p14:xfrm>
                <a:off x="1928674" y="1162828"/>
                <a:ext cx="104760" cy="117360"/>
              </p14:xfrm>
            </p:contentPart>
          </mc:Choice>
          <mc:Fallback xmlns="">
            <p:pic>
              <p:nvPicPr>
                <p:cNvPr id="117932" name="Freihand 117931">
                  <a:extLst>
                    <a:ext uri="{FF2B5EF4-FFF2-40B4-BE49-F238E27FC236}">
                      <a16:creationId xmlns:a16="http://schemas.microsoft.com/office/drawing/2014/main" id="{667A3928-0DB0-2A38-E8C1-C76E2667D2AB}"/>
                    </a:ext>
                  </a:extLst>
                </p:cNvPr>
                <p:cNvPicPr/>
                <p:nvPr/>
              </p:nvPicPr>
              <p:blipFill>
                <a:blip r:embed="rId339"/>
                <a:stretch>
                  <a:fillRect/>
                </a:stretch>
              </p:blipFill>
              <p:spPr>
                <a:xfrm>
                  <a:off x="1919674" y="1154188"/>
                  <a:ext cx="122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7933" name="Freihand 117932">
                  <a:extLst>
                    <a:ext uri="{FF2B5EF4-FFF2-40B4-BE49-F238E27FC236}">
                      <a16:creationId xmlns:a16="http://schemas.microsoft.com/office/drawing/2014/main" id="{58517B01-8856-39C7-7BB7-CCC0B8B55C20}"/>
                    </a:ext>
                  </a:extLst>
                </p14:cNvPr>
                <p14:cNvContentPartPr/>
                <p14:nvPr/>
              </p14:nvContentPartPr>
              <p14:xfrm>
                <a:off x="2044954" y="1068868"/>
                <a:ext cx="189000" cy="154800"/>
              </p14:xfrm>
            </p:contentPart>
          </mc:Choice>
          <mc:Fallback xmlns="">
            <p:pic>
              <p:nvPicPr>
                <p:cNvPr id="117933" name="Freihand 117932">
                  <a:extLst>
                    <a:ext uri="{FF2B5EF4-FFF2-40B4-BE49-F238E27FC236}">
                      <a16:creationId xmlns:a16="http://schemas.microsoft.com/office/drawing/2014/main" id="{58517B01-8856-39C7-7BB7-CCC0B8B55C20}"/>
                    </a:ext>
                  </a:extLst>
                </p:cNvPr>
                <p:cNvPicPr/>
                <p:nvPr/>
              </p:nvPicPr>
              <p:blipFill>
                <a:blip r:embed="rId341"/>
                <a:stretch>
                  <a:fillRect/>
                </a:stretch>
              </p:blipFill>
              <p:spPr>
                <a:xfrm>
                  <a:off x="2035954" y="1059868"/>
                  <a:ext cx="206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7934" name="Freihand 117933">
                  <a:extLst>
                    <a:ext uri="{FF2B5EF4-FFF2-40B4-BE49-F238E27FC236}">
                      <a16:creationId xmlns:a16="http://schemas.microsoft.com/office/drawing/2014/main" id="{96B3CE47-3A29-C94D-B618-D15C59B12BC0}"/>
                    </a:ext>
                  </a:extLst>
                </p14:cNvPr>
                <p14:cNvContentPartPr/>
                <p14:nvPr/>
              </p14:nvContentPartPr>
              <p14:xfrm>
                <a:off x="2377594" y="1019548"/>
                <a:ext cx="227880" cy="284760"/>
              </p14:xfrm>
            </p:contentPart>
          </mc:Choice>
          <mc:Fallback xmlns="">
            <p:pic>
              <p:nvPicPr>
                <p:cNvPr id="117934" name="Freihand 117933">
                  <a:extLst>
                    <a:ext uri="{FF2B5EF4-FFF2-40B4-BE49-F238E27FC236}">
                      <a16:creationId xmlns:a16="http://schemas.microsoft.com/office/drawing/2014/main" id="{96B3CE47-3A29-C94D-B618-D15C59B12BC0}"/>
                    </a:ext>
                  </a:extLst>
                </p:cNvPr>
                <p:cNvPicPr/>
                <p:nvPr/>
              </p:nvPicPr>
              <p:blipFill>
                <a:blip r:embed="rId343"/>
                <a:stretch>
                  <a:fillRect/>
                </a:stretch>
              </p:blipFill>
              <p:spPr>
                <a:xfrm>
                  <a:off x="2368594" y="1010908"/>
                  <a:ext cx="2455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7935" name="Freihand 117934">
                  <a:extLst>
                    <a:ext uri="{FF2B5EF4-FFF2-40B4-BE49-F238E27FC236}">
                      <a16:creationId xmlns:a16="http://schemas.microsoft.com/office/drawing/2014/main" id="{70127BD7-F1A9-FCD3-C32A-B41FF2889251}"/>
                    </a:ext>
                  </a:extLst>
                </p14:cNvPr>
                <p14:cNvContentPartPr/>
                <p14:nvPr/>
              </p14:nvContentPartPr>
              <p14:xfrm>
                <a:off x="2706274" y="1031068"/>
                <a:ext cx="82440" cy="78480"/>
              </p14:xfrm>
            </p:contentPart>
          </mc:Choice>
          <mc:Fallback xmlns="">
            <p:pic>
              <p:nvPicPr>
                <p:cNvPr id="117935" name="Freihand 117934">
                  <a:extLst>
                    <a:ext uri="{FF2B5EF4-FFF2-40B4-BE49-F238E27FC236}">
                      <a16:creationId xmlns:a16="http://schemas.microsoft.com/office/drawing/2014/main" id="{70127BD7-F1A9-FCD3-C32A-B41FF2889251}"/>
                    </a:ext>
                  </a:extLst>
                </p:cNvPr>
                <p:cNvPicPr/>
                <p:nvPr/>
              </p:nvPicPr>
              <p:blipFill>
                <a:blip r:embed="rId345"/>
                <a:stretch>
                  <a:fillRect/>
                </a:stretch>
              </p:blipFill>
              <p:spPr>
                <a:xfrm>
                  <a:off x="2697634" y="1022068"/>
                  <a:ext cx="100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7936" name="Freihand 117935">
                  <a:extLst>
                    <a:ext uri="{FF2B5EF4-FFF2-40B4-BE49-F238E27FC236}">
                      <a16:creationId xmlns:a16="http://schemas.microsoft.com/office/drawing/2014/main" id="{7677BCCA-7EEF-E9D3-B2B4-48A27C4BADCA}"/>
                    </a:ext>
                  </a:extLst>
                </p14:cNvPr>
                <p14:cNvContentPartPr/>
                <p14:nvPr/>
              </p14:nvContentPartPr>
              <p14:xfrm>
                <a:off x="2897794" y="960868"/>
                <a:ext cx="100440" cy="247320"/>
              </p14:xfrm>
            </p:contentPart>
          </mc:Choice>
          <mc:Fallback xmlns="">
            <p:pic>
              <p:nvPicPr>
                <p:cNvPr id="117936" name="Freihand 117935">
                  <a:extLst>
                    <a:ext uri="{FF2B5EF4-FFF2-40B4-BE49-F238E27FC236}">
                      <a16:creationId xmlns:a16="http://schemas.microsoft.com/office/drawing/2014/main" id="{7677BCCA-7EEF-E9D3-B2B4-48A27C4BADCA}"/>
                    </a:ext>
                  </a:extLst>
                </p:cNvPr>
                <p:cNvPicPr/>
                <p:nvPr/>
              </p:nvPicPr>
              <p:blipFill>
                <a:blip r:embed="rId347"/>
                <a:stretch>
                  <a:fillRect/>
                </a:stretch>
              </p:blipFill>
              <p:spPr>
                <a:xfrm>
                  <a:off x="2889154" y="951868"/>
                  <a:ext cx="118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17937" name="Freihand 117936">
                  <a:extLst>
                    <a:ext uri="{FF2B5EF4-FFF2-40B4-BE49-F238E27FC236}">
                      <a16:creationId xmlns:a16="http://schemas.microsoft.com/office/drawing/2014/main" id="{2DCA92E1-63D0-6502-89B5-CDC10E5529D8}"/>
                    </a:ext>
                  </a:extLst>
                </p14:cNvPr>
                <p14:cNvContentPartPr/>
                <p14:nvPr/>
              </p14:nvContentPartPr>
              <p14:xfrm>
                <a:off x="3027754" y="883468"/>
                <a:ext cx="186480" cy="128880"/>
              </p14:xfrm>
            </p:contentPart>
          </mc:Choice>
          <mc:Fallback xmlns="">
            <p:pic>
              <p:nvPicPr>
                <p:cNvPr id="117937" name="Freihand 117936">
                  <a:extLst>
                    <a:ext uri="{FF2B5EF4-FFF2-40B4-BE49-F238E27FC236}">
                      <a16:creationId xmlns:a16="http://schemas.microsoft.com/office/drawing/2014/main" id="{2DCA92E1-63D0-6502-89B5-CDC10E5529D8}"/>
                    </a:ext>
                  </a:extLst>
                </p:cNvPr>
                <p:cNvPicPr/>
                <p:nvPr/>
              </p:nvPicPr>
              <p:blipFill>
                <a:blip r:embed="rId349"/>
                <a:stretch>
                  <a:fillRect/>
                </a:stretch>
              </p:blipFill>
              <p:spPr>
                <a:xfrm>
                  <a:off x="3019114" y="874828"/>
                  <a:ext cx="204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17938" name="Freihand 117937">
                  <a:extLst>
                    <a:ext uri="{FF2B5EF4-FFF2-40B4-BE49-F238E27FC236}">
                      <a16:creationId xmlns:a16="http://schemas.microsoft.com/office/drawing/2014/main" id="{E133802E-967B-FE78-D052-F80DB6B1EEAF}"/>
                    </a:ext>
                  </a:extLst>
                </p14:cNvPr>
                <p14:cNvContentPartPr/>
                <p14:nvPr/>
              </p14:nvContentPartPr>
              <p14:xfrm>
                <a:off x="3261034" y="787348"/>
                <a:ext cx="105480" cy="159120"/>
              </p14:xfrm>
            </p:contentPart>
          </mc:Choice>
          <mc:Fallback xmlns="">
            <p:pic>
              <p:nvPicPr>
                <p:cNvPr id="117938" name="Freihand 117937">
                  <a:extLst>
                    <a:ext uri="{FF2B5EF4-FFF2-40B4-BE49-F238E27FC236}">
                      <a16:creationId xmlns:a16="http://schemas.microsoft.com/office/drawing/2014/main" id="{E133802E-967B-FE78-D052-F80DB6B1EEAF}"/>
                    </a:ext>
                  </a:extLst>
                </p:cNvPr>
                <p:cNvPicPr/>
                <p:nvPr/>
              </p:nvPicPr>
              <p:blipFill>
                <a:blip r:embed="rId351"/>
                <a:stretch>
                  <a:fillRect/>
                </a:stretch>
              </p:blipFill>
              <p:spPr>
                <a:xfrm>
                  <a:off x="3252034" y="778348"/>
                  <a:ext cx="123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7939" name="Freihand 117938">
                  <a:extLst>
                    <a:ext uri="{FF2B5EF4-FFF2-40B4-BE49-F238E27FC236}">
                      <a16:creationId xmlns:a16="http://schemas.microsoft.com/office/drawing/2014/main" id="{15FC53EE-C059-918B-A4C7-21F38D28434D}"/>
                    </a:ext>
                  </a:extLst>
                </p14:cNvPr>
                <p14:cNvContentPartPr/>
                <p14:nvPr/>
              </p14:nvContentPartPr>
              <p14:xfrm>
                <a:off x="3554434" y="703108"/>
                <a:ext cx="406080" cy="298800"/>
              </p14:xfrm>
            </p:contentPart>
          </mc:Choice>
          <mc:Fallback xmlns="">
            <p:pic>
              <p:nvPicPr>
                <p:cNvPr id="117939" name="Freihand 117938">
                  <a:extLst>
                    <a:ext uri="{FF2B5EF4-FFF2-40B4-BE49-F238E27FC236}">
                      <a16:creationId xmlns:a16="http://schemas.microsoft.com/office/drawing/2014/main" id="{15FC53EE-C059-918B-A4C7-21F38D28434D}"/>
                    </a:ext>
                  </a:extLst>
                </p:cNvPr>
                <p:cNvPicPr/>
                <p:nvPr/>
              </p:nvPicPr>
              <p:blipFill>
                <a:blip r:embed="rId353"/>
                <a:stretch>
                  <a:fillRect/>
                </a:stretch>
              </p:blipFill>
              <p:spPr>
                <a:xfrm>
                  <a:off x="3545794" y="694468"/>
                  <a:ext cx="4237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7940" name="Freihand 117939">
                  <a:extLst>
                    <a:ext uri="{FF2B5EF4-FFF2-40B4-BE49-F238E27FC236}">
                      <a16:creationId xmlns:a16="http://schemas.microsoft.com/office/drawing/2014/main" id="{813AA151-1355-A8F0-94E4-D59E8AA44426}"/>
                    </a:ext>
                  </a:extLst>
                </p14:cNvPr>
                <p14:cNvContentPartPr/>
                <p14:nvPr/>
              </p14:nvContentPartPr>
              <p14:xfrm>
                <a:off x="4068874" y="757468"/>
                <a:ext cx="130320" cy="87480"/>
              </p14:xfrm>
            </p:contentPart>
          </mc:Choice>
          <mc:Fallback xmlns="">
            <p:pic>
              <p:nvPicPr>
                <p:cNvPr id="117940" name="Freihand 117939">
                  <a:extLst>
                    <a:ext uri="{FF2B5EF4-FFF2-40B4-BE49-F238E27FC236}">
                      <a16:creationId xmlns:a16="http://schemas.microsoft.com/office/drawing/2014/main" id="{813AA151-1355-A8F0-94E4-D59E8AA44426}"/>
                    </a:ext>
                  </a:extLst>
                </p:cNvPr>
                <p:cNvPicPr/>
                <p:nvPr/>
              </p:nvPicPr>
              <p:blipFill>
                <a:blip r:embed="rId355"/>
                <a:stretch>
                  <a:fillRect/>
                </a:stretch>
              </p:blipFill>
              <p:spPr>
                <a:xfrm>
                  <a:off x="4059874" y="748468"/>
                  <a:ext cx="147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7941" name="Freihand 117940">
                  <a:extLst>
                    <a:ext uri="{FF2B5EF4-FFF2-40B4-BE49-F238E27FC236}">
                      <a16:creationId xmlns:a16="http://schemas.microsoft.com/office/drawing/2014/main" id="{A344D835-C03F-D18D-600E-F1E00FD81805}"/>
                    </a:ext>
                  </a:extLst>
                </p14:cNvPr>
                <p14:cNvContentPartPr/>
                <p14:nvPr/>
              </p14:nvContentPartPr>
              <p14:xfrm>
                <a:off x="4218994" y="709228"/>
                <a:ext cx="276840" cy="127800"/>
              </p14:xfrm>
            </p:contentPart>
          </mc:Choice>
          <mc:Fallback xmlns="">
            <p:pic>
              <p:nvPicPr>
                <p:cNvPr id="117941" name="Freihand 117940">
                  <a:extLst>
                    <a:ext uri="{FF2B5EF4-FFF2-40B4-BE49-F238E27FC236}">
                      <a16:creationId xmlns:a16="http://schemas.microsoft.com/office/drawing/2014/main" id="{A344D835-C03F-D18D-600E-F1E00FD81805}"/>
                    </a:ext>
                  </a:extLst>
                </p:cNvPr>
                <p:cNvPicPr/>
                <p:nvPr/>
              </p:nvPicPr>
              <p:blipFill>
                <a:blip r:embed="rId357"/>
                <a:stretch>
                  <a:fillRect/>
                </a:stretch>
              </p:blipFill>
              <p:spPr>
                <a:xfrm>
                  <a:off x="4210354" y="700588"/>
                  <a:ext cx="294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7942" name="Freihand 117941">
                  <a:extLst>
                    <a:ext uri="{FF2B5EF4-FFF2-40B4-BE49-F238E27FC236}">
                      <a16:creationId xmlns:a16="http://schemas.microsoft.com/office/drawing/2014/main" id="{D0156372-DBFA-A32E-97CE-F7807DB3DC0E}"/>
                    </a:ext>
                  </a:extLst>
                </p14:cNvPr>
                <p14:cNvContentPartPr/>
                <p14:nvPr/>
              </p14:nvContentPartPr>
              <p14:xfrm>
                <a:off x="4454794" y="616708"/>
                <a:ext cx="268560" cy="197640"/>
              </p14:xfrm>
            </p:contentPart>
          </mc:Choice>
          <mc:Fallback xmlns="">
            <p:pic>
              <p:nvPicPr>
                <p:cNvPr id="117942" name="Freihand 117941">
                  <a:extLst>
                    <a:ext uri="{FF2B5EF4-FFF2-40B4-BE49-F238E27FC236}">
                      <a16:creationId xmlns:a16="http://schemas.microsoft.com/office/drawing/2014/main" id="{D0156372-DBFA-A32E-97CE-F7807DB3DC0E}"/>
                    </a:ext>
                  </a:extLst>
                </p:cNvPr>
                <p:cNvPicPr/>
                <p:nvPr/>
              </p:nvPicPr>
              <p:blipFill>
                <a:blip r:embed="rId359"/>
                <a:stretch>
                  <a:fillRect/>
                </a:stretch>
              </p:blipFill>
              <p:spPr>
                <a:xfrm>
                  <a:off x="4446154" y="608068"/>
                  <a:ext cx="286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7944" name="Freihand 117943">
                  <a:extLst>
                    <a:ext uri="{FF2B5EF4-FFF2-40B4-BE49-F238E27FC236}">
                      <a16:creationId xmlns:a16="http://schemas.microsoft.com/office/drawing/2014/main" id="{E4BB5BB9-4786-6928-653B-5424B3747C74}"/>
                    </a:ext>
                  </a:extLst>
                </p14:cNvPr>
                <p14:cNvContentPartPr/>
                <p14:nvPr/>
              </p14:nvContentPartPr>
              <p14:xfrm>
                <a:off x="3433834" y="741988"/>
                <a:ext cx="1574280" cy="368280"/>
              </p14:xfrm>
            </p:contentPart>
          </mc:Choice>
          <mc:Fallback xmlns="">
            <p:pic>
              <p:nvPicPr>
                <p:cNvPr id="117944" name="Freihand 117943">
                  <a:extLst>
                    <a:ext uri="{FF2B5EF4-FFF2-40B4-BE49-F238E27FC236}">
                      <a16:creationId xmlns:a16="http://schemas.microsoft.com/office/drawing/2014/main" id="{E4BB5BB9-4786-6928-653B-5424B3747C74}"/>
                    </a:ext>
                  </a:extLst>
                </p:cNvPr>
                <p:cNvPicPr/>
                <p:nvPr/>
              </p:nvPicPr>
              <p:blipFill>
                <a:blip r:embed="rId361"/>
                <a:stretch>
                  <a:fillRect/>
                </a:stretch>
              </p:blipFill>
              <p:spPr>
                <a:xfrm>
                  <a:off x="3424834" y="732988"/>
                  <a:ext cx="1591920" cy="38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2">
            <p14:nvContentPartPr>
              <p14:cNvPr id="117946" name="Freihand 117945">
                <a:extLst>
                  <a:ext uri="{FF2B5EF4-FFF2-40B4-BE49-F238E27FC236}">
                    <a16:creationId xmlns:a16="http://schemas.microsoft.com/office/drawing/2014/main" id="{6D8058CE-A31B-BAE0-DE76-314B01A72B25}"/>
                  </a:ext>
                </a:extLst>
              </p14:cNvPr>
              <p14:cNvContentPartPr/>
              <p14:nvPr/>
            </p14:nvContentPartPr>
            <p14:xfrm>
              <a:off x="10649314" y="1553428"/>
              <a:ext cx="1528200" cy="910800"/>
            </p14:xfrm>
          </p:contentPart>
        </mc:Choice>
        <mc:Fallback xmlns="">
          <p:pic>
            <p:nvPicPr>
              <p:cNvPr id="117946" name="Freihand 117945">
                <a:extLst>
                  <a:ext uri="{FF2B5EF4-FFF2-40B4-BE49-F238E27FC236}">
                    <a16:creationId xmlns:a16="http://schemas.microsoft.com/office/drawing/2014/main" id="{6D8058CE-A31B-BAE0-DE76-314B01A72B25}"/>
                  </a:ext>
                </a:extLst>
              </p:cNvPr>
              <p:cNvPicPr/>
              <p:nvPr/>
            </p:nvPicPr>
            <p:blipFill>
              <a:blip r:embed="rId363"/>
              <a:stretch>
                <a:fillRect/>
              </a:stretch>
            </p:blipFill>
            <p:spPr>
              <a:xfrm>
                <a:off x="10640674" y="1544788"/>
                <a:ext cx="1545840" cy="928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7948" name="Freihand 117947">
                <a:extLst>
                  <a:ext uri="{FF2B5EF4-FFF2-40B4-BE49-F238E27FC236}">
                    <a16:creationId xmlns:a16="http://schemas.microsoft.com/office/drawing/2014/main" id="{29857916-0263-7CD6-E0D4-3686E1D30FA2}"/>
                  </a:ext>
                </a:extLst>
              </p14:cNvPr>
              <p14:cNvContentPartPr/>
              <p14:nvPr/>
            </p14:nvContentPartPr>
            <p14:xfrm>
              <a:off x="5064274" y="1619308"/>
              <a:ext cx="432720" cy="566280"/>
            </p14:xfrm>
          </p:contentPart>
        </mc:Choice>
        <mc:Fallback xmlns="">
          <p:pic>
            <p:nvPicPr>
              <p:cNvPr id="117948" name="Freihand 117947">
                <a:extLst>
                  <a:ext uri="{FF2B5EF4-FFF2-40B4-BE49-F238E27FC236}">
                    <a16:creationId xmlns:a16="http://schemas.microsoft.com/office/drawing/2014/main" id="{29857916-0263-7CD6-E0D4-3686E1D30FA2}"/>
                  </a:ext>
                </a:extLst>
              </p:cNvPr>
              <p:cNvPicPr/>
              <p:nvPr/>
            </p:nvPicPr>
            <p:blipFill>
              <a:blip r:embed="rId365"/>
              <a:stretch>
                <a:fillRect/>
              </a:stretch>
            </p:blipFill>
            <p:spPr>
              <a:xfrm>
                <a:off x="5055634" y="1610668"/>
                <a:ext cx="45036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7949" name="Freihand 117948">
                <a:extLst>
                  <a:ext uri="{FF2B5EF4-FFF2-40B4-BE49-F238E27FC236}">
                    <a16:creationId xmlns:a16="http://schemas.microsoft.com/office/drawing/2014/main" id="{11562536-6E0D-576E-24F0-3DF3064E5456}"/>
                  </a:ext>
                </a:extLst>
              </p14:cNvPr>
              <p14:cNvContentPartPr/>
              <p14:nvPr/>
            </p14:nvContentPartPr>
            <p14:xfrm>
              <a:off x="5069674" y="1653148"/>
              <a:ext cx="335160" cy="491400"/>
            </p14:xfrm>
          </p:contentPart>
        </mc:Choice>
        <mc:Fallback xmlns="">
          <p:pic>
            <p:nvPicPr>
              <p:cNvPr id="117949" name="Freihand 117948">
                <a:extLst>
                  <a:ext uri="{FF2B5EF4-FFF2-40B4-BE49-F238E27FC236}">
                    <a16:creationId xmlns:a16="http://schemas.microsoft.com/office/drawing/2014/main" id="{11562536-6E0D-576E-24F0-3DF3064E5456}"/>
                  </a:ext>
                </a:extLst>
              </p:cNvPr>
              <p:cNvPicPr/>
              <p:nvPr/>
            </p:nvPicPr>
            <p:blipFill>
              <a:blip r:embed="rId367"/>
              <a:stretch>
                <a:fillRect/>
              </a:stretch>
            </p:blipFill>
            <p:spPr>
              <a:xfrm>
                <a:off x="5060674" y="1644508"/>
                <a:ext cx="352800" cy="509040"/>
              </a:xfrm>
              <a:prstGeom prst="rect">
                <a:avLst/>
              </a:prstGeom>
            </p:spPr>
          </p:pic>
        </mc:Fallback>
      </mc:AlternateContent>
      <p:grpSp>
        <p:nvGrpSpPr>
          <p:cNvPr id="117951" name="Gruppieren 117950">
            <a:extLst>
              <a:ext uri="{FF2B5EF4-FFF2-40B4-BE49-F238E27FC236}">
                <a16:creationId xmlns:a16="http://schemas.microsoft.com/office/drawing/2014/main" id="{B3595CDF-AF94-D74D-1B8F-A9FF75A3DBBD}"/>
              </a:ext>
            </a:extLst>
          </p:cNvPr>
          <p:cNvGrpSpPr/>
          <p:nvPr/>
        </p:nvGrpSpPr>
        <p:grpSpPr>
          <a:xfrm>
            <a:off x="8997994" y="1485748"/>
            <a:ext cx="3106440" cy="979560"/>
            <a:chOff x="8997994" y="1485748"/>
            <a:chExt cx="3106440" cy="979560"/>
          </a:xfrm>
        </p:grpSpPr>
        <mc:AlternateContent xmlns:mc="http://schemas.openxmlformats.org/markup-compatibility/2006" xmlns:p14="http://schemas.microsoft.com/office/powerpoint/2010/main">
          <mc:Choice Requires="p14">
            <p:contentPart p14:bwMode="auto" r:id="rId368">
              <p14:nvContentPartPr>
                <p14:cNvPr id="117853" name="Freihand 117852">
                  <a:extLst>
                    <a:ext uri="{FF2B5EF4-FFF2-40B4-BE49-F238E27FC236}">
                      <a16:creationId xmlns:a16="http://schemas.microsoft.com/office/drawing/2014/main" id="{0889E05A-3F17-341C-0848-7E56A01D4677}"/>
                    </a:ext>
                  </a:extLst>
                </p14:cNvPr>
                <p14:cNvContentPartPr/>
                <p14:nvPr/>
              </p14:nvContentPartPr>
              <p14:xfrm>
                <a:off x="8997994" y="1543348"/>
                <a:ext cx="262080" cy="363960"/>
              </p14:xfrm>
            </p:contentPart>
          </mc:Choice>
          <mc:Fallback xmlns="">
            <p:pic>
              <p:nvPicPr>
                <p:cNvPr id="117853" name="Freihand 117852">
                  <a:extLst>
                    <a:ext uri="{FF2B5EF4-FFF2-40B4-BE49-F238E27FC236}">
                      <a16:creationId xmlns:a16="http://schemas.microsoft.com/office/drawing/2014/main" id="{0889E05A-3F17-341C-0848-7E56A01D4677}"/>
                    </a:ext>
                  </a:extLst>
                </p:cNvPr>
                <p:cNvPicPr/>
                <p:nvPr/>
              </p:nvPicPr>
              <p:blipFill>
                <a:blip r:embed="rId369"/>
                <a:stretch>
                  <a:fillRect/>
                </a:stretch>
              </p:blipFill>
              <p:spPr>
                <a:xfrm>
                  <a:off x="8989354" y="1534708"/>
                  <a:ext cx="27972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17854" name="Freihand 117853">
                  <a:extLst>
                    <a:ext uri="{FF2B5EF4-FFF2-40B4-BE49-F238E27FC236}">
                      <a16:creationId xmlns:a16="http://schemas.microsoft.com/office/drawing/2014/main" id="{CBD0A5A3-DC3A-A99F-2538-A5A143CE61E0}"/>
                    </a:ext>
                  </a:extLst>
                </p14:cNvPr>
                <p14:cNvContentPartPr/>
                <p14:nvPr/>
              </p14:nvContentPartPr>
              <p14:xfrm>
                <a:off x="9298234" y="1548028"/>
                <a:ext cx="127080" cy="207000"/>
              </p14:xfrm>
            </p:contentPart>
          </mc:Choice>
          <mc:Fallback xmlns="">
            <p:pic>
              <p:nvPicPr>
                <p:cNvPr id="117854" name="Freihand 117853">
                  <a:extLst>
                    <a:ext uri="{FF2B5EF4-FFF2-40B4-BE49-F238E27FC236}">
                      <a16:creationId xmlns:a16="http://schemas.microsoft.com/office/drawing/2014/main" id="{CBD0A5A3-DC3A-A99F-2538-A5A143CE61E0}"/>
                    </a:ext>
                  </a:extLst>
                </p:cNvPr>
                <p:cNvPicPr/>
                <p:nvPr/>
              </p:nvPicPr>
              <p:blipFill>
                <a:blip r:embed="rId371"/>
                <a:stretch>
                  <a:fillRect/>
                </a:stretch>
              </p:blipFill>
              <p:spPr>
                <a:xfrm>
                  <a:off x="9289234" y="1539028"/>
                  <a:ext cx="144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17855" name="Freihand 117854">
                  <a:extLst>
                    <a:ext uri="{FF2B5EF4-FFF2-40B4-BE49-F238E27FC236}">
                      <a16:creationId xmlns:a16="http://schemas.microsoft.com/office/drawing/2014/main" id="{3AD10C8D-F607-3F0B-2A71-C7EB66DF7995}"/>
                    </a:ext>
                  </a:extLst>
                </p14:cNvPr>
                <p14:cNvContentPartPr/>
                <p14:nvPr/>
              </p14:nvContentPartPr>
              <p14:xfrm>
                <a:off x="9678394" y="1505548"/>
                <a:ext cx="95400" cy="249840"/>
              </p14:xfrm>
            </p:contentPart>
          </mc:Choice>
          <mc:Fallback xmlns="">
            <p:pic>
              <p:nvPicPr>
                <p:cNvPr id="117855" name="Freihand 117854">
                  <a:extLst>
                    <a:ext uri="{FF2B5EF4-FFF2-40B4-BE49-F238E27FC236}">
                      <a16:creationId xmlns:a16="http://schemas.microsoft.com/office/drawing/2014/main" id="{3AD10C8D-F607-3F0B-2A71-C7EB66DF7995}"/>
                    </a:ext>
                  </a:extLst>
                </p:cNvPr>
                <p:cNvPicPr/>
                <p:nvPr/>
              </p:nvPicPr>
              <p:blipFill>
                <a:blip r:embed="rId373"/>
                <a:stretch>
                  <a:fillRect/>
                </a:stretch>
              </p:blipFill>
              <p:spPr>
                <a:xfrm>
                  <a:off x="9669754" y="1496908"/>
                  <a:ext cx="113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17856" name="Freihand 117855">
                  <a:extLst>
                    <a:ext uri="{FF2B5EF4-FFF2-40B4-BE49-F238E27FC236}">
                      <a16:creationId xmlns:a16="http://schemas.microsoft.com/office/drawing/2014/main" id="{2191DED7-0BEC-7F66-95CB-E0FAA1A8F38B}"/>
                    </a:ext>
                  </a:extLst>
                </p14:cNvPr>
                <p14:cNvContentPartPr/>
                <p14:nvPr/>
              </p14:nvContentPartPr>
              <p14:xfrm>
                <a:off x="9840394" y="1616788"/>
                <a:ext cx="101880" cy="129960"/>
              </p14:xfrm>
            </p:contentPart>
          </mc:Choice>
          <mc:Fallback xmlns="">
            <p:pic>
              <p:nvPicPr>
                <p:cNvPr id="117856" name="Freihand 117855">
                  <a:extLst>
                    <a:ext uri="{FF2B5EF4-FFF2-40B4-BE49-F238E27FC236}">
                      <a16:creationId xmlns:a16="http://schemas.microsoft.com/office/drawing/2014/main" id="{2191DED7-0BEC-7F66-95CB-E0FAA1A8F38B}"/>
                    </a:ext>
                  </a:extLst>
                </p:cNvPr>
                <p:cNvPicPr/>
                <p:nvPr/>
              </p:nvPicPr>
              <p:blipFill>
                <a:blip r:embed="rId375"/>
                <a:stretch>
                  <a:fillRect/>
                </a:stretch>
              </p:blipFill>
              <p:spPr>
                <a:xfrm>
                  <a:off x="9831394" y="1607788"/>
                  <a:ext cx="119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17857" name="Freihand 117856">
                  <a:extLst>
                    <a:ext uri="{FF2B5EF4-FFF2-40B4-BE49-F238E27FC236}">
                      <a16:creationId xmlns:a16="http://schemas.microsoft.com/office/drawing/2014/main" id="{26DEF6F8-4B94-11CC-A66C-CC6A6A88CEB0}"/>
                    </a:ext>
                  </a:extLst>
                </p14:cNvPr>
                <p14:cNvContentPartPr/>
                <p14:nvPr/>
              </p14:nvContentPartPr>
              <p14:xfrm>
                <a:off x="9995554" y="1571428"/>
                <a:ext cx="144000" cy="167040"/>
              </p14:xfrm>
            </p:contentPart>
          </mc:Choice>
          <mc:Fallback xmlns="">
            <p:pic>
              <p:nvPicPr>
                <p:cNvPr id="117857" name="Freihand 117856">
                  <a:extLst>
                    <a:ext uri="{FF2B5EF4-FFF2-40B4-BE49-F238E27FC236}">
                      <a16:creationId xmlns:a16="http://schemas.microsoft.com/office/drawing/2014/main" id="{26DEF6F8-4B94-11CC-A66C-CC6A6A88CEB0}"/>
                    </a:ext>
                  </a:extLst>
                </p:cNvPr>
                <p:cNvPicPr/>
                <p:nvPr/>
              </p:nvPicPr>
              <p:blipFill>
                <a:blip r:embed="rId377"/>
                <a:stretch>
                  <a:fillRect/>
                </a:stretch>
              </p:blipFill>
              <p:spPr>
                <a:xfrm>
                  <a:off x="9986554" y="1562788"/>
                  <a:ext cx="161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17858" name="Freihand 117857">
                  <a:extLst>
                    <a:ext uri="{FF2B5EF4-FFF2-40B4-BE49-F238E27FC236}">
                      <a16:creationId xmlns:a16="http://schemas.microsoft.com/office/drawing/2014/main" id="{6E5D0F05-44D7-8833-F89E-66E5FD69EEEF}"/>
                    </a:ext>
                  </a:extLst>
                </p14:cNvPr>
                <p14:cNvContentPartPr/>
                <p14:nvPr/>
              </p14:nvContentPartPr>
              <p14:xfrm>
                <a:off x="10225954" y="1485748"/>
                <a:ext cx="28440" cy="241200"/>
              </p14:xfrm>
            </p:contentPart>
          </mc:Choice>
          <mc:Fallback xmlns="">
            <p:pic>
              <p:nvPicPr>
                <p:cNvPr id="117858" name="Freihand 117857">
                  <a:extLst>
                    <a:ext uri="{FF2B5EF4-FFF2-40B4-BE49-F238E27FC236}">
                      <a16:creationId xmlns:a16="http://schemas.microsoft.com/office/drawing/2014/main" id="{6E5D0F05-44D7-8833-F89E-66E5FD69EEEF}"/>
                    </a:ext>
                  </a:extLst>
                </p:cNvPr>
                <p:cNvPicPr/>
                <p:nvPr/>
              </p:nvPicPr>
              <p:blipFill>
                <a:blip r:embed="rId379"/>
                <a:stretch>
                  <a:fillRect/>
                </a:stretch>
              </p:blipFill>
              <p:spPr>
                <a:xfrm>
                  <a:off x="10217314" y="1477108"/>
                  <a:ext cx="460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17861" name="Freihand 117860">
                  <a:extLst>
                    <a:ext uri="{FF2B5EF4-FFF2-40B4-BE49-F238E27FC236}">
                      <a16:creationId xmlns:a16="http://schemas.microsoft.com/office/drawing/2014/main" id="{8F360276-C30F-3F3D-4503-01B2D1A3DDBE}"/>
                    </a:ext>
                  </a:extLst>
                </p14:cNvPr>
                <p14:cNvContentPartPr/>
                <p14:nvPr/>
              </p14:nvContentPartPr>
              <p14:xfrm>
                <a:off x="10378594" y="1558108"/>
                <a:ext cx="104400" cy="148320"/>
              </p14:xfrm>
            </p:contentPart>
          </mc:Choice>
          <mc:Fallback xmlns="">
            <p:pic>
              <p:nvPicPr>
                <p:cNvPr id="117861" name="Freihand 117860">
                  <a:extLst>
                    <a:ext uri="{FF2B5EF4-FFF2-40B4-BE49-F238E27FC236}">
                      <a16:creationId xmlns:a16="http://schemas.microsoft.com/office/drawing/2014/main" id="{8F360276-C30F-3F3D-4503-01B2D1A3DDBE}"/>
                    </a:ext>
                  </a:extLst>
                </p:cNvPr>
                <p:cNvPicPr/>
                <p:nvPr/>
              </p:nvPicPr>
              <p:blipFill>
                <a:blip r:embed="rId381"/>
                <a:stretch>
                  <a:fillRect/>
                </a:stretch>
              </p:blipFill>
              <p:spPr>
                <a:xfrm>
                  <a:off x="10369954" y="1549108"/>
                  <a:ext cx="122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17862" name="Freihand 117861">
                  <a:extLst>
                    <a:ext uri="{FF2B5EF4-FFF2-40B4-BE49-F238E27FC236}">
                      <a16:creationId xmlns:a16="http://schemas.microsoft.com/office/drawing/2014/main" id="{4E28F3C2-AF96-882A-CF99-09E1E71841B4}"/>
                    </a:ext>
                  </a:extLst>
                </p14:cNvPr>
                <p14:cNvContentPartPr/>
                <p14:nvPr/>
              </p14:nvContentPartPr>
              <p14:xfrm>
                <a:off x="10537354" y="1537588"/>
                <a:ext cx="105840" cy="129240"/>
              </p14:xfrm>
            </p:contentPart>
          </mc:Choice>
          <mc:Fallback xmlns="">
            <p:pic>
              <p:nvPicPr>
                <p:cNvPr id="117862" name="Freihand 117861">
                  <a:extLst>
                    <a:ext uri="{FF2B5EF4-FFF2-40B4-BE49-F238E27FC236}">
                      <a16:creationId xmlns:a16="http://schemas.microsoft.com/office/drawing/2014/main" id="{4E28F3C2-AF96-882A-CF99-09E1E71841B4}"/>
                    </a:ext>
                  </a:extLst>
                </p:cNvPr>
                <p:cNvPicPr/>
                <p:nvPr/>
              </p:nvPicPr>
              <p:blipFill>
                <a:blip r:embed="rId383"/>
                <a:stretch>
                  <a:fillRect/>
                </a:stretch>
              </p:blipFill>
              <p:spPr>
                <a:xfrm>
                  <a:off x="10528714" y="1528588"/>
                  <a:ext cx="123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17863" name="Freihand 117862">
                  <a:extLst>
                    <a:ext uri="{FF2B5EF4-FFF2-40B4-BE49-F238E27FC236}">
                      <a16:creationId xmlns:a16="http://schemas.microsoft.com/office/drawing/2014/main" id="{3E1D50C5-9B25-BE92-8DCA-ECA7A2D47A67}"/>
                    </a:ext>
                  </a:extLst>
                </p14:cNvPr>
                <p14:cNvContentPartPr/>
                <p14:nvPr/>
              </p14:nvContentPartPr>
              <p14:xfrm>
                <a:off x="10697194" y="1517788"/>
                <a:ext cx="120600" cy="131400"/>
              </p14:xfrm>
            </p:contentPart>
          </mc:Choice>
          <mc:Fallback xmlns="">
            <p:pic>
              <p:nvPicPr>
                <p:cNvPr id="117863" name="Freihand 117862">
                  <a:extLst>
                    <a:ext uri="{FF2B5EF4-FFF2-40B4-BE49-F238E27FC236}">
                      <a16:creationId xmlns:a16="http://schemas.microsoft.com/office/drawing/2014/main" id="{3E1D50C5-9B25-BE92-8DCA-ECA7A2D47A67}"/>
                    </a:ext>
                  </a:extLst>
                </p:cNvPr>
                <p:cNvPicPr/>
                <p:nvPr/>
              </p:nvPicPr>
              <p:blipFill>
                <a:blip r:embed="rId385"/>
                <a:stretch>
                  <a:fillRect/>
                </a:stretch>
              </p:blipFill>
              <p:spPr>
                <a:xfrm>
                  <a:off x="10688554" y="1508788"/>
                  <a:ext cx="138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17864" name="Freihand 117863">
                  <a:extLst>
                    <a:ext uri="{FF2B5EF4-FFF2-40B4-BE49-F238E27FC236}">
                      <a16:creationId xmlns:a16="http://schemas.microsoft.com/office/drawing/2014/main" id="{AD1EE163-9187-0368-457F-D0D45590CCD2}"/>
                    </a:ext>
                  </a:extLst>
                </p14:cNvPr>
                <p14:cNvContentPartPr/>
                <p14:nvPr/>
              </p14:nvContentPartPr>
              <p14:xfrm>
                <a:off x="10892674" y="1486468"/>
                <a:ext cx="123480" cy="147600"/>
              </p14:xfrm>
            </p:contentPart>
          </mc:Choice>
          <mc:Fallback xmlns="">
            <p:pic>
              <p:nvPicPr>
                <p:cNvPr id="117864" name="Freihand 117863">
                  <a:extLst>
                    <a:ext uri="{FF2B5EF4-FFF2-40B4-BE49-F238E27FC236}">
                      <a16:creationId xmlns:a16="http://schemas.microsoft.com/office/drawing/2014/main" id="{AD1EE163-9187-0368-457F-D0D45590CCD2}"/>
                    </a:ext>
                  </a:extLst>
                </p:cNvPr>
                <p:cNvPicPr/>
                <p:nvPr/>
              </p:nvPicPr>
              <p:blipFill>
                <a:blip r:embed="rId387"/>
                <a:stretch>
                  <a:fillRect/>
                </a:stretch>
              </p:blipFill>
              <p:spPr>
                <a:xfrm>
                  <a:off x="10884034" y="1477468"/>
                  <a:ext cx="141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17865" name="Freihand 117864">
                  <a:extLst>
                    <a:ext uri="{FF2B5EF4-FFF2-40B4-BE49-F238E27FC236}">
                      <a16:creationId xmlns:a16="http://schemas.microsoft.com/office/drawing/2014/main" id="{2ADC62EF-D31A-77B7-BA1D-B66DAC4CB238}"/>
                    </a:ext>
                  </a:extLst>
                </p14:cNvPr>
                <p14:cNvContentPartPr/>
                <p14:nvPr/>
              </p14:nvContentPartPr>
              <p14:xfrm>
                <a:off x="9027514" y="2036908"/>
                <a:ext cx="172800" cy="213480"/>
              </p14:xfrm>
            </p:contentPart>
          </mc:Choice>
          <mc:Fallback xmlns="">
            <p:pic>
              <p:nvPicPr>
                <p:cNvPr id="117865" name="Freihand 117864">
                  <a:extLst>
                    <a:ext uri="{FF2B5EF4-FFF2-40B4-BE49-F238E27FC236}">
                      <a16:creationId xmlns:a16="http://schemas.microsoft.com/office/drawing/2014/main" id="{2ADC62EF-D31A-77B7-BA1D-B66DAC4CB238}"/>
                    </a:ext>
                  </a:extLst>
                </p:cNvPr>
                <p:cNvPicPr/>
                <p:nvPr/>
              </p:nvPicPr>
              <p:blipFill>
                <a:blip r:embed="rId389"/>
                <a:stretch>
                  <a:fillRect/>
                </a:stretch>
              </p:blipFill>
              <p:spPr>
                <a:xfrm>
                  <a:off x="9018874" y="2027908"/>
                  <a:ext cx="190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17866" name="Freihand 117865">
                  <a:extLst>
                    <a:ext uri="{FF2B5EF4-FFF2-40B4-BE49-F238E27FC236}">
                      <a16:creationId xmlns:a16="http://schemas.microsoft.com/office/drawing/2014/main" id="{ABA356EC-C7D1-D2F5-B5EF-F53E151810F4}"/>
                    </a:ext>
                  </a:extLst>
                </p14:cNvPr>
                <p14:cNvContentPartPr/>
                <p14:nvPr/>
              </p14:nvContentPartPr>
              <p14:xfrm>
                <a:off x="9262234" y="2084428"/>
                <a:ext cx="102600" cy="380880"/>
              </p14:xfrm>
            </p:contentPart>
          </mc:Choice>
          <mc:Fallback xmlns="">
            <p:pic>
              <p:nvPicPr>
                <p:cNvPr id="117866" name="Freihand 117865">
                  <a:extLst>
                    <a:ext uri="{FF2B5EF4-FFF2-40B4-BE49-F238E27FC236}">
                      <a16:creationId xmlns:a16="http://schemas.microsoft.com/office/drawing/2014/main" id="{ABA356EC-C7D1-D2F5-B5EF-F53E151810F4}"/>
                    </a:ext>
                  </a:extLst>
                </p:cNvPr>
                <p:cNvPicPr/>
                <p:nvPr/>
              </p:nvPicPr>
              <p:blipFill>
                <a:blip r:embed="rId391"/>
                <a:stretch>
                  <a:fillRect/>
                </a:stretch>
              </p:blipFill>
              <p:spPr>
                <a:xfrm>
                  <a:off x="9253594" y="2075788"/>
                  <a:ext cx="12024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17867" name="Freihand 117866">
                  <a:extLst>
                    <a:ext uri="{FF2B5EF4-FFF2-40B4-BE49-F238E27FC236}">
                      <a16:creationId xmlns:a16="http://schemas.microsoft.com/office/drawing/2014/main" id="{4A2B85AD-2BF8-AF18-5D8B-1DA92649052E}"/>
                    </a:ext>
                  </a:extLst>
                </p14:cNvPr>
                <p14:cNvContentPartPr/>
                <p14:nvPr/>
              </p14:nvContentPartPr>
              <p14:xfrm>
                <a:off x="9502714" y="2044108"/>
                <a:ext cx="114840" cy="137160"/>
              </p14:xfrm>
            </p:contentPart>
          </mc:Choice>
          <mc:Fallback xmlns="">
            <p:pic>
              <p:nvPicPr>
                <p:cNvPr id="117867" name="Freihand 117866">
                  <a:extLst>
                    <a:ext uri="{FF2B5EF4-FFF2-40B4-BE49-F238E27FC236}">
                      <a16:creationId xmlns:a16="http://schemas.microsoft.com/office/drawing/2014/main" id="{4A2B85AD-2BF8-AF18-5D8B-1DA92649052E}"/>
                    </a:ext>
                  </a:extLst>
                </p:cNvPr>
                <p:cNvPicPr/>
                <p:nvPr/>
              </p:nvPicPr>
              <p:blipFill>
                <a:blip r:embed="rId393"/>
                <a:stretch>
                  <a:fillRect/>
                </a:stretch>
              </p:blipFill>
              <p:spPr>
                <a:xfrm>
                  <a:off x="9494074" y="2035108"/>
                  <a:ext cx="132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17868" name="Freihand 117867">
                  <a:extLst>
                    <a:ext uri="{FF2B5EF4-FFF2-40B4-BE49-F238E27FC236}">
                      <a16:creationId xmlns:a16="http://schemas.microsoft.com/office/drawing/2014/main" id="{71434611-E9F0-F1FD-2D09-04DBD0CDFEB8}"/>
                    </a:ext>
                  </a:extLst>
                </p14:cNvPr>
                <p14:cNvContentPartPr/>
                <p14:nvPr/>
              </p14:nvContentPartPr>
              <p14:xfrm>
                <a:off x="9679474" y="1949068"/>
                <a:ext cx="210600" cy="212400"/>
              </p14:xfrm>
            </p:contentPart>
          </mc:Choice>
          <mc:Fallback xmlns="">
            <p:pic>
              <p:nvPicPr>
                <p:cNvPr id="117868" name="Freihand 117867">
                  <a:extLst>
                    <a:ext uri="{FF2B5EF4-FFF2-40B4-BE49-F238E27FC236}">
                      <a16:creationId xmlns:a16="http://schemas.microsoft.com/office/drawing/2014/main" id="{71434611-E9F0-F1FD-2D09-04DBD0CDFEB8}"/>
                    </a:ext>
                  </a:extLst>
                </p:cNvPr>
                <p:cNvPicPr/>
                <p:nvPr/>
              </p:nvPicPr>
              <p:blipFill>
                <a:blip r:embed="rId395"/>
                <a:stretch>
                  <a:fillRect/>
                </a:stretch>
              </p:blipFill>
              <p:spPr>
                <a:xfrm>
                  <a:off x="9670474" y="1940428"/>
                  <a:ext cx="228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17871" name="Freihand 117870">
                  <a:extLst>
                    <a:ext uri="{FF2B5EF4-FFF2-40B4-BE49-F238E27FC236}">
                      <a16:creationId xmlns:a16="http://schemas.microsoft.com/office/drawing/2014/main" id="{A196F0C4-1203-BA19-D907-C4867968BDC2}"/>
                    </a:ext>
                  </a:extLst>
                </p14:cNvPr>
                <p14:cNvContentPartPr/>
                <p14:nvPr/>
              </p14:nvContentPartPr>
              <p14:xfrm>
                <a:off x="10126234" y="2019628"/>
                <a:ext cx="5760" cy="105120"/>
              </p14:xfrm>
            </p:contentPart>
          </mc:Choice>
          <mc:Fallback xmlns="">
            <p:pic>
              <p:nvPicPr>
                <p:cNvPr id="117871" name="Freihand 117870">
                  <a:extLst>
                    <a:ext uri="{FF2B5EF4-FFF2-40B4-BE49-F238E27FC236}">
                      <a16:creationId xmlns:a16="http://schemas.microsoft.com/office/drawing/2014/main" id="{A196F0C4-1203-BA19-D907-C4867968BDC2}"/>
                    </a:ext>
                  </a:extLst>
                </p:cNvPr>
                <p:cNvPicPr/>
                <p:nvPr/>
              </p:nvPicPr>
              <p:blipFill>
                <a:blip r:embed="rId397"/>
                <a:stretch>
                  <a:fillRect/>
                </a:stretch>
              </p:blipFill>
              <p:spPr>
                <a:xfrm>
                  <a:off x="10117594" y="2010988"/>
                  <a:ext cx="23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17872" name="Freihand 117871">
                  <a:extLst>
                    <a:ext uri="{FF2B5EF4-FFF2-40B4-BE49-F238E27FC236}">
                      <a16:creationId xmlns:a16="http://schemas.microsoft.com/office/drawing/2014/main" id="{CB21409D-AB8B-6E65-837E-70EDCA479F16}"/>
                    </a:ext>
                  </a:extLst>
                </p14:cNvPr>
                <p14:cNvContentPartPr/>
                <p14:nvPr/>
              </p14:nvContentPartPr>
              <p14:xfrm>
                <a:off x="10133074" y="1940788"/>
                <a:ext cx="40680" cy="38520"/>
              </p14:xfrm>
            </p:contentPart>
          </mc:Choice>
          <mc:Fallback xmlns="">
            <p:pic>
              <p:nvPicPr>
                <p:cNvPr id="117872" name="Freihand 117871">
                  <a:extLst>
                    <a:ext uri="{FF2B5EF4-FFF2-40B4-BE49-F238E27FC236}">
                      <a16:creationId xmlns:a16="http://schemas.microsoft.com/office/drawing/2014/main" id="{CB21409D-AB8B-6E65-837E-70EDCA479F16}"/>
                    </a:ext>
                  </a:extLst>
                </p:cNvPr>
                <p:cNvPicPr/>
                <p:nvPr/>
              </p:nvPicPr>
              <p:blipFill>
                <a:blip r:embed="rId399"/>
                <a:stretch>
                  <a:fillRect/>
                </a:stretch>
              </p:blipFill>
              <p:spPr>
                <a:xfrm>
                  <a:off x="10124074" y="1932148"/>
                  <a:ext cx="58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17873" name="Freihand 117872">
                  <a:extLst>
                    <a:ext uri="{FF2B5EF4-FFF2-40B4-BE49-F238E27FC236}">
                      <a16:creationId xmlns:a16="http://schemas.microsoft.com/office/drawing/2014/main" id="{A0E340B5-E685-16C5-AA47-1F136EEC69FC}"/>
                    </a:ext>
                  </a:extLst>
                </p14:cNvPr>
                <p14:cNvContentPartPr/>
                <p14:nvPr/>
              </p14:nvContentPartPr>
              <p14:xfrm>
                <a:off x="10224514" y="1987228"/>
                <a:ext cx="143280" cy="133920"/>
              </p14:xfrm>
            </p:contentPart>
          </mc:Choice>
          <mc:Fallback xmlns="">
            <p:pic>
              <p:nvPicPr>
                <p:cNvPr id="117873" name="Freihand 117872">
                  <a:extLst>
                    <a:ext uri="{FF2B5EF4-FFF2-40B4-BE49-F238E27FC236}">
                      <a16:creationId xmlns:a16="http://schemas.microsoft.com/office/drawing/2014/main" id="{A0E340B5-E685-16C5-AA47-1F136EEC69FC}"/>
                    </a:ext>
                  </a:extLst>
                </p:cNvPr>
                <p:cNvPicPr/>
                <p:nvPr/>
              </p:nvPicPr>
              <p:blipFill>
                <a:blip r:embed="rId401"/>
                <a:stretch>
                  <a:fillRect/>
                </a:stretch>
              </p:blipFill>
              <p:spPr>
                <a:xfrm>
                  <a:off x="10215874" y="1978228"/>
                  <a:ext cx="160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17875" name="Freihand 117874">
                  <a:extLst>
                    <a:ext uri="{FF2B5EF4-FFF2-40B4-BE49-F238E27FC236}">
                      <a16:creationId xmlns:a16="http://schemas.microsoft.com/office/drawing/2014/main" id="{AED388C1-BCBD-2F34-EA4A-FD741E44DB7C}"/>
                    </a:ext>
                  </a:extLst>
                </p14:cNvPr>
                <p14:cNvContentPartPr/>
                <p14:nvPr/>
              </p14:nvContentPartPr>
              <p14:xfrm>
                <a:off x="10522954" y="2021068"/>
                <a:ext cx="234000" cy="57240"/>
              </p14:xfrm>
            </p:contentPart>
          </mc:Choice>
          <mc:Fallback xmlns="">
            <p:pic>
              <p:nvPicPr>
                <p:cNvPr id="117875" name="Freihand 117874">
                  <a:extLst>
                    <a:ext uri="{FF2B5EF4-FFF2-40B4-BE49-F238E27FC236}">
                      <a16:creationId xmlns:a16="http://schemas.microsoft.com/office/drawing/2014/main" id="{AED388C1-BCBD-2F34-EA4A-FD741E44DB7C}"/>
                    </a:ext>
                  </a:extLst>
                </p:cNvPr>
                <p:cNvPicPr/>
                <p:nvPr/>
              </p:nvPicPr>
              <p:blipFill>
                <a:blip r:embed="rId403"/>
                <a:stretch>
                  <a:fillRect/>
                </a:stretch>
              </p:blipFill>
              <p:spPr>
                <a:xfrm>
                  <a:off x="10513954" y="2012428"/>
                  <a:ext cx="251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17876" name="Freihand 117875">
                  <a:extLst>
                    <a:ext uri="{FF2B5EF4-FFF2-40B4-BE49-F238E27FC236}">
                      <a16:creationId xmlns:a16="http://schemas.microsoft.com/office/drawing/2014/main" id="{E756C980-8A9A-0363-0665-72C50383A2D2}"/>
                    </a:ext>
                  </a:extLst>
                </p14:cNvPr>
                <p14:cNvContentPartPr/>
                <p14:nvPr/>
              </p14:nvContentPartPr>
              <p14:xfrm>
                <a:off x="10788994" y="1853308"/>
                <a:ext cx="196560" cy="288720"/>
              </p14:xfrm>
            </p:contentPart>
          </mc:Choice>
          <mc:Fallback xmlns="">
            <p:pic>
              <p:nvPicPr>
                <p:cNvPr id="117876" name="Freihand 117875">
                  <a:extLst>
                    <a:ext uri="{FF2B5EF4-FFF2-40B4-BE49-F238E27FC236}">
                      <a16:creationId xmlns:a16="http://schemas.microsoft.com/office/drawing/2014/main" id="{E756C980-8A9A-0363-0665-72C50383A2D2}"/>
                    </a:ext>
                  </a:extLst>
                </p:cNvPr>
                <p:cNvPicPr/>
                <p:nvPr/>
              </p:nvPicPr>
              <p:blipFill>
                <a:blip r:embed="rId405"/>
                <a:stretch>
                  <a:fillRect/>
                </a:stretch>
              </p:blipFill>
              <p:spPr>
                <a:xfrm>
                  <a:off x="10779994" y="1844308"/>
                  <a:ext cx="2142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17877" name="Freihand 117876">
                  <a:extLst>
                    <a:ext uri="{FF2B5EF4-FFF2-40B4-BE49-F238E27FC236}">
                      <a16:creationId xmlns:a16="http://schemas.microsoft.com/office/drawing/2014/main" id="{DDFCEEF5-AE78-7D9F-2995-9D6E07F93DB9}"/>
                    </a:ext>
                  </a:extLst>
                </p14:cNvPr>
                <p14:cNvContentPartPr/>
                <p14:nvPr/>
              </p14:nvContentPartPr>
              <p14:xfrm>
                <a:off x="10828954" y="1998748"/>
                <a:ext cx="182880" cy="23400"/>
              </p14:xfrm>
            </p:contentPart>
          </mc:Choice>
          <mc:Fallback xmlns="">
            <p:pic>
              <p:nvPicPr>
                <p:cNvPr id="117877" name="Freihand 117876">
                  <a:extLst>
                    <a:ext uri="{FF2B5EF4-FFF2-40B4-BE49-F238E27FC236}">
                      <a16:creationId xmlns:a16="http://schemas.microsoft.com/office/drawing/2014/main" id="{DDFCEEF5-AE78-7D9F-2995-9D6E07F93DB9}"/>
                    </a:ext>
                  </a:extLst>
                </p:cNvPr>
                <p:cNvPicPr/>
                <p:nvPr/>
              </p:nvPicPr>
              <p:blipFill>
                <a:blip r:embed="rId407"/>
                <a:stretch>
                  <a:fillRect/>
                </a:stretch>
              </p:blipFill>
              <p:spPr>
                <a:xfrm>
                  <a:off x="10819954" y="1990108"/>
                  <a:ext cx="200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17878" name="Freihand 117877">
                  <a:extLst>
                    <a:ext uri="{FF2B5EF4-FFF2-40B4-BE49-F238E27FC236}">
                      <a16:creationId xmlns:a16="http://schemas.microsoft.com/office/drawing/2014/main" id="{0D3AB8F3-268D-311F-23DD-34162033F659}"/>
                    </a:ext>
                  </a:extLst>
                </p14:cNvPr>
                <p14:cNvContentPartPr/>
                <p14:nvPr/>
              </p14:nvContentPartPr>
              <p14:xfrm>
                <a:off x="11031634" y="2027908"/>
                <a:ext cx="123120" cy="7560"/>
              </p14:xfrm>
            </p:contentPart>
          </mc:Choice>
          <mc:Fallback xmlns="">
            <p:pic>
              <p:nvPicPr>
                <p:cNvPr id="117878" name="Freihand 117877">
                  <a:extLst>
                    <a:ext uri="{FF2B5EF4-FFF2-40B4-BE49-F238E27FC236}">
                      <a16:creationId xmlns:a16="http://schemas.microsoft.com/office/drawing/2014/main" id="{0D3AB8F3-268D-311F-23DD-34162033F659}"/>
                    </a:ext>
                  </a:extLst>
                </p:cNvPr>
                <p:cNvPicPr/>
                <p:nvPr/>
              </p:nvPicPr>
              <p:blipFill>
                <a:blip r:embed="rId409"/>
                <a:stretch>
                  <a:fillRect/>
                </a:stretch>
              </p:blipFill>
              <p:spPr>
                <a:xfrm>
                  <a:off x="11022994" y="2019268"/>
                  <a:ext cx="140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17879" name="Freihand 117878">
                  <a:extLst>
                    <a:ext uri="{FF2B5EF4-FFF2-40B4-BE49-F238E27FC236}">
                      <a16:creationId xmlns:a16="http://schemas.microsoft.com/office/drawing/2014/main" id="{E19C6677-9CD4-540B-B3C2-D238525B81DF}"/>
                    </a:ext>
                  </a:extLst>
                </p14:cNvPr>
                <p14:cNvContentPartPr/>
                <p14:nvPr/>
              </p14:nvContentPartPr>
              <p14:xfrm>
                <a:off x="11197594" y="1831708"/>
                <a:ext cx="185400" cy="308160"/>
              </p14:xfrm>
            </p:contentPart>
          </mc:Choice>
          <mc:Fallback xmlns="">
            <p:pic>
              <p:nvPicPr>
                <p:cNvPr id="117879" name="Freihand 117878">
                  <a:extLst>
                    <a:ext uri="{FF2B5EF4-FFF2-40B4-BE49-F238E27FC236}">
                      <a16:creationId xmlns:a16="http://schemas.microsoft.com/office/drawing/2014/main" id="{E19C6677-9CD4-540B-B3C2-D238525B81DF}"/>
                    </a:ext>
                  </a:extLst>
                </p:cNvPr>
                <p:cNvPicPr/>
                <p:nvPr/>
              </p:nvPicPr>
              <p:blipFill>
                <a:blip r:embed="rId411"/>
                <a:stretch>
                  <a:fillRect/>
                </a:stretch>
              </p:blipFill>
              <p:spPr>
                <a:xfrm>
                  <a:off x="11188594" y="1823068"/>
                  <a:ext cx="2030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17880" name="Freihand 117879">
                  <a:extLst>
                    <a:ext uri="{FF2B5EF4-FFF2-40B4-BE49-F238E27FC236}">
                      <a16:creationId xmlns:a16="http://schemas.microsoft.com/office/drawing/2014/main" id="{14E9EE0A-15E8-0A15-A426-322555031F81}"/>
                    </a:ext>
                  </a:extLst>
                </p14:cNvPr>
                <p14:cNvContentPartPr/>
                <p14:nvPr/>
              </p14:nvContentPartPr>
              <p14:xfrm>
                <a:off x="11432314" y="1855828"/>
                <a:ext cx="109800" cy="206640"/>
              </p14:xfrm>
            </p:contentPart>
          </mc:Choice>
          <mc:Fallback xmlns="">
            <p:pic>
              <p:nvPicPr>
                <p:cNvPr id="117880" name="Freihand 117879">
                  <a:extLst>
                    <a:ext uri="{FF2B5EF4-FFF2-40B4-BE49-F238E27FC236}">
                      <a16:creationId xmlns:a16="http://schemas.microsoft.com/office/drawing/2014/main" id="{14E9EE0A-15E8-0A15-A426-322555031F81}"/>
                    </a:ext>
                  </a:extLst>
                </p:cNvPr>
                <p:cNvPicPr/>
                <p:nvPr/>
              </p:nvPicPr>
              <p:blipFill>
                <a:blip r:embed="rId413"/>
                <a:stretch>
                  <a:fillRect/>
                </a:stretch>
              </p:blipFill>
              <p:spPr>
                <a:xfrm>
                  <a:off x="11423674" y="1847188"/>
                  <a:ext cx="127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17881" name="Freihand 117880">
                  <a:extLst>
                    <a:ext uri="{FF2B5EF4-FFF2-40B4-BE49-F238E27FC236}">
                      <a16:creationId xmlns:a16="http://schemas.microsoft.com/office/drawing/2014/main" id="{F994A2B4-EE65-F788-5239-4B29003D9A94}"/>
                    </a:ext>
                  </a:extLst>
                </p14:cNvPr>
                <p14:cNvContentPartPr/>
                <p14:nvPr/>
              </p14:nvContentPartPr>
              <p14:xfrm>
                <a:off x="11575234" y="1873108"/>
                <a:ext cx="136080" cy="349200"/>
              </p14:xfrm>
            </p:contentPart>
          </mc:Choice>
          <mc:Fallback xmlns="">
            <p:pic>
              <p:nvPicPr>
                <p:cNvPr id="117881" name="Freihand 117880">
                  <a:extLst>
                    <a:ext uri="{FF2B5EF4-FFF2-40B4-BE49-F238E27FC236}">
                      <a16:creationId xmlns:a16="http://schemas.microsoft.com/office/drawing/2014/main" id="{F994A2B4-EE65-F788-5239-4B29003D9A94}"/>
                    </a:ext>
                  </a:extLst>
                </p:cNvPr>
                <p:cNvPicPr/>
                <p:nvPr/>
              </p:nvPicPr>
              <p:blipFill>
                <a:blip r:embed="rId415"/>
                <a:stretch>
                  <a:fillRect/>
                </a:stretch>
              </p:blipFill>
              <p:spPr>
                <a:xfrm>
                  <a:off x="11566234" y="1864108"/>
                  <a:ext cx="15372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17882" name="Freihand 117881">
                  <a:extLst>
                    <a:ext uri="{FF2B5EF4-FFF2-40B4-BE49-F238E27FC236}">
                      <a16:creationId xmlns:a16="http://schemas.microsoft.com/office/drawing/2014/main" id="{E02F7FCA-B22D-421D-EE76-FB5C41A49D5D}"/>
                    </a:ext>
                  </a:extLst>
                </p14:cNvPr>
                <p14:cNvContentPartPr/>
                <p14:nvPr/>
              </p14:nvContentPartPr>
              <p14:xfrm>
                <a:off x="11697634" y="1900468"/>
                <a:ext cx="126720" cy="129960"/>
              </p14:xfrm>
            </p:contentPart>
          </mc:Choice>
          <mc:Fallback xmlns="">
            <p:pic>
              <p:nvPicPr>
                <p:cNvPr id="117882" name="Freihand 117881">
                  <a:extLst>
                    <a:ext uri="{FF2B5EF4-FFF2-40B4-BE49-F238E27FC236}">
                      <a16:creationId xmlns:a16="http://schemas.microsoft.com/office/drawing/2014/main" id="{E02F7FCA-B22D-421D-EE76-FB5C41A49D5D}"/>
                    </a:ext>
                  </a:extLst>
                </p:cNvPr>
                <p:cNvPicPr/>
                <p:nvPr/>
              </p:nvPicPr>
              <p:blipFill>
                <a:blip r:embed="rId417"/>
                <a:stretch>
                  <a:fillRect/>
                </a:stretch>
              </p:blipFill>
              <p:spPr>
                <a:xfrm>
                  <a:off x="11688634" y="1891468"/>
                  <a:ext cx="144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17883" name="Freihand 117882">
                  <a:extLst>
                    <a:ext uri="{FF2B5EF4-FFF2-40B4-BE49-F238E27FC236}">
                      <a16:creationId xmlns:a16="http://schemas.microsoft.com/office/drawing/2014/main" id="{759C400D-4C63-184A-8DE6-14E5B52D3DDD}"/>
                    </a:ext>
                  </a:extLst>
                </p14:cNvPr>
                <p14:cNvContentPartPr/>
                <p14:nvPr/>
              </p14:nvContentPartPr>
              <p14:xfrm>
                <a:off x="11801674" y="1919548"/>
                <a:ext cx="191880" cy="95040"/>
              </p14:xfrm>
            </p:contentPart>
          </mc:Choice>
          <mc:Fallback xmlns="">
            <p:pic>
              <p:nvPicPr>
                <p:cNvPr id="117883" name="Freihand 117882">
                  <a:extLst>
                    <a:ext uri="{FF2B5EF4-FFF2-40B4-BE49-F238E27FC236}">
                      <a16:creationId xmlns:a16="http://schemas.microsoft.com/office/drawing/2014/main" id="{759C400D-4C63-184A-8DE6-14E5B52D3DDD}"/>
                    </a:ext>
                  </a:extLst>
                </p:cNvPr>
                <p:cNvPicPr/>
                <p:nvPr/>
              </p:nvPicPr>
              <p:blipFill>
                <a:blip r:embed="rId419"/>
                <a:stretch>
                  <a:fillRect/>
                </a:stretch>
              </p:blipFill>
              <p:spPr>
                <a:xfrm>
                  <a:off x="11792674" y="1910908"/>
                  <a:ext cx="209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17884" name="Freihand 117883">
                  <a:extLst>
                    <a:ext uri="{FF2B5EF4-FFF2-40B4-BE49-F238E27FC236}">
                      <a16:creationId xmlns:a16="http://schemas.microsoft.com/office/drawing/2014/main" id="{90535594-66E8-535C-858B-DD8E29263B4B}"/>
                    </a:ext>
                  </a:extLst>
                </p14:cNvPr>
                <p14:cNvContentPartPr/>
                <p14:nvPr/>
              </p14:nvContentPartPr>
              <p14:xfrm>
                <a:off x="11988514" y="1884268"/>
                <a:ext cx="115920" cy="154440"/>
              </p14:xfrm>
            </p:contentPart>
          </mc:Choice>
          <mc:Fallback xmlns="">
            <p:pic>
              <p:nvPicPr>
                <p:cNvPr id="117884" name="Freihand 117883">
                  <a:extLst>
                    <a:ext uri="{FF2B5EF4-FFF2-40B4-BE49-F238E27FC236}">
                      <a16:creationId xmlns:a16="http://schemas.microsoft.com/office/drawing/2014/main" id="{90535594-66E8-535C-858B-DD8E29263B4B}"/>
                    </a:ext>
                  </a:extLst>
                </p:cNvPr>
                <p:cNvPicPr/>
                <p:nvPr/>
              </p:nvPicPr>
              <p:blipFill>
                <a:blip r:embed="rId421"/>
                <a:stretch>
                  <a:fillRect/>
                </a:stretch>
              </p:blipFill>
              <p:spPr>
                <a:xfrm>
                  <a:off x="11979514" y="1875268"/>
                  <a:ext cx="133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17885" name="Freihand 117884">
                  <a:extLst>
                    <a:ext uri="{FF2B5EF4-FFF2-40B4-BE49-F238E27FC236}">
                      <a16:creationId xmlns:a16="http://schemas.microsoft.com/office/drawing/2014/main" id="{213E57AA-6238-7485-5518-8F4B1C939C5E}"/>
                    </a:ext>
                  </a:extLst>
                </p14:cNvPr>
                <p14:cNvContentPartPr/>
                <p14:nvPr/>
              </p14:nvContentPartPr>
              <p14:xfrm>
                <a:off x="10676314" y="2187028"/>
                <a:ext cx="1340280" cy="167760"/>
              </p14:xfrm>
            </p:contentPart>
          </mc:Choice>
          <mc:Fallback xmlns="">
            <p:pic>
              <p:nvPicPr>
                <p:cNvPr id="117885" name="Freihand 117884">
                  <a:extLst>
                    <a:ext uri="{FF2B5EF4-FFF2-40B4-BE49-F238E27FC236}">
                      <a16:creationId xmlns:a16="http://schemas.microsoft.com/office/drawing/2014/main" id="{213E57AA-6238-7485-5518-8F4B1C939C5E}"/>
                    </a:ext>
                  </a:extLst>
                </p:cNvPr>
                <p:cNvPicPr/>
                <p:nvPr/>
              </p:nvPicPr>
              <p:blipFill>
                <a:blip r:embed="rId423"/>
                <a:stretch>
                  <a:fillRect/>
                </a:stretch>
              </p:blipFill>
              <p:spPr>
                <a:xfrm>
                  <a:off x="10667674" y="2178388"/>
                  <a:ext cx="1357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17950" name="Freihand 117949">
                  <a:extLst>
                    <a:ext uri="{FF2B5EF4-FFF2-40B4-BE49-F238E27FC236}">
                      <a16:creationId xmlns:a16="http://schemas.microsoft.com/office/drawing/2014/main" id="{249BB0D5-82EB-B2A9-D211-D13EF4AD5E0C}"/>
                    </a:ext>
                  </a:extLst>
                </p14:cNvPr>
                <p14:cNvContentPartPr/>
                <p14:nvPr/>
              </p14:nvContentPartPr>
              <p14:xfrm>
                <a:off x="10755154" y="2160748"/>
                <a:ext cx="1188720" cy="158760"/>
              </p14:xfrm>
            </p:contentPart>
          </mc:Choice>
          <mc:Fallback xmlns="">
            <p:pic>
              <p:nvPicPr>
                <p:cNvPr id="117950" name="Freihand 117949">
                  <a:extLst>
                    <a:ext uri="{FF2B5EF4-FFF2-40B4-BE49-F238E27FC236}">
                      <a16:creationId xmlns:a16="http://schemas.microsoft.com/office/drawing/2014/main" id="{249BB0D5-82EB-B2A9-D211-D13EF4AD5E0C}"/>
                    </a:ext>
                  </a:extLst>
                </p:cNvPr>
                <p:cNvPicPr/>
                <p:nvPr/>
              </p:nvPicPr>
              <p:blipFill>
                <a:blip r:embed="rId425"/>
                <a:stretch>
                  <a:fillRect/>
                </a:stretch>
              </p:blipFill>
              <p:spPr>
                <a:xfrm>
                  <a:off x="10746154" y="2152108"/>
                  <a:ext cx="1206360" cy="176400"/>
                </a:xfrm>
                <a:prstGeom prst="rect">
                  <a:avLst/>
                </a:prstGeom>
              </p:spPr>
            </p:pic>
          </mc:Fallback>
        </mc:AlternateContent>
      </p:grpSp>
    </p:spTree>
    <p:extLst>
      <p:ext uri="{BB962C8B-B14F-4D97-AF65-F5344CB8AC3E}">
        <p14:creationId xmlns:p14="http://schemas.microsoft.com/office/powerpoint/2010/main" val="2583611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Germany in the long run</a:t>
            </a:r>
            <a:endParaRPr lang="en-US" sz="1814" dirty="0">
              <a:solidFill>
                <a:sysClr val="windowText" lastClr="000000"/>
              </a:solidFill>
            </a:endParaRPr>
          </a:p>
        </p:txBody>
      </p:sp>
      <p:sp>
        <p:nvSpPr>
          <p:cNvPr id="4" name="Textfeld 3"/>
          <p:cNvSpPr txBox="1"/>
          <p:nvPr/>
        </p:nvSpPr>
        <p:spPr>
          <a:xfrm>
            <a:off x="994803" y="6446501"/>
            <a:ext cx="4620176" cy="343620"/>
          </a:xfrm>
          <a:prstGeom prst="rect">
            <a:avLst/>
          </a:prstGeom>
          <a:noFill/>
        </p:spPr>
        <p:txBody>
          <a:bodyPr wrap="none" rtlCol="0">
            <a:spAutoFit/>
          </a:bodyPr>
          <a:lstStyle/>
          <a:p>
            <a:r>
              <a:rPr lang="de-DE" sz="1633"/>
              <a:t>Source: Destatis; </a:t>
            </a:r>
            <a:r>
              <a:rPr lang="en-US" sz="1633"/>
              <a:t>Price, season and calendar adjusted</a:t>
            </a:r>
            <a:endParaRPr lang="de-DE" sz="1633"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528395" y="200745"/>
            <a:ext cx="2988691" cy="646331"/>
          </a:xfrm>
          <a:prstGeom prst="rect">
            <a:avLst/>
          </a:prstGeom>
          <a:noFill/>
        </p:spPr>
        <p:txBody>
          <a:bodyPr wrap="square" rtlCol="0">
            <a:spAutoFit/>
          </a:bodyPr>
          <a:lstStyle/>
          <a:p>
            <a:r>
              <a:rPr lang="de-DE"/>
              <a:t>Find economic historical events in the business cycle</a:t>
            </a:r>
            <a:endParaRPr lang="de-DE" dirty="0"/>
          </a:p>
        </p:txBody>
      </p:sp>
      <p:pic>
        <p:nvPicPr>
          <p:cNvPr id="8" name="Grafik 7">
            <a:extLst>
              <a:ext uri="{FF2B5EF4-FFF2-40B4-BE49-F238E27FC236}">
                <a16:creationId xmlns:a16="http://schemas.microsoft.com/office/drawing/2014/main" id="{03A352FD-D709-11B6-F84D-40FB5EE4D25D}"/>
              </a:ext>
            </a:extLst>
          </p:cNvPr>
          <p:cNvPicPr>
            <a:picLocks noChangeAspect="1"/>
          </p:cNvPicPr>
          <p:nvPr/>
        </p:nvPicPr>
        <p:blipFill>
          <a:blip r:embed="rId3"/>
          <a:stretch>
            <a:fillRect/>
          </a:stretch>
        </p:blipFill>
        <p:spPr>
          <a:xfrm>
            <a:off x="-1" y="720000"/>
            <a:ext cx="8385366" cy="5400000"/>
          </a:xfrm>
          <a:prstGeom prst="rect">
            <a:avLst/>
          </a:prstGeom>
        </p:spPr>
      </p:pic>
      <p:grpSp>
        <p:nvGrpSpPr>
          <p:cNvPr id="18" name="Gruppieren 17">
            <a:extLst>
              <a:ext uri="{FF2B5EF4-FFF2-40B4-BE49-F238E27FC236}">
                <a16:creationId xmlns:a16="http://schemas.microsoft.com/office/drawing/2014/main" id="{7F93C0BF-5107-0328-42E3-EE13A1623042}"/>
              </a:ext>
            </a:extLst>
          </p:cNvPr>
          <p:cNvGrpSpPr/>
          <p:nvPr/>
        </p:nvGrpSpPr>
        <p:grpSpPr>
          <a:xfrm>
            <a:off x="800074" y="110548"/>
            <a:ext cx="1178640" cy="396000"/>
            <a:chOff x="800074" y="110548"/>
            <a:chExt cx="1178640" cy="39600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3CB94DF-59CD-B7DC-1A0E-A4F53C29AFC9}"/>
                    </a:ext>
                  </a:extLst>
                </p14:cNvPr>
                <p14:cNvContentPartPr/>
                <p14:nvPr/>
              </p14:nvContentPartPr>
              <p14:xfrm>
                <a:off x="800074" y="238708"/>
                <a:ext cx="79560" cy="219960"/>
              </p14:xfrm>
            </p:contentPart>
          </mc:Choice>
          <mc:Fallback xmlns="">
            <p:pic>
              <p:nvPicPr>
                <p:cNvPr id="2" name="Freihand 1">
                  <a:extLst>
                    <a:ext uri="{FF2B5EF4-FFF2-40B4-BE49-F238E27FC236}">
                      <a16:creationId xmlns:a16="http://schemas.microsoft.com/office/drawing/2014/main" id="{53CB94DF-59CD-B7DC-1A0E-A4F53C29AFC9}"/>
                    </a:ext>
                  </a:extLst>
                </p:cNvPr>
                <p:cNvPicPr/>
                <p:nvPr/>
              </p:nvPicPr>
              <p:blipFill>
                <a:blip r:embed="rId5"/>
                <a:stretch>
                  <a:fillRect/>
                </a:stretch>
              </p:blipFill>
              <p:spPr>
                <a:xfrm>
                  <a:off x="791434" y="230068"/>
                  <a:ext cx="972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1CDAC8F3-6848-BB77-AA35-B5F776C5D46F}"/>
                    </a:ext>
                  </a:extLst>
                </p14:cNvPr>
                <p14:cNvContentPartPr/>
                <p14:nvPr/>
              </p14:nvContentPartPr>
              <p14:xfrm>
                <a:off x="800074" y="365068"/>
                <a:ext cx="107280" cy="141480"/>
              </p14:xfrm>
            </p:contentPart>
          </mc:Choice>
          <mc:Fallback xmlns="">
            <p:pic>
              <p:nvPicPr>
                <p:cNvPr id="5" name="Freihand 4">
                  <a:extLst>
                    <a:ext uri="{FF2B5EF4-FFF2-40B4-BE49-F238E27FC236}">
                      <a16:creationId xmlns:a16="http://schemas.microsoft.com/office/drawing/2014/main" id="{1CDAC8F3-6848-BB77-AA35-B5F776C5D46F}"/>
                    </a:ext>
                  </a:extLst>
                </p:cNvPr>
                <p:cNvPicPr/>
                <p:nvPr/>
              </p:nvPicPr>
              <p:blipFill>
                <a:blip r:embed="rId7"/>
                <a:stretch>
                  <a:fillRect/>
                </a:stretch>
              </p:blipFill>
              <p:spPr>
                <a:xfrm>
                  <a:off x="791434" y="356068"/>
                  <a:ext cx="124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9898661B-634C-AF52-9E35-2E360AC62BA8}"/>
                    </a:ext>
                  </a:extLst>
                </p14:cNvPr>
                <p14:cNvContentPartPr/>
                <p14:nvPr/>
              </p14:nvContentPartPr>
              <p14:xfrm>
                <a:off x="1069354" y="243028"/>
                <a:ext cx="95400" cy="227160"/>
              </p14:xfrm>
            </p:contentPart>
          </mc:Choice>
          <mc:Fallback xmlns="">
            <p:pic>
              <p:nvPicPr>
                <p:cNvPr id="7" name="Freihand 6">
                  <a:extLst>
                    <a:ext uri="{FF2B5EF4-FFF2-40B4-BE49-F238E27FC236}">
                      <a16:creationId xmlns:a16="http://schemas.microsoft.com/office/drawing/2014/main" id="{9898661B-634C-AF52-9E35-2E360AC62BA8}"/>
                    </a:ext>
                  </a:extLst>
                </p:cNvPr>
                <p:cNvPicPr/>
                <p:nvPr/>
              </p:nvPicPr>
              <p:blipFill>
                <a:blip r:embed="rId9"/>
                <a:stretch>
                  <a:fillRect/>
                </a:stretch>
              </p:blipFill>
              <p:spPr>
                <a:xfrm>
                  <a:off x="1060714" y="234388"/>
                  <a:ext cx="113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1CA3437-F218-F531-C541-F146B6203373}"/>
                    </a:ext>
                  </a:extLst>
                </p14:cNvPr>
                <p14:cNvContentPartPr/>
                <p14:nvPr/>
              </p14:nvContentPartPr>
              <p14:xfrm>
                <a:off x="1226314" y="252748"/>
                <a:ext cx="97920" cy="106920"/>
              </p14:xfrm>
            </p:contentPart>
          </mc:Choice>
          <mc:Fallback xmlns="">
            <p:pic>
              <p:nvPicPr>
                <p:cNvPr id="9" name="Freihand 8">
                  <a:extLst>
                    <a:ext uri="{FF2B5EF4-FFF2-40B4-BE49-F238E27FC236}">
                      <a16:creationId xmlns:a16="http://schemas.microsoft.com/office/drawing/2014/main" id="{81CA3437-F218-F531-C541-F146B6203373}"/>
                    </a:ext>
                  </a:extLst>
                </p:cNvPr>
                <p:cNvPicPr/>
                <p:nvPr/>
              </p:nvPicPr>
              <p:blipFill>
                <a:blip r:embed="rId11"/>
                <a:stretch>
                  <a:fillRect/>
                </a:stretch>
              </p:blipFill>
              <p:spPr>
                <a:xfrm>
                  <a:off x="1217314" y="244108"/>
                  <a:ext cx="115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C7F5EB2-6FE8-126F-23F6-530D7751966D}"/>
                    </a:ext>
                  </a:extLst>
                </p14:cNvPr>
                <p14:cNvContentPartPr/>
                <p14:nvPr/>
              </p14:nvContentPartPr>
              <p14:xfrm>
                <a:off x="1350154" y="248788"/>
                <a:ext cx="103680" cy="96840"/>
              </p14:xfrm>
            </p:contentPart>
          </mc:Choice>
          <mc:Fallback xmlns="">
            <p:pic>
              <p:nvPicPr>
                <p:cNvPr id="10" name="Freihand 9">
                  <a:extLst>
                    <a:ext uri="{FF2B5EF4-FFF2-40B4-BE49-F238E27FC236}">
                      <a16:creationId xmlns:a16="http://schemas.microsoft.com/office/drawing/2014/main" id="{FC7F5EB2-6FE8-126F-23F6-530D7751966D}"/>
                    </a:ext>
                  </a:extLst>
                </p:cNvPr>
                <p:cNvPicPr/>
                <p:nvPr/>
              </p:nvPicPr>
              <p:blipFill>
                <a:blip r:embed="rId13"/>
                <a:stretch>
                  <a:fillRect/>
                </a:stretch>
              </p:blipFill>
              <p:spPr>
                <a:xfrm>
                  <a:off x="1341514" y="239788"/>
                  <a:ext cx="121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CC04067-E6F9-945B-47DA-7660B429B07E}"/>
                    </a:ext>
                  </a:extLst>
                </p14:cNvPr>
                <p14:cNvContentPartPr/>
                <p14:nvPr/>
              </p14:nvContentPartPr>
              <p14:xfrm>
                <a:off x="1486234" y="142948"/>
                <a:ext cx="203400" cy="196920"/>
              </p14:xfrm>
            </p:contentPart>
          </mc:Choice>
          <mc:Fallback xmlns="">
            <p:pic>
              <p:nvPicPr>
                <p:cNvPr id="11" name="Freihand 10">
                  <a:extLst>
                    <a:ext uri="{FF2B5EF4-FFF2-40B4-BE49-F238E27FC236}">
                      <a16:creationId xmlns:a16="http://schemas.microsoft.com/office/drawing/2014/main" id="{9CC04067-E6F9-945B-47DA-7660B429B07E}"/>
                    </a:ext>
                  </a:extLst>
                </p:cNvPr>
                <p:cNvPicPr/>
                <p:nvPr/>
              </p:nvPicPr>
              <p:blipFill>
                <a:blip r:embed="rId15"/>
                <a:stretch>
                  <a:fillRect/>
                </a:stretch>
              </p:blipFill>
              <p:spPr>
                <a:xfrm>
                  <a:off x="1477594" y="133948"/>
                  <a:ext cx="221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47BBAED4-CD19-41E7-50E5-DB63DD55A282}"/>
                    </a:ext>
                  </a:extLst>
                </p14:cNvPr>
                <p14:cNvContentPartPr/>
                <p14:nvPr/>
              </p14:nvContentPartPr>
              <p14:xfrm>
                <a:off x="1662634" y="110548"/>
                <a:ext cx="316080" cy="295920"/>
              </p14:xfrm>
            </p:contentPart>
          </mc:Choice>
          <mc:Fallback xmlns="">
            <p:pic>
              <p:nvPicPr>
                <p:cNvPr id="12" name="Freihand 11">
                  <a:extLst>
                    <a:ext uri="{FF2B5EF4-FFF2-40B4-BE49-F238E27FC236}">
                      <a16:creationId xmlns:a16="http://schemas.microsoft.com/office/drawing/2014/main" id="{47BBAED4-CD19-41E7-50E5-DB63DD55A282}"/>
                    </a:ext>
                  </a:extLst>
                </p:cNvPr>
                <p:cNvPicPr/>
                <p:nvPr/>
              </p:nvPicPr>
              <p:blipFill>
                <a:blip r:embed="rId17"/>
                <a:stretch>
                  <a:fillRect/>
                </a:stretch>
              </p:blipFill>
              <p:spPr>
                <a:xfrm>
                  <a:off x="1653994" y="101548"/>
                  <a:ext cx="333720" cy="313560"/>
                </a:xfrm>
                <a:prstGeom prst="rect">
                  <a:avLst/>
                </a:prstGeom>
              </p:spPr>
            </p:pic>
          </mc:Fallback>
        </mc:AlternateContent>
      </p:grpSp>
      <p:grpSp>
        <p:nvGrpSpPr>
          <p:cNvPr id="17" name="Gruppieren 16">
            <a:extLst>
              <a:ext uri="{FF2B5EF4-FFF2-40B4-BE49-F238E27FC236}">
                <a16:creationId xmlns:a16="http://schemas.microsoft.com/office/drawing/2014/main" id="{450777B2-015A-D856-0283-5D26087CDBC1}"/>
              </a:ext>
            </a:extLst>
          </p:cNvPr>
          <p:cNvGrpSpPr/>
          <p:nvPr/>
        </p:nvGrpSpPr>
        <p:grpSpPr>
          <a:xfrm>
            <a:off x="2190754" y="71308"/>
            <a:ext cx="537120" cy="223920"/>
            <a:chOff x="2190754" y="71308"/>
            <a:chExt cx="537120" cy="22392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88FC0B2-04AE-9D49-5C3E-7265BB40C395}"/>
                    </a:ext>
                  </a:extLst>
                </p14:cNvPr>
                <p14:cNvContentPartPr/>
                <p14:nvPr/>
              </p14:nvContentPartPr>
              <p14:xfrm>
                <a:off x="2190754" y="75988"/>
                <a:ext cx="115560" cy="219240"/>
              </p14:xfrm>
            </p:contentPart>
          </mc:Choice>
          <mc:Fallback xmlns="">
            <p:pic>
              <p:nvPicPr>
                <p:cNvPr id="13" name="Freihand 12">
                  <a:extLst>
                    <a:ext uri="{FF2B5EF4-FFF2-40B4-BE49-F238E27FC236}">
                      <a16:creationId xmlns:a16="http://schemas.microsoft.com/office/drawing/2014/main" id="{E88FC0B2-04AE-9D49-5C3E-7265BB40C395}"/>
                    </a:ext>
                  </a:extLst>
                </p:cNvPr>
                <p:cNvPicPr/>
                <p:nvPr/>
              </p:nvPicPr>
              <p:blipFill>
                <a:blip r:embed="rId19"/>
                <a:stretch>
                  <a:fillRect/>
                </a:stretch>
              </p:blipFill>
              <p:spPr>
                <a:xfrm>
                  <a:off x="2181754" y="67348"/>
                  <a:ext cx="133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3FD4E49E-0354-510A-5AD0-6247B5B00C9A}"/>
                    </a:ext>
                  </a:extLst>
                </p14:cNvPr>
                <p14:cNvContentPartPr/>
                <p14:nvPr/>
              </p14:nvContentPartPr>
              <p14:xfrm>
                <a:off x="2314594" y="187228"/>
                <a:ext cx="131040" cy="91440"/>
              </p14:xfrm>
            </p:contentPart>
          </mc:Choice>
          <mc:Fallback xmlns="">
            <p:pic>
              <p:nvPicPr>
                <p:cNvPr id="14" name="Freihand 13">
                  <a:extLst>
                    <a:ext uri="{FF2B5EF4-FFF2-40B4-BE49-F238E27FC236}">
                      <a16:creationId xmlns:a16="http://schemas.microsoft.com/office/drawing/2014/main" id="{3FD4E49E-0354-510A-5AD0-6247B5B00C9A}"/>
                    </a:ext>
                  </a:extLst>
                </p:cNvPr>
                <p:cNvPicPr/>
                <p:nvPr/>
              </p:nvPicPr>
              <p:blipFill>
                <a:blip r:embed="rId21"/>
                <a:stretch>
                  <a:fillRect/>
                </a:stretch>
              </p:blipFill>
              <p:spPr>
                <a:xfrm>
                  <a:off x="2305594" y="178588"/>
                  <a:ext cx="148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50128D4-324F-9579-348C-1083779D1AC0}"/>
                    </a:ext>
                  </a:extLst>
                </p14:cNvPr>
                <p14:cNvContentPartPr/>
                <p14:nvPr/>
              </p14:nvContentPartPr>
              <p14:xfrm>
                <a:off x="2485594" y="71308"/>
                <a:ext cx="80280" cy="203400"/>
              </p14:xfrm>
            </p:contentPart>
          </mc:Choice>
          <mc:Fallback xmlns="">
            <p:pic>
              <p:nvPicPr>
                <p:cNvPr id="15" name="Freihand 14">
                  <a:extLst>
                    <a:ext uri="{FF2B5EF4-FFF2-40B4-BE49-F238E27FC236}">
                      <a16:creationId xmlns:a16="http://schemas.microsoft.com/office/drawing/2014/main" id="{B50128D4-324F-9579-348C-1083779D1AC0}"/>
                    </a:ext>
                  </a:extLst>
                </p:cNvPr>
                <p:cNvPicPr/>
                <p:nvPr/>
              </p:nvPicPr>
              <p:blipFill>
                <a:blip r:embed="rId23"/>
                <a:stretch>
                  <a:fillRect/>
                </a:stretch>
              </p:blipFill>
              <p:spPr>
                <a:xfrm>
                  <a:off x="2476594" y="62668"/>
                  <a:ext cx="97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4B73A759-DC15-D6DC-F034-58A5AB85F5B6}"/>
                    </a:ext>
                  </a:extLst>
                </p14:cNvPr>
                <p14:cNvContentPartPr/>
                <p14:nvPr/>
              </p14:nvContentPartPr>
              <p14:xfrm>
                <a:off x="2603674" y="122428"/>
                <a:ext cx="124200" cy="117360"/>
              </p14:xfrm>
            </p:contentPart>
          </mc:Choice>
          <mc:Fallback xmlns="">
            <p:pic>
              <p:nvPicPr>
                <p:cNvPr id="16" name="Freihand 15">
                  <a:extLst>
                    <a:ext uri="{FF2B5EF4-FFF2-40B4-BE49-F238E27FC236}">
                      <a16:creationId xmlns:a16="http://schemas.microsoft.com/office/drawing/2014/main" id="{4B73A759-DC15-D6DC-F034-58A5AB85F5B6}"/>
                    </a:ext>
                  </a:extLst>
                </p:cNvPr>
                <p:cNvPicPr/>
                <p:nvPr/>
              </p:nvPicPr>
              <p:blipFill>
                <a:blip r:embed="rId25"/>
                <a:stretch>
                  <a:fillRect/>
                </a:stretch>
              </p:blipFill>
              <p:spPr>
                <a:xfrm>
                  <a:off x="2594674" y="113788"/>
                  <a:ext cx="14184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45A01DE3-478C-2095-980F-8BB0F446B6E7}"/>
                  </a:ext>
                </a:extLst>
              </p14:cNvPr>
              <p14:cNvContentPartPr/>
              <p14:nvPr/>
            </p14:nvContentPartPr>
            <p14:xfrm>
              <a:off x="1509634" y="2941948"/>
              <a:ext cx="426600" cy="662760"/>
            </p14:xfrm>
          </p:contentPart>
        </mc:Choice>
        <mc:Fallback xmlns="">
          <p:pic>
            <p:nvPicPr>
              <p:cNvPr id="19" name="Freihand 18">
                <a:extLst>
                  <a:ext uri="{FF2B5EF4-FFF2-40B4-BE49-F238E27FC236}">
                    <a16:creationId xmlns:a16="http://schemas.microsoft.com/office/drawing/2014/main" id="{45A01DE3-478C-2095-980F-8BB0F446B6E7}"/>
                  </a:ext>
                </a:extLst>
              </p:cNvPr>
              <p:cNvPicPr/>
              <p:nvPr/>
            </p:nvPicPr>
            <p:blipFill>
              <a:blip r:embed="rId27"/>
              <a:stretch>
                <a:fillRect/>
              </a:stretch>
            </p:blipFill>
            <p:spPr>
              <a:xfrm>
                <a:off x="1500634" y="2933308"/>
                <a:ext cx="44424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16E36030-0629-C319-BF8A-519EE70F113B}"/>
                  </a:ext>
                </a:extLst>
              </p14:cNvPr>
              <p14:cNvContentPartPr/>
              <p14:nvPr/>
            </p14:nvContentPartPr>
            <p14:xfrm>
              <a:off x="2364994" y="2946628"/>
              <a:ext cx="348840" cy="493200"/>
            </p14:xfrm>
          </p:contentPart>
        </mc:Choice>
        <mc:Fallback xmlns="">
          <p:pic>
            <p:nvPicPr>
              <p:cNvPr id="20" name="Freihand 19">
                <a:extLst>
                  <a:ext uri="{FF2B5EF4-FFF2-40B4-BE49-F238E27FC236}">
                    <a16:creationId xmlns:a16="http://schemas.microsoft.com/office/drawing/2014/main" id="{16E36030-0629-C319-BF8A-519EE70F113B}"/>
                  </a:ext>
                </a:extLst>
              </p:cNvPr>
              <p:cNvPicPr/>
              <p:nvPr/>
            </p:nvPicPr>
            <p:blipFill>
              <a:blip r:embed="rId29"/>
              <a:stretch>
                <a:fillRect/>
              </a:stretch>
            </p:blipFill>
            <p:spPr>
              <a:xfrm>
                <a:off x="2355994" y="2937988"/>
                <a:ext cx="3664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086EF75B-BC15-DC10-0209-91361B3F5F97}"/>
                  </a:ext>
                </a:extLst>
              </p14:cNvPr>
              <p14:cNvContentPartPr/>
              <p14:nvPr/>
            </p14:nvContentPartPr>
            <p14:xfrm>
              <a:off x="4030354" y="2977588"/>
              <a:ext cx="352800" cy="489960"/>
            </p14:xfrm>
          </p:contentPart>
        </mc:Choice>
        <mc:Fallback xmlns="">
          <p:pic>
            <p:nvPicPr>
              <p:cNvPr id="21" name="Freihand 20">
                <a:extLst>
                  <a:ext uri="{FF2B5EF4-FFF2-40B4-BE49-F238E27FC236}">
                    <a16:creationId xmlns:a16="http://schemas.microsoft.com/office/drawing/2014/main" id="{086EF75B-BC15-DC10-0209-91361B3F5F97}"/>
                  </a:ext>
                </a:extLst>
              </p:cNvPr>
              <p:cNvPicPr/>
              <p:nvPr/>
            </p:nvPicPr>
            <p:blipFill>
              <a:blip r:embed="rId31"/>
              <a:stretch>
                <a:fillRect/>
              </a:stretch>
            </p:blipFill>
            <p:spPr>
              <a:xfrm>
                <a:off x="4021714" y="2968948"/>
                <a:ext cx="37044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0099F21-2331-BDE3-0321-EC7BF3A9AFA4}"/>
                  </a:ext>
                </a:extLst>
              </p14:cNvPr>
              <p14:cNvContentPartPr/>
              <p14:nvPr/>
            </p14:nvContentPartPr>
            <p14:xfrm>
              <a:off x="5346874" y="2888668"/>
              <a:ext cx="448560" cy="414720"/>
            </p14:xfrm>
          </p:contentPart>
        </mc:Choice>
        <mc:Fallback xmlns="">
          <p:pic>
            <p:nvPicPr>
              <p:cNvPr id="22" name="Freihand 21">
                <a:extLst>
                  <a:ext uri="{FF2B5EF4-FFF2-40B4-BE49-F238E27FC236}">
                    <a16:creationId xmlns:a16="http://schemas.microsoft.com/office/drawing/2014/main" id="{90099F21-2331-BDE3-0321-EC7BF3A9AFA4}"/>
                  </a:ext>
                </a:extLst>
              </p:cNvPr>
              <p:cNvPicPr/>
              <p:nvPr/>
            </p:nvPicPr>
            <p:blipFill>
              <a:blip r:embed="rId33"/>
              <a:stretch>
                <a:fillRect/>
              </a:stretch>
            </p:blipFill>
            <p:spPr>
              <a:xfrm>
                <a:off x="5338234" y="2879668"/>
                <a:ext cx="4662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DE632042-676B-8DEC-48CD-8B75FFF08389}"/>
                  </a:ext>
                </a:extLst>
              </p14:cNvPr>
              <p14:cNvContentPartPr/>
              <p14:nvPr/>
            </p14:nvContentPartPr>
            <p14:xfrm>
              <a:off x="6148594" y="2933308"/>
              <a:ext cx="279000" cy="435960"/>
            </p14:xfrm>
          </p:contentPart>
        </mc:Choice>
        <mc:Fallback xmlns="">
          <p:pic>
            <p:nvPicPr>
              <p:cNvPr id="23" name="Freihand 22">
                <a:extLst>
                  <a:ext uri="{FF2B5EF4-FFF2-40B4-BE49-F238E27FC236}">
                    <a16:creationId xmlns:a16="http://schemas.microsoft.com/office/drawing/2014/main" id="{DE632042-676B-8DEC-48CD-8B75FFF08389}"/>
                  </a:ext>
                </a:extLst>
              </p:cNvPr>
              <p:cNvPicPr/>
              <p:nvPr/>
            </p:nvPicPr>
            <p:blipFill>
              <a:blip r:embed="rId35"/>
              <a:stretch>
                <a:fillRect/>
              </a:stretch>
            </p:blipFill>
            <p:spPr>
              <a:xfrm>
                <a:off x="6139954" y="2924308"/>
                <a:ext cx="2966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3195AFEF-2C08-6032-91AC-A9321F723AD6}"/>
                  </a:ext>
                </a:extLst>
              </p14:cNvPr>
              <p14:cNvContentPartPr/>
              <p14:nvPr/>
            </p14:nvContentPartPr>
            <p14:xfrm>
              <a:off x="7624954" y="2671948"/>
              <a:ext cx="568080" cy="721440"/>
            </p14:xfrm>
          </p:contentPart>
        </mc:Choice>
        <mc:Fallback xmlns="">
          <p:pic>
            <p:nvPicPr>
              <p:cNvPr id="24" name="Freihand 23">
                <a:extLst>
                  <a:ext uri="{FF2B5EF4-FFF2-40B4-BE49-F238E27FC236}">
                    <a16:creationId xmlns:a16="http://schemas.microsoft.com/office/drawing/2014/main" id="{3195AFEF-2C08-6032-91AC-A9321F723AD6}"/>
                  </a:ext>
                </a:extLst>
              </p:cNvPr>
              <p:cNvPicPr/>
              <p:nvPr/>
            </p:nvPicPr>
            <p:blipFill>
              <a:blip r:embed="rId37"/>
              <a:stretch>
                <a:fillRect/>
              </a:stretch>
            </p:blipFill>
            <p:spPr>
              <a:xfrm>
                <a:off x="7616314" y="2663308"/>
                <a:ext cx="58572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85D0A7CB-7C80-6498-F62D-86DAA594114F}"/>
                  </a:ext>
                </a:extLst>
              </p14:cNvPr>
              <p14:cNvContentPartPr/>
              <p14:nvPr/>
            </p14:nvContentPartPr>
            <p14:xfrm>
              <a:off x="10014634" y="501148"/>
              <a:ext cx="937080" cy="63000"/>
            </p14:xfrm>
          </p:contentPart>
        </mc:Choice>
        <mc:Fallback xmlns="">
          <p:pic>
            <p:nvPicPr>
              <p:cNvPr id="25" name="Freihand 24">
                <a:extLst>
                  <a:ext uri="{FF2B5EF4-FFF2-40B4-BE49-F238E27FC236}">
                    <a16:creationId xmlns:a16="http://schemas.microsoft.com/office/drawing/2014/main" id="{85D0A7CB-7C80-6498-F62D-86DAA594114F}"/>
                  </a:ext>
                </a:extLst>
              </p:cNvPr>
              <p:cNvPicPr/>
              <p:nvPr/>
            </p:nvPicPr>
            <p:blipFill>
              <a:blip r:embed="rId39"/>
              <a:stretch>
                <a:fillRect/>
              </a:stretch>
            </p:blipFill>
            <p:spPr>
              <a:xfrm>
                <a:off x="10005994" y="492148"/>
                <a:ext cx="954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76E1AA10-8C21-BE0D-5D9C-3E6F591185D7}"/>
                  </a:ext>
                </a:extLst>
              </p14:cNvPr>
              <p14:cNvContentPartPr/>
              <p14:nvPr/>
            </p14:nvContentPartPr>
            <p14:xfrm>
              <a:off x="8653114" y="812548"/>
              <a:ext cx="713520" cy="95400"/>
            </p14:xfrm>
          </p:contentPart>
        </mc:Choice>
        <mc:Fallback xmlns="">
          <p:pic>
            <p:nvPicPr>
              <p:cNvPr id="26" name="Freihand 25">
                <a:extLst>
                  <a:ext uri="{FF2B5EF4-FFF2-40B4-BE49-F238E27FC236}">
                    <a16:creationId xmlns:a16="http://schemas.microsoft.com/office/drawing/2014/main" id="{76E1AA10-8C21-BE0D-5D9C-3E6F591185D7}"/>
                  </a:ext>
                </a:extLst>
              </p:cNvPr>
              <p:cNvPicPr/>
              <p:nvPr/>
            </p:nvPicPr>
            <p:blipFill>
              <a:blip r:embed="rId41"/>
              <a:stretch>
                <a:fillRect/>
              </a:stretch>
            </p:blipFill>
            <p:spPr>
              <a:xfrm>
                <a:off x="8644474" y="803548"/>
                <a:ext cx="731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F836AC3C-8C26-A2A6-B621-A81178CF6182}"/>
                  </a:ext>
                </a:extLst>
              </p14:cNvPr>
              <p14:cNvContentPartPr/>
              <p14:nvPr/>
            </p14:nvContentPartPr>
            <p14:xfrm>
              <a:off x="1551754" y="1661068"/>
              <a:ext cx="194400" cy="216360"/>
            </p14:xfrm>
          </p:contentPart>
        </mc:Choice>
        <mc:Fallback xmlns="">
          <p:pic>
            <p:nvPicPr>
              <p:cNvPr id="27" name="Freihand 26">
                <a:extLst>
                  <a:ext uri="{FF2B5EF4-FFF2-40B4-BE49-F238E27FC236}">
                    <a16:creationId xmlns:a16="http://schemas.microsoft.com/office/drawing/2014/main" id="{F836AC3C-8C26-A2A6-B621-A81178CF6182}"/>
                  </a:ext>
                </a:extLst>
              </p:cNvPr>
              <p:cNvPicPr/>
              <p:nvPr/>
            </p:nvPicPr>
            <p:blipFill>
              <a:blip r:embed="rId43"/>
              <a:stretch>
                <a:fillRect/>
              </a:stretch>
            </p:blipFill>
            <p:spPr>
              <a:xfrm>
                <a:off x="1543114" y="1652068"/>
                <a:ext cx="212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E80D433A-2C13-476F-8E9B-334E1A473932}"/>
                  </a:ext>
                </a:extLst>
              </p14:cNvPr>
              <p14:cNvContentPartPr/>
              <p14:nvPr/>
            </p14:nvContentPartPr>
            <p14:xfrm>
              <a:off x="2546074" y="1554868"/>
              <a:ext cx="216000" cy="186480"/>
            </p14:xfrm>
          </p:contentPart>
        </mc:Choice>
        <mc:Fallback xmlns="">
          <p:pic>
            <p:nvPicPr>
              <p:cNvPr id="29" name="Freihand 28">
                <a:extLst>
                  <a:ext uri="{FF2B5EF4-FFF2-40B4-BE49-F238E27FC236}">
                    <a16:creationId xmlns:a16="http://schemas.microsoft.com/office/drawing/2014/main" id="{E80D433A-2C13-476F-8E9B-334E1A473932}"/>
                  </a:ext>
                </a:extLst>
              </p:cNvPr>
              <p:cNvPicPr/>
              <p:nvPr/>
            </p:nvPicPr>
            <p:blipFill>
              <a:blip r:embed="rId45"/>
              <a:stretch>
                <a:fillRect/>
              </a:stretch>
            </p:blipFill>
            <p:spPr>
              <a:xfrm>
                <a:off x="2537434" y="1545868"/>
                <a:ext cx="233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1A4CDCEE-DD6C-75FC-63A8-854FBE4D8C22}"/>
                  </a:ext>
                </a:extLst>
              </p14:cNvPr>
              <p14:cNvContentPartPr/>
              <p14:nvPr/>
            </p14:nvContentPartPr>
            <p14:xfrm>
              <a:off x="4113874" y="1545868"/>
              <a:ext cx="156600" cy="261720"/>
            </p14:xfrm>
          </p:contentPart>
        </mc:Choice>
        <mc:Fallback xmlns="">
          <p:pic>
            <p:nvPicPr>
              <p:cNvPr id="30" name="Freihand 29">
                <a:extLst>
                  <a:ext uri="{FF2B5EF4-FFF2-40B4-BE49-F238E27FC236}">
                    <a16:creationId xmlns:a16="http://schemas.microsoft.com/office/drawing/2014/main" id="{1A4CDCEE-DD6C-75FC-63A8-854FBE4D8C22}"/>
                  </a:ext>
                </a:extLst>
              </p:cNvPr>
              <p:cNvPicPr/>
              <p:nvPr/>
            </p:nvPicPr>
            <p:blipFill>
              <a:blip r:embed="rId47"/>
              <a:stretch>
                <a:fillRect/>
              </a:stretch>
            </p:blipFill>
            <p:spPr>
              <a:xfrm>
                <a:off x="4104874" y="1536868"/>
                <a:ext cx="174240" cy="279360"/>
              </a:xfrm>
              <a:prstGeom prst="rect">
                <a:avLst/>
              </a:prstGeom>
            </p:spPr>
          </p:pic>
        </mc:Fallback>
      </mc:AlternateContent>
      <p:grpSp>
        <p:nvGrpSpPr>
          <p:cNvPr id="37" name="Gruppieren 36">
            <a:extLst>
              <a:ext uri="{FF2B5EF4-FFF2-40B4-BE49-F238E27FC236}">
                <a16:creationId xmlns:a16="http://schemas.microsoft.com/office/drawing/2014/main" id="{8C0BD9D4-56EF-82D9-D710-60791DAC2D57}"/>
              </a:ext>
            </a:extLst>
          </p:cNvPr>
          <p:cNvGrpSpPr/>
          <p:nvPr/>
        </p:nvGrpSpPr>
        <p:grpSpPr>
          <a:xfrm>
            <a:off x="5575114" y="1616428"/>
            <a:ext cx="108000" cy="203040"/>
            <a:chOff x="5575114" y="1616428"/>
            <a:chExt cx="108000" cy="203040"/>
          </a:xfrm>
        </p:grpSpPr>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1917E98F-F766-79FD-2B45-1A85E19FE6C5}"/>
                    </a:ext>
                  </a:extLst>
                </p14:cNvPr>
                <p14:cNvContentPartPr/>
                <p14:nvPr/>
              </p14:nvContentPartPr>
              <p14:xfrm>
                <a:off x="5575114" y="1616428"/>
                <a:ext cx="104400" cy="166680"/>
              </p14:xfrm>
            </p:contentPart>
          </mc:Choice>
          <mc:Fallback xmlns="">
            <p:pic>
              <p:nvPicPr>
                <p:cNvPr id="31" name="Freihand 30">
                  <a:extLst>
                    <a:ext uri="{FF2B5EF4-FFF2-40B4-BE49-F238E27FC236}">
                      <a16:creationId xmlns:a16="http://schemas.microsoft.com/office/drawing/2014/main" id="{1917E98F-F766-79FD-2B45-1A85E19FE6C5}"/>
                    </a:ext>
                  </a:extLst>
                </p:cNvPr>
                <p:cNvPicPr/>
                <p:nvPr/>
              </p:nvPicPr>
              <p:blipFill>
                <a:blip r:embed="rId49"/>
                <a:stretch>
                  <a:fillRect/>
                </a:stretch>
              </p:blipFill>
              <p:spPr>
                <a:xfrm>
                  <a:off x="5566114" y="1607788"/>
                  <a:ext cx="122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FEB2219D-D7D0-52F2-4835-B05804E3B8C4}"/>
                    </a:ext>
                  </a:extLst>
                </p14:cNvPr>
                <p14:cNvContentPartPr/>
                <p14:nvPr/>
              </p14:nvContentPartPr>
              <p14:xfrm>
                <a:off x="5660794" y="1704988"/>
                <a:ext cx="22320" cy="114480"/>
              </p14:xfrm>
            </p:contentPart>
          </mc:Choice>
          <mc:Fallback xmlns="">
            <p:pic>
              <p:nvPicPr>
                <p:cNvPr id="32" name="Freihand 31">
                  <a:extLst>
                    <a:ext uri="{FF2B5EF4-FFF2-40B4-BE49-F238E27FC236}">
                      <a16:creationId xmlns:a16="http://schemas.microsoft.com/office/drawing/2014/main" id="{FEB2219D-D7D0-52F2-4835-B05804E3B8C4}"/>
                    </a:ext>
                  </a:extLst>
                </p:cNvPr>
                <p:cNvPicPr/>
                <p:nvPr/>
              </p:nvPicPr>
              <p:blipFill>
                <a:blip r:embed="rId51"/>
                <a:stretch>
                  <a:fillRect/>
                </a:stretch>
              </p:blipFill>
              <p:spPr>
                <a:xfrm>
                  <a:off x="5651794" y="1696348"/>
                  <a:ext cx="39960" cy="132120"/>
                </a:xfrm>
                <a:prstGeom prst="rect">
                  <a:avLst/>
                </a:prstGeom>
              </p:spPr>
            </p:pic>
          </mc:Fallback>
        </mc:AlternateContent>
      </p:grpSp>
      <p:grpSp>
        <p:nvGrpSpPr>
          <p:cNvPr id="36" name="Gruppieren 35">
            <a:extLst>
              <a:ext uri="{FF2B5EF4-FFF2-40B4-BE49-F238E27FC236}">
                <a16:creationId xmlns:a16="http://schemas.microsoft.com/office/drawing/2014/main" id="{237C7274-DAA4-57A0-6F69-F690772ECA86}"/>
              </a:ext>
            </a:extLst>
          </p:cNvPr>
          <p:cNvGrpSpPr/>
          <p:nvPr/>
        </p:nvGrpSpPr>
        <p:grpSpPr>
          <a:xfrm>
            <a:off x="6176314" y="1549108"/>
            <a:ext cx="200160" cy="303120"/>
            <a:chOff x="6176314" y="1549108"/>
            <a:chExt cx="200160" cy="303120"/>
          </a:xfrm>
        </p:grpSpPr>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619AF51-9C0B-814D-3F0D-B157DB10CA68}"/>
                    </a:ext>
                  </a:extLst>
                </p14:cNvPr>
                <p14:cNvContentPartPr/>
                <p14:nvPr/>
              </p14:nvContentPartPr>
              <p14:xfrm>
                <a:off x="6176314" y="1568548"/>
                <a:ext cx="169920" cy="283680"/>
              </p14:xfrm>
            </p:contentPart>
          </mc:Choice>
          <mc:Fallback xmlns="">
            <p:pic>
              <p:nvPicPr>
                <p:cNvPr id="33" name="Freihand 32">
                  <a:extLst>
                    <a:ext uri="{FF2B5EF4-FFF2-40B4-BE49-F238E27FC236}">
                      <a16:creationId xmlns:a16="http://schemas.microsoft.com/office/drawing/2014/main" id="{F619AF51-9C0B-814D-3F0D-B157DB10CA68}"/>
                    </a:ext>
                  </a:extLst>
                </p:cNvPr>
                <p:cNvPicPr/>
                <p:nvPr/>
              </p:nvPicPr>
              <p:blipFill>
                <a:blip r:embed="rId53"/>
                <a:stretch>
                  <a:fillRect/>
                </a:stretch>
              </p:blipFill>
              <p:spPr>
                <a:xfrm>
                  <a:off x="6167674" y="1559548"/>
                  <a:ext cx="1875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A07F578C-EC16-C4CE-6C40-19FCA05C3760}"/>
                    </a:ext>
                  </a:extLst>
                </p14:cNvPr>
                <p14:cNvContentPartPr/>
                <p14:nvPr/>
              </p14:nvContentPartPr>
              <p14:xfrm>
                <a:off x="6255874" y="1549108"/>
                <a:ext cx="120600" cy="7920"/>
              </p14:xfrm>
            </p:contentPart>
          </mc:Choice>
          <mc:Fallback xmlns="">
            <p:pic>
              <p:nvPicPr>
                <p:cNvPr id="34" name="Freihand 33">
                  <a:extLst>
                    <a:ext uri="{FF2B5EF4-FFF2-40B4-BE49-F238E27FC236}">
                      <a16:creationId xmlns:a16="http://schemas.microsoft.com/office/drawing/2014/main" id="{A07F578C-EC16-C4CE-6C40-19FCA05C3760}"/>
                    </a:ext>
                  </a:extLst>
                </p:cNvPr>
                <p:cNvPicPr/>
                <p:nvPr/>
              </p:nvPicPr>
              <p:blipFill>
                <a:blip r:embed="rId55"/>
                <a:stretch>
                  <a:fillRect/>
                </a:stretch>
              </p:blipFill>
              <p:spPr>
                <a:xfrm>
                  <a:off x="6246874" y="1540468"/>
                  <a:ext cx="13824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3841FAD3-BE3F-BC27-5C1B-817A9B5C53F2}"/>
                  </a:ext>
                </a:extLst>
              </p14:cNvPr>
              <p14:cNvContentPartPr/>
              <p14:nvPr/>
            </p14:nvContentPartPr>
            <p14:xfrm>
              <a:off x="8005474" y="1557748"/>
              <a:ext cx="150120" cy="237600"/>
            </p14:xfrm>
          </p:contentPart>
        </mc:Choice>
        <mc:Fallback xmlns="">
          <p:pic>
            <p:nvPicPr>
              <p:cNvPr id="35" name="Freihand 34">
                <a:extLst>
                  <a:ext uri="{FF2B5EF4-FFF2-40B4-BE49-F238E27FC236}">
                    <a16:creationId xmlns:a16="http://schemas.microsoft.com/office/drawing/2014/main" id="{3841FAD3-BE3F-BC27-5C1B-817A9B5C53F2}"/>
                  </a:ext>
                </a:extLst>
              </p:cNvPr>
              <p:cNvPicPr/>
              <p:nvPr/>
            </p:nvPicPr>
            <p:blipFill>
              <a:blip r:embed="rId57"/>
              <a:stretch>
                <a:fillRect/>
              </a:stretch>
            </p:blipFill>
            <p:spPr>
              <a:xfrm>
                <a:off x="7996474" y="1549108"/>
                <a:ext cx="1677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A4514E62-A5FE-1D81-6E1A-DA963640604F}"/>
                  </a:ext>
                </a:extLst>
              </p14:cNvPr>
              <p14:cNvContentPartPr/>
              <p14:nvPr/>
            </p14:nvContentPartPr>
            <p14:xfrm>
              <a:off x="8005834" y="2915668"/>
              <a:ext cx="436320" cy="381960"/>
            </p14:xfrm>
          </p:contentPart>
        </mc:Choice>
        <mc:Fallback xmlns="">
          <p:pic>
            <p:nvPicPr>
              <p:cNvPr id="38" name="Freihand 37">
                <a:extLst>
                  <a:ext uri="{FF2B5EF4-FFF2-40B4-BE49-F238E27FC236}">
                    <a16:creationId xmlns:a16="http://schemas.microsoft.com/office/drawing/2014/main" id="{A4514E62-A5FE-1D81-6E1A-DA963640604F}"/>
                  </a:ext>
                </a:extLst>
              </p:cNvPr>
              <p:cNvPicPr/>
              <p:nvPr/>
            </p:nvPicPr>
            <p:blipFill>
              <a:blip r:embed="rId59"/>
              <a:stretch>
                <a:fillRect/>
              </a:stretch>
            </p:blipFill>
            <p:spPr>
              <a:xfrm>
                <a:off x="7997194" y="2907028"/>
                <a:ext cx="45396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4833C2ED-3448-12A3-1977-C583DF42AEA5}"/>
                  </a:ext>
                </a:extLst>
              </p14:cNvPr>
              <p14:cNvContentPartPr/>
              <p14:nvPr/>
            </p14:nvContentPartPr>
            <p14:xfrm>
              <a:off x="8576794" y="1603828"/>
              <a:ext cx="12960" cy="7560"/>
            </p14:xfrm>
          </p:contentPart>
        </mc:Choice>
        <mc:Fallback xmlns="">
          <p:pic>
            <p:nvPicPr>
              <p:cNvPr id="40" name="Freihand 39">
                <a:extLst>
                  <a:ext uri="{FF2B5EF4-FFF2-40B4-BE49-F238E27FC236}">
                    <a16:creationId xmlns:a16="http://schemas.microsoft.com/office/drawing/2014/main" id="{4833C2ED-3448-12A3-1977-C583DF42AEA5}"/>
                  </a:ext>
                </a:extLst>
              </p:cNvPr>
              <p:cNvPicPr/>
              <p:nvPr/>
            </p:nvPicPr>
            <p:blipFill>
              <a:blip r:embed="rId61"/>
              <a:stretch>
                <a:fillRect/>
              </a:stretch>
            </p:blipFill>
            <p:spPr>
              <a:xfrm>
                <a:off x="8568154" y="1594828"/>
                <a:ext cx="30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E595EB83-5135-CF71-9A62-FEE7EA4CC4B5}"/>
                  </a:ext>
                </a:extLst>
              </p14:cNvPr>
              <p14:cNvContentPartPr/>
              <p14:nvPr/>
            </p14:nvContentPartPr>
            <p14:xfrm>
              <a:off x="8267554" y="1361908"/>
              <a:ext cx="9720" cy="16920"/>
            </p14:xfrm>
          </p:contentPart>
        </mc:Choice>
        <mc:Fallback xmlns="">
          <p:pic>
            <p:nvPicPr>
              <p:cNvPr id="42" name="Freihand 41">
                <a:extLst>
                  <a:ext uri="{FF2B5EF4-FFF2-40B4-BE49-F238E27FC236}">
                    <a16:creationId xmlns:a16="http://schemas.microsoft.com/office/drawing/2014/main" id="{E595EB83-5135-CF71-9A62-FEE7EA4CC4B5}"/>
                  </a:ext>
                </a:extLst>
              </p:cNvPr>
              <p:cNvPicPr/>
              <p:nvPr/>
            </p:nvPicPr>
            <p:blipFill>
              <a:blip r:embed="rId63"/>
              <a:stretch>
                <a:fillRect/>
              </a:stretch>
            </p:blipFill>
            <p:spPr>
              <a:xfrm>
                <a:off x="8258914" y="1352908"/>
                <a:ext cx="27360" cy="34560"/>
              </a:xfrm>
              <a:prstGeom prst="rect">
                <a:avLst/>
              </a:prstGeom>
            </p:spPr>
          </p:pic>
        </mc:Fallback>
      </mc:AlternateContent>
      <p:grpSp>
        <p:nvGrpSpPr>
          <p:cNvPr id="56" name="Gruppieren 55">
            <a:extLst>
              <a:ext uri="{FF2B5EF4-FFF2-40B4-BE49-F238E27FC236}">
                <a16:creationId xmlns:a16="http://schemas.microsoft.com/office/drawing/2014/main" id="{4770584E-33C3-1094-DE4D-53B73870D99E}"/>
              </a:ext>
            </a:extLst>
          </p:cNvPr>
          <p:cNvGrpSpPr/>
          <p:nvPr/>
        </p:nvGrpSpPr>
        <p:grpSpPr>
          <a:xfrm>
            <a:off x="8765074" y="985708"/>
            <a:ext cx="1183320" cy="244080"/>
            <a:chOff x="8765074" y="985708"/>
            <a:chExt cx="1183320" cy="244080"/>
          </a:xfrm>
        </p:grpSpPr>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E117E71A-1B59-935B-27EB-28D34107989B}"/>
                    </a:ext>
                  </a:extLst>
                </p14:cNvPr>
                <p14:cNvContentPartPr/>
                <p14:nvPr/>
              </p14:nvContentPartPr>
              <p14:xfrm>
                <a:off x="8765074" y="985708"/>
                <a:ext cx="120600" cy="211680"/>
              </p14:xfrm>
            </p:contentPart>
          </mc:Choice>
          <mc:Fallback xmlns="">
            <p:pic>
              <p:nvPicPr>
                <p:cNvPr id="43" name="Freihand 42">
                  <a:extLst>
                    <a:ext uri="{FF2B5EF4-FFF2-40B4-BE49-F238E27FC236}">
                      <a16:creationId xmlns:a16="http://schemas.microsoft.com/office/drawing/2014/main" id="{E117E71A-1B59-935B-27EB-28D34107989B}"/>
                    </a:ext>
                  </a:extLst>
                </p:cNvPr>
                <p:cNvPicPr/>
                <p:nvPr/>
              </p:nvPicPr>
              <p:blipFill>
                <a:blip r:embed="rId65"/>
                <a:stretch>
                  <a:fillRect/>
                </a:stretch>
              </p:blipFill>
              <p:spPr>
                <a:xfrm>
                  <a:off x="8756074" y="976708"/>
                  <a:ext cx="138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55E9ED6-0117-A980-EEF8-D58AC76EEC1B}"/>
                    </a:ext>
                  </a:extLst>
                </p14:cNvPr>
                <p14:cNvContentPartPr/>
                <p14:nvPr/>
              </p14:nvContentPartPr>
              <p14:xfrm>
                <a:off x="8992954" y="1045468"/>
                <a:ext cx="14760" cy="4320"/>
              </p14:xfrm>
            </p:contentPart>
          </mc:Choice>
          <mc:Fallback xmlns="">
            <p:pic>
              <p:nvPicPr>
                <p:cNvPr id="44" name="Freihand 43">
                  <a:extLst>
                    <a:ext uri="{FF2B5EF4-FFF2-40B4-BE49-F238E27FC236}">
                      <a16:creationId xmlns:a16="http://schemas.microsoft.com/office/drawing/2014/main" id="{855E9ED6-0117-A980-EEF8-D58AC76EEC1B}"/>
                    </a:ext>
                  </a:extLst>
                </p:cNvPr>
                <p:cNvPicPr/>
                <p:nvPr/>
              </p:nvPicPr>
              <p:blipFill>
                <a:blip r:embed="rId67"/>
                <a:stretch>
                  <a:fillRect/>
                </a:stretch>
              </p:blipFill>
              <p:spPr>
                <a:xfrm>
                  <a:off x="8983954" y="1036828"/>
                  <a:ext cx="3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1F6570CF-AEE7-30CD-1253-CB3E4556FB44}"/>
                    </a:ext>
                  </a:extLst>
                </p14:cNvPr>
                <p14:cNvContentPartPr/>
                <p14:nvPr/>
              </p14:nvContentPartPr>
              <p14:xfrm>
                <a:off x="8993314" y="1127548"/>
                <a:ext cx="14760" cy="30240"/>
              </p14:xfrm>
            </p:contentPart>
          </mc:Choice>
          <mc:Fallback xmlns="">
            <p:pic>
              <p:nvPicPr>
                <p:cNvPr id="45" name="Freihand 44">
                  <a:extLst>
                    <a:ext uri="{FF2B5EF4-FFF2-40B4-BE49-F238E27FC236}">
                      <a16:creationId xmlns:a16="http://schemas.microsoft.com/office/drawing/2014/main" id="{1F6570CF-AEE7-30CD-1253-CB3E4556FB44}"/>
                    </a:ext>
                  </a:extLst>
                </p:cNvPr>
                <p:cNvPicPr/>
                <p:nvPr/>
              </p:nvPicPr>
              <p:blipFill>
                <a:blip r:embed="rId69"/>
                <a:stretch>
                  <a:fillRect/>
                </a:stretch>
              </p:blipFill>
              <p:spPr>
                <a:xfrm>
                  <a:off x="8984674" y="1118908"/>
                  <a:ext cx="32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C133665D-586E-5E08-547C-C8B313CBF7F2}"/>
                    </a:ext>
                  </a:extLst>
                </p14:cNvPr>
                <p14:cNvContentPartPr/>
                <p14:nvPr/>
              </p14:nvContentPartPr>
              <p14:xfrm>
                <a:off x="9074314" y="998308"/>
                <a:ext cx="162000" cy="231480"/>
              </p14:xfrm>
            </p:contentPart>
          </mc:Choice>
          <mc:Fallback xmlns="">
            <p:pic>
              <p:nvPicPr>
                <p:cNvPr id="46" name="Freihand 45">
                  <a:extLst>
                    <a:ext uri="{FF2B5EF4-FFF2-40B4-BE49-F238E27FC236}">
                      <a16:creationId xmlns:a16="http://schemas.microsoft.com/office/drawing/2014/main" id="{C133665D-586E-5E08-547C-C8B313CBF7F2}"/>
                    </a:ext>
                  </a:extLst>
                </p:cNvPr>
                <p:cNvPicPr/>
                <p:nvPr/>
              </p:nvPicPr>
              <p:blipFill>
                <a:blip r:embed="rId71"/>
                <a:stretch>
                  <a:fillRect/>
                </a:stretch>
              </p:blipFill>
              <p:spPr>
                <a:xfrm>
                  <a:off x="9065674" y="989308"/>
                  <a:ext cx="179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DD3D6E9C-D2AB-A464-F560-897C4197DF67}"/>
                    </a:ext>
                  </a:extLst>
                </p14:cNvPr>
                <p14:cNvContentPartPr/>
                <p14:nvPr/>
              </p14:nvContentPartPr>
              <p14:xfrm>
                <a:off x="9251434" y="1090828"/>
                <a:ext cx="229680" cy="132120"/>
              </p14:xfrm>
            </p:contentPart>
          </mc:Choice>
          <mc:Fallback xmlns="">
            <p:pic>
              <p:nvPicPr>
                <p:cNvPr id="47" name="Freihand 46">
                  <a:extLst>
                    <a:ext uri="{FF2B5EF4-FFF2-40B4-BE49-F238E27FC236}">
                      <a16:creationId xmlns:a16="http://schemas.microsoft.com/office/drawing/2014/main" id="{DD3D6E9C-D2AB-A464-F560-897C4197DF67}"/>
                    </a:ext>
                  </a:extLst>
                </p:cNvPr>
                <p:cNvPicPr/>
                <p:nvPr/>
              </p:nvPicPr>
              <p:blipFill>
                <a:blip r:embed="rId73"/>
                <a:stretch>
                  <a:fillRect/>
                </a:stretch>
              </p:blipFill>
              <p:spPr>
                <a:xfrm>
                  <a:off x="9242434" y="1081828"/>
                  <a:ext cx="247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7D6CA8D3-318F-6037-1D57-54773A4AF9C9}"/>
                    </a:ext>
                  </a:extLst>
                </p14:cNvPr>
                <p14:cNvContentPartPr/>
                <p14:nvPr/>
              </p14:nvContentPartPr>
              <p14:xfrm>
                <a:off x="9537634" y="1094788"/>
                <a:ext cx="239760" cy="81720"/>
              </p14:xfrm>
            </p:contentPart>
          </mc:Choice>
          <mc:Fallback xmlns="">
            <p:pic>
              <p:nvPicPr>
                <p:cNvPr id="48" name="Freihand 47">
                  <a:extLst>
                    <a:ext uri="{FF2B5EF4-FFF2-40B4-BE49-F238E27FC236}">
                      <a16:creationId xmlns:a16="http://schemas.microsoft.com/office/drawing/2014/main" id="{7D6CA8D3-318F-6037-1D57-54773A4AF9C9}"/>
                    </a:ext>
                  </a:extLst>
                </p:cNvPr>
                <p:cNvPicPr/>
                <p:nvPr/>
              </p:nvPicPr>
              <p:blipFill>
                <a:blip r:embed="rId75"/>
                <a:stretch>
                  <a:fillRect/>
                </a:stretch>
              </p:blipFill>
              <p:spPr>
                <a:xfrm>
                  <a:off x="9528634" y="1086148"/>
                  <a:ext cx="257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8FFD20B1-7555-2FB3-E6ED-22DC87EBA989}"/>
                    </a:ext>
                  </a:extLst>
                </p14:cNvPr>
                <p14:cNvContentPartPr/>
                <p14:nvPr/>
              </p14:nvContentPartPr>
              <p14:xfrm>
                <a:off x="9837874" y="1092628"/>
                <a:ext cx="110520" cy="82080"/>
              </p14:xfrm>
            </p:contentPart>
          </mc:Choice>
          <mc:Fallback xmlns="">
            <p:pic>
              <p:nvPicPr>
                <p:cNvPr id="49" name="Freihand 48">
                  <a:extLst>
                    <a:ext uri="{FF2B5EF4-FFF2-40B4-BE49-F238E27FC236}">
                      <a16:creationId xmlns:a16="http://schemas.microsoft.com/office/drawing/2014/main" id="{8FFD20B1-7555-2FB3-E6ED-22DC87EBA989}"/>
                    </a:ext>
                  </a:extLst>
                </p:cNvPr>
                <p:cNvPicPr/>
                <p:nvPr/>
              </p:nvPicPr>
              <p:blipFill>
                <a:blip r:embed="rId77"/>
                <a:stretch>
                  <a:fillRect/>
                </a:stretch>
              </p:blipFill>
              <p:spPr>
                <a:xfrm>
                  <a:off x="9828874" y="1083988"/>
                  <a:ext cx="128160" cy="99720"/>
                </a:xfrm>
                <a:prstGeom prst="rect">
                  <a:avLst/>
                </a:prstGeom>
              </p:spPr>
            </p:pic>
          </mc:Fallback>
        </mc:AlternateContent>
      </p:grpSp>
      <p:grpSp>
        <p:nvGrpSpPr>
          <p:cNvPr id="55" name="Gruppieren 54">
            <a:extLst>
              <a:ext uri="{FF2B5EF4-FFF2-40B4-BE49-F238E27FC236}">
                <a16:creationId xmlns:a16="http://schemas.microsoft.com/office/drawing/2014/main" id="{1D799CF1-C033-38E0-13D3-7AED5C272E6B}"/>
              </a:ext>
            </a:extLst>
          </p:cNvPr>
          <p:cNvGrpSpPr/>
          <p:nvPr/>
        </p:nvGrpSpPr>
        <p:grpSpPr>
          <a:xfrm>
            <a:off x="10237834" y="972028"/>
            <a:ext cx="835200" cy="198360"/>
            <a:chOff x="10237834" y="972028"/>
            <a:chExt cx="835200" cy="198360"/>
          </a:xfrm>
        </p:grpSpPr>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8278119D-1F52-9319-AFC0-A4441D7231F7}"/>
                    </a:ext>
                  </a:extLst>
                </p14:cNvPr>
                <p14:cNvContentPartPr/>
                <p14:nvPr/>
              </p14:nvContentPartPr>
              <p14:xfrm>
                <a:off x="10237834" y="992908"/>
                <a:ext cx="117000" cy="177480"/>
              </p14:xfrm>
            </p:contentPart>
          </mc:Choice>
          <mc:Fallback xmlns="">
            <p:pic>
              <p:nvPicPr>
                <p:cNvPr id="50" name="Freihand 49">
                  <a:extLst>
                    <a:ext uri="{FF2B5EF4-FFF2-40B4-BE49-F238E27FC236}">
                      <a16:creationId xmlns:a16="http://schemas.microsoft.com/office/drawing/2014/main" id="{8278119D-1F52-9319-AFC0-A4441D7231F7}"/>
                    </a:ext>
                  </a:extLst>
                </p:cNvPr>
                <p:cNvPicPr/>
                <p:nvPr/>
              </p:nvPicPr>
              <p:blipFill>
                <a:blip r:embed="rId79"/>
                <a:stretch>
                  <a:fillRect/>
                </a:stretch>
              </p:blipFill>
              <p:spPr>
                <a:xfrm>
                  <a:off x="10229194" y="983908"/>
                  <a:ext cx="13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4F3435C5-1F4A-F8A8-16E2-89678DA8B47A}"/>
                    </a:ext>
                  </a:extLst>
                </p14:cNvPr>
                <p14:cNvContentPartPr/>
                <p14:nvPr/>
              </p14:nvContentPartPr>
              <p14:xfrm>
                <a:off x="10378594" y="1063108"/>
                <a:ext cx="217080" cy="101160"/>
              </p14:xfrm>
            </p:contentPart>
          </mc:Choice>
          <mc:Fallback xmlns="">
            <p:pic>
              <p:nvPicPr>
                <p:cNvPr id="51" name="Freihand 50">
                  <a:extLst>
                    <a:ext uri="{FF2B5EF4-FFF2-40B4-BE49-F238E27FC236}">
                      <a16:creationId xmlns:a16="http://schemas.microsoft.com/office/drawing/2014/main" id="{4F3435C5-1F4A-F8A8-16E2-89678DA8B47A}"/>
                    </a:ext>
                  </a:extLst>
                </p:cNvPr>
                <p:cNvPicPr/>
                <p:nvPr/>
              </p:nvPicPr>
              <p:blipFill>
                <a:blip r:embed="rId81"/>
                <a:stretch>
                  <a:fillRect/>
                </a:stretch>
              </p:blipFill>
              <p:spPr>
                <a:xfrm>
                  <a:off x="10369954" y="1054468"/>
                  <a:ext cx="234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B17F42FF-4FDE-4A05-15FB-0A01A825B0F3}"/>
                    </a:ext>
                  </a:extLst>
                </p14:cNvPr>
                <p14:cNvContentPartPr/>
                <p14:nvPr/>
              </p14:nvContentPartPr>
              <p14:xfrm>
                <a:off x="10593514" y="972028"/>
                <a:ext cx="19800" cy="41040"/>
              </p14:xfrm>
            </p:contentPart>
          </mc:Choice>
          <mc:Fallback xmlns="">
            <p:pic>
              <p:nvPicPr>
                <p:cNvPr id="52" name="Freihand 51">
                  <a:extLst>
                    <a:ext uri="{FF2B5EF4-FFF2-40B4-BE49-F238E27FC236}">
                      <a16:creationId xmlns:a16="http://schemas.microsoft.com/office/drawing/2014/main" id="{B17F42FF-4FDE-4A05-15FB-0A01A825B0F3}"/>
                    </a:ext>
                  </a:extLst>
                </p:cNvPr>
                <p:cNvPicPr/>
                <p:nvPr/>
              </p:nvPicPr>
              <p:blipFill>
                <a:blip r:embed="rId83"/>
                <a:stretch>
                  <a:fillRect/>
                </a:stretch>
              </p:blipFill>
              <p:spPr>
                <a:xfrm>
                  <a:off x="10584874" y="963388"/>
                  <a:ext cx="374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FD322446-D099-A124-33C0-1708B1A3543F}"/>
                    </a:ext>
                  </a:extLst>
                </p14:cNvPr>
                <p14:cNvContentPartPr/>
                <p14:nvPr/>
              </p14:nvContentPartPr>
              <p14:xfrm>
                <a:off x="10665874" y="1049788"/>
                <a:ext cx="200160" cy="117360"/>
              </p14:xfrm>
            </p:contentPart>
          </mc:Choice>
          <mc:Fallback xmlns="">
            <p:pic>
              <p:nvPicPr>
                <p:cNvPr id="53" name="Freihand 52">
                  <a:extLst>
                    <a:ext uri="{FF2B5EF4-FFF2-40B4-BE49-F238E27FC236}">
                      <a16:creationId xmlns:a16="http://schemas.microsoft.com/office/drawing/2014/main" id="{FD322446-D099-A124-33C0-1708B1A3543F}"/>
                    </a:ext>
                  </a:extLst>
                </p:cNvPr>
                <p:cNvPicPr/>
                <p:nvPr/>
              </p:nvPicPr>
              <p:blipFill>
                <a:blip r:embed="rId85"/>
                <a:stretch>
                  <a:fillRect/>
                </a:stretch>
              </p:blipFill>
              <p:spPr>
                <a:xfrm>
                  <a:off x="10657234" y="1041148"/>
                  <a:ext cx="217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143A0EE6-1C7D-B53A-8B6A-352403179CCD}"/>
                    </a:ext>
                  </a:extLst>
                </p14:cNvPr>
                <p14:cNvContentPartPr/>
                <p14:nvPr/>
              </p14:nvContentPartPr>
              <p14:xfrm>
                <a:off x="10872874" y="983188"/>
                <a:ext cx="200160" cy="168480"/>
              </p14:xfrm>
            </p:contentPart>
          </mc:Choice>
          <mc:Fallback xmlns="">
            <p:pic>
              <p:nvPicPr>
                <p:cNvPr id="54" name="Freihand 53">
                  <a:extLst>
                    <a:ext uri="{FF2B5EF4-FFF2-40B4-BE49-F238E27FC236}">
                      <a16:creationId xmlns:a16="http://schemas.microsoft.com/office/drawing/2014/main" id="{143A0EE6-1C7D-B53A-8B6A-352403179CCD}"/>
                    </a:ext>
                  </a:extLst>
                </p:cNvPr>
                <p:cNvPicPr/>
                <p:nvPr/>
              </p:nvPicPr>
              <p:blipFill>
                <a:blip r:embed="rId87"/>
                <a:stretch>
                  <a:fillRect/>
                </a:stretch>
              </p:blipFill>
              <p:spPr>
                <a:xfrm>
                  <a:off x="10864234" y="974548"/>
                  <a:ext cx="217800" cy="186120"/>
                </a:xfrm>
                <a:prstGeom prst="rect">
                  <a:avLst/>
                </a:prstGeom>
              </p:spPr>
            </p:pic>
          </mc:Fallback>
        </mc:AlternateContent>
      </p:grpSp>
      <p:grpSp>
        <p:nvGrpSpPr>
          <p:cNvPr id="76" name="Gruppieren 75">
            <a:extLst>
              <a:ext uri="{FF2B5EF4-FFF2-40B4-BE49-F238E27FC236}">
                <a16:creationId xmlns:a16="http://schemas.microsoft.com/office/drawing/2014/main" id="{412F04D2-2EBE-106B-B6FD-53D078E5B27D}"/>
              </a:ext>
            </a:extLst>
          </p:cNvPr>
          <p:cNvGrpSpPr/>
          <p:nvPr/>
        </p:nvGrpSpPr>
        <p:grpSpPr>
          <a:xfrm>
            <a:off x="8767234" y="1324828"/>
            <a:ext cx="2521080" cy="332640"/>
            <a:chOff x="8767234" y="1324828"/>
            <a:chExt cx="2521080" cy="332640"/>
          </a:xfrm>
        </p:grpSpPr>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89423BA1-32FB-B48E-2D17-B9416DE07074}"/>
                    </a:ext>
                  </a:extLst>
                </p14:cNvPr>
                <p14:cNvContentPartPr/>
                <p14:nvPr/>
              </p14:nvContentPartPr>
              <p14:xfrm>
                <a:off x="8767234" y="1449028"/>
                <a:ext cx="117000" cy="208440"/>
              </p14:xfrm>
            </p:contentPart>
          </mc:Choice>
          <mc:Fallback xmlns="">
            <p:pic>
              <p:nvPicPr>
                <p:cNvPr id="57" name="Freihand 56">
                  <a:extLst>
                    <a:ext uri="{FF2B5EF4-FFF2-40B4-BE49-F238E27FC236}">
                      <a16:creationId xmlns:a16="http://schemas.microsoft.com/office/drawing/2014/main" id="{89423BA1-32FB-B48E-2D17-B9416DE07074}"/>
                    </a:ext>
                  </a:extLst>
                </p:cNvPr>
                <p:cNvPicPr/>
                <p:nvPr/>
              </p:nvPicPr>
              <p:blipFill>
                <a:blip r:embed="rId89"/>
                <a:stretch>
                  <a:fillRect/>
                </a:stretch>
              </p:blipFill>
              <p:spPr>
                <a:xfrm>
                  <a:off x="8758234" y="1440388"/>
                  <a:ext cx="134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43CDD00D-146C-122E-165C-5D3580C04057}"/>
                    </a:ext>
                  </a:extLst>
                </p14:cNvPr>
                <p14:cNvContentPartPr/>
                <p14:nvPr/>
              </p14:nvContentPartPr>
              <p14:xfrm>
                <a:off x="8822674" y="1433548"/>
                <a:ext cx="134280" cy="34560"/>
              </p14:xfrm>
            </p:contentPart>
          </mc:Choice>
          <mc:Fallback xmlns="">
            <p:pic>
              <p:nvPicPr>
                <p:cNvPr id="58" name="Freihand 57">
                  <a:extLst>
                    <a:ext uri="{FF2B5EF4-FFF2-40B4-BE49-F238E27FC236}">
                      <a16:creationId xmlns:a16="http://schemas.microsoft.com/office/drawing/2014/main" id="{43CDD00D-146C-122E-165C-5D3580C04057}"/>
                    </a:ext>
                  </a:extLst>
                </p:cNvPr>
                <p:cNvPicPr/>
                <p:nvPr/>
              </p:nvPicPr>
              <p:blipFill>
                <a:blip r:embed="rId91"/>
                <a:stretch>
                  <a:fillRect/>
                </a:stretch>
              </p:blipFill>
              <p:spPr>
                <a:xfrm>
                  <a:off x="8813674" y="1424548"/>
                  <a:ext cx="151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0DA619D7-B643-226D-3349-7E564E76D50A}"/>
                    </a:ext>
                  </a:extLst>
                </p14:cNvPr>
                <p14:cNvContentPartPr/>
                <p14:nvPr/>
              </p14:nvContentPartPr>
              <p14:xfrm>
                <a:off x="9053434" y="1468108"/>
                <a:ext cx="10800" cy="105120"/>
              </p14:xfrm>
            </p:contentPart>
          </mc:Choice>
          <mc:Fallback xmlns="">
            <p:pic>
              <p:nvPicPr>
                <p:cNvPr id="59" name="Freihand 58">
                  <a:extLst>
                    <a:ext uri="{FF2B5EF4-FFF2-40B4-BE49-F238E27FC236}">
                      <a16:creationId xmlns:a16="http://schemas.microsoft.com/office/drawing/2014/main" id="{0DA619D7-B643-226D-3349-7E564E76D50A}"/>
                    </a:ext>
                  </a:extLst>
                </p:cNvPr>
                <p:cNvPicPr/>
                <p:nvPr/>
              </p:nvPicPr>
              <p:blipFill>
                <a:blip r:embed="rId93"/>
                <a:stretch>
                  <a:fillRect/>
                </a:stretch>
              </p:blipFill>
              <p:spPr>
                <a:xfrm>
                  <a:off x="9044794" y="1459468"/>
                  <a:ext cx="28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A53F68AB-D812-1679-5C74-40CD90BFA548}"/>
                    </a:ext>
                  </a:extLst>
                </p14:cNvPr>
                <p14:cNvContentPartPr/>
                <p14:nvPr/>
              </p14:nvContentPartPr>
              <p14:xfrm>
                <a:off x="9228754" y="1418068"/>
                <a:ext cx="14400" cy="156600"/>
              </p14:xfrm>
            </p:contentPart>
          </mc:Choice>
          <mc:Fallback xmlns="">
            <p:pic>
              <p:nvPicPr>
                <p:cNvPr id="61" name="Freihand 60">
                  <a:extLst>
                    <a:ext uri="{FF2B5EF4-FFF2-40B4-BE49-F238E27FC236}">
                      <a16:creationId xmlns:a16="http://schemas.microsoft.com/office/drawing/2014/main" id="{A53F68AB-D812-1679-5C74-40CD90BFA548}"/>
                    </a:ext>
                  </a:extLst>
                </p:cNvPr>
                <p:cNvPicPr/>
                <p:nvPr/>
              </p:nvPicPr>
              <p:blipFill>
                <a:blip r:embed="rId95"/>
                <a:stretch>
                  <a:fillRect/>
                </a:stretch>
              </p:blipFill>
              <p:spPr>
                <a:xfrm>
                  <a:off x="9219754" y="1409428"/>
                  <a:ext cx="32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E691503B-5E39-DDC2-317B-C7647942A004}"/>
                    </a:ext>
                  </a:extLst>
                </p14:cNvPr>
                <p14:cNvContentPartPr/>
                <p14:nvPr/>
              </p14:nvContentPartPr>
              <p14:xfrm>
                <a:off x="9120034" y="1353988"/>
                <a:ext cx="165600" cy="14760"/>
              </p14:xfrm>
            </p:contentPart>
          </mc:Choice>
          <mc:Fallback xmlns="">
            <p:pic>
              <p:nvPicPr>
                <p:cNvPr id="62" name="Freihand 61">
                  <a:extLst>
                    <a:ext uri="{FF2B5EF4-FFF2-40B4-BE49-F238E27FC236}">
                      <a16:creationId xmlns:a16="http://schemas.microsoft.com/office/drawing/2014/main" id="{E691503B-5E39-DDC2-317B-C7647942A004}"/>
                    </a:ext>
                  </a:extLst>
                </p:cNvPr>
                <p:cNvPicPr/>
                <p:nvPr/>
              </p:nvPicPr>
              <p:blipFill>
                <a:blip r:embed="rId97"/>
                <a:stretch>
                  <a:fillRect/>
                </a:stretch>
              </p:blipFill>
              <p:spPr>
                <a:xfrm>
                  <a:off x="9111394" y="1345348"/>
                  <a:ext cx="183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0BCF8428-0814-4B5A-0BCC-9C7E72418C02}"/>
                    </a:ext>
                  </a:extLst>
                </p14:cNvPr>
                <p14:cNvContentPartPr/>
                <p14:nvPr/>
              </p14:nvContentPartPr>
              <p14:xfrm>
                <a:off x="9171874" y="1498348"/>
                <a:ext cx="125280" cy="15120"/>
              </p14:xfrm>
            </p:contentPart>
          </mc:Choice>
          <mc:Fallback xmlns="">
            <p:pic>
              <p:nvPicPr>
                <p:cNvPr id="63" name="Freihand 62">
                  <a:extLst>
                    <a:ext uri="{FF2B5EF4-FFF2-40B4-BE49-F238E27FC236}">
                      <a16:creationId xmlns:a16="http://schemas.microsoft.com/office/drawing/2014/main" id="{0BCF8428-0814-4B5A-0BCC-9C7E72418C02}"/>
                    </a:ext>
                  </a:extLst>
                </p:cNvPr>
                <p:cNvPicPr/>
                <p:nvPr/>
              </p:nvPicPr>
              <p:blipFill>
                <a:blip r:embed="rId99"/>
                <a:stretch>
                  <a:fillRect/>
                </a:stretch>
              </p:blipFill>
              <p:spPr>
                <a:xfrm>
                  <a:off x="9163234" y="1489708"/>
                  <a:ext cx="142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9E3AC008-310A-950C-0F17-2C3301F59E08}"/>
                    </a:ext>
                  </a:extLst>
                </p14:cNvPr>
                <p14:cNvContentPartPr/>
                <p14:nvPr/>
              </p14:nvContentPartPr>
              <p14:xfrm>
                <a:off x="9342514" y="1461628"/>
                <a:ext cx="249120" cy="83880"/>
              </p14:xfrm>
            </p:contentPart>
          </mc:Choice>
          <mc:Fallback xmlns="">
            <p:pic>
              <p:nvPicPr>
                <p:cNvPr id="64" name="Freihand 63">
                  <a:extLst>
                    <a:ext uri="{FF2B5EF4-FFF2-40B4-BE49-F238E27FC236}">
                      <a16:creationId xmlns:a16="http://schemas.microsoft.com/office/drawing/2014/main" id="{9E3AC008-310A-950C-0F17-2C3301F59E08}"/>
                    </a:ext>
                  </a:extLst>
                </p:cNvPr>
                <p:cNvPicPr/>
                <p:nvPr/>
              </p:nvPicPr>
              <p:blipFill>
                <a:blip r:embed="rId101"/>
                <a:stretch>
                  <a:fillRect/>
                </a:stretch>
              </p:blipFill>
              <p:spPr>
                <a:xfrm>
                  <a:off x="9333514" y="1452628"/>
                  <a:ext cx="26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D41B7F76-E4B9-A0EC-2B50-EBA19663058F}"/>
                    </a:ext>
                  </a:extLst>
                </p14:cNvPr>
                <p14:cNvContentPartPr/>
                <p14:nvPr/>
              </p14:nvContentPartPr>
              <p14:xfrm>
                <a:off x="9577954" y="1365508"/>
                <a:ext cx="13680" cy="19800"/>
              </p14:xfrm>
            </p:contentPart>
          </mc:Choice>
          <mc:Fallback xmlns="">
            <p:pic>
              <p:nvPicPr>
                <p:cNvPr id="65" name="Freihand 64">
                  <a:extLst>
                    <a:ext uri="{FF2B5EF4-FFF2-40B4-BE49-F238E27FC236}">
                      <a16:creationId xmlns:a16="http://schemas.microsoft.com/office/drawing/2014/main" id="{D41B7F76-E4B9-A0EC-2B50-EBA19663058F}"/>
                    </a:ext>
                  </a:extLst>
                </p:cNvPr>
                <p:cNvPicPr/>
                <p:nvPr/>
              </p:nvPicPr>
              <p:blipFill>
                <a:blip r:embed="rId103"/>
                <a:stretch>
                  <a:fillRect/>
                </a:stretch>
              </p:blipFill>
              <p:spPr>
                <a:xfrm>
                  <a:off x="9569314" y="1356868"/>
                  <a:ext cx="31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752958D2-979F-A29C-1BE6-E919E2459A30}"/>
                    </a:ext>
                  </a:extLst>
                </p14:cNvPr>
                <p14:cNvContentPartPr/>
                <p14:nvPr/>
              </p14:nvContentPartPr>
              <p14:xfrm>
                <a:off x="9684514" y="1454428"/>
                <a:ext cx="267840" cy="72720"/>
              </p14:xfrm>
            </p:contentPart>
          </mc:Choice>
          <mc:Fallback xmlns="">
            <p:pic>
              <p:nvPicPr>
                <p:cNvPr id="66" name="Freihand 65">
                  <a:extLst>
                    <a:ext uri="{FF2B5EF4-FFF2-40B4-BE49-F238E27FC236}">
                      <a16:creationId xmlns:a16="http://schemas.microsoft.com/office/drawing/2014/main" id="{752958D2-979F-A29C-1BE6-E919E2459A30}"/>
                    </a:ext>
                  </a:extLst>
                </p:cNvPr>
                <p:cNvPicPr/>
                <p:nvPr/>
              </p:nvPicPr>
              <p:blipFill>
                <a:blip r:embed="rId105"/>
                <a:stretch>
                  <a:fillRect/>
                </a:stretch>
              </p:blipFill>
              <p:spPr>
                <a:xfrm>
                  <a:off x="9675874" y="1445428"/>
                  <a:ext cx="285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5CD4D390-C291-C36E-E9DE-2FE202241B37}"/>
                    </a:ext>
                  </a:extLst>
                </p14:cNvPr>
                <p14:cNvContentPartPr/>
                <p14:nvPr/>
              </p14:nvContentPartPr>
              <p14:xfrm>
                <a:off x="9959914" y="1374508"/>
                <a:ext cx="19800" cy="11520"/>
              </p14:xfrm>
            </p:contentPart>
          </mc:Choice>
          <mc:Fallback xmlns="">
            <p:pic>
              <p:nvPicPr>
                <p:cNvPr id="67" name="Freihand 66">
                  <a:extLst>
                    <a:ext uri="{FF2B5EF4-FFF2-40B4-BE49-F238E27FC236}">
                      <a16:creationId xmlns:a16="http://schemas.microsoft.com/office/drawing/2014/main" id="{5CD4D390-C291-C36E-E9DE-2FE202241B37}"/>
                    </a:ext>
                  </a:extLst>
                </p:cNvPr>
                <p:cNvPicPr/>
                <p:nvPr/>
              </p:nvPicPr>
              <p:blipFill>
                <a:blip r:embed="rId107"/>
                <a:stretch>
                  <a:fillRect/>
                </a:stretch>
              </p:blipFill>
              <p:spPr>
                <a:xfrm>
                  <a:off x="9951274" y="1365508"/>
                  <a:ext cx="37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1E4EBE29-E002-99FF-D663-8621FB2B416D}"/>
                    </a:ext>
                  </a:extLst>
                </p14:cNvPr>
                <p14:cNvContentPartPr/>
                <p14:nvPr/>
              </p14:nvContentPartPr>
              <p14:xfrm>
                <a:off x="10016794" y="1458028"/>
                <a:ext cx="230760" cy="81360"/>
              </p14:xfrm>
            </p:contentPart>
          </mc:Choice>
          <mc:Fallback xmlns="">
            <p:pic>
              <p:nvPicPr>
                <p:cNvPr id="68" name="Freihand 67">
                  <a:extLst>
                    <a:ext uri="{FF2B5EF4-FFF2-40B4-BE49-F238E27FC236}">
                      <a16:creationId xmlns:a16="http://schemas.microsoft.com/office/drawing/2014/main" id="{1E4EBE29-E002-99FF-D663-8621FB2B416D}"/>
                    </a:ext>
                  </a:extLst>
                </p:cNvPr>
                <p:cNvPicPr/>
                <p:nvPr/>
              </p:nvPicPr>
              <p:blipFill>
                <a:blip r:embed="rId109"/>
                <a:stretch>
                  <a:fillRect/>
                </a:stretch>
              </p:blipFill>
              <p:spPr>
                <a:xfrm>
                  <a:off x="10007794" y="1449028"/>
                  <a:ext cx="248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9874CC70-C9DB-1603-BF00-DD388E2DAD0A}"/>
                    </a:ext>
                  </a:extLst>
                </p14:cNvPr>
                <p14:cNvContentPartPr/>
                <p14:nvPr/>
              </p14:nvContentPartPr>
              <p14:xfrm>
                <a:off x="10219114" y="1366228"/>
                <a:ext cx="32400" cy="83160"/>
              </p14:xfrm>
            </p:contentPart>
          </mc:Choice>
          <mc:Fallback xmlns="">
            <p:pic>
              <p:nvPicPr>
                <p:cNvPr id="69" name="Freihand 68">
                  <a:extLst>
                    <a:ext uri="{FF2B5EF4-FFF2-40B4-BE49-F238E27FC236}">
                      <a16:creationId xmlns:a16="http://schemas.microsoft.com/office/drawing/2014/main" id="{9874CC70-C9DB-1603-BF00-DD388E2DAD0A}"/>
                    </a:ext>
                  </a:extLst>
                </p:cNvPr>
                <p:cNvPicPr/>
                <p:nvPr/>
              </p:nvPicPr>
              <p:blipFill>
                <a:blip r:embed="rId111"/>
                <a:stretch>
                  <a:fillRect/>
                </a:stretch>
              </p:blipFill>
              <p:spPr>
                <a:xfrm>
                  <a:off x="10210114" y="1357228"/>
                  <a:ext cx="50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57389474-84E3-9B2C-44E5-8E1433CB6048}"/>
                    </a:ext>
                  </a:extLst>
                </p14:cNvPr>
                <p14:cNvContentPartPr/>
                <p14:nvPr/>
              </p14:nvContentPartPr>
              <p14:xfrm>
                <a:off x="10305874" y="1355428"/>
                <a:ext cx="235800" cy="171000"/>
              </p14:xfrm>
            </p:contentPart>
          </mc:Choice>
          <mc:Fallback xmlns="">
            <p:pic>
              <p:nvPicPr>
                <p:cNvPr id="70" name="Freihand 69">
                  <a:extLst>
                    <a:ext uri="{FF2B5EF4-FFF2-40B4-BE49-F238E27FC236}">
                      <a16:creationId xmlns:a16="http://schemas.microsoft.com/office/drawing/2014/main" id="{57389474-84E3-9B2C-44E5-8E1433CB6048}"/>
                    </a:ext>
                  </a:extLst>
                </p:cNvPr>
                <p:cNvPicPr/>
                <p:nvPr/>
              </p:nvPicPr>
              <p:blipFill>
                <a:blip r:embed="rId113"/>
                <a:stretch>
                  <a:fillRect/>
                </a:stretch>
              </p:blipFill>
              <p:spPr>
                <a:xfrm>
                  <a:off x="10296874" y="1346428"/>
                  <a:ext cx="253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0F628395-6BB1-EF10-8531-00E72DD2A4C0}"/>
                    </a:ext>
                  </a:extLst>
                </p14:cNvPr>
                <p14:cNvContentPartPr/>
                <p14:nvPr/>
              </p14:nvContentPartPr>
              <p14:xfrm>
                <a:off x="10712314" y="1401868"/>
                <a:ext cx="90000" cy="100440"/>
              </p14:xfrm>
            </p:contentPart>
          </mc:Choice>
          <mc:Fallback xmlns="">
            <p:pic>
              <p:nvPicPr>
                <p:cNvPr id="71" name="Freihand 70">
                  <a:extLst>
                    <a:ext uri="{FF2B5EF4-FFF2-40B4-BE49-F238E27FC236}">
                      <a16:creationId xmlns:a16="http://schemas.microsoft.com/office/drawing/2014/main" id="{0F628395-6BB1-EF10-8531-00E72DD2A4C0}"/>
                    </a:ext>
                  </a:extLst>
                </p:cNvPr>
                <p:cNvPicPr/>
                <p:nvPr/>
              </p:nvPicPr>
              <p:blipFill>
                <a:blip r:embed="rId115"/>
                <a:stretch>
                  <a:fillRect/>
                </a:stretch>
              </p:blipFill>
              <p:spPr>
                <a:xfrm>
                  <a:off x="10703674" y="1393228"/>
                  <a:ext cx="107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2F456AB6-C2CB-EB73-029F-08395CAE7F60}"/>
                    </a:ext>
                  </a:extLst>
                </p14:cNvPr>
                <p14:cNvContentPartPr/>
                <p14:nvPr/>
              </p14:nvContentPartPr>
              <p14:xfrm>
                <a:off x="10832194" y="1385668"/>
                <a:ext cx="155880" cy="128880"/>
              </p14:xfrm>
            </p:contentPart>
          </mc:Choice>
          <mc:Fallback xmlns="">
            <p:pic>
              <p:nvPicPr>
                <p:cNvPr id="72" name="Freihand 71">
                  <a:extLst>
                    <a:ext uri="{FF2B5EF4-FFF2-40B4-BE49-F238E27FC236}">
                      <a16:creationId xmlns:a16="http://schemas.microsoft.com/office/drawing/2014/main" id="{2F456AB6-C2CB-EB73-029F-08395CAE7F60}"/>
                    </a:ext>
                  </a:extLst>
                </p:cNvPr>
                <p:cNvPicPr/>
                <p:nvPr/>
              </p:nvPicPr>
              <p:blipFill>
                <a:blip r:embed="rId117"/>
                <a:stretch>
                  <a:fillRect/>
                </a:stretch>
              </p:blipFill>
              <p:spPr>
                <a:xfrm>
                  <a:off x="10823554" y="1377028"/>
                  <a:ext cx="173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77BA5B03-2BD8-05C7-778A-C78862FD1BDF}"/>
                    </a:ext>
                  </a:extLst>
                </p14:cNvPr>
                <p14:cNvContentPartPr/>
                <p14:nvPr/>
              </p14:nvContentPartPr>
              <p14:xfrm>
                <a:off x="10974754" y="1324828"/>
                <a:ext cx="75240" cy="200160"/>
              </p14:xfrm>
            </p:contentPart>
          </mc:Choice>
          <mc:Fallback xmlns="">
            <p:pic>
              <p:nvPicPr>
                <p:cNvPr id="73" name="Freihand 72">
                  <a:extLst>
                    <a:ext uri="{FF2B5EF4-FFF2-40B4-BE49-F238E27FC236}">
                      <a16:creationId xmlns:a16="http://schemas.microsoft.com/office/drawing/2014/main" id="{77BA5B03-2BD8-05C7-778A-C78862FD1BDF}"/>
                    </a:ext>
                  </a:extLst>
                </p:cNvPr>
                <p:cNvPicPr/>
                <p:nvPr/>
              </p:nvPicPr>
              <p:blipFill>
                <a:blip r:embed="rId119"/>
                <a:stretch>
                  <a:fillRect/>
                </a:stretch>
              </p:blipFill>
              <p:spPr>
                <a:xfrm>
                  <a:off x="10966114" y="1316188"/>
                  <a:ext cx="92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E4B4A29F-6FDC-2925-B4D1-7ED151DB637E}"/>
                    </a:ext>
                  </a:extLst>
                </p14:cNvPr>
                <p14:cNvContentPartPr/>
                <p14:nvPr/>
              </p14:nvContentPartPr>
              <p14:xfrm>
                <a:off x="11085274" y="1428868"/>
                <a:ext cx="36000" cy="97920"/>
              </p14:xfrm>
            </p:contentPart>
          </mc:Choice>
          <mc:Fallback xmlns="">
            <p:pic>
              <p:nvPicPr>
                <p:cNvPr id="74" name="Freihand 73">
                  <a:extLst>
                    <a:ext uri="{FF2B5EF4-FFF2-40B4-BE49-F238E27FC236}">
                      <a16:creationId xmlns:a16="http://schemas.microsoft.com/office/drawing/2014/main" id="{E4B4A29F-6FDC-2925-B4D1-7ED151DB637E}"/>
                    </a:ext>
                  </a:extLst>
                </p:cNvPr>
                <p:cNvPicPr/>
                <p:nvPr/>
              </p:nvPicPr>
              <p:blipFill>
                <a:blip r:embed="rId121"/>
                <a:stretch>
                  <a:fillRect/>
                </a:stretch>
              </p:blipFill>
              <p:spPr>
                <a:xfrm>
                  <a:off x="11076274" y="1420228"/>
                  <a:ext cx="53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8934F744-DC83-7079-C0F7-FC86351407B5}"/>
                    </a:ext>
                  </a:extLst>
                </p14:cNvPr>
                <p14:cNvContentPartPr/>
                <p14:nvPr/>
              </p14:nvContentPartPr>
              <p14:xfrm>
                <a:off x="11115514" y="1339228"/>
                <a:ext cx="172800" cy="205560"/>
              </p14:xfrm>
            </p:contentPart>
          </mc:Choice>
          <mc:Fallback xmlns="">
            <p:pic>
              <p:nvPicPr>
                <p:cNvPr id="75" name="Freihand 74">
                  <a:extLst>
                    <a:ext uri="{FF2B5EF4-FFF2-40B4-BE49-F238E27FC236}">
                      <a16:creationId xmlns:a16="http://schemas.microsoft.com/office/drawing/2014/main" id="{8934F744-DC83-7079-C0F7-FC86351407B5}"/>
                    </a:ext>
                  </a:extLst>
                </p:cNvPr>
                <p:cNvPicPr/>
                <p:nvPr/>
              </p:nvPicPr>
              <p:blipFill>
                <a:blip r:embed="rId123"/>
                <a:stretch>
                  <a:fillRect/>
                </a:stretch>
              </p:blipFill>
              <p:spPr>
                <a:xfrm>
                  <a:off x="11106514" y="1330228"/>
                  <a:ext cx="190440" cy="223200"/>
                </a:xfrm>
                <a:prstGeom prst="rect">
                  <a:avLst/>
                </a:prstGeom>
              </p:spPr>
            </p:pic>
          </mc:Fallback>
        </mc:AlternateContent>
      </p:grpSp>
      <p:grpSp>
        <p:nvGrpSpPr>
          <p:cNvPr id="88" name="Gruppieren 87">
            <a:extLst>
              <a:ext uri="{FF2B5EF4-FFF2-40B4-BE49-F238E27FC236}">
                <a16:creationId xmlns:a16="http://schemas.microsoft.com/office/drawing/2014/main" id="{E593E4F7-ED93-9F06-ED3A-F68EE0A1869E}"/>
              </a:ext>
            </a:extLst>
          </p:cNvPr>
          <p:cNvGrpSpPr/>
          <p:nvPr/>
        </p:nvGrpSpPr>
        <p:grpSpPr>
          <a:xfrm>
            <a:off x="8759674" y="1749268"/>
            <a:ext cx="1495800" cy="312120"/>
            <a:chOff x="8759674" y="1749268"/>
            <a:chExt cx="1495800" cy="312120"/>
          </a:xfrm>
        </p:grpSpPr>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D4C207DE-82CA-9488-7871-2261AA42A87E}"/>
                    </a:ext>
                  </a:extLst>
                </p14:cNvPr>
                <p14:cNvContentPartPr/>
                <p14:nvPr/>
              </p14:nvContentPartPr>
              <p14:xfrm>
                <a:off x="8759674" y="1791388"/>
                <a:ext cx="118440" cy="193320"/>
              </p14:xfrm>
            </p:contentPart>
          </mc:Choice>
          <mc:Fallback xmlns="">
            <p:pic>
              <p:nvPicPr>
                <p:cNvPr id="77" name="Freihand 76">
                  <a:extLst>
                    <a:ext uri="{FF2B5EF4-FFF2-40B4-BE49-F238E27FC236}">
                      <a16:creationId xmlns:a16="http://schemas.microsoft.com/office/drawing/2014/main" id="{D4C207DE-82CA-9488-7871-2261AA42A87E}"/>
                    </a:ext>
                  </a:extLst>
                </p:cNvPr>
                <p:cNvPicPr/>
                <p:nvPr/>
              </p:nvPicPr>
              <p:blipFill>
                <a:blip r:embed="rId125"/>
                <a:stretch>
                  <a:fillRect/>
                </a:stretch>
              </p:blipFill>
              <p:spPr>
                <a:xfrm>
                  <a:off x="8750674" y="1782388"/>
                  <a:ext cx="136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B756A1C7-0737-57DF-0CEB-1BFB69426EAB}"/>
                    </a:ext>
                  </a:extLst>
                </p14:cNvPr>
                <p14:cNvContentPartPr/>
                <p14:nvPr/>
              </p14:nvContentPartPr>
              <p14:xfrm>
                <a:off x="8826994" y="1891468"/>
                <a:ext cx="24480" cy="169920"/>
              </p14:xfrm>
            </p:contentPart>
          </mc:Choice>
          <mc:Fallback xmlns="">
            <p:pic>
              <p:nvPicPr>
                <p:cNvPr id="78" name="Freihand 77">
                  <a:extLst>
                    <a:ext uri="{FF2B5EF4-FFF2-40B4-BE49-F238E27FC236}">
                      <a16:creationId xmlns:a16="http://schemas.microsoft.com/office/drawing/2014/main" id="{B756A1C7-0737-57DF-0CEB-1BFB69426EAB}"/>
                    </a:ext>
                  </a:extLst>
                </p:cNvPr>
                <p:cNvPicPr/>
                <p:nvPr/>
              </p:nvPicPr>
              <p:blipFill>
                <a:blip r:embed="rId127"/>
                <a:stretch>
                  <a:fillRect/>
                </a:stretch>
              </p:blipFill>
              <p:spPr>
                <a:xfrm>
                  <a:off x="8817994" y="1882468"/>
                  <a:ext cx="42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BF280FAD-513A-9EF7-98B0-32302B568473}"/>
                    </a:ext>
                  </a:extLst>
                </p14:cNvPr>
                <p14:cNvContentPartPr/>
                <p14:nvPr/>
              </p14:nvContentPartPr>
              <p14:xfrm>
                <a:off x="9019234" y="1857628"/>
                <a:ext cx="10800" cy="48960"/>
              </p14:xfrm>
            </p:contentPart>
          </mc:Choice>
          <mc:Fallback xmlns="">
            <p:pic>
              <p:nvPicPr>
                <p:cNvPr id="79" name="Freihand 78">
                  <a:extLst>
                    <a:ext uri="{FF2B5EF4-FFF2-40B4-BE49-F238E27FC236}">
                      <a16:creationId xmlns:a16="http://schemas.microsoft.com/office/drawing/2014/main" id="{BF280FAD-513A-9EF7-98B0-32302B568473}"/>
                    </a:ext>
                  </a:extLst>
                </p:cNvPr>
                <p:cNvPicPr/>
                <p:nvPr/>
              </p:nvPicPr>
              <p:blipFill>
                <a:blip r:embed="rId129"/>
                <a:stretch>
                  <a:fillRect/>
                </a:stretch>
              </p:blipFill>
              <p:spPr>
                <a:xfrm>
                  <a:off x="9010594" y="1848988"/>
                  <a:ext cx="28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70FB935D-B6EB-4C3B-A0E0-6BE39A3B0627}"/>
                    </a:ext>
                  </a:extLst>
                </p14:cNvPr>
                <p14:cNvContentPartPr/>
                <p14:nvPr/>
              </p14:nvContentPartPr>
              <p14:xfrm>
                <a:off x="9015994" y="2012068"/>
                <a:ext cx="9000" cy="14760"/>
              </p14:xfrm>
            </p:contentPart>
          </mc:Choice>
          <mc:Fallback xmlns="">
            <p:pic>
              <p:nvPicPr>
                <p:cNvPr id="80" name="Freihand 79">
                  <a:extLst>
                    <a:ext uri="{FF2B5EF4-FFF2-40B4-BE49-F238E27FC236}">
                      <a16:creationId xmlns:a16="http://schemas.microsoft.com/office/drawing/2014/main" id="{70FB935D-B6EB-4C3B-A0E0-6BE39A3B0627}"/>
                    </a:ext>
                  </a:extLst>
                </p:cNvPr>
                <p:cNvPicPr/>
                <p:nvPr/>
              </p:nvPicPr>
              <p:blipFill>
                <a:blip r:embed="rId131"/>
                <a:stretch>
                  <a:fillRect/>
                </a:stretch>
              </p:blipFill>
              <p:spPr>
                <a:xfrm>
                  <a:off x="9006994" y="2003068"/>
                  <a:ext cx="26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41DF12FE-4E2F-3F46-215E-23D3F1BA86B5}"/>
                    </a:ext>
                  </a:extLst>
                </p14:cNvPr>
                <p14:cNvContentPartPr/>
                <p14:nvPr/>
              </p14:nvContentPartPr>
              <p14:xfrm>
                <a:off x="9274834" y="1814428"/>
                <a:ext cx="10800" cy="184320"/>
              </p14:xfrm>
            </p:contentPart>
          </mc:Choice>
          <mc:Fallback xmlns="">
            <p:pic>
              <p:nvPicPr>
                <p:cNvPr id="82" name="Freihand 81">
                  <a:extLst>
                    <a:ext uri="{FF2B5EF4-FFF2-40B4-BE49-F238E27FC236}">
                      <a16:creationId xmlns:a16="http://schemas.microsoft.com/office/drawing/2014/main" id="{41DF12FE-4E2F-3F46-215E-23D3F1BA86B5}"/>
                    </a:ext>
                  </a:extLst>
                </p:cNvPr>
                <p:cNvPicPr/>
                <p:nvPr/>
              </p:nvPicPr>
              <p:blipFill>
                <a:blip r:embed="rId133"/>
                <a:stretch>
                  <a:fillRect/>
                </a:stretch>
              </p:blipFill>
              <p:spPr>
                <a:xfrm>
                  <a:off x="9266194" y="1805428"/>
                  <a:ext cx="28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477E525F-0D66-2AA9-B5E5-DAEAB30F1F38}"/>
                    </a:ext>
                  </a:extLst>
                </p14:cNvPr>
                <p14:cNvContentPartPr/>
                <p14:nvPr/>
              </p14:nvContentPartPr>
              <p14:xfrm>
                <a:off x="9098074" y="1780588"/>
                <a:ext cx="325440" cy="194760"/>
              </p14:xfrm>
            </p:contentPart>
          </mc:Choice>
          <mc:Fallback xmlns="">
            <p:pic>
              <p:nvPicPr>
                <p:cNvPr id="83" name="Freihand 82">
                  <a:extLst>
                    <a:ext uri="{FF2B5EF4-FFF2-40B4-BE49-F238E27FC236}">
                      <a16:creationId xmlns:a16="http://schemas.microsoft.com/office/drawing/2014/main" id="{477E525F-0D66-2AA9-B5E5-DAEAB30F1F38}"/>
                    </a:ext>
                  </a:extLst>
                </p:cNvPr>
                <p:cNvPicPr/>
                <p:nvPr/>
              </p:nvPicPr>
              <p:blipFill>
                <a:blip r:embed="rId135"/>
                <a:stretch>
                  <a:fillRect/>
                </a:stretch>
              </p:blipFill>
              <p:spPr>
                <a:xfrm>
                  <a:off x="9089434" y="1771948"/>
                  <a:ext cx="343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39DC1407-E4D9-6F17-4EAC-B43B3FDEF200}"/>
                    </a:ext>
                  </a:extLst>
                </p14:cNvPr>
                <p14:cNvContentPartPr/>
                <p14:nvPr/>
              </p14:nvContentPartPr>
              <p14:xfrm>
                <a:off x="9465274" y="1749268"/>
                <a:ext cx="266760" cy="235440"/>
              </p14:xfrm>
            </p:contentPart>
          </mc:Choice>
          <mc:Fallback xmlns="">
            <p:pic>
              <p:nvPicPr>
                <p:cNvPr id="84" name="Freihand 83">
                  <a:extLst>
                    <a:ext uri="{FF2B5EF4-FFF2-40B4-BE49-F238E27FC236}">
                      <a16:creationId xmlns:a16="http://schemas.microsoft.com/office/drawing/2014/main" id="{39DC1407-E4D9-6F17-4EAC-B43B3FDEF200}"/>
                    </a:ext>
                  </a:extLst>
                </p:cNvPr>
                <p:cNvPicPr/>
                <p:nvPr/>
              </p:nvPicPr>
              <p:blipFill>
                <a:blip r:embed="rId137"/>
                <a:stretch>
                  <a:fillRect/>
                </a:stretch>
              </p:blipFill>
              <p:spPr>
                <a:xfrm>
                  <a:off x="9456634" y="1740268"/>
                  <a:ext cx="284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0767ED9F-E34D-4E13-6476-A5A1CFDAF4F7}"/>
                    </a:ext>
                  </a:extLst>
                </p14:cNvPr>
                <p14:cNvContentPartPr/>
                <p14:nvPr/>
              </p14:nvContentPartPr>
              <p14:xfrm>
                <a:off x="9739594" y="1818388"/>
                <a:ext cx="119880" cy="160200"/>
              </p14:xfrm>
            </p:contentPart>
          </mc:Choice>
          <mc:Fallback xmlns="">
            <p:pic>
              <p:nvPicPr>
                <p:cNvPr id="86" name="Freihand 85">
                  <a:extLst>
                    <a:ext uri="{FF2B5EF4-FFF2-40B4-BE49-F238E27FC236}">
                      <a16:creationId xmlns:a16="http://schemas.microsoft.com/office/drawing/2014/main" id="{0767ED9F-E34D-4E13-6476-A5A1CFDAF4F7}"/>
                    </a:ext>
                  </a:extLst>
                </p:cNvPr>
                <p:cNvPicPr/>
                <p:nvPr/>
              </p:nvPicPr>
              <p:blipFill>
                <a:blip r:embed="rId139"/>
                <a:stretch>
                  <a:fillRect/>
                </a:stretch>
              </p:blipFill>
              <p:spPr>
                <a:xfrm>
                  <a:off x="9730594" y="1809748"/>
                  <a:ext cx="137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2F592FE8-8F5F-5A0E-D39C-4E03A6601891}"/>
                    </a:ext>
                  </a:extLst>
                </p14:cNvPr>
                <p14:cNvContentPartPr/>
                <p14:nvPr/>
              </p14:nvContentPartPr>
              <p14:xfrm>
                <a:off x="9881434" y="1853668"/>
                <a:ext cx="374040" cy="110160"/>
              </p14:xfrm>
            </p:contentPart>
          </mc:Choice>
          <mc:Fallback xmlns="">
            <p:pic>
              <p:nvPicPr>
                <p:cNvPr id="87" name="Freihand 86">
                  <a:extLst>
                    <a:ext uri="{FF2B5EF4-FFF2-40B4-BE49-F238E27FC236}">
                      <a16:creationId xmlns:a16="http://schemas.microsoft.com/office/drawing/2014/main" id="{2F592FE8-8F5F-5A0E-D39C-4E03A6601891}"/>
                    </a:ext>
                  </a:extLst>
                </p:cNvPr>
                <p:cNvPicPr/>
                <p:nvPr/>
              </p:nvPicPr>
              <p:blipFill>
                <a:blip r:embed="rId141"/>
                <a:stretch>
                  <a:fillRect/>
                </a:stretch>
              </p:blipFill>
              <p:spPr>
                <a:xfrm>
                  <a:off x="9872794" y="1845028"/>
                  <a:ext cx="391680" cy="127800"/>
                </a:xfrm>
                <a:prstGeom prst="rect">
                  <a:avLst/>
                </a:prstGeom>
              </p:spPr>
            </p:pic>
          </mc:Fallback>
        </mc:AlternateContent>
      </p:grpSp>
      <p:grpSp>
        <p:nvGrpSpPr>
          <p:cNvPr id="96" name="Gruppieren 95">
            <a:extLst>
              <a:ext uri="{FF2B5EF4-FFF2-40B4-BE49-F238E27FC236}">
                <a16:creationId xmlns:a16="http://schemas.microsoft.com/office/drawing/2014/main" id="{0C2E081C-88E6-2C4B-0B66-21B030468F9D}"/>
              </a:ext>
            </a:extLst>
          </p:cNvPr>
          <p:cNvGrpSpPr/>
          <p:nvPr/>
        </p:nvGrpSpPr>
        <p:grpSpPr>
          <a:xfrm>
            <a:off x="10467874" y="1632268"/>
            <a:ext cx="797040" cy="280440"/>
            <a:chOff x="10467874" y="1632268"/>
            <a:chExt cx="797040" cy="280440"/>
          </a:xfrm>
        </p:grpSpPr>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0F38CC65-2C7E-7CCC-48F0-606CBB62E36F}"/>
                    </a:ext>
                  </a:extLst>
                </p14:cNvPr>
                <p14:cNvContentPartPr/>
                <p14:nvPr/>
              </p14:nvContentPartPr>
              <p14:xfrm>
                <a:off x="10467874" y="1814068"/>
                <a:ext cx="102960" cy="98640"/>
              </p14:xfrm>
            </p:contentPart>
          </mc:Choice>
          <mc:Fallback xmlns="">
            <p:pic>
              <p:nvPicPr>
                <p:cNvPr id="89" name="Freihand 88">
                  <a:extLst>
                    <a:ext uri="{FF2B5EF4-FFF2-40B4-BE49-F238E27FC236}">
                      <a16:creationId xmlns:a16="http://schemas.microsoft.com/office/drawing/2014/main" id="{0F38CC65-2C7E-7CCC-48F0-606CBB62E36F}"/>
                    </a:ext>
                  </a:extLst>
                </p:cNvPr>
                <p:cNvPicPr/>
                <p:nvPr/>
              </p:nvPicPr>
              <p:blipFill>
                <a:blip r:embed="rId143"/>
                <a:stretch>
                  <a:fillRect/>
                </a:stretch>
              </p:blipFill>
              <p:spPr>
                <a:xfrm>
                  <a:off x="10458874" y="1805068"/>
                  <a:ext cx="120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E629C22B-E2A1-1EB6-EFD9-BFAE1E16E13F}"/>
                    </a:ext>
                  </a:extLst>
                </p14:cNvPr>
                <p14:cNvContentPartPr/>
                <p14:nvPr/>
              </p14:nvContentPartPr>
              <p14:xfrm>
                <a:off x="10671634" y="1782748"/>
                <a:ext cx="177120" cy="126720"/>
              </p14:xfrm>
            </p:contentPart>
          </mc:Choice>
          <mc:Fallback xmlns="">
            <p:pic>
              <p:nvPicPr>
                <p:cNvPr id="90" name="Freihand 89">
                  <a:extLst>
                    <a:ext uri="{FF2B5EF4-FFF2-40B4-BE49-F238E27FC236}">
                      <a16:creationId xmlns:a16="http://schemas.microsoft.com/office/drawing/2014/main" id="{E629C22B-E2A1-1EB6-EFD9-BFAE1E16E13F}"/>
                    </a:ext>
                  </a:extLst>
                </p:cNvPr>
                <p:cNvPicPr/>
                <p:nvPr/>
              </p:nvPicPr>
              <p:blipFill>
                <a:blip r:embed="rId145"/>
                <a:stretch>
                  <a:fillRect/>
                </a:stretch>
              </p:blipFill>
              <p:spPr>
                <a:xfrm>
                  <a:off x="10662634" y="1773748"/>
                  <a:ext cx="194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3BCDABB1-F045-6649-53C4-0A800863B9E2}"/>
                    </a:ext>
                  </a:extLst>
                </p14:cNvPr>
                <p14:cNvContentPartPr/>
                <p14:nvPr/>
              </p14:nvContentPartPr>
              <p14:xfrm>
                <a:off x="10816714" y="1731988"/>
                <a:ext cx="30240" cy="23400"/>
              </p14:xfrm>
            </p:contentPart>
          </mc:Choice>
          <mc:Fallback xmlns="">
            <p:pic>
              <p:nvPicPr>
                <p:cNvPr id="91" name="Freihand 90">
                  <a:extLst>
                    <a:ext uri="{FF2B5EF4-FFF2-40B4-BE49-F238E27FC236}">
                      <a16:creationId xmlns:a16="http://schemas.microsoft.com/office/drawing/2014/main" id="{3BCDABB1-F045-6649-53C4-0A800863B9E2}"/>
                    </a:ext>
                  </a:extLst>
                </p:cNvPr>
                <p:cNvPicPr/>
                <p:nvPr/>
              </p:nvPicPr>
              <p:blipFill>
                <a:blip r:embed="rId147"/>
                <a:stretch>
                  <a:fillRect/>
                </a:stretch>
              </p:blipFill>
              <p:spPr>
                <a:xfrm>
                  <a:off x="10808074" y="1723348"/>
                  <a:ext cx="47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Freihand 91">
                  <a:extLst>
                    <a:ext uri="{FF2B5EF4-FFF2-40B4-BE49-F238E27FC236}">
                      <a16:creationId xmlns:a16="http://schemas.microsoft.com/office/drawing/2014/main" id="{AE1653A0-3498-7D26-9D5A-FC6BE79C8991}"/>
                    </a:ext>
                  </a:extLst>
                </p14:cNvPr>
                <p14:cNvContentPartPr/>
                <p14:nvPr/>
              </p14:nvContentPartPr>
              <p14:xfrm>
                <a:off x="10871434" y="1757548"/>
                <a:ext cx="126360" cy="139320"/>
              </p14:xfrm>
            </p:contentPart>
          </mc:Choice>
          <mc:Fallback xmlns="">
            <p:pic>
              <p:nvPicPr>
                <p:cNvPr id="92" name="Freihand 91">
                  <a:extLst>
                    <a:ext uri="{FF2B5EF4-FFF2-40B4-BE49-F238E27FC236}">
                      <a16:creationId xmlns:a16="http://schemas.microsoft.com/office/drawing/2014/main" id="{AE1653A0-3498-7D26-9D5A-FC6BE79C8991}"/>
                    </a:ext>
                  </a:extLst>
                </p:cNvPr>
                <p:cNvPicPr/>
                <p:nvPr/>
              </p:nvPicPr>
              <p:blipFill>
                <a:blip r:embed="rId149"/>
                <a:stretch>
                  <a:fillRect/>
                </a:stretch>
              </p:blipFill>
              <p:spPr>
                <a:xfrm>
                  <a:off x="10862794" y="1748548"/>
                  <a:ext cx="144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Freihand 92">
                  <a:extLst>
                    <a:ext uri="{FF2B5EF4-FFF2-40B4-BE49-F238E27FC236}">
                      <a16:creationId xmlns:a16="http://schemas.microsoft.com/office/drawing/2014/main" id="{761D0A5B-1206-EF5D-4FEB-40CB294B75A5}"/>
                    </a:ext>
                  </a:extLst>
                </p14:cNvPr>
                <p14:cNvContentPartPr/>
                <p14:nvPr/>
              </p14:nvContentPartPr>
              <p14:xfrm>
                <a:off x="11056114" y="1765108"/>
                <a:ext cx="7920" cy="123120"/>
              </p14:xfrm>
            </p:contentPart>
          </mc:Choice>
          <mc:Fallback xmlns="">
            <p:pic>
              <p:nvPicPr>
                <p:cNvPr id="93" name="Freihand 92">
                  <a:extLst>
                    <a:ext uri="{FF2B5EF4-FFF2-40B4-BE49-F238E27FC236}">
                      <a16:creationId xmlns:a16="http://schemas.microsoft.com/office/drawing/2014/main" id="{761D0A5B-1206-EF5D-4FEB-40CB294B75A5}"/>
                    </a:ext>
                  </a:extLst>
                </p:cNvPr>
                <p:cNvPicPr/>
                <p:nvPr/>
              </p:nvPicPr>
              <p:blipFill>
                <a:blip r:embed="rId151"/>
                <a:stretch>
                  <a:fillRect/>
                </a:stretch>
              </p:blipFill>
              <p:spPr>
                <a:xfrm>
                  <a:off x="11047114" y="1756468"/>
                  <a:ext cx="25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Freihand 93">
                  <a:extLst>
                    <a:ext uri="{FF2B5EF4-FFF2-40B4-BE49-F238E27FC236}">
                      <a16:creationId xmlns:a16="http://schemas.microsoft.com/office/drawing/2014/main" id="{965D4B95-09DA-CE8C-20CE-7BA3FF2D0139}"/>
                    </a:ext>
                  </a:extLst>
                </p14:cNvPr>
                <p14:cNvContentPartPr/>
                <p14:nvPr/>
              </p14:nvContentPartPr>
              <p14:xfrm>
                <a:off x="11093914" y="1758988"/>
                <a:ext cx="171000" cy="117360"/>
              </p14:xfrm>
            </p:contentPart>
          </mc:Choice>
          <mc:Fallback xmlns="">
            <p:pic>
              <p:nvPicPr>
                <p:cNvPr id="94" name="Freihand 93">
                  <a:extLst>
                    <a:ext uri="{FF2B5EF4-FFF2-40B4-BE49-F238E27FC236}">
                      <a16:creationId xmlns:a16="http://schemas.microsoft.com/office/drawing/2014/main" id="{965D4B95-09DA-CE8C-20CE-7BA3FF2D0139}"/>
                    </a:ext>
                  </a:extLst>
                </p:cNvPr>
                <p:cNvPicPr/>
                <p:nvPr/>
              </p:nvPicPr>
              <p:blipFill>
                <a:blip r:embed="rId153"/>
                <a:stretch>
                  <a:fillRect/>
                </a:stretch>
              </p:blipFill>
              <p:spPr>
                <a:xfrm>
                  <a:off x="11085274" y="1750348"/>
                  <a:ext cx="188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6612029D-9C63-14D9-211D-5036436B26E5}"/>
                    </a:ext>
                  </a:extLst>
                </p14:cNvPr>
                <p14:cNvContentPartPr/>
                <p14:nvPr/>
              </p14:nvContentPartPr>
              <p14:xfrm>
                <a:off x="11060434" y="1632268"/>
                <a:ext cx="18720" cy="24120"/>
              </p14:xfrm>
            </p:contentPart>
          </mc:Choice>
          <mc:Fallback xmlns="">
            <p:pic>
              <p:nvPicPr>
                <p:cNvPr id="95" name="Freihand 94">
                  <a:extLst>
                    <a:ext uri="{FF2B5EF4-FFF2-40B4-BE49-F238E27FC236}">
                      <a16:creationId xmlns:a16="http://schemas.microsoft.com/office/drawing/2014/main" id="{6612029D-9C63-14D9-211D-5036436B26E5}"/>
                    </a:ext>
                  </a:extLst>
                </p:cNvPr>
                <p:cNvPicPr/>
                <p:nvPr/>
              </p:nvPicPr>
              <p:blipFill>
                <a:blip r:embed="rId155"/>
                <a:stretch>
                  <a:fillRect/>
                </a:stretch>
              </p:blipFill>
              <p:spPr>
                <a:xfrm>
                  <a:off x="11051434" y="1623628"/>
                  <a:ext cx="3636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0E815D53-91B3-8882-7F89-AFDE0E5E5A5B}"/>
                  </a:ext>
                </a:extLst>
              </p14:cNvPr>
              <p14:cNvContentPartPr/>
              <p14:nvPr/>
            </p14:nvContentPartPr>
            <p14:xfrm>
              <a:off x="5371354" y="396028"/>
              <a:ext cx="1416960" cy="100080"/>
            </p14:xfrm>
          </p:contentPart>
        </mc:Choice>
        <mc:Fallback xmlns="">
          <p:pic>
            <p:nvPicPr>
              <p:cNvPr id="97" name="Freihand 96">
                <a:extLst>
                  <a:ext uri="{FF2B5EF4-FFF2-40B4-BE49-F238E27FC236}">
                    <a16:creationId xmlns:a16="http://schemas.microsoft.com/office/drawing/2014/main" id="{0E815D53-91B3-8882-7F89-AFDE0E5E5A5B}"/>
                  </a:ext>
                </a:extLst>
              </p:cNvPr>
              <p:cNvPicPr/>
              <p:nvPr/>
            </p:nvPicPr>
            <p:blipFill>
              <a:blip r:embed="rId157"/>
              <a:stretch>
                <a:fillRect/>
              </a:stretch>
            </p:blipFill>
            <p:spPr>
              <a:xfrm>
                <a:off x="5362354" y="387028"/>
                <a:ext cx="1434600" cy="117720"/>
              </a:xfrm>
              <a:prstGeom prst="rect">
                <a:avLst/>
              </a:prstGeom>
            </p:spPr>
          </p:pic>
        </mc:Fallback>
      </mc:AlternateContent>
      <p:grpSp>
        <p:nvGrpSpPr>
          <p:cNvPr id="139" name="Gruppieren 138">
            <a:extLst>
              <a:ext uri="{FF2B5EF4-FFF2-40B4-BE49-F238E27FC236}">
                <a16:creationId xmlns:a16="http://schemas.microsoft.com/office/drawing/2014/main" id="{A325B2EE-73A3-005E-4805-DDE52058B36D}"/>
              </a:ext>
            </a:extLst>
          </p:cNvPr>
          <p:cNvGrpSpPr/>
          <p:nvPr/>
        </p:nvGrpSpPr>
        <p:grpSpPr>
          <a:xfrm>
            <a:off x="8745274" y="2119708"/>
            <a:ext cx="3236400" cy="929160"/>
            <a:chOff x="8745274" y="2119708"/>
            <a:chExt cx="3236400" cy="929160"/>
          </a:xfrm>
        </p:grpSpPr>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F5897C89-878D-2B9D-3B6F-9E62AC097BB0}"/>
                    </a:ext>
                  </a:extLst>
                </p14:cNvPr>
                <p14:cNvContentPartPr/>
                <p14:nvPr/>
              </p14:nvContentPartPr>
              <p14:xfrm>
                <a:off x="8745274" y="2265148"/>
                <a:ext cx="101880" cy="207000"/>
              </p14:xfrm>
            </p:contentPart>
          </mc:Choice>
          <mc:Fallback xmlns="">
            <p:pic>
              <p:nvPicPr>
                <p:cNvPr id="98" name="Freihand 97">
                  <a:extLst>
                    <a:ext uri="{FF2B5EF4-FFF2-40B4-BE49-F238E27FC236}">
                      <a16:creationId xmlns:a16="http://schemas.microsoft.com/office/drawing/2014/main" id="{F5897C89-878D-2B9D-3B6F-9E62AC097BB0}"/>
                    </a:ext>
                  </a:extLst>
                </p:cNvPr>
                <p:cNvPicPr/>
                <p:nvPr/>
              </p:nvPicPr>
              <p:blipFill>
                <a:blip r:embed="rId159"/>
                <a:stretch>
                  <a:fillRect/>
                </a:stretch>
              </p:blipFill>
              <p:spPr>
                <a:xfrm>
                  <a:off x="8736274" y="2256508"/>
                  <a:ext cx="119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95661010-204D-53AA-03F8-D5A29F1FED69}"/>
                    </a:ext>
                  </a:extLst>
                </p14:cNvPr>
                <p14:cNvContentPartPr/>
                <p14:nvPr/>
              </p14:nvContentPartPr>
              <p14:xfrm>
                <a:off x="9000154" y="2314468"/>
                <a:ext cx="26280" cy="155880"/>
              </p14:xfrm>
            </p:contentPart>
          </mc:Choice>
          <mc:Fallback xmlns="">
            <p:pic>
              <p:nvPicPr>
                <p:cNvPr id="99" name="Freihand 98">
                  <a:extLst>
                    <a:ext uri="{FF2B5EF4-FFF2-40B4-BE49-F238E27FC236}">
                      <a16:creationId xmlns:a16="http://schemas.microsoft.com/office/drawing/2014/main" id="{95661010-204D-53AA-03F8-D5A29F1FED69}"/>
                    </a:ext>
                  </a:extLst>
                </p:cNvPr>
                <p:cNvPicPr/>
                <p:nvPr/>
              </p:nvPicPr>
              <p:blipFill>
                <a:blip r:embed="rId161"/>
                <a:stretch>
                  <a:fillRect/>
                </a:stretch>
              </p:blipFill>
              <p:spPr>
                <a:xfrm>
                  <a:off x="8991154" y="2305828"/>
                  <a:ext cx="43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CC83BDB2-2F75-285F-AC87-629FE2413AC9}"/>
                    </a:ext>
                  </a:extLst>
                </p14:cNvPr>
                <p14:cNvContentPartPr/>
                <p14:nvPr/>
              </p14:nvContentPartPr>
              <p14:xfrm>
                <a:off x="9212914" y="2273788"/>
                <a:ext cx="358920" cy="146880"/>
              </p14:xfrm>
            </p:contentPart>
          </mc:Choice>
          <mc:Fallback xmlns="">
            <p:pic>
              <p:nvPicPr>
                <p:cNvPr id="101" name="Freihand 100">
                  <a:extLst>
                    <a:ext uri="{FF2B5EF4-FFF2-40B4-BE49-F238E27FC236}">
                      <a16:creationId xmlns:a16="http://schemas.microsoft.com/office/drawing/2014/main" id="{CC83BDB2-2F75-285F-AC87-629FE2413AC9}"/>
                    </a:ext>
                  </a:extLst>
                </p:cNvPr>
                <p:cNvPicPr/>
                <p:nvPr/>
              </p:nvPicPr>
              <p:blipFill>
                <a:blip r:embed="rId163"/>
                <a:stretch>
                  <a:fillRect/>
                </a:stretch>
              </p:blipFill>
              <p:spPr>
                <a:xfrm>
                  <a:off x="9204274" y="2265148"/>
                  <a:ext cx="376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Freihand 101">
                  <a:extLst>
                    <a:ext uri="{FF2B5EF4-FFF2-40B4-BE49-F238E27FC236}">
                      <a16:creationId xmlns:a16="http://schemas.microsoft.com/office/drawing/2014/main" id="{5D954B33-C782-F729-4AC4-39C81DC1745B}"/>
                    </a:ext>
                  </a:extLst>
                </p14:cNvPr>
                <p14:cNvContentPartPr/>
                <p14:nvPr/>
              </p14:nvContentPartPr>
              <p14:xfrm>
                <a:off x="9567514" y="2201428"/>
                <a:ext cx="2520" cy="6480"/>
              </p14:xfrm>
            </p:contentPart>
          </mc:Choice>
          <mc:Fallback xmlns="">
            <p:pic>
              <p:nvPicPr>
                <p:cNvPr id="102" name="Freihand 101">
                  <a:extLst>
                    <a:ext uri="{FF2B5EF4-FFF2-40B4-BE49-F238E27FC236}">
                      <a16:creationId xmlns:a16="http://schemas.microsoft.com/office/drawing/2014/main" id="{5D954B33-C782-F729-4AC4-39C81DC1745B}"/>
                    </a:ext>
                  </a:extLst>
                </p:cNvPr>
                <p:cNvPicPr/>
                <p:nvPr/>
              </p:nvPicPr>
              <p:blipFill>
                <a:blip r:embed="rId165"/>
                <a:stretch>
                  <a:fillRect/>
                </a:stretch>
              </p:blipFill>
              <p:spPr>
                <a:xfrm>
                  <a:off x="9558874" y="2192788"/>
                  <a:ext cx="20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EB6932D1-B1E9-DEA4-651D-28C07CF8D83F}"/>
                    </a:ext>
                  </a:extLst>
                </p14:cNvPr>
                <p14:cNvContentPartPr/>
                <p14:nvPr/>
              </p14:nvContentPartPr>
              <p14:xfrm>
                <a:off x="9669394" y="2179108"/>
                <a:ext cx="183960" cy="294480"/>
              </p14:xfrm>
            </p:contentPart>
          </mc:Choice>
          <mc:Fallback xmlns="">
            <p:pic>
              <p:nvPicPr>
                <p:cNvPr id="103" name="Freihand 102">
                  <a:extLst>
                    <a:ext uri="{FF2B5EF4-FFF2-40B4-BE49-F238E27FC236}">
                      <a16:creationId xmlns:a16="http://schemas.microsoft.com/office/drawing/2014/main" id="{EB6932D1-B1E9-DEA4-651D-28C07CF8D83F}"/>
                    </a:ext>
                  </a:extLst>
                </p:cNvPr>
                <p:cNvPicPr/>
                <p:nvPr/>
              </p:nvPicPr>
              <p:blipFill>
                <a:blip r:embed="rId167"/>
                <a:stretch>
                  <a:fillRect/>
                </a:stretch>
              </p:blipFill>
              <p:spPr>
                <a:xfrm>
                  <a:off x="9660754" y="2170108"/>
                  <a:ext cx="201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B93CF0DD-11A9-EA8B-878E-239D6CA51F7E}"/>
                    </a:ext>
                  </a:extLst>
                </p14:cNvPr>
                <p14:cNvContentPartPr/>
                <p14:nvPr/>
              </p14:nvContentPartPr>
              <p14:xfrm>
                <a:off x="9842554" y="2169028"/>
                <a:ext cx="176040" cy="173520"/>
              </p14:xfrm>
            </p:contentPart>
          </mc:Choice>
          <mc:Fallback xmlns="">
            <p:pic>
              <p:nvPicPr>
                <p:cNvPr id="104" name="Freihand 103">
                  <a:extLst>
                    <a:ext uri="{FF2B5EF4-FFF2-40B4-BE49-F238E27FC236}">
                      <a16:creationId xmlns:a16="http://schemas.microsoft.com/office/drawing/2014/main" id="{B93CF0DD-11A9-EA8B-878E-239D6CA51F7E}"/>
                    </a:ext>
                  </a:extLst>
                </p:cNvPr>
                <p:cNvPicPr/>
                <p:nvPr/>
              </p:nvPicPr>
              <p:blipFill>
                <a:blip r:embed="rId169"/>
                <a:stretch>
                  <a:fillRect/>
                </a:stretch>
              </p:blipFill>
              <p:spPr>
                <a:xfrm>
                  <a:off x="9833914" y="2160388"/>
                  <a:ext cx="193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C41AF24C-44F4-BEEE-6D88-D1541170E7F5}"/>
                    </a:ext>
                  </a:extLst>
                </p14:cNvPr>
                <p14:cNvContentPartPr/>
                <p14:nvPr/>
              </p14:nvContentPartPr>
              <p14:xfrm>
                <a:off x="10022554" y="2119708"/>
                <a:ext cx="316800" cy="214560"/>
              </p14:xfrm>
            </p:contentPart>
          </mc:Choice>
          <mc:Fallback xmlns="">
            <p:pic>
              <p:nvPicPr>
                <p:cNvPr id="105" name="Freihand 104">
                  <a:extLst>
                    <a:ext uri="{FF2B5EF4-FFF2-40B4-BE49-F238E27FC236}">
                      <a16:creationId xmlns:a16="http://schemas.microsoft.com/office/drawing/2014/main" id="{C41AF24C-44F4-BEEE-6D88-D1541170E7F5}"/>
                    </a:ext>
                  </a:extLst>
                </p:cNvPr>
                <p:cNvPicPr/>
                <p:nvPr/>
              </p:nvPicPr>
              <p:blipFill>
                <a:blip r:embed="rId171"/>
                <a:stretch>
                  <a:fillRect/>
                </a:stretch>
              </p:blipFill>
              <p:spPr>
                <a:xfrm>
                  <a:off x="10013914" y="2111068"/>
                  <a:ext cx="334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873414D5-D602-F598-795C-297C5144B563}"/>
                    </a:ext>
                  </a:extLst>
                </p14:cNvPr>
                <p14:cNvContentPartPr/>
                <p14:nvPr/>
              </p14:nvContentPartPr>
              <p14:xfrm>
                <a:off x="10338634" y="2155708"/>
                <a:ext cx="15840" cy="71280"/>
              </p14:xfrm>
            </p:contentPart>
          </mc:Choice>
          <mc:Fallback xmlns="">
            <p:pic>
              <p:nvPicPr>
                <p:cNvPr id="106" name="Freihand 105">
                  <a:extLst>
                    <a:ext uri="{FF2B5EF4-FFF2-40B4-BE49-F238E27FC236}">
                      <a16:creationId xmlns:a16="http://schemas.microsoft.com/office/drawing/2014/main" id="{873414D5-D602-F598-795C-297C5144B563}"/>
                    </a:ext>
                  </a:extLst>
                </p:cNvPr>
                <p:cNvPicPr/>
                <p:nvPr/>
              </p:nvPicPr>
              <p:blipFill>
                <a:blip r:embed="rId173"/>
                <a:stretch>
                  <a:fillRect/>
                </a:stretch>
              </p:blipFill>
              <p:spPr>
                <a:xfrm>
                  <a:off x="10329634" y="2147068"/>
                  <a:ext cx="33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8704A293-8069-0168-00E6-19FEEED464DA}"/>
                    </a:ext>
                  </a:extLst>
                </p14:cNvPr>
                <p14:cNvContentPartPr/>
                <p14:nvPr/>
              </p14:nvContentPartPr>
              <p14:xfrm>
                <a:off x="10391914" y="2266948"/>
                <a:ext cx="207720" cy="59040"/>
              </p14:xfrm>
            </p:contentPart>
          </mc:Choice>
          <mc:Fallback xmlns="">
            <p:pic>
              <p:nvPicPr>
                <p:cNvPr id="107" name="Freihand 106">
                  <a:extLst>
                    <a:ext uri="{FF2B5EF4-FFF2-40B4-BE49-F238E27FC236}">
                      <a16:creationId xmlns:a16="http://schemas.microsoft.com/office/drawing/2014/main" id="{8704A293-8069-0168-00E6-19FEEED464DA}"/>
                    </a:ext>
                  </a:extLst>
                </p:cNvPr>
                <p:cNvPicPr/>
                <p:nvPr/>
              </p:nvPicPr>
              <p:blipFill>
                <a:blip r:embed="rId175"/>
                <a:stretch>
                  <a:fillRect/>
                </a:stretch>
              </p:blipFill>
              <p:spPr>
                <a:xfrm>
                  <a:off x="10382914" y="2258308"/>
                  <a:ext cx="225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CE6F5D10-BEB6-BB79-AF65-44055D607857}"/>
                    </a:ext>
                  </a:extLst>
                </p14:cNvPr>
                <p14:cNvContentPartPr/>
                <p14:nvPr/>
              </p14:nvContentPartPr>
              <p14:xfrm>
                <a:off x="10745074" y="2152828"/>
                <a:ext cx="216000" cy="361440"/>
              </p14:xfrm>
            </p:contentPart>
          </mc:Choice>
          <mc:Fallback xmlns="">
            <p:pic>
              <p:nvPicPr>
                <p:cNvPr id="108" name="Freihand 107">
                  <a:extLst>
                    <a:ext uri="{FF2B5EF4-FFF2-40B4-BE49-F238E27FC236}">
                      <a16:creationId xmlns:a16="http://schemas.microsoft.com/office/drawing/2014/main" id="{CE6F5D10-BEB6-BB79-AF65-44055D607857}"/>
                    </a:ext>
                  </a:extLst>
                </p:cNvPr>
                <p:cNvPicPr/>
                <p:nvPr/>
              </p:nvPicPr>
              <p:blipFill>
                <a:blip r:embed="rId177"/>
                <a:stretch>
                  <a:fillRect/>
                </a:stretch>
              </p:blipFill>
              <p:spPr>
                <a:xfrm>
                  <a:off x="10736074" y="2143828"/>
                  <a:ext cx="2336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2E22A7BB-3DB3-F6B3-73AE-7218BDCF3A20}"/>
                    </a:ext>
                  </a:extLst>
                </p14:cNvPr>
                <p14:cNvContentPartPr/>
                <p14:nvPr/>
              </p14:nvContentPartPr>
              <p14:xfrm>
                <a:off x="11058274" y="2128348"/>
                <a:ext cx="133920" cy="188640"/>
              </p14:xfrm>
            </p:contentPart>
          </mc:Choice>
          <mc:Fallback xmlns="">
            <p:pic>
              <p:nvPicPr>
                <p:cNvPr id="109" name="Freihand 108">
                  <a:extLst>
                    <a:ext uri="{FF2B5EF4-FFF2-40B4-BE49-F238E27FC236}">
                      <a16:creationId xmlns:a16="http://schemas.microsoft.com/office/drawing/2014/main" id="{2E22A7BB-3DB3-F6B3-73AE-7218BDCF3A20}"/>
                    </a:ext>
                  </a:extLst>
                </p:cNvPr>
                <p:cNvPicPr/>
                <p:nvPr/>
              </p:nvPicPr>
              <p:blipFill>
                <a:blip r:embed="rId179"/>
                <a:stretch>
                  <a:fillRect/>
                </a:stretch>
              </p:blipFill>
              <p:spPr>
                <a:xfrm>
                  <a:off x="11049274" y="2119348"/>
                  <a:ext cx="151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53EB0E20-B23D-1B42-B2B7-1B5AD46E0F71}"/>
                    </a:ext>
                  </a:extLst>
                </p14:cNvPr>
                <p14:cNvContentPartPr/>
                <p14:nvPr/>
              </p14:nvContentPartPr>
              <p14:xfrm>
                <a:off x="11211994" y="2195308"/>
                <a:ext cx="406080" cy="100440"/>
              </p14:xfrm>
            </p:contentPart>
          </mc:Choice>
          <mc:Fallback xmlns="">
            <p:pic>
              <p:nvPicPr>
                <p:cNvPr id="110" name="Freihand 109">
                  <a:extLst>
                    <a:ext uri="{FF2B5EF4-FFF2-40B4-BE49-F238E27FC236}">
                      <a16:creationId xmlns:a16="http://schemas.microsoft.com/office/drawing/2014/main" id="{53EB0E20-B23D-1B42-B2B7-1B5AD46E0F71}"/>
                    </a:ext>
                  </a:extLst>
                </p:cNvPr>
                <p:cNvPicPr/>
                <p:nvPr/>
              </p:nvPicPr>
              <p:blipFill>
                <a:blip r:embed="rId181"/>
                <a:stretch>
                  <a:fillRect/>
                </a:stretch>
              </p:blipFill>
              <p:spPr>
                <a:xfrm>
                  <a:off x="11202994" y="2186668"/>
                  <a:ext cx="423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12D9FE03-CB3B-C17F-7E51-F2267D1849ED}"/>
                    </a:ext>
                  </a:extLst>
                </p14:cNvPr>
                <p14:cNvContentPartPr/>
                <p14:nvPr/>
              </p14:nvContentPartPr>
              <p14:xfrm>
                <a:off x="11624194" y="2214388"/>
                <a:ext cx="88920" cy="69120"/>
              </p14:xfrm>
            </p:contentPart>
          </mc:Choice>
          <mc:Fallback xmlns="">
            <p:pic>
              <p:nvPicPr>
                <p:cNvPr id="111" name="Freihand 110">
                  <a:extLst>
                    <a:ext uri="{FF2B5EF4-FFF2-40B4-BE49-F238E27FC236}">
                      <a16:creationId xmlns:a16="http://schemas.microsoft.com/office/drawing/2014/main" id="{12D9FE03-CB3B-C17F-7E51-F2267D1849ED}"/>
                    </a:ext>
                  </a:extLst>
                </p:cNvPr>
                <p:cNvPicPr/>
                <p:nvPr/>
              </p:nvPicPr>
              <p:blipFill>
                <a:blip r:embed="rId183"/>
                <a:stretch>
                  <a:fillRect/>
                </a:stretch>
              </p:blipFill>
              <p:spPr>
                <a:xfrm>
                  <a:off x="11615554" y="2205748"/>
                  <a:ext cx="10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9DBA251C-CDEA-90AE-CC58-FD6C0405D9D1}"/>
                    </a:ext>
                  </a:extLst>
                </p14:cNvPr>
                <p14:cNvContentPartPr/>
                <p14:nvPr/>
              </p14:nvContentPartPr>
              <p14:xfrm>
                <a:off x="11745514" y="2204308"/>
                <a:ext cx="236160" cy="245520"/>
              </p14:xfrm>
            </p:contentPart>
          </mc:Choice>
          <mc:Fallback xmlns="">
            <p:pic>
              <p:nvPicPr>
                <p:cNvPr id="112" name="Freihand 111">
                  <a:extLst>
                    <a:ext uri="{FF2B5EF4-FFF2-40B4-BE49-F238E27FC236}">
                      <a16:creationId xmlns:a16="http://schemas.microsoft.com/office/drawing/2014/main" id="{9DBA251C-CDEA-90AE-CC58-FD6C0405D9D1}"/>
                    </a:ext>
                  </a:extLst>
                </p:cNvPr>
                <p:cNvPicPr/>
                <p:nvPr/>
              </p:nvPicPr>
              <p:blipFill>
                <a:blip r:embed="rId185"/>
                <a:stretch>
                  <a:fillRect/>
                </a:stretch>
              </p:blipFill>
              <p:spPr>
                <a:xfrm>
                  <a:off x="11736514" y="2195308"/>
                  <a:ext cx="2538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Freihand 113">
                  <a:extLst>
                    <a:ext uri="{FF2B5EF4-FFF2-40B4-BE49-F238E27FC236}">
                      <a16:creationId xmlns:a16="http://schemas.microsoft.com/office/drawing/2014/main" id="{7DA1C339-F5FC-58EC-A4EB-68D3DF4CB297}"/>
                    </a:ext>
                  </a:extLst>
                </p14:cNvPr>
                <p14:cNvContentPartPr/>
                <p14:nvPr/>
              </p14:nvContentPartPr>
              <p14:xfrm>
                <a:off x="9191674" y="2523628"/>
                <a:ext cx="67320" cy="199080"/>
              </p14:xfrm>
            </p:contentPart>
          </mc:Choice>
          <mc:Fallback xmlns="">
            <p:pic>
              <p:nvPicPr>
                <p:cNvPr id="114" name="Freihand 113">
                  <a:extLst>
                    <a:ext uri="{FF2B5EF4-FFF2-40B4-BE49-F238E27FC236}">
                      <a16:creationId xmlns:a16="http://schemas.microsoft.com/office/drawing/2014/main" id="{7DA1C339-F5FC-58EC-A4EB-68D3DF4CB297}"/>
                    </a:ext>
                  </a:extLst>
                </p:cNvPr>
                <p:cNvPicPr/>
                <p:nvPr/>
              </p:nvPicPr>
              <p:blipFill>
                <a:blip r:embed="rId187"/>
                <a:stretch>
                  <a:fillRect/>
                </a:stretch>
              </p:blipFill>
              <p:spPr>
                <a:xfrm>
                  <a:off x="9182674" y="2514988"/>
                  <a:ext cx="84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 name="Freihand 114">
                  <a:extLst>
                    <a:ext uri="{FF2B5EF4-FFF2-40B4-BE49-F238E27FC236}">
                      <a16:creationId xmlns:a16="http://schemas.microsoft.com/office/drawing/2014/main" id="{CE8EEF57-9A5B-79E5-FBB7-EFB1A05C63BD}"/>
                    </a:ext>
                  </a:extLst>
                </p14:cNvPr>
                <p14:cNvContentPartPr/>
                <p14:nvPr/>
              </p14:nvContentPartPr>
              <p14:xfrm>
                <a:off x="9293554" y="2576908"/>
                <a:ext cx="200520" cy="131760"/>
              </p14:xfrm>
            </p:contentPart>
          </mc:Choice>
          <mc:Fallback xmlns="">
            <p:pic>
              <p:nvPicPr>
                <p:cNvPr id="115" name="Freihand 114">
                  <a:extLst>
                    <a:ext uri="{FF2B5EF4-FFF2-40B4-BE49-F238E27FC236}">
                      <a16:creationId xmlns:a16="http://schemas.microsoft.com/office/drawing/2014/main" id="{CE8EEF57-9A5B-79E5-FBB7-EFB1A05C63BD}"/>
                    </a:ext>
                  </a:extLst>
                </p:cNvPr>
                <p:cNvPicPr/>
                <p:nvPr/>
              </p:nvPicPr>
              <p:blipFill>
                <a:blip r:embed="rId189"/>
                <a:stretch>
                  <a:fillRect/>
                </a:stretch>
              </p:blipFill>
              <p:spPr>
                <a:xfrm>
                  <a:off x="9284554" y="2567908"/>
                  <a:ext cx="218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6" name="Freihand 115">
                  <a:extLst>
                    <a:ext uri="{FF2B5EF4-FFF2-40B4-BE49-F238E27FC236}">
                      <a16:creationId xmlns:a16="http://schemas.microsoft.com/office/drawing/2014/main" id="{9D875EE4-A0BB-2427-4635-4173EF98FC2E}"/>
                    </a:ext>
                  </a:extLst>
                </p14:cNvPr>
                <p14:cNvContentPartPr/>
                <p14:nvPr/>
              </p14:nvContentPartPr>
              <p14:xfrm>
                <a:off x="9484354" y="2507428"/>
                <a:ext cx="36720" cy="142920"/>
              </p14:xfrm>
            </p:contentPart>
          </mc:Choice>
          <mc:Fallback xmlns="">
            <p:pic>
              <p:nvPicPr>
                <p:cNvPr id="116" name="Freihand 115">
                  <a:extLst>
                    <a:ext uri="{FF2B5EF4-FFF2-40B4-BE49-F238E27FC236}">
                      <a16:creationId xmlns:a16="http://schemas.microsoft.com/office/drawing/2014/main" id="{9D875EE4-A0BB-2427-4635-4173EF98FC2E}"/>
                    </a:ext>
                  </a:extLst>
                </p:cNvPr>
                <p:cNvPicPr/>
                <p:nvPr/>
              </p:nvPicPr>
              <p:blipFill>
                <a:blip r:embed="rId191"/>
                <a:stretch>
                  <a:fillRect/>
                </a:stretch>
              </p:blipFill>
              <p:spPr>
                <a:xfrm>
                  <a:off x="9475714" y="2498428"/>
                  <a:ext cx="54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F242D945-9E0C-B9B5-94E4-35546775A1E8}"/>
                    </a:ext>
                  </a:extLst>
                </p14:cNvPr>
                <p14:cNvContentPartPr/>
                <p14:nvPr/>
              </p14:nvContentPartPr>
              <p14:xfrm>
                <a:off x="9570754" y="2554588"/>
                <a:ext cx="88200" cy="123840"/>
              </p14:xfrm>
            </p:contentPart>
          </mc:Choice>
          <mc:Fallback xmlns="">
            <p:pic>
              <p:nvPicPr>
                <p:cNvPr id="117" name="Freihand 116">
                  <a:extLst>
                    <a:ext uri="{FF2B5EF4-FFF2-40B4-BE49-F238E27FC236}">
                      <a16:creationId xmlns:a16="http://schemas.microsoft.com/office/drawing/2014/main" id="{F242D945-9E0C-B9B5-94E4-35546775A1E8}"/>
                    </a:ext>
                  </a:extLst>
                </p:cNvPr>
                <p:cNvPicPr/>
                <p:nvPr/>
              </p:nvPicPr>
              <p:blipFill>
                <a:blip r:embed="rId193"/>
                <a:stretch>
                  <a:fillRect/>
                </a:stretch>
              </p:blipFill>
              <p:spPr>
                <a:xfrm>
                  <a:off x="9561754" y="2545948"/>
                  <a:ext cx="105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475216C3-0DC5-DCCA-25D9-F2A5502F1C97}"/>
                    </a:ext>
                  </a:extLst>
                </p14:cNvPr>
                <p14:cNvContentPartPr/>
                <p14:nvPr/>
              </p14:nvContentPartPr>
              <p14:xfrm>
                <a:off x="9739954" y="2512468"/>
                <a:ext cx="41760" cy="149760"/>
              </p14:xfrm>
            </p:contentPart>
          </mc:Choice>
          <mc:Fallback xmlns="">
            <p:pic>
              <p:nvPicPr>
                <p:cNvPr id="118" name="Freihand 117">
                  <a:extLst>
                    <a:ext uri="{FF2B5EF4-FFF2-40B4-BE49-F238E27FC236}">
                      <a16:creationId xmlns:a16="http://schemas.microsoft.com/office/drawing/2014/main" id="{475216C3-0DC5-DCCA-25D9-F2A5502F1C97}"/>
                    </a:ext>
                  </a:extLst>
                </p:cNvPr>
                <p:cNvPicPr/>
                <p:nvPr/>
              </p:nvPicPr>
              <p:blipFill>
                <a:blip r:embed="rId195"/>
                <a:stretch>
                  <a:fillRect/>
                </a:stretch>
              </p:blipFill>
              <p:spPr>
                <a:xfrm>
                  <a:off x="9730954" y="2503468"/>
                  <a:ext cx="59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B03B5FA-C6B6-909D-0FDB-DC22F4FCD23C}"/>
                    </a:ext>
                  </a:extLst>
                </p14:cNvPr>
                <p14:cNvContentPartPr/>
                <p14:nvPr/>
              </p14:nvContentPartPr>
              <p14:xfrm>
                <a:off x="9816274" y="2562508"/>
                <a:ext cx="88920" cy="92880"/>
              </p14:xfrm>
            </p:contentPart>
          </mc:Choice>
          <mc:Fallback xmlns="">
            <p:pic>
              <p:nvPicPr>
                <p:cNvPr id="119" name="Freihand 118">
                  <a:extLst>
                    <a:ext uri="{FF2B5EF4-FFF2-40B4-BE49-F238E27FC236}">
                      <a16:creationId xmlns:a16="http://schemas.microsoft.com/office/drawing/2014/main" id="{2B03B5FA-C6B6-909D-0FDB-DC22F4FCD23C}"/>
                    </a:ext>
                  </a:extLst>
                </p:cNvPr>
                <p:cNvPicPr/>
                <p:nvPr/>
              </p:nvPicPr>
              <p:blipFill>
                <a:blip r:embed="rId197"/>
                <a:stretch>
                  <a:fillRect/>
                </a:stretch>
              </p:blipFill>
              <p:spPr>
                <a:xfrm>
                  <a:off x="9807634" y="2553508"/>
                  <a:ext cx="106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C7C71F88-C061-9112-D9BD-BBF838285CC4}"/>
                    </a:ext>
                  </a:extLst>
                </p14:cNvPr>
                <p14:cNvContentPartPr/>
                <p14:nvPr/>
              </p14:nvContentPartPr>
              <p14:xfrm>
                <a:off x="9998434" y="2539828"/>
                <a:ext cx="82440" cy="144360"/>
              </p14:xfrm>
            </p:contentPart>
          </mc:Choice>
          <mc:Fallback xmlns="">
            <p:pic>
              <p:nvPicPr>
                <p:cNvPr id="120" name="Freihand 119">
                  <a:extLst>
                    <a:ext uri="{FF2B5EF4-FFF2-40B4-BE49-F238E27FC236}">
                      <a16:creationId xmlns:a16="http://schemas.microsoft.com/office/drawing/2014/main" id="{C7C71F88-C061-9112-D9BD-BBF838285CC4}"/>
                    </a:ext>
                  </a:extLst>
                </p:cNvPr>
                <p:cNvPicPr/>
                <p:nvPr/>
              </p:nvPicPr>
              <p:blipFill>
                <a:blip r:embed="rId199"/>
                <a:stretch>
                  <a:fillRect/>
                </a:stretch>
              </p:blipFill>
              <p:spPr>
                <a:xfrm>
                  <a:off x="9989434" y="2530828"/>
                  <a:ext cx="100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39C96FCB-1263-6E90-7B2B-288B129481B4}"/>
                    </a:ext>
                  </a:extLst>
                </p14:cNvPr>
                <p14:cNvContentPartPr/>
                <p14:nvPr/>
              </p14:nvContentPartPr>
              <p14:xfrm>
                <a:off x="10070434" y="2565748"/>
                <a:ext cx="111960" cy="215640"/>
              </p14:xfrm>
            </p:contentPart>
          </mc:Choice>
          <mc:Fallback xmlns="">
            <p:pic>
              <p:nvPicPr>
                <p:cNvPr id="121" name="Freihand 120">
                  <a:extLst>
                    <a:ext uri="{FF2B5EF4-FFF2-40B4-BE49-F238E27FC236}">
                      <a16:creationId xmlns:a16="http://schemas.microsoft.com/office/drawing/2014/main" id="{39C96FCB-1263-6E90-7B2B-288B129481B4}"/>
                    </a:ext>
                  </a:extLst>
                </p:cNvPr>
                <p:cNvPicPr/>
                <p:nvPr/>
              </p:nvPicPr>
              <p:blipFill>
                <a:blip r:embed="rId201"/>
                <a:stretch>
                  <a:fillRect/>
                </a:stretch>
              </p:blipFill>
              <p:spPr>
                <a:xfrm>
                  <a:off x="10061434" y="2557108"/>
                  <a:ext cx="129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10D6FC42-E68E-A8C7-79E7-21BB871D3553}"/>
                    </a:ext>
                  </a:extLst>
                </p14:cNvPr>
                <p14:cNvContentPartPr/>
                <p14:nvPr/>
              </p14:nvContentPartPr>
              <p14:xfrm>
                <a:off x="10216594" y="2535148"/>
                <a:ext cx="78480" cy="106560"/>
              </p14:xfrm>
            </p:contentPart>
          </mc:Choice>
          <mc:Fallback xmlns="">
            <p:pic>
              <p:nvPicPr>
                <p:cNvPr id="122" name="Freihand 121">
                  <a:extLst>
                    <a:ext uri="{FF2B5EF4-FFF2-40B4-BE49-F238E27FC236}">
                      <a16:creationId xmlns:a16="http://schemas.microsoft.com/office/drawing/2014/main" id="{10D6FC42-E68E-A8C7-79E7-21BB871D3553}"/>
                    </a:ext>
                  </a:extLst>
                </p:cNvPr>
                <p:cNvPicPr/>
                <p:nvPr/>
              </p:nvPicPr>
              <p:blipFill>
                <a:blip r:embed="rId203"/>
                <a:stretch>
                  <a:fillRect/>
                </a:stretch>
              </p:blipFill>
              <p:spPr>
                <a:xfrm>
                  <a:off x="10207954" y="2526148"/>
                  <a:ext cx="9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77A454A5-A4E1-4839-BA09-42B39368C4C2}"/>
                    </a:ext>
                  </a:extLst>
                </p14:cNvPr>
                <p14:cNvContentPartPr/>
                <p14:nvPr/>
              </p14:nvContentPartPr>
              <p14:xfrm>
                <a:off x="10328194" y="2540548"/>
                <a:ext cx="104400" cy="104400"/>
              </p14:xfrm>
            </p:contentPart>
          </mc:Choice>
          <mc:Fallback xmlns="">
            <p:pic>
              <p:nvPicPr>
                <p:cNvPr id="123" name="Freihand 122">
                  <a:extLst>
                    <a:ext uri="{FF2B5EF4-FFF2-40B4-BE49-F238E27FC236}">
                      <a16:creationId xmlns:a16="http://schemas.microsoft.com/office/drawing/2014/main" id="{77A454A5-A4E1-4839-BA09-42B39368C4C2}"/>
                    </a:ext>
                  </a:extLst>
                </p:cNvPr>
                <p:cNvPicPr/>
                <p:nvPr/>
              </p:nvPicPr>
              <p:blipFill>
                <a:blip r:embed="rId205"/>
                <a:stretch>
                  <a:fillRect/>
                </a:stretch>
              </p:blipFill>
              <p:spPr>
                <a:xfrm>
                  <a:off x="10319194" y="2531548"/>
                  <a:ext cx="122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8DEE293C-9EFF-82B0-4A6E-CFA49A1DB622}"/>
                    </a:ext>
                  </a:extLst>
                </p14:cNvPr>
                <p14:cNvContentPartPr/>
                <p14:nvPr/>
              </p14:nvContentPartPr>
              <p14:xfrm>
                <a:off x="10419634" y="2468908"/>
                <a:ext cx="9000" cy="9000"/>
              </p14:xfrm>
            </p:contentPart>
          </mc:Choice>
          <mc:Fallback xmlns="">
            <p:pic>
              <p:nvPicPr>
                <p:cNvPr id="124" name="Freihand 123">
                  <a:extLst>
                    <a:ext uri="{FF2B5EF4-FFF2-40B4-BE49-F238E27FC236}">
                      <a16:creationId xmlns:a16="http://schemas.microsoft.com/office/drawing/2014/main" id="{8DEE293C-9EFF-82B0-4A6E-CFA49A1DB622}"/>
                    </a:ext>
                  </a:extLst>
                </p:cNvPr>
                <p:cNvPicPr/>
                <p:nvPr/>
              </p:nvPicPr>
              <p:blipFill>
                <a:blip r:embed="rId207"/>
                <a:stretch>
                  <a:fillRect/>
                </a:stretch>
              </p:blipFill>
              <p:spPr>
                <a:xfrm>
                  <a:off x="10410634" y="2459908"/>
                  <a:ext cx="26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66A6CB8E-C296-2D55-5DFE-D2AF6CE1E934}"/>
                    </a:ext>
                  </a:extLst>
                </p14:cNvPr>
                <p14:cNvContentPartPr/>
                <p14:nvPr/>
              </p14:nvContentPartPr>
              <p14:xfrm>
                <a:off x="10477594" y="2453788"/>
                <a:ext cx="155520" cy="246600"/>
              </p14:xfrm>
            </p:contentPart>
          </mc:Choice>
          <mc:Fallback xmlns="">
            <p:pic>
              <p:nvPicPr>
                <p:cNvPr id="125" name="Freihand 124">
                  <a:extLst>
                    <a:ext uri="{FF2B5EF4-FFF2-40B4-BE49-F238E27FC236}">
                      <a16:creationId xmlns:a16="http://schemas.microsoft.com/office/drawing/2014/main" id="{66A6CB8E-C296-2D55-5DFE-D2AF6CE1E934}"/>
                    </a:ext>
                  </a:extLst>
                </p:cNvPr>
                <p:cNvPicPr/>
                <p:nvPr/>
              </p:nvPicPr>
              <p:blipFill>
                <a:blip r:embed="rId209"/>
                <a:stretch>
                  <a:fillRect/>
                </a:stretch>
              </p:blipFill>
              <p:spPr>
                <a:xfrm>
                  <a:off x="10468954" y="2445148"/>
                  <a:ext cx="1731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CB3D1C7B-C25C-473C-F170-F2693D032475}"/>
                    </a:ext>
                  </a:extLst>
                </p14:cNvPr>
                <p14:cNvContentPartPr/>
                <p14:nvPr/>
              </p14:nvContentPartPr>
              <p14:xfrm>
                <a:off x="10651474" y="2461708"/>
                <a:ext cx="113760" cy="105480"/>
              </p14:xfrm>
            </p:contentPart>
          </mc:Choice>
          <mc:Fallback xmlns="">
            <p:pic>
              <p:nvPicPr>
                <p:cNvPr id="126" name="Freihand 125">
                  <a:extLst>
                    <a:ext uri="{FF2B5EF4-FFF2-40B4-BE49-F238E27FC236}">
                      <a16:creationId xmlns:a16="http://schemas.microsoft.com/office/drawing/2014/main" id="{CB3D1C7B-C25C-473C-F170-F2693D032475}"/>
                    </a:ext>
                  </a:extLst>
                </p:cNvPr>
                <p:cNvPicPr/>
                <p:nvPr/>
              </p:nvPicPr>
              <p:blipFill>
                <a:blip r:embed="rId211"/>
                <a:stretch>
                  <a:fillRect/>
                </a:stretch>
              </p:blipFill>
              <p:spPr>
                <a:xfrm>
                  <a:off x="10642834" y="2452708"/>
                  <a:ext cx="131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59A810FD-2FC8-633A-B9AC-EA3FF52BD1DF}"/>
                    </a:ext>
                  </a:extLst>
                </p14:cNvPr>
                <p14:cNvContentPartPr/>
                <p14:nvPr/>
              </p14:nvContentPartPr>
              <p14:xfrm>
                <a:off x="10849114" y="2497708"/>
                <a:ext cx="14400" cy="100800"/>
              </p14:xfrm>
            </p:contentPart>
          </mc:Choice>
          <mc:Fallback xmlns="">
            <p:pic>
              <p:nvPicPr>
                <p:cNvPr id="127" name="Freihand 126">
                  <a:extLst>
                    <a:ext uri="{FF2B5EF4-FFF2-40B4-BE49-F238E27FC236}">
                      <a16:creationId xmlns:a16="http://schemas.microsoft.com/office/drawing/2014/main" id="{59A810FD-2FC8-633A-B9AC-EA3FF52BD1DF}"/>
                    </a:ext>
                  </a:extLst>
                </p:cNvPr>
                <p:cNvPicPr/>
                <p:nvPr/>
              </p:nvPicPr>
              <p:blipFill>
                <a:blip r:embed="rId213"/>
                <a:stretch>
                  <a:fillRect/>
                </a:stretch>
              </p:blipFill>
              <p:spPr>
                <a:xfrm>
                  <a:off x="10840114" y="2489068"/>
                  <a:ext cx="3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F45F3597-E492-6627-8BCC-BBDC0F04A44C}"/>
                    </a:ext>
                  </a:extLst>
                </p14:cNvPr>
                <p14:cNvContentPartPr/>
                <p14:nvPr/>
              </p14:nvContentPartPr>
              <p14:xfrm>
                <a:off x="10830394" y="2472868"/>
                <a:ext cx="125280" cy="101880"/>
              </p14:xfrm>
            </p:contentPart>
          </mc:Choice>
          <mc:Fallback xmlns="">
            <p:pic>
              <p:nvPicPr>
                <p:cNvPr id="128" name="Freihand 127">
                  <a:extLst>
                    <a:ext uri="{FF2B5EF4-FFF2-40B4-BE49-F238E27FC236}">
                      <a16:creationId xmlns:a16="http://schemas.microsoft.com/office/drawing/2014/main" id="{F45F3597-E492-6627-8BCC-BBDC0F04A44C}"/>
                    </a:ext>
                  </a:extLst>
                </p:cNvPr>
                <p:cNvPicPr/>
                <p:nvPr/>
              </p:nvPicPr>
              <p:blipFill>
                <a:blip r:embed="rId215"/>
                <a:stretch>
                  <a:fillRect/>
                </a:stretch>
              </p:blipFill>
              <p:spPr>
                <a:xfrm>
                  <a:off x="10821394" y="2464228"/>
                  <a:ext cx="142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48287DB6-BB25-5058-AB9F-E1E28D621A4B}"/>
                    </a:ext>
                  </a:extLst>
                </p14:cNvPr>
                <p14:cNvContentPartPr/>
                <p14:nvPr/>
              </p14:nvContentPartPr>
              <p14:xfrm>
                <a:off x="11012914" y="2487628"/>
                <a:ext cx="136800" cy="96120"/>
              </p14:xfrm>
            </p:contentPart>
          </mc:Choice>
          <mc:Fallback xmlns="">
            <p:pic>
              <p:nvPicPr>
                <p:cNvPr id="129" name="Freihand 128">
                  <a:extLst>
                    <a:ext uri="{FF2B5EF4-FFF2-40B4-BE49-F238E27FC236}">
                      <a16:creationId xmlns:a16="http://schemas.microsoft.com/office/drawing/2014/main" id="{48287DB6-BB25-5058-AB9F-E1E28D621A4B}"/>
                    </a:ext>
                  </a:extLst>
                </p:cNvPr>
                <p:cNvPicPr/>
                <p:nvPr/>
              </p:nvPicPr>
              <p:blipFill>
                <a:blip r:embed="rId217"/>
                <a:stretch>
                  <a:fillRect/>
                </a:stretch>
              </p:blipFill>
              <p:spPr>
                <a:xfrm>
                  <a:off x="11003914" y="2478628"/>
                  <a:ext cx="154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EF538155-9762-4A33-74EB-DCB953E7EC7C}"/>
                    </a:ext>
                  </a:extLst>
                </p14:cNvPr>
                <p14:cNvContentPartPr/>
                <p14:nvPr/>
              </p14:nvContentPartPr>
              <p14:xfrm>
                <a:off x="11141434" y="2419588"/>
                <a:ext cx="107280" cy="144000"/>
              </p14:xfrm>
            </p:contentPart>
          </mc:Choice>
          <mc:Fallback xmlns="">
            <p:pic>
              <p:nvPicPr>
                <p:cNvPr id="130" name="Freihand 129">
                  <a:extLst>
                    <a:ext uri="{FF2B5EF4-FFF2-40B4-BE49-F238E27FC236}">
                      <a16:creationId xmlns:a16="http://schemas.microsoft.com/office/drawing/2014/main" id="{EF538155-9762-4A33-74EB-DCB953E7EC7C}"/>
                    </a:ext>
                  </a:extLst>
                </p:cNvPr>
                <p:cNvPicPr/>
                <p:nvPr/>
              </p:nvPicPr>
              <p:blipFill>
                <a:blip r:embed="rId219"/>
                <a:stretch>
                  <a:fillRect/>
                </a:stretch>
              </p:blipFill>
              <p:spPr>
                <a:xfrm>
                  <a:off x="11132434" y="2410948"/>
                  <a:ext cx="124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A8583E94-6722-3A6E-1FEC-05F24ED0FD95}"/>
                    </a:ext>
                  </a:extLst>
                </p14:cNvPr>
                <p14:cNvContentPartPr/>
                <p14:nvPr/>
              </p14:nvContentPartPr>
              <p14:xfrm>
                <a:off x="11275714" y="2418148"/>
                <a:ext cx="29520" cy="119520"/>
              </p14:xfrm>
            </p:contentPart>
          </mc:Choice>
          <mc:Fallback xmlns="">
            <p:pic>
              <p:nvPicPr>
                <p:cNvPr id="131" name="Freihand 130">
                  <a:extLst>
                    <a:ext uri="{FF2B5EF4-FFF2-40B4-BE49-F238E27FC236}">
                      <a16:creationId xmlns:a16="http://schemas.microsoft.com/office/drawing/2014/main" id="{A8583E94-6722-3A6E-1FEC-05F24ED0FD95}"/>
                    </a:ext>
                  </a:extLst>
                </p:cNvPr>
                <p:cNvPicPr/>
                <p:nvPr/>
              </p:nvPicPr>
              <p:blipFill>
                <a:blip r:embed="rId221"/>
                <a:stretch>
                  <a:fillRect/>
                </a:stretch>
              </p:blipFill>
              <p:spPr>
                <a:xfrm>
                  <a:off x="11267074" y="2409148"/>
                  <a:ext cx="47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Freihand 131">
                  <a:extLst>
                    <a:ext uri="{FF2B5EF4-FFF2-40B4-BE49-F238E27FC236}">
                      <a16:creationId xmlns:a16="http://schemas.microsoft.com/office/drawing/2014/main" id="{3A602281-9D7A-E87A-212F-AB526610E67D}"/>
                    </a:ext>
                  </a:extLst>
                </p14:cNvPr>
                <p14:cNvContentPartPr/>
                <p14:nvPr/>
              </p14:nvContentPartPr>
              <p14:xfrm>
                <a:off x="11345914" y="2478268"/>
                <a:ext cx="95400" cy="80280"/>
              </p14:xfrm>
            </p:contentPart>
          </mc:Choice>
          <mc:Fallback xmlns="">
            <p:pic>
              <p:nvPicPr>
                <p:cNvPr id="132" name="Freihand 131">
                  <a:extLst>
                    <a:ext uri="{FF2B5EF4-FFF2-40B4-BE49-F238E27FC236}">
                      <a16:creationId xmlns:a16="http://schemas.microsoft.com/office/drawing/2014/main" id="{3A602281-9D7A-E87A-212F-AB526610E67D}"/>
                    </a:ext>
                  </a:extLst>
                </p:cNvPr>
                <p:cNvPicPr/>
                <p:nvPr/>
              </p:nvPicPr>
              <p:blipFill>
                <a:blip r:embed="rId223"/>
                <a:stretch>
                  <a:fillRect/>
                </a:stretch>
              </p:blipFill>
              <p:spPr>
                <a:xfrm>
                  <a:off x="11337274" y="2469268"/>
                  <a:ext cx="11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91DF16D5-F24E-FE8C-1652-D9596AA92632}"/>
                    </a:ext>
                  </a:extLst>
                </p14:cNvPr>
                <p14:cNvContentPartPr/>
                <p14:nvPr/>
              </p14:nvContentPartPr>
              <p14:xfrm>
                <a:off x="11505034" y="2494108"/>
                <a:ext cx="178200" cy="43920"/>
              </p14:xfrm>
            </p:contentPart>
          </mc:Choice>
          <mc:Fallback xmlns="">
            <p:pic>
              <p:nvPicPr>
                <p:cNvPr id="133" name="Freihand 132">
                  <a:extLst>
                    <a:ext uri="{FF2B5EF4-FFF2-40B4-BE49-F238E27FC236}">
                      <a16:creationId xmlns:a16="http://schemas.microsoft.com/office/drawing/2014/main" id="{91DF16D5-F24E-FE8C-1652-D9596AA92632}"/>
                    </a:ext>
                  </a:extLst>
                </p:cNvPr>
                <p:cNvPicPr/>
                <p:nvPr/>
              </p:nvPicPr>
              <p:blipFill>
                <a:blip r:embed="rId225"/>
                <a:stretch>
                  <a:fillRect/>
                </a:stretch>
              </p:blipFill>
              <p:spPr>
                <a:xfrm>
                  <a:off x="11496034" y="2485468"/>
                  <a:ext cx="195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82E8EE8D-437B-108F-D716-C585A4A8EAD0}"/>
                    </a:ext>
                  </a:extLst>
                </p14:cNvPr>
                <p14:cNvContentPartPr/>
                <p14:nvPr/>
              </p14:nvContentPartPr>
              <p14:xfrm>
                <a:off x="11571634" y="2391508"/>
                <a:ext cx="7920" cy="14040"/>
              </p14:xfrm>
            </p:contentPart>
          </mc:Choice>
          <mc:Fallback xmlns="">
            <p:pic>
              <p:nvPicPr>
                <p:cNvPr id="134" name="Freihand 133">
                  <a:extLst>
                    <a:ext uri="{FF2B5EF4-FFF2-40B4-BE49-F238E27FC236}">
                      <a16:creationId xmlns:a16="http://schemas.microsoft.com/office/drawing/2014/main" id="{82E8EE8D-437B-108F-D716-C585A4A8EAD0}"/>
                    </a:ext>
                  </a:extLst>
                </p:cNvPr>
                <p:cNvPicPr/>
                <p:nvPr/>
              </p:nvPicPr>
              <p:blipFill>
                <a:blip r:embed="rId227"/>
                <a:stretch>
                  <a:fillRect/>
                </a:stretch>
              </p:blipFill>
              <p:spPr>
                <a:xfrm>
                  <a:off x="11562994" y="2382868"/>
                  <a:ext cx="25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FE6F9F5B-FEA9-CC4B-DEE0-84EF09536A75}"/>
                    </a:ext>
                  </a:extLst>
                </p14:cNvPr>
                <p14:cNvContentPartPr/>
                <p14:nvPr/>
              </p14:nvContentPartPr>
              <p14:xfrm>
                <a:off x="9227314" y="2791108"/>
                <a:ext cx="158400" cy="230760"/>
              </p14:xfrm>
            </p:contentPart>
          </mc:Choice>
          <mc:Fallback xmlns="">
            <p:pic>
              <p:nvPicPr>
                <p:cNvPr id="136" name="Freihand 135">
                  <a:extLst>
                    <a:ext uri="{FF2B5EF4-FFF2-40B4-BE49-F238E27FC236}">
                      <a16:creationId xmlns:a16="http://schemas.microsoft.com/office/drawing/2014/main" id="{FE6F9F5B-FEA9-CC4B-DEE0-84EF09536A75}"/>
                    </a:ext>
                  </a:extLst>
                </p:cNvPr>
                <p:cNvPicPr/>
                <p:nvPr/>
              </p:nvPicPr>
              <p:blipFill>
                <a:blip r:embed="rId229"/>
                <a:stretch>
                  <a:fillRect/>
                </a:stretch>
              </p:blipFill>
              <p:spPr>
                <a:xfrm>
                  <a:off x="9218314" y="2782108"/>
                  <a:ext cx="176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FAD5E05F-D09C-D4FA-6F03-4520B3273355}"/>
                    </a:ext>
                  </a:extLst>
                </p14:cNvPr>
                <p14:cNvContentPartPr/>
                <p14:nvPr/>
              </p14:nvContentPartPr>
              <p14:xfrm>
                <a:off x="9424234" y="2889028"/>
                <a:ext cx="351360" cy="82800"/>
              </p14:xfrm>
            </p:contentPart>
          </mc:Choice>
          <mc:Fallback xmlns="">
            <p:pic>
              <p:nvPicPr>
                <p:cNvPr id="137" name="Freihand 136">
                  <a:extLst>
                    <a:ext uri="{FF2B5EF4-FFF2-40B4-BE49-F238E27FC236}">
                      <a16:creationId xmlns:a16="http://schemas.microsoft.com/office/drawing/2014/main" id="{FAD5E05F-D09C-D4FA-6F03-4520B3273355}"/>
                    </a:ext>
                  </a:extLst>
                </p:cNvPr>
                <p:cNvPicPr/>
                <p:nvPr/>
              </p:nvPicPr>
              <p:blipFill>
                <a:blip r:embed="rId231"/>
                <a:stretch>
                  <a:fillRect/>
                </a:stretch>
              </p:blipFill>
              <p:spPr>
                <a:xfrm>
                  <a:off x="9415594" y="2880028"/>
                  <a:ext cx="369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2BBE43DB-FEA9-6FB8-F1FC-9E95DC2E5186}"/>
                    </a:ext>
                  </a:extLst>
                </p14:cNvPr>
                <p14:cNvContentPartPr/>
                <p14:nvPr/>
              </p14:nvContentPartPr>
              <p14:xfrm>
                <a:off x="9832834" y="2860228"/>
                <a:ext cx="410400" cy="188640"/>
              </p14:xfrm>
            </p:contentPart>
          </mc:Choice>
          <mc:Fallback xmlns="">
            <p:pic>
              <p:nvPicPr>
                <p:cNvPr id="138" name="Freihand 137">
                  <a:extLst>
                    <a:ext uri="{FF2B5EF4-FFF2-40B4-BE49-F238E27FC236}">
                      <a16:creationId xmlns:a16="http://schemas.microsoft.com/office/drawing/2014/main" id="{2BBE43DB-FEA9-6FB8-F1FC-9E95DC2E5186}"/>
                    </a:ext>
                  </a:extLst>
                </p:cNvPr>
                <p:cNvPicPr/>
                <p:nvPr/>
              </p:nvPicPr>
              <p:blipFill>
                <a:blip r:embed="rId233"/>
                <a:stretch>
                  <a:fillRect/>
                </a:stretch>
              </p:blipFill>
              <p:spPr>
                <a:xfrm>
                  <a:off x="9823834" y="2851588"/>
                  <a:ext cx="428040" cy="20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40" name="Freihand 139">
                <a:extLst>
                  <a:ext uri="{FF2B5EF4-FFF2-40B4-BE49-F238E27FC236}">
                    <a16:creationId xmlns:a16="http://schemas.microsoft.com/office/drawing/2014/main" id="{6629FBDA-DDFD-31C5-F56E-652F89A06F58}"/>
                  </a:ext>
                </a:extLst>
              </p14:cNvPr>
              <p14:cNvContentPartPr/>
              <p14:nvPr/>
            </p14:nvContentPartPr>
            <p14:xfrm>
              <a:off x="8786674" y="3216268"/>
              <a:ext cx="83520" cy="173880"/>
            </p14:xfrm>
          </p:contentPart>
        </mc:Choice>
        <mc:Fallback xmlns="">
          <p:pic>
            <p:nvPicPr>
              <p:cNvPr id="140" name="Freihand 139">
                <a:extLst>
                  <a:ext uri="{FF2B5EF4-FFF2-40B4-BE49-F238E27FC236}">
                    <a16:creationId xmlns:a16="http://schemas.microsoft.com/office/drawing/2014/main" id="{6629FBDA-DDFD-31C5-F56E-652F89A06F58}"/>
                  </a:ext>
                </a:extLst>
              </p:cNvPr>
              <p:cNvPicPr/>
              <p:nvPr/>
            </p:nvPicPr>
            <p:blipFill>
              <a:blip r:embed="rId235"/>
              <a:stretch>
                <a:fillRect/>
              </a:stretch>
            </p:blipFill>
            <p:spPr>
              <a:xfrm>
                <a:off x="8778034" y="3207628"/>
                <a:ext cx="101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F1855734-5E3A-48A1-59C2-10C79EE8DEAE}"/>
                  </a:ext>
                </a:extLst>
              </p14:cNvPr>
              <p14:cNvContentPartPr/>
              <p14:nvPr/>
            </p14:nvContentPartPr>
            <p14:xfrm>
              <a:off x="8770474" y="3218788"/>
              <a:ext cx="108000" cy="173520"/>
            </p14:xfrm>
          </p:contentPart>
        </mc:Choice>
        <mc:Fallback xmlns="">
          <p:pic>
            <p:nvPicPr>
              <p:cNvPr id="143" name="Freihand 142">
                <a:extLst>
                  <a:ext uri="{FF2B5EF4-FFF2-40B4-BE49-F238E27FC236}">
                    <a16:creationId xmlns:a16="http://schemas.microsoft.com/office/drawing/2014/main" id="{F1855734-5E3A-48A1-59C2-10C79EE8DEAE}"/>
                  </a:ext>
                </a:extLst>
              </p:cNvPr>
              <p:cNvPicPr/>
              <p:nvPr/>
            </p:nvPicPr>
            <p:blipFill>
              <a:blip r:embed="rId237"/>
              <a:stretch>
                <a:fillRect/>
              </a:stretch>
            </p:blipFill>
            <p:spPr>
              <a:xfrm>
                <a:off x="8761474" y="3209788"/>
                <a:ext cx="125640" cy="191160"/>
              </a:xfrm>
              <a:prstGeom prst="rect">
                <a:avLst/>
              </a:prstGeom>
            </p:spPr>
          </p:pic>
        </mc:Fallback>
      </mc:AlternateContent>
      <p:grpSp>
        <p:nvGrpSpPr>
          <p:cNvPr id="163" name="Gruppieren 162">
            <a:extLst>
              <a:ext uri="{FF2B5EF4-FFF2-40B4-BE49-F238E27FC236}">
                <a16:creationId xmlns:a16="http://schemas.microsoft.com/office/drawing/2014/main" id="{D3DA457E-7120-DCC0-B53E-A92B73705225}"/>
              </a:ext>
            </a:extLst>
          </p:cNvPr>
          <p:cNvGrpSpPr/>
          <p:nvPr/>
        </p:nvGrpSpPr>
        <p:grpSpPr>
          <a:xfrm>
            <a:off x="8811154" y="3764908"/>
            <a:ext cx="1027080" cy="283680"/>
            <a:chOff x="8811154" y="3764908"/>
            <a:chExt cx="1027080" cy="283680"/>
          </a:xfrm>
        </p:grpSpPr>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A17296FB-649A-9E09-9445-60AABDB87756}"/>
                    </a:ext>
                  </a:extLst>
                </p14:cNvPr>
                <p14:cNvContentPartPr/>
                <p14:nvPr/>
              </p14:nvContentPartPr>
              <p14:xfrm>
                <a:off x="8811154" y="3864628"/>
                <a:ext cx="117360" cy="174240"/>
              </p14:xfrm>
            </p:contentPart>
          </mc:Choice>
          <mc:Fallback xmlns="">
            <p:pic>
              <p:nvPicPr>
                <p:cNvPr id="145" name="Freihand 144">
                  <a:extLst>
                    <a:ext uri="{FF2B5EF4-FFF2-40B4-BE49-F238E27FC236}">
                      <a16:creationId xmlns:a16="http://schemas.microsoft.com/office/drawing/2014/main" id="{A17296FB-649A-9E09-9445-60AABDB87756}"/>
                    </a:ext>
                  </a:extLst>
                </p:cNvPr>
                <p:cNvPicPr/>
                <p:nvPr/>
              </p:nvPicPr>
              <p:blipFill>
                <a:blip r:embed="rId239"/>
                <a:stretch>
                  <a:fillRect/>
                </a:stretch>
              </p:blipFill>
              <p:spPr>
                <a:xfrm>
                  <a:off x="8802154" y="3855628"/>
                  <a:ext cx="135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FD44726C-03D3-78A6-6D81-0772993D546A}"/>
                    </a:ext>
                  </a:extLst>
                </p14:cNvPr>
                <p14:cNvContentPartPr/>
                <p14:nvPr/>
              </p14:nvContentPartPr>
              <p14:xfrm>
                <a:off x="9071794" y="3960028"/>
                <a:ext cx="4680" cy="9000"/>
              </p14:xfrm>
            </p:contentPart>
          </mc:Choice>
          <mc:Fallback xmlns="">
            <p:pic>
              <p:nvPicPr>
                <p:cNvPr id="146" name="Freihand 145">
                  <a:extLst>
                    <a:ext uri="{FF2B5EF4-FFF2-40B4-BE49-F238E27FC236}">
                      <a16:creationId xmlns:a16="http://schemas.microsoft.com/office/drawing/2014/main" id="{FD44726C-03D3-78A6-6D81-0772993D546A}"/>
                    </a:ext>
                  </a:extLst>
                </p:cNvPr>
                <p:cNvPicPr/>
                <p:nvPr/>
              </p:nvPicPr>
              <p:blipFill>
                <a:blip r:embed="rId241"/>
                <a:stretch>
                  <a:fillRect/>
                </a:stretch>
              </p:blipFill>
              <p:spPr>
                <a:xfrm>
                  <a:off x="9062794" y="3951028"/>
                  <a:ext cx="2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0D39997C-653F-8E48-93C3-E542C5FD6F70}"/>
                    </a:ext>
                  </a:extLst>
                </p14:cNvPr>
                <p14:cNvContentPartPr/>
                <p14:nvPr/>
              </p14:nvContentPartPr>
              <p14:xfrm>
                <a:off x="9072874" y="4026628"/>
                <a:ext cx="9720" cy="21960"/>
              </p14:xfrm>
            </p:contentPart>
          </mc:Choice>
          <mc:Fallback xmlns="">
            <p:pic>
              <p:nvPicPr>
                <p:cNvPr id="147" name="Freihand 146">
                  <a:extLst>
                    <a:ext uri="{FF2B5EF4-FFF2-40B4-BE49-F238E27FC236}">
                      <a16:creationId xmlns:a16="http://schemas.microsoft.com/office/drawing/2014/main" id="{0D39997C-653F-8E48-93C3-E542C5FD6F70}"/>
                    </a:ext>
                  </a:extLst>
                </p:cNvPr>
                <p:cNvPicPr/>
                <p:nvPr/>
              </p:nvPicPr>
              <p:blipFill>
                <a:blip r:embed="rId243"/>
                <a:stretch>
                  <a:fillRect/>
                </a:stretch>
              </p:blipFill>
              <p:spPr>
                <a:xfrm>
                  <a:off x="9063874" y="4017628"/>
                  <a:ext cx="27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B734E4E8-3F3C-7ED9-0718-62B41527468E}"/>
                    </a:ext>
                  </a:extLst>
                </p14:cNvPr>
                <p14:cNvContentPartPr/>
                <p14:nvPr/>
              </p14:nvContentPartPr>
              <p14:xfrm>
                <a:off x="9291034" y="3849508"/>
                <a:ext cx="27720" cy="194400"/>
              </p14:xfrm>
            </p:contentPart>
          </mc:Choice>
          <mc:Fallback xmlns="">
            <p:pic>
              <p:nvPicPr>
                <p:cNvPr id="148" name="Freihand 147">
                  <a:extLst>
                    <a:ext uri="{FF2B5EF4-FFF2-40B4-BE49-F238E27FC236}">
                      <a16:creationId xmlns:a16="http://schemas.microsoft.com/office/drawing/2014/main" id="{B734E4E8-3F3C-7ED9-0718-62B41527468E}"/>
                    </a:ext>
                  </a:extLst>
                </p:cNvPr>
                <p:cNvPicPr/>
                <p:nvPr/>
              </p:nvPicPr>
              <p:blipFill>
                <a:blip r:embed="rId245"/>
                <a:stretch>
                  <a:fillRect/>
                </a:stretch>
              </p:blipFill>
              <p:spPr>
                <a:xfrm>
                  <a:off x="9282034" y="3840868"/>
                  <a:ext cx="45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DD71762C-D622-8D14-F99A-A83A004E217F}"/>
                    </a:ext>
                  </a:extLst>
                </p14:cNvPr>
                <p14:cNvContentPartPr/>
                <p14:nvPr/>
              </p14:nvContentPartPr>
              <p14:xfrm>
                <a:off x="9223714" y="3827548"/>
                <a:ext cx="133560" cy="56160"/>
              </p14:xfrm>
            </p:contentPart>
          </mc:Choice>
          <mc:Fallback xmlns="">
            <p:pic>
              <p:nvPicPr>
                <p:cNvPr id="149" name="Freihand 148">
                  <a:extLst>
                    <a:ext uri="{FF2B5EF4-FFF2-40B4-BE49-F238E27FC236}">
                      <a16:creationId xmlns:a16="http://schemas.microsoft.com/office/drawing/2014/main" id="{DD71762C-D622-8D14-F99A-A83A004E217F}"/>
                    </a:ext>
                  </a:extLst>
                </p:cNvPr>
                <p:cNvPicPr/>
                <p:nvPr/>
              </p:nvPicPr>
              <p:blipFill>
                <a:blip r:embed="rId247"/>
                <a:stretch>
                  <a:fillRect/>
                </a:stretch>
              </p:blipFill>
              <p:spPr>
                <a:xfrm>
                  <a:off x="9215074" y="3818908"/>
                  <a:ext cx="151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0" name="Freihand 149">
                  <a:extLst>
                    <a:ext uri="{FF2B5EF4-FFF2-40B4-BE49-F238E27FC236}">
                      <a16:creationId xmlns:a16="http://schemas.microsoft.com/office/drawing/2014/main" id="{756BE8EC-FB43-8B8C-9B11-151F48CD8240}"/>
                    </a:ext>
                  </a:extLst>
                </p14:cNvPr>
                <p14:cNvContentPartPr/>
                <p14:nvPr/>
              </p14:nvContentPartPr>
              <p14:xfrm>
                <a:off x="9225874" y="3863548"/>
                <a:ext cx="201600" cy="153720"/>
              </p14:xfrm>
            </p:contentPart>
          </mc:Choice>
          <mc:Fallback xmlns="">
            <p:pic>
              <p:nvPicPr>
                <p:cNvPr id="150" name="Freihand 149">
                  <a:extLst>
                    <a:ext uri="{FF2B5EF4-FFF2-40B4-BE49-F238E27FC236}">
                      <a16:creationId xmlns:a16="http://schemas.microsoft.com/office/drawing/2014/main" id="{756BE8EC-FB43-8B8C-9B11-151F48CD8240}"/>
                    </a:ext>
                  </a:extLst>
                </p:cNvPr>
                <p:cNvPicPr/>
                <p:nvPr/>
              </p:nvPicPr>
              <p:blipFill>
                <a:blip r:embed="rId249"/>
                <a:stretch>
                  <a:fillRect/>
                </a:stretch>
              </p:blipFill>
              <p:spPr>
                <a:xfrm>
                  <a:off x="9217234" y="3854548"/>
                  <a:ext cx="219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1" name="Freihand 150">
                  <a:extLst>
                    <a:ext uri="{FF2B5EF4-FFF2-40B4-BE49-F238E27FC236}">
                      <a16:creationId xmlns:a16="http://schemas.microsoft.com/office/drawing/2014/main" id="{77126B88-216D-6566-56A4-E8A222E83E1F}"/>
                    </a:ext>
                  </a:extLst>
                </p14:cNvPr>
                <p14:cNvContentPartPr/>
                <p14:nvPr/>
              </p14:nvContentPartPr>
              <p14:xfrm>
                <a:off x="9492634" y="3898108"/>
                <a:ext cx="234720" cy="117720"/>
              </p14:xfrm>
            </p:contentPart>
          </mc:Choice>
          <mc:Fallback xmlns="">
            <p:pic>
              <p:nvPicPr>
                <p:cNvPr id="151" name="Freihand 150">
                  <a:extLst>
                    <a:ext uri="{FF2B5EF4-FFF2-40B4-BE49-F238E27FC236}">
                      <a16:creationId xmlns:a16="http://schemas.microsoft.com/office/drawing/2014/main" id="{77126B88-216D-6566-56A4-E8A222E83E1F}"/>
                    </a:ext>
                  </a:extLst>
                </p:cNvPr>
                <p:cNvPicPr/>
                <p:nvPr/>
              </p:nvPicPr>
              <p:blipFill>
                <a:blip r:embed="rId251"/>
                <a:stretch>
                  <a:fillRect/>
                </a:stretch>
              </p:blipFill>
              <p:spPr>
                <a:xfrm>
                  <a:off x="9483634" y="3889468"/>
                  <a:ext cx="252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Freihand 151">
                  <a:extLst>
                    <a:ext uri="{FF2B5EF4-FFF2-40B4-BE49-F238E27FC236}">
                      <a16:creationId xmlns:a16="http://schemas.microsoft.com/office/drawing/2014/main" id="{9144830B-9CA3-82DC-D8EB-7570D2682439}"/>
                    </a:ext>
                  </a:extLst>
                </p14:cNvPr>
                <p14:cNvContentPartPr/>
                <p14:nvPr/>
              </p14:nvContentPartPr>
              <p14:xfrm>
                <a:off x="9701074" y="3764908"/>
                <a:ext cx="137160" cy="221400"/>
              </p14:xfrm>
            </p:contentPart>
          </mc:Choice>
          <mc:Fallback xmlns="">
            <p:pic>
              <p:nvPicPr>
                <p:cNvPr id="152" name="Freihand 151">
                  <a:extLst>
                    <a:ext uri="{FF2B5EF4-FFF2-40B4-BE49-F238E27FC236}">
                      <a16:creationId xmlns:a16="http://schemas.microsoft.com/office/drawing/2014/main" id="{9144830B-9CA3-82DC-D8EB-7570D2682439}"/>
                    </a:ext>
                  </a:extLst>
                </p:cNvPr>
                <p:cNvPicPr/>
                <p:nvPr/>
              </p:nvPicPr>
              <p:blipFill>
                <a:blip r:embed="rId253"/>
                <a:stretch>
                  <a:fillRect/>
                </a:stretch>
              </p:blipFill>
              <p:spPr>
                <a:xfrm>
                  <a:off x="9692074" y="3755908"/>
                  <a:ext cx="154800" cy="239040"/>
                </a:xfrm>
                <a:prstGeom prst="rect">
                  <a:avLst/>
                </a:prstGeom>
              </p:spPr>
            </p:pic>
          </mc:Fallback>
        </mc:AlternateContent>
      </p:grpSp>
      <p:grpSp>
        <p:nvGrpSpPr>
          <p:cNvPr id="162" name="Gruppieren 161">
            <a:extLst>
              <a:ext uri="{FF2B5EF4-FFF2-40B4-BE49-F238E27FC236}">
                <a16:creationId xmlns:a16="http://schemas.microsoft.com/office/drawing/2014/main" id="{B5E9442C-238C-05AE-DBA4-6FD5054CB20B}"/>
              </a:ext>
            </a:extLst>
          </p:cNvPr>
          <p:cNvGrpSpPr/>
          <p:nvPr/>
        </p:nvGrpSpPr>
        <p:grpSpPr>
          <a:xfrm>
            <a:off x="10022554" y="3729988"/>
            <a:ext cx="1122480" cy="273960"/>
            <a:chOff x="10022554" y="3729988"/>
            <a:chExt cx="1122480" cy="273960"/>
          </a:xfrm>
        </p:grpSpPr>
        <mc:AlternateContent xmlns:mc="http://schemas.openxmlformats.org/markup-compatibility/2006" xmlns:p14="http://schemas.microsoft.com/office/powerpoint/2010/main">
          <mc:Choice Requires="p14">
            <p:contentPart p14:bwMode="auto" r:id="rId254">
              <p14:nvContentPartPr>
                <p14:cNvPr id="153" name="Freihand 152">
                  <a:extLst>
                    <a:ext uri="{FF2B5EF4-FFF2-40B4-BE49-F238E27FC236}">
                      <a16:creationId xmlns:a16="http://schemas.microsoft.com/office/drawing/2014/main" id="{7296D686-8A0A-1CDB-863D-8384FE8B5560}"/>
                    </a:ext>
                  </a:extLst>
                </p14:cNvPr>
                <p14:cNvContentPartPr/>
                <p14:nvPr/>
              </p14:nvContentPartPr>
              <p14:xfrm>
                <a:off x="10022554" y="3786868"/>
                <a:ext cx="102960" cy="179280"/>
              </p14:xfrm>
            </p:contentPart>
          </mc:Choice>
          <mc:Fallback xmlns="">
            <p:pic>
              <p:nvPicPr>
                <p:cNvPr id="153" name="Freihand 152">
                  <a:extLst>
                    <a:ext uri="{FF2B5EF4-FFF2-40B4-BE49-F238E27FC236}">
                      <a16:creationId xmlns:a16="http://schemas.microsoft.com/office/drawing/2014/main" id="{7296D686-8A0A-1CDB-863D-8384FE8B5560}"/>
                    </a:ext>
                  </a:extLst>
                </p:cNvPr>
                <p:cNvPicPr/>
                <p:nvPr/>
              </p:nvPicPr>
              <p:blipFill>
                <a:blip r:embed="rId255"/>
                <a:stretch>
                  <a:fillRect/>
                </a:stretch>
              </p:blipFill>
              <p:spPr>
                <a:xfrm>
                  <a:off x="10013914" y="3777868"/>
                  <a:ext cx="120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4" name="Freihand 153">
                  <a:extLst>
                    <a:ext uri="{FF2B5EF4-FFF2-40B4-BE49-F238E27FC236}">
                      <a16:creationId xmlns:a16="http://schemas.microsoft.com/office/drawing/2014/main" id="{DA9FCE38-28EF-4F70-2EF0-4CB69B57EB24}"/>
                    </a:ext>
                  </a:extLst>
                </p14:cNvPr>
                <p14:cNvContentPartPr/>
                <p14:nvPr/>
              </p14:nvContentPartPr>
              <p14:xfrm>
                <a:off x="10179154" y="3752668"/>
                <a:ext cx="133560" cy="240840"/>
              </p14:xfrm>
            </p:contentPart>
          </mc:Choice>
          <mc:Fallback xmlns="">
            <p:pic>
              <p:nvPicPr>
                <p:cNvPr id="154" name="Freihand 153">
                  <a:extLst>
                    <a:ext uri="{FF2B5EF4-FFF2-40B4-BE49-F238E27FC236}">
                      <a16:creationId xmlns:a16="http://schemas.microsoft.com/office/drawing/2014/main" id="{DA9FCE38-28EF-4F70-2EF0-4CB69B57EB24}"/>
                    </a:ext>
                  </a:extLst>
                </p:cNvPr>
                <p:cNvPicPr/>
                <p:nvPr/>
              </p:nvPicPr>
              <p:blipFill>
                <a:blip r:embed="rId257"/>
                <a:stretch>
                  <a:fillRect/>
                </a:stretch>
              </p:blipFill>
              <p:spPr>
                <a:xfrm>
                  <a:off x="10170154" y="3743668"/>
                  <a:ext cx="1512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5" name="Freihand 154">
                  <a:extLst>
                    <a:ext uri="{FF2B5EF4-FFF2-40B4-BE49-F238E27FC236}">
                      <a16:creationId xmlns:a16="http://schemas.microsoft.com/office/drawing/2014/main" id="{2813A979-2706-21B0-FA27-0553E4EBC358}"/>
                    </a:ext>
                  </a:extLst>
                </p14:cNvPr>
                <p14:cNvContentPartPr/>
                <p14:nvPr/>
              </p14:nvContentPartPr>
              <p14:xfrm>
                <a:off x="10198954" y="3729988"/>
                <a:ext cx="20160" cy="10800"/>
              </p14:xfrm>
            </p:contentPart>
          </mc:Choice>
          <mc:Fallback xmlns="">
            <p:pic>
              <p:nvPicPr>
                <p:cNvPr id="155" name="Freihand 154">
                  <a:extLst>
                    <a:ext uri="{FF2B5EF4-FFF2-40B4-BE49-F238E27FC236}">
                      <a16:creationId xmlns:a16="http://schemas.microsoft.com/office/drawing/2014/main" id="{2813A979-2706-21B0-FA27-0553E4EBC358}"/>
                    </a:ext>
                  </a:extLst>
                </p:cNvPr>
                <p:cNvPicPr/>
                <p:nvPr/>
              </p:nvPicPr>
              <p:blipFill>
                <a:blip r:embed="rId259"/>
                <a:stretch>
                  <a:fillRect/>
                </a:stretch>
              </p:blipFill>
              <p:spPr>
                <a:xfrm>
                  <a:off x="10190314" y="3721348"/>
                  <a:ext cx="37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6" name="Freihand 155">
                  <a:extLst>
                    <a:ext uri="{FF2B5EF4-FFF2-40B4-BE49-F238E27FC236}">
                      <a16:creationId xmlns:a16="http://schemas.microsoft.com/office/drawing/2014/main" id="{2A5CAFC0-D7B2-7B54-2CF2-413C03BBC6AC}"/>
                    </a:ext>
                  </a:extLst>
                </p14:cNvPr>
                <p14:cNvContentPartPr/>
                <p14:nvPr/>
              </p14:nvContentPartPr>
              <p14:xfrm>
                <a:off x="10462114" y="3862108"/>
                <a:ext cx="109800" cy="141840"/>
              </p14:xfrm>
            </p:contentPart>
          </mc:Choice>
          <mc:Fallback xmlns="">
            <p:pic>
              <p:nvPicPr>
                <p:cNvPr id="156" name="Freihand 155">
                  <a:extLst>
                    <a:ext uri="{FF2B5EF4-FFF2-40B4-BE49-F238E27FC236}">
                      <a16:creationId xmlns:a16="http://schemas.microsoft.com/office/drawing/2014/main" id="{2A5CAFC0-D7B2-7B54-2CF2-413C03BBC6AC}"/>
                    </a:ext>
                  </a:extLst>
                </p:cNvPr>
                <p:cNvPicPr/>
                <p:nvPr/>
              </p:nvPicPr>
              <p:blipFill>
                <a:blip r:embed="rId261"/>
                <a:stretch>
                  <a:fillRect/>
                </a:stretch>
              </p:blipFill>
              <p:spPr>
                <a:xfrm>
                  <a:off x="10453114" y="3853108"/>
                  <a:ext cx="127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7" name="Freihand 156">
                  <a:extLst>
                    <a:ext uri="{FF2B5EF4-FFF2-40B4-BE49-F238E27FC236}">
                      <a16:creationId xmlns:a16="http://schemas.microsoft.com/office/drawing/2014/main" id="{C36903A2-CD56-4576-FF63-7AD68E22D809}"/>
                    </a:ext>
                  </a:extLst>
                </p14:cNvPr>
                <p14:cNvContentPartPr/>
                <p14:nvPr/>
              </p14:nvContentPartPr>
              <p14:xfrm>
                <a:off x="10592794" y="3870748"/>
                <a:ext cx="177840" cy="123120"/>
              </p14:xfrm>
            </p:contentPart>
          </mc:Choice>
          <mc:Fallback xmlns="">
            <p:pic>
              <p:nvPicPr>
                <p:cNvPr id="157" name="Freihand 156">
                  <a:extLst>
                    <a:ext uri="{FF2B5EF4-FFF2-40B4-BE49-F238E27FC236}">
                      <a16:creationId xmlns:a16="http://schemas.microsoft.com/office/drawing/2014/main" id="{C36903A2-CD56-4576-FF63-7AD68E22D809}"/>
                    </a:ext>
                  </a:extLst>
                </p:cNvPr>
                <p:cNvPicPr/>
                <p:nvPr/>
              </p:nvPicPr>
              <p:blipFill>
                <a:blip r:embed="rId263"/>
                <a:stretch>
                  <a:fillRect/>
                </a:stretch>
              </p:blipFill>
              <p:spPr>
                <a:xfrm>
                  <a:off x="10584154" y="3862108"/>
                  <a:ext cx="19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8" name="Freihand 157">
                  <a:extLst>
                    <a:ext uri="{FF2B5EF4-FFF2-40B4-BE49-F238E27FC236}">
                      <a16:creationId xmlns:a16="http://schemas.microsoft.com/office/drawing/2014/main" id="{E7E1BA17-F22B-68AF-5D89-6ECEFEC7D9F2}"/>
                    </a:ext>
                  </a:extLst>
                </p14:cNvPr>
                <p14:cNvContentPartPr/>
                <p14:nvPr/>
              </p14:nvContentPartPr>
              <p14:xfrm>
                <a:off x="10738954" y="3779668"/>
                <a:ext cx="6480" cy="44280"/>
              </p14:xfrm>
            </p:contentPart>
          </mc:Choice>
          <mc:Fallback xmlns="">
            <p:pic>
              <p:nvPicPr>
                <p:cNvPr id="158" name="Freihand 157">
                  <a:extLst>
                    <a:ext uri="{FF2B5EF4-FFF2-40B4-BE49-F238E27FC236}">
                      <a16:creationId xmlns:a16="http://schemas.microsoft.com/office/drawing/2014/main" id="{E7E1BA17-F22B-68AF-5D89-6ECEFEC7D9F2}"/>
                    </a:ext>
                  </a:extLst>
                </p:cNvPr>
                <p:cNvPicPr/>
                <p:nvPr/>
              </p:nvPicPr>
              <p:blipFill>
                <a:blip r:embed="rId265"/>
                <a:stretch>
                  <a:fillRect/>
                </a:stretch>
              </p:blipFill>
              <p:spPr>
                <a:xfrm>
                  <a:off x="10730314" y="3771028"/>
                  <a:ext cx="24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9" name="Freihand 158">
                  <a:extLst>
                    <a:ext uri="{FF2B5EF4-FFF2-40B4-BE49-F238E27FC236}">
                      <a16:creationId xmlns:a16="http://schemas.microsoft.com/office/drawing/2014/main" id="{58679C88-F424-12E7-36BC-D54F91F9B986}"/>
                    </a:ext>
                  </a:extLst>
                </p14:cNvPr>
                <p14:cNvContentPartPr/>
                <p14:nvPr/>
              </p14:nvContentPartPr>
              <p14:xfrm>
                <a:off x="10782154" y="3871468"/>
                <a:ext cx="174960" cy="114840"/>
              </p14:xfrm>
            </p:contentPart>
          </mc:Choice>
          <mc:Fallback xmlns="">
            <p:pic>
              <p:nvPicPr>
                <p:cNvPr id="159" name="Freihand 158">
                  <a:extLst>
                    <a:ext uri="{FF2B5EF4-FFF2-40B4-BE49-F238E27FC236}">
                      <a16:creationId xmlns:a16="http://schemas.microsoft.com/office/drawing/2014/main" id="{58679C88-F424-12E7-36BC-D54F91F9B986}"/>
                    </a:ext>
                  </a:extLst>
                </p:cNvPr>
                <p:cNvPicPr/>
                <p:nvPr/>
              </p:nvPicPr>
              <p:blipFill>
                <a:blip r:embed="rId267"/>
                <a:stretch>
                  <a:fillRect/>
                </a:stretch>
              </p:blipFill>
              <p:spPr>
                <a:xfrm>
                  <a:off x="10773154" y="3862828"/>
                  <a:ext cx="192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0" name="Freihand 159">
                  <a:extLst>
                    <a:ext uri="{FF2B5EF4-FFF2-40B4-BE49-F238E27FC236}">
                      <a16:creationId xmlns:a16="http://schemas.microsoft.com/office/drawing/2014/main" id="{7C39A2FF-3F5B-7C0C-9D8F-CF7801E808DA}"/>
                    </a:ext>
                  </a:extLst>
                </p14:cNvPr>
                <p14:cNvContentPartPr/>
                <p14:nvPr/>
              </p14:nvContentPartPr>
              <p14:xfrm>
                <a:off x="10947034" y="3767428"/>
                <a:ext cx="29520" cy="45720"/>
              </p14:xfrm>
            </p:contentPart>
          </mc:Choice>
          <mc:Fallback xmlns="">
            <p:pic>
              <p:nvPicPr>
                <p:cNvPr id="160" name="Freihand 159">
                  <a:extLst>
                    <a:ext uri="{FF2B5EF4-FFF2-40B4-BE49-F238E27FC236}">
                      <a16:creationId xmlns:a16="http://schemas.microsoft.com/office/drawing/2014/main" id="{7C39A2FF-3F5B-7C0C-9D8F-CF7801E808DA}"/>
                    </a:ext>
                  </a:extLst>
                </p:cNvPr>
                <p:cNvPicPr/>
                <p:nvPr/>
              </p:nvPicPr>
              <p:blipFill>
                <a:blip r:embed="rId269"/>
                <a:stretch>
                  <a:fillRect/>
                </a:stretch>
              </p:blipFill>
              <p:spPr>
                <a:xfrm>
                  <a:off x="10938034" y="3758788"/>
                  <a:ext cx="47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1" name="Freihand 160">
                  <a:extLst>
                    <a:ext uri="{FF2B5EF4-FFF2-40B4-BE49-F238E27FC236}">
                      <a16:creationId xmlns:a16="http://schemas.microsoft.com/office/drawing/2014/main" id="{6F868639-E12B-9636-6387-613D4C4AF80E}"/>
                    </a:ext>
                  </a:extLst>
                </p14:cNvPr>
                <p14:cNvContentPartPr/>
                <p14:nvPr/>
              </p14:nvContentPartPr>
              <p14:xfrm>
                <a:off x="11011834" y="3863908"/>
                <a:ext cx="133200" cy="134280"/>
              </p14:xfrm>
            </p:contentPart>
          </mc:Choice>
          <mc:Fallback xmlns="">
            <p:pic>
              <p:nvPicPr>
                <p:cNvPr id="161" name="Freihand 160">
                  <a:extLst>
                    <a:ext uri="{FF2B5EF4-FFF2-40B4-BE49-F238E27FC236}">
                      <a16:creationId xmlns:a16="http://schemas.microsoft.com/office/drawing/2014/main" id="{6F868639-E12B-9636-6387-613D4C4AF80E}"/>
                    </a:ext>
                  </a:extLst>
                </p:cNvPr>
                <p:cNvPicPr/>
                <p:nvPr/>
              </p:nvPicPr>
              <p:blipFill>
                <a:blip r:embed="rId271"/>
                <a:stretch>
                  <a:fillRect/>
                </a:stretch>
              </p:blipFill>
              <p:spPr>
                <a:xfrm>
                  <a:off x="11002834" y="3855268"/>
                  <a:ext cx="150840" cy="151920"/>
                </a:xfrm>
                <a:prstGeom prst="rect">
                  <a:avLst/>
                </a:prstGeom>
              </p:spPr>
            </p:pic>
          </mc:Fallback>
        </mc:AlternateContent>
      </p:grpSp>
      <p:grpSp>
        <p:nvGrpSpPr>
          <p:cNvPr id="178" name="Gruppieren 177">
            <a:extLst>
              <a:ext uri="{FF2B5EF4-FFF2-40B4-BE49-F238E27FC236}">
                <a16:creationId xmlns:a16="http://schemas.microsoft.com/office/drawing/2014/main" id="{45EA0033-4800-3016-56DD-4E57CDAA9AEE}"/>
              </a:ext>
            </a:extLst>
          </p:cNvPr>
          <p:cNvGrpSpPr/>
          <p:nvPr/>
        </p:nvGrpSpPr>
        <p:grpSpPr>
          <a:xfrm>
            <a:off x="9042274" y="3109708"/>
            <a:ext cx="972360" cy="223920"/>
            <a:chOff x="9042274" y="3109708"/>
            <a:chExt cx="972360" cy="223920"/>
          </a:xfrm>
        </p:grpSpPr>
        <mc:AlternateContent xmlns:mc="http://schemas.openxmlformats.org/markup-compatibility/2006" xmlns:p14="http://schemas.microsoft.com/office/powerpoint/2010/main">
          <mc:Choice Requires="p14">
            <p:contentPart p14:bwMode="auto" r:id="rId272">
              <p14:nvContentPartPr>
                <p14:cNvPr id="141" name="Freihand 140">
                  <a:extLst>
                    <a:ext uri="{FF2B5EF4-FFF2-40B4-BE49-F238E27FC236}">
                      <a16:creationId xmlns:a16="http://schemas.microsoft.com/office/drawing/2014/main" id="{134170AF-8AA6-D705-EAB4-0A4266EFDE42}"/>
                    </a:ext>
                  </a:extLst>
                </p14:cNvPr>
                <p14:cNvContentPartPr/>
                <p14:nvPr/>
              </p14:nvContentPartPr>
              <p14:xfrm>
                <a:off x="9042274" y="3246148"/>
                <a:ext cx="9000" cy="12600"/>
              </p14:xfrm>
            </p:contentPart>
          </mc:Choice>
          <mc:Fallback xmlns="">
            <p:pic>
              <p:nvPicPr>
                <p:cNvPr id="141" name="Freihand 140">
                  <a:extLst>
                    <a:ext uri="{FF2B5EF4-FFF2-40B4-BE49-F238E27FC236}">
                      <a16:creationId xmlns:a16="http://schemas.microsoft.com/office/drawing/2014/main" id="{134170AF-8AA6-D705-EAB4-0A4266EFDE42}"/>
                    </a:ext>
                  </a:extLst>
                </p:cNvPr>
                <p:cNvPicPr/>
                <p:nvPr/>
              </p:nvPicPr>
              <p:blipFill>
                <a:blip r:embed="rId273"/>
                <a:stretch>
                  <a:fillRect/>
                </a:stretch>
              </p:blipFill>
              <p:spPr>
                <a:xfrm>
                  <a:off x="9033634" y="3237508"/>
                  <a:ext cx="26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2" name="Freihand 141">
                  <a:extLst>
                    <a:ext uri="{FF2B5EF4-FFF2-40B4-BE49-F238E27FC236}">
                      <a16:creationId xmlns:a16="http://schemas.microsoft.com/office/drawing/2014/main" id="{91081769-82B2-D897-AC6E-E9A354D39B50}"/>
                    </a:ext>
                  </a:extLst>
                </p14:cNvPr>
                <p14:cNvContentPartPr/>
                <p14:nvPr/>
              </p14:nvContentPartPr>
              <p14:xfrm>
                <a:off x="9061714" y="3317428"/>
                <a:ext cx="3600" cy="16200"/>
              </p14:xfrm>
            </p:contentPart>
          </mc:Choice>
          <mc:Fallback xmlns="">
            <p:pic>
              <p:nvPicPr>
                <p:cNvPr id="142" name="Freihand 141">
                  <a:extLst>
                    <a:ext uri="{FF2B5EF4-FFF2-40B4-BE49-F238E27FC236}">
                      <a16:creationId xmlns:a16="http://schemas.microsoft.com/office/drawing/2014/main" id="{91081769-82B2-D897-AC6E-E9A354D39B50}"/>
                    </a:ext>
                  </a:extLst>
                </p:cNvPr>
                <p:cNvPicPr/>
                <p:nvPr/>
              </p:nvPicPr>
              <p:blipFill>
                <a:blip r:embed="rId275"/>
                <a:stretch>
                  <a:fillRect/>
                </a:stretch>
              </p:blipFill>
              <p:spPr>
                <a:xfrm>
                  <a:off x="9053074" y="3308428"/>
                  <a:ext cx="21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4" name="Freihand 163">
                  <a:extLst>
                    <a:ext uri="{FF2B5EF4-FFF2-40B4-BE49-F238E27FC236}">
                      <a16:creationId xmlns:a16="http://schemas.microsoft.com/office/drawing/2014/main" id="{EA697187-F96D-A7C5-B1DA-2837B459A026}"/>
                    </a:ext>
                  </a:extLst>
                </p14:cNvPr>
                <p14:cNvContentPartPr/>
                <p14:nvPr/>
              </p14:nvContentPartPr>
              <p14:xfrm>
                <a:off x="9208234" y="3112588"/>
                <a:ext cx="120240" cy="162720"/>
              </p14:xfrm>
            </p:contentPart>
          </mc:Choice>
          <mc:Fallback xmlns="">
            <p:pic>
              <p:nvPicPr>
                <p:cNvPr id="164" name="Freihand 163">
                  <a:extLst>
                    <a:ext uri="{FF2B5EF4-FFF2-40B4-BE49-F238E27FC236}">
                      <a16:creationId xmlns:a16="http://schemas.microsoft.com/office/drawing/2014/main" id="{EA697187-F96D-A7C5-B1DA-2837B459A026}"/>
                    </a:ext>
                  </a:extLst>
                </p:cNvPr>
                <p:cNvPicPr/>
                <p:nvPr/>
              </p:nvPicPr>
              <p:blipFill>
                <a:blip r:embed="rId277"/>
                <a:stretch>
                  <a:fillRect/>
                </a:stretch>
              </p:blipFill>
              <p:spPr>
                <a:xfrm>
                  <a:off x="9199594" y="3103948"/>
                  <a:ext cx="137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5" name="Freihand 164">
                  <a:extLst>
                    <a:ext uri="{FF2B5EF4-FFF2-40B4-BE49-F238E27FC236}">
                      <a16:creationId xmlns:a16="http://schemas.microsoft.com/office/drawing/2014/main" id="{5E0FB8B7-DCD5-6EE5-0639-58FD4B3BBC49}"/>
                    </a:ext>
                  </a:extLst>
                </p14:cNvPr>
                <p14:cNvContentPartPr/>
                <p14:nvPr/>
              </p14:nvContentPartPr>
              <p14:xfrm>
                <a:off x="9347194" y="3191068"/>
                <a:ext cx="143280" cy="79920"/>
              </p14:xfrm>
            </p:contentPart>
          </mc:Choice>
          <mc:Fallback xmlns="">
            <p:pic>
              <p:nvPicPr>
                <p:cNvPr id="165" name="Freihand 164">
                  <a:extLst>
                    <a:ext uri="{FF2B5EF4-FFF2-40B4-BE49-F238E27FC236}">
                      <a16:creationId xmlns:a16="http://schemas.microsoft.com/office/drawing/2014/main" id="{5E0FB8B7-DCD5-6EE5-0639-58FD4B3BBC49}"/>
                    </a:ext>
                  </a:extLst>
                </p:cNvPr>
                <p:cNvPicPr/>
                <p:nvPr/>
              </p:nvPicPr>
              <p:blipFill>
                <a:blip r:embed="rId279"/>
                <a:stretch>
                  <a:fillRect/>
                </a:stretch>
              </p:blipFill>
              <p:spPr>
                <a:xfrm>
                  <a:off x="9338554" y="3182428"/>
                  <a:ext cx="160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6" name="Freihand 165">
                  <a:extLst>
                    <a:ext uri="{FF2B5EF4-FFF2-40B4-BE49-F238E27FC236}">
                      <a16:creationId xmlns:a16="http://schemas.microsoft.com/office/drawing/2014/main" id="{EB03782B-932B-9498-A403-C16C9A85AB96}"/>
                    </a:ext>
                  </a:extLst>
                </p14:cNvPr>
                <p14:cNvContentPartPr/>
                <p14:nvPr/>
              </p14:nvContentPartPr>
              <p14:xfrm>
                <a:off x="9526474" y="3203308"/>
                <a:ext cx="271080" cy="70200"/>
              </p14:xfrm>
            </p:contentPart>
          </mc:Choice>
          <mc:Fallback xmlns="">
            <p:pic>
              <p:nvPicPr>
                <p:cNvPr id="166" name="Freihand 165">
                  <a:extLst>
                    <a:ext uri="{FF2B5EF4-FFF2-40B4-BE49-F238E27FC236}">
                      <a16:creationId xmlns:a16="http://schemas.microsoft.com/office/drawing/2014/main" id="{EB03782B-932B-9498-A403-C16C9A85AB96}"/>
                    </a:ext>
                  </a:extLst>
                </p:cNvPr>
                <p:cNvPicPr/>
                <p:nvPr/>
              </p:nvPicPr>
              <p:blipFill>
                <a:blip r:embed="rId281"/>
                <a:stretch>
                  <a:fillRect/>
                </a:stretch>
              </p:blipFill>
              <p:spPr>
                <a:xfrm>
                  <a:off x="9517834" y="3194668"/>
                  <a:ext cx="288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 name="Freihand 166">
                  <a:extLst>
                    <a:ext uri="{FF2B5EF4-FFF2-40B4-BE49-F238E27FC236}">
                      <a16:creationId xmlns:a16="http://schemas.microsoft.com/office/drawing/2014/main" id="{0091A3EA-3384-416B-000A-9A93C7C48641}"/>
                    </a:ext>
                  </a:extLst>
                </p14:cNvPr>
                <p14:cNvContentPartPr/>
                <p14:nvPr/>
              </p14:nvContentPartPr>
              <p14:xfrm>
                <a:off x="9862714" y="3109708"/>
                <a:ext cx="151920" cy="140040"/>
              </p14:xfrm>
            </p:contentPart>
          </mc:Choice>
          <mc:Fallback xmlns="">
            <p:pic>
              <p:nvPicPr>
                <p:cNvPr id="167" name="Freihand 166">
                  <a:extLst>
                    <a:ext uri="{FF2B5EF4-FFF2-40B4-BE49-F238E27FC236}">
                      <a16:creationId xmlns:a16="http://schemas.microsoft.com/office/drawing/2014/main" id="{0091A3EA-3384-416B-000A-9A93C7C48641}"/>
                    </a:ext>
                  </a:extLst>
                </p:cNvPr>
                <p:cNvPicPr/>
                <p:nvPr/>
              </p:nvPicPr>
              <p:blipFill>
                <a:blip r:embed="rId283"/>
                <a:stretch>
                  <a:fillRect/>
                </a:stretch>
              </p:blipFill>
              <p:spPr>
                <a:xfrm>
                  <a:off x="9853714" y="3101068"/>
                  <a:ext cx="169560" cy="157680"/>
                </a:xfrm>
                <a:prstGeom prst="rect">
                  <a:avLst/>
                </a:prstGeom>
              </p:spPr>
            </p:pic>
          </mc:Fallback>
        </mc:AlternateContent>
      </p:grpSp>
      <p:grpSp>
        <p:nvGrpSpPr>
          <p:cNvPr id="182" name="Gruppieren 181">
            <a:extLst>
              <a:ext uri="{FF2B5EF4-FFF2-40B4-BE49-F238E27FC236}">
                <a16:creationId xmlns:a16="http://schemas.microsoft.com/office/drawing/2014/main" id="{358CEC99-0623-4963-259C-B8C0D398AE81}"/>
              </a:ext>
            </a:extLst>
          </p:cNvPr>
          <p:cNvGrpSpPr/>
          <p:nvPr/>
        </p:nvGrpSpPr>
        <p:grpSpPr>
          <a:xfrm>
            <a:off x="10214794" y="3002068"/>
            <a:ext cx="1047240" cy="247680"/>
            <a:chOff x="10214794" y="3002068"/>
            <a:chExt cx="1047240" cy="247680"/>
          </a:xfrm>
        </p:grpSpPr>
        <mc:AlternateContent xmlns:mc="http://schemas.openxmlformats.org/markup-compatibility/2006" xmlns:p14="http://schemas.microsoft.com/office/powerpoint/2010/main">
          <mc:Choice Requires="p14">
            <p:contentPart p14:bwMode="auto" r:id="rId284">
              <p14:nvContentPartPr>
                <p14:cNvPr id="168" name="Freihand 167">
                  <a:extLst>
                    <a:ext uri="{FF2B5EF4-FFF2-40B4-BE49-F238E27FC236}">
                      <a16:creationId xmlns:a16="http://schemas.microsoft.com/office/drawing/2014/main" id="{B3CB2A7B-E3EF-2963-CC00-411D8809A257}"/>
                    </a:ext>
                  </a:extLst>
                </p14:cNvPr>
                <p14:cNvContentPartPr/>
                <p14:nvPr/>
              </p14:nvContentPartPr>
              <p14:xfrm>
                <a:off x="10214794" y="3078388"/>
                <a:ext cx="111600" cy="151200"/>
              </p14:xfrm>
            </p:contentPart>
          </mc:Choice>
          <mc:Fallback xmlns="">
            <p:pic>
              <p:nvPicPr>
                <p:cNvPr id="168" name="Freihand 167">
                  <a:extLst>
                    <a:ext uri="{FF2B5EF4-FFF2-40B4-BE49-F238E27FC236}">
                      <a16:creationId xmlns:a16="http://schemas.microsoft.com/office/drawing/2014/main" id="{B3CB2A7B-E3EF-2963-CC00-411D8809A257}"/>
                    </a:ext>
                  </a:extLst>
                </p:cNvPr>
                <p:cNvPicPr/>
                <p:nvPr/>
              </p:nvPicPr>
              <p:blipFill>
                <a:blip r:embed="rId285"/>
                <a:stretch>
                  <a:fillRect/>
                </a:stretch>
              </p:blipFill>
              <p:spPr>
                <a:xfrm>
                  <a:off x="10206154" y="3069748"/>
                  <a:ext cx="129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9" name="Freihand 168">
                  <a:extLst>
                    <a:ext uri="{FF2B5EF4-FFF2-40B4-BE49-F238E27FC236}">
                      <a16:creationId xmlns:a16="http://schemas.microsoft.com/office/drawing/2014/main" id="{8023579A-26A4-1601-8C4C-031F2135578A}"/>
                    </a:ext>
                  </a:extLst>
                </p14:cNvPr>
                <p14:cNvContentPartPr/>
                <p14:nvPr/>
              </p14:nvContentPartPr>
              <p14:xfrm>
                <a:off x="10369954" y="3158668"/>
                <a:ext cx="84240" cy="84960"/>
              </p14:xfrm>
            </p:contentPart>
          </mc:Choice>
          <mc:Fallback xmlns="">
            <p:pic>
              <p:nvPicPr>
                <p:cNvPr id="169" name="Freihand 168">
                  <a:extLst>
                    <a:ext uri="{FF2B5EF4-FFF2-40B4-BE49-F238E27FC236}">
                      <a16:creationId xmlns:a16="http://schemas.microsoft.com/office/drawing/2014/main" id="{8023579A-26A4-1601-8C4C-031F2135578A}"/>
                    </a:ext>
                  </a:extLst>
                </p:cNvPr>
                <p:cNvPicPr/>
                <p:nvPr/>
              </p:nvPicPr>
              <p:blipFill>
                <a:blip r:embed="rId287"/>
                <a:stretch>
                  <a:fillRect/>
                </a:stretch>
              </p:blipFill>
              <p:spPr>
                <a:xfrm>
                  <a:off x="10360954" y="3149668"/>
                  <a:ext cx="101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0" name="Freihand 169">
                  <a:extLst>
                    <a:ext uri="{FF2B5EF4-FFF2-40B4-BE49-F238E27FC236}">
                      <a16:creationId xmlns:a16="http://schemas.microsoft.com/office/drawing/2014/main" id="{7971C9B5-4076-8102-CB28-AE088A735346}"/>
                    </a:ext>
                  </a:extLst>
                </p14:cNvPr>
                <p14:cNvContentPartPr/>
                <p14:nvPr/>
              </p14:nvContentPartPr>
              <p14:xfrm>
                <a:off x="10421794" y="3002068"/>
                <a:ext cx="6480" cy="8640"/>
              </p14:xfrm>
            </p:contentPart>
          </mc:Choice>
          <mc:Fallback xmlns="">
            <p:pic>
              <p:nvPicPr>
                <p:cNvPr id="170" name="Freihand 169">
                  <a:extLst>
                    <a:ext uri="{FF2B5EF4-FFF2-40B4-BE49-F238E27FC236}">
                      <a16:creationId xmlns:a16="http://schemas.microsoft.com/office/drawing/2014/main" id="{7971C9B5-4076-8102-CB28-AE088A735346}"/>
                    </a:ext>
                  </a:extLst>
                </p:cNvPr>
                <p:cNvPicPr/>
                <p:nvPr/>
              </p:nvPicPr>
              <p:blipFill>
                <a:blip r:embed="rId289"/>
                <a:stretch>
                  <a:fillRect/>
                </a:stretch>
              </p:blipFill>
              <p:spPr>
                <a:xfrm>
                  <a:off x="10412794" y="2993428"/>
                  <a:ext cx="24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1" name="Freihand 170">
                  <a:extLst>
                    <a:ext uri="{FF2B5EF4-FFF2-40B4-BE49-F238E27FC236}">
                      <a16:creationId xmlns:a16="http://schemas.microsoft.com/office/drawing/2014/main" id="{6ED1A843-0F84-2D59-2C0E-57757E4286FD}"/>
                    </a:ext>
                  </a:extLst>
                </p14:cNvPr>
                <p14:cNvContentPartPr/>
                <p14:nvPr/>
              </p14:nvContentPartPr>
              <p14:xfrm>
                <a:off x="10481194" y="3015748"/>
                <a:ext cx="36720" cy="217800"/>
              </p14:xfrm>
            </p:contentPart>
          </mc:Choice>
          <mc:Fallback xmlns="">
            <p:pic>
              <p:nvPicPr>
                <p:cNvPr id="171" name="Freihand 170">
                  <a:extLst>
                    <a:ext uri="{FF2B5EF4-FFF2-40B4-BE49-F238E27FC236}">
                      <a16:creationId xmlns:a16="http://schemas.microsoft.com/office/drawing/2014/main" id="{6ED1A843-0F84-2D59-2C0E-57757E4286FD}"/>
                    </a:ext>
                  </a:extLst>
                </p:cNvPr>
                <p:cNvPicPr/>
                <p:nvPr/>
              </p:nvPicPr>
              <p:blipFill>
                <a:blip r:embed="rId291"/>
                <a:stretch>
                  <a:fillRect/>
                </a:stretch>
              </p:blipFill>
              <p:spPr>
                <a:xfrm>
                  <a:off x="10472554" y="3006748"/>
                  <a:ext cx="54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2" name="Freihand 171">
                  <a:extLst>
                    <a:ext uri="{FF2B5EF4-FFF2-40B4-BE49-F238E27FC236}">
                      <a16:creationId xmlns:a16="http://schemas.microsoft.com/office/drawing/2014/main" id="{FF7D7642-6606-F3FE-E7FA-24A02505DFB2}"/>
                    </a:ext>
                  </a:extLst>
                </p14:cNvPr>
                <p14:cNvContentPartPr/>
                <p14:nvPr/>
              </p14:nvContentPartPr>
              <p14:xfrm>
                <a:off x="10572994" y="3114388"/>
                <a:ext cx="125640" cy="110520"/>
              </p14:xfrm>
            </p:contentPart>
          </mc:Choice>
          <mc:Fallback xmlns="">
            <p:pic>
              <p:nvPicPr>
                <p:cNvPr id="172" name="Freihand 171">
                  <a:extLst>
                    <a:ext uri="{FF2B5EF4-FFF2-40B4-BE49-F238E27FC236}">
                      <a16:creationId xmlns:a16="http://schemas.microsoft.com/office/drawing/2014/main" id="{FF7D7642-6606-F3FE-E7FA-24A02505DFB2}"/>
                    </a:ext>
                  </a:extLst>
                </p:cNvPr>
                <p:cNvPicPr/>
                <p:nvPr/>
              </p:nvPicPr>
              <p:blipFill>
                <a:blip r:embed="rId293"/>
                <a:stretch>
                  <a:fillRect/>
                </a:stretch>
              </p:blipFill>
              <p:spPr>
                <a:xfrm>
                  <a:off x="10564354" y="3105748"/>
                  <a:ext cx="143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3" name="Freihand 172">
                  <a:extLst>
                    <a:ext uri="{FF2B5EF4-FFF2-40B4-BE49-F238E27FC236}">
                      <a16:creationId xmlns:a16="http://schemas.microsoft.com/office/drawing/2014/main" id="{B2E9B9DC-2576-D1B3-226B-AB3613A2D6DF}"/>
                    </a:ext>
                  </a:extLst>
                </p14:cNvPr>
                <p14:cNvContentPartPr/>
                <p14:nvPr/>
              </p14:nvContentPartPr>
              <p14:xfrm>
                <a:off x="10730314" y="3164788"/>
                <a:ext cx="3240" cy="11520"/>
              </p14:xfrm>
            </p:contentPart>
          </mc:Choice>
          <mc:Fallback xmlns="">
            <p:pic>
              <p:nvPicPr>
                <p:cNvPr id="173" name="Freihand 172">
                  <a:extLst>
                    <a:ext uri="{FF2B5EF4-FFF2-40B4-BE49-F238E27FC236}">
                      <a16:creationId xmlns:a16="http://schemas.microsoft.com/office/drawing/2014/main" id="{B2E9B9DC-2576-D1B3-226B-AB3613A2D6DF}"/>
                    </a:ext>
                  </a:extLst>
                </p:cNvPr>
                <p:cNvPicPr/>
                <p:nvPr/>
              </p:nvPicPr>
              <p:blipFill>
                <a:blip r:embed="rId295"/>
                <a:stretch>
                  <a:fillRect/>
                </a:stretch>
              </p:blipFill>
              <p:spPr>
                <a:xfrm>
                  <a:off x="10721674" y="3155788"/>
                  <a:ext cx="20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 name="Freihand 173">
                  <a:extLst>
                    <a:ext uri="{FF2B5EF4-FFF2-40B4-BE49-F238E27FC236}">
                      <a16:creationId xmlns:a16="http://schemas.microsoft.com/office/drawing/2014/main" id="{26BE1940-37F8-821F-EF89-48376F7EBB30}"/>
                    </a:ext>
                  </a:extLst>
                </p14:cNvPr>
                <p14:cNvContentPartPr/>
                <p14:nvPr/>
              </p14:nvContentPartPr>
              <p14:xfrm>
                <a:off x="10738954" y="3103948"/>
                <a:ext cx="210600" cy="130320"/>
              </p14:xfrm>
            </p:contentPart>
          </mc:Choice>
          <mc:Fallback xmlns="">
            <p:pic>
              <p:nvPicPr>
                <p:cNvPr id="174" name="Freihand 173">
                  <a:extLst>
                    <a:ext uri="{FF2B5EF4-FFF2-40B4-BE49-F238E27FC236}">
                      <a16:creationId xmlns:a16="http://schemas.microsoft.com/office/drawing/2014/main" id="{26BE1940-37F8-821F-EF89-48376F7EBB30}"/>
                    </a:ext>
                  </a:extLst>
                </p:cNvPr>
                <p:cNvPicPr/>
                <p:nvPr/>
              </p:nvPicPr>
              <p:blipFill>
                <a:blip r:embed="rId297"/>
                <a:stretch>
                  <a:fillRect/>
                </a:stretch>
              </p:blipFill>
              <p:spPr>
                <a:xfrm>
                  <a:off x="10730314" y="3095308"/>
                  <a:ext cx="228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5" name="Freihand 174">
                  <a:extLst>
                    <a:ext uri="{FF2B5EF4-FFF2-40B4-BE49-F238E27FC236}">
                      <a16:creationId xmlns:a16="http://schemas.microsoft.com/office/drawing/2014/main" id="{F76E2912-E339-86BB-3954-56AD286F544D}"/>
                    </a:ext>
                  </a:extLst>
                </p14:cNvPr>
                <p14:cNvContentPartPr/>
                <p14:nvPr/>
              </p14:nvContentPartPr>
              <p14:xfrm>
                <a:off x="10930474" y="3031948"/>
                <a:ext cx="31320" cy="11880"/>
              </p14:xfrm>
            </p:contentPart>
          </mc:Choice>
          <mc:Fallback xmlns="">
            <p:pic>
              <p:nvPicPr>
                <p:cNvPr id="175" name="Freihand 174">
                  <a:extLst>
                    <a:ext uri="{FF2B5EF4-FFF2-40B4-BE49-F238E27FC236}">
                      <a16:creationId xmlns:a16="http://schemas.microsoft.com/office/drawing/2014/main" id="{F76E2912-E339-86BB-3954-56AD286F544D}"/>
                    </a:ext>
                  </a:extLst>
                </p:cNvPr>
                <p:cNvPicPr/>
                <p:nvPr/>
              </p:nvPicPr>
              <p:blipFill>
                <a:blip r:embed="rId299"/>
                <a:stretch>
                  <a:fillRect/>
                </a:stretch>
              </p:blipFill>
              <p:spPr>
                <a:xfrm>
                  <a:off x="10921474" y="3022948"/>
                  <a:ext cx="4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6" name="Freihand 175">
                  <a:extLst>
                    <a:ext uri="{FF2B5EF4-FFF2-40B4-BE49-F238E27FC236}">
                      <a16:creationId xmlns:a16="http://schemas.microsoft.com/office/drawing/2014/main" id="{8AD7D96E-8A13-5389-2A21-AB38764E1CE8}"/>
                    </a:ext>
                  </a:extLst>
                </p14:cNvPr>
                <p14:cNvContentPartPr/>
                <p14:nvPr/>
              </p14:nvContentPartPr>
              <p14:xfrm>
                <a:off x="10935514" y="3078388"/>
                <a:ext cx="114840" cy="161280"/>
              </p14:xfrm>
            </p:contentPart>
          </mc:Choice>
          <mc:Fallback xmlns="">
            <p:pic>
              <p:nvPicPr>
                <p:cNvPr id="176" name="Freihand 175">
                  <a:extLst>
                    <a:ext uri="{FF2B5EF4-FFF2-40B4-BE49-F238E27FC236}">
                      <a16:creationId xmlns:a16="http://schemas.microsoft.com/office/drawing/2014/main" id="{8AD7D96E-8A13-5389-2A21-AB38764E1CE8}"/>
                    </a:ext>
                  </a:extLst>
                </p:cNvPr>
                <p:cNvPicPr/>
                <p:nvPr/>
              </p:nvPicPr>
              <p:blipFill>
                <a:blip r:embed="rId301"/>
                <a:stretch>
                  <a:fillRect/>
                </a:stretch>
              </p:blipFill>
              <p:spPr>
                <a:xfrm>
                  <a:off x="10926874" y="3069388"/>
                  <a:ext cx="132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9" name="Freihand 178">
                  <a:extLst>
                    <a:ext uri="{FF2B5EF4-FFF2-40B4-BE49-F238E27FC236}">
                      <a16:creationId xmlns:a16="http://schemas.microsoft.com/office/drawing/2014/main" id="{DDA5CF29-5219-869A-1B8F-D2ED59F8B528}"/>
                    </a:ext>
                  </a:extLst>
                </p14:cNvPr>
                <p14:cNvContentPartPr/>
                <p14:nvPr/>
              </p14:nvContentPartPr>
              <p14:xfrm>
                <a:off x="11096434" y="3119428"/>
                <a:ext cx="25560" cy="106920"/>
              </p14:xfrm>
            </p:contentPart>
          </mc:Choice>
          <mc:Fallback xmlns="">
            <p:pic>
              <p:nvPicPr>
                <p:cNvPr id="179" name="Freihand 178">
                  <a:extLst>
                    <a:ext uri="{FF2B5EF4-FFF2-40B4-BE49-F238E27FC236}">
                      <a16:creationId xmlns:a16="http://schemas.microsoft.com/office/drawing/2014/main" id="{DDA5CF29-5219-869A-1B8F-D2ED59F8B528}"/>
                    </a:ext>
                  </a:extLst>
                </p:cNvPr>
                <p:cNvPicPr/>
                <p:nvPr/>
              </p:nvPicPr>
              <p:blipFill>
                <a:blip r:embed="rId303"/>
                <a:stretch>
                  <a:fillRect/>
                </a:stretch>
              </p:blipFill>
              <p:spPr>
                <a:xfrm>
                  <a:off x="11087434" y="3110788"/>
                  <a:ext cx="43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Freihand 179">
                  <a:extLst>
                    <a:ext uri="{FF2B5EF4-FFF2-40B4-BE49-F238E27FC236}">
                      <a16:creationId xmlns:a16="http://schemas.microsoft.com/office/drawing/2014/main" id="{507FD073-BFC0-63A9-8FC7-44CE0333EDC1}"/>
                    </a:ext>
                  </a:extLst>
                </p14:cNvPr>
                <p14:cNvContentPartPr/>
                <p14:nvPr/>
              </p14:nvContentPartPr>
              <p14:xfrm>
                <a:off x="11092474" y="3035188"/>
                <a:ext cx="47880" cy="15120"/>
              </p14:xfrm>
            </p:contentPart>
          </mc:Choice>
          <mc:Fallback xmlns="">
            <p:pic>
              <p:nvPicPr>
                <p:cNvPr id="180" name="Freihand 179">
                  <a:extLst>
                    <a:ext uri="{FF2B5EF4-FFF2-40B4-BE49-F238E27FC236}">
                      <a16:creationId xmlns:a16="http://schemas.microsoft.com/office/drawing/2014/main" id="{507FD073-BFC0-63A9-8FC7-44CE0333EDC1}"/>
                    </a:ext>
                  </a:extLst>
                </p:cNvPr>
                <p:cNvPicPr/>
                <p:nvPr/>
              </p:nvPicPr>
              <p:blipFill>
                <a:blip r:embed="rId305"/>
                <a:stretch>
                  <a:fillRect/>
                </a:stretch>
              </p:blipFill>
              <p:spPr>
                <a:xfrm>
                  <a:off x="11083474" y="3026548"/>
                  <a:ext cx="65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Freihand 180">
                  <a:extLst>
                    <a:ext uri="{FF2B5EF4-FFF2-40B4-BE49-F238E27FC236}">
                      <a16:creationId xmlns:a16="http://schemas.microsoft.com/office/drawing/2014/main" id="{C6865BAD-7920-2804-60EB-C4371135C104}"/>
                    </a:ext>
                  </a:extLst>
                </p14:cNvPr>
                <p14:cNvContentPartPr/>
                <p14:nvPr/>
              </p14:nvContentPartPr>
              <p14:xfrm>
                <a:off x="11138554" y="3080908"/>
                <a:ext cx="123480" cy="168840"/>
              </p14:xfrm>
            </p:contentPart>
          </mc:Choice>
          <mc:Fallback xmlns="">
            <p:pic>
              <p:nvPicPr>
                <p:cNvPr id="181" name="Freihand 180">
                  <a:extLst>
                    <a:ext uri="{FF2B5EF4-FFF2-40B4-BE49-F238E27FC236}">
                      <a16:creationId xmlns:a16="http://schemas.microsoft.com/office/drawing/2014/main" id="{C6865BAD-7920-2804-60EB-C4371135C104}"/>
                    </a:ext>
                  </a:extLst>
                </p:cNvPr>
                <p:cNvPicPr/>
                <p:nvPr/>
              </p:nvPicPr>
              <p:blipFill>
                <a:blip r:embed="rId307"/>
                <a:stretch>
                  <a:fillRect/>
                </a:stretch>
              </p:blipFill>
              <p:spPr>
                <a:xfrm>
                  <a:off x="11129554" y="3072268"/>
                  <a:ext cx="141120" cy="186480"/>
                </a:xfrm>
                <a:prstGeom prst="rect">
                  <a:avLst/>
                </a:prstGeom>
              </p:spPr>
            </p:pic>
          </mc:Fallback>
        </mc:AlternateContent>
      </p:grpSp>
      <p:grpSp>
        <p:nvGrpSpPr>
          <p:cNvPr id="185" name="Gruppieren 184">
            <a:extLst>
              <a:ext uri="{FF2B5EF4-FFF2-40B4-BE49-F238E27FC236}">
                <a16:creationId xmlns:a16="http://schemas.microsoft.com/office/drawing/2014/main" id="{CD08404C-B902-4449-2868-09CE13470B7C}"/>
              </a:ext>
            </a:extLst>
          </p:cNvPr>
          <p:cNvGrpSpPr/>
          <p:nvPr/>
        </p:nvGrpSpPr>
        <p:grpSpPr>
          <a:xfrm>
            <a:off x="2397754" y="3499228"/>
            <a:ext cx="203760" cy="764640"/>
            <a:chOff x="2397754" y="3499228"/>
            <a:chExt cx="203760" cy="764640"/>
          </a:xfrm>
        </p:grpSpPr>
        <mc:AlternateContent xmlns:mc="http://schemas.openxmlformats.org/markup-compatibility/2006" xmlns:p14="http://schemas.microsoft.com/office/powerpoint/2010/main">
          <mc:Choice Requires="p14">
            <p:contentPart p14:bwMode="auto" r:id="rId308">
              <p14:nvContentPartPr>
                <p14:cNvPr id="183" name="Freihand 182">
                  <a:extLst>
                    <a:ext uri="{FF2B5EF4-FFF2-40B4-BE49-F238E27FC236}">
                      <a16:creationId xmlns:a16="http://schemas.microsoft.com/office/drawing/2014/main" id="{7078FD6A-2CF6-5C4D-8947-77C18E9592B7}"/>
                    </a:ext>
                  </a:extLst>
                </p14:cNvPr>
                <p14:cNvContentPartPr/>
                <p14:nvPr/>
              </p14:nvContentPartPr>
              <p14:xfrm>
                <a:off x="2515834" y="3529468"/>
                <a:ext cx="17640" cy="734400"/>
              </p14:xfrm>
            </p:contentPart>
          </mc:Choice>
          <mc:Fallback xmlns="">
            <p:pic>
              <p:nvPicPr>
                <p:cNvPr id="183" name="Freihand 182">
                  <a:extLst>
                    <a:ext uri="{FF2B5EF4-FFF2-40B4-BE49-F238E27FC236}">
                      <a16:creationId xmlns:a16="http://schemas.microsoft.com/office/drawing/2014/main" id="{7078FD6A-2CF6-5C4D-8947-77C18E9592B7}"/>
                    </a:ext>
                  </a:extLst>
                </p:cNvPr>
                <p:cNvPicPr/>
                <p:nvPr/>
              </p:nvPicPr>
              <p:blipFill>
                <a:blip r:embed="rId309"/>
                <a:stretch>
                  <a:fillRect/>
                </a:stretch>
              </p:blipFill>
              <p:spPr>
                <a:xfrm>
                  <a:off x="2506834" y="3520468"/>
                  <a:ext cx="35280" cy="752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EBDB0969-3D53-25F9-7672-D600EE13DA43}"/>
                    </a:ext>
                  </a:extLst>
                </p14:cNvPr>
                <p14:cNvContentPartPr/>
                <p14:nvPr/>
              </p14:nvContentPartPr>
              <p14:xfrm>
                <a:off x="2397754" y="3499228"/>
                <a:ext cx="203760" cy="196560"/>
              </p14:xfrm>
            </p:contentPart>
          </mc:Choice>
          <mc:Fallback xmlns="">
            <p:pic>
              <p:nvPicPr>
                <p:cNvPr id="184" name="Freihand 183">
                  <a:extLst>
                    <a:ext uri="{FF2B5EF4-FFF2-40B4-BE49-F238E27FC236}">
                      <a16:creationId xmlns:a16="http://schemas.microsoft.com/office/drawing/2014/main" id="{EBDB0969-3D53-25F9-7672-D600EE13DA43}"/>
                    </a:ext>
                  </a:extLst>
                </p:cNvPr>
                <p:cNvPicPr/>
                <p:nvPr/>
              </p:nvPicPr>
              <p:blipFill>
                <a:blip r:embed="rId311"/>
                <a:stretch>
                  <a:fillRect/>
                </a:stretch>
              </p:blipFill>
              <p:spPr>
                <a:xfrm>
                  <a:off x="2388754" y="3490588"/>
                  <a:ext cx="221400" cy="214200"/>
                </a:xfrm>
                <a:prstGeom prst="rect">
                  <a:avLst/>
                </a:prstGeom>
              </p:spPr>
            </p:pic>
          </mc:Fallback>
        </mc:AlternateContent>
      </p:grpSp>
      <p:grpSp>
        <p:nvGrpSpPr>
          <p:cNvPr id="233" name="Gruppieren 232">
            <a:extLst>
              <a:ext uri="{FF2B5EF4-FFF2-40B4-BE49-F238E27FC236}">
                <a16:creationId xmlns:a16="http://schemas.microsoft.com/office/drawing/2014/main" id="{ABB35D1F-45C4-B4E2-101C-0DB56893F720}"/>
              </a:ext>
            </a:extLst>
          </p:cNvPr>
          <p:cNvGrpSpPr/>
          <p:nvPr/>
        </p:nvGrpSpPr>
        <p:grpSpPr>
          <a:xfrm>
            <a:off x="2000674" y="4208788"/>
            <a:ext cx="3154680" cy="933120"/>
            <a:chOff x="2000674" y="4208788"/>
            <a:chExt cx="3154680" cy="933120"/>
          </a:xfrm>
        </p:grpSpPr>
        <mc:AlternateContent xmlns:mc="http://schemas.openxmlformats.org/markup-compatibility/2006" xmlns:p14="http://schemas.microsoft.com/office/powerpoint/2010/main">
          <mc:Choice Requires="p14">
            <p:contentPart p14:bwMode="auto" r:id="rId312">
              <p14:nvContentPartPr>
                <p14:cNvPr id="186" name="Freihand 185">
                  <a:extLst>
                    <a:ext uri="{FF2B5EF4-FFF2-40B4-BE49-F238E27FC236}">
                      <a16:creationId xmlns:a16="http://schemas.microsoft.com/office/drawing/2014/main" id="{5B731367-B6AD-B83B-11CA-9B66266E776B}"/>
                    </a:ext>
                  </a:extLst>
                </p14:cNvPr>
                <p14:cNvContentPartPr/>
                <p14:nvPr/>
              </p14:nvContentPartPr>
              <p14:xfrm>
                <a:off x="2000674" y="4414708"/>
                <a:ext cx="98640" cy="211680"/>
              </p14:xfrm>
            </p:contentPart>
          </mc:Choice>
          <mc:Fallback xmlns="">
            <p:pic>
              <p:nvPicPr>
                <p:cNvPr id="186" name="Freihand 185">
                  <a:extLst>
                    <a:ext uri="{FF2B5EF4-FFF2-40B4-BE49-F238E27FC236}">
                      <a16:creationId xmlns:a16="http://schemas.microsoft.com/office/drawing/2014/main" id="{5B731367-B6AD-B83B-11CA-9B66266E776B}"/>
                    </a:ext>
                  </a:extLst>
                </p:cNvPr>
                <p:cNvPicPr/>
                <p:nvPr/>
              </p:nvPicPr>
              <p:blipFill>
                <a:blip r:embed="rId313"/>
                <a:stretch>
                  <a:fillRect/>
                </a:stretch>
              </p:blipFill>
              <p:spPr>
                <a:xfrm>
                  <a:off x="1992034" y="4405708"/>
                  <a:ext cx="1162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7" name="Freihand 186">
                  <a:extLst>
                    <a:ext uri="{FF2B5EF4-FFF2-40B4-BE49-F238E27FC236}">
                      <a16:creationId xmlns:a16="http://schemas.microsoft.com/office/drawing/2014/main" id="{3F6510AA-774D-28E5-8077-74D5C6BCF487}"/>
                    </a:ext>
                  </a:extLst>
                </p14:cNvPr>
                <p14:cNvContentPartPr/>
                <p14:nvPr/>
              </p14:nvContentPartPr>
              <p14:xfrm>
                <a:off x="2122354" y="4415068"/>
                <a:ext cx="96840" cy="181440"/>
              </p14:xfrm>
            </p:contentPart>
          </mc:Choice>
          <mc:Fallback xmlns="">
            <p:pic>
              <p:nvPicPr>
                <p:cNvPr id="187" name="Freihand 186">
                  <a:extLst>
                    <a:ext uri="{FF2B5EF4-FFF2-40B4-BE49-F238E27FC236}">
                      <a16:creationId xmlns:a16="http://schemas.microsoft.com/office/drawing/2014/main" id="{3F6510AA-774D-28E5-8077-74D5C6BCF487}"/>
                    </a:ext>
                  </a:extLst>
                </p:cNvPr>
                <p:cNvPicPr/>
                <p:nvPr/>
              </p:nvPicPr>
              <p:blipFill>
                <a:blip r:embed="rId315"/>
                <a:stretch>
                  <a:fillRect/>
                </a:stretch>
              </p:blipFill>
              <p:spPr>
                <a:xfrm>
                  <a:off x="2113354" y="4406068"/>
                  <a:ext cx="114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8" name="Freihand 187">
                  <a:extLst>
                    <a:ext uri="{FF2B5EF4-FFF2-40B4-BE49-F238E27FC236}">
                      <a16:creationId xmlns:a16="http://schemas.microsoft.com/office/drawing/2014/main" id="{F6C0E980-31A5-DE01-F248-DB6383AFE5AA}"/>
                    </a:ext>
                  </a:extLst>
                </p14:cNvPr>
                <p14:cNvContentPartPr/>
                <p14:nvPr/>
              </p14:nvContentPartPr>
              <p14:xfrm>
                <a:off x="2232154" y="4390948"/>
                <a:ext cx="263160" cy="186480"/>
              </p14:xfrm>
            </p:contentPart>
          </mc:Choice>
          <mc:Fallback xmlns="">
            <p:pic>
              <p:nvPicPr>
                <p:cNvPr id="188" name="Freihand 187">
                  <a:extLst>
                    <a:ext uri="{FF2B5EF4-FFF2-40B4-BE49-F238E27FC236}">
                      <a16:creationId xmlns:a16="http://schemas.microsoft.com/office/drawing/2014/main" id="{F6C0E980-31A5-DE01-F248-DB6383AFE5AA}"/>
                    </a:ext>
                  </a:extLst>
                </p:cNvPr>
                <p:cNvPicPr/>
                <p:nvPr/>
              </p:nvPicPr>
              <p:blipFill>
                <a:blip r:embed="rId317"/>
                <a:stretch>
                  <a:fillRect/>
                </a:stretch>
              </p:blipFill>
              <p:spPr>
                <a:xfrm>
                  <a:off x="2223154" y="4382308"/>
                  <a:ext cx="280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9" name="Freihand 188">
                  <a:extLst>
                    <a:ext uri="{FF2B5EF4-FFF2-40B4-BE49-F238E27FC236}">
                      <a16:creationId xmlns:a16="http://schemas.microsoft.com/office/drawing/2014/main" id="{35C6037F-685A-DC4C-28B8-24D0DE5DF11B}"/>
                    </a:ext>
                  </a:extLst>
                </p14:cNvPr>
                <p14:cNvContentPartPr/>
                <p14:nvPr/>
              </p14:nvContentPartPr>
              <p14:xfrm>
                <a:off x="2651554" y="4386988"/>
                <a:ext cx="180720" cy="272880"/>
              </p14:xfrm>
            </p:contentPart>
          </mc:Choice>
          <mc:Fallback xmlns="">
            <p:pic>
              <p:nvPicPr>
                <p:cNvPr id="189" name="Freihand 188">
                  <a:extLst>
                    <a:ext uri="{FF2B5EF4-FFF2-40B4-BE49-F238E27FC236}">
                      <a16:creationId xmlns:a16="http://schemas.microsoft.com/office/drawing/2014/main" id="{35C6037F-685A-DC4C-28B8-24D0DE5DF11B}"/>
                    </a:ext>
                  </a:extLst>
                </p:cNvPr>
                <p:cNvPicPr/>
                <p:nvPr/>
              </p:nvPicPr>
              <p:blipFill>
                <a:blip r:embed="rId319"/>
                <a:stretch>
                  <a:fillRect/>
                </a:stretch>
              </p:blipFill>
              <p:spPr>
                <a:xfrm>
                  <a:off x="2642914" y="4377988"/>
                  <a:ext cx="1983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0" name="Freihand 189">
                  <a:extLst>
                    <a:ext uri="{FF2B5EF4-FFF2-40B4-BE49-F238E27FC236}">
                      <a16:creationId xmlns:a16="http://schemas.microsoft.com/office/drawing/2014/main" id="{23B958D6-5244-3328-F987-94C1FAABD323}"/>
                    </a:ext>
                  </a:extLst>
                </p14:cNvPr>
                <p14:cNvContentPartPr/>
                <p14:nvPr/>
              </p14:nvContentPartPr>
              <p14:xfrm>
                <a:off x="3023794" y="4381948"/>
                <a:ext cx="16920" cy="123840"/>
              </p14:xfrm>
            </p:contentPart>
          </mc:Choice>
          <mc:Fallback xmlns="">
            <p:pic>
              <p:nvPicPr>
                <p:cNvPr id="190" name="Freihand 189">
                  <a:extLst>
                    <a:ext uri="{FF2B5EF4-FFF2-40B4-BE49-F238E27FC236}">
                      <a16:creationId xmlns:a16="http://schemas.microsoft.com/office/drawing/2014/main" id="{23B958D6-5244-3328-F987-94C1FAABD323}"/>
                    </a:ext>
                  </a:extLst>
                </p:cNvPr>
                <p:cNvPicPr/>
                <p:nvPr/>
              </p:nvPicPr>
              <p:blipFill>
                <a:blip r:embed="rId321"/>
                <a:stretch>
                  <a:fillRect/>
                </a:stretch>
              </p:blipFill>
              <p:spPr>
                <a:xfrm>
                  <a:off x="3015154" y="4373308"/>
                  <a:ext cx="34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1" name="Freihand 190">
                  <a:extLst>
                    <a:ext uri="{FF2B5EF4-FFF2-40B4-BE49-F238E27FC236}">
                      <a16:creationId xmlns:a16="http://schemas.microsoft.com/office/drawing/2014/main" id="{C455720C-7C36-3CFC-E96B-293B1D600995}"/>
                    </a:ext>
                  </a:extLst>
                </p14:cNvPr>
                <p14:cNvContentPartPr/>
                <p14:nvPr/>
              </p14:nvContentPartPr>
              <p14:xfrm>
                <a:off x="2902114" y="4367188"/>
                <a:ext cx="181800" cy="137520"/>
              </p14:xfrm>
            </p:contentPart>
          </mc:Choice>
          <mc:Fallback xmlns="">
            <p:pic>
              <p:nvPicPr>
                <p:cNvPr id="191" name="Freihand 190">
                  <a:extLst>
                    <a:ext uri="{FF2B5EF4-FFF2-40B4-BE49-F238E27FC236}">
                      <a16:creationId xmlns:a16="http://schemas.microsoft.com/office/drawing/2014/main" id="{C455720C-7C36-3CFC-E96B-293B1D600995}"/>
                    </a:ext>
                  </a:extLst>
                </p:cNvPr>
                <p:cNvPicPr/>
                <p:nvPr/>
              </p:nvPicPr>
              <p:blipFill>
                <a:blip r:embed="rId323"/>
                <a:stretch>
                  <a:fillRect/>
                </a:stretch>
              </p:blipFill>
              <p:spPr>
                <a:xfrm>
                  <a:off x="2893114" y="4358188"/>
                  <a:ext cx="199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2" name="Freihand 191">
                  <a:extLst>
                    <a:ext uri="{FF2B5EF4-FFF2-40B4-BE49-F238E27FC236}">
                      <a16:creationId xmlns:a16="http://schemas.microsoft.com/office/drawing/2014/main" id="{26206112-15BC-C220-2457-5A1688105484}"/>
                    </a:ext>
                  </a:extLst>
                </p14:cNvPr>
                <p14:cNvContentPartPr/>
                <p14:nvPr/>
              </p14:nvContentPartPr>
              <p14:xfrm>
                <a:off x="3107674" y="4410028"/>
                <a:ext cx="82080" cy="83160"/>
              </p14:xfrm>
            </p:contentPart>
          </mc:Choice>
          <mc:Fallback xmlns="">
            <p:pic>
              <p:nvPicPr>
                <p:cNvPr id="192" name="Freihand 191">
                  <a:extLst>
                    <a:ext uri="{FF2B5EF4-FFF2-40B4-BE49-F238E27FC236}">
                      <a16:creationId xmlns:a16="http://schemas.microsoft.com/office/drawing/2014/main" id="{26206112-15BC-C220-2457-5A1688105484}"/>
                    </a:ext>
                  </a:extLst>
                </p:cNvPr>
                <p:cNvPicPr/>
                <p:nvPr/>
              </p:nvPicPr>
              <p:blipFill>
                <a:blip r:embed="rId325"/>
                <a:stretch>
                  <a:fillRect/>
                </a:stretch>
              </p:blipFill>
              <p:spPr>
                <a:xfrm>
                  <a:off x="3098674" y="4401388"/>
                  <a:ext cx="99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3" name="Freihand 192">
                  <a:extLst>
                    <a:ext uri="{FF2B5EF4-FFF2-40B4-BE49-F238E27FC236}">
                      <a16:creationId xmlns:a16="http://schemas.microsoft.com/office/drawing/2014/main" id="{592466A6-4005-3B3E-F54F-042BCEFA440D}"/>
                    </a:ext>
                  </a:extLst>
                </p14:cNvPr>
                <p14:cNvContentPartPr/>
                <p14:nvPr/>
              </p14:nvContentPartPr>
              <p14:xfrm>
                <a:off x="3210634" y="4406788"/>
                <a:ext cx="167760" cy="69120"/>
              </p14:xfrm>
            </p:contentPart>
          </mc:Choice>
          <mc:Fallback xmlns="">
            <p:pic>
              <p:nvPicPr>
                <p:cNvPr id="193" name="Freihand 192">
                  <a:extLst>
                    <a:ext uri="{FF2B5EF4-FFF2-40B4-BE49-F238E27FC236}">
                      <a16:creationId xmlns:a16="http://schemas.microsoft.com/office/drawing/2014/main" id="{592466A6-4005-3B3E-F54F-042BCEFA440D}"/>
                    </a:ext>
                  </a:extLst>
                </p:cNvPr>
                <p:cNvPicPr/>
                <p:nvPr/>
              </p:nvPicPr>
              <p:blipFill>
                <a:blip r:embed="rId327"/>
                <a:stretch>
                  <a:fillRect/>
                </a:stretch>
              </p:blipFill>
              <p:spPr>
                <a:xfrm>
                  <a:off x="3201994" y="4397788"/>
                  <a:ext cx="185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4" name="Freihand 193">
                  <a:extLst>
                    <a:ext uri="{FF2B5EF4-FFF2-40B4-BE49-F238E27FC236}">
                      <a16:creationId xmlns:a16="http://schemas.microsoft.com/office/drawing/2014/main" id="{2338469A-957E-CC54-779F-5577FE34B6FD}"/>
                    </a:ext>
                  </a:extLst>
                </p14:cNvPr>
                <p14:cNvContentPartPr/>
                <p14:nvPr/>
              </p14:nvContentPartPr>
              <p14:xfrm>
                <a:off x="3503674" y="4280068"/>
                <a:ext cx="26280" cy="231840"/>
              </p14:xfrm>
            </p:contentPart>
          </mc:Choice>
          <mc:Fallback xmlns="">
            <p:pic>
              <p:nvPicPr>
                <p:cNvPr id="194" name="Freihand 193">
                  <a:extLst>
                    <a:ext uri="{FF2B5EF4-FFF2-40B4-BE49-F238E27FC236}">
                      <a16:creationId xmlns:a16="http://schemas.microsoft.com/office/drawing/2014/main" id="{2338469A-957E-CC54-779F-5577FE34B6FD}"/>
                    </a:ext>
                  </a:extLst>
                </p:cNvPr>
                <p:cNvPicPr/>
                <p:nvPr/>
              </p:nvPicPr>
              <p:blipFill>
                <a:blip r:embed="rId329"/>
                <a:stretch>
                  <a:fillRect/>
                </a:stretch>
              </p:blipFill>
              <p:spPr>
                <a:xfrm>
                  <a:off x="3495034" y="4271068"/>
                  <a:ext cx="43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5" name="Freihand 194">
                  <a:extLst>
                    <a:ext uri="{FF2B5EF4-FFF2-40B4-BE49-F238E27FC236}">
                      <a16:creationId xmlns:a16="http://schemas.microsoft.com/office/drawing/2014/main" id="{49A5C320-2757-47E8-7CAF-8185642FED16}"/>
                    </a:ext>
                  </a:extLst>
                </p14:cNvPr>
                <p14:cNvContentPartPr/>
                <p14:nvPr/>
              </p14:nvContentPartPr>
              <p14:xfrm>
                <a:off x="3555514" y="4315708"/>
                <a:ext cx="162360" cy="178200"/>
              </p14:xfrm>
            </p:contentPart>
          </mc:Choice>
          <mc:Fallback xmlns="">
            <p:pic>
              <p:nvPicPr>
                <p:cNvPr id="195" name="Freihand 194">
                  <a:extLst>
                    <a:ext uri="{FF2B5EF4-FFF2-40B4-BE49-F238E27FC236}">
                      <a16:creationId xmlns:a16="http://schemas.microsoft.com/office/drawing/2014/main" id="{49A5C320-2757-47E8-7CAF-8185642FED16}"/>
                    </a:ext>
                  </a:extLst>
                </p:cNvPr>
                <p:cNvPicPr/>
                <p:nvPr/>
              </p:nvPicPr>
              <p:blipFill>
                <a:blip r:embed="rId331"/>
                <a:stretch>
                  <a:fillRect/>
                </a:stretch>
              </p:blipFill>
              <p:spPr>
                <a:xfrm>
                  <a:off x="3546874" y="4307068"/>
                  <a:ext cx="180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6" name="Freihand 195">
                  <a:extLst>
                    <a:ext uri="{FF2B5EF4-FFF2-40B4-BE49-F238E27FC236}">
                      <a16:creationId xmlns:a16="http://schemas.microsoft.com/office/drawing/2014/main" id="{14598100-C48F-85D6-BFED-A8E3998C2DA8}"/>
                    </a:ext>
                  </a:extLst>
                </p14:cNvPr>
                <p14:cNvContentPartPr/>
                <p14:nvPr/>
              </p14:nvContentPartPr>
              <p14:xfrm>
                <a:off x="3551914" y="4292668"/>
                <a:ext cx="195840" cy="167040"/>
              </p14:xfrm>
            </p:contentPart>
          </mc:Choice>
          <mc:Fallback xmlns="">
            <p:pic>
              <p:nvPicPr>
                <p:cNvPr id="196" name="Freihand 195">
                  <a:extLst>
                    <a:ext uri="{FF2B5EF4-FFF2-40B4-BE49-F238E27FC236}">
                      <a16:creationId xmlns:a16="http://schemas.microsoft.com/office/drawing/2014/main" id="{14598100-C48F-85D6-BFED-A8E3998C2DA8}"/>
                    </a:ext>
                  </a:extLst>
                </p:cNvPr>
                <p:cNvPicPr/>
                <p:nvPr/>
              </p:nvPicPr>
              <p:blipFill>
                <a:blip r:embed="rId333"/>
                <a:stretch>
                  <a:fillRect/>
                </a:stretch>
              </p:blipFill>
              <p:spPr>
                <a:xfrm>
                  <a:off x="3542914" y="4284028"/>
                  <a:ext cx="213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7" name="Freihand 196">
                  <a:extLst>
                    <a:ext uri="{FF2B5EF4-FFF2-40B4-BE49-F238E27FC236}">
                      <a16:creationId xmlns:a16="http://schemas.microsoft.com/office/drawing/2014/main" id="{D717BE3E-6934-B4E7-38B9-D7E268BEDC34}"/>
                    </a:ext>
                  </a:extLst>
                </p14:cNvPr>
                <p14:cNvContentPartPr/>
                <p14:nvPr/>
              </p14:nvContentPartPr>
              <p14:xfrm>
                <a:off x="3767914" y="4376548"/>
                <a:ext cx="89280" cy="70200"/>
              </p14:xfrm>
            </p:contentPart>
          </mc:Choice>
          <mc:Fallback xmlns="">
            <p:pic>
              <p:nvPicPr>
                <p:cNvPr id="197" name="Freihand 196">
                  <a:extLst>
                    <a:ext uri="{FF2B5EF4-FFF2-40B4-BE49-F238E27FC236}">
                      <a16:creationId xmlns:a16="http://schemas.microsoft.com/office/drawing/2014/main" id="{D717BE3E-6934-B4E7-38B9-D7E268BEDC34}"/>
                    </a:ext>
                  </a:extLst>
                </p:cNvPr>
                <p:cNvPicPr/>
                <p:nvPr/>
              </p:nvPicPr>
              <p:blipFill>
                <a:blip r:embed="rId335"/>
                <a:stretch>
                  <a:fillRect/>
                </a:stretch>
              </p:blipFill>
              <p:spPr>
                <a:xfrm>
                  <a:off x="3759274" y="4367548"/>
                  <a:ext cx="106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9" name="Freihand 198">
                  <a:extLst>
                    <a:ext uri="{FF2B5EF4-FFF2-40B4-BE49-F238E27FC236}">
                      <a16:creationId xmlns:a16="http://schemas.microsoft.com/office/drawing/2014/main" id="{CE777AD1-0CC5-A9A3-852A-8015EC327A32}"/>
                    </a:ext>
                  </a:extLst>
                </p14:cNvPr>
                <p14:cNvContentPartPr/>
                <p14:nvPr/>
              </p14:nvContentPartPr>
              <p14:xfrm>
                <a:off x="3886354" y="4237948"/>
                <a:ext cx="105120" cy="181080"/>
              </p14:xfrm>
            </p:contentPart>
          </mc:Choice>
          <mc:Fallback xmlns="">
            <p:pic>
              <p:nvPicPr>
                <p:cNvPr id="199" name="Freihand 198">
                  <a:extLst>
                    <a:ext uri="{FF2B5EF4-FFF2-40B4-BE49-F238E27FC236}">
                      <a16:creationId xmlns:a16="http://schemas.microsoft.com/office/drawing/2014/main" id="{CE777AD1-0CC5-A9A3-852A-8015EC327A32}"/>
                    </a:ext>
                  </a:extLst>
                </p:cNvPr>
                <p:cNvPicPr/>
                <p:nvPr/>
              </p:nvPicPr>
              <p:blipFill>
                <a:blip r:embed="rId337"/>
                <a:stretch>
                  <a:fillRect/>
                </a:stretch>
              </p:blipFill>
              <p:spPr>
                <a:xfrm>
                  <a:off x="3877354" y="4229308"/>
                  <a:ext cx="122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0" name="Freihand 199">
                  <a:extLst>
                    <a:ext uri="{FF2B5EF4-FFF2-40B4-BE49-F238E27FC236}">
                      <a16:creationId xmlns:a16="http://schemas.microsoft.com/office/drawing/2014/main" id="{866A43B6-A0E0-71DD-11E5-756E61BD81AF}"/>
                    </a:ext>
                  </a:extLst>
                </p14:cNvPr>
                <p14:cNvContentPartPr/>
                <p14:nvPr/>
              </p14:nvContentPartPr>
              <p14:xfrm>
                <a:off x="3971674" y="4357828"/>
                <a:ext cx="65880" cy="73800"/>
              </p14:xfrm>
            </p:contentPart>
          </mc:Choice>
          <mc:Fallback xmlns="">
            <p:pic>
              <p:nvPicPr>
                <p:cNvPr id="200" name="Freihand 199">
                  <a:extLst>
                    <a:ext uri="{FF2B5EF4-FFF2-40B4-BE49-F238E27FC236}">
                      <a16:creationId xmlns:a16="http://schemas.microsoft.com/office/drawing/2014/main" id="{866A43B6-A0E0-71DD-11E5-756E61BD81AF}"/>
                    </a:ext>
                  </a:extLst>
                </p:cNvPr>
                <p:cNvPicPr/>
                <p:nvPr/>
              </p:nvPicPr>
              <p:blipFill>
                <a:blip r:embed="rId339"/>
                <a:stretch>
                  <a:fillRect/>
                </a:stretch>
              </p:blipFill>
              <p:spPr>
                <a:xfrm>
                  <a:off x="3962674" y="4348828"/>
                  <a:ext cx="83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2" name="Freihand 201">
                  <a:extLst>
                    <a:ext uri="{FF2B5EF4-FFF2-40B4-BE49-F238E27FC236}">
                      <a16:creationId xmlns:a16="http://schemas.microsoft.com/office/drawing/2014/main" id="{9417B7D9-BF8C-F26A-53EA-DA429F101DD4}"/>
                    </a:ext>
                  </a:extLst>
                </p14:cNvPr>
                <p14:cNvContentPartPr/>
                <p14:nvPr/>
              </p14:nvContentPartPr>
              <p14:xfrm>
                <a:off x="2975194" y="4683628"/>
                <a:ext cx="115560" cy="165960"/>
              </p14:xfrm>
            </p:contentPart>
          </mc:Choice>
          <mc:Fallback xmlns="">
            <p:pic>
              <p:nvPicPr>
                <p:cNvPr id="202" name="Freihand 201">
                  <a:extLst>
                    <a:ext uri="{FF2B5EF4-FFF2-40B4-BE49-F238E27FC236}">
                      <a16:creationId xmlns:a16="http://schemas.microsoft.com/office/drawing/2014/main" id="{9417B7D9-BF8C-F26A-53EA-DA429F101DD4}"/>
                    </a:ext>
                  </a:extLst>
                </p:cNvPr>
                <p:cNvPicPr/>
                <p:nvPr/>
              </p:nvPicPr>
              <p:blipFill>
                <a:blip r:embed="rId341"/>
                <a:stretch>
                  <a:fillRect/>
                </a:stretch>
              </p:blipFill>
              <p:spPr>
                <a:xfrm>
                  <a:off x="2966554" y="4674628"/>
                  <a:ext cx="133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3" name="Freihand 202">
                  <a:extLst>
                    <a:ext uri="{FF2B5EF4-FFF2-40B4-BE49-F238E27FC236}">
                      <a16:creationId xmlns:a16="http://schemas.microsoft.com/office/drawing/2014/main" id="{D6429615-23C6-7301-5E3A-C9A38258CA43}"/>
                    </a:ext>
                  </a:extLst>
                </p14:cNvPr>
                <p14:cNvContentPartPr/>
                <p14:nvPr/>
              </p14:nvContentPartPr>
              <p14:xfrm>
                <a:off x="3119914" y="4734748"/>
                <a:ext cx="93960" cy="228600"/>
              </p14:xfrm>
            </p:contentPart>
          </mc:Choice>
          <mc:Fallback xmlns="">
            <p:pic>
              <p:nvPicPr>
                <p:cNvPr id="203" name="Freihand 202">
                  <a:extLst>
                    <a:ext uri="{FF2B5EF4-FFF2-40B4-BE49-F238E27FC236}">
                      <a16:creationId xmlns:a16="http://schemas.microsoft.com/office/drawing/2014/main" id="{D6429615-23C6-7301-5E3A-C9A38258CA43}"/>
                    </a:ext>
                  </a:extLst>
                </p:cNvPr>
                <p:cNvPicPr/>
                <p:nvPr/>
              </p:nvPicPr>
              <p:blipFill>
                <a:blip r:embed="rId343"/>
                <a:stretch>
                  <a:fillRect/>
                </a:stretch>
              </p:blipFill>
              <p:spPr>
                <a:xfrm>
                  <a:off x="3110914" y="4725748"/>
                  <a:ext cx="1116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4" name="Freihand 203">
                  <a:extLst>
                    <a:ext uri="{FF2B5EF4-FFF2-40B4-BE49-F238E27FC236}">
                      <a16:creationId xmlns:a16="http://schemas.microsoft.com/office/drawing/2014/main" id="{8657917D-6890-11D3-249C-E78B7772E856}"/>
                    </a:ext>
                  </a:extLst>
                </p14:cNvPr>
                <p14:cNvContentPartPr/>
                <p14:nvPr/>
              </p14:nvContentPartPr>
              <p14:xfrm>
                <a:off x="3247714" y="4745188"/>
                <a:ext cx="107640" cy="75960"/>
              </p14:xfrm>
            </p:contentPart>
          </mc:Choice>
          <mc:Fallback xmlns="">
            <p:pic>
              <p:nvPicPr>
                <p:cNvPr id="204" name="Freihand 203">
                  <a:extLst>
                    <a:ext uri="{FF2B5EF4-FFF2-40B4-BE49-F238E27FC236}">
                      <a16:creationId xmlns:a16="http://schemas.microsoft.com/office/drawing/2014/main" id="{8657917D-6890-11D3-249C-E78B7772E856}"/>
                    </a:ext>
                  </a:extLst>
                </p:cNvPr>
                <p:cNvPicPr/>
                <p:nvPr/>
              </p:nvPicPr>
              <p:blipFill>
                <a:blip r:embed="rId345"/>
                <a:stretch>
                  <a:fillRect/>
                </a:stretch>
              </p:blipFill>
              <p:spPr>
                <a:xfrm>
                  <a:off x="3239074" y="4736188"/>
                  <a:ext cx="125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6" name="Freihand 205">
                  <a:extLst>
                    <a:ext uri="{FF2B5EF4-FFF2-40B4-BE49-F238E27FC236}">
                      <a16:creationId xmlns:a16="http://schemas.microsoft.com/office/drawing/2014/main" id="{00883FC8-EB2C-2ACC-8717-38EAA34D4F94}"/>
                    </a:ext>
                  </a:extLst>
                </p14:cNvPr>
                <p14:cNvContentPartPr/>
                <p14:nvPr/>
              </p14:nvContentPartPr>
              <p14:xfrm>
                <a:off x="3410794" y="4596148"/>
                <a:ext cx="176040" cy="191880"/>
              </p14:xfrm>
            </p:contentPart>
          </mc:Choice>
          <mc:Fallback xmlns="">
            <p:pic>
              <p:nvPicPr>
                <p:cNvPr id="206" name="Freihand 205">
                  <a:extLst>
                    <a:ext uri="{FF2B5EF4-FFF2-40B4-BE49-F238E27FC236}">
                      <a16:creationId xmlns:a16="http://schemas.microsoft.com/office/drawing/2014/main" id="{00883FC8-EB2C-2ACC-8717-38EAA34D4F94}"/>
                    </a:ext>
                  </a:extLst>
                </p:cNvPr>
                <p:cNvPicPr/>
                <p:nvPr/>
              </p:nvPicPr>
              <p:blipFill>
                <a:blip r:embed="rId347"/>
                <a:stretch>
                  <a:fillRect/>
                </a:stretch>
              </p:blipFill>
              <p:spPr>
                <a:xfrm>
                  <a:off x="3401794" y="4587508"/>
                  <a:ext cx="193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8" name="Freihand 207">
                  <a:extLst>
                    <a:ext uri="{FF2B5EF4-FFF2-40B4-BE49-F238E27FC236}">
                      <a16:creationId xmlns:a16="http://schemas.microsoft.com/office/drawing/2014/main" id="{EE840170-62E7-041F-2530-A59B720BB07E}"/>
                    </a:ext>
                  </a:extLst>
                </p14:cNvPr>
                <p14:cNvContentPartPr/>
                <p14:nvPr/>
              </p14:nvContentPartPr>
              <p14:xfrm>
                <a:off x="3657034" y="4697668"/>
                <a:ext cx="50760" cy="70560"/>
              </p14:xfrm>
            </p:contentPart>
          </mc:Choice>
          <mc:Fallback xmlns="">
            <p:pic>
              <p:nvPicPr>
                <p:cNvPr id="208" name="Freihand 207">
                  <a:extLst>
                    <a:ext uri="{FF2B5EF4-FFF2-40B4-BE49-F238E27FC236}">
                      <a16:creationId xmlns:a16="http://schemas.microsoft.com/office/drawing/2014/main" id="{EE840170-62E7-041F-2530-A59B720BB07E}"/>
                    </a:ext>
                  </a:extLst>
                </p:cNvPr>
                <p:cNvPicPr/>
                <p:nvPr/>
              </p:nvPicPr>
              <p:blipFill>
                <a:blip r:embed="rId349"/>
                <a:stretch>
                  <a:fillRect/>
                </a:stretch>
              </p:blipFill>
              <p:spPr>
                <a:xfrm>
                  <a:off x="3648394" y="4688668"/>
                  <a:ext cx="68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9" name="Freihand 208">
                  <a:extLst>
                    <a:ext uri="{FF2B5EF4-FFF2-40B4-BE49-F238E27FC236}">
                      <a16:creationId xmlns:a16="http://schemas.microsoft.com/office/drawing/2014/main" id="{60201058-562E-E99B-17CF-BFABA3FC9552}"/>
                    </a:ext>
                  </a:extLst>
                </p14:cNvPr>
                <p14:cNvContentPartPr/>
                <p14:nvPr/>
              </p14:nvContentPartPr>
              <p14:xfrm>
                <a:off x="3737314" y="4571668"/>
                <a:ext cx="128160" cy="152640"/>
              </p14:xfrm>
            </p:contentPart>
          </mc:Choice>
          <mc:Fallback xmlns="">
            <p:pic>
              <p:nvPicPr>
                <p:cNvPr id="209" name="Freihand 208">
                  <a:extLst>
                    <a:ext uri="{FF2B5EF4-FFF2-40B4-BE49-F238E27FC236}">
                      <a16:creationId xmlns:a16="http://schemas.microsoft.com/office/drawing/2014/main" id="{60201058-562E-E99B-17CF-BFABA3FC9552}"/>
                    </a:ext>
                  </a:extLst>
                </p:cNvPr>
                <p:cNvPicPr/>
                <p:nvPr/>
              </p:nvPicPr>
              <p:blipFill>
                <a:blip r:embed="rId351"/>
                <a:stretch>
                  <a:fillRect/>
                </a:stretch>
              </p:blipFill>
              <p:spPr>
                <a:xfrm>
                  <a:off x="3728674" y="4563028"/>
                  <a:ext cx="145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0" name="Freihand 209">
                  <a:extLst>
                    <a:ext uri="{FF2B5EF4-FFF2-40B4-BE49-F238E27FC236}">
                      <a16:creationId xmlns:a16="http://schemas.microsoft.com/office/drawing/2014/main" id="{88320ACC-146A-C374-6DF1-FFEAE989284F}"/>
                    </a:ext>
                  </a:extLst>
                </p14:cNvPr>
                <p14:cNvContentPartPr/>
                <p14:nvPr/>
              </p14:nvContentPartPr>
              <p14:xfrm>
                <a:off x="3898954" y="4645468"/>
                <a:ext cx="68400" cy="78840"/>
              </p14:xfrm>
            </p:contentPart>
          </mc:Choice>
          <mc:Fallback xmlns="">
            <p:pic>
              <p:nvPicPr>
                <p:cNvPr id="210" name="Freihand 209">
                  <a:extLst>
                    <a:ext uri="{FF2B5EF4-FFF2-40B4-BE49-F238E27FC236}">
                      <a16:creationId xmlns:a16="http://schemas.microsoft.com/office/drawing/2014/main" id="{88320ACC-146A-C374-6DF1-FFEAE989284F}"/>
                    </a:ext>
                  </a:extLst>
                </p:cNvPr>
                <p:cNvPicPr/>
                <p:nvPr/>
              </p:nvPicPr>
              <p:blipFill>
                <a:blip r:embed="rId353"/>
                <a:stretch>
                  <a:fillRect/>
                </a:stretch>
              </p:blipFill>
              <p:spPr>
                <a:xfrm>
                  <a:off x="3890314" y="4636828"/>
                  <a:ext cx="86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1" name="Freihand 210">
                  <a:extLst>
                    <a:ext uri="{FF2B5EF4-FFF2-40B4-BE49-F238E27FC236}">
                      <a16:creationId xmlns:a16="http://schemas.microsoft.com/office/drawing/2014/main" id="{8EAD8AA6-FBEA-9704-F573-4AB3FB5B13DA}"/>
                    </a:ext>
                  </a:extLst>
                </p14:cNvPr>
                <p14:cNvContentPartPr/>
                <p14:nvPr/>
              </p14:nvContentPartPr>
              <p14:xfrm>
                <a:off x="4076794" y="4644388"/>
                <a:ext cx="112320" cy="96120"/>
              </p14:xfrm>
            </p:contentPart>
          </mc:Choice>
          <mc:Fallback xmlns="">
            <p:pic>
              <p:nvPicPr>
                <p:cNvPr id="211" name="Freihand 210">
                  <a:extLst>
                    <a:ext uri="{FF2B5EF4-FFF2-40B4-BE49-F238E27FC236}">
                      <a16:creationId xmlns:a16="http://schemas.microsoft.com/office/drawing/2014/main" id="{8EAD8AA6-FBEA-9704-F573-4AB3FB5B13DA}"/>
                    </a:ext>
                  </a:extLst>
                </p:cNvPr>
                <p:cNvPicPr/>
                <p:nvPr/>
              </p:nvPicPr>
              <p:blipFill>
                <a:blip r:embed="rId355"/>
                <a:stretch>
                  <a:fillRect/>
                </a:stretch>
              </p:blipFill>
              <p:spPr>
                <a:xfrm>
                  <a:off x="4068154" y="4635388"/>
                  <a:ext cx="129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3" name="Freihand 212">
                  <a:extLst>
                    <a:ext uri="{FF2B5EF4-FFF2-40B4-BE49-F238E27FC236}">
                      <a16:creationId xmlns:a16="http://schemas.microsoft.com/office/drawing/2014/main" id="{1811D4FF-E177-EADE-2323-5BACBB303643}"/>
                    </a:ext>
                  </a:extLst>
                </p14:cNvPr>
                <p14:cNvContentPartPr/>
                <p14:nvPr/>
              </p14:nvContentPartPr>
              <p14:xfrm>
                <a:off x="4184794" y="4619188"/>
                <a:ext cx="36720" cy="128160"/>
              </p14:xfrm>
            </p:contentPart>
          </mc:Choice>
          <mc:Fallback xmlns="">
            <p:pic>
              <p:nvPicPr>
                <p:cNvPr id="213" name="Freihand 212">
                  <a:extLst>
                    <a:ext uri="{FF2B5EF4-FFF2-40B4-BE49-F238E27FC236}">
                      <a16:creationId xmlns:a16="http://schemas.microsoft.com/office/drawing/2014/main" id="{1811D4FF-E177-EADE-2323-5BACBB303643}"/>
                    </a:ext>
                  </a:extLst>
                </p:cNvPr>
                <p:cNvPicPr/>
                <p:nvPr/>
              </p:nvPicPr>
              <p:blipFill>
                <a:blip r:embed="rId357"/>
                <a:stretch>
                  <a:fillRect/>
                </a:stretch>
              </p:blipFill>
              <p:spPr>
                <a:xfrm>
                  <a:off x="4176154" y="4610188"/>
                  <a:ext cx="54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925BFE7D-BDFC-91AE-33B8-8B8583C7E043}"/>
                    </a:ext>
                  </a:extLst>
                </p14:cNvPr>
                <p14:cNvContentPartPr/>
                <p14:nvPr/>
              </p14:nvContentPartPr>
              <p14:xfrm>
                <a:off x="4175794" y="4594348"/>
                <a:ext cx="77400" cy="138960"/>
              </p14:xfrm>
            </p:contentPart>
          </mc:Choice>
          <mc:Fallback xmlns="">
            <p:pic>
              <p:nvPicPr>
                <p:cNvPr id="215" name="Freihand 214">
                  <a:extLst>
                    <a:ext uri="{FF2B5EF4-FFF2-40B4-BE49-F238E27FC236}">
                      <a16:creationId xmlns:a16="http://schemas.microsoft.com/office/drawing/2014/main" id="{925BFE7D-BDFC-91AE-33B8-8B8583C7E043}"/>
                    </a:ext>
                  </a:extLst>
                </p:cNvPr>
                <p:cNvPicPr/>
                <p:nvPr/>
              </p:nvPicPr>
              <p:blipFill>
                <a:blip r:embed="rId359"/>
                <a:stretch>
                  <a:fillRect/>
                </a:stretch>
              </p:blipFill>
              <p:spPr>
                <a:xfrm>
                  <a:off x="4166794" y="4585708"/>
                  <a:ext cx="95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Freihand 216">
                  <a:extLst>
                    <a:ext uri="{FF2B5EF4-FFF2-40B4-BE49-F238E27FC236}">
                      <a16:creationId xmlns:a16="http://schemas.microsoft.com/office/drawing/2014/main" id="{524A5160-07CD-5A8D-609B-B3C467772FF4}"/>
                    </a:ext>
                  </a:extLst>
                </p14:cNvPr>
                <p14:cNvContentPartPr/>
                <p14:nvPr/>
              </p14:nvContentPartPr>
              <p14:xfrm>
                <a:off x="4264714" y="4563388"/>
                <a:ext cx="418320" cy="210960"/>
              </p14:xfrm>
            </p:contentPart>
          </mc:Choice>
          <mc:Fallback xmlns="">
            <p:pic>
              <p:nvPicPr>
                <p:cNvPr id="217" name="Freihand 216">
                  <a:extLst>
                    <a:ext uri="{FF2B5EF4-FFF2-40B4-BE49-F238E27FC236}">
                      <a16:creationId xmlns:a16="http://schemas.microsoft.com/office/drawing/2014/main" id="{524A5160-07CD-5A8D-609B-B3C467772FF4}"/>
                    </a:ext>
                  </a:extLst>
                </p:cNvPr>
                <p:cNvPicPr/>
                <p:nvPr/>
              </p:nvPicPr>
              <p:blipFill>
                <a:blip r:embed="rId361"/>
                <a:stretch>
                  <a:fillRect/>
                </a:stretch>
              </p:blipFill>
              <p:spPr>
                <a:xfrm>
                  <a:off x="4255714" y="4554388"/>
                  <a:ext cx="435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FAFA7075-015C-D4F0-B460-3E8181FEC549}"/>
                    </a:ext>
                  </a:extLst>
                </p14:cNvPr>
                <p14:cNvContentPartPr/>
                <p14:nvPr/>
              </p14:nvContentPartPr>
              <p14:xfrm>
                <a:off x="4589794" y="4464748"/>
                <a:ext cx="33840" cy="21960"/>
              </p14:xfrm>
            </p:contentPart>
          </mc:Choice>
          <mc:Fallback xmlns="">
            <p:pic>
              <p:nvPicPr>
                <p:cNvPr id="218" name="Freihand 217">
                  <a:extLst>
                    <a:ext uri="{FF2B5EF4-FFF2-40B4-BE49-F238E27FC236}">
                      <a16:creationId xmlns:a16="http://schemas.microsoft.com/office/drawing/2014/main" id="{FAFA7075-015C-D4F0-B460-3E8181FEC549}"/>
                    </a:ext>
                  </a:extLst>
                </p:cNvPr>
                <p:cNvPicPr/>
                <p:nvPr/>
              </p:nvPicPr>
              <p:blipFill>
                <a:blip r:embed="rId363"/>
                <a:stretch>
                  <a:fillRect/>
                </a:stretch>
              </p:blipFill>
              <p:spPr>
                <a:xfrm>
                  <a:off x="4581154" y="4455748"/>
                  <a:ext cx="51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C29B8BA3-76CC-BFC1-7603-991B91CC72AC}"/>
                    </a:ext>
                  </a:extLst>
                </p14:cNvPr>
                <p14:cNvContentPartPr/>
                <p14:nvPr/>
              </p14:nvContentPartPr>
              <p14:xfrm>
                <a:off x="4704634" y="4457908"/>
                <a:ext cx="77400" cy="111960"/>
              </p14:xfrm>
            </p:contentPart>
          </mc:Choice>
          <mc:Fallback xmlns="">
            <p:pic>
              <p:nvPicPr>
                <p:cNvPr id="219" name="Freihand 218">
                  <a:extLst>
                    <a:ext uri="{FF2B5EF4-FFF2-40B4-BE49-F238E27FC236}">
                      <a16:creationId xmlns:a16="http://schemas.microsoft.com/office/drawing/2014/main" id="{C29B8BA3-76CC-BFC1-7603-991B91CC72AC}"/>
                    </a:ext>
                  </a:extLst>
                </p:cNvPr>
                <p:cNvPicPr/>
                <p:nvPr/>
              </p:nvPicPr>
              <p:blipFill>
                <a:blip r:embed="rId365"/>
                <a:stretch>
                  <a:fillRect/>
                </a:stretch>
              </p:blipFill>
              <p:spPr>
                <a:xfrm>
                  <a:off x="4695994" y="4449268"/>
                  <a:ext cx="95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11255122-666C-50DC-D83B-9B7E137C78C7}"/>
                    </a:ext>
                  </a:extLst>
                </p14:cNvPr>
                <p14:cNvContentPartPr/>
                <p14:nvPr/>
              </p14:nvContentPartPr>
              <p14:xfrm>
                <a:off x="4051954" y="4912228"/>
                <a:ext cx="262440" cy="75240"/>
              </p14:xfrm>
            </p:contentPart>
          </mc:Choice>
          <mc:Fallback xmlns="">
            <p:pic>
              <p:nvPicPr>
                <p:cNvPr id="220" name="Freihand 219">
                  <a:extLst>
                    <a:ext uri="{FF2B5EF4-FFF2-40B4-BE49-F238E27FC236}">
                      <a16:creationId xmlns:a16="http://schemas.microsoft.com/office/drawing/2014/main" id="{11255122-666C-50DC-D83B-9B7E137C78C7}"/>
                    </a:ext>
                  </a:extLst>
                </p:cNvPr>
                <p:cNvPicPr/>
                <p:nvPr/>
              </p:nvPicPr>
              <p:blipFill>
                <a:blip r:embed="rId367"/>
                <a:stretch>
                  <a:fillRect/>
                </a:stretch>
              </p:blipFill>
              <p:spPr>
                <a:xfrm>
                  <a:off x="4043314" y="4903228"/>
                  <a:ext cx="280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7B4A08AD-5858-816E-0DE4-E086537BE55A}"/>
                    </a:ext>
                  </a:extLst>
                </p14:cNvPr>
                <p14:cNvContentPartPr/>
                <p14:nvPr/>
              </p14:nvContentPartPr>
              <p14:xfrm>
                <a:off x="4171114" y="4783708"/>
                <a:ext cx="18720" cy="14760"/>
              </p14:xfrm>
            </p:contentPart>
          </mc:Choice>
          <mc:Fallback xmlns="">
            <p:pic>
              <p:nvPicPr>
                <p:cNvPr id="221" name="Freihand 220">
                  <a:extLst>
                    <a:ext uri="{FF2B5EF4-FFF2-40B4-BE49-F238E27FC236}">
                      <a16:creationId xmlns:a16="http://schemas.microsoft.com/office/drawing/2014/main" id="{7B4A08AD-5858-816E-0DE4-E086537BE55A}"/>
                    </a:ext>
                  </a:extLst>
                </p:cNvPr>
                <p:cNvPicPr/>
                <p:nvPr/>
              </p:nvPicPr>
              <p:blipFill>
                <a:blip r:embed="rId369"/>
                <a:stretch>
                  <a:fillRect/>
                </a:stretch>
              </p:blipFill>
              <p:spPr>
                <a:xfrm>
                  <a:off x="4162474" y="4774708"/>
                  <a:ext cx="36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3" name="Freihand 222">
                  <a:extLst>
                    <a:ext uri="{FF2B5EF4-FFF2-40B4-BE49-F238E27FC236}">
                      <a16:creationId xmlns:a16="http://schemas.microsoft.com/office/drawing/2014/main" id="{872CD23D-1316-B84C-9FC4-D24F50CCEAA9}"/>
                    </a:ext>
                  </a:extLst>
                </p14:cNvPr>
                <p14:cNvContentPartPr/>
                <p14:nvPr/>
              </p14:nvContentPartPr>
              <p14:xfrm>
                <a:off x="4104514" y="4335508"/>
                <a:ext cx="82080" cy="39600"/>
              </p14:xfrm>
            </p:contentPart>
          </mc:Choice>
          <mc:Fallback xmlns="">
            <p:pic>
              <p:nvPicPr>
                <p:cNvPr id="223" name="Freihand 222">
                  <a:extLst>
                    <a:ext uri="{FF2B5EF4-FFF2-40B4-BE49-F238E27FC236}">
                      <a16:creationId xmlns:a16="http://schemas.microsoft.com/office/drawing/2014/main" id="{872CD23D-1316-B84C-9FC4-D24F50CCEAA9}"/>
                    </a:ext>
                  </a:extLst>
                </p:cNvPr>
                <p:cNvPicPr/>
                <p:nvPr/>
              </p:nvPicPr>
              <p:blipFill>
                <a:blip r:embed="rId371"/>
                <a:stretch>
                  <a:fillRect/>
                </a:stretch>
              </p:blipFill>
              <p:spPr>
                <a:xfrm>
                  <a:off x="4095514" y="4326868"/>
                  <a:ext cx="99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4" name="Freihand 223">
                  <a:extLst>
                    <a:ext uri="{FF2B5EF4-FFF2-40B4-BE49-F238E27FC236}">
                      <a16:creationId xmlns:a16="http://schemas.microsoft.com/office/drawing/2014/main" id="{88E74DE9-A3AD-AC2A-F83B-4B424043C735}"/>
                    </a:ext>
                  </a:extLst>
                </p14:cNvPr>
                <p14:cNvContentPartPr/>
                <p14:nvPr/>
              </p14:nvContentPartPr>
              <p14:xfrm>
                <a:off x="4209634" y="4235428"/>
                <a:ext cx="173880" cy="112320"/>
              </p14:xfrm>
            </p:contentPart>
          </mc:Choice>
          <mc:Fallback xmlns="">
            <p:pic>
              <p:nvPicPr>
                <p:cNvPr id="224" name="Freihand 223">
                  <a:extLst>
                    <a:ext uri="{FF2B5EF4-FFF2-40B4-BE49-F238E27FC236}">
                      <a16:creationId xmlns:a16="http://schemas.microsoft.com/office/drawing/2014/main" id="{88E74DE9-A3AD-AC2A-F83B-4B424043C735}"/>
                    </a:ext>
                  </a:extLst>
                </p:cNvPr>
                <p:cNvPicPr/>
                <p:nvPr/>
              </p:nvPicPr>
              <p:blipFill>
                <a:blip r:embed="rId373"/>
                <a:stretch>
                  <a:fillRect/>
                </a:stretch>
              </p:blipFill>
              <p:spPr>
                <a:xfrm>
                  <a:off x="4200994" y="4226788"/>
                  <a:ext cx="191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5" name="Freihand 224">
                  <a:extLst>
                    <a:ext uri="{FF2B5EF4-FFF2-40B4-BE49-F238E27FC236}">
                      <a16:creationId xmlns:a16="http://schemas.microsoft.com/office/drawing/2014/main" id="{EEC73E14-AFCF-E470-5A60-59F0FF651D97}"/>
                    </a:ext>
                  </a:extLst>
                </p14:cNvPr>
                <p14:cNvContentPartPr/>
                <p14:nvPr/>
              </p14:nvContentPartPr>
              <p14:xfrm>
                <a:off x="4402594" y="4208788"/>
                <a:ext cx="91800" cy="71280"/>
              </p14:xfrm>
            </p:contentPart>
          </mc:Choice>
          <mc:Fallback xmlns="">
            <p:pic>
              <p:nvPicPr>
                <p:cNvPr id="225" name="Freihand 224">
                  <a:extLst>
                    <a:ext uri="{FF2B5EF4-FFF2-40B4-BE49-F238E27FC236}">
                      <a16:creationId xmlns:a16="http://schemas.microsoft.com/office/drawing/2014/main" id="{EEC73E14-AFCF-E470-5A60-59F0FF651D97}"/>
                    </a:ext>
                  </a:extLst>
                </p:cNvPr>
                <p:cNvPicPr/>
                <p:nvPr/>
              </p:nvPicPr>
              <p:blipFill>
                <a:blip r:embed="rId375"/>
                <a:stretch>
                  <a:fillRect/>
                </a:stretch>
              </p:blipFill>
              <p:spPr>
                <a:xfrm>
                  <a:off x="4393594" y="4199788"/>
                  <a:ext cx="109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7" name="Freihand 226">
                  <a:extLst>
                    <a:ext uri="{FF2B5EF4-FFF2-40B4-BE49-F238E27FC236}">
                      <a16:creationId xmlns:a16="http://schemas.microsoft.com/office/drawing/2014/main" id="{6CE9465E-83FC-A684-9F11-38E303C5DE92}"/>
                    </a:ext>
                  </a:extLst>
                </p14:cNvPr>
                <p14:cNvContentPartPr/>
                <p14:nvPr/>
              </p14:nvContentPartPr>
              <p14:xfrm>
                <a:off x="4464874" y="4826548"/>
                <a:ext cx="57960" cy="154440"/>
              </p14:xfrm>
            </p:contentPart>
          </mc:Choice>
          <mc:Fallback xmlns="">
            <p:pic>
              <p:nvPicPr>
                <p:cNvPr id="227" name="Freihand 226">
                  <a:extLst>
                    <a:ext uri="{FF2B5EF4-FFF2-40B4-BE49-F238E27FC236}">
                      <a16:creationId xmlns:a16="http://schemas.microsoft.com/office/drawing/2014/main" id="{6CE9465E-83FC-A684-9F11-38E303C5DE92}"/>
                    </a:ext>
                  </a:extLst>
                </p:cNvPr>
                <p:cNvPicPr/>
                <p:nvPr/>
              </p:nvPicPr>
              <p:blipFill>
                <a:blip r:embed="rId377"/>
                <a:stretch>
                  <a:fillRect/>
                </a:stretch>
              </p:blipFill>
              <p:spPr>
                <a:xfrm>
                  <a:off x="4455874" y="4817548"/>
                  <a:ext cx="75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8" name="Freihand 227">
                  <a:extLst>
                    <a:ext uri="{FF2B5EF4-FFF2-40B4-BE49-F238E27FC236}">
                      <a16:creationId xmlns:a16="http://schemas.microsoft.com/office/drawing/2014/main" id="{667A3ED9-5B65-6BDC-053E-1BB6AC4696DA}"/>
                    </a:ext>
                  </a:extLst>
                </p14:cNvPr>
                <p14:cNvContentPartPr/>
                <p14:nvPr/>
              </p14:nvContentPartPr>
              <p14:xfrm>
                <a:off x="4383874" y="4784788"/>
                <a:ext cx="249480" cy="182880"/>
              </p14:xfrm>
            </p:contentPart>
          </mc:Choice>
          <mc:Fallback xmlns="">
            <p:pic>
              <p:nvPicPr>
                <p:cNvPr id="228" name="Freihand 227">
                  <a:extLst>
                    <a:ext uri="{FF2B5EF4-FFF2-40B4-BE49-F238E27FC236}">
                      <a16:creationId xmlns:a16="http://schemas.microsoft.com/office/drawing/2014/main" id="{667A3ED9-5B65-6BDC-053E-1BB6AC4696DA}"/>
                    </a:ext>
                  </a:extLst>
                </p:cNvPr>
                <p:cNvPicPr/>
                <p:nvPr/>
              </p:nvPicPr>
              <p:blipFill>
                <a:blip r:embed="rId379"/>
                <a:stretch>
                  <a:fillRect/>
                </a:stretch>
              </p:blipFill>
              <p:spPr>
                <a:xfrm>
                  <a:off x="4374874" y="4775788"/>
                  <a:ext cx="267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9" name="Freihand 228">
                  <a:extLst>
                    <a:ext uri="{FF2B5EF4-FFF2-40B4-BE49-F238E27FC236}">
                      <a16:creationId xmlns:a16="http://schemas.microsoft.com/office/drawing/2014/main" id="{3E4363C4-E068-DBE2-8CC7-0AABDCA17E30}"/>
                    </a:ext>
                  </a:extLst>
                </p14:cNvPr>
                <p14:cNvContentPartPr/>
                <p14:nvPr/>
              </p14:nvContentPartPr>
              <p14:xfrm>
                <a:off x="4570714" y="4777228"/>
                <a:ext cx="101160" cy="139320"/>
              </p14:xfrm>
            </p:contentPart>
          </mc:Choice>
          <mc:Fallback xmlns="">
            <p:pic>
              <p:nvPicPr>
                <p:cNvPr id="229" name="Freihand 228">
                  <a:extLst>
                    <a:ext uri="{FF2B5EF4-FFF2-40B4-BE49-F238E27FC236}">
                      <a16:creationId xmlns:a16="http://schemas.microsoft.com/office/drawing/2014/main" id="{3E4363C4-E068-DBE2-8CC7-0AABDCA17E30}"/>
                    </a:ext>
                  </a:extLst>
                </p:cNvPr>
                <p:cNvPicPr/>
                <p:nvPr/>
              </p:nvPicPr>
              <p:blipFill>
                <a:blip r:embed="rId381"/>
                <a:stretch>
                  <a:fillRect/>
                </a:stretch>
              </p:blipFill>
              <p:spPr>
                <a:xfrm>
                  <a:off x="4561714" y="4768228"/>
                  <a:ext cx="118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0" name="Freihand 229">
                  <a:extLst>
                    <a:ext uri="{FF2B5EF4-FFF2-40B4-BE49-F238E27FC236}">
                      <a16:creationId xmlns:a16="http://schemas.microsoft.com/office/drawing/2014/main" id="{53179374-E230-0664-4C31-153DA24E07BC}"/>
                    </a:ext>
                  </a:extLst>
                </p14:cNvPr>
                <p14:cNvContentPartPr/>
                <p14:nvPr/>
              </p14:nvContentPartPr>
              <p14:xfrm>
                <a:off x="4691314" y="4736188"/>
                <a:ext cx="269640" cy="133920"/>
              </p14:xfrm>
            </p:contentPart>
          </mc:Choice>
          <mc:Fallback xmlns="">
            <p:pic>
              <p:nvPicPr>
                <p:cNvPr id="230" name="Freihand 229">
                  <a:extLst>
                    <a:ext uri="{FF2B5EF4-FFF2-40B4-BE49-F238E27FC236}">
                      <a16:creationId xmlns:a16="http://schemas.microsoft.com/office/drawing/2014/main" id="{53179374-E230-0664-4C31-153DA24E07BC}"/>
                    </a:ext>
                  </a:extLst>
                </p:cNvPr>
                <p:cNvPicPr/>
                <p:nvPr/>
              </p:nvPicPr>
              <p:blipFill>
                <a:blip r:embed="rId383"/>
                <a:stretch>
                  <a:fillRect/>
                </a:stretch>
              </p:blipFill>
              <p:spPr>
                <a:xfrm>
                  <a:off x="4682674" y="4727188"/>
                  <a:ext cx="287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2" name="Freihand 231">
                  <a:extLst>
                    <a:ext uri="{FF2B5EF4-FFF2-40B4-BE49-F238E27FC236}">
                      <a16:creationId xmlns:a16="http://schemas.microsoft.com/office/drawing/2014/main" id="{0F87935E-DF6A-A7C5-93AD-82A33E5271B3}"/>
                    </a:ext>
                  </a:extLst>
                </p14:cNvPr>
                <p14:cNvContentPartPr/>
                <p14:nvPr/>
              </p14:nvContentPartPr>
              <p14:xfrm>
                <a:off x="4441114" y="4879108"/>
                <a:ext cx="714240" cy="262800"/>
              </p14:xfrm>
            </p:contentPart>
          </mc:Choice>
          <mc:Fallback xmlns="">
            <p:pic>
              <p:nvPicPr>
                <p:cNvPr id="232" name="Freihand 231">
                  <a:extLst>
                    <a:ext uri="{FF2B5EF4-FFF2-40B4-BE49-F238E27FC236}">
                      <a16:creationId xmlns:a16="http://schemas.microsoft.com/office/drawing/2014/main" id="{0F87935E-DF6A-A7C5-93AD-82A33E5271B3}"/>
                    </a:ext>
                  </a:extLst>
                </p:cNvPr>
                <p:cNvPicPr/>
                <p:nvPr/>
              </p:nvPicPr>
              <p:blipFill>
                <a:blip r:embed="rId385"/>
                <a:stretch>
                  <a:fillRect/>
                </a:stretch>
              </p:blipFill>
              <p:spPr>
                <a:xfrm>
                  <a:off x="4432474" y="4870108"/>
                  <a:ext cx="731880" cy="28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6">
            <p14:nvContentPartPr>
              <p14:cNvPr id="39" name="Freihand 38">
                <a:extLst>
                  <a:ext uri="{FF2B5EF4-FFF2-40B4-BE49-F238E27FC236}">
                    <a16:creationId xmlns:a16="http://schemas.microsoft.com/office/drawing/2014/main" id="{0C203AFD-D37C-2BDB-1C5D-CCC67AACCB80}"/>
                  </a:ext>
                </a:extLst>
              </p14:cNvPr>
              <p14:cNvContentPartPr/>
              <p14:nvPr/>
            </p14:nvContentPartPr>
            <p14:xfrm>
              <a:off x="459514" y="968788"/>
              <a:ext cx="8509320" cy="3424320"/>
            </p14:xfrm>
          </p:contentPart>
        </mc:Choice>
        <mc:Fallback>
          <p:pic>
            <p:nvPicPr>
              <p:cNvPr id="39" name="Freihand 38">
                <a:extLst>
                  <a:ext uri="{FF2B5EF4-FFF2-40B4-BE49-F238E27FC236}">
                    <a16:creationId xmlns:a16="http://schemas.microsoft.com/office/drawing/2014/main" id="{0C203AFD-D37C-2BDB-1C5D-CCC67AACCB80}"/>
                  </a:ext>
                </a:extLst>
              </p:cNvPr>
              <p:cNvPicPr/>
              <p:nvPr/>
            </p:nvPicPr>
            <p:blipFill>
              <a:blip r:embed="rId387"/>
              <a:stretch>
                <a:fillRect/>
              </a:stretch>
            </p:blipFill>
            <p:spPr>
              <a:xfrm>
                <a:off x="450514" y="959788"/>
                <a:ext cx="8526960" cy="3441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1" name="Freihand 40">
                <a:extLst>
                  <a:ext uri="{FF2B5EF4-FFF2-40B4-BE49-F238E27FC236}">
                    <a16:creationId xmlns:a16="http://schemas.microsoft.com/office/drawing/2014/main" id="{3621945E-473F-8966-883C-6545B6A498F8}"/>
                  </a:ext>
                </a:extLst>
              </p14:cNvPr>
              <p14:cNvContentPartPr/>
              <p14:nvPr/>
            </p14:nvContentPartPr>
            <p14:xfrm>
              <a:off x="3892474" y="2840428"/>
              <a:ext cx="619920" cy="637200"/>
            </p14:xfrm>
          </p:contentPart>
        </mc:Choice>
        <mc:Fallback>
          <p:pic>
            <p:nvPicPr>
              <p:cNvPr id="41" name="Freihand 40">
                <a:extLst>
                  <a:ext uri="{FF2B5EF4-FFF2-40B4-BE49-F238E27FC236}">
                    <a16:creationId xmlns:a16="http://schemas.microsoft.com/office/drawing/2014/main" id="{3621945E-473F-8966-883C-6545B6A498F8}"/>
                  </a:ext>
                </a:extLst>
              </p:cNvPr>
              <p:cNvPicPr/>
              <p:nvPr/>
            </p:nvPicPr>
            <p:blipFill>
              <a:blip r:embed="rId389"/>
              <a:stretch>
                <a:fillRect/>
              </a:stretch>
            </p:blipFill>
            <p:spPr>
              <a:xfrm>
                <a:off x="3883474" y="2831788"/>
                <a:ext cx="637560" cy="654840"/>
              </a:xfrm>
              <a:prstGeom prst="rect">
                <a:avLst/>
              </a:prstGeom>
            </p:spPr>
          </p:pic>
        </mc:Fallback>
      </mc:AlternateContent>
      <p:grpSp>
        <p:nvGrpSpPr>
          <p:cNvPr id="177" name="Gruppieren 176">
            <a:extLst>
              <a:ext uri="{FF2B5EF4-FFF2-40B4-BE49-F238E27FC236}">
                <a16:creationId xmlns:a16="http://schemas.microsoft.com/office/drawing/2014/main" id="{6147BB3B-5E1A-6197-FBD6-9BE966123122}"/>
              </a:ext>
            </a:extLst>
          </p:cNvPr>
          <p:cNvGrpSpPr/>
          <p:nvPr/>
        </p:nvGrpSpPr>
        <p:grpSpPr>
          <a:xfrm>
            <a:off x="1335754" y="1225828"/>
            <a:ext cx="1702440" cy="1018080"/>
            <a:chOff x="1335754" y="1225828"/>
            <a:chExt cx="1702440" cy="1018080"/>
          </a:xfrm>
        </p:grpSpPr>
        <mc:AlternateContent xmlns:mc="http://schemas.openxmlformats.org/markup-compatibility/2006">
          <mc:Choice xmlns:p14="http://schemas.microsoft.com/office/powerpoint/2010/main" Requires="p14">
            <p:contentPart p14:bwMode="auto" r:id="rId390">
              <p14:nvContentPartPr>
                <p14:cNvPr id="60" name="Freihand 59">
                  <a:extLst>
                    <a:ext uri="{FF2B5EF4-FFF2-40B4-BE49-F238E27FC236}">
                      <a16:creationId xmlns:a16="http://schemas.microsoft.com/office/drawing/2014/main" id="{90FC2E9D-C87B-7F63-96B0-05613535032B}"/>
                    </a:ext>
                  </a:extLst>
                </p14:cNvPr>
                <p14:cNvContentPartPr/>
                <p14:nvPr/>
              </p14:nvContentPartPr>
              <p14:xfrm>
                <a:off x="1335754" y="1535788"/>
                <a:ext cx="374760" cy="708120"/>
              </p14:xfrm>
            </p:contentPart>
          </mc:Choice>
          <mc:Fallback>
            <p:pic>
              <p:nvPicPr>
                <p:cNvPr id="60" name="Freihand 59">
                  <a:extLst>
                    <a:ext uri="{FF2B5EF4-FFF2-40B4-BE49-F238E27FC236}">
                      <a16:creationId xmlns:a16="http://schemas.microsoft.com/office/drawing/2014/main" id="{90FC2E9D-C87B-7F63-96B0-05613535032B}"/>
                    </a:ext>
                  </a:extLst>
                </p:cNvPr>
                <p:cNvPicPr/>
                <p:nvPr/>
              </p:nvPicPr>
              <p:blipFill>
                <a:blip r:embed="rId391"/>
                <a:stretch>
                  <a:fillRect/>
                </a:stretch>
              </p:blipFill>
              <p:spPr>
                <a:xfrm>
                  <a:off x="1326754" y="1526788"/>
                  <a:ext cx="392400" cy="725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1" name="Freihand 80">
                  <a:extLst>
                    <a:ext uri="{FF2B5EF4-FFF2-40B4-BE49-F238E27FC236}">
                      <a16:creationId xmlns:a16="http://schemas.microsoft.com/office/drawing/2014/main" id="{2A8647A5-7E4E-331F-068F-A6FD3147CA4B}"/>
                    </a:ext>
                  </a:extLst>
                </p14:cNvPr>
                <p14:cNvContentPartPr/>
                <p14:nvPr/>
              </p14:nvContentPartPr>
              <p14:xfrm>
                <a:off x="2019754" y="1794268"/>
                <a:ext cx="128160" cy="69120"/>
              </p14:xfrm>
            </p:contentPart>
          </mc:Choice>
          <mc:Fallback>
            <p:pic>
              <p:nvPicPr>
                <p:cNvPr id="81" name="Freihand 80">
                  <a:extLst>
                    <a:ext uri="{FF2B5EF4-FFF2-40B4-BE49-F238E27FC236}">
                      <a16:creationId xmlns:a16="http://schemas.microsoft.com/office/drawing/2014/main" id="{2A8647A5-7E4E-331F-068F-A6FD3147CA4B}"/>
                    </a:ext>
                  </a:extLst>
                </p:cNvPr>
                <p:cNvPicPr/>
                <p:nvPr/>
              </p:nvPicPr>
              <p:blipFill>
                <a:blip r:embed="rId393"/>
                <a:stretch>
                  <a:fillRect/>
                </a:stretch>
              </p:blipFill>
              <p:spPr>
                <a:xfrm>
                  <a:off x="2011114" y="1785628"/>
                  <a:ext cx="145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5" name="Freihand 84">
                  <a:extLst>
                    <a:ext uri="{FF2B5EF4-FFF2-40B4-BE49-F238E27FC236}">
                      <a16:creationId xmlns:a16="http://schemas.microsoft.com/office/drawing/2014/main" id="{9270F06C-A9D6-7E57-F505-CB3E332BD9FC}"/>
                    </a:ext>
                  </a:extLst>
                </p14:cNvPr>
                <p14:cNvContentPartPr/>
                <p14:nvPr/>
              </p14:nvContentPartPr>
              <p14:xfrm>
                <a:off x="1375714" y="1345348"/>
                <a:ext cx="578160" cy="797760"/>
              </p14:xfrm>
            </p:contentPart>
          </mc:Choice>
          <mc:Fallback>
            <p:pic>
              <p:nvPicPr>
                <p:cNvPr id="85" name="Freihand 84">
                  <a:extLst>
                    <a:ext uri="{FF2B5EF4-FFF2-40B4-BE49-F238E27FC236}">
                      <a16:creationId xmlns:a16="http://schemas.microsoft.com/office/drawing/2014/main" id="{9270F06C-A9D6-7E57-F505-CB3E332BD9FC}"/>
                    </a:ext>
                  </a:extLst>
                </p:cNvPr>
                <p:cNvPicPr/>
                <p:nvPr/>
              </p:nvPicPr>
              <p:blipFill>
                <a:blip r:embed="rId395"/>
                <a:stretch>
                  <a:fillRect/>
                </a:stretch>
              </p:blipFill>
              <p:spPr>
                <a:xfrm>
                  <a:off x="1367074" y="1336348"/>
                  <a:ext cx="595800" cy="815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00" name="Freihand 99">
                  <a:extLst>
                    <a:ext uri="{FF2B5EF4-FFF2-40B4-BE49-F238E27FC236}">
                      <a16:creationId xmlns:a16="http://schemas.microsoft.com/office/drawing/2014/main" id="{BF9ABE0E-AD15-7321-3E25-8010C44B7599}"/>
                    </a:ext>
                  </a:extLst>
                </p14:cNvPr>
                <p14:cNvContentPartPr/>
                <p14:nvPr/>
              </p14:nvContentPartPr>
              <p14:xfrm>
                <a:off x="2484874" y="1225828"/>
                <a:ext cx="553320" cy="730800"/>
              </p14:xfrm>
            </p:contentPart>
          </mc:Choice>
          <mc:Fallback>
            <p:pic>
              <p:nvPicPr>
                <p:cNvPr id="100" name="Freihand 99">
                  <a:extLst>
                    <a:ext uri="{FF2B5EF4-FFF2-40B4-BE49-F238E27FC236}">
                      <a16:creationId xmlns:a16="http://schemas.microsoft.com/office/drawing/2014/main" id="{BF9ABE0E-AD15-7321-3E25-8010C44B7599}"/>
                    </a:ext>
                  </a:extLst>
                </p:cNvPr>
                <p:cNvPicPr/>
                <p:nvPr/>
              </p:nvPicPr>
              <p:blipFill>
                <a:blip r:embed="rId397"/>
                <a:stretch>
                  <a:fillRect/>
                </a:stretch>
              </p:blipFill>
              <p:spPr>
                <a:xfrm>
                  <a:off x="2475874" y="1216828"/>
                  <a:ext cx="570960" cy="748440"/>
                </a:xfrm>
                <a:prstGeom prst="rect">
                  <a:avLst/>
                </a:prstGeom>
              </p:spPr>
            </p:pic>
          </mc:Fallback>
        </mc:AlternateContent>
      </p:grpSp>
      <p:grpSp>
        <p:nvGrpSpPr>
          <p:cNvPr id="144" name="Gruppieren 143">
            <a:extLst>
              <a:ext uri="{FF2B5EF4-FFF2-40B4-BE49-F238E27FC236}">
                <a16:creationId xmlns:a16="http://schemas.microsoft.com/office/drawing/2014/main" id="{D21310BD-42DA-6A92-6FC9-18DC86AB199A}"/>
              </a:ext>
            </a:extLst>
          </p:cNvPr>
          <p:cNvGrpSpPr/>
          <p:nvPr/>
        </p:nvGrpSpPr>
        <p:grpSpPr>
          <a:xfrm>
            <a:off x="5261914" y="1294948"/>
            <a:ext cx="1332360" cy="673200"/>
            <a:chOff x="5261914" y="1294948"/>
            <a:chExt cx="1332360" cy="673200"/>
          </a:xfrm>
        </p:grpSpPr>
        <mc:AlternateContent xmlns:mc="http://schemas.openxmlformats.org/markup-compatibility/2006">
          <mc:Choice xmlns:p14="http://schemas.microsoft.com/office/powerpoint/2010/main" Requires="p14">
            <p:contentPart p14:bwMode="auto" r:id="rId398">
              <p14:nvContentPartPr>
                <p14:cNvPr id="113" name="Freihand 112">
                  <a:extLst>
                    <a:ext uri="{FF2B5EF4-FFF2-40B4-BE49-F238E27FC236}">
                      <a16:creationId xmlns:a16="http://schemas.microsoft.com/office/drawing/2014/main" id="{680A62FF-FD18-B030-FEDE-F09843EA82FC}"/>
                    </a:ext>
                  </a:extLst>
                </p14:cNvPr>
                <p14:cNvContentPartPr/>
                <p14:nvPr/>
              </p14:nvContentPartPr>
              <p14:xfrm>
                <a:off x="5261914" y="1341388"/>
                <a:ext cx="684000" cy="626760"/>
              </p14:xfrm>
            </p:contentPart>
          </mc:Choice>
          <mc:Fallback>
            <p:pic>
              <p:nvPicPr>
                <p:cNvPr id="113" name="Freihand 112">
                  <a:extLst>
                    <a:ext uri="{FF2B5EF4-FFF2-40B4-BE49-F238E27FC236}">
                      <a16:creationId xmlns:a16="http://schemas.microsoft.com/office/drawing/2014/main" id="{680A62FF-FD18-B030-FEDE-F09843EA82FC}"/>
                    </a:ext>
                  </a:extLst>
                </p:cNvPr>
                <p:cNvPicPr/>
                <p:nvPr/>
              </p:nvPicPr>
              <p:blipFill>
                <a:blip r:embed="rId399"/>
                <a:stretch>
                  <a:fillRect/>
                </a:stretch>
              </p:blipFill>
              <p:spPr>
                <a:xfrm>
                  <a:off x="5253274" y="1332388"/>
                  <a:ext cx="70164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35" name="Freihand 134">
                  <a:extLst>
                    <a:ext uri="{FF2B5EF4-FFF2-40B4-BE49-F238E27FC236}">
                      <a16:creationId xmlns:a16="http://schemas.microsoft.com/office/drawing/2014/main" id="{C5340C04-5CAE-A2EE-8324-74A6214479DD}"/>
                    </a:ext>
                  </a:extLst>
                </p14:cNvPr>
                <p14:cNvContentPartPr/>
                <p14:nvPr/>
              </p14:nvContentPartPr>
              <p14:xfrm>
                <a:off x="6077314" y="1294948"/>
                <a:ext cx="516960" cy="592560"/>
              </p14:xfrm>
            </p:contentPart>
          </mc:Choice>
          <mc:Fallback>
            <p:pic>
              <p:nvPicPr>
                <p:cNvPr id="135" name="Freihand 134">
                  <a:extLst>
                    <a:ext uri="{FF2B5EF4-FFF2-40B4-BE49-F238E27FC236}">
                      <a16:creationId xmlns:a16="http://schemas.microsoft.com/office/drawing/2014/main" id="{C5340C04-5CAE-A2EE-8324-74A6214479DD}"/>
                    </a:ext>
                  </a:extLst>
                </p:cNvPr>
                <p:cNvPicPr/>
                <p:nvPr/>
              </p:nvPicPr>
              <p:blipFill>
                <a:blip r:embed="rId401"/>
                <a:stretch>
                  <a:fillRect/>
                </a:stretch>
              </p:blipFill>
              <p:spPr>
                <a:xfrm>
                  <a:off x="6068674" y="1286308"/>
                  <a:ext cx="534600" cy="610200"/>
                </a:xfrm>
                <a:prstGeom prst="rect">
                  <a:avLst/>
                </a:prstGeom>
              </p:spPr>
            </p:pic>
          </mc:Fallback>
        </mc:AlternateContent>
      </p:grpSp>
      <p:grpSp>
        <p:nvGrpSpPr>
          <p:cNvPr id="205" name="Gruppieren 204">
            <a:extLst>
              <a:ext uri="{FF2B5EF4-FFF2-40B4-BE49-F238E27FC236}">
                <a16:creationId xmlns:a16="http://schemas.microsoft.com/office/drawing/2014/main" id="{25EA37F3-2EE2-9A94-1FD4-896D8341A999}"/>
              </a:ext>
            </a:extLst>
          </p:cNvPr>
          <p:cNvGrpSpPr/>
          <p:nvPr/>
        </p:nvGrpSpPr>
        <p:grpSpPr>
          <a:xfrm>
            <a:off x="7801354" y="1291708"/>
            <a:ext cx="675000" cy="704520"/>
            <a:chOff x="7801354" y="1291708"/>
            <a:chExt cx="675000" cy="704520"/>
          </a:xfrm>
        </p:grpSpPr>
        <mc:AlternateContent xmlns:mc="http://schemas.openxmlformats.org/markup-compatibility/2006">
          <mc:Choice xmlns:p14="http://schemas.microsoft.com/office/powerpoint/2010/main" Requires="p14">
            <p:contentPart p14:bwMode="auto" r:id="rId402">
              <p14:nvContentPartPr>
                <p14:cNvPr id="198" name="Freihand 197">
                  <a:extLst>
                    <a:ext uri="{FF2B5EF4-FFF2-40B4-BE49-F238E27FC236}">
                      <a16:creationId xmlns:a16="http://schemas.microsoft.com/office/drawing/2014/main" id="{DF2D3867-A564-FC3C-4BC7-16BFB6C0CE12}"/>
                    </a:ext>
                  </a:extLst>
                </p14:cNvPr>
                <p14:cNvContentPartPr/>
                <p14:nvPr/>
              </p14:nvContentPartPr>
              <p14:xfrm>
                <a:off x="8313994" y="1461988"/>
                <a:ext cx="162360" cy="89640"/>
              </p14:xfrm>
            </p:contentPart>
          </mc:Choice>
          <mc:Fallback>
            <p:pic>
              <p:nvPicPr>
                <p:cNvPr id="198" name="Freihand 197">
                  <a:extLst>
                    <a:ext uri="{FF2B5EF4-FFF2-40B4-BE49-F238E27FC236}">
                      <a16:creationId xmlns:a16="http://schemas.microsoft.com/office/drawing/2014/main" id="{DF2D3867-A564-FC3C-4BC7-16BFB6C0CE12}"/>
                    </a:ext>
                  </a:extLst>
                </p:cNvPr>
                <p:cNvPicPr/>
                <p:nvPr/>
              </p:nvPicPr>
              <p:blipFill>
                <a:blip r:embed="rId403"/>
                <a:stretch>
                  <a:fillRect/>
                </a:stretch>
              </p:blipFill>
              <p:spPr>
                <a:xfrm>
                  <a:off x="8304994" y="1453348"/>
                  <a:ext cx="180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01" name="Freihand 200">
                  <a:extLst>
                    <a:ext uri="{FF2B5EF4-FFF2-40B4-BE49-F238E27FC236}">
                      <a16:creationId xmlns:a16="http://schemas.microsoft.com/office/drawing/2014/main" id="{036E2315-0CA3-84D4-D856-19B4E7127DFD}"/>
                    </a:ext>
                  </a:extLst>
                </p14:cNvPr>
                <p14:cNvContentPartPr/>
                <p14:nvPr/>
              </p14:nvContentPartPr>
              <p14:xfrm>
                <a:off x="7801354" y="1291708"/>
                <a:ext cx="613440" cy="704520"/>
              </p14:xfrm>
            </p:contentPart>
          </mc:Choice>
          <mc:Fallback>
            <p:pic>
              <p:nvPicPr>
                <p:cNvPr id="201" name="Freihand 200">
                  <a:extLst>
                    <a:ext uri="{FF2B5EF4-FFF2-40B4-BE49-F238E27FC236}">
                      <a16:creationId xmlns:a16="http://schemas.microsoft.com/office/drawing/2014/main" id="{036E2315-0CA3-84D4-D856-19B4E7127DFD}"/>
                    </a:ext>
                  </a:extLst>
                </p:cNvPr>
                <p:cNvPicPr/>
                <p:nvPr/>
              </p:nvPicPr>
              <p:blipFill>
                <a:blip r:embed="rId405"/>
                <a:stretch>
                  <a:fillRect/>
                </a:stretch>
              </p:blipFill>
              <p:spPr>
                <a:xfrm>
                  <a:off x="7792354" y="1282708"/>
                  <a:ext cx="631080" cy="722160"/>
                </a:xfrm>
                <a:prstGeom prst="rect">
                  <a:avLst/>
                </a:prstGeom>
              </p:spPr>
            </p:pic>
          </mc:Fallback>
        </mc:AlternateContent>
      </p:grpSp>
    </p:spTree>
    <p:extLst>
      <p:ext uri="{BB962C8B-B14F-4D97-AF65-F5344CB8AC3E}">
        <p14:creationId xmlns:p14="http://schemas.microsoft.com/office/powerpoint/2010/main" val="74825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Real GDP growth rate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0" y="6036923"/>
            <a:ext cx="357020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a:t>Source: Destatis; </a:t>
            </a:r>
            <a:r>
              <a:rPr lang="en-US" sz="1200"/>
              <a:t>Price, season and calendar adjusted</a:t>
            </a:r>
            <a:r>
              <a:rPr lang="de-DE" sz="1200"/>
              <a:t> </a:t>
            </a:r>
            <a:endParaRPr lang="de-DE" sz="1200" dirty="0"/>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EF9F081-2B15-3620-9CC5-0E2054B3E0D7}"/>
              </a:ext>
            </a:extLst>
          </p:cNvPr>
          <p:cNvPicPr>
            <a:picLocks noChangeAspect="1"/>
          </p:cNvPicPr>
          <p:nvPr/>
        </p:nvPicPr>
        <p:blipFill>
          <a:blip r:embed="rId3"/>
          <a:stretch>
            <a:fillRect/>
          </a:stretch>
        </p:blipFill>
        <p:spPr>
          <a:xfrm>
            <a:off x="0" y="360000"/>
            <a:ext cx="8419169" cy="5400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91706EE-1CC0-6DD3-6107-429202F062AA}"/>
                  </a:ext>
                </a:extLst>
              </p14:cNvPr>
              <p14:cNvContentPartPr/>
              <p14:nvPr/>
            </p14:nvContentPartPr>
            <p14:xfrm>
              <a:off x="929314" y="800913"/>
              <a:ext cx="6819840" cy="3646800"/>
            </p14:xfrm>
          </p:contentPart>
        </mc:Choice>
        <mc:Fallback xmlns="">
          <p:pic>
            <p:nvPicPr>
              <p:cNvPr id="2" name="Freihand 1">
                <a:extLst>
                  <a:ext uri="{FF2B5EF4-FFF2-40B4-BE49-F238E27FC236}">
                    <a16:creationId xmlns:a16="http://schemas.microsoft.com/office/drawing/2014/main" id="{A91706EE-1CC0-6DD3-6107-429202F062AA}"/>
                  </a:ext>
                </a:extLst>
              </p:cNvPr>
              <p:cNvPicPr/>
              <p:nvPr/>
            </p:nvPicPr>
            <p:blipFill>
              <a:blip r:embed="rId5"/>
              <a:stretch>
                <a:fillRect/>
              </a:stretch>
            </p:blipFill>
            <p:spPr>
              <a:xfrm>
                <a:off x="920314" y="791913"/>
                <a:ext cx="6837480" cy="36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9AEF088C-F308-08B9-7A2B-B587C339CA44}"/>
                  </a:ext>
                </a:extLst>
              </p14:cNvPr>
              <p14:cNvContentPartPr/>
              <p14:nvPr/>
            </p14:nvContentPartPr>
            <p14:xfrm>
              <a:off x="4969234" y="2250633"/>
              <a:ext cx="182880" cy="300600"/>
            </p14:xfrm>
          </p:contentPart>
        </mc:Choice>
        <mc:Fallback xmlns="">
          <p:pic>
            <p:nvPicPr>
              <p:cNvPr id="21" name="Freihand 20">
                <a:extLst>
                  <a:ext uri="{FF2B5EF4-FFF2-40B4-BE49-F238E27FC236}">
                    <a16:creationId xmlns:a16="http://schemas.microsoft.com/office/drawing/2014/main" id="{9AEF088C-F308-08B9-7A2B-B587C339CA44}"/>
                  </a:ext>
                </a:extLst>
              </p:cNvPr>
              <p:cNvPicPr/>
              <p:nvPr/>
            </p:nvPicPr>
            <p:blipFill>
              <a:blip r:embed="rId7"/>
              <a:stretch>
                <a:fillRect/>
              </a:stretch>
            </p:blipFill>
            <p:spPr>
              <a:xfrm>
                <a:off x="4960234" y="2241633"/>
                <a:ext cx="2005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8F67E7C8-4073-658B-7923-FB566E32A0F1}"/>
                  </a:ext>
                </a:extLst>
              </p14:cNvPr>
              <p14:cNvContentPartPr/>
              <p14:nvPr/>
            </p14:nvContentPartPr>
            <p14:xfrm>
              <a:off x="6692914" y="1116993"/>
              <a:ext cx="63360" cy="304560"/>
            </p14:xfrm>
          </p:contentPart>
        </mc:Choice>
        <mc:Fallback xmlns="">
          <p:pic>
            <p:nvPicPr>
              <p:cNvPr id="22" name="Freihand 21">
                <a:extLst>
                  <a:ext uri="{FF2B5EF4-FFF2-40B4-BE49-F238E27FC236}">
                    <a16:creationId xmlns:a16="http://schemas.microsoft.com/office/drawing/2014/main" id="{8F67E7C8-4073-658B-7923-FB566E32A0F1}"/>
                  </a:ext>
                </a:extLst>
              </p:cNvPr>
              <p:cNvPicPr/>
              <p:nvPr/>
            </p:nvPicPr>
            <p:blipFill>
              <a:blip r:embed="rId9"/>
              <a:stretch>
                <a:fillRect/>
              </a:stretch>
            </p:blipFill>
            <p:spPr>
              <a:xfrm>
                <a:off x="6684274" y="1107993"/>
                <a:ext cx="810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BB5B766E-2A9D-8189-0927-BA182A9D72C8}"/>
                  </a:ext>
                </a:extLst>
              </p14:cNvPr>
              <p14:cNvContentPartPr/>
              <p14:nvPr/>
            </p14:nvContentPartPr>
            <p14:xfrm>
              <a:off x="4970314" y="1273953"/>
              <a:ext cx="1684080" cy="1185120"/>
            </p14:xfrm>
          </p:contentPart>
        </mc:Choice>
        <mc:Fallback xmlns="">
          <p:pic>
            <p:nvPicPr>
              <p:cNvPr id="23" name="Freihand 22">
                <a:extLst>
                  <a:ext uri="{FF2B5EF4-FFF2-40B4-BE49-F238E27FC236}">
                    <a16:creationId xmlns:a16="http://schemas.microsoft.com/office/drawing/2014/main" id="{BB5B766E-2A9D-8189-0927-BA182A9D72C8}"/>
                  </a:ext>
                </a:extLst>
              </p:cNvPr>
              <p:cNvPicPr/>
              <p:nvPr/>
            </p:nvPicPr>
            <p:blipFill>
              <a:blip r:embed="rId11"/>
              <a:stretch>
                <a:fillRect/>
              </a:stretch>
            </p:blipFill>
            <p:spPr>
              <a:xfrm>
                <a:off x="4961314" y="1265313"/>
                <a:ext cx="1701720" cy="120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Freihand 24">
                <a:extLst>
                  <a:ext uri="{FF2B5EF4-FFF2-40B4-BE49-F238E27FC236}">
                    <a16:creationId xmlns:a16="http://schemas.microsoft.com/office/drawing/2014/main" id="{EF986117-B8B5-2B8C-763D-8B505EE675C2}"/>
                  </a:ext>
                </a:extLst>
              </p14:cNvPr>
              <p14:cNvContentPartPr/>
              <p14:nvPr/>
            </p14:nvContentPartPr>
            <p14:xfrm>
              <a:off x="6662314" y="1266753"/>
              <a:ext cx="574560" cy="865800"/>
            </p14:xfrm>
          </p:contentPart>
        </mc:Choice>
        <mc:Fallback xmlns="">
          <p:pic>
            <p:nvPicPr>
              <p:cNvPr id="25" name="Freihand 24">
                <a:extLst>
                  <a:ext uri="{FF2B5EF4-FFF2-40B4-BE49-F238E27FC236}">
                    <a16:creationId xmlns:a16="http://schemas.microsoft.com/office/drawing/2014/main" id="{EF986117-B8B5-2B8C-763D-8B505EE675C2}"/>
                  </a:ext>
                </a:extLst>
              </p:cNvPr>
              <p:cNvPicPr/>
              <p:nvPr/>
            </p:nvPicPr>
            <p:blipFill>
              <a:blip r:embed="rId13"/>
              <a:stretch>
                <a:fillRect/>
              </a:stretch>
            </p:blipFill>
            <p:spPr>
              <a:xfrm>
                <a:off x="6653674" y="1258113"/>
                <a:ext cx="592200" cy="883440"/>
              </a:xfrm>
              <a:prstGeom prst="rect">
                <a:avLst/>
              </a:prstGeom>
            </p:spPr>
          </p:pic>
        </mc:Fallback>
      </mc:AlternateContent>
      <p:grpSp>
        <p:nvGrpSpPr>
          <p:cNvPr id="49" name="Gruppieren 48">
            <a:extLst>
              <a:ext uri="{FF2B5EF4-FFF2-40B4-BE49-F238E27FC236}">
                <a16:creationId xmlns:a16="http://schemas.microsoft.com/office/drawing/2014/main" id="{916CC8A2-4348-BCF8-165B-B51F75C814E6}"/>
              </a:ext>
            </a:extLst>
          </p:cNvPr>
          <p:cNvGrpSpPr/>
          <p:nvPr/>
        </p:nvGrpSpPr>
        <p:grpSpPr>
          <a:xfrm>
            <a:off x="3815074" y="931953"/>
            <a:ext cx="1300680" cy="729720"/>
            <a:chOff x="3815074" y="931953"/>
            <a:chExt cx="1300680" cy="729720"/>
          </a:xfrm>
        </p:grpSpPr>
        <mc:AlternateContent xmlns:mc="http://schemas.openxmlformats.org/markup-compatibility/2006" xmlns:p14="http://schemas.microsoft.com/office/powerpoint/2010/main">
          <mc:Choice Requires="p14">
            <p:contentPart p14:bwMode="auto" r:id="rId14">
              <p14:nvContentPartPr>
                <p14:cNvPr id="30" name="Freihand 29">
                  <a:extLst>
                    <a:ext uri="{FF2B5EF4-FFF2-40B4-BE49-F238E27FC236}">
                      <a16:creationId xmlns:a16="http://schemas.microsoft.com/office/drawing/2014/main" id="{D6F795F2-5F97-E085-7A56-6DDFD0CF93D5}"/>
                    </a:ext>
                  </a:extLst>
                </p14:cNvPr>
                <p14:cNvContentPartPr/>
                <p14:nvPr/>
              </p14:nvContentPartPr>
              <p14:xfrm>
                <a:off x="4002634" y="1452153"/>
                <a:ext cx="64440" cy="195840"/>
              </p14:xfrm>
            </p:contentPart>
          </mc:Choice>
          <mc:Fallback xmlns="">
            <p:pic>
              <p:nvPicPr>
                <p:cNvPr id="30" name="Freihand 29">
                  <a:extLst>
                    <a:ext uri="{FF2B5EF4-FFF2-40B4-BE49-F238E27FC236}">
                      <a16:creationId xmlns:a16="http://schemas.microsoft.com/office/drawing/2014/main" id="{D6F795F2-5F97-E085-7A56-6DDFD0CF93D5}"/>
                    </a:ext>
                  </a:extLst>
                </p:cNvPr>
                <p:cNvPicPr/>
                <p:nvPr/>
              </p:nvPicPr>
              <p:blipFill>
                <a:blip r:embed="rId15"/>
                <a:stretch>
                  <a:fillRect/>
                </a:stretch>
              </p:blipFill>
              <p:spPr>
                <a:xfrm>
                  <a:off x="3993634" y="1443153"/>
                  <a:ext cx="82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Freihand 30">
                  <a:extLst>
                    <a:ext uri="{FF2B5EF4-FFF2-40B4-BE49-F238E27FC236}">
                      <a16:creationId xmlns:a16="http://schemas.microsoft.com/office/drawing/2014/main" id="{716F2A37-BC46-C84E-5EBE-43EA5A7AB380}"/>
                    </a:ext>
                  </a:extLst>
                </p14:cNvPr>
                <p14:cNvContentPartPr/>
                <p14:nvPr/>
              </p14:nvContentPartPr>
              <p14:xfrm>
                <a:off x="3815074" y="1323633"/>
                <a:ext cx="221760" cy="215640"/>
              </p14:xfrm>
            </p:contentPart>
          </mc:Choice>
          <mc:Fallback xmlns="">
            <p:pic>
              <p:nvPicPr>
                <p:cNvPr id="31" name="Freihand 30">
                  <a:extLst>
                    <a:ext uri="{FF2B5EF4-FFF2-40B4-BE49-F238E27FC236}">
                      <a16:creationId xmlns:a16="http://schemas.microsoft.com/office/drawing/2014/main" id="{716F2A37-BC46-C84E-5EBE-43EA5A7AB380}"/>
                    </a:ext>
                  </a:extLst>
                </p:cNvPr>
                <p:cNvPicPr/>
                <p:nvPr/>
              </p:nvPicPr>
              <p:blipFill>
                <a:blip r:embed="rId17"/>
                <a:stretch>
                  <a:fillRect/>
                </a:stretch>
              </p:blipFill>
              <p:spPr>
                <a:xfrm>
                  <a:off x="3806434" y="1314993"/>
                  <a:ext cx="239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Freihand 31">
                  <a:extLst>
                    <a:ext uri="{FF2B5EF4-FFF2-40B4-BE49-F238E27FC236}">
                      <a16:creationId xmlns:a16="http://schemas.microsoft.com/office/drawing/2014/main" id="{FF08FF16-8B8E-409B-B477-46AF3C7ACF25}"/>
                    </a:ext>
                  </a:extLst>
                </p14:cNvPr>
                <p14:cNvContentPartPr/>
                <p14:nvPr/>
              </p14:nvContentPartPr>
              <p14:xfrm>
                <a:off x="4067434" y="1424073"/>
                <a:ext cx="242640" cy="113760"/>
              </p14:xfrm>
            </p:contentPart>
          </mc:Choice>
          <mc:Fallback xmlns="">
            <p:pic>
              <p:nvPicPr>
                <p:cNvPr id="32" name="Freihand 31">
                  <a:extLst>
                    <a:ext uri="{FF2B5EF4-FFF2-40B4-BE49-F238E27FC236}">
                      <a16:creationId xmlns:a16="http://schemas.microsoft.com/office/drawing/2014/main" id="{FF08FF16-8B8E-409B-B477-46AF3C7ACF25}"/>
                    </a:ext>
                  </a:extLst>
                </p:cNvPr>
                <p:cNvPicPr/>
                <p:nvPr/>
              </p:nvPicPr>
              <p:blipFill>
                <a:blip r:embed="rId19"/>
                <a:stretch>
                  <a:fillRect/>
                </a:stretch>
              </p:blipFill>
              <p:spPr>
                <a:xfrm>
                  <a:off x="4058794" y="1415073"/>
                  <a:ext cx="260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Freihand 32">
                  <a:extLst>
                    <a:ext uri="{FF2B5EF4-FFF2-40B4-BE49-F238E27FC236}">
                      <a16:creationId xmlns:a16="http://schemas.microsoft.com/office/drawing/2014/main" id="{4079AF78-4A89-15C2-397A-D11F211B3EAA}"/>
                    </a:ext>
                  </a:extLst>
                </p14:cNvPr>
                <p14:cNvContentPartPr/>
                <p14:nvPr/>
              </p14:nvContentPartPr>
              <p14:xfrm>
                <a:off x="4246714" y="1264593"/>
                <a:ext cx="33840" cy="41040"/>
              </p14:xfrm>
            </p:contentPart>
          </mc:Choice>
          <mc:Fallback xmlns="">
            <p:pic>
              <p:nvPicPr>
                <p:cNvPr id="33" name="Freihand 32">
                  <a:extLst>
                    <a:ext uri="{FF2B5EF4-FFF2-40B4-BE49-F238E27FC236}">
                      <a16:creationId xmlns:a16="http://schemas.microsoft.com/office/drawing/2014/main" id="{4079AF78-4A89-15C2-397A-D11F211B3EAA}"/>
                    </a:ext>
                  </a:extLst>
                </p:cNvPr>
                <p:cNvPicPr/>
                <p:nvPr/>
              </p:nvPicPr>
              <p:blipFill>
                <a:blip r:embed="rId21"/>
                <a:stretch>
                  <a:fillRect/>
                </a:stretch>
              </p:blipFill>
              <p:spPr>
                <a:xfrm>
                  <a:off x="4237714" y="1255953"/>
                  <a:ext cx="51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Freihand 33">
                  <a:extLst>
                    <a:ext uri="{FF2B5EF4-FFF2-40B4-BE49-F238E27FC236}">
                      <a16:creationId xmlns:a16="http://schemas.microsoft.com/office/drawing/2014/main" id="{CD0D21A2-A866-955E-F6D5-43F0F49BDE63}"/>
                    </a:ext>
                  </a:extLst>
                </p14:cNvPr>
                <p14:cNvContentPartPr/>
                <p14:nvPr/>
              </p14:nvContentPartPr>
              <p14:xfrm>
                <a:off x="4351834" y="1293393"/>
                <a:ext cx="183600" cy="124200"/>
              </p14:xfrm>
            </p:contentPart>
          </mc:Choice>
          <mc:Fallback xmlns="">
            <p:pic>
              <p:nvPicPr>
                <p:cNvPr id="34" name="Freihand 33">
                  <a:extLst>
                    <a:ext uri="{FF2B5EF4-FFF2-40B4-BE49-F238E27FC236}">
                      <a16:creationId xmlns:a16="http://schemas.microsoft.com/office/drawing/2014/main" id="{CD0D21A2-A866-955E-F6D5-43F0F49BDE63}"/>
                    </a:ext>
                  </a:extLst>
                </p:cNvPr>
                <p:cNvPicPr/>
                <p:nvPr/>
              </p:nvPicPr>
              <p:blipFill>
                <a:blip r:embed="rId23"/>
                <a:stretch>
                  <a:fillRect/>
                </a:stretch>
              </p:blipFill>
              <p:spPr>
                <a:xfrm>
                  <a:off x="4343194" y="1284393"/>
                  <a:ext cx="201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Freihand 34">
                  <a:extLst>
                    <a:ext uri="{FF2B5EF4-FFF2-40B4-BE49-F238E27FC236}">
                      <a16:creationId xmlns:a16="http://schemas.microsoft.com/office/drawing/2014/main" id="{01E25017-6527-4710-E81E-5C1164AB2D1B}"/>
                    </a:ext>
                  </a:extLst>
                </p14:cNvPr>
                <p14:cNvContentPartPr/>
                <p14:nvPr/>
              </p14:nvContentPartPr>
              <p14:xfrm>
                <a:off x="4580074" y="1091793"/>
                <a:ext cx="113760" cy="206640"/>
              </p14:xfrm>
            </p:contentPart>
          </mc:Choice>
          <mc:Fallback xmlns="">
            <p:pic>
              <p:nvPicPr>
                <p:cNvPr id="35" name="Freihand 34">
                  <a:extLst>
                    <a:ext uri="{FF2B5EF4-FFF2-40B4-BE49-F238E27FC236}">
                      <a16:creationId xmlns:a16="http://schemas.microsoft.com/office/drawing/2014/main" id="{01E25017-6527-4710-E81E-5C1164AB2D1B}"/>
                    </a:ext>
                  </a:extLst>
                </p:cNvPr>
                <p:cNvPicPr/>
                <p:nvPr/>
              </p:nvPicPr>
              <p:blipFill>
                <a:blip r:embed="rId25"/>
                <a:stretch>
                  <a:fillRect/>
                </a:stretch>
              </p:blipFill>
              <p:spPr>
                <a:xfrm>
                  <a:off x="4571074" y="1082793"/>
                  <a:ext cx="131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Freihand 35">
                  <a:extLst>
                    <a:ext uri="{FF2B5EF4-FFF2-40B4-BE49-F238E27FC236}">
                      <a16:creationId xmlns:a16="http://schemas.microsoft.com/office/drawing/2014/main" id="{3A4DED40-65D2-B290-7C61-310BECCF5620}"/>
                    </a:ext>
                  </a:extLst>
                </p14:cNvPr>
                <p14:cNvContentPartPr/>
                <p14:nvPr/>
              </p14:nvContentPartPr>
              <p14:xfrm>
                <a:off x="4738114" y="1124553"/>
                <a:ext cx="127800" cy="131400"/>
              </p14:xfrm>
            </p:contentPart>
          </mc:Choice>
          <mc:Fallback xmlns="">
            <p:pic>
              <p:nvPicPr>
                <p:cNvPr id="36" name="Freihand 35">
                  <a:extLst>
                    <a:ext uri="{FF2B5EF4-FFF2-40B4-BE49-F238E27FC236}">
                      <a16:creationId xmlns:a16="http://schemas.microsoft.com/office/drawing/2014/main" id="{3A4DED40-65D2-B290-7C61-310BECCF5620}"/>
                    </a:ext>
                  </a:extLst>
                </p:cNvPr>
                <p:cNvPicPr/>
                <p:nvPr/>
              </p:nvPicPr>
              <p:blipFill>
                <a:blip r:embed="rId27"/>
                <a:stretch>
                  <a:fillRect/>
                </a:stretch>
              </p:blipFill>
              <p:spPr>
                <a:xfrm>
                  <a:off x="4729474" y="1115913"/>
                  <a:ext cx="145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94AC5742-62F6-9DCD-2D83-2C5DDA9C276D}"/>
                    </a:ext>
                  </a:extLst>
                </p14:cNvPr>
                <p14:cNvContentPartPr/>
                <p14:nvPr/>
              </p14:nvContentPartPr>
              <p14:xfrm>
                <a:off x="4823434" y="931953"/>
                <a:ext cx="96840" cy="212040"/>
              </p14:xfrm>
            </p:contentPart>
          </mc:Choice>
          <mc:Fallback xmlns="">
            <p:pic>
              <p:nvPicPr>
                <p:cNvPr id="37" name="Freihand 36">
                  <a:extLst>
                    <a:ext uri="{FF2B5EF4-FFF2-40B4-BE49-F238E27FC236}">
                      <a16:creationId xmlns:a16="http://schemas.microsoft.com/office/drawing/2014/main" id="{94AC5742-62F6-9DCD-2D83-2C5DDA9C276D}"/>
                    </a:ext>
                  </a:extLst>
                </p:cNvPr>
                <p:cNvPicPr/>
                <p:nvPr/>
              </p:nvPicPr>
              <p:blipFill>
                <a:blip r:embed="rId29"/>
                <a:stretch>
                  <a:fillRect/>
                </a:stretch>
              </p:blipFill>
              <p:spPr>
                <a:xfrm>
                  <a:off x="4814794" y="922953"/>
                  <a:ext cx="1144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739494F6-78F1-E839-8E13-C12DD41C3635}"/>
                    </a:ext>
                  </a:extLst>
                </p14:cNvPr>
                <p14:cNvContentPartPr/>
                <p14:nvPr/>
              </p14:nvContentPartPr>
              <p14:xfrm>
                <a:off x="4511674" y="1494993"/>
                <a:ext cx="230760" cy="166680"/>
              </p14:xfrm>
            </p:contentPart>
          </mc:Choice>
          <mc:Fallback xmlns="">
            <p:pic>
              <p:nvPicPr>
                <p:cNvPr id="39" name="Freihand 38">
                  <a:extLst>
                    <a:ext uri="{FF2B5EF4-FFF2-40B4-BE49-F238E27FC236}">
                      <a16:creationId xmlns:a16="http://schemas.microsoft.com/office/drawing/2014/main" id="{739494F6-78F1-E839-8E13-C12DD41C3635}"/>
                    </a:ext>
                  </a:extLst>
                </p:cNvPr>
                <p:cNvPicPr/>
                <p:nvPr/>
              </p:nvPicPr>
              <p:blipFill>
                <a:blip r:embed="rId31"/>
                <a:stretch>
                  <a:fillRect/>
                </a:stretch>
              </p:blipFill>
              <p:spPr>
                <a:xfrm>
                  <a:off x="4502674" y="1486353"/>
                  <a:ext cx="248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86A5EAF3-3B14-7EF4-1E3E-C232A54BCC23}"/>
                    </a:ext>
                  </a:extLst>
                </p14:cNvPr>
                <p14:cNvContentPartPr/>
                <p14:nvPr/>
              </p14:nvContentPartPr>
              <p14:xfrm>
                <a:off x="4707154" y="1430553"/>
                <a:ext cx="32400" cy="38520"/>
              </p14:xfrm>
            </p:contentPart>
          </mc:Choice>
          <mc:Fallback xmlns="">
            <p:pic>
              <p:nvPicPr>
                <p:cNvPr id="40" name="Freihand 39">
                  <a:extLst>
                    <a:ext uri="{FF2B5EF4-FFF2-40B4-BE49-F238E27FC236}">
                      <a16:creationId xmlns:a16="http://schemas.microsoft.com/office/drawing/2014/main" id="{86A5EAF3-3B14-7EF4-1E3E-C232A54BCC23}"/>
                    </a:ext>
                  </a:extLst>
                </p:cNvPr>
                <p:cNvPicPr/>
                <p:nvPr/>
              </p:nvPicPr>
              <p:blipFill>
                <a:blip r:embed="rId33"/>
                <a:stretch>
                  <a:fillRect/>
                </a:stretch>
              </p:blipFill>
              <p:spPr>
                <a:xfrm>
                  <a:off x="4698514" y="1421553"/>
                  <a:ext cx="50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Freihand 40">
                  <a:extLst>
                    <a:ext uri="{FF2B5EF4-FFF2-40B4-BE49-F238E27FC236}">
                      <a16:creationId xmlns:a16="http://schemas.microsoft.com/office/drawing/2014/main" id="{21F73661-81E3-9810-FFB1-D5B215D27813}"/>
                    </a:ext>
                  </a:extLst>
                </p14:cNvPr>
                <p14:cNvContentPartPr/>
                <p14:nvPr/>
              </p14:nvContentPartPr>
              <p14:xfrm>
                <a:off x="4760794" y="1347753"/>
                <a:ext cx="144360" cy="227160"/>
              </p14:xfrm>
            </p:contentPart>
          </mc:Choice>
          <mc:Fallback xmlns="">
            <p:pic>
              <p:nvPicPr>
                <p:cNvPr id="41" name="Freihand 40">
                  <a:extLst>
                    <a:ext uri="{FF2B5EF4-FFF2-40B4-BE49-F238E27FC236}">
                      <a16:creationId xmlns:a16="http://schemas.microsoft.com/office/drawing/2014/main" id="{21F73661-81E3-9810-FFB1-D5B215D27813}"/>
                    </a:ext>
                  </a:extLst>
                </p:cNvPr>
                <p:cNvPicPr/>
                <p:nvPr/>
              </p:nvPicPr>
              <p:blipFill>
                <a:blip r:embed="rId35"/>
                <a:stretch>
                  <a:fillRect/>
                </a:stretch>
              </p:blipFill>
              <p:spPr>
                <a:xfrm>
                  <a:off x="4752154" y="1339113"/>
                  <a:ext cx="162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Freihand 41">
                  <a:extLst>
                    <a:ext uri="{FF2B5EF4-FFF2-40B4-BE49-F238E27FC236}">
                      <a16:creationId xmlns:a16="http://schemas.microsoft.com/office/drawing/2014/main" id="{F5A4B48E-04D3-4B71-C3A1-359B1657B3A4}"/>
                    </a:ext>
                  </a:extLst>
                </p14:cNvPr>
                <p14:cNvContentPartPr/>
                <p14:nvPr/>
              </p14:nvContentPartPr>
              <p14:xfrm>
                <a:off x="4962394" y="1367193"/>
                <a:ext cx="153360" cy="105120"/>
              </p14:xfrm>
            </p:contentPart>
          </mc:Choice>
          <mc:Fallback xmlns="">
            <p:pic>
              <p:nvPicPr>
                <p:cNvPr id="42" name="Freihand 41">
                  <a:extLst>
                    <a:ext uri="{FF2B5EF4-FFF2-40B4-BE49-F238E27FC236}">
                      <a16:creationId xmlns:a16="http://schemas.microsoft.com/office/drawing/2014/main" id="{F5A4B48E-04D3-4B71-C3A1-359B1657B3A4}"/>
                    </a:ext>
                  </a:extLst>
                </p:cNvPr>
                <p:cNvPicPr/>
                <p:nvPr/>
              </p:nvPicPr>
              <p:blipFill>
                <a:blip r:embed="rId37"/>
                <a:stretch>
                  <a:fillRect/>
                </a:stretch>
              </p:blipFill>
              <p:spPr>
                <a:xfrm>
                  <a:off x="4953754" y="1358193"/>
                  <a:ext cx="171000" cy="122760"/>
                </a:xfrm>
                <a:prstGeom prst="rect">
                  <a:avLst/>
                </a:prstGeom>
              </p:spPr>
            </p:pic>
          </mc:Fallback>
        </mc:AlternateContent>
      </p:grpSp>
      <p:grpSp>
        <p:nvGrpSpPr>
          <p:cNvPr id="48" name="Gruppieren 47">
            <a:extLst>
              <a:ext uri="{FF2B5EF4-FFF2-40B4-BE49-F238E27FC236}">
                <a16:creationId xmlns:a16="http://schemas.microsoft.com/office/drawing/2014/main" id="{0B9C575C-D373-B7F9-9B07-65856F7CBD0D}"/>
              </a:ext>
            </a:extLst>
          </p:cNvPr>
          <p:cNvGrpSpPr/>
          <p:nvPr/>
        </p:nvGrpSpPr>
        <p:grpSpPr>
          <a:xfrm>
            <a:off x="6080914" y="376473"/>
            <a:ext cx="712080" cy="694080"/>
            <a:chOff x="6080914" y="376473"/>
            <a:chExt cx="712080" cy="694080"/>
          </a:xfrm>
        </p:grpSpPr>
        <mc:AlternateContent xmlns:mc="http://schemas.openxmlformats.org/markup-compatibility/2006" xmlns:p14="http://schemas.microsoft.com/office/powerpoint/2010/main">
          <mc:Choice Requires="p14">
            <p:contentPart p14:bwMode="auto" r:id="rId38">
              <p14:nvContentPartPr>
                <p14:cNvPr id="43" name="Freihand 42">
                  <a:extLst>
                    <a:ext uri="{FF2B5EF4-FFF2-40B4-BE49-F238E27FC236}">
                      <a16:creationId xmlns:a16="http://schemas.microsoft.com/office/drawing/2014/main" id="{123FB132-73B8-C7D0-0A07-0AD7566F5237}"/>
                    </a:ext>
                  </a:extLst>
                </p14:cNvPr>
                <p14:cNvContentPartPr/>
                <p14:nvPr/>
              </p14:nvContentPartPr>
              <p14:xfrm>
                <a:off x="6647194" y="712713"/>
                <a:ext cx="45000" cy="294480"/>
              </p14:xfrm>
            </p:contentPart>
          </mc:Choice>
          <mc:Fallback xmlns="">
            <p:pic>
              <p:nvPicPr>
                <p:cNvPr id="43" name="Freihand 42">
                  <a:extLst>
                    <a:ext uri="{FF2B5EF4-FFF2-40B4-BE49-F238E27FC236}">
                      <a16:creationId xmlns:a16="http://schemas.microsoft.com/office/drawing/2014/main" id="{123FB132-73B8-C7D0-0A07-0AD7566F5237}"/>
                    </a:ext>
                  </a:extLst>
                </p:cNvPr>
                <p:cNvPicPr/>
                <p:nvPr/>
              </p:nvPicPr>
              <p:blipFill>
                <a:blip r:embed="rId39"/>
                <a:stretch>
                  <a:fillRect/>
                </a:stretch>
              </p:blipFill>
              <p:spPr>
                <a:xfrm>
                  <a:off x="6638194" y="703713"/>
                  <a:ext cx="626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Freihand 43">
                  <a:extLst>
                    <a:ext uri="{FF2B5EF4-FFF2-40B4-BE49-F238E27FC236}">
                      <a16:creationId xmlns:a16="http://schemas.microsoft.com/office/drawing/2014/main" id="{9EA6B6B0-A62E-6A8E-44DA-FCD31953D51A}"/>
                    </a:ext>
                  </a:extLst>
                </p14:cNvPr>
                <p14:cNvContentPartPr/>
                <p14:nvPr/>
              </p14:nvContentPartPr>
              <p14:xfrm>
                <a:off x="6603994" y="854193"/>
                <a:ext cx="189000" cy="216360"/>
              </p14:xfrm>
            </p:contentPart>
          </mc:Choice>
          <mc:Fallback xmlns="">
            <p:pic>
              <p:nvPicPr>
                <p:cNvPr id="44" name="Freihand 43">
                  <a:extLst>
                    <a:ext uri="{FF2B5EF4-FFF2-40B4-BE49-F238E27FC236}">
                      <a16:creationId xmlns:a16="http://schemas.microsoft.com/office/drawing/2014/main" id="{9EA6B6B0-A62E-6A8E-44DA-FCD31953D51A}"/>
                    </a:ext>
                  </a:extLst>
                </p:cNvPr>
                <p:cNvPicPr/>
                <p:nvPr/>
              </p:nvPicPr>
              <p:blipFill>
                <a:blip r:embed="rId41"/>
                <a:stretch>
                  <a:fillRect/>
                </a:stretch>
              </p:blipFill>
              <p:spPr>
                <a:xfrm>
                  <a:off x="6595354" y="845193"/>
                  <a:ext cx="206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Freihand 44">
                  <a:extLst>
                    <a:ext uri="{FF2B5EF4-FFF2-40B4-BE49-F238E27FC236}">
                      <a16:creationId xmlns:a16="http://schemas.microsoft.com/office/drawing/2014/main" id="{8EEA9CCC-44F6-4905-A8F9-89EE94EB0486}"/>
                    </a:ext>
                  </a:extLst>
                </p14:cNvPr>
                <p14:cNvContentPartPr/>
                <p14:nvPr/>
              </p14:nvContentPartPr>
              <p14:xfrm>
                <a:off x="6080914" y="430833"/>
                <a:ext cx="133920" cy="193320"/>
              </p14:xfrm>
            </p:contentPart>
          </mc:Choice>
          <mc:Fallback xmlns="">
            <p:pic>
              <p:nvPicPr>
                <p:cNvPr id="45" name="Freihand 44">
                  <a:extLst>
                    <a:ext uri="{FF2B5EF4-FFF2-40B4-BE49-F238E27FC236}">
                      <a16:creationId xmlns:a16="http://schemas.microsoft.com/office/drawing/2014/main" id="{8EEA9CCC-44F6-4905-A8F9-89EE94EB0486}"/>
                    </a:ext>
                  </a:extLst>
                </p:cNvPr>
                <p:cNvPicPr/>
                <p:nvPr/>
              </p:nvPicPr>
              <p:blipFill>
                <a:blip r:embed="rId43"/>
                <a:stretch>
                  <a:fillRect/>
                </a:stretch>
              </p:blipFill>
              <p:spPr>
                <a:xfrm>
                  <a:off x="6072274" y="421833"/>
                  <a:ext cx="151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Freihand 45">
                  <a:extLst>
                    <a:ext uri="{FF2B5EF4-FFF2-40B4-BE49-F238E27FC236}">
                      <a16:creationId xmlns:a16="http://schemas.microsoft.com/office/drawing/2014/main" id="{A92610CA-1CE4-5E32-80F1-13C3F7B5ED44}"/>
                    </a:ext>
                  </a:extLst>
                </p14:cNvPr>
                <p14:cNvContentPartPr/>
                <p14:nvPr/>
              </p14:nvContentPartPr>
              <p14:xfrm>
                <a:off x="6247594" y="464673"/>
                <a:ext cx="191880" cy="146160"/>
              </p14:xfrm>
            </p:contentPart>
          </mc:Choice>
          <mc:Fallback xmlns="">
            <p:pic>
              <p:nvPicPr>
                <p:cNvPr id="46" name="Freihand 45">
                  <a:extLst>
                    <a:ext uri="{FF2B5EF4-FFF2-40B4-BE49-F238E27FC236}">
                      <a16:creationId xmlns:a16="http://schemas.microsoft.com/office/drawing/2014/main" id="{A92610CA-1CE4-5E32-80F1-13C3F7B5ED44}"/>
                    </a:ext>
                  </a:extLst>
                </p:cNvPr>
                <p:cNvPicPr/>
                <p:nvPr/>
              </p:nvPicPr>
              <p:blipFill>
                <a:blip r:embed="rId45"/>
                <a:stretch>
                  <a:fillRect/>
                </a:stretch>
              </p:blipFill>
              <p:spPr>
                <a:xfrm>
                  <a:off x="6238954" y="455673"/>
                  <a:ext cx="209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Freihand 46">
                  <a:extLst>
                    <a:ext uri="{FF2B5EF4-FFF2-40B4-BE49-F238E27FC236}">
                      <a16:creationId xmlns:a16="http://schemas.microsoft.com/office/drawing/2014/main" id="{C5C54D21-141A-8148-92E8-289C6F760447}"/>
                    </a:ext>
                  </a:extLst>
                </p14:cNvPr>
                <p14:cNvContentPartPr/>
                <p14:nvPr/>
              </p14:nvContentPartPr>
              <p14:xfrm>
                <a:off x="6465394" y="376473"/>
                <a:ext cx="322920" cy="132480"/>
              </p14:xfrm>
            </p:contentPart>
          </mc:Choice>
          <mc:Fallback xmlns="">
            <p:pic>
              <p:nvPicPr>
                <p:cNvPr id="47" name="Freihand 46">
                  <a:extLst>
                    <a:ext uri="{FF2B5EF4-FFF2-40B4-BE49-F238E27FC236}">
                      <a16:creationId xmlns:a16="http://schemas.microsoft.com/office/drawing/2014/main" id="{C5C54D21-141A-8148-92E8-289C6F760447}"/>
                    </a:ext>
                  </a:extLst>
                </p:cNvPr>
                <p:cNvPicPr/>
                <p:nvPr/>
              </p:nvPicPr>
              <p:blipFill>
                <a:blip r:embed="rId47"/>
                <a:stretch>
                  <a:fillRect/>
                </a:stretch>
              </p:blipFill>
              <p:spPr>
                <a:xfrm>
                  <a:off x="6456394" y="367833"/>
                  <a:ext cx="340560" cy="150120"/>
                </a:xfrm>
                <a:prstGeom prst="rect">
                  <a:avLst/>
                </a:prstGeom>
              </p:spPr>
            </p:pic>
          </mc:Fallback>
        </mc:AlternateContent>
      </p:grpSp>
      <p:grpSp>
        <p:nvGrpSpPr>
          <p:cNvPr id="52" name="Gruppieren 51">
            <a:extLst>
              <a:ext uri="{FF2B5EF4-FFF2-40B4-BE49-F238E27FC236}">
                <a16:creationId xmlns:a16="http://schemas.microsoft.com/office/drawing/2014/main" id="{A1E771A6-3990-6D9B-AB88-D1B1AE22EFD1}"/>
              </a:ext>
            </a:extLst>
          </p:cNvPr>
          <p:cNvGrpSpPr/>
          <p:nvPr/>
        </p:nvGrpSpPr>
        <p:grpSpPr>
          <a:xfrm>
            <a:off x="964954" y="1812513"/>
            <a:ext cx="4708440" cy="2448720"/>
            <a:chOff x="964954" y="1812513"/>
            <a:chExt cx="4708440" cy="2448720"/>
          </a:xfrm>
        </p:grpSpPr>
        <mc:AlternateContent xmlns:mc="http://schemas.openxmlformats.org/markup-compatibility/2006" xmlns:p14="http://schemas.microsoft.com/office/powerpoint/2010/main">
          <mc:Choice Requires="p14">
            <p:contentPart p14:bwMode="auto" r:id="rId48">
              <p14:nvContentPartPr>
                <p14:cNvPr id="4" name="Freihand 3">
                  <a:extLst>
                    <a:ext uri="{FF2B5EF4-FFF2-40B4-BE49-F238E27FC236}">
                      <a16:creationId xmlns:a16="http://schemas.microsoft.com/office/drawing/2014/main" id="{75EB118F-2DD7-2315-2551-8558A533769A}"/>
                    </a:ext>
                  </a:extLst>
                </p14:cNvPr>
                <p14:cNvContentPartPr/>
                <p14:nvPr/>
              </p14:nvContentPartPr>
              <p14:xfrm>
                <a:off x="964954" y="4208673"/>
                <a:ext cx="642960" cy="52560"/>
              </p14:xfrm>
            </p:contentPart>
          </mc:Choice>
          <mc:Fallback xmlns="">
            <p:pic>
              <p:nvPicPr>
                <p:cNvPr id="4" name="Freihand 3">
                  <a:extLst>
                    <a:ext uri="{FF2B5EF4-FFF2-40B4-BE49-F238E27FC236}">
                      <a16:creationId xmlns:a16="http://schemas.microsoft.com/office/drawing/2014/main" id="{75EB118F-2DD7-2315-2551-8558A533769A}"/>
                    </a:ext>
                  </a:extLst>
                </p:cNvPr>
                <p:cNvPicPr/>
                <p:nvPr/>
              </p:nvPicPr>
              <p:blipFill>
                <a:blip r:embed="rId49"/>
                <a:stretch>
                  <a:fillRect/>
                </a:stretch>
              </p:blipFill>
              <p:spPr>
                <a:xfrm>
                  <a:off x="955954" y="4200033"/>
                  <a:ext cx="660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 name="Freihand 4">
                  <a:extLst>
                    <a:ext uri="{FF2B5EF4-FFF2-40B4-BE49-F238E27FC236}">
                      <a16:creationId xmlns:a16="http://schemas.microsoft.com/office/drawing/2014/main" id="{8C4C7717-B329-1C28-9C3C-673A8B9083CB}"/>
                    </a:ext>
                  </a:extLst>
                </p14:cNvPr>
                <p14:cNvContentPartPr/>
                <p14:nvPr/>
              </p14:nvContentPartPr>
              <p14:xfrm>
                <a:off x="1533394" y="3789993"/>
                <a:ext cx="869040" cy="413280"/>
              </p14:xfrm>
            </p:contentPart>
          </mc:Choice>
          <mc:Fallback xmlns="">
            <p:pic>
              <p:nvPicPr>
                <p:cNvPr id="5" name="Freihand 4">
                  <a:extLst>
                    <a:ext uri="{FF2B5EF4-FFF2-40B4-BE49-F238E27FC236}">
                      <a16:creationId xmlns:a16="http://schemas.microsoft.com/office/drawing/2014/main" id="{8C4C7717-B329-1C28-9C3C-673A8B9083CB}"/>
                    </a:ext>
                  </a:extLst>
                </p:cNvPr>
                <p:cNvPicPr/>
                <p:nvPr/>
              </p:nvPicPr>
              <p:blipFill>
                <a:blip r:embed="rId51"/>
                <a:stretch>
                  <a:fillRect/>
                </a:stretch>
              </p:blipFill>
              <p:spPr>
                <a:xfrm>
                  <a:off x="1524394" y="3781353"/>
                  <a:ext cx="88668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 name="Freihand 5">
                  <a:extLst>
                    <a:ext uri="{FF2B5EF4-FFF2-40B4-BE49-F238E27FC236}">
                      <a16:creationId xmlns:a16="http://schemas.microsoft.com/office/drawing/2014/main" id="{F994F535-AB48-E17A-62E4-BE22DC2EDC41}"/>
                    </a:ext>
                  </a:extLst>
                </p14:cNvPr>
                <p14:cNvContentPartPr/>
                <p14:nvPr/>
              </p14:nvContentPartPr>
              <p14:xfrm>
                <a:off x="2434114" y="3290313"/>
                <a:ext cx="447840" cy="522360"/>
              </p14:xfrm>
            </p:contentPart>
          </mc:Choice>
          <mc:Fallback xmlns="">
            <p:pic>
              <p:nvPicPr>
                <p:cNvPr id="6" name="Freihand 5">
                  <a:extLst>
                    <a:ext uri="{FF2B5EF4-FFF2-40B4-BE49-F238E27FC236}">
                      <a16:creationId xmlns:a16="http://schemas.microsoft.com/office/drawing/2014/main" id="{F994F535-AB48-E17A-62E4-BE22DC2EDC41}"/>
                    </a:ext>
                  </a:extLst>
                </p:cNvPr>
                <p:cNvPicPr/>
                <p:nvPr/>
              </p:nvPicPr>
              <p:blipFill>
                <a:blip r:embed="rId53"/>
                <a:stretch>
                  <a:fillRect/>
                </a:stretch>
              </p:blipFill>
              <p:spPr>
                <a:xfrm>
                  <a:off x="2425474" y="3281313"/>
                  <a:ext cx="46548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 name="Freihand 7">
                  <a:extLst>
                    <a:ext uri="{FF2B5EF4-FFF2-40B4-BE49-F238E27FC236}">
                      <a16:creationId xmlns:a16="http://schemas.microsoft.com/office/drawing/2014/main" id="{659B6F2B-1199-0EC4-87CD-80DA305F9B6F}"/>
                    </a:ext>
                  </a:extLst>
                </p14:cNvPr>
                <p14:cNvContentPartPr/>
                <p14:nvPr/>
              </p14:nvContentPartPr>
              <p14:xfrm>
                <a:off x="2803834" y="3234153"/>
                <a:ext cx="932760" cy="172440"/>
              </p14:xfrm>
            </p:contentPart>
          </mc:Choice>
          <mc:Fallback xmlns="">
            <p:pic>
              <p:nvPicPr>
                <p:cNvPr id="8" name="Freihand 7">
                  <a:extLst>
                    <a:ext uri="{FF2B5EF4-FFF2-40B4-BE49-F238E27FC236}">
                      <a16:creationId xmlns:a16="http://schemas.microsoft.com/office/drawing/2014/main" id="{659B6F2B-1199-0EC4-87CD-80DA305F9B6F}"/>
                    </a:ext>
                  </a:extLst>
                </p:cNvPr>
                <p:cNvPicPr/>
                <p:nvPr/>
              </p:nvPicPr>
              <p:blipFill>
                <a:blip r:embed="rId55"/>
                <a:stretch>
                  <a:fillRect/>
                </a:stretch>
              </p:blipFill>
              <p:spPr>
                <a:xfrm>
                  <a:off x="2794834" y="3225153"/>
                  <a:ext cx="950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 name="Freihand 9">
                  <a:extLst>
                    <a:ext uri="{FF2B5EF4-FFF2-40B4-BE49-F238E27FC236}">
                      <a16:creationId xmlns:a16="http://schemas.microsoft.com/office/drawing/2014/main" id="{15241A9F-F997-C0F4-79A4-D695FBB1DC12}"/>
                    </a:ext>
                  </a:extLst>
                </p14:cNvPr>
                <p14:cNvContentPartPr/>
                <p14:nvPr/>
              </p14:nvContentPartPr>
              <p14:xfrm>
                <a:off x="3724714" y="2491473"/>
                <a:ext cx="801000" cy="743040"/>
              </p14:xfrm>
            </p:contentPart>
          </mc:Choice>
          <mc:Fallback xmlns="">
            <p:pic>
              <p:nvPicPr>
                <p:cNvPr id="10" name="Freihand 9">
                  <a:extLst>
                    <a:ext uri="{FF2B5EF4-FFF2-40B4-BE49-F238E27FC236}">
                      <a16:creationId xmlns:a16="http://schemas.microsoft.com/office/drawing/2014/main" id="{15241A9F-F997-C0F4-79A4-D695FBB1DC12}"/>
                    </a:ext>
                  </a:extLst>
                </p:cNvPr>
                <p:cNvPicPr/>
                <p:nvPr/>
              </p:nvPicPr>
              <p:blipFill>
                <a:blip r:embed="rId57"/>
                <a:stretch>
                  <a:fillRect/>
                </a:stretch>
              </p:blipFill>
              <p:spPr>
                <a:xfrm>
                  <a:off x="3716074" y="2482833"/>
                  <a:ext cx="81864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 name="Freihand 11">
                  <a:extLst>
                    <a:ext uri="{FF2B5EF4-FFF2-40B4-BE49-F238E27FC236}">
                      <a16:creationId xmlns:a16="http://schemas.microsoft.com/office/drawing/2014/main" id="{A7FB9533-070C-7C98-3CD8-D33DC0A2188E}"/>
                    </a:ext>
                  </a:extLst>
                </p14:cNvPr>
                <p14:cNvContentPartPr/>
                <p14:nvPr/>
              </p14:nvContentPartPr>
              <p14:xfrm>
                <a:off x="4442194" y="2546193"/>
                <a:ext cx="23040" cy="19080"/>
              </p14:xfrm>
            </p:contentPart>
          </mc:Choice>
          <mc:Fallback xmlns="">
            <p:pic>
              <p:nvPicPr>
                <p:cNvPr id="12" name="Freihand 11">
                  <a:extLst>
                    <a:ext uri="{FF2B5EF4-FFF2-40B4-BE49-F238E27FC236}">
                      <a16:creationId xmlns:a16="http://schemas.microsoft.com/office/drawing/2014/main" id="{A7FB9533-070C-7C98-3CD8-D33DC0A2188E}"/>
                    </a:ext>
                  </a:extLst>
                </p:cNvPr>
                <p:cNvPicPr/>
                <p:nvPr/>
              </p:nvPicPr>
              <p:blipFill>
                <a:blip r:embed="rId59"/>
                <a:stretch>
                  <a:fillRect/>
                </a:stretch>
              </p:blipFill>
              <p:spPr>
                <a:xfrm>
                  <a:off x="4433554" y="2537553"/>
                  <a:ext cx="40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Freihand 14">
                  <a:extLst>
                    <a:ext uri="{FF2B5EF4-FFF2-40B4-BE49-F238E27FC236}">
                      <a16:creationId xmlns:a16="http://schemas.microsoft.com/office/drawing/2014/main" id="{EB17B962-8570-0972-3539-E49E9CD6449A}"/>
                    </a:ext>
                  </a:extLst>
                </p14:cNvPr>
                <p14:cNvContentPartPr/>
                <p14:nvPr/>
              </p14:nvContentPartPr>
              <p14:xfrm>
                <a:off x="4461634" y="2533593"/>
                <a:ext cx="179280" cy="418680"/>
              </p14:xfrm>
            </p:contentPart>
          </mc:Choice>
          <mc:Fallback xmlns="">
            <p:pic>
              <p:nvPicPr>
                <p:cNvPr id="15" name="Freihand 14">
                  <a:extLst>
                    <a:ext uri="{FF2B5EF4-FFF2-40B4-BE49-F238E27FC236}">
                      <a16:creationId xmlns:a16="http://schemas.microsoft.com/office/drawing/2014/main" id="{EB17B962-8570-0972-3539-E49E9CD6449A}"/>
                    </a:ext>
                  </a:extLst>
                </p:cNvPr>
                <p:cNvPicPr/>
                <p:nvPr/>
              </p:nvPicPr>
              <p:blipFill>
                <a:blip r:embed="rId61"/>
                <a:stretch>
                  <a:fillRect/>
                </a:stretch>
              </p:blipFill>
              <p:spPr>
                <a:xfrm>
                  <a:off x="4452634" y="2524953"/>
                  <a:ext cx="19692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Freihand 15">
                  <a:extLst>
                    <a:ext uri="{FF2B5EF4-FFF2-40B4-BE49-F238E27FC236}">
                      <a16:creationId xmlns:a16="http://schemas.microsoft.com/office/drawing/2014/main" id="{3F2D2AAA-50A9-253F-7CD2-095DD14DF1E5}"/>
                    </a:ext>
                  </a:extLst>
                </p14:cNvPr>
                <p14:cNvContentPartPr/>
                <p14:nvPr/>
              </p14:nvContentPartPr>
              <p14:xfrm>
                <a:off x="4545874" y="2511633"/>
                <a:ext cx="410760" cy="486000"/>
              </p14:xfrm>
            </p:contentPart>
          </mc:Choice>
          <mc:Fallback xmlns="">
            <p:pic>
              <p:nvPicPr>
                <p:cNvPr id="16" name="Freihand 15">
                  <a:extLst>
                    <a:ext uri="{FF2B5EF4-FFF2-40B4-BE49-F238E27FC236}">
                      <a16:creationId xmlns:a16="http://schemas.microsoft.com/office/drawing/2014/main" id="{3F2D2AAA-50A9-253F-7CD2-095DD14DF1E5}"/>
                    </a:ext>
                  </a:extLst>
                </p:cNvPr>
                <p:cNvPicPr/>
                <p:nvPr/>
              </p:nvPicPr>
              <p:blipFill>
                <a:blip r:embed="rId63"/>
                <a:stretch>
                  <a:fillRect/>
                </a:stretch>
              </p:blipFill>
              <p:spPr>
                <a:xfrm>
                  <a:off x="4536874" y="2502993"/>
                  <a:ext cx="4284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 name="Freihand 17">
                  <a:extLst>
                    <a:ext uri="{FF2B5EF4-FFF2-40B4-BE49-F238E27FC236}">
                      <a16:creationId xmlns:a16="http://schemas.microsoft.com/office/drawing/2014/main" id="{10DE4634-9046-5835-18E3-219FB6B122A8}"/>
                    </a:ext>
                  </a:extLst>
                </p14:cNvPr>
                <p14:cNvContentPartPr/>
                <p14:nvPr/>
              </p14:nvContentPartPr>
              <p14:xfrm>
                <a:off x="4972834" y="2269713"/>
                <a:ext cx="418320" cy="260280"/>
              </p14:xfrm>
            </p:contentPart>
          </mc:Choice>
          <mc:Fallback xmlns="">
            <p:pic>
              <p:nvPicPr>
                <p:cNvPr id="18" name="Freihand 17">
                  <a:extLst>
                    <a:ext uri="{FF2B5EF4-FFF2-40B4-BE49-F238E27FC236}">
                      <a16:creationId xmlns:a16="http://schemas.microsoft.com/office/drawing/2014/main" id="{10DE4634-9046-5835-18E3-219FB6B122A8}"/>
                    </a:ext>
                  </a:extLst>
                </p:cNvPr>
                <p:cNvPicPr/>
                <p:nvPr/>
              </p:nvPicPr>
              <p:blipFill>
                <a:blip r:embed="rId65"/>
                <a:stretch>
                  <a:fillRect/>
                </a:stretch>
              </p:blipFill>
              <p:spPr>
                <a:xfrm>
                  <a:off x="4963834" y="2261073"/>
                  <a:ext cx="435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 name="Freihand 18">
                  <a:extLst>
                    <a:ext uri="{FF2B5EF4-FFF2-40B4-BE49-F238E27FC236}">
                      <a16:creationId xmlns:a16="http://schemas.microsoft.com/office/drawing/2014/main" id="{0F6FB2B7-CB29-68FA-1321-02836AB98161}"/>
                    </a:ext>
                  </a:extLst>
                </p14:cNvPr>
                <p14:cNvContentPartPr/>
                <p14:nvPr/>
              </p14:nvContentPartPr>
              <p14:xfrm>
                <a:off x="5122234" y="2068113"/>
                <a:ext cx="551160" cy="312840"/>
              </p14:xfrm>
            </p:contentPart>
          </mc:Choice>
          <mc:Fallback xmlns="">
            <p:pic>
              <p:nvPicPr>
                <p:cNvPr id="19" name="Freihand 18">
                  <a:extLst>
                    <a:ext uri="{FF2B5EF4-FFF2-40B4-BE49-F238E27FC236}">
                      <a16:creationId xmlns:a16="http://schemas.microsoft.com/office/drawing/2014/main" id="{0F6FB2B7-CB29-68FA-1321-02836AB98161}"/>
                    </a:ext>
                  </a:extLst>
                </p:cNvPr>
                <p:cNvPicPr/>
                <p:nvPr/>
              </p:nvPicPr>
              <p:blipFill>
                <a:blip r:embed="rId67"/>
                <a:stretch>
                  <a:fillRect/>
                </a:stretch>
              </p:blipFill>
              <p:spPr>
                <a:xfrm>
                  <a:off x="5113594" y="2059113"/>
                  <a:ext cx="5688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7" name="Freihand 26">
                  <a:extLst>
                    <a:ext uri="{FF2B5EF4-FFF2-40B4-BE49-F238E27FC236}">
                      <a16:creationId xmlns:a16="http://schemas.microsoft.com/office/drawing/2014/main" id="{7027A7DF-E3EB-D0FC-EEFB-3052CBB8BAF2}"/>
                    </a:ext>
                  </a:extLst>
                </p14:cNvPr>
                <p14:cNvContentPartPr/>
                <p14:nvPr/>
              </p14:nvContentPartPr>
              <p14:xfrm>
                <a:off x="4441834" y="1812513"/>
                <a:ext cx="10800" cy="390960"/>
              </p14:xfrm>
            </p:contentPart>
          </mc:Choice>
          <mc:Fallback xmlns="">
            <p:pic>
              <p:nvPicPr>
                <p:cNvPr id="27" name="Freihand 26">
                  <a:extLst>
                    <a:ext uri="{FF2B5EF4-FFF2-40B4-BE49-F238E27FC236}">
                      <a16:creationId xmlns:a16="http://schemas.microsoft.com/office/drawing/2014/main" id="{7027A7DF-E3EB-D0FC-EEFB-3052CBB8BAF2}"/>
                    </a:ext>
                  </a:extLst>
                </p:cNvPr>
                <p:cNvPicPr/>
                <p:nvPr/>
              </p:nvPicPr>
              <p:blipFill>
                <a:blip r:embed="rId69"/>
                <a:stretch>
                  <a:fillRect/>
                </a:stretch>
              </p:blipFill>
              <p:spPr>
                <a:xfrm>
                  <a:off x="4433194" y="1803513"/>
                  <a:ext cx="284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8" name="Freihand 27">
                  <a:extLst>
                    <a:ext uri="{FF2B5EF4-FFF2-40B4-BE49-F238E27FC236}">
                      <a16:creationId xmlns:a16="http://schemas.microsoft.com/office/drawing/2014/main" id="{133E10B3-FB47-E046-E9E5-375CE18BD79A}"/>
                    </a:ext>
                  </a:extLst>
                </p14:cNvPr>
                <p14:cNvContentPartPr/>
                <p14:nvPr/>
              </p14:nvContentPartPr>
              <p14:xfrm>
                <a:off x="4409074" y="2041473"/>
                <a:ext cx="168840" cy="276840"/>
              </p14:xfrm>
            </p:contentPart>
          </mc:Choice>
          <mc:Fallback xmlns="">
            <p:pic>
              <p:nvPicPr>
                <p:cNvPr id="28" name="Freihand 27">
                  <a:extLst>
                    <a:ext uri="{FF2B5EF4-FFF2-40B4-BE49-F238E27FC236}">
                      <a16:creationId xmlns:a16="http://schemas.microsoft.com/office/drawing/2014/main" id="{133E10B3-FB47-E046-E9E5-375CE18BD79A}"/>
                    </a:ext>
                  </a:extLst>
                </p:cNvPr>
                <p:cNvPicPr/>
                <p:nvPr/>
              </p:nvPicPr>
              <p:blipFill>
                <a:blip r:embed="rId71"/>
                <a:stretch>
                  <a:fillRect/>
                </a:stretch>
              </p:blipFill>
              <p:spPr>
                <a:xfrm>
                  <a:off x="4400434" y="2032833"/>
                  <a:ext cx="186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76572F40-3482-E1DA-704F-4364284BFD6C}"/>
                    </a:ext>
                  </a:extLst>
                </p14:cNvPr>
                <p14:cNvContentPartPr/>
                <p14:nvPr/>
              </p14:nvContentPartPr>
              <p14:xfrm>
                <a:off x="3595834" y="3426393"/>
                <a:ext cx="31320" cy="290160"/>
              </p14:xfrm>
            </p:contentPart>
          </mc:Choice>
          <mc:Fallback xmlns="">
            <p:pic>
              <p:nvPicPr>
                <p:cNvPr id="50" name="Freihand 49">
                  <a:extLst>
                    <a:ext uri="{FF2B5EF4-FFF2-40B4-BE49-F238E27FC236}">
                      <a16:creationId xmlns:a16="http://schemas.microsoft.com/office/drawing/2014/main" id="{76572F40-3482-E1DA-704F-4364284BFD6C}"/>
                    </a:ext>
                  </a:extLst>
                </p:cNvPr>
                <p:cNvPicPr/>
                <p:nvPr/>
              </p:nvPicPr>
              <p:blipFill>
                <a:blip r:embed="rId73"/>
                <a:stretch>
                  <a:fillRect/>
                </a:stretch>
              </p:blipFill>
              <p:spPr>
                <a:xfrm>
                  <a:off x="3587194" y="3417393"/>
                  <a:ext cx="489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2536045B-29E7-06F6-18C5-8449167D3182}"/>
                    </a:ext>
                  </a:extLst>
                </p14:cNvPr>
                <p14:cNvContentPartPr/>
                <p14:nvPr/>
              </p14:nvContentPartPr>
              <p14:xfrm>
                <a:off x="3462274" y="3342873"/>
                <a:ext cx="210240" cy="187920"/>
              </p14:xfrm>
            </p:contentPart>
          </mc:Choice>
          <mc:Fallback xmlns="">
            <p:pic>
              <p:nvPicPr>
                <p:cNvPr id="51" name="Freihand 50">
                  <a:extLst>
                    <a:ext uri="{FF2B5EF4-FFF2-40B4-BE49-F238E27FC236}">
                      <a16:creationId xmlns:a16="http://schemas.microsoft.com/office/drawing/2014/main" id="{2536045B-29E7-06F6-18C5-8449167D3182}"/>
                    </a:ext>
                  </a:extLst>
                </p:cNvPr>
                <p:cNvPicPr/>
                <p:nvPr/>
              </p:nvPicPr>
              <p:blipFill>
                <a:blip r:embed="rId75"/>
                <a:stretch>
                  <a:fillRect/>
                </a:stretch>
              </p:blipFill>
              <p:spPr>
                <a:xfrm>
                  <a:off x="3453274" y="3334233"/>
                  <a:ext cx="227880" cy="205560"/>
                </a:xfrm>
                <a:prstGeom prst="rect">
                  <a:avLst/>
                </a:prstGeom>
              </p:spPr>
            </p:pic>
          </mc:Fallback>
        </mc:AlternateContent>
      </p:grpSp>
      <p:grpSp>
        <p:nvGrpSpPr>
          <p:cNvPr id="119810" name="Gruppieren 119809">
            <a:extLst>
              <a:ext uri="{FF2B5EF4-FFF2-40B4-BE49-F238E27FC236}">
                <a16:creationId xmlns:a16="http://schemas.microsoft.com/office/drawing/2014/main" id="{DF8174B6-EFDA-41FD-228B-EA55000DC638}"/>
              </a:ext>
            </a:extLst>
          </p:cNvPr>
          <p:cNvGrpSpPr/>
          <p:nvPr/>
        </p:nvGrpSpPr>
        <p:grpSpPr>
          <a:xfrm>
            <a:off x="2984194" y="3763353"/>
            <a:ext cx="885960" cy="364680"/>
            <a:chOff x="2984194" y="3763353"/>
            <a:chExt cx="885960" cy="364680"/>
          </a:xfrm>
        </p:grpSpPr>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348FE311-0357-A17A-462B-CABD64FB4909}"/>
                    </a:ext>
                  </a:extLst>
                </p14:cNvPr>
                <p14:cNvContentPartPr/>
                <p14:nvPr/>
              </p14:nvContentPartPr>
              <p14:xfrm>
                <a:off x="3136114" y="3938673"/>
                <a:ext cx="68760" cy="189360"/>
              </p14:xfrm>
            </p:contentPart>
          </mc:Choice>
          <mc:Fallback xmlns="">
            <p:pic>
              <p:nvPicPr>
                <p:cNvPr id="53" name="Freihand 52">
                  <a:extLst>
                    <a:ext uri="{FF2B5EF4-FFF2-40B4-BE49-F238E27FC236}">
                      <a16:creationId xmlns:a16="http://schemas.microsoft.com/office/drawing/2014/main" id="{348FE311-0357-A17A-462B-CABD64FB4909}"/>
                    </a:ext>
                  </a:extLst>
                </p:cNvPr>
                <p:cNvPicPr/>
                <p:nvPr/>
              </p:nvPicPr>
              <p:blipFill>
                <a:blip r:embed="rId77"/>
                <a:stretch>
                  <a:fillRect/>
                </a:stretch>
              </p:blipFill>
              <p:spPr>
                <a:xfrm>
                  <a:off x="3127474" y="3930033"/>
                  <a:ext cx="86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19F0BA24-F744-96DB-E509-F7273F221C0C}"/>
                    </a:ext>
                  </a:extLst>
                </p14:cNvPr>
                <p14:cNvContentPartPr/>
                <p14:nvPr/>
              </p14:nvContentPartPr>
              <p14:xfrm>
                <a:off x="2984194" y="3887193"/>
                <a:ext cx="245160" cy="207000"/>
              </p14:xfrm>
            </p:contentPart>
          </mc:Choice>
          <mc:Fallback xmlns="">
            <p:pic>
              <p:nvPicPr>
                <p:cNvPr id="54" name="Freihand 53">
                  <a:extLst>
                    <a:ext uri="{FF2B5EF4-FFF2-40B4-BE49-F238E27FC236}">
                      <a16:creationId xmlns:a16="http://schemas.microsoft.com/office/drawing/2014/main" id="{19F0BA24-F744-96DB-E509-F7273F221C0C}"/>
                    </a:ext>
                  </a:extLst>
                </p:cNvPr>
                <p:cNvPicPr/>
                <p:nvPr/>
              </p:nvPicPr>
              <p:blipFill>
                <a:blip r:embed="rId79"/>
                <a:stretch>
                  <a:fillRect/>
                </a:stretch>
              </p:blipFill>
              <p:spPr>
                <a:xfrm>
                  <a:off x="2975554" y="3878193"/>
                  <a:ext cx="2628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36869FB9-EC24-0621-8EFA-E46F5A41DC24}"/>
                    </a:ext>
                  </a:extLst>
                </p14:cNvPr>
                <p14:cNvContentPartPr/>
                <p14:nvPr/>
              </p14:nvContentPartPr>
              <p14:xfrm>
                <a:off x="3274354" y="3763353"/>
                <a:ext cx="158400" cy="275400"/>
              </p14:xfrm>
            </p:contentPart>
          </mc:Choice>
          <mc:Fallback xmlns="">
            <p:pic>
              <p:nvPicPr>
                <p:cNvPr id="56" name="Freihand 55">
                  <a:extLst>
                    <a:ext uri="{FF2B5EF4-FFF2-40B4-BE49-F238E27FC236}">
                      <a16:creationId xmlns:a16="http://schemas.microsoft.com/office/drawing/2014/main" id="{36869FB9-EC24-0621-8EFA-E46F5A41DC24}"/>
                    </a:ext>
                  </a:extLst>
                </p:cNvPr>
                <p:cNvPicPr/>
                <p:nvPr/>
              </p:nvPicPr>
              <p:blipFill>
                <a:blip r:embed="rId81"/>
                <a:stretch>
                  <a:fillRect/>
                </a:stretch>
              </p:blipFill>
              <p:spPr>
                <a:xfrm>
                  <a:off x="3265354" y="3754353"/>
                  <a:ext cx="1760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465744AB-9753-0DB2-1722-9B17E4B00539}"/>
                    </a:ext>
                  </a:extLst>
                </p14:cNvPr>
                <p14:cNvContentPartPr/>
                <p14:nvPr/>
              </p14:nvContentPartPr>
              <p14:xfrm>
                <a:off x="3490714" y="3774873"/>
                <a:ext cx="379440" cy="143280"/>
              </p14:xfrm>
            </p:contentPart>
          </mc:Choice>
          <mc:Fallback xmlns="">
            <p:pic>
              <p:nvPicPr>
                <p:cNvPr id="57" name="Freihand 56">
                  <a:extLst>
                    <a:ext uri="{FF2B5EF4-FFF2-40B4-BE49-F238E27FC236}">
                      <a16:creationId xmlns:a16="http://schemas.microsoft.com/office/drawing/2014/main" id="{465744AB-9753-0DB2-1722-9B17E4B00539}"/>
                    </a:ext>
                  </a:extLst>
                </p:cNvPr>
                <p:cNvPicPr/>
                <p:nvPr/>
              </p:nvPicPr>
              <p:blipFill>
                <a:blip r:embed="rId83"/>
                <a:stretch>
                  <a:fillRect/>
                </a:stretch>
              </p:blipFill>
              <p:spPr>
                <a:xfrm>
                  <a:off x="3482074" y="3765873"/>
                  <a:ext cx="397080" cy="160920"/>
                </a:xfrm>
                <a:prstGeom prst="rect">
                  <a:avLst/>
                </a:prstGeom>
              </p:spPr>
            </p:pic>
          </mc:Fallback>
        </mc:AlternateContent>
      </p:grpSp>
      <p:grpSp>
        <p:nvGrpSpPr>
          <p:cNvPr id="119816" name="Gruppieren 119815">
            <a:extLst>
              <a:ext uri="{FF2B5EF4-FFF2-40B4-BE49-F238E27FC236}">
                <a16:creationId xmlns:a16="http://schemas.microsoft.com/office/drawing/2014/main" id="{66F121F7-1D29-14A2-3108-004DBA0DE02E}"/>
              </a:ext>
            </a:extLst>
          </p:cNvPr>
          <p:cNvGrpSpPr/>
          <p:nvPr/>
        </p:nvGrpSpPr>
        <p:grpSpPr>
          <a:xfrm>
            <a:off x="1429354" y="4334313"/>
            <a:ext cx="1275120" cy="552240"/>
            <a:chOff x="1429354" y="4334313"/>
            <a:chExt cx="1275120" cy="552240"/>
          </a:xfrm>
        </p:grpSpPr>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9574E052-07FE-9940-3A16-860C73ABC918}"/>
                    </a:ext>
                  </a:extLst>
                </p14:cNvPr>
                <p14:cNvContentPartPr/>
                <p14:nvPr/>
              </p14:nvContentPartPr>
              <p14:xfrm>
                <a:off x="1544194" y="4435113"/>
                <a:ext cx="129960" cy="176040"/>
              </p14:xfrm>
            </p:contentPart>
          </mc:Choice>
          <mc:Fallback xmlns="">
            <p:pic>
              <p:nvPicPr>
                <p:cNvPr id="58" name="Freihand 57">
                  <a:extLst>
                    <a:ext uri="{FF2B5EF4-FFF2-40B4-BE49-F238E27FC236}">
                      <a16:creationId xmlns:a16="http://schemas.microsoft.com/office/drawing/2014/main" id="{9574E052-07FE-9940-3A16-860C73ABC918}"/>
                    </a:ext>
                  </a:extLst>
                </p:cNvPr>
                <p:cNvPicPr/>
                <p:nvPr/>
              </p:nvPicPr>
              <p:blipFill>
                <a:blip r:embed="rId85"/>
                <a:stretch>
                  <a:fillRect/>
                </a:stretch>
              </p:blipFill>
              <p:spPr>
                <a:xfrm>
                  <a:off x="1535554" y="4426473"/>
                  <a:ext cx="147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11F72D44-77EB-D23B-2CF9-0A7D8858626F}"/>
                    </a:ext>
                  </a:extLst>
                </p14:cNvPr>
                <p14:cNvContentPartPr/>
                <p14:nvPr/>
              </p14:nvContentPartPr>
              <p14:xfrm>
                <a:off x="1429354" y="4338273"/>
                <a:ext cx="223920" cy="187200"/>
              </p14:xfrm>
            </p:contentPart>
          </mc:Choice>
          <mc:Fallback xmlns="">
            <p:pic>
              <p:nvPicPr>
                <p:cNvPr id="59" name="Freihand 58">
                  <a:extLst>
                    <a:ext uri="{FF2B5EF4-FFF2-40B4-BE49-F238E27FC236}">
                      <a16:creationId xmlns:a16="http://schemas.microsoft.com/office/drawing/2014/main" id="{11F72D44-77EB-D23B-2CF9-0A7D8858626F}"/>
                    </a:ext>
                  </a:extLst>
                </p:cNvPr>
                <p:cNvPicPr/>
                <p:nvPr/>
              </p:nvPicPr>
              <p:blipFill>
                <a:blip r:embed="rId87"/>
                <a:stretch>
                  <a:fillRect/>
                </a:stretch>
              </p:blipFill>
              <p:spPr>
                <a:xfrm>
                  <a:off x="1420354" y="4329273"/>
                  <a:ext cx="241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BB7C7AFE-7E72-4A9A-7F27-3A50CAA2D4A7}"/>
                    </a:ext>
                  </a:extLst>
                </p14:cNvPr>
                <p14:cNvContentPartPr/>
                <p14:nvPr/>
              </p14:nvContentPartPr>
              <p14:xfrm>
                <a:off x="1558234" y="4745793"/>
                <a:ext cx="282960" cy="140760"/>
              </p14:xfrm>
            </p:contentPart>
          </mc:Choice>
          <mc:Fallback xmlns="">
            <p:pic>
              <p:nvPicPr>
                <p:cNvPr id="60" name="Freihand 59">
                  <a:extLst>
                    <a:ext uri="{FF2B5EF4-FFF2-40B4-BE49-F238E27FC236}">
                      <a16:creationId xmlns:a16="http://schemas.microsoft.com/office/drawing/2014/main" id="{BB7C7AFE-7E72-4A9A-7F27-3A50CAA2D4A7}"/>
                    </a:ext>
                  </a:extLst>
                </p:cNvPr>
                <p:cNvPicPr/>
                <p:nvPr/>
              </p:nvPicPr>
              <p:blipFill>
                <a:blip r:embed="rId89"/>
                <a:stretch>
                  <a:fillRect/>
                </a:stretch>
              </p:blipFill>
              <p:spPr>
                <a:xfrm>
                  <a:off x="1549594" y="4736793"/>
                  <a:ext cx="300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5A6F5B48-858F-2DDD-0D8B-1AA139DF330B}"/>
                    </a:ext>
                  </a:extLst>
                </p14:cNvPr>
                <p14:cNvContentPartPr/>
                <p14:nvPr/>
              </p14:nvContentPartPr>
              <p14:xfrm>
                <a:off x="1822474" y="4660113"/>
                <a:ext cx="124920" cy="150840"/>
              </p14:xfrm>
            </p:contentPart>
          </mc:Choice>
          <mc:Fallback xmlns="">
            <p:pic>
              <p:nvPicPr>
                <p:cNvPr id="61" name="Freihand 60">
                  <a:extLst>
                    <a:ext uri="{FF2B5EF4-FFF2-40B4-BE49-F238E27FC236}">
                      <a16:creationId xmlns:a16="http://schemas.microsoft.com/office/drawing/2014/main" id="{5A6F5B48-858F-2DDD-0D8B-1AA139DF330B}"/>
                    </a:ext>
                  </a:extLst>
                </p:cNvPr>
                <p:cNvPicPr/>
                <p:nvPr/>
              </p:nvPicPr>
              <p:blipFill>
                <a:blip r:embed="rId91"/>
                <a:stretch>
                  <a:fillRect/>
                </a:stretch>
              </p:blipFill>
              <p:spPr>
                <a:xfrm>
                  <a:off x="1813834" y="4651113"/>
                  <a:ext cx="142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89DB6AD6-8EE9-9727-8FB0-70BFE1604337}"/>
                    </a:ext>
                  </a:extLst>
                </p14:cNvPr>
                <p14:cNvContentPartPr/>
                <p14:nvPr/>
              </p14:nvContentPartPr>
              <p14:xfrm>
                <a:off x="1910674" y="4481553"/>
                <a:ext cx="195480" cy="296280"/>
              </p14:xfrm>
            </p:contentPart>
          </mc:Choice>
          <mc:Fallback xmlns="">
            <p:pic>
              <p:nvPicPr>
                <p:cNvPr id="62" name="Freihand 61">
                  <a:extLst>
                    <a:ext uri="{FF2B5EF4-FFF2-40B4-BE49-F238E27FC236}">
                      <a16:creationId xmlns:a16="http://schemas.microsoft.com/office/drawing/2014/main" id="{89DB6AD6-8EE9-9727-8FB0-70BFE1604337}"/>
                    </a:ext>
                  </a:extLst>
                </p:cNvPr>
                <p:cNvPicPr/>
                <p:nvPr/>
              </p:nvPicPr>
              <p:blipFill>
                <a:blip r:embed="rId93"/>
                <a:stretch>
                  <a:fillRect/>
                </a:stretch>
              </p:blipFill>
              <p:spPr>
                <a:xfrm>
                  <a:off x="1901674" y="4472553"/>
                  <a:ext cx="2131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EF2A1933-D3E2-8011-0898-D13709ED1757}"/>
                    </a:ext>
                  </a:extLst>
                </p14:cNvPr>
                <p14:cNvContentPartPr/>
                <p14:nvPr/>
              </p14:nvContentPartPr>
              <p14:xfrm>
                <a:off x="2019754" y="4477593"/>
                <a:ext cx="217080" cy="195840"/>
              </p14:xfrm>
            </p:contentPart>
          </mc:Choice>
          <mc:Fallback xmlns="">
            <p:pic>
              <p:nvPicPr>
                <p:cNvPr id="63" name="Freihand 62">
                  <a:extLst>
                    <a:ext uri="{FF2B5EF4-FFF2-40B4-BE49-F238E27FC236}">
                      <a16:creationId xmlns:a16="http://schemas.microsoft.com/office/drawing/2014/main" id="{EF2A1933-D3E2-8011-0898-D13709ED1757}"/>
                    </a:ext>
                  </a:extLst>
                </p:cNvPr>
                <p:cNvPicPr/>
                <p:nvPr/>
              </p:nvPicPr>
              <p:blipFill>
                <a:blip r:embed="rId95"/>
                <a:stretch>
                  <a:fillRect/>
                </a:stretch>
              </p:blipFill>
              <p:spPr>
                <a:xfrm>
                  <a:off x="2011114" y="4468953"/>
                  <a:ext cx="234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9808" name="Freihand 119807">
                  <a:extLst>
                    <a:ext uri="{FF2B5EF4-FFF2-40B4-BE49-F238E27FC236}">
                      <a16:creationId xmlns:a16="http://schemas.microsoft.com/office/drawing/2014/main" id="{F9BE5CB9-50A5-CC90-7D69-705365C26448}"/>
                    </a:ext>
                  </a:extLst>
                </p14:cNvPr>
                <p14:cNvContentPartPr/>
                <p14:nvPr/>
              </p14:nvContentPartPr>
              <p14:xfrm>
                <a:off x="2240434" y="4558953"/>
                <a:ext cx="43200" cy="79920"/>
              </p14:xfrm>
            </p:contentPart>
          </mc:Choice>
          <mc:Fallback xmlns="">
            <p:pic>
              <p:nvPicPr>
                <p:cNvPr id="119808" name="Freihand 119807">
                  <a:extLst>
                    <a:ext uri="{FF2B5EF4-FFF2-40B4-BE49-F238E27FC236}">
                      <a16:creationId xmlns:a16="http://schemas.microsoft.com/office/drawing/2014/main" id="{F9BE5CB9-50A5-CC90-7D69-705365C26448}"/>
                    </a:ext>
                  </a:extLst>
                </p:cNvPr>
                <p:cNvPicPr/>
                <p:nvPr/>
              </p:nvPicPr>
              <p:blipFill>
                <a:blip r:embed="rId97"/>
                <a:stretch>
                  <a:fillRect/>
                </a:stretch>
              </p:blipFill>
              <p:spPr>
                <a:xfrm>
                  <a:off x="2231434" y="4549953"/>
                  <a:ext cx="60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9812" name="Freihand 119811">
                  <a:extLst>
                    <a:ext uri="{FF2B5EF4-FFF2-40B4-BE49-F238E27FC236}">
                      <a16:creationId xmlns:a16="http://schemas.microsoft.com/office/drawing/2014/main" id="{7933065F-61A7-5A83-5A83-248ADF0B90CD}"/>
                    </a:ext>
                  </a:extLst>
                </p14:cNvPr>
                <p14:cNvContentPartPr/>
                <p14:nvPr/>
              </p14:nvContentPartPr>
              <p14:xfrm>
                <a:off x="2215954" y="4375353"/>
                <a:ext cx="210600" cy="229680"/>
              </p14:xfrm>
            </p:contentPart>
          </mc:Choice>
          <mc:Fallback xmlns="">
            <p:pic>
              <p:nvPicPr>
                <p:cNvPr id="119812" name="Freihand 119811">
                  <a:extLst>
                    <a:ext uri="{FF2B5EF4-FFF2-40B4-BE49-F238E27FC236}">
                      <a16:creationId xmlns:a16="http://schemas.microsoft.com/office/drawing/2014/main" id="{7933065F-61A7-5A83-5A83-248ADF0B90CD}"/>
                    </a:ext>
                  </a:extLst>
                </p:cNvPr>
                <p:cNvPicPr/>
                <p:nvPr/>
              </p:nvPicPr>
              <p:blipFill>
                <a:blip r:embed="rId99"/>
                <a:stretch>
                  <a:fillRect/>
                </a:stretch>
              </p:blipFill>
              <p:spPr>
                <a:xfrm>
                  <a:off x="2207314" y="4366353"/>
                  <a:ext cx="2282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9814" name="Freihand 119813">
                  <a:extLst>
                    <a:ext uri="{FF2B5EF4-FFF2-40B4-BE49-F238E27FC236}">
                      <a16:creationId xmlns:a16="http://schemas.microsoft.com/office/drawing/2014/main" id="{652FA662-0411-D2BC-8656-4307501AD60D}"/>
                    </a:ext>
                  </a:extLst>
                </p14:cNvPr>
                <p14:cNvContentPartPr/>
                <p14:nvPr/>
              </p14:nvContentPartPr>
              <p14:xfrm>
                <a:off x="2311354" y="4334313"/>
                <a:ext cx="60480" cy="67680"/>
              </p14:xfrm>
            </p:contentPart>
          </mc:Choice>
          <mc:Fallback xmlns="">
            <p:pic>
              <p:nvPicPr>
                <p:cNvPr id="119814" name="Freihand 119813">
                  <a:extLst>
                    <a:ext uri="{FF2B5EF4-FFF2-40B4-BE49-F238E27FC236}">
                      <a16:creationId xmlns:a16="http://schemas.microsoft.com/office/drawing/2014/main" id="{652FA662-0411-D2BC-8656-4307501AD60D}"/>
                    </a:ext>
                  </a:extLst>
                </p:cNvPr>
                <p:cNvPicPr/>
                <p:nvPr/>
              </p:nvPicPr>
              <p:blipFill>
                <a:blip r:embed="rId101"/>
                <a:stretch>
                  <a:fillRect/>
                </a:stretch>
              </p:blipFill>
              <p:spPr>
                <a:xfrm>
                  <a:off x="2302354" y="4325673"/>
                  <a:ext cx="78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9815" name="Freihand 119814">
                  <a:extLst>
                    <a:ext uri="{FF2B5EF4-FFF2-40B4-BE49-F238E27FC236}">
                      <a16:creationId xmlns:a16="http://schemas.microsoft.com/office/drawing/2014/main" id="{C09ADE85-5415-62F7-7413-6D021E27E4C5}"/>
                    </a:ext>
                  </a:extLst>
                </p14:cNvPr>
                <p14:cNvContentPartPr/>
                <p14:nvPr/>
              </p14:nvContentPartPr>
              <p14:xfrm>
                <a:off x="2468314" y="4398033"/>
                <a:ext cx="236160" cy="108360"/>
              </p14:xfrm>
            </p:contentPart>
          </mc:Choice>
          <mc:Fallback xmlns="">
            <p:pic>
              <p:nvPicPr>
                <p:cNvPr id="119815" name="Freihand 119814">
                  <a:extLst>
                    <a:ext uri="{FF2B5EF4-FFF2-40B4-BE49-F238E27FC236}">
                      <a16:creationId xmlns:a16="http://schemas.microsoft.com/office/drawing/2014/main" id="{C09ADE85-5415-62F7-7413-6D021E27E4C5}"/>
                    </a:ext>
                  </a:extLst>
                </p:cNvPr>
                <p:cNvPicPr/>
                <p:nvPr/>
              </p:nvPicPr>
              <p:blipFill>
                <a:blip r:embed="rId103"/>
                <a:stretch>
                  <a:fillRect/>
                </a:stretch>
              </p:blipFill>
              <p:spPr>
                <a:xfrm>
                  <a:off x="2459674" y="4389393"/>
                  <a:ext cx="253800" cy="126000"/>
                </a:xfrm>
                <a:prstGeom prst="rect">
                  <a:avLst/>
                </a:prstGeom>
              </p:spPr>
            </p:pic>
          </mc:Fallback>
        </mc:AlternateContent>
      </p:grpSp>
    </p:spTree>
    <p:extLst>
      <p:ext uri="{BB962C8B-B14F-4D97-AF65-F5344CB8AC3E}">
        <p14:creationId xmlns:p14="http://schemas.microsoft.com/office/powerpoint/2010/main" val="6163026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652928" y="0"/>
            <a:ext cx="4399187" cy="564050"/>
          </a:xfrm>
          <a:prstGeom prst="rect">
            <a:avLst/>
          </a:prstGeom>
          <a:noFill/>
          <a:ln>
            <a:noFill/>
          </a:ln>
        </p:spPr>
        <p:txBody>
          <a:bodyPr vert="horz" wrap="none" lIns="81646" tIns="40823" rIns="81646" bIns="40823" anchorCtr="0" compatLnSpc="0">
            <a:spAutoFit/>
          </a:bodyPr>
          <a:lstStyle/>
          <a:p>
            <a:r>
              <a:rPr lang="de-DE" sz="3266"/>
              <a:t>Forecast HRI 23.09.2022</a:t>
            </a:r>
            <a:endParaRPr lang="de-DE" sz="3266"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8F50ABD2-6845-BBFB-9E20-718A1AD09353}"/>
              </a:ext>
            </a:extLst>
          </p:cNvPr>
          <p:cNvPicPr>
            <a:picLocks noChangeAspect="1"/>
          </p:cNvPicPr>
          <p:nvPr/>
        </p:nvPicPr>
        <p:blipFill>
          <a:blip r:embed="rId3"/>
          <a:stretch>
            <a:fillRect/>
          </a:stretch>
        </p:blipFill>
        <p:spPr>
          <a:xfrm>
            <a:off x="0" y="0"/>
            <a:ext cx="2725445" cy="6791026"/>
          </a:xfrm>
          <a:prstGeom prst="rect">
            <a:avLst/>
          </a:prstGeom>
        </p:spPr>
      </p:pic>
      <p:pic>
        <p:nvPicPr>
          <p:cNvPr id="7" name="Grafik 6">
            <a:extLst>
              <a:ext uri="{FF2B5EF4-FFF2-40B4-BE49-F238E27FC236}">
                <a16:creationId xmlns:a16="http://schemas.microsoft.com/office/drawing/2014/main" id="{AEB8E5DD-2688-E8DA-8387-458AB2941D0B}"/>
              </a:ext>
            </a:extLst>
          </p:cNvPr>
          <p:cNvPicPr>
            <a:picLocks noChangeAspect="1"/>
          </p:cNvPicPr>
          <p:nvPr/>
        </p:nvPicPr>
        <p:blipFill>
          <a:blip r:embed="rId4"/>
          <a:stretch>
            <a:fillRect/>
          </a:stretch>
        </p:blipFill>
        <p:spPr>
          <a:xfrm>
            <a:off x="3365363" y="1221420"/>
            <a:ext cx="2342161" cy="4191235"/>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37BF6F83-9437-4DF2-22D9-1E74547BF0DA}"/>
                  </a:ext>
                </a:extLst>
              </p14:cNvPr>
              <p14:cNvContentPartPr/>
              <p14:nvPr/>
            </p14:nvContentPartPr>
            <p14:xfrm>
              <a:off x="10711954" y="1419033"/>
              <a:ext cx="407880" cy="224280"/>
            </p14:xfrm>
          </p:contentPart>
        </mc:Choice>
        <mc:Fallback xmlns="">
          <p:pic>
            <p:nvPicPr>
              <p:cNvPr id="8" name="Freihand 7">
                <a:extLst>
                  <a:ext uri="{FF2B5EF4-FFF2-40B4-BE49-F238E27FC236}">
                    <a16:creationId xmlns:a16="http://schemas.microsoft.com/office/drawing/2014/main" id="{37BF6F83-9437-4DF2-22D9-1E74547BF0DA}"/>
                  </a:ext>
                </a:extLst>
              </p:cNvPr>
              <p:cNvPicPr/>
              <p:nvPr/>
            </p:nvPicPr>
            <p:blipFill>
              <a:blip r:embed="rId6"/>
              <a:stretch>
                <a:fillRect/>
              </a:stretch>
            </p:blipFill>
            <p:spPr>
              <a:xfrm>
                <a:off x="10703314" y="1410033"/>
                <a:ext cx="4255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0FDB252E-4292-8697-6888-AB754E6E8A17}"/>
                  </a:ext>
                </a:extLst>
              </p14:cNvPr>
              <p14:cNvContentPartPr/>
              <p14:nvPr/>
            </p14:nvContentPartPr>
            <p14:xfrm>
              <a:off x="10944154" y="873993"/>
              <a:ext cx="419040" cy="105840"/>
            </p14:xfrm>
          </p:contentPart>
        </mc:Choice>
        <mc:Fallback xmlns="">
          <p:pic>
            <p:nvPicPr>
              <p:cNvPr id="9" name="Freihand 8">
                <a:extLst>
                  <a:ext uri="{FF2B5EF4-FFF2-40B4-BE49-F238E27FC236}">
                    <a16:creationId xmlns:a16="http://schemas.microsoft.com/office/drawing/2014/main" id="{0FDB252E-4292-8697-6888-AB754E6E8A17}"/>
                  </a:ext>
                </a:extLst>
              </p:cNvPr>
              <p:cNvPicPr/>
              <p:nvPr/>
            </p:nvPicPr>
            <p:blipFill>
              <a:blip r:embed="rId8"/>
              <a:stretch>
                <a:fillRect/>
              </a:stretch>
            </p:blipFill>
            <p:spPr>
              <a:xfrm>
                <a:off x="10935514" y="865353"/>
                <a:ext cx="436680" cy="123480"/>
              </a:xfrm>
              <a:prstGeom prst="rect">
                <a:avLst/>
              </a:prstGeom>
            </p:spPr>
          </p:pic>
        </mc:Fallback>
      </mc:AlternateContent>
      <p:grpSp>
        <p:nvGrpSpPr>
          <p:cNvPr id="13" name="Gruppieren 12">
            <a:extLst>
              <a:ext uri="{FF2B5EF4-FFF2-40B4-BE49-F238E27FC236}">
                <a16:creationId xmlns:a16="http://schemas.microsoft.com/office/drawing/2014/main" id="{93415C9E-78E1-1440-2339-FF2E371C81FC}"/>
              </a:ext>
            </a:extLst>
          </p:cNvPr>
          <p:cNvGrpSpPr/>
          <p:nvPr/>
        </p:nvGrpSpPr>
        <p:grpSpPr>
          <a:xfrm>
            <a:off x="9195634" y="559353"/>
            <a:ext cx="377280" cy="394200"/>
            <a:chOff x="9195634" y="559353"/>
            <a:chExt cx="377280" cy="39420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AED0EE72-5BE0-6638-470C-79CC7979728D}"/>
                    </a:ext>
                  </a:extLst>
                </p14:cNvPr>
                <p14:cNvContentPartPr/>
                <p14:nvPr/>
              </p14:nvContentPartPr>
              <p14:xfrm>
                <a:off x="9195634" y="595713"/>
                <a:ext cx="285120" cy="357840"/>
              </p14:xfrm>
            </p:contentPart>
          </mc:Choice>
          <mc:Fallback xmlns="">
            <p:pic>
              <p:nvPicPr>
                <p:cNvPr id="11" name="Freihand 10">
                  <a:extLst>
                    <a:ext uri="{FF2B5EF4-FFF2-40B4-BE49-F238E27FC236}">
                      <a16:creationId xmlns:a16="http://schemas.microsoft.com/office/drawing/2014/main" id="{AED0EE72-5BE0-6638-470C-79CC7979728D}"/>
                    </a:ext>
                  </a:extLst>
                </p:cNvPr>
                <p:cNvPicPr/>
                <p:nvPr/>
              </p:nvPicPr>
              <p:blipFill>
                <a:blip r:embed="rId10"/>
                <a:stretch>
                  <a:fillRect/>
                </a:stretch>
              </p:blipFill>
              <p:spPr>
                <a:xfrm>
                  <a:off x="9186994" y="587073"/>
                  <a:ext cx="30276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4AF75669-0EF4-4AEC-3DD3-F2AA7AA69820}"/>
                    </a:ext>
                  </a:extLst>
                </p14:cNvPr>
                <p14:cNvContentPartPr/>
                <p14:nvPr/>
              </p14:nvContentPartPr>
              <p14:xfrm>
                <a:off x="9300394" y="559353"/>
                <a:ext cx="272520" cy="93240"/>
              </p14:xfrm>
            </p:contentPart>
          </mc:Choice>
          <mc:Fallback xmlns="">
            <p:pic>
              <p:nvPicPr>
                <p:cNvPr id="12" name="Freihand 11">
                  <a:extLst>
                    <a:ext uri="{FF2B5EF4-FFF2-40B4-BE49-F238E27FC236}">
                      <a16:creationId xmlns:a16="http://schemas.microsoft.com/office/drawing/2014/main" id="{4AF75669-0EF4-4AEC-3DD3-F2AA7AA69820}"/>
                    </a:ext>
                  </a:extLst>
                </p:cNvPr>
                <p:cNvPicPr/>
                <p:nvPr/>
              </p:nvPicPr>
              <p:blipFill>
                <a:blip r:embed="rId12"/>
                <a:stretch>
                  <a:fillRect/>
                </a:stretch>
              </p:blipFill>
              <p:spPr>
                <a:xfrm>
                  <a:off x="9291394" y="550713"/>
                  <a:ext cx="290160" cy="110880"/>
                </a:xfrm>
                <a:prstGeom prst="rect">
                  <a:avLst/>
                </a:prstGeom>
              </p:spPr>
            </p:pic>
          </mc:Fallback>
        </mc:AlternateContent>
      </p:grpSp>
      <p:grpSp>
        <p:nvGrpSpPr>
          <p:cNvPr id="39" name="Gruppieren 38">
            <a:extLst>
              <a:ext uri="{FF2B5EF4-FFF2-40B4-BE49-F238E27FC236}">
                <a16:creationId xmlns:a16="http://schemas.microsoft.com/office/drawing/2014/main" id="{4A638AB0-2AC3-5085-17B5-82D2608E2A78}"/>
              </a:ext>
            </a:extLst>
          </p:cNvPr>
          <p:cNvGrpSpPr/>
          <p:nvPr/>
        </p:nvGrpSpPr>
        <p:grpSpPr>
          <a:xfrm>
            <a:off x="7862554" y="895593"/>
            <a:ext cx="3616200" cy="1128240"/>
            <a:chOff x="7862554" y="895593"/>
            <a:chExt cx="3616200" cy="112824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FE90327-9D15-D831-514D-DBC482E0D7FA}"/>
                    </a:ext>
                  </a:extLst>
                </p14:cNvPr>
                <p14:cNvContentPartPr/>
                <p14:nvPr/>
              </p14:nvContentPartPr>
              <p14:xfrm>
                <a:off x="8887474" y="1598673"/>
                <a:ext cx="23040" cy="9720"/>
              </p14:xfrm>
            </p:contentPart>
          </mc:Choice>
          <mc:Fallback xmlns="">
            <p:pic>
              <p:nvPicPr>
                <p:cNvPr id="14" name="Freihand 13">
                  <a:extLst>
                    <a:ext uri="{FF2B5EF4-FFF2-40B4-BE49-F238E27FC236}">
                      <a16:creationId xmlns:a16="http://schemas.microsoft.com/office/drawing/2014/main" id="{6FE90327-9D15-D831-514D-DBC482E0D7FA}"/>
                    </a:ext>
                  </a:extLst>
                </p:cNvPr>
                <p:cNvPicPr/>
                <p:nvPr/>
              </p:nvPicPr>
              <p:blipFill>
                <a:blip r:embed="rId14"/>
                <a:stretch>
                  <a:fillRect/>
                </a:stretch>
              </p:blipFill>
              <p:spPr>
                <a:xfrm>
                  <a:off x="8878834" y="1589673"/>
                  <a:ext cx="40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578E5418-F66E-C6BF-F316-56C7856B7E3A}"/>
                    </a:ext>
                  </a:extLst>
                </p14:cNvPr>
                <p14:cNvContentPartPr/>
                <p14:nvPr/>
              </p14:nvContentPartPr>
              <p14:xfrm>
                <a:off x="8269354" y="1000353"/>
                <a:ext cx="33480" cy="329040"/>
              </p14:xfrm>
            </p:contentPart>
          </mc:Choice>
          <mc:Fallback xmlns="">
            <p:pic>
              <p:nvPicPr>
                <p:cNvPr id="15" name="Freihand 14">
                  <a:extLst>
                    <a:ext uri="{FF2B5EF4-FFF2-40B4-BE49-F238E27FC236}">
                      <a16:creationId xmlns:a16="http://schemas.microsoft.com/office/drawing/2014/main" id="{578E5418-F66E-C6BF-F316-56C7856B7E3A}"/>
                    </a:ext>
                  </a:extLst>
                </p:cNvPr>
                <p:cNvPicPr/>
                <p:nvPr/>
              </p:nvPicPr>
              <p:blipFill>
                <a:blip r:embed="rId16"/>
                <a:stretch>
                  <a:fillRect/>
                </a:stretch>
              </p:blipFill>
              <p:spPr>
                <a:xfrm>
                  <a:off x="8260714" y="991353"/>
                  <a:ext cx="511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80030B23-0C12-5AA9-4C01-19A984F12A2D}"/>
                    </a:ext>
                  </a:extLst>
                </p14:cNvPr>
                <p14:cNvContentPartPr/>
                <p14:nvPr/>
              </p14:nvContentPartPr>
              <p14:xfrm>
                <a:off x="8295634" y="992433"/>
                <a:ext cx="116280" cy="326160"/>
              </p14:xfrm>
            </p:contentPart>
          </mc:Choice>
          <mc:Fallback xmlns="">
            <p:pic>
              <p:nvPicPr>
                <p:cNvPr id="16" name="Freihand 15">
                  <a:extLst>
                    <a:ext uri="{FF2B5EF4-FFF2-40B4-BE49-F238E27FC236}">
                      <a16:creationId xmlns:a16="http://schemas.microsoft.com/office/drawing/2014/main" id="{80030B23-0C12-5AA9-4C01-19A984F12A2D}"/>
                    </a:ext>
                  </a:extLst>
                </p:cNvPr>
                <p:cNvPicPr/>
                <p:nvPr/>
              </p:nvPicPr>
              <p:blipFill>
                <a:blip r:embed="rId18"/>
                <a:stretch>
                  <a:fillRect/>
                </a:stretch>
              </p:blipFill>
              <p:spPr>
                <a:xfrm>
                  <a:off x="8286994" y="983793"/>
                  <a:ext cx="1339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F68EA32F-D318-3526-310E-375B37AB7288}"/>
                    </a:ext>
                  </a:extLst>
                </p14:cNvPr>
                <p14:cNvContentPartPr/>
                <p14:nvPr/>
              </p14:nvContentPartPr>
              <p14:xfrm>
                <a:off x="8505154" y="1116993"/>
                <a:ext cx="286560" cy="138240"/>
              </p14:xfrm>
            </p:contentPart>
          </mc:Choice>
          <mc:Fallback xmlns="">
            <p:pic>
              <p:nvPicPr>
                <p:cNvPr id="17" name="Freihand 16">
                  <a:extLst>
                    <a:ext uri="{FF2B5EF4-FFF2-40B4-BE49-F238E27FC236}">
                      <a16:creationId xmlns:a16="http://schemas.microsoft.com/office/drawing/2014/main" id="{F68EA32F-D318-3526-310E-375B37AB7288}"/>
                    </a:ext>
                  </a:extLst>
                </p:cNvPr>
                <p:cNvPicPr/>
                <p:nvPr/>
              </p:nvPicPr>
              <p:blipFill>
                <a:blip r:embed="rId20"/>
                <a:stretch>
                  <a:fillRect/>
                </a:stretch>
              </p:blipFill>
              <p:spPr>
                <a:xfrm>
                  <a:off x="8496154" y="1108353"/>
                  <a:ext cx="304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24A9E84-B9D7-AA4C-5C27-6644D0FD1A6B}"/>
                    </a:ext>
                  </a:extLst>
                </p14:cNvPr>
                <p14:cNvContentPartPr/>
                <p14:nvPr/>
              </p14:nvContentPartPr>
              <p14:xfrm>
                <a:off x="8871274" y="1010073"/>
                <a:ext cx="370080" cy="248760"/>
              </p14:xfrm>
            </p:contentPart>
          </mc:Choice>
          <mc:Fallback xmlns="">
            <p:pic>
              <p:nvPicPr>
                <p:cNvPr id="18" name="Freihand 17">
                  <a:extLst>
                    <a:ext uri="{FF2B5EF4-FFF2-40B4-BE49-F238E27FC236}">
                      <a16:creationId xmlns:a16="http://schemas.microsoft.com/office/drawing/2014/main" id="{E24A9E84-B9D7-AA4C-5C27-6644D0FD1A6B}"/>
                    </a:ext>
                  </a:extLst>
                </p:cNvPr>
                <p:cNvPicPr/>
                <p:nvPr/>
              </p:nvPicPr>
              <p:blipFill>
                <a:blip r:embed="rId22"/>
                <a:stretch>
                  <a:fillRect/>
                </a:stretch>
              </p:blipFill>
              <p:spPr>
                <a:xfrm>
                  <a:off x="8862274" y="1001433"/>
                  <a:ext cx="387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9C0EB080-DBAB-59C3-3744-8D0DD412CE79}"/>
                    </a:ext>
                  </a:extLst>
                </p14:cNvPr>
                <p14:cNvContentPartPr/>
                <p14:nvPr/>
              </p14:nvContentPartPr>
              <p14:xfrm>
                <a:off x="9282754" y="1088553"/>
                <a:ext cx="82800" cy="158400"/>
              </p14:xfrm>
            </p:contentPart>
          </mc:Choice>
          <mc:Fallback xmlns="">
            <p:pic>
              <p:nvPicPr>
                <p:cNvPr id="19" name="Freihand 18">
                  <a:extLst>
                    <a:ext uri="{FF2B5EF4-FFF2-40B4-BE49-F238E27FC236}">
                      <a16:creationId xmlns:a16="http://schemas.microsoft.com/office/drawing/2014/main" id="{9C0EB080-DBAB-59C3-3744-8D0DD412CE79}"/>
                    </a:ext>
                  </a:extLst>
                </p:cNvPr>
                <p:cNvPicPr/>
                <p:nvPr/>
              </p:nvPicPr>
              <p:blipFill>
                <a:blip r:embed="rId24"/>
                <a:stretch>
                  <a:fillRect/>
                </a:stretch>
              </p:blipFill>
              <p:spPr>
                <a:xfrm>
                  <a:off x="9273754" y="1079553"/>
                  <a:ext cx="100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FED67AC3-3AF5-483B-1ACD-57226EA1B701}"/>
                    </a:ext>
                  </a:extLst>
                </p14:cNvPr>
                <p14:cNvContentPartPr/>
                <p14:nvPr/>
              </p14:nvContentPartPr>
              <p14:xfrm>
                <a:off x="9390754" y="998553"/>
                <a:ext cx="136440" cy="244440"/>
              </p14:xfrm>
            </p:contentPart>
          </mc:Choice>
          <mc:Fallback xmlns="">
            <p:pic>
              <p:nvPicPr>
                <p:cNvPr id="20" name="Freihand 19">
                  <a:extLst>
                    <a:ext uri="{FF2B5EF4-FFF2-40B4-BE49-F238E27FC236}">
                      <a16:creationId xmlns:a16="http://schemas.microsoft.com/office/drawing/2014/main" id="{FED67AC3-3AF5-483B-1ACD-57226EA1B701}"/>
                    </a:ext>
                  </a:extLst>
                </p:cNvPr>
                <p:cNvPicPr/>
                <p:nvPr/>
              </p:nvPicPr>
              <p:blipFill>
                <a:blip r:embed="rId26"/>
                <a:stretch>
                  <a:fillRect/>
                </a:stretch>
              </p:blipFill>
              <p:spPr>
                <a:xfrm>
                  <a:off x="9382114" y="989553"/>
                  <a:ext cx="154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66775CD6-FFAA-693C-764B-3657E5DF66D1}"/>
                    </a:ext>
                  </a:extLst>
                </p14:cNvPr>
                <p14:cNvContentPartPr/>
                <p14:nvPr/>
              </p14:nvContentPartPr>
              <p14:xfrm>
                <a:off x="9549154" y="973713"/>
                <a:ext cx="71280" cy="235080"/>
              </p14:xfrm>
            </p:contentPart>
          </mc:Choice>
          <mc:Fallback xmlns="">
            <p:pic>
              <p:nvPicPr>
                <p:cNvPr id="21" name="Freihand 20">
                  <a:extLst>
                    <a:ext uri="{FF2B5EF4-FFF2-40B4-BE49-F238E27FC236}">
                      <a16:creationId xmlns:a16="http://schemas.microsoft.com/office/drawing/2014/main" id="{66775CD6-FFAA-693C-764B-3657E5DF66D1}"/>
                    </a:ext>
                  </a:extLst>
                </p:cNvPr>
                <p:cNvPicPr/>
                <p:nvPr/>
              </p:nvPicPr>
              <p:blipFill>
                <a:blip r:embed="rId28"/>
                <a:stretch>
                  <a:fillRect/>
                </a:stretch>
              </p:blipFill>
              <p:spPr>
                <a:xfrm>
                  <a:off x="9540154" y="964713"/>
                  <a:ext cx="889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9F505C9C-887B-E3FA-DDBF-8FF3FB57B905}"/>
                    </a:ext>
                  </a:extLst>
                </p14:cNvPr>
                <p14:cNvContentPartPr/>
                <p14:nvPr/>
              </p14:nvContentPartPr>
              <p14:xfrm>
                <a:off x="9636994" y="1094673"/>
                <a:ext cx="141480" cy="110160"/>
              </p14:xfrm>
            </p:contentPart>
          </mc:Choice>
          <mc:Fallback xmlns="">
            <p:pic>
              <p:nvPicPr>
                <p:cNvPr id="22" name="Freihand 21">
                  <a:extLst>
                    <a:ext uri="{FF2B5EF4-FFF2-40B4-BE49-F238E27FC236}">
                      <a16:creationId xmlns:a16="http://schemas.microsoft.com/office/drawing/2014/main" id="{9F505C9C-887B-E3FA-DDBF-8FF3FB57B905}"/>
                    </a:ext>
                  </a:extLst>
                </p:cNvPr>
                <p:cNvPicPr/>
                <p:nvPr/>
              </p:nvPicPr>
              <p:blipFill>
                <a:blip r:embed="rId30"/>
                <a:stretch>
                  <a:fillRect/>
                </a:stretch>
              </p:blipFill>
              <p:spPr>
                <a:xfrm>
                  <a:off x="9627994" y="1085673"/>
                  <a:ext cx="159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DFE69B1-A9A3-73BC-538B-E0417A263912}"/>
                    </a:ext>
                  </a:extLst>
                </p14:cNvPr>
                <p14:cNvContentPartPr/>
                <p14:nvPr/>
              </p14:nvContentPartPr>
              <p14:xfrm>
                <a:off x="9775954" y="895593"/>
                <a:ext cx="227160" cy="331920"/>
              </p14:xfrm>
            </p:contentPart>
          </mc:Choice>
          <mc:Fallback xmlns="">
            <p:pic>
              <p:nvPicPr>
                <p:cNvPr id="23" name="Freihand 22">
                  <a:extLst>
                    <a:ext uri="{FF2B5EF4-FFF2-40B4-BE49-F238E27FC236}">
                      <a16:creationId xmlns:a16="http://schemas.microsoft.com/office/drawing/2014/main" id="{ADFE69B1-A9A3-73BC-538B-E0417A263912}"/>
                    </a:ext>
                  </a:extLst>
                </p:cNvPr>
                <p:cNvPicPr/>
                <p:nvPr/>
              </p:nvPicPr>
              <p:blipFill>
                <a:blip r:embed="rId32"/>
                <a:stretch>
                  <a:fillRect/>
                </a:stretch>
              </p:blipFill>
              <p:spPr>
                <a:xfrm>
                  <a:off x="9767314" y="886953"/>
                  <a:ext cx="2448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10E49EDB-7126-59B3-0362-084E00D19186}"/>
                    </a:ext>
                  </a:extLst>
                </p14:cNvPr>
                <p14:cNvContentPartPr/>
                <p14:nvPr/>
              </p14:nvContentPartPr>
              <p14:xfrm>
                <a:off x="8317594" y="1573113"/>
                <a:ext cx="232920" cy="221040"/>
              </p14:xfrm>
            </p:contentPart>
          </mc:Choice>
          <mc:Fallback xmlns="">
            <p:pic>
              <p:nvPicPr>
                <p:cNvPr id="24" name="Freihand 23">
                  <a:extLst>
                    <a:ext uri="{FF2B5EF4-FFF2-40B4-BE49-F238E27FC236}">
                      <a16:creationId xmlns:a16="http://schemas.microsoft.com/office/drawing/2014/main" id="{10E49EDB-7126-59B3-0362-084E00D19186}"/>
                    </a:ext>
                  </a:extLst>
                </p:cNvPr>
                <p:cNvPicPr/>
                <p:nvPr/>
              </p:nvPicPr>
              <p:blipFill>
                <a:blip r:embed="rId34"/>
                <a:stretch>
                  <a:fillRect/>
                </a:stretch>
              </p:blipFill>
              <p:spPr>
                <a:xfrm>
                  <a:off x="8308954" y="1564113"/>
                  <a:ext cx="2505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171A24FB-6DD1-12E4-8E4B-6E9C994D3413}"/>
                    </a:ext>
                  </a:extLst>
                </p14:cNvPr>
                <p14:cNvContentPartPr/>
                <p14:nvPr/>
              </p14:nvContentPartPr>
              <p14:xfrm>
                <a:off x="8599474" y="1574913"/>
                <a:ext cx="144720" cy="181080"/>
              </p14:xfrm>
            </p:contentPart>
          </mc:Choice>
          <mc:Fallback xmlns="">
            <p:pic>
              <p:nvPicPr>
                <p:cNvPr id="25" name="Freihand 24">
                  <a:extLst>
                    <a:ext uri="{FF2B5EF4-FFF2-40B4-BE49-F238E27FC236}">
                      <a16:creationId xmlns:a16="http://schemas.microsoft.com/office/drawing/2014/main" id="{171A24FB-6DD1-12E4-8E4B-6E9C994D3413}"/>
                    </a:ext>
                  </a:extLst>
                </p:cNvPr>
                <p:cNvPicPr/>
                <p:nvPr/>
              </p:nvPicPr>
              <p:blipFill>
                <a:blip r:embed="rId36"/>
                <a:stretch>
                  <a:fillRect/>
                </a:stretch>
              </p:blipFill>
              <p:spPr>
                <a:xfrm>
                  <a:off x="8590474" y="1565913"/>
                  <a:ext cx="162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3B54355A-299F-365B-5071-8821076E17A7}"/>
                    </a:ext>
                  </a:extLst>
                </p14:cNvPr>
                <p14:cNvContentPartPr/>
                <p14:nvPr/>
              </p14:nvContentPartPr>
              <p14:xfrm>
                <a:off x="8794594" y="1603353"/>
                <a:ext cx="72720" cy="137880"/>
              </p14:xfrm>
            </p:contentPart>
          </mc:Choice>
          <mc:Fallback xmlns="">
            <p:pic>
              <p:nvPicPr>
                <p:cNvPr id="26" name="Freihand 25">
                  <a:extLst>
                    <a:ext uri="{FF2B5EF4-FFF2-40B4-BE49-F238E27FC236}">
                      <a16:creationId xmlns:a16="http://schemas.microsoft.com/office/drawing/2014/main" id="{3B54355A-299F-365B-5071-8821076E17A7}"/>
                    </a:ext>
                  </a:extLst>
                </p:cNvPr>
                <p:cNvPicPr/>
                <p:nvPr/>
              </p:nvPicPr>
              <p:blipFill>
                <a:blip r:embed="rId38"/>
                <a:stretch>
                  <a:fillRect/>
                </a:stretch>
              </p:blipFill>
              <p:spPr>
                <a:xfrm>
                  <a:off x="8785594" y="1594713"/>
                  <a:ext cx="90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76B78CF-D044-6CF7-2E93-D1B16A2A2063}"/>
                    </a:ext>
                  </a:extLst>
                </p14:cNvPr>
                <p14:cNvContentPartPr/>
                <p14:nvPr/>
              </p14:nvContentPartPr>
              <p14:xfrm>
                <a:off x="8929954" y="1594353"/>
                <a:ext cx="218160" cy="127080"/>
              </p14:xfrm>
            </p:contentPart>
          </mc:Choice>
          <mc:Fallback xmlns="">
            <p:pic>
              <p:nvPicPr>
                <p:cNvPr id="27" name="Freihand 26">
                  <a:extLst>
                    <a:ext uri="{FF2B5EF4-FFF2-40B4-BE49-F238E27FC236}">
                      <a16:creationId xmlns:a16="http://schemas.microsoft.com/office/drawing/2014/main" id="{C76B78CF-D044-6CF7-2E93-D1B16A2A2063}"/>
                    </a:ext>
                  </a:extLst>
                </p:cNvPr>
                <p:cNvPicPr/>
                <p:nvPr/>
              </p:nvPicPr>
              <p:blipFill>
                <a:blip r:embed="rId40"/>
                <a:stretch>
                  <a:fillRect/>
                </a:stretch>
              </p:blipFill>
              <p:spPr>
                <a:xfrm>
                  <a:off x="8920954" y="1585713"/>
                  <a:ext cx="235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76B4B519-19CA-A55F-2258-975EBEF7B6E4}"/>
                    </a:ext>
                  </a:extLst>
                </p14:cNvPr>
                <p14:cNvContentPartPr/>
                <p14:nvPr/>
              </p14:nvContentPartPr>
              <p14:xfrm>
                <a:off x="8820514" y="1569513"/>
                <a:ext cx="128880" cy="130680"/>
              </p14:xfrm>
            </p:contentPart>
          </mc:Choice>
          <mc:Fallback xmlns="">
            <p:pic>
              <p:nvPicPr>
                <p:cNvPr id="28" name="Freihand 27">
                  <a:extLst>
                    <a:ext uri="{FF2B5EF4-FFF2-40B4-BE49-F238E27FC236}">
                      <a16:creationId xmlns:a16="http://schemas.microsoft.com/office/drawing/2014/main" id="{76B4B519-19CA-A55F-2258-975EBEF7B6E4}"/>
                    </a:ext>
                  </a:extLst>
                </p:cNvPr>
                <p:cNvPicPr/>
                <p:nvPr/>
              </p:nvPicPr>
              <p:blipFill>
                <a:blip r:embed="rId42"/>
                <a:stretch>
                  <a:fillRect/>
                </a:stretch>
              </p:blipFill>
              <p:spPr>
                <a:xfrm>
                  <a:off x="8811874" y="1560513"/>
                  <a:ext cx="146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49BCFE6B-8BAE-8E0C-BA9C-E2D422639581}"/>
                    </a:ext>
                  </a:extLst>
                </p14:cNvPr>
                <p14:cNvContentPartPr/>
                <p14:nvPr/>
              </p14:nvContentPartPr>
              <p14:xfrm>
                <a:off x="9197074" y="1552953"/>
                <a:ext cx="112680" cy="155520"/>
              </p14:xfrm>
            </p:contentPart>
          </mc:Choice>
          <mc:Fallback xmlns="">
            <p:pic>
              <p:nvPicPr>
                <p:cNvPr id="29" name="Freihand 28">
                  <a:extLst>
                    <a:ext uri="{FF2B5EF4-FFF2-40B4-BE49-F238E27FC236}">
                      <a16:creationId xmlns:a16="http://schemas.microsoft.com/office/drawing/2014/main" id="{49BCFE6B-8BAE-8E0C-BA9C-E2D422639581}"/>
                    </a:ext>
                  </a:extLst>
                </p:cNvPr>
                <p:cNvPicPr/>
                <p:nvPr/>
              </p:nvPicPr>
              <p:blipFill>
                <a:blip r:embed="rId44"/>
                <a:stretch>
                  <a:fillRect/>
                </a:stretch>
              </p:blipFill>
              <p:spPr>
                <a:xfrm>
                  <a:off x="9188074" y="1544313"/>
                  <a:ext cx="130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5560DD75-7561-27B4-6CE5-477258A03CDD}"/>
                    </a:ext>
                  </a:extLst>
                </p14:cNvPr>
                <p14:cNvContentPartPr/>
                <p14:nvPr/>
              </p14:nvContentPartPr>
              <p14:xfrm>
                <a:off x="9381754" y="1486353"/>
                <a:ext cx="66960" cy="56160"/>
              </p14:xfrm>
            </p:contentPart>
          </mc:Choice>
          <mc:Fallback xmlns="">
            <p:pic>
              <p:nvPicPr>
                <p:cNvPr id="30" name="Freihand 29">
                  <a:extLst>
                    <a:ext uri="{FF2B5EF4-FFF2-40B4-BE49-F238E27FC236}">
                      <a16:creationId xmlns:a16="http://schemas.microsoft.com/office/drawing/2014/main" id="{5560DD75-7561-27B4-6CE5-477258A03CDD}"/>
                    </a:ext>
                  </a:extLst>
                </p:cNvPr>
                <p:cNvPicPr/>
                <p:nvPr/>
              </p:nvPicPr>
              <p:blipFill>
                <a:blip r:embed="rId46"/>
                <a:stretch>
                  <a:fillRect/>
                </a:stretch>
              </p:blipFill>
              <p:spPr>
                <a:xfrm>
                  <a:off x="9373114" y="1477353"/>
                  <a:ext cx="84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7FEC7A1D-75C1-3549-7DAA-8F94C326ABE9}"/>
                    </a:ext>
                  </a:extLst>
                </p14:cNvPr>
                <p14:cNvContentPartPr/>
                <p14:nvPr/>
              </p14:nvContentPartPr>
              <p14:xfrm>
                <a:off x="9334594" y="1379793"/>
                <a:ext cx="179640" cy="310680"/>
              </p14:xfrm>
            </p:contentPart>
          </mc:Choice>
          <mc:Fallback xmlns="">
            <p:pic>
              <p:nvPicPr>
                <p:cNvPr id="31" name="Freihand 30">
                  <a:extLst>
                    <a:ext uri="{FF2B5EF4-FFF2-40B4-BE49-F238E27FC236}">
                      <a16:creationId xmlns:a16="http://schemas.microsoft.com/office/drawing/2014/main" id="{7FEC7A1D-75C1-3549-7DAA-8F94C326ABE9}"/>
                    </a:ext>
                  </a:extLst>
                </p:cNvPr>
                <p:cNvPicPr/>
                <p:nvPr/>
              </p:nvPicPr>
              <p:blipFill>
                <a:blip r:embed="rId48"/>
                <a:stretch>
                  <a:fillRect/>
                </a:stretch>
              </p:blipFill>
              <p:spPr>
                <a:xfrm>
                  <a:off x="9325954" y="1371153"/>
                  <a:ext cx="1972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D4CE6A5-35B6-FDA2-6A69-01D06789CA8D}"/>
                    </a:ext>
                  </a:extLst>
                </p14:cNvPr>
                <p14:cNvContentPartPr/>
                <p14:nvPr/>
              </p14:nvContentPartPr>
              <p14:xfrm>
                <a:off x="9685234" y="1534233"/>
                <a:ext cx="236160" cy="133920"/>
              </p14:xfrm>
            </p:contentPart>
          </mc:Choice>
          <mc:Fallback xmlns="">
            <p:pic>
              <p:nvPicPr>
                <p:cNvPr id="32" name="Freihand 31">
                  <a:extLst>
                    <a:ext uri="{FF2B5EF4-FFF2-40B4-BE49-F238E27FC236}">
                      <a16:creationId xmlns:a16="http://schemas.microsoft.com/office/drawing/2014/main" id="{8D4CE6A5-35B6-FDA2-6A69-01D06789CA8D}"/>
                    </a:ext>
                  </a:extLst>
                </p:cNvPr>
                <p:cNvPicPr/>
                <p:nvPr/>
              </p:nvPicPr>
              <p:blipFill>
                <a:blip r:embed="rId50"/>
                <a:stretch>
                  <a:fillRect/>
                </a:stretch>
              </p:blipFill>
              <p:spPr>
                <a:xfrm>
                  <a:off x="9676594" y="1525233"/>
                  <a:ext cx="253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43BFBCE-0F93-298E-1DD2-1E3701CF608C}"/>
                    </a:ext>
                  </a:extLst>
                </p14:cNvPr>
                <p14:cNvContentPartPr/>
                <p14:nvPr/>
              </p14:nvContentPartPr>
              <p14:xfrm>
                <a:off x="9921394" y="1496793"/>
                <a:ext cx="203400" cy="183960"/>
              </p14:xfrm>
            </p:contentPart>
          </mc:Choice>
          <mc:Fallback xmlns="">
            <p:pic>
              <p:nvPicPr>
                <p:cNvPr id="33" name="Freihand 32">
                  <a:extLst>
                    <a:ext uri="{FF2B5EF4-FFF2-40B4-BE49-F238E27FC236}">
                      <a16:creationId xmlns:a16="http://schemas.microsoft.com/office/drawing/2014/main" id="{543BFBCE-0F93-298E-1DD2-1E3701CF608C}"/>
                    </a:ext>
                  </a:extLst>
                </p:cNvPr>
                <p:cNvPicPr/>
                <p:nvPr/>
              </p:nvPicPr>
              <p:blipFill>
                <a:blip r:embed="rId52"/>
                <a:stretch>
                  <a:fillRect/>
                </a:stretch>
              </p:blipFill>
              <p:spPr>
                <a:xfrm>
                  <a:off x="9912394" y="1487793"/>
                  <a:ext cx="221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172C119-B4AA-D76A-F0E2-1EA612F0ED09}"/>
                    </a:ext>
                  </a:extLst>
                </p14:cNvPr>
                <p14:cNvContentPartPr/>
                <p14:nvPr/>
              </p14:nvContentPartPr>
              <p14:xfrm>
                <a:off x="10160074" y="1400313"/>
                <a:ext cx="147960" cy="248400"/>
              </p14:xfrm>
            </p:contentPart>
          </mc:Choice>
          <mc:Fallback xmlns="">
            <p:pic>
              <p:nvPicPr>
                <p:cNvPr id="34" name="Freihand 33">
                  <a:extLst>
                    <a:ext uri="{FF2B5EF4-FFF2-40B4-BE49-F238E27FC236}">
                      <a16:creationId xmlns:a16="http://schemas.microsoft.com/office/drawing/2014/main" id="{E172C119-B4AA-D76A-F0E2-1EA612F0ED09}"/>
                    </a:ext>
                  </a:extLst>
                </p:cNvPr>
                <p:cNvPicPr/>
                <p:nvPr/>
              </p:nvPicPr>
              <p:blipFill>
                <a:blip r:embed="rId54"/>
                <a:stretch>
                  <a:fillRect/>
                </a:stretch>
              </p:blipFill>
              <p:spPr>
                <a:xfrm>
                  <a:off x="10151074" y="1391313"/>
                  <a:ext cx="1656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A7AEF49-59F7-40E7-8BDA-8204DF61DC82}"/>
                    </a:ext>
                  </a:extLst>
                </p14:cNvPr>
                <p14:cNvContentPartPr/>
                <p14:nvPr/>
              </p14:nvContentPartPr>
              <p14:xfrm>
                <a:off x="10371754" y="1351713"/>
                <a:ext cx="229680" cy="271440"/>
              </p14:xfrm>
            </p:contentPart>
          </mc:Choice>
          <mc:Fallback xmlns="">
            <p:pic>
              <p:nvPicPr>
                <p:cNvPr id="35" name="Freihand 34">
                  <a:extLst>
                    <a:ext uri="{FF2B5EF4-FFF2-40B4-BE49-F238E27FC236}">
                      <a16:creationId xmlns:a16="http://schemas.microsoft.com/office/drawing/2014/main" id="{DA7AEF49-59F7-40E7-8BDA-8204DF61DC82}"/>
                    </a:ext>
                  </a:extLst>
                </p:cNvPr>
                <p:cNvPicPr/>
                <p:nvPr/>
              </p:nvPicPr>
              <p:blipFill>
                <a:blip r:embed="rId56"/>
                <a:stretch>
                  <a:fillRect/>
                </a:stretch>
              </p:blipFill>
              <p:spPr>
                <a:xfrm>
                  <a:off x="10362754" y="1343073"/>
                  <a:ext cx="2473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C5BBA1DB-B8B6-F40C-7C19-1ED569FF812F}"/>
                    </a:ext>
                  </a:extLst>
                </p14:cNvPr>
                <p14:cNvContentPartPr/>
                <p14:nvPr/>
              </p14:nvContentPartPr>
              <p14:xfrm>
                <a:off x="10671994" y="1285473"/>
                <a:ext cx="303840" cy="319680"/>
              </p14:xfrm>
            </p:contentPart>
          </mc:Choice>
          <mc:Fallback xmlns="">
            <p:pic>
              <p:nvPicPr>
                <p:cNvPr id="36" name="Freihand 35">
                  <a:extLst>
                    <a:ext uri="{FF2B5EF4-FFF2-40B4-BE49-F238E27FC236}">
                      <a16:creationId xmlns:a16="http://schemas.microsoft.com/office/drawing/2014/main" id="{C5BBA1DB-B8B6-F40C-7C19-1ED569FF812F}"/>
                    </a:ext>
                  </a:extLst>
                </p:cNvPr>
                <p:cNvPicPr/>
                <p:nvPr/>
              </p:nvPicPr>
              <p:blipFill>
                <a:blip r:embed="rId58"/>
                <a:stretch>
                  <a:fillRect/>
                </a:stretch>
              </p:blipFill>
              <p:spPr>
                <a:xfrm>
                  <a:off x="10662994" y="1276833"/>
                  <a:ext cx="3214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CDE8C38D-20DA-A35F-0154-0653D2F0FD7F}"/>
                    </a:ext>
                  </a:extLst>
                </p14:cNvPr>
                <p14:cNvContentPartPr/>
                <p14:nvPr/>
              </p14:nvContentPartPr>
              <p14:xfrm>
                <a:off x="10286794" y="1256313"/>
                <a:ext cx="43200" cy="74160"/>
              </p14:xfrm>
            </p:contentPart>
          </mc:Choice>
          <mc:Fallback xmlns="">
            <p:pic>
              <p:nvPicPr>
                <p:cNvPr id="37" name="Freihand 36">
                  <a:extLst>
                    <a:ext uri="{FF2B5EF4-FFF2-40B4-BE49-F238E27FC236}">
                      <a16:creationId xmlns:a16="http://schemas.microsoft.com/office/drawing/2014/main" id="{CDE8C38D-20DA-A35F-0154-0653D2F0FD7F}"/>
                    </a:ext>
                  </a:extLst>
                </p:cNvPr>
                <p:cNvPicPr/>
                <p:nvPr/>
              </p:nvPicPr>
              <p:blipFill>
                <a:blip r:embed="rId60"/>
                <a:stretch>
                  <a:fillRect/>
                </a:stretch>
              </p:blipFill>
              <p:spPr>
                <a:xfrm>
                  <a:off x="10277794" y="1247673"/>
                  <a:ext cx="60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EF9B2B18-7084-F463-02E1-2A0A6E2270FB}"/>
                    </a:ext>
                  </a:extLst>
                </p14:cNvPr>
                <p14:cNvContentPartPr/>
                <p14:nvPr/>
              </p14:nvContentPartPr>
              <p14:xfrm>
                <a:off x="7862554" y="1747353"/>
                <a:ext cx="3616200" cy="276480"/>
              </p14:xfrm>
            </p:contentPart>
          </mc:Choice>
          <mc:Fallback xmlns="">
            <p:pic>
              <p:nvPicPr>
                <p:cNvPr id="38" name="Freihand 37">
                  <a:extLst>
                    <a:ext uri="{FF2B5EF4-FFF2-40B4-BE49-F238E27FC236}">
                      <a16:creationId xmlns:a16="http://schemas.microsoft.com/office/drawing/2014/main" id="{EF9B2B18-7084-F463-02E1-2A0A6E2270FB}"/>
                    </a:ext>
                  </a:extLst>
                </p:cNvPr>
                <p:cNvPicPr/>
                <p:nvPr/>
              </p:nvPicPr>
              <p:blipFill>
                <a:blip r:embed="rId62"/>
                <a:stretch>
                  <a:fillRect/>
                </a:stretch>
              </p:blipFill>
              <p:spPr>
                <a:xfrm>
                  <a:off x="7853554" y="1738713"/>
                  <a:ext cx="3633840" cy="29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AFF6EC8B-924A-6F65-1C01-5F7D028B5B0E}"/>
                  </a:ext>
                </a:extLst>
              </p14:cNvPr>
              <p14:cNvContentPartPr/>
              <p14:nvPr/>
            </p14:nvContentPartPr>
            <p14:xfrm>
              <a:off x="41914" y="678513"/>
              <a:ext cx="1366200" cy="1387800"/>
            </p14:xfrm>
          </p:contentPart>
        </mc:Choice>
        <mc:Fallback xmlns="">
          <p:pic>
            <p:nvPicPr>
              <p:cNvPr id="40" name="Freihand 39">
                <a:extLst>
                  <a:ext uri="{FF2B5EF4-FFF2-40B4-BE49-F238E27FC236}">
                    <a16:creationId xmlns:a16="http://schemas.microsoft.com/office/drawing/2014/main" id="{AFF6EC8B-924A-6F65-1C01-5F7D028B5B0E}"/>
                  </a:ext>
                </a:extLst>
              </p:cNvPr>
              <p:cNvPicPr/>
              <p:nvPr/>
            </p:nvPicPr>
            <p:blipFill>
              <a:blip r:embed="rId64"/>
              <a:stretch>
                <a:fillRect/>
              </a:stretch>
            </p:blipFill>
            <p:spPr>
              <a:xfrm>
                <a:off x="32914" y="669873"/>
                <a:ext cx="1383840" cy="1405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00FCECEE-F9FC-56E1-C3FC-AE184B85A274}"/>
                  </a:ext>
                </a:extLst>
              </p14:cNvPr>
              <p14:cNvContentPartPr/>
              <p14:nvPr/>
            </p14:nvContentPartPr>
            <p14:xfrm>
              <a:off x="1350514" y="378633"/>
              <a:ext cx="1867680" cy="550080"/>
            </p14:xfrm>
          </p:contentPart>
        </mc:Choice>
        <mc:Fallback xmlns="">
          <p:pic>
            <p:nvPicPr>
              <p:cNvPr id="41" name="Freihand 40">
                <a:extLst>
                  <a:ext uri="{FF2B5EF4-FFF2-40B4-BE49-F238E27FC236}">
                    <a16:creationId xmlns:a16="http://schemas.microsoft.com/office/drawing/2014/main" id="{00FCECEE-F9FC-56E1-C3FC-AE184B85A274}"/>
                  </a:ext>
                </a:extLst>
              </p:cNvPr>
              <p:cNvPicPr/>
              <p:nvPr/>
            </p:nvPicPr>
            <p:blipFill>
              <a:blip r:embed="rId66"/>
              <a:stretch>
                <a:fillRect/>
              </a:stretch>
            </p:blipFill>
            <p:spPr>
              <a:xfrm>
                <a:off x="1341874" y="369633"/>
                <a:ext cx="188532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B44132D3-33B8-E01C-F140-2F9CA5AF29D0}"/>
                  </a:ext>
                </a:extLst>
              </p14:cNvPr>
              <p14:cNvContentPartPr/>
              <p14:nvPr/>
            </p14:nvContentPartPr>
            <p14:xfrm>
              <a:off x="1277434" y="765993"/>
              <a:ext cx="370440" cy="266760"/>
            </p14:xfrm>
          </p:contentPart>
        </mc:Choice>
        <mc:Fallback xmlns="">
          <p:pic>
            <p:nvPicPr>
              <p:cNvPr id="43" name="Freihand 42">
                <a:extLst>
                  <a:ext uri="{FF2B5EF4-FFF2-40B4-BE49-F238E27FC236}">
                    <a16:creationId xmlns:a16="http://schemas.microsoft.com/office/drawing/2014/main" id="{B44132D3-33B8-E01C-F140-2F9CA5AF29D0}"/>
                  </a:ext>
                </a:extLst>
              </p:cNvPr>
              <p:cNvPicPr/>
              <p:nvPr/>
            </p:nvPicPr>
            <p:blipFill>
              <a:blip r:embed="rId68"/>
              <a:stretch>
                <a:fillRect/>
              </a:stretch>
            </p:blipFill>
            <p:spPr>
              <a:xfrm>
                <a:off x="1268434" y="757353"/>
                <a:ext cx="388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8851202F-60BC-179C-71DF-B883279C7D41}"/>
                  </a:ext>
                </a:extLst>
              </p14:cNvPr>
              <p14:cNvContentPartPr/>
              <p14:nvPr/>
            </p14:nvContentPartPr>
            <p14:xfrm>
              <a:off x="3420514" y="211593"/>
              <a:ext cx="12600" cy="232920"/>
            </p14:xfrm>
          </p:contentPart>
        </mc:Choice>
        <mc:Fallback xmlns="">
          <p:pic>
            <p:nvPicPr>
              <p:cNvPr id="45" name="Freihand 44">
                <a:extLst>
                  <a:ext uri="{FF2B5EF4-FFF2-40B4-BE49-F238E27FC236}">
                    <a16:creationId xmlns:a16="http://schemas.microsoft.com/office/drawing/2014/main" id="{8851202F-60BC-179C-71DF-B883279C7D41}"/>
                  </a:ext>
                </a:extLst>
              </p:cNvPr>
              <p:cNvPicPr/>
              <p:nvPr/>
            </p:nvPicPr>
            <p:blipFill>
              <a:blip r:embed="rId70"/>
              <a:stretch>
                <a:fillRect/>
              </a:stretch>
            </p:blipFill>
            <p:spPr>
              <a:xfrm>
                <a:off x="3411874" y="202953"/>
                <a:ext cx="30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5F31B2F7-826E-3588-FBD9-B44B709E640A}"/>
                  </a:ext>
                </a:extLst>
              </p14:cNvPr>
              <p14:cNvContentPartPr/>
              <p14:nvPr/>
            </p14:nvContentPartPr>
            <p14:xfrm>
              <a:off x="3300994" y="137073"/>
              <a:ext cx="240120" cy="254880"/>
            </p14:xfrm>
          </p:contentPart>
        </mc:Choice>
        <mc:Fallback xmlns="">
          <p:pic>
            <p:nvPicPr>
              <p:cNvPr id="46" name="Freihand 45">
                <a:extLst>
                  <a:ext uri="{FF2B5EF4-FFF2-40B4-BE49-F238E27FC236}">
                    <a16:creationId xmlns:a16="http://schemas.microsoft.com/office/drawing/2014/main" id="{5F31B2F7-826E-3588-FBD9-B44B709E640A}"/>
                  </a:ext>
                </a:extLst>
              </p:cNvPr>
              <p:cNvPicPr/>
              <p:nvPr/>
            </p:nvPicPr>
            <p:blipFill>
              <a:blip r:embed="rId72"/>
              <a:stretch>
                <a:fillRect/>
              </a:stretch>
            </p:blipFill>
            <p:spPr>
              <a:xfrm>
                <a:off x="3292354" y="128433"/>
                <a:ext cx="257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74406012-B7FE-3120-3BBF-72FBCF5F156B}"/>
                  </a:ext>
                </a:extLst>
              </p14:cNvPr>
              <p14:cNvContentPartPr/>
              <p14:nvPr/>
            </p14:nvContentPartPr>
            <p14:xfrm>
              <a:off x="3606994" y="204033"/>
              <a:ext cx="118800" cy="165960"/>
            </p14:xfrm>
          </p:contentPart>
        </mc:Choice>
        <mc:Fallback xmlns="">
          <p:pic>
            <p:nvPicPr>
              <p:cNvPr id="47" name="Freihand 46">
                <a:extLst>
                  <a:ext uri="{FF2B5EF4-FFF2-40B4-BE49-F238E27FC236}">
                    <a16:creationId xmlns:a16="http://schemas.microsoft.com/office/drawing/2014/main" id="{74406012-B7FE-3120-3BBF-72FBCF5F156B}"/>
                  </a:ext>
                </a:extLst>
              </p:cNvPr>
              <p:cNvPicPr/>
              <p:nvPr/>
            </p:nvPicPr>
            <p:blipFill>
              <a:blip r:embed="rId74"/>
              <a:stretch>
                <a:fillRect/>
              </a:stretch>
            </p:blipFill>
            <p:spPr>
              <a:xfrm>
                <a:off x="3597994" y="195393"/>
                <a:ext cx="136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B321D275-68E7-D6D0-F4F7-940F5F365F3B}"/>
                  </a:ext>
                </a:extLst>
              </p14:cNvPr>
              <p14:cNvContentPartPr/>
              <p14:nvPr/>
            </p14:nvContentPartPr>
            <p14:xfrm>
              <a:off x="3749914" y="245433"/>
              <a:ext cx="154800" cy="86760"/>
            </p14:xfrm>
          </p:contentPart>
        </mc:Choice>
        <mc:Fallback xmlns="">
          <p:pic>
            <p:nvPicPr>
              <p:cNvPr id="48" name="Freihand 47">
                <a:extLst>
                  <a:ext uri="{FF2B5EF4-FFF2-40B4-BE49-F238E27FC236}">
                    <a16:creationId xmlns:a16="http://schemas.microsoft.com/office/drawing/2014/main" id="{B321D275-68E7-D6D0-F4F7-940F5F365F3B}"/>
                  </a:ext>
                </a:extLst>
              </p:cNvPr>
              <p:cNvPicPr/>
              <p:nvPr/>
            </p:nvPicPr>
            <p:blipFill>
              <a:blip r:embed="rId76"/>
              <a:stretch>
                <a:fillRect/>
              </a:stretch>
            </p:blipFill>
            <p:spPr>
              <a:xfrm>
                <a:off x="3740914" y="236433"/>
                <a:ext cx="172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5CA1548B-1479-7FDD-02E5-688EF2B17AAA}"/>
                  </a:ext>
                </a:extLst>
              </p14:cNvPr>
              <p14:cNvContentPartPr/>
              <p14:nvPr/>
            </p14:nvContentPartPr>
            <p14:xfrm>
              <a:off x="3947914" y="78393"/>
              <a:ext cx="37800" cy="228600"/>
            </p14:xfrm>
          </p:contentPart>
        </mc:Choice>
        <mc:Fallback xmlns="">
          <p:pic>
            <p:nvPicPr>
              <p:cNvPr id="49" name="Freihand 48">
                <a:extLst>
                  <a:ext uri="{FF2B5EF4-FFF2-40B4-BE49-F238E27FC236}">
                    <a16:creationId xmlns:a16="http://schemas.microsoft.com/office/drawing/2014/main" id="{5CA1548B-1479-7FDD-02E5-688EF2B17AAA}"/>
                  </a:ext>
                </a:extLst>
              </p:cNvPr>
              <p:cNvPicPr/>
              <p:nvPr/>
            </p:nvPicPr>
            <p:blipFill>
              <a:blip r:embed="rId78"/>
              <a:stretch>
                <a:fillRect/>
              </a:stretch>
            </p:blipFill>
            <p:spPr>
              <a:xfrm>
                <a:off x="3939274" y="69393"/>
                <a:ext cx="55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E5CBC200-DA4E-617E-92BF-7E0594ABEC54}"/>
                  </a:ext>
                </a:extLst>
              </p14:cNvPr>
              <p14:cNvContentPartPr/>
              <p14:nvPr/>
            </p14:nvContentPartPr>
            <p14:xfrm>
              <a:off x="4212874" y="87393"/>
              <a:ext cx="208800" cy="264600"/>
            </p14:xfrm>
          </p:contentPart>
        </mc:Choice>
        <mc:Fallback xmlns="">
          <p:pic>
            <p:nvPicPr>
              <p:cNvPr id="51" name="Freihand 50">
                <a:extLst>
                  <a:ext uri="{FF2B5EF4-FFF2-40B4-BE49-F238E27FC236}">
                    <a16:creationId xmlns:a16="http://schemas.microsoft.com/office/drawing/2014/main" id="{E5CBC200-DA4E-617E-92BF-7E0594ABEC54}"/>
                  </a:ext>
                </a:extLst>
              </p:cNvPr>
              <p:cNvPicPr/>
              <p:nvPr/>
            </p:nvPicPr>
            <p:blipFill>
              <a:blip r:embed="rId80"/>
              <a:stretch>
                <a:fillRect/>
              </a:stretch>
            </p:blipFill>
            <p:spPr>
              <a:xfrm>
                <a:off x="4203874" y="78393"/>
                <a:ext cx="2264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AE14428-A1C9-F0A8-DD6D-D14169FDE235}"/>
                  </a:ext>
                </a:extLst>
              </p14:cNvPr>
              <p14:cNvContentPartPr/>
              <p14:nvPr/>
            </p14:nvContentPartPr>
            <p14:xfrm>
              <a:off x="4586554" y="139593"/>
              <a:ext cx="11520" cy="183960"/>
            </p14:xfrm>
          </p:contentPart>
        </mc:Choice>
        <mc:Fallback xmlns="">
          <p:pic>
            <p:nvPicPr>
              <p:cNvPr id="52" name="Freihand 51">
                <a:extLst>
                  <a:ext uri="{FF2B5EF4-FFF2-40B4-BE49-F238E27FC236}">
                    <a16:creationId xmlns:a16="http://schemas.microsoft.com/office/drawing/2014/main" id="{5AE14428-A1C9-F0A8-DD6D-D14169FDE235}"/>
                  </a:ext>
                </a:extLst>
              </p:cNvPr>
              <p:cNvPicPr/>
              <p:nvPr/>
            </p:nvPicPr>
            <p:blipFill>
              <a:blip r:embed="rId82"/>
              <a:stretch>
                <a:fillRect/>
              </a:stretch>
            </p:blipFill>
            <p:spPr>
              <a:xfrm>
                <a:off x="4577914" y="130593"/>
                <a:ext cx="29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777EBA2-525D-20C1-38CB-5E91193167E2}"/>
                  </a:ext>
                </a:extLst>
              </p14:cNvPr>
              <p14:cNvContentPartPr/>
              <p14:nvPr/>
            </p14:nvContentPartPr>
            <p14:xfrm>
              <a:off x="4451914" y="135633"/>
              <a:ext cx="258840" cy="188640"/>
            </p14:xfrm>
          </p:contentPart>
        </mc:Choice>
        <mc:Fallback xmlns="">
          <p:pic>
            <p:nvPicPr>
              <p:cNvPr id="53" name="Freihand 52">
                <a:extLst>
                  <a:ext uri="{FF2B5EF4-FFF2-40B4-BE49-F238E27FC236}">
                    <a16:creationId xmlns:a16="http://schemas.microsoft.com/office/drawing/2014/main" id="{E777EBA2-525D-20C1-38CB-5E91193167E2}"/>
                  </a:ext>
                </a:extLst>
              </p:cNvPr>
              <p:cNvPicPr/>
              <p:nvPr/>
            </p:nvPicPr>
            <p:blipFill>
              <a:blip r:embed="rId84"/>
              <a:stretch>
                <a:fillRect/>
              </a:stretch>
            </p:blipFill>
            <p:spPr>
              <a:xfrm>
                <a:off x="4443274" y="126633"/>
                <a:ext cx="276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0391AD03-21D0-19E0-4272-2F03C8A552F9}"/>
                  </a:ext>
                </a:extLst>
              </p14:cNvPr>
              <p14:cNvContentPartPr/>
              <p14:nvPr/>
            </p14:nvContentPartPr>
            <p14:xfrm>
              <a:off x="4696714" y="72633"/>
              <a:ext cx="259560" cy="243000"/>
            </p14:xfrm>
          </p:contentPart>
        </mc:Choice>
        <mc:Fallback xmlns="">
          <p:pic>
            <p:nvPicPr>
              <p:cNvPr id="54" name="Freihand 53">
                <a:extLst>
                  <a:ext uri="{FF2B5EF4-FFF2-40B4-BE49-F238E27FC236}">
                    <a16:creationId xmlns:a16="http://schemas.microsoft.com/office/drawing/2014/main" id="{0391AD03-21D0-19E0-4272-2F03C8A552F9}"/>
                  </a:ext>
                </a:extLst>
              </p:cNvPr>
              <p:cNvPicPr/>
              <p:nvPr/>
            </p:nvPicPr>
            <p:blipFill>
              <a:blip r:embed="rId86"/>
              <a:stretch>
                <a:fillRect/>
              </a:stretch>
            </p:blipFill>
            <p:spPr>
              <a:xfrm>
                <a:off x="4688074" y="63993"/>
                <a:ext cx="277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C9F53BEE-A2B3-83A7-F485-9D68B823F96F}"/>
                  </a:ext>
                </a:extLst>
              </p14:cNvPr>
              <p14:cNvContentPartPr/>
              <p14:nvPr/>
            </p14:nvContentPartPr>
            <p14:xfrm>
              <a:off x="5066074" y="231393"/>
              <a:ext cx="318600" cy="323280"/>
            </p14:xfrm>
          </p:contentPart>
        </mc:Choice>
        <mc:Fallback xmlns="">
          <p:pic>
            <p:nvPicPr>
              <p:cNvPr id="55" name="Freihand 54">
                <a:extLst>
                  <a:ext uri="{FF2B5EF4-FFF2-40B4-BE49-F238E27FC236}">
                    <a16:creationId xmlns:a16="http://schemas.microsoft.com/office/drawing/2014/main" id="{C9F53BEE-A2B3-83A7-F485-9D68B823F96F}"/>
                  </a:ext>
                </a:extLst>
              </p:cNvPr>
              <p:cNvPicPr/>
              <p:nvPr/>
            </p:nvPicPr>
            <p:blipFill>
              <a:blip r:embed="rId88"/>
              <a:stretch>
                <a:fillRect/>
              </a:stretch>
            </p:blipFill>
            <p:spPr>
              <a:xfrm>
                <a:off x="5057434" y="222753"/>
                <a:ext cx="3362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ACE46AAA-8E96-4A4B-D3CD-513E23F0AE84}"/>
                  </a:ext>
                </a:extLst>
              </p14:cNvPr>
              <p14:cNvContentPartPr/>
              <p14:nvPr/>
            </p14:nvContentPartPr>
            <p14:xfrm>
              <a:off x="5411674" y="210513"/>
              <a:ext cx="349920" cy="120960"/>
            </p14:xfrm>
          </p:contentPart>
        </mc:Choice>
        <mc:Fallback xmlns="">
          <p:pic>
            <p:nvPicPr>
              <p:cNvPr id="56" name="Freihand 55">
                <a:extLst>
                  <a:ext uri="{FF2B5EF4-FFF2-40B4-BE49-F238E27FC236}">
                    <a16:creationId xmlns:a16="http://schemas.microsoft.com/office/drawing/2014/main" id="{ACE46AAA-8E96-4A4B-D3CD-513E23F0AE84}"/>
                  </a:ext>
                </a:extLst>
              </p:cNvPr>
              <p:cNvPicPr/>
              <p:nvPr/>
            </p:nvPicPr>
            <p:blipFill>
              <a:blip r:embed="rId90"/>
              <a:stretch>
                <a:fillRect/>
              </a:stretch>
            </p:blipFill>
            <p:spPr>
              <a:xfrm>
                <a:off x="5403034" y="201513"/>
                <a:ext cx="367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72940DF-F367-9A3B-1CD2-56BFF729196B}"/>
                  </a:ext>
                </a:extLst>
              </p14:cNvPr>
              <p14:cNvContentPartPr/>
              <p14:nvPr/>
            </p14:nvContentPartPr>
            <p14:xfrm>
              <a:off x="5788594" y="103233"/>
              <a:ext cx="222840" cy="242640"/>
            </p14:xfrm>
          </p:contentPart>
        </mc:Choice>
        <mc:Fallback xmlns="">
          <p:pic>
            <p:nvPicPr>
              <p:cNvPr id="58" name="Freihand 57">
                <a:extLst>
                  <a:ext uri="{FF2B5EF4-FFF2-40B4-BE49-F238E27FC236}">
                    <a16:creationId xmlns:a16="http://schemas.microsoft.com/office/drawing/2014/main" id="{972940DF-F367-9A3B-1CD2-56BFF729196B}"/>
                  </a:ext>
                </a:extLst>
              </p:cNvPr>
              <p:cNvPicPr/>
              <p:nvPr/>
            </p:nvPicPr>
            <p:blipFill>
              <a:blip r:embed="rId92"/>
              <a:stretch>
                <a:fillRect/>
              </a:stretch>
            </p:blipFill>
            <p:spPr>
              <a:xfrm>
                <a:off x="5779594" y="94593"/>
                <a:ext cx="240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BC083B2C-79E2-57B6-150E-959C0DD3843A}"/>
                  </a:ext>
                </a:extLst>
              </p14:cNvPr>
              <p14:cNvContentPartPr/>
              <p14:nvPr/>
            </p14:nvContentPartPr>
            <p14:xfrm>
              <a:off x="1008874" y="1346313"/>
              <a:ext cx="392400" cy="387000"/>
            </p14:xfrm>
          </p:contentPart>
        </mc:Choice>
        <mc:Fallback xmlns="">
          <p:pic>
            <p:nvPicPr>
              <p:cNvPr id="60" name="Freihand 59">
                <a:extLst>
                  <a:ext uri="{FF2B5EF4-FFF2-40B4-BE49-F238E27FC236}">
                    <a16:creationId xmlns:a16="http://schemas.microsoft.com/office/drawing/2014/main" id="{BC083B2C-79E2-57B6-150E-959C0DD3843A}"/>
                  </a:ext>
                </a:extLst>
              </p:cNvPr>
              <p:cNvPicPr/>
              <p:nvPr/>
            </p:nvPicPr>
            <p:blipFill>
              <a:blip r:embed="rId94"/>
              <a:stretch>
                <a:fillRect/>
              </a:stretch>
            </p:blipFill>
            <p:spPr>
              <a:xfrm>
                <a:off x="1000234" y="1337673"/>
                <a:ext cx="4100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40CA7117-AAE9-E7CA-1E95-D358DDBDEAC1}"/>
                  </a:ext>
                </a:extLst>
              </p14:cNvPr>
              <p14:cNvContentPartPr/>
              <p14:nvPr/>
            </p14:nvContentPartPr>
            <p14:xfrm>
              <a:off x="6236074" y="286473"/>
              <a:ext cx="139680" cy="7920"/>
            </p14:xfrm>
          </p:contentPart>
        </mc:Choice>
        <mc:Fallback xmlns="">
          <p:pic>
            <p:nvPicPr>
              <p:cNvPr id="61" name="Freihand 60">
                <a:extLst>
                  <a:ext uri="{FF2B5EF4-FFF2-40B4-BE49-F238E27FC236}">
                    <a16:creationId xmlns:a16="http://schemas.microsoft.com/office/drawing/2014/main" id="{40CA7117-AAE9-E7CA-1E95-D358DDBDEAC1}"/>
                  </a:ext>
                </a:extLst>
              </p:cNvPr>
              <p:cNvPicPr/>
              <p:nvPr/>
            </p:nvPicPr>
            <p:blipFill>
              <a:blip r:embed="rId96"/>
              <a:stretch>
                <a:fillRect/>
              </a:stretch>
            </p:blipFill>
            <p:spPr>
              <a:xfrm>
                <a:off x="6227074" y="277833"/>
                <a:ext cx="157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924AC8BF-6465-58B4-24BA-A470ED34BFC0}"/>
                  </a:ext>
                </a:extLst>
              </p14:cNvPr>
              <p14:cNvContentPartPr/>
              <p14:nvPr/>
            </p14:nvContentPartPr>
            <p14:xfrm>
              <a:off x="6479794" y="184953"/>
              <a:ext cx="103680" cy="127800"/>
            </p14:xfrm>
          </p:contentPart>
        </mc:Choice>
        <mc:Fallback xmlns="">
          <p:pic>
            <p:nvPicPr>
              <p:cNvPr id="62" name="Freihand 61">
                <a:extLst>
                  <a:ext uri="{FF2B5EF4-FFF2-40B4-BE49-F238E27FC236}">
                    <a16:creationId xmlns:a16="http://schemas.microsoft.com/office/drawing/2014/main" id="{924AC8BF-6465-58B4-24BA-A470ED34BFC0}"/>
                  </a:ext>
                </a:extLst>
              </p:cNvPr>
              <p:cNvPicPr/>
              <p:nvPr/>
            </p:nvPicPr>
            <p:blipFill>
              <a:blip r:embed="rId98"/>
              <a:stretch>
                <a:fillRect/>
              </a:stretch>
            </p:blipFill>
            <p:spPr>
              <a:xfrm>
                <a:off x="6471154" y="176313"/>
                <a:ext cx="121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8760C948-7D4D-263E-C9B6-B27955F1387D}"/>
                  </a:ext>
                </a:extLst>
              </p14:cNvPr>
              <p14:cNvContentPartPr/>
              <p14:nvPr/>
            </p14:nvContentPartPr>
            <p14:xfrm>
              <a:off x="6614434" y="294753"/>
              <a:ext cx="14040" cy="107280"/>
            </p14:xfrm>
          </p:contentPart>
        </mc:Choice>
        <mc:Fallback xmlns="">
          <p:pic>
            <p:nvPicPr>
              <p:cNvPr id="63" name="Freihand 62">
                <a:extLst>
                  <a:ext uri="{FF2B5EF4-FFF2-40B4-BE49-F238E27FC236}">
                    <a16:creationId xmlns:a16="http://schemas.microsoft.com/office/drawing/2014/main" id="{8760C948-7D4D-263E-C9B6-B27955F1387D}"/>
                  </a:ext>
                </a:extLst>
              </p:cNvPr>
              <p:cNvPicPr/>
              <p:nvPr/>
            </p:nvPicPr>
            <p:blipFill>
              <a:blip r:embed="rId100"/>
              <a:stretch>
                <a:fillRect/>
              </a:stretch>
            </p:blipFill>
            <p:spPr>
              <a:xfrm>
                <a:off x="6605794" y="286113"/>
                <a:ext cx="31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0B0F6165-14BE-8A48-FF68-91C47BCC88B8}"/>
                  </a:ext>
                </a:extLst>
              </p14:cNvPr>
              <p14:cNvContentPartPr/>
              <p14:nvPr/>
            </p14:nvContentPartPr>
            <p14:xfrm>
              <a:off x="6677074" y="177393"/>
              <a:ext cx="275400" cy="150120"/>
            </p14:xfrm>
          </p:contentPart>
        </mc:Choice>
        <mc:Fallback xmlns="">
          <p:pic>
            <p:nvPicPr>
              <p:cNvPr id="64" name="Freihand 63">
                <a:extLst>
                  <a:ext uri="{FF2B5EF4-FFF2-40B4-BE49-F238E27FC236}">
                    <a16:creationId xmlns:a16="http://schemas.microsoft.com/office/drawing/2014/main" id="{0B0F6165-14BE-8A48-FF68-91C47BCC88B8}"/>
                  </a:ext>
                </a:extLst>
              </p:cNvPr>
              <p:cNvPicPr/>
              <p:nvPr/>
            </p:nvPicPr>
            <p:blipFill>
              <a:blip r:embed="rId102"/>
              <a:stretch>
                <a:fillRect/>
              </a:stretch>
            </p:blipFill>
            <p:spPr>
              <a:xfrm>
                <a:off x="6668434" y="168753"/>
                <a:ext cx="293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F35DD0E5-F5CB-F303-9C74-BCA2D3B6A8FF}"/>
                  </a:ext>
                </a:extLst>
              </p14:cNvPr>
              <p14:cNvContentPartPr/>
              <p14:nvPr/>
            </p14:nvContentPartPr>
            <p14:xfrm>
              <a:off x="6750514" y="84873"/>
              <a:ext cx="96840" cy="122760"/>
            </p14:xfrm>
          </p:contentPart>
        </mc:Choice>
        <mc:Fallback xmlns="">
          <p:pic>
            <p:nvPicPr>
              <p:cNvPr id="65" name="Freihand 64">
                <a:extLst>
                  <a:ext uri="{FF2B5EF4-FFF2-40B4-BE49-F238E27FC236}">
                    <a16:creationId xmlns:a16="http://schemas.microsoft.com/office/drawing/2014/main" id="{F35DD0E5-F5CB-F303-9C74-BCA2D3B6A8FF}"/>
                  </a:ext>
                </a:extLst>
              </p:cNvPr>
              <p:cNvPicPr/>
              <p:nvPr/>
            </p:nvPicPr>
            <p:blipFill>
              <a:blip r:embed="rId104"/>
              <a:stretch>
                <a:fillRect/>
              </a:stretch>
            </p:blipFill>
            <p:spPr>
              <a:xfrm>
                <a:off x="6741514" y="76233"/>
                <a:ext cx="114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33DE3537-E8AC-AC8A-7386-D90034A9BC69}"/>
                  </a:ext>
                </a:extLst>
              </p14:cNvPr>
              <p14:cNvContentPartPr/>
              <p14:nvPr/>
            </p14:nvContentPartPr>
            <p14:xfrm>
              <a:off x="6937714" y="293673"/>
              <a:ext cx="84600" cy="51840"/>
            </p14:xfrm>
          </p:contentPart>
        </mc:Choice>
        <mc:Fallback xmlns="">
          <p:pic>
            <p:nvPicPr>
              <p:cNvPr id="66" name="Freihand 65">
                <a:extLst>
                  <a:ext uri="{FF2B5EF4-FFF2-40B4-BE49-F238E27FC236}">
                    <a16:creationId xmlns:a16="http://schemas.microsoft.com/office/drawing/2014/main" id="{33DE3537-E8AC-AC8A-7386-D90034A9BC69}"/>
                  </a:ext>
                </a:extLst>
              </p:cNvPr>
              <p:cNvPicPr/>
              <p:nvPr/>
            </p:nvPicPr>
            <p:blipFill>
              <a:blip r:embed="rId106"/>
              <a:stretch>
                <a:fillRect/>
              </a:stretch>
            </p:blipFill>
            <p:spPr>
              <a:xfrm>
                <a:off x="6928714" y="285033"/>
                <a:ext cx="102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D6A51072-157F-5DD9-84E1-38A3929D3708}"/>
                  </a:ext>
                </a:extLst>
              </p14:cNvPr>
              <p14:cNvContentPartPr/>
              <p14:nvPr/>
            </p14:nvContentPartPr>
            <p14:xfrm>
              <a:off x="6780754" y="113673"/>
              <a:ext cx="62280" cy="74520"/>
            </p14:xfrm>
          </p:contentPart>
        </mc:Choice>
        <mc:Fallback xmlns="">
          <p:pic>
            <p:nvPicPr>
              <p:cNvPr id="68" name="Freihand 67">
                <a:extLst>
                  <a:ext uri="{FF2B5EF4-FFF2-40B4-BE49-F238E27FC236}">
                    <a16:creationId xmlns:a16="http://schemas.microsoft.com/office/drawing/2014/main" id="{D6A51072-157F-5DD9-84E1-38A3929D3708}"/>
                  </a:ext>
                </a:extLst>
              </p:cNvPr>
              <p:cNvPicPr/>
              <p:nvPr/>
            </p:nvPicPr>
            <p:blipFill>
              <a:blip r:embed="rId108"/>
              <a:stretch>
                <a:fillRect/>
              </a:stretch>
            </p:blipFill>
            <p:spPr>
              <a:xfrm>
                <a:off x="6771754" y="105033"/>
                <a:ext cx="79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73283538-0871-D1CE-9D58-CBB3018322EB}"/>
                  </a:ext>
                </a:extLst>
              </p14:cNvPr>
              <p14:cNvContentPartPr/>
              <p14:nvPr/>
            </p14:nvContentPartPr>
            <p14:xfrm>
              <a:off x="6154354" y="534513"/>
              <a:ext cx="159120" cy="182520"/>
            </p14:xfrm>
          </p:contentPart>
        </mc:Choice>
        <mc:Fallback xmlns="">
          <p:pic>
            <p:nvPicPr>
              <p:cNvPr id="69" name="Freihand 68">
                <a:extLst>
                  <a:ext uri="{FF2B5EF4-FFF2-40B4-BE49-F238E27FC236}">
                    <a16:creationId xmlns:a16="http://schemas.microsoft.com/office/drawing/2014/main" id="{73283538-0871-D1CE-9D58-CBB3018322EB}"/>
                  </a:ext>
                </a:extLst>
              </p:cNvPr>
              <p:cNvPicPr/>
              <p:nvPr/>
            </p:nvPicPr>
            <p:blipFill>
              <a:blip r:embed="rId110"/>
              <a:stretch>
                <a:fillRect/>
              </a:stretch>
            </p:blipFill>
            <p:spPr>
              <a:xfrm>
                <a:off x="6145714" y="525873"/>
                <a:ext cx="176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D08E0A19-5FB3-7C10-49C2-2220BD11ED92}"/>
                  </a:ext>
                </a:extLst>
              </p14:cNvPr>
              <p14:cNvContentPartPr/>
              <p14:nvPr/>
            </p14:nvContentPartPr>
            <p14:xfrm>
              <a:off x="6404554" y="557913"/>
              <a:ext cx="105120" cy="127800"/>
            </p14:xfrm>
          </p:contentPart>
        </mc:Choice>
        <mc:Fallback xmlns="">
          <p:pic>
            <p:nvPicPr>
              <p:cNvPr id="70" name="Freihand 69">
                <a:extLst>
                  <a:ext uri="{FF2B5EF4-FFF2-40B4-BE49-F238E27FC236}">
                    <a16:creationId xmlns:a16="http://schemas.microsoft.com/office/drawing/2014/main" id="{D08E0A19-5FB3-7C10-49C2-2220BD11ED92}"/>
                  </a:ext>
                </a:extLst>
              </p:cNvPr>
              <p:cNvPicPr/>
              <p:nvPr/>
            </p:nvPicPr>
            <p:blipFill>
              <a:blip r:embed="rId112"/>
              <a:stretch>
                <a:fillRect/>
              </a:stretch>
            </p:blipFill>
            <p:spPr>
              <a:xfrm>
                <a:off x="6395914" y="549273"/>
                <a:ext cx="122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41345CBF-012C-C097-4718-C4AFF643EFC8}"/>
                  </a:ext>
                </a:extLst>
              </p14:cNvPr>
              <p14:cNvContentPartPr/>
              <p14:nvPr/>
            </p14:nvContentPartPr>
            <p14:xfrm>
              <a:off x="6557914" y="552153"/>
              <a:ext cx="92520" cy="146160"/>
            </p14:xfrm>
          </p:contentPart>
        </mc:Choice>
        <mc:Fallback xmlns="">
          <p:pic>
            <p:nvPicPr>
              <p:cNvPr id="71" name="Freihand 70">
                <a:extLst>
                  <a:ext uri="{FF2B5EF4-FFF2-40B4-BE49-F238E27FC236}">
                    <a16:creationId xmlns:a16="http://schemas.microsoft.com/office/drawing/2014/main" id="{41345CBF-012C-C097-4718-C4AFF643EFC8}"/>
                  </a:ext>
                </a:extLst>
              </p:cNvPr>
              <p:cNvPicPr/>
              <p:nvPr/>
            </p:nvPicPr>
            <p:blipFill>
              <a:blip r:embed="rId114"/>
              <a:stretch>
                <a:fillRect/>
              </a:stretch>
            </p:blipFill>
            <p:spPr>
              <a:xfrm>
                <a:off x="6549274" y="543153"/>
                <a:ext cx="110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3F353853-6267-E7DB-BE4C-2E8127BBDAD4}"/>
                  </a:ext>
                </a:extLst>
              </p14:cNvPr>
              <p14:cNvContentPartPr/>
              <p14:nvPr/>
            </p14:nvContentPartPr>
            <p14:xfrm>
              <a:off x="6708034" y="526953"/>
              <a:ext cx="185760" cy="185400"/>
            </p14:xfrm>
          </p:contentPart>
        </mc:Choice>
        <mc:Fallback xmlns="">
          <p:pic>
            <p:nvPicPr>
              <p:cNvPr id="72" name="Freihand 71">
                <a:extLst>
                  <a:ext uri="{FF2B5EF4-FFF2-40B4-BE49-F238E27FC236}">
                    <a16:creationId xmlns:a16="http://schemas.microsoft.com/office/drawing/2014/main" id="{3F353853-6267-E7DB-BE4C-2E8127BBDAD4}"/>
                  </a:ext>
                </a:extLst>
              </p:cNvPr>
              <p:cNvPicPr/>
              <p:nvPr/>
            </p:nvPicPr>
            <p:blipFill>
              <a:blip r:embed="rId116"/>
              <a:stretch>
                <a:fillRect/>
              </a:stretch>
            </p:blipFill>
            <p:spPr>
              <a:xfrm>
                <a:off x="6699394" y="518313"/>
                <a:ext cx="203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2665B8A1-97CB-FEEA-5169-958BD4D65F1C}"/>
                  </a:ext>
                </a:extLst>
              </p14:cNvPr>
              <p14:cNvContentPartPr/>
              <p14:nvPr/>
            </p14:nvContentPartPr>
            <p14:xfrm>
              <a:off x="3233314" y="1259913"/>
              <a:ext cx="1279440" cy="1526040"/>
            </p14:xfrm>
          </p:contentPart>
        </mc:Choice>
        <mc:Fallback xmlns="">
          <p:pic>
            <p:nvPicPr>
              <p:cNvPr id="75" name="Freihand 74">
                <a:extLst>
                  <a:ext uri="{FF2B5EF4-FFF2-40B4-BE49-F238E27FC236}">
                    <a16:creationId xmlns:a16="http://schemas.microsoft.com/office/drawing/2014/main" id="{2665B8A1-97CB-FEEA-5169-958BD4D65F1C}"/>
                  </a:ext>
                </a:extLst>
              </p:cNvPr>
              <p:cNvPicPr/>
              <p:nvPr/>
            </p:nvPicPr>
            <p:blipFill>
              <a:blip r:embed="rId118"/>
              <a:stretch>
                <a:fillRect/>
              </a:stretch>
            </p:blipFill>
            <p:spPr>
              <a:xfrm>
                <a:off x="3224314" y="1250913"/>
                <a:ext cx="1297080" cy="1543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3F826720-1997-40BC-CA2A-1402CC2723AB}"/>
                  </a:ext>
                </a:extLst>
              </p14:cNvPr>
              <p14:cNvContentPartPr/>
              <p14:nvPr/>
            </p14:nvContentPartPr>
            <p14:xfrm>
              <a:off x="3860074" y="1526313"/>
              <a:ext cx="279720" cy="389520"/>
            </p14:xfrm>
          </p:contentPart>
        </mc:Choice>
        <mc:Fallback xmlns="">
          <p:pic>
            <p:nvPicPr>
              <p:cNvPr id="76" name="Freihand 75">
                <a:extLst>
                  <a:ext uri="{FF2B5EF4-FFF2-40B4-BE49-F238E27FC236}">
                    <a16:creationId xmlns:a16="http://schemas.microsoft.com/office/drawing/2014/main" id="{3F826720-1997-40BC-CA2A-1402CC2723AB}"/>
                  </a:ext>
                </a:extLst>
              </p:cNvPr>
              <p:cNvPicPr/>
              <p:nvPr/>
            </p:nvPicPr>
            <p:blipFill>
              <a:blip r:embed="rId120"/>
              <a:stretch>
                <a:fillRect/>
              </a:stretch>
            </p:blipFill>
            <p:spPr>
              <a:xfrm>
                <a:off x="3851434" y="1517313"/>
                <a:ext cx="29736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66D792E0-1515-3F41-2DB5-CDE1B5667C77}"/>
                  </a:ext>
                </a:extLst>
              </p14:cNvPr>
              <p14:cNvContentPartPr/>
              <p14:nvPr/>
            </p14:nvContentPartPr>
            <p14:xfrm>
              <a:off x="4130434" y="870393"/>
              <a:ext cx="544320" cy="735840"/>
            </p14:xfrm>
          </p:contentPart>
        </mc:Choice>
        <mc:Fallback xmlns="">
          <p:pic>
            <p:nvPicPr>
              <p:cNvPr id="77" name="Freihand 76">
                <a:extLst>
                  <a:ext uri="{FF2B5EF4-FFF2-40B4-BE49-F238E27FC236}">
                    <a16:creationId xmlns:a16="http://schemas.microsoft.com/office/drawing/2014/main" id="{66D792E0-1515-3F41-2DB5-CDE1B5667C77}"/>
                  </a:ext>
                </a:extLst>
              </p:cNvPr>
              <p:cNvPicPr/>
              <p:nvPr/>
            </p:nvPicPr>
            <p:blipFill>
              <a:blip r:embed="rId122"/>
              <a:stretch>
                <a:fillRect/>
              </a:stretch>
            </p:blipFill>
            <p:spPr>
              <a:xfrm>
                <a:off x="4121434" y="861753"/>
                <a:ext cx="561960" cy="753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E2BACD3E-9E20-0D71-5B2D-33BD2ABFF168}"/>
                  </a:ext>
                </a:extLst>
              </p14:cNvPr>
              <p14:cNvContentPartPr/>
              <p14:nvPr/>
            </p14:nvContentPartPr>
            <p14:xfrm>
              <a:off x="4117474" y="1339113"/>
              <a:ext cx="267120" cy="273960"/>
            </p14:xfrm>
          </p:contentPart>
        </mc:Choice>
        <mc:Fallback xmlns="">
          <p:pic>
            <p:nvPicPr>
              <p:cNvPr id="78" name="Freihand 77">
                <a:extLst>
                  <a:ext uri="{FF2B5EF4-FFF2-40B4-BE49-F238E27FC236}">
                    <a16:creationId xmlns:a16="http://schemas.microsoft.com/office/drawing/2014/main" id="{E2BACD3E-9E20-0D71-5B2D-33BD2ABFF168}"/>
                  </a:ext>
                </a:extLst>
              </p:cNvPr>
              <p:cNvPicPr/>
              <p:nvPr/>
            </p:nvPicPr>
            <p:blipFill>
              <a:blip r:embed="rId124"/>
              <a:stretch>
                <a:fillRect/>
              </a:stretch>
            </p:blipFill>
            <p:spPr>
              <a:xfrm>
                <a:off x="4108474" y="1330113"/>
                <a:ext cx="2847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52395D80-8152-CC38-64AE-F4AF4B9E855E}"/>
                  </a:ext>
                </a:extLst>
              </p14:cNvPr>
              <p14:cNvContentPartPr/>
              <p14:nvPr/>
            </p14:nvContentPartPr>
            <p14:xfrm>
              <a:off x="4834234" y="811713"/>
              <a:ext cx="59760" cy="228960"/>
            </p14:xfrm>
          </p:contentPart>
        </mc:Choice>
        <mc:Fallback xmlns="">
          <p:pic>
            <p:nvPicPr>
              <p:cNvPr id="80" name="Freihand 79">
                <a:extLst>
                  <a:ext uri="{FF2B5EF4-FFF2-40B4-BE49-F238E27FC236}">
                    <a16:creationId xmlns:a16="http://schemas.microsoft.com/office/drawing/2014/main" id="{52395D80-8152-CC38-64AE-F4AF4B9E855E}"/>
                  </a:ext>
                </a:extLst>
              </p:cNvPr>
              <p:cNvPicPr/>
              <p:nvPr/>
            </p:nvPicPr>
            <p:blipFill>
              <a:blip r:embed="rId126"/>
              <a:stretch>
                <a:fillRect/>
              </a:stretch>
            </p:blipFill>
            <p:spPr>
              <a:xfrm>
                <a:off x="4825234" y="803073"/>
                <a:ext cx="774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018ED3D7-B1E0-52DB-DBDB-64B267856310}"/>
                  </a:ext>
                </a:extLst>
              </p14:cNvPr>
              <p14:cNvContentPartPr/>
              <p14:nvPr/>
            </p14:nvContentPartPr>
            <p14:xfrm>
              <a:off x="4724434" y="796953"/>
              <a:ext cx="219600" cy="258120"/>
            </p14:xfrm>
          </p:contentPart>
        </mc:Choice>
        <mc:Fallback xmlns="">
          <p:pic>
            <p:nvPicPr>
              <p:cNvPr id="81" name="Freihand 80">
                <a:extLst>
                  <a:ext uri="{FF2B5EF4-FFF2-40B4-BE49-F238E27FC236}">
                    <a16:creationId xmlns:a16="http://schemas.microsoft.com/office/drawing/2014/main" id="{018ED3D7-B1E0-52DB-DBDB-64B267856310}"/>
                  </a:ext>
                </a:extLst>
              </p:cNvPr>
              <p:cNvPicPr/>
              <p:nvPr/>
            </p:nvPicPr>
            <p:blipFill>
              <a:blip r:embed="rId128"/>
              <a:stretch>
                <a:fillRect/>
              </a:stretch>
            </p:blipFill>
            <p:spPr>
              <a:xfrm>
                <a:off x="4715434" y="787953"/>
                <a:ext cx="237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8598CCC3-1A65-4E6B-184E-3986FE3EF498}"/>
                  </a:ext>
                </a:extLst>
              </p14:cNvPr>
              <p14:cNvContentPartPr/>
              <p14:nvPr/>
            </p14:nvContentPartPr>
            <p14:xfrm>
              <a:off x="4953754" y="924753"/>
              <a:ext cx="180000" cy="113400"/>
            </p14:xfrm>
          </p:contentPart>
        </mc:Choice>
        <mc:Fallback xmlns="">
          <p:pic>
            <p:nvPicPr>
              <p:cNvPr id="82" name="Freihand 81">
                <a:extLst>
                  <a:ext uri="{FF2B5EF4-FFF2-40B4-BE49-F238E27FC236}">
                    <a16:creationId xmlns:a16="http://schemas.microsoft.com/office/drawing/2014/main" id="{8598CCC3-1A65-4E6B-184E-3986FE3EF498}"/>
                  </a:ext>
                </a:extLst>
              </p:cNvPr>
              <p:cNvPicPr/>
              <p:nvPr/>
            </p:nvPicPr>
            <p:blipFill>
              <a:blip r:embed="rId130"/>
              <a:stretch>
                <a:fillRect/>
              </a:stretch>
            </p:blipFill>
            <p:spPr>
              <a:xfrm>
                <a:off x="4945114" y="915753"/>
                <a:ext cx="19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6EDC4CAE-2D77-0128-5B4E-13A6E02118C9}"/>
                  </a:ext>
                </a:extLst>
              </p14:cNvPr>
              <p14:cNvContentPartPr/>
              <p14:nvPr/>
            </p14:nvContentPartPr>
            <p14:xfrm>
              <a:off x="5174794" y="803433"/>
              <a:ext cx="186480" cy="272880"/>
            </p14:xfrm>
          </p:contentPart>
        </mc:Choice>
        <mc:Fallback xmlns="">
          <p:pic>
            <p:nvPicPr>
              <p:cNvPr id="83" name="Freihand 82">
                <a:extLst>
                  <a:ext uri="{FF2B5EF4-FFF2-40B4-BE49-F238E27FC236}">
                    <a16:creationId xmlns:a16="http://schemas.microsoft.com/office/drawing/2014/main" id="{6EDC4CAE-2D77-0128-5B4E-13A6E02118C9}"/>
                  </a:ext>
                </a:extLst>
              </p:cNvPr>
              <p:cNvPicPr/>
              <p:nvPr/>
            </p:nvPicPr>
            <p:blipFill>
              <a:blip r:embed="rId132"/>
              <a:stretch>
                <a:fillRect/>
              </a:stretch>
            </p:blipFill>
            <p:spPr>
              <a:xfrm>
                <a:off x="5166154" y="794793"/>
                <a:ext cx="2041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940AF174-5BD0-78B8-878D-0F3E546BA030}"/>
                  </a:ext>
                </a:extLst>
              </p14:cNvPr>
              <p14:cNvContentPartPr/>
              <p14:nvPr/>
            </p14:nvContentPartPr>
            <p14:xfrm>
              <a:off x="5357314" y="812073"/>
              <a:ext cx="316440" cy="217440"/>
            </p14:xfrm>
          </p:contentPart>
        </mc:Choice>
        <mc:Fallback xmlns="">
          <p:pic>
            <p:nvPicPr>
              <p:cNvPr id="84" name="Freihand 83">
                <a:extLst>
                  <a:ext uri="{FF2B5EF4-FFF2-40B4-BE49-F238E27FC236}">
                    <a16:creationId xmlns:a16="http://schemas.microsoft.com/office/drawing/2014/main" id="{940AF174-5BD0-78B8-878D-0F3E546BA030}"/>
                  </a:ext>
                </a:extLst>
              </p:cNvPr>
              <p:cNvPicPr/>
              <p:nvPr/>
            </p:nvPicPr>
            <p:blipFill>
              <a:blip r:embed="rId134"/>
              <a:stretch>
                <a:fillRect/>
              </a:stretch>
            </p:blipFill>
            <p:spPr>
              <a:xfrm>
                <a:off x="5348674" y="803433"/>
                <a:ext cx="334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DD294B0D-98A9-9144-8C8F-42B108A0D781}"/>
                  </a:ext>
                </a:extLst>
              </p14:cNvPr>
              <p14:cNvContentPartPr/>
              <p14:nvPr/>
            </p14:nvContentPartPr>
            <p14:xfrm>
              <a:off x="5675554" y="853113"/>
              <a:ext cx="15120" cy="58320"/>
            </p14:xfrm>
          </p:contentPart>
        </mc:Choice>
        <mc:Fallback xmlns="">
          <p:pic>
            <p:nvPicPr>
              <p:cNvPr id="85" name="Freihand 84">
                <a:extLst>
                  <a:ext uri="{FF2B5EF4-FFF2-40B4-BE49-F238E27FC236}">
                    <a16:creationId xmlns:a16="http://schemas.microsoft.com/office/drawing/2014/main" id="{DD294B0D-98A9-9144-8C8F-42B108A0D781}"/>
                  </a:ext>
                </a:extLst>
              </p:cNvPr>
              <p:cNvPicPr/>
              <p:nvPr/>
            </p:nvPicPr>
            <p:blipFill>
              <a:blip r:embed="rId136"/>
              <a:stretch>
                <a:fillRect/>
              </a:stretch>
            </p:blipFill>
            <p:spPr>
              <a:xfrm>
                <a:off x="5666554" y="844113"/>
                <a:ext cx="32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26DB6742-DA10-1FB7-DA5B-920B42DDD6D2}"/>
                  </a:ext>
                </a:extLst>
              </p14:cNvPr>
              <p14:cNvContentPartPr/>
              <p14:nvPr/>
            </p14:nvContentPartPr>
            <p14:xfrm>
              <a:off x="5711914" y="946713"/>
              <a:ext cx="150120" cy="78480"/>
            </p14:xfrm>
          </p:contentPart>
        </mc:Choice>
        <mc:Fallback xmlns="">
          <p:pic>
            <p:nvPicPr>
              <p:cNvPr id="86" name="Freihand 85">
                <a:extLst>
                  <a:ext uri="{FF2B5EF4-FFF2-40B4-BE49-F238E27FC236}">
                    <a16:creationId xmlns:a16="http://schemas.microsoft.com/office/drawing/2014/main" id="{26DB6742-DA10-1FB7-DA5B-920B42DDD6D2}"/>
                  </a:ext>
                </a:extLst>
              </p:cNvPr>
              <p:cNvPicPr/>
              <p:nvPr/>
            </p:nvPicPr>
            <p:blipFill>
              <a:blip r:embed="rId138"/>
              <a:stretch>
                <a:fillRect/>
              </a:stretch>
            </p:blipFill>
            <p:spPr>
              <a:xfrm>
                <a:off x="5703274" y="938073"/>
                <a:ext cx="167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4F0EC5F9-926A-970A-8701-04C4B78CD558}"/>
                  </a:ext>
                </a:extLst>
              </p14:cNvPr>
              <p14:cNvContentPartPr/>
              <p14:nvPr/>
            </p14:nvContentPartPr>
            <p14:xfrm>
              <a:off x="4135834" y="1792713"/>
              <a:ext cx="250560" cy="333000"/>
            </p14:xfrm>
          </p:contentPart>
        </mc:Choice>
        <mc:Fallback xmlns="">
          <p:pic>
            <p:nvPicPr>
              <p:cNvPr id="88" name="Freihand 87">
                <a:extLst>
                  <a:ext uri="{FF2B5EF4-FFF2-40B4-BE49-F238E27FC236}">
                    <a16:creationId xmlns:a16="http://schemas.microsoft.com/office/drawing/2014/main" id="{4F0EC5F9-926A-970A-8701-04C4B78CD558}"/>
                  </a:ext>
                </a:extLst>
              </p:cNvPr>
              <p:cNvPicPr/>
              <p:nvPr/>
            </p:nvPicPr>
            <p:blipFill>
              <a:blip r:embed="rId140"/>
              <a:stretch>
                <a:fillRect/>
              </a:stretch>
            </p:blipFill>
            <p:spPr>
              <a:xfrm>
                <a:off x="4126834" y="1784073"/>
                <a:ext cx="2682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666C8EC0-7449-B272-8D9D-65660DF4CEE8}"/>
                  </a:ext>
                </a:extLst>
              </p14:cNvPr>
              <p14:cNvContentPartPr/>
              <p14:nvPr/>
            </p14:nvContentPartPr>
            <p14:xfrm>
              <a:off x="4428874" y="1319313"/>
              <a:ext cx="1770480" cy="583200"/>
            </p14:xfrm>
          </p:contentPart>
        </mc:Choice>
        <mc:Fallback xmlns="">
          <p:pic>
            <p:nvPicPr>
              <p:cNvPr id="89" name="Freihand 88">
                <a:extLst>
                  <a:ext uri="{FF2B5EF4-FFF2-40B4-BE49-F238E27FC236}">
                    <a16:creationId xmlns:a16="http://schemas.microsoft.com/office/drawing/2014/main" id="{666C8EC0-7449-B272-8D9D-65660DF4CEE8}"/>
                  </a:ext>
                </a:extLst>
              </p:cNvPr>
              <p:cNvPicPr/>
              <p:nvPr/>
            </p:nvPicPr>
            <p:blipFill>
              <a:blip r:embed="rId142"/>
              <a:stretch>
                <a:fillRect/>
              </a:stretch>
            </p:blipFill>
            <p:spPr>
              <a:xfrm>
                <a:off x="4420234" y="1310313"/>
                <a:ext cx="1788120" cy="600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FB0CF4F2-B0B7-2E2A-C52B-6399AC85863A}"/>
                  </a:ext>
                </a:extLst>
              </p14:cNvPr>
              <p14:cNvContentPartPr/>
              <p14:nvPr/>
            </p14:nvContentPartPr>
            <p14:xfrm>
              <a:off x="6282154" y="1176033"/>
              <a:ext cx="129240" cy="241920"/>
            </p14:xfrm>
          </p:contentPart>
        </mc:Choice>
        <mc:Fallback xmlns="">
          <p:pic>
            <p:nvPicPr>
              <p:cNvPr id="91" name="Freihand 90">
                <a:extLst>
                  <a:ext uri="{FF2B5EF4-FFF2-40B4-BE49-F238E27FC236}">
                    <a16:creationId xmlns:a16="http://schemas.microsoft.com/office/drawing/2014/main" id="{FB0CF4F2-B0B7-2E2A-C52B-6399AC85863A}"/>
                  </a:ext>
                </a:extLst>
              </p:cNvPr>
              <p:cNvPicPr/>
              <p:nvPr/>
            </p:nvPicPr>
            <p:blipFill>
              <a:blip r:embed="rId144"/>
              <a:stretch>
                <a:fillRect/>
              </a:stretch>
            </p:blipFill>
            <p:spPr>
              <a:xfrm>
                <a:off x="6273514" y="1167033"/>
                <a:ext cx="1468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05E0BE9C-9593-3A5C-823E-8D68D3CAB729}"/>
                  </a:ext>
                </a:extLst>
              </p14:cNvPr>
              <p14:cNvContentPartPr/>
              <p14:nvPr/>
            </p14:nvContentPartPr>
            <p14:xfrm>
              <a:off x="6352354" y="1125993"/>
              <a:ext cx="219240" cy="280800"/>
            </p14:xfrm>
          </p:contentPart>
        </mc:Choice>
        <mc:Fallback xmlns="">
          <p:pic>
            <p:nvPicPr>
              <p:cNvPr id="92" name="Freihand 91">
                <a:extLst>
                  <a:ext uri="{FF2B5EF4-FFF2-40B4-BE49-F238E27FC236}">
                    <a16:creationId xmlns:a16="http://schemas.microsoft.com/office/drawing/2014/main" id="{05E0BE9C-9593-3A5C-823E-8D68D3CAB729}"/>
                  </a:ext>
                </a:extLst>
              </p:cNvPr>
              <p:cNvPicPr/>
              <p:nvPr/>
            </p:nvPicPr>
            <p:blipFill>
              <a:blip r:embed="rId146"/>
              <a:stretch>
                <a:fillRect/>
              </a:stretch>
            </p:blipFill>
            <p:spPr>
              <a:xfrm>
                <a:off x="6343354" y="1116993"/>
                <a:ext cx="2368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F8610CC2-3164-F59A-7D1D-CE32F6A52C3F}"/>
                  </a:ext>
                </a:extLst>
              </p14:cNvPr>
              <p14:cNvContentPartPr/>
              <p14:nvPr/>
            </p14:nvContentPartPr>
            <p14:xfrm>
              <a:off x="6622354" y="1082433"/>
              <a:ext cx="170640" cy="242640"/>
            </p14:xfrm>
          </p:contentPart>
        </mc:Choice>
        <mc:Fallback xmlns="">
          <p:pic>
            <p:nvPicPr>
              <p:cNvPr id="93" name="Freihand 92">
                <a:extLst>
                  <a:ext uri="{FF2B5EF4-FFF2-40B4-BE49-F238E27FC236}">
                    <a16:creationId xmlns:a16="http://schemas.microsoft.com/office/drawing/2014/main" id="{F8610CC2-3164-F59A-7D1D-CE32F6A52C3F}"/>
                  </a:ext>
                </a:extLst>
              </p:cNvPr>
              <p:cNvPicPr/>
              <p:nvPr/>
            </p:nvPicPr>
            <p:blipFill>
              <a:blip r:embed="rId148"/>
              <a:stretch>
                <a:fillRect/>
              </a:stretch>
            </p:blipFill>
            <p:spPr>
              <a:xfrm>
                <a:off x="6613354" y="1073433"/>
                <a:ext cx="188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7D6DA87E-9E0C-6AD6-0EBD-C7A699669125}"/>
                  </a:ext>
                </a:extLst>
              </p14:cNvPr>
              <p14:cNvContentPartPr/>
              <p14:nvPr/>
            </p14:nvContentPartPr>
            <p14:xfrm>
              <a:off x="6908194" y="1108713"/>
              <a:ext cx="86400" cy="183240"/>
            </p14:xfrm>
          </p:contentPart>
        </mc:Choice>
        <mc:Fallback xmlns="">
          <p:pic>
            <p:nvPicPr>
              <p:cNvPr id="94" name="Freihand 93">
                <a:extLst>
                  <a:ext uri="{FF2B5EF4-FFF2-40B4-BE49-F238E27FC236}">
                    <a16:creationId xmlns:a16="http://schemas.microsoft.com/office/drawing/2014/main" id="{7D6DA87E-9E0C-6AD6-0EBD-C7A699669125}"/>
                  </a:ext>
                </a:extLst>
              </p:cNvPr>
              <p:cNvPicPr/>
              <p:nvPr/>
            </p:nvPicPr>
            <p:blipFill>
              <a:blip r:embed="rId150"/>
              <a:stretch>
                <a:fillRect/>
              </a:stretch>
            </p:blipFill>
            <p:spPr>
              <a:xfrm>
                <a:off x="6899554" y="1100073"/>
                <a:ext cx="104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DCBB97C5-67C6-3ABF-324F-927960A5A1AE}"/>
                  </a:ext>
                </a:extLst>
              </p14:cNvPr>
              <p14:cNvContentPartPr/>
              <p14:nvPr/>
            </p14:nvContentPartPr>
            <p14:xfrm>
              <a:off x="6827914" y="1017633"/>
              <a:ext cx="278280" cy="284040"/>
            </p14:xfrm>
          </p:contentPart>
        </mc:Choice>
        <mc:Fallback xmlns="">
          <p:pic>
            <p:nvPicPr>
              <p:cNvPr id="95" name="Freihand 94">
                <a:extLst>
                  <a:ext uri="{FF2B5EF4-FFF2-40B4-BE49-F238E27FC236}">
                    <a16:creationId xmlns:a16="http://schemas.microsoft.com/office/drawing/2014/main" id="{DCBB97C5-67C6-3ABF-324F-927960A5A1AE}"/>
                  </a:ext>
                </a:extLst>
              </p:cNvPr>
              <p:cNvPicPr/>
              <p:nvPr/>
            </p:nvPicPr>
            <p:blipFill>
              <a:blip r:embed="rId152"/>
              <a:stretch>
                <a:fillRect/>
              </a:stretch>
            </p:blipFill>
            <p:spPr>
              <a:xfrm>
                <a:off x="6818914" y="1008993"/>
                <a:ext cx="2959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F11413D2-E950-27CC-CF02-3D4ED9FD07F6}"/>
                  </a:ext>
                </a:extLst>
              </p14:cNvPr>
              <p14:cNvContentPartPr/>
              <p14:nvPr/>
            </p14:nvContentPartPr>
            <p14:xfrm>
              <a:off x="6463954" y="1520193"/>
              <a:ext cx="167760" cy="189000"/>
            </p14:xfrm>
          </p:contentPart>
        </mc:Choice>
        <mc:Fallback xmlns="">
          <p:pic>
            <p:nvPicPr>
              <p:cNvPr id="96" name="Freihand 95">
                <a:extLst>
                  <a:ext uri="{FF2B5EF4-FFF2-40B4-BE49-F238E27FC236}">
                    <a16:creationId xmlns:a16="http://schemas.microsoft.com/office/drawing/2014/main" id="{F11413D2-E950-27CC-CF02-3D4ED9FD07F6}"/>
                  </a:ext>
                </a:extLst>
              </p:cNvPr>
              <p:cNvPicPr/>
              <p:nvPr/>
            </p:nvPicPr>
            <p:blipFill>
              <a:blip r:embed="rId154"/>
              <a:stretch>
                <a:fillRect/>
              </a:stretch>
            </p:blipFill>
            <p:spPr>
              <a:xfrm>
                <a:off x="6455314" y="1511193"/>
                <a:ext cx="185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E79F7955-B514-4418-8658-31854D4250F9}"/>
                  </a:ext>
                </a:extLst>
              </p14:cNvPr>
              <p14:cNvContentPartPr/>
              <p14:nvPr/>
            </p14:nvContentPartPr>
            <p14:xfrm>
              <a:off x="6688954" y="1495353"/>
              <a:ext cx="117360" cy="179640"/>
            </p14:xfrm>
          </p:contentPart>
        </mc:Choice>
        <mc:Fallback xmlns="">
          <p:pic>
            <p:nvPicPr>
              <p:cNvPr id="97" name="Freihand 96">
                <a:extLst>
                  <a:ext uri="{FF2B5EF4-FFF2-40B4-BE49-F238E27FC236}">
                    <a16:creationId xmlns:a16="http://schemas.microsoft.com/office/drawing/2014/main" id="{E79F7955-B514-4418-8658-31854D4250F9}"/>
                  </a:ext>
                </a:extLst>
              </p:cNvPr>
              <p:cNvPicPr/>
              <p:nvPr/>
            </p:nvPicPr>
            <p:blipFill>
              <a:blip r:embed="rId156"/>
              <a:stretch>
                <a:fillRect/>
              </a:stretch>
            </p:blipFill>
            <p:spPr>
              <a:xfrm>
                <a:off x="6679954" y="1486353"/>
                <a:ext cx="135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543F68D3-EB07-0894-91C0-09E02955E94B}"/>
                  </a:ext>
                </a:extLst>
              </p14:cNvPr>
              <p14:cNvContentPartPr/>
              <p14:nvPr/>
            </p14:nvContentPartPr>
            <p14:xfrm>
              <a:off x="6876514" y="1454313"/>
              <a:ext cx="118080" cy="172800"/>
            </p14:xfrm>
          </p:contentPart>
        </mc:Choice>
        <mc:Fallback xmlns="">
          <p:pic>
            <p:nvPicPr>
              <p:cNvPr id="98" name="Freihand 97">
                <a:extLst>
                  <a:ext uri="{FF2B5EF4-FFF2-40B4-BE49-F238E27FC236}">
                    <a16:creationId xmlns:a16="http://schemas.microsoft.com/office/drawing/2014/main" id="{543F68D3-EB07-0894-91C0-09E02955E94B}"/>
                  </a:ext>
                </a:extLst>
              </p:cNvPr>
              <p:cNvPicPr/>
              <p:nvPr/>
            </p:nvPicPr>
            <p:blipFill>
              <a:blip r:embed="rId158"/>
              <a:stretch>
                <a:fillRect/>
              </a:stretch>
            </p:blipFill>
            <p:spPr>
              <a:xfrm>
                <a:off x="6867514" y="1445313"/>
                <a:ext cx="135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3A6A7DAA-DD0A-80A2-709D-71EE365294E2}"/>
                  </a:ext>
                </a:extLst>
              </p14:cNvPr>
              <p14:cNvContentPartPr/>
              <p14:nvPr/>
            </p14:nvContentPartPr>
            <p14:xfrm>
              <a:off x="7040314" y="1448553"/>
              <a:ext cx="82440" cy="178200"/>
            </p14:xfrm>
          </p:contentPart>
        </mc:Choice>
        <mc:Fallback xmlns="">
          <p:pic>
            <p:nvPicPr>
              <p:cNvPr id="99" name="Freihand 98">
                <a:extLst>
                  <a:ext uri="{FF2B5EF4-FFF2-40B4-BE49-F238E27FC236}">
                    <a16:creationId xmlns:a16="http://schemas.microsoft.com/office/drawing/2014/main" id="{3A6A7DAA-DD0A-80A2-709D-71EE365294E2}"/>
                  </a:ext>
                </a:extLst>
              </p:cNvPr>
              <p:cNvPicPr/>
              <p:nvPr/>
            </p:nvPicPr>
            <p:blipFill>
              <a:blip r:embed="rId160"/>
              <a:stretch>
                <a:fillRect/>
              </a:stretch>
            </p:blipFill>
            <p:spPr>
              <a:xfrm>
                <a:off x="7031674" y="1439913"/>
                <a:ext cx="100080" cy="195840"/>
              </a:xfrm>
              <a:prstGeom prst="rect">
                <a:avLst/>
              </a:prstGeom>
            </p:spPr>
          </p:pic>
        </mc:Fallback>
      </mc:AlternateContent>
      <p:grpSp>
        <p:nvGrpSpPr>
          <p:cNvPr id="130" name="Gruppieren 129">
            <a:extLst>
              <a:ext uri="{FF2B5EF4-FFF2-40B4-BE49-F238E27FC236}">
                <a16:creationId xmlns:a16="http://schemas.microsoft.com/office/drawing/2014/main" id="{6A54191F-5A76-1D81-A2AE-9429393D6405}"/>
              </a:ext>
            </a:extLst>
          </p:cNvPr>
          <p:cNvGrpSpPr/>
          <p:nvPr/>
        </p:nvGrpSpPr>
        <p:grpSpPr>
          <a:xfrm>
            <a:off x="6244714" y="1889553"/>
            <a:ext cx="5229000" cy="793800"/>
            <a:chOff x="6244714" y="1889553"/>
            <a:chExt cx="5229000" cy="793800"/>
          </a:xfrm>
        </p:grpSpPr>
        <mc:AlternateContent xmlns:mc="http://schemas.openxmlformats.org/markup-compatibility/2006" xmlns:p14="http://schemas.microsoft.com/office/powerpoint/2010/main">
          <mc:Choice Requires="p14">
            <p:contentPart p14:bwMode="auto" r:id="rId161">
              <p14:nvContentPartPr>
                <p14:cNvPr id="109" name="Freihand 108">
                  <a:extLst>
                    <a:ext uri="{FF2B5EF4-FFF2-40B4-BE49-F238E27FC236}">
                      <a16:creationId xmlns:a16="http://schemas.microsoft.com/office/drawing/2014/main" id="{C2B55854-4912-F94E-AEBD-7C914570C779}"/>
                    </a:ext>
                  </a:extLst>
                </p14:cNvPr>
                <p14:cNvContentPartPr/>
                <p14:nvPr/>
              </p14:nvContentPartPr>
              <p14:xfrm>
                <a:off x="7861474" y="2310393"/>
                <a:ext cx="117360" cy="156600"/>
              </p14:xfrm>
            </p:contentPart>
          </mc:Choice>
          <mc:Fallback xmlns="">
            <p:pic>
              <p:nvPicPr>
                <p:cNvPr id="109" name="Freihand 108">
                  <a:extLst>
                    <a:ext uri="{FF2B5EF4-FFF2-40B4-BE49-F238E27FC236}">
                      <a16:creationId xmlns:a16="http://schemas.microsoft.com/office/drawing/2014/main" id="{C2B55854-4912-F94E-AEBD-7C914570C779}"/>
                    </a:ext>
                  </a:extLst>
                </p:cNvPr>
                <p:cNvPicPr/>
                <p:nvPr/>
              </p:nvPicPr>
              <p:blipFill>
                <a:blip r:embed="rId162"/>
                <a:stretch>
                  <a:fillRect/>
                </a:stretch>
              </p:blipFill>
              <p:spPr>
                <a:xfrm>
                  <a:off x="7852474" y="2301753"/>
                  <a:ext cx="135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0" name="Freihand 109">
                  <a:extLst>
                    <a:ext uri="{FF2B5EF4-FFF2-40B4-BE49-F238E27FC236}">
                      <a16:creationId xmlns:a16="http://schemas.microsoft.com/office/drawing/2014/main" id="{E1192CC3-9440-E418-1CBF-956A6D0CDC0A}"/>
                    </a:ext>
                  </a:extLst>
                </p14:cNvPr>
                <p14:cNvContentPartPr/>
                <p14:nvPr/>
              </p14:nvContentPartPr>
              <p14:xfrm>
                <a:off x="8015914" y="2335233"/>
                <a:ext cx="341280" cy="108720"/>
              </p14:xfrm>
            </p:contentPart>
          </mc:Choice>
          <mc:Fallback xmlns="">
            <p:pic>
              <p:nvPicPr>
                <p:cNvPr id="110" name="Freihand 109">
                  <a:extLst>
                    <a:ext uri="{FF2B5EF4-FFF2-40B4-BE49-F238E27FC236}">
                      <a16:creationId xmlns:a16="http://schemas.microsoft.com/office/drawing/2014/main" id="{E1192CC3-9440-E418-1CBF-956A6D0CDC0A}"/>
                    </a:ext>
                  </a:extLst>
                </p:cNvPr>
                <p:cNvPicPr/>
                <p:nvPr/>
              </p:nvPicPr>
              <p:blipFill>
                <a:blip r:embed="rId164"/>
                <a:stretch>
                  <a:fillRect/>
                </a:stretch>
              </p:blipFill>
              <p:spPr>
                <a:xfrm>
                  <a:off x="8006914" y="2326593"/>
                  <a:ext cx="358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Freihand 112">
                  <a:extLst>
                    <a:ext uri="{FF2B5EF4-FFF2-40B4-BE49-F238E27FC236}">
                      <a16:creationId xmlns:a16="http://schemas.microsoft.com/office/drawing/2014/main" id="{AE8F18CA-EA1E-C714-3443-C8318B97EBEF}"/>
                    </a:ext>
                  </a:extLst>
                </p14:cNvPr>
                <p14:cNvContentPartPr/>
                <p14:nvPr/>
              </p14:nvContentPartPr>
              <p14:xfrm>
                <a:off x="8409034" y="2364033"/>
                <a:ext cx="109800" cy="244080"/>
              </p14:xfrm>
            </p:contentPart>
          </mc:Choice>
          <mc:Fallback xmlns="">
            <p:pic>
              <p:nvPicPr>
                <p:cNvPr id="113" name="Freihand 112">
                  <a:extLst>
                    <a:ext uri="{FF2B5EF4-FFF2-40B4-BE49-F238E27FC236}">
                      <a16:creationId xmlns:a16="http://schemas.microsoft.com/office/drawing/2014/main" id="{AE8F18CA-EA1E-C714-3443-C8318B97EBEF}"/>
                    </a:ext>
                  </a:extLst>
                </p:cNvPr>
                <p:cNvPicPr/>
                <p:nvPr/>
              </p:nvPicPr>
              <p:blipFill>
                <a:blip r:embed="rId166"/>
                <a:stretch>
                  <a:fillRect/>
                </a:stretch>
              </p:blipFill>
              <p:spPr>
                <a:xfrm>
                  <a:off x="8400394" y="2355393"/>
                  <a:ext cx="1274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E374B901-5AE6-F2A0-ED53-806D96E11C92}"/>
                    </a:ext>
                  </a:extLst>
                </p14:cNvPr>
                <p14:cNvContentPartPr/>
                <p14:nvPr/>
              </p14:nvContentPartPr>
              <p14:xfrm>
                <a:off x="8549434" y="2323353"/>
                <a:ext cx="258120" cy="138600"/>
              </p14:xfrm>
            </p:contentPart>
          </mc:Choice>
          <mc:Fallback xmlns="">
            <p:pic>
              <p:nvPicPr>
                <p:cNvPr id="114" name="Freihand 113">
                  <a:extLst>
                    <a:ext uri="{FF2B5EF4-FFF2-40B4-BE49-F238E27FC236}">
                      <a16:creationId xmlns:a16="http://schemas.microsoft.com/office/drawing/2014/main" id="{E374B901-5AE6-F2A0-ED53-806D96E11C92}"/>
                    </a:ext>
                  </a:extLst>
                </p:cNvPr>
                <p:cNvPicPr/>
                <p:nvPr/>
              </p:nvPicPr>
              <p:blipFill>
                <a:blip r:embed="rId168"/>
                <a:stretch>
                  <a:fillRect/>
                </a:stretch>
              </p:blipFill>
              <p:spPr>
                <a:xfrm>
                  <a:off x="8540434" y="2314713"/>
                  <a:ext cx="275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974E0F2C-BAD1-44EF-0B69-8D0BD8AF8077}"/>
                    </a:ext>
                  </a:extLst>
                </p14:cNvPr>
                <p14:cNvContentPartPr/>
                <p14:nvPr/>
              </p14:nvContentPartPr>
              <p14:xfrm>
                <a:off x="8861554" y="2249193"/>
                <a:ext cx="165600" cy="165240"/>
              </p14:xfrm>
            </p:contentPart>
          </mc:Choice>
          <mc:Fallback xmlns="">
            <p:pic>
              <p:nvPicPr>
                <p:cNvPr id="115" name="Freihand 114">
                  <a:extLst>
                    <a:ext uri="{FF2B5EF4-FFF2-40B4-BE49-F238E27FC236}">
                      <a16:creationId xmlns:a16="http://schemas.microsoft.com/office/drawing/2014/main" id="{974E0F2C-BAD1-44EF-0B69-8D0BD8AF8077}"/>
                    </a:ext>
                  </a:extLst>
                </p:cNvPr>
                <p:cNvPicPr/>
                <p:nvPr/>
              </p:nvPicPr>
              <p:blipFill>
                <a:blip r:embed="rId170"/>
                <a:stretch>
                  <a:fillRect/>
                </a:stretch>
              </p:blipFill>
              <p:spPr>
                <a:xfrm>
                  <a:off x="8852914" y="2240193"/>
                  <a:ext cx="183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 name="Freihand 115">
                  <a:extLst>
                    <a:ext uri="{FF2B5EF4-FFF2-40B4-BE49-F238E27FC236}">
                      <a16:creationId xmlns:a16="http://schemas.microsoft.com/office/drawing/2014/main" id="{FE2ED316-0B6C-4640-FC4C-573F46E62813}"/>
                    </a:ext>
                  </a:extLst>
                </p14:cNvPr>
                <p14:cNvContentPartPr/>
                <p14:nvPr/>
              </p14:nvContentPartPr>
              <p14:xfrm>
                <a:off x="9237754" y="2227953"/>
                <a:ext cx="88560" cy="196200"/>
              </p14:xfrm>
            </p:contentPart>
          </mc:Choice>
          <mc:Fallback xmlns="">
            <p:pic>
              <p:nvPicPr>
                <p:cNvPr id="116" name="Freihand 115">
                  <a:extLst>
                    <a:ext uri="{FF2B5EF4-FFF2-40B4-BE49-F238E27FC236}">
                      <a16:creationId xmlns:a16="http://schemas.microsoft.com/office/drawing/2014/main" id="{FE2ED316-0B6C-4640-FC4C-573F46E62813}"/>
                    </a:ext>
                  </a:extLst>
                </p:cNvPr>
                <p:cNvPicPr/>
                <p:nvPr/>
              </p:nvPicPr>
              <p:blipFill>
                <a:blip r:embed="rId172"/>
                <a:stretch>
                  <a:fillRect/>
                </a:stretch>
              </p:blipFill>
              <p:spPr>
                <a:xfrm>
                  <a:off x="9229114" y="2218953"/>
                  <a:ext cx="106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04978A73-39EA-C7AD-29C4-45816A71C4E6}"/>
                    </a:ext>
                  </a:extLst>
                </p14:cNvPr>
                <p14:cNvContentPartPr/>
                <p14:nvPr/>
              </p14:nvContentPartPr>
              <p14:xfrm>
                <a:off x="9395794" y="2280873"/>
                <a:ext cx="98280" cy="112680"/>
              </p14:xfrm>
            </p:contentPart>
          </mc:Choice>
          <mc:Fallback xmlns="">
            <p:pic>
              <p:nvPicPr>
                <p:cNvPr id="117" name="Freihand 116">
                  <a:extLst>
                    <a:ext uri="{FF2B5EF4-FFF2-40B4-BE49-F238E27FC236}">
                      <a16:creationId xmlns:a16="http://schemas.microsoft.com/office/drawing/2014/main" id="{04978A73-39EA-C7AD-29C4-45816A71C4E6}"/>
                    </a:ext>
                  </a:extLst>
                </p:cNvPr>
                <p:cNvPicPr/>
                <p:nvPr/>
              </p:nvPicPr>
              <p:blipFill>
                <a:blip r:embed="rId174"/>
                <a:stretch>
                  <a:fillRect/>
                </a:stretch>
              </p:blipFill>
              <p:spPr>
                <a:xfrm>
                  <a:off x="9386794" y="2271873"/>
                  <a:ext cx="115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76FCE1CE-1837-8566-F2A7-6B4654174A02}"/>
                    </a:ext>
                  </a:extLst>
                </p14:cNvPr>
                <p14:cNvContentPartPr/>
                <p14:nvPr/>
              </p14:nvContentPartPr>
              <p14:xfrm>
                <a:off x="9694234" y="2193393"/>
                <a:ext cx="152280" cy="146520"/>
              </p14:xfrm>
            </p:contentPart>
          </mc:Choice>
          <mc:Fallback xmlns="">
            <p:pic>
              <p:nvPicPr>
                <p:cNvPr id="118" name="Freihand 117">
                  <a:extLst>
                    <a:ext uri="{FF2B5EF4-FFF2-40B4-BE49-F238E27FC236}">
                      <a16:creationId xmlns:a16="http://schemas.microsoft.com/office/drawing/2014/main" id="{76FCE1CE-1837-8566-F2A7-6B4654174A02}"/>
                    </a:ext>
                  </a:extLst>
                </p:cNvPr>
                <p:cNvPicPr/>
                <p:nvPr/>
              </p:nvPicPr>
              <p:blipFill>
                <a:blip r:embed="rId176"/>
                <a:stretch>
                  <a:fillRect/>
                </a:stretch>
              </p:blipFill>
              <p:spPr>
                <a:xfrm>
                  <a:off x="9685234" y="2184753"/>
                  <a:ext cx="169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 name="Freihand 118">
                  <a:extLst>
                    <a:ext uri="{FF2B5EF4-FFF2-40B4-BE49-F238E27FC236}">
                      <a16:creationId xmlns:a16="http://schemas.microsoft.com/office/drawing/2014/main" id="{2E65653C-4202-A613-406D-BC0CF945A69E}"/>
                    </a:ext>
                  </a:extLst>
                </p14:cNvPr>
                <p14:cNvContentPartPr/>
                <p14:nvPr/>
              </p14:nvContentPartPr>
              <p14:xfrm>
                <a:off x="9850474" y="2072073"/>
                <a:ext cx="202680" cy="290880"/>
              </p14:xfrm>
            </p:contentPart>
          </mc:Choice>
          <mc:Fallback xmlns="">
            <p:pic>
              <p:nvPicPr>
                <p:cNvPr id="119" name="Freihand 118">
                  <a:extLst>
                    <a:ext uri="{FF2B5EF4-FFF2-40B4-BE49-F238E27FC236}">
                      <a16:creationId xmlns:a16="http://schemas.microsoft.com/office/drawing/2014/main" id="{2E65653C-4202-A613-406D-BC0CF945A69E}"/>
                    </a:ext>
                  </a:extLst>
                </p:cNvPr>
                <p:cNvPicPr/>
                <p:nvPr/>
              </p:nvPicPr>
              <p:blipFill>
                <a:blip r:embed="rId178"/>
                <a:stretch>
                  <a:fillRect/>
                </a:stretch>
              </p:blipFill>
              <p:spPr>
                <a:xfrm>
                  <a:off x="9841474" y="2063073"/>
                  <a:ext cx="2203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0" name="Freihand 119">
                  <a:extLst>
                    <a:ext uri="{FF2B5EF4-FFF2-40B4-BE49-F238E27FC236}">
                      <a16:creationId xmlns:a16="http://schemas.microsoft.com/office/drawing/2014/main" id="{1E1EFD61-E3D5-EE47-46B7-6DC8D0C9CE35}"/>
                    </a:ext>
                  </a:extLst>
                </p14:cNvPr>
                <p14:cNvContentPartPr/>
                <p14:nvPr/>
              </p14:nvContentPartPr>
              <p14:xfrm>
                <a:off x="10081594" y="2193033"/>
                <a:ext cx="183240" cy="70560"/>
              </p14:xfrm>
            </p:contentPart>
          </mc:Choice>
          <mc:Fallback xmlns="">
            <p:pic>
              <p:nvPicPr>
                <p:cNvPr id="120" name="Freihand 119">
                  <a:extLst>
                    <a:ext uri="{FF2B5EF4-FFF2-40B4-BE49-F238E27FC236}">
                      <a16:creationId xmlns:a16="http://schemas.microsoft.com/office/drawing/2014/main" id="{1E1EFD61-E3D5-EE47-46B7-6DC8D0C9CE35}"/>
                    </a:ext>
                  </a:extLst>
                </p:cNvPr>
                <p:cNvPicPr/>
                <p:nvPr/>
              </p:nvPicPr>
              <p:blipFill>
                <a:blip r:embed="rId180"/>
                <a:stretch>
                  <a:fillRect/>
                </a:stretch>
              </p:blipFill>
              <p:spPr>
                <a:xfrm>
                  <a:off x="10072954" y="2184393"/>
                  <a:ext cx="200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Freihand 120">
                  <a:extLst>
                    <a:ext uri="{FF2B5EF4-FFF2-40B4-BE49-F238E27FC236}">
                      <a16:creationId xmlns:a16="http://schemas.microsoft.com/office/drawing/2014/main" id="{1004D621-9740-AA97-31EC-37A28DDC8371}"/>
                    </a:ext>
                  </a:extLst>
                </p14:cNvPr>
                <p14:cNvContentPartPr/>
                <p14:nvPr/>
              </p14:nvContentPartPr>
              <p14:xfrm>
                <a:off x="10410634" y="2225073"/>
                <a:ext cx="222480" cy="69840"/>
              </p14:xfrm>
            </p:contentPart>
          </mc:Choice>
          <mc:Fallback xmlns="">
            <p:pic>
              <p:nvPicPr>
                <p:cNvPr id="121" name="Freihand 120">
                  <a:extLst>
                    <a:ext uri="{FF2B5EF4-FFF2-40B4-BE49-F238E27FC236}">
                      <a16:creationId xmlns:a16="http://schemas.microsoft.com/office/drawing/2014/main" id="{1004D621-9740-AA97-31EC-37A28DDC8371}"/>
                    </a:ext>
                  </a:extLst>
                </p:cNvPr>
                <p:cNvPicPr/>
                <p:nvPr/>
              </p:nvPicPr>
              <p:blipFill>
                <a:blip r:embed="rId182"/>
                <a:stretch>
                  <a:fillRect/>
                </a:stretch>
              </p:blipFill>
              <p:spPr>
                <a:xfrm>
                  <a:off x="10401994" y="2216073"/>
                  <a:ext cx="240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2" name="Freihand 121">
                  <a:extLst>
                    <a:ext uri="{FF2B5EF4-FFF2-40B4-BE49-F238E27FC236}">
                      <a16:creationId xmlns:a16="http://schemas.microsoft.com/office/drawing/2014/main" id="{67DE27F2-687D-4FE7-97F0-E15F8E64A691}"/>
                    </a:ext>
                  </a:extLst>
                </p14:cNvPr>
                <p14:cNvContentPartPr/>
                <p14:nvPr/>
              </p14:nvContentPartPr>
              <p14:xfrm>
                <a:off x="10594234" y="2154513"/>
                <a:ext cx="189000" cy="126360"/>
              </p14:xfrm>
            </p:contentPart>
          </mc:Choice>
          <mc:Fallback xmlns="">
            <p:pic>
              <p:nvPicPr>
                <p:cNvPr id="122" name="Freihand 121">
                  <a:extLst>
                    <a:ext uri="{FF2B5EF4-FFF2-40B4-BE49-F238E27FC236}">
                      <a16:creationId xmlns:a16="http://schemas.microsoft.com/office/drawing/2014/main" id="{67DE27F2-687D-4FE7-97F0-E15F8E64A691}"/>
                    </a:ext>
                  </a:extLst>
                </p:cNvPr>
                <p:cNvPicPr/>
                <p:nvPr/>
              </p:nvPicPr>
              <p:blipFill>
                <a:blip r:embed="rId184"/>
                <a:stretch>
                  <a:fillRect/>
                </a:stretch>
              </p:blipFill>
              <p:spPr>
                <a:xfrm>
                  <a:off x="10585234" y="2145873"/>
                  <a:ext cx="206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36DB901C-2A09-2D05-05CF-1A9ED61F6538}"/>
                    </a:ext>
                  </a:extLst>
                </p14:cNvPr>
                <p14:cNvContentPartPr/>
                <p14:nvPr/>
              </p14:nvContentPartPr>
              <p14:xfrm>
                <a:off x="10807354" y="2036073"/>
                <a:ext cx="173160" cy="228960"/>
              </p14:xfrm>
            </p:contentPart>
          </mc:Choice>
          <mc:Fallback xmlns="">
            <p:pic>
              <p:nvPicPr>
                <p:cNvPr id="123" name="Freihand 122">
                  <a:extLst>
                    <a:ext uri="{FF2B5EF4-FFF2-40B4-BE49-F238E27FC236}">
                      <a16:creationId xmlns:a16="http://schemas.microsoft.com/office/drawing/2014/main" id="{36DB901C-2A09-2D05-05CF-1A9ED61F6538}"/>
                    </a:ext>
                  </a:extLst>
                </p:cNvPr>
                <p:cNvPicPr/>
                <p:nvPr/>
              </p:nvPicPr>
              <p:blipFill>
                <a:blip r:embed="rId186"/>
                <a:stretch>
                  <a:fillRect/>
                </a:stretch>
              </p:blipFill>
              <p:spPr>
                <a:xfrm>
                  <a:off x="10798354" y="2027433"/>
                  <a:ext cx="190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5" name="Freihand 124">
                  <a:extLst>
                    <a:ext uri="{FF2B5EF4-FFF2-40B4-BE49-F238E27FC236}">
                      <a16:creationId xmlns:a16="http://schemas.microsoft.com/office/drawing/2014/main" id="{E6AC98C4-50B8-3768-BEF3-0D5CA335CB05}"/>
                    </a:ext>
                  </a:extLst>
                </p14:cNvPr>
                <p14:cNvContentPartPr/>
                <p14:nvPr/>
              </p14:nvContentPartPr>
              <p14:xfrm>
                <a:off x="11035954" y="2012673"/>
                <a:ext cx="213840" cy="242280"/>
              </p14:xfrm>
            </p:contentPart>
          </mc:Choice>
          <mc:Fallback xmlns="">
            <p:pic>
              <p:nvPicPr>
                <p:cNvPr id="125" name="Freihand 124">
                  <a:extLst>
                    <a:ext uri="{FF2B5EF4-FFF2-40B4-BE49-F238E27FC236}">
                      <a16:creationId xmlns:a16="http://schemas.microsoft.com/office/drawing/2014/main" id="{E6AC98C4-50B8-3768-BEF3-0D5CA335CB05}"/>
                    </a:ext>
                  </a:extLst>
                </p:cNvPr>
                <p:cNvPicPr/>
                <p:nvPr/>
              </p:nvPicPr>
              <p:blipFill>
                <a:blip r:embed="rId188"/>
                <a:stretch>
                  <a:fillRect/>
                </a:stretch>
              </p:blipFill>
              <p:spPr>
                <a:xfrm>
                  <a:off x="11027314" y="2004033"/>
                  <a:ext cx="231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6" name="Freihand 125">
                  <a:extLst>
                    <a:ext uri="{FF2B5EF4-FFF2-40B4-BE49-F238E27FC236}">
                      <a16:creationId xmlns:a16="http://schemas.microsoft.com/office/drawing/2014/main" id="{6772260E-26EB-F6B9-55B7-C55AC493E0EF}"/>
                    </a:ext>
                  </a:extLst>
                </p14:cNvPr>
                <p14:cNvContentPartPr/>
                <p14:nvPr/>
              </p14:nvContentPartPr>
              <p14:xfrm>
                <a:off x="11258794" y="1987473"/>
                <a:ext cx="144360" cy="219240"/>
              </p14:xfrm>
            </p:contentPart>
          </mc:Choice>
          <mc:Fallback xmlns="">
            <p:pic>
              <p:nvPicPr>
                <p:cNvPr id="126" name="Freihand 125">
                  <a:extLst>
                    <a:ext uri="{FF2B5EF4-FFF2-40B4-BE49-F238E27FC236}">
                      <a16:creationId xmlns:a16="http://schemas.microsoft.com/office/drawing/2014/main" id="{6772260E-26EB-F6B9-55B7-C55AC493E0EF}"/>
                    </a:ext>
                  </a:extLst>
                </p:cNvPr>
                <p:cNvPicPr/>
                <p:nvPr/>
              </p:nvPicPr>
              <p:blipFill>
                <a:blip r:embed="rId190"/>
                <a:stretch>
                  <a:fillRect/>
                </a:stretch>
              </p:blipFill>
              <p:spPr>
                <a:xfrm>
                  <a:off x="11250154" y="1978833"/>
                  <a:ext cx="1620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5D9D5721-9106-F95C-3582-5811246C5CB6}"/>
                    </a:ext>
                  </a:extLst>
                </p14:cNvPr>
                <p14:cNvContentPartPr/>
                <p14:nvPr/>
              </p14:nvContentPartPr>
              <p14:xfrm>
                <a:off x="10962154" y="1889553"/>
                <a:ext cx="511560" cy="366480"/>
              </p14:xfrm>
            </p:contentPart>
          </mc:Choice>
          <mc:Fallback xmlns="">
            <p:pic>
              <p:nvPicPr>
                <p:cNvPr id="127" name="Freihand 126">
                  <a:extLst>
                    <a:ext uri="{FF2B5EF4-FFF2-40B4-BE49-F238E27FC236}">
                      <a16:creationId xmlns:a16="http://schemas.microsoft.com/office/drawing/2014/main" id="{5D9D5721-9106-F95C-3582-5811246C5CB6}"/>
                    </a:ext>
                  </a:extLst>
                </p:cNvPr>
                <p:cNvPicPr/>
                <p:nvPr/>
              </p:nvPicPr>
              <p:blipFill>
                <a:blip r:embed="rId192"/>
                <a:stretch>
                  <a:fillRect/>
                </a:stretch>
              </p:blipFill>
              <p:spPr>
                <a:xfrm>
                  <a:off x="10953514" y="1880553"/>
                  <a:ext cx="5292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1" name="Freihand 100">
                  <a:extLst>
                    <a:ext uri="{FF2B5EF4-FFF2-40B4-BE49-F238E27FC236}">
                      <a16:creationId xmlns:a16="http://schemas.microsoft.com/office/drawing/2014/main" id="{7B412A71-0E99-FF7B-2296-9E1F6C99A6FA}"/>
                    </a:ext>
                  </a:extLst>
                </p14:cNvPr>
                <p14:cNvContentPartPr/>
                <p14:nvPr/>
              </p14:nvContentPartPr>
              <p14:xfrm>
                <a:off x="6244714" y="1948953"/>
                <a:ext cx="360000" cy="227520"/>
              </p14:xfrm>
            </p:contentPart>
          </mc:Choice>
          <mc:Fallback xmlns="">
            <p:pic>
              <p:nvPicPr>
                <p:cNvPr id="101" name="Freihand 100">
                  <a:extLst>
                    <a:ext uri="{FF2B5EF4-FFF2-40B4-BE49-F238E27FC236}">
                      <a16:creationId xmlns:a16="http://schemas.microsoft.com/office/drawing/2014/main" id="{7B412A71-0E99-FF7B-2296-9E1F6C99A6FA}"/>
                    </a:ext>
                  </a:extLst>
                </p:cNvPr>
                <p:cNvPicPr/>
                <p:nvPr/>
              </p:nvPicPr>
              <p:blipFill>
                <a:blip r:embed="rId194"/>
                <a:stretch>
                  <a:fillRect/>
                </a:stretch>
              </p:blipFill>
              <p:spPr>
                <a:xfrm>
                  <a:off x="6235714" y="1940313"/>
                  <a:ext cx="3776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2" name="Freihand 101">
                  <a:extLst>
                    <a:ext uri="{FF2B5EF4-FFF2-40B4-BE49-F238E27FC236}">
                      <a16:creationId xmlns:a16="http://schemas.microsoft.com/office/drawing/2014/main" id="{7FB5D99A-560A-92AE-8E54-1A2646EA65BE}"/>
                    </a:ext>
                  </a:extLst>
                </p14:cNvPr>
                <p14:cNvContentPartPr/>
                <p14:nvPr/>
              </p14:nvContentPartPr>
              <p14:xfrm>
                <a:off x="6732154" y="1904313"/>
                <a:ext cx="371160" cy="131040"/>
              </p14:xfrm>
            </p:contentPart>
          </mc:Choice>
          <mc:Fallback xmlns="">
            <p:pic>
              <p:nvPicPr>
                <p:cNvPr id="102" name="Freihand 101">
                  <a:extLst>
                    <a:ext uri="{FF2B5EF4-FFF2-40B4-BE49-F238E27FC236}">
                      <a16:creationId xmlns:a16="http://schemas.microsoft.com/office/drawing/2014/main" id="{7FB5D99A-560A-92AE-8E54-1A2646EA65BE}"/>
                    </a:ext>
                  </a:extLst>
                </p:cNvPr>
                <p:cNvPicPr/>
                <p:nvPr/>
              </p:nvPicPr>
              <p:blipFill>
                <a:blip r:embed="rId196"/>
                <a:stretch>
                  <a:fillRect/>
                </a:stretch>
              </p:blipFill>
              <p:spPr>
                <a:xfrm>
                  <a:off x="6723514" y="1895313"/>
                  <a:ext cx="388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30DA7C5B-8973-AB7D-D4A0-033BFCD61DD8}"/>
                    </a:ext>
                  </a:extLst>
                </p14:cNvPr>
                <p14:cNvContentPartPr/>
                <p14:nvPr/>
              </p14:nvContentPartPr>
              <p14:xfrm>
                <a:off x="6386554" y="2378433"/>
                <a:ext cx="121320" cy="304920"/>
              </p14:xfrm>
            </p:contentPart>
          </mc:Choice>
          <mc:Fallback xmlns="">
            <p:pic>
              <p:nvPicPr>
                <p:cNvPr id="103" name="Freihand 102">
                  <a:extLst>
                    <a:ext uri="{FF2B5EF4-FFF2-40B4-BE49-F238E27FC236}">
                      <a16:creationId xmlns:a16="http://schemas.microsoft.com/office/drawing/2014/main" id="{30DA7C5B-8973-AB7D-D4A0-033BFCD61DD8}"/>
                    </a:ext>
                  </a:extLst>
                </p:cNvPr>
                <p:cNvPicPr/>
                <p:nvPr/>
              </p:nvPicPr>
              <p:blipFill>
                <a:blip r:embed="rId198"/>
                <a:stretch>
                  <a:fillRect/>
                </a:stretch>
              </p:blipFill>
              <p:spPr>
                <a:xfrm>
                  <a:off x="6377914" y="2369793"/>
                  <a:ext cx="1389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4" name="Freihand 103">
                  <a:extLst>
                    <a:ext uri="{FF2B5EF4-FFF2-40B4-BE49-F238E27FC236}">
                      <a16:creationId xmlns:a16="http://schemas.microsoft.com/office/drawing/2014/main" id="{8E7E93FE-4C49-2B42-0BC8-A895C74ED7E1}"/>
                    </a:ext>
                  </a:extLst>
                </p14:cNvPr>
                <p14:cNvContentPartPr/>
                <p14:nvPr/>
              </p14:nvContentPartPr>
              <p14:xfrm>
                <a:off x="6553954" y="2408673"/>
                <a:ext cx="158040" cy="90360"/>
              </p14:xfrm>
            </p:contentPart>
          </mc:Choice>
          <mc:Fallback xmlns="">
            <p:pic>
              <p:nvPicPr>
                <p:cNvPr id="104" name="Freihand 103">
                  <a:extLst>
                    <a:ext uri="{FF2B5EF4-FFF2-40B4-BE49-F238E27FC236}">
                      <a16:creationId xmlns:a16="http://schemas.microsoft.com/office/drawing/2014/main" id="{8E7E93FE-4C49-2B42-0BC8-A895C74ED7E1}"/>
                    </a:ext>
                  </a:extLst>
                </p:cNvPr>
                <p:cNvPicPr/>
                <p:nvPr/>
              </p:nvPicPr>
              <p:blipFill>
                <a:blip r:embed="rId200"/>
                <a:stretch>
                  <a:fillRect/>
                </a:stretch>
              </p:blipFill>
              <p:spPr>
                <a:xfrm>
                  <a:off x="6544954" y="2399673"/>
                  <a:ext cx="175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5" name="Freihand 104">
                  <a:extLst>
                    <a:ext uri="{FF2B5EF4-FFF2-40B4-BE49-F238E27FC236}">
                      <a16:creationId xmlns:a16="http://schemas.microsoft.com/office/drawing/2014/main" id="{FCDA5680-8B07-6171-ACCD-4C5DCEDAAB1E}"/>
                    </a:ext>
                  </a:extLst>
                </p14:cNvPr>
                <p14:cNvContentPartPr/>
                <p14:nvPr/>
              </p14:nvContentPartPr>
              <p14:xfrm>
                <a:off x="6769954" y="2275113"/>
                <a:ext cx="191160" cy="227520"/>
              </p14:xfrm>
            </p:contentPart>
          </mc:Choice>
          <mc:Fallback xmlns="">
            <p:pic>
              <p:nvPicPr>
                <p:cNvPr id="105" name="Freihand 104">
                  <a:extLst>
                    <a:ext uri="{FF2B5EF4-FFF2-40B4-BE49-F238E27FC236}">
                      <a16:creationId xmlns:a16="http://schemas.microsoft.com/office/drawing/2014/main" id="{FCDA5680-8B07-6171-ACCD-4C5DCEDAAB1E}"/>
                    </a:ext>
                  </a:extLst>
                </p:cNvPr>
                <p:cNvPicPr/>
                <p:nvPr/>
              </p:nvPicPr>
              <p:blipFill>
                <a:blip r:embed="rId202"/>
                <a:stretch>
                  <a:fillRect/>
                </a:stretch>
              </p:blipFill>
              <p:spPr>
                <a:xfrm>
                  <a:off x="6760954" y="2266473"/>
                  <a:ext cx="208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6" name="Freihand 105">
                  <a:extLst>
                    <a:ext uri="{FF2B5EF4-FFF2-40B4-BE49-F238E27FC236}">
                      <a16:creationId xmlns:a16="http://schemas.microsoft.com/office/drawing/2014/main" id="{187343A8-71C0-01D0-2ADF-A492C260A536}"/>
                    </a:ext>
                  </a:extLst>
                </p14:cNvPr>
                <p14:cNvContentPartPr/>
                <p14:nvPr/>
              </p14:nvContentPartPr>
              <p14:xfrm>
                <a:off x="6680674" y="2220033"/>
                <a:ext cx="3600" cy="5400"/>
              </p14:xfrm>
            </p:contentPart>
          </mc:Choice>
          <mc:Fallback xmlns="">
            <p:pic>
              <p:nvPicPr>
                <p:cNvPr id="106" name="Freihand 105">
                  <a:extLst>
                    <a:ext uri="{FF2B5EF4-FFF2-40B4-BE49-F238E27FC236}">
                      <a16:creationId xmlns:a16="http://schemas.microsoft.com/office/drawing/2014/main" id="{187343A8-71C0-01D0-2ADF-A492C260A536}"/>
                    </a:ext>
                  </a:extLst>
                </p:cNvPr>
                <p:cNvPicPr/>
                <p:nvPr/>
              </p:nvPicPr>
              <p:blipFill>
                <a:blip r:embed="rId204"/>
                <a:stretch>
                  <a:fillRect/>
                </a:stretch>
              </p:blipFill>
              <p:spPr>
                <a:xfrm>
                  <a:off x="6671674" y="2211393"/>
                  <a:ext cx="21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7" name="Freihand 106">
                  <a:extLst>
                    <a:ext uri="{FF2B5EF4-FFF2-40B4-BE49-F238E27FC236}">
                      <a16:creationId xmlns:a16="http://schemas.microsoft.com/office/drawing/2014/main" id="{63570DCA-B842-25D6-1A41-A7C70FEB486B}"/>
                    </a:ext>
                  </a:extLst>
                </p14:cNvPr>
                <p14:cNvContentPartPr/>
                <p14:nvPr/>
              </p14:nvContentPartPr>
              <p14:xfrm>
                <a:off x="7123474" y="2224713"/>
                <a:ext cx="28080" cy="236160"/>
              </p14:xfrm>
            </p:contentPart>
          </mc:Choice>
          <mc:Fallback xmlns="">
            <p:pic>
              <p:nvPicPr>
                <p:cNvPr id="107" name="Freihand 106">
                  <a:extLst>
                    <a:ext uri="{FF2B5EF4-FFF2-40B4-BE49-F238E27FC236}">
                      <a16:creationId xmlns:a16="http://schemas.microsoft.com/office/drawing/2014/main" id="{63570DCA-B842-25D6-1A41-A7C70FEB486B}"/>
                    </a:ext>
                  </a:extLst>
                </p:cNvPr>
                <p:cNvPicPr/>
                <p:nvPr/>
              </p:nvPicPr>
              <p:blipFill>
                <a:blip r:embed="rId206"/>
                <a:stretch>
                  <a:fillRect/>
                </a:stretch>
              </p:blipFill>
              <p:spPr>
                <a:xfrm>
                  <a:off x="7114474" y="2216073"/>
                  <a:ext cx="45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8" name="Freihand 107">
                  <a:extLst>
                    <a:ext uri="{FF2B5EF4-FFF2-40B4-BE49-F238E27FC236}">
                      <a16:creationId xmlns:a16="http://schemas.microsoft.com/office/drawing/2014/main" id="{BB6FA577-293A-60BD-8FD7-F4EB822DAA7B}"/>
                    </a:ext>
                  </a:extLst>
                </p14:cNvPr>
                <p14:cNvContentPartPr/>
                <p14:nvPr/>
              </p14:nvContentPartPr>
              <p14:xfrm>
                <a:off x="7213474" y="2309313"/>
                <a:ext cx="396720" cy="154080"/>
              </p14:xfrm>
            </p:contentPart>
          </mc:Choice>
          <mc:Fallback xmlns="">
            <p:pic>
              <p:nvPicPr>
                <p:cNvPr id="108" name="Freihand 107">
                  <a:extLst>
                    <a:ext uri="{FF2B5EF4-FFF2-40B4-BE49-F238E27FC236}">
                      <a16:creationId xmlns:a16="http://schemas.microsoft.com/office/drawing/2014/main" id="{BB6FA577-293A-60BD-8FD7-F4EB822DAA7B}"/>
                    </a:ext>
                  </a:extLst>
                </p:cNvPr>
                <p:cNvPicPr/>
                <p:nvPr/>
              </p:nvPicPr>
              <p:blipFill>
                <a:blip r:embed="rId208"/>
                <a:stretch>
                  <a:fillRect/>
                </a:stretch>
              </p:blipFill>
              <p:spPr>
                <a:xfrm>
                  <a:off x="7204474" y="2300673"/>
                  <a:ext cx="414360" cy="17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D2B9287A-8446-1525-1C43-EF98E6977FA4}"/>
                  </a:ext>
                </a:extLst>
              </p14:cNvPr>
              <p14:cNvContentPartPr/>
              <p14:nvPr/>
            </p14:nvContentPartPr>
            <p14:xfrm>
              <a:off x="6118354" y="835473"/>
              <a:ext cx="1339560" cy="939240"/>
            </p14:xfrm>
          </p:contentPart>
        </mc:Choice>
        <mc:Fallback xmlns="">
          <p:pic>
            <p:nvPicPr>
              <p:cNvPr id="128" name="Freihand 127">
                <a:extLst>
                  <a:ext uri="{FF2B5EF4-FFF2-40B4-BE49-F238E27FC236}">
                    <a16:creationId xmlns:a16="http://schemas.microsoft.com/office/drawing/2014/main" id="{D2B9287A-8446-1525-1C43-EF98E6977FA4}"/>
                  </a:ext>
                </a:extLst>
              </p:cNvPr>
              <p:cNvPicPr/>
              <p:nvPr/>
            </p:nvPicPr>
            <p:blipFill>
              <a:blip r:embed="rId210"/>
              <a:stretch>
                <a:fillRect/>
              </a:stretch>
            </p:blipFill>
            <p:spPr>
              <a:xfrm>
                <a:off x="6109714" y="826833"/>
                <a:ext cx="1357200" cy="956880"/>
              </a:xfrm>
              <a:prstGeom prst="rect">
                <a:avLst/>
              </a:prstGeom>
            </p:spPr>
          </p:pic>
        </mc:Fallback>
      </mc:AlternateContent>
    </p:spTree>
    <p:extLst>
      <p:ext uri="{BB962C8B-B14F-4D97-AF65-F5344CB8AC3E}">
        <p14:creationId xmlns:p14="http://schemas.microsoft.com/office/powerpoint/2010/main" val="141333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29" name="Freihand 128">
                <a:extLst>
                  <a:ext uri="{FF2B5EF4-FFF2-40B4-BE49-F238E27FC236}">
                    <a16:creationId xmlns:a16="http://schemas.microsoft.com/office/drawing/2014/main" id="{86AC70AC-4D86-18F6-42C3-4820BCAC2B19}"/>
                  </a:ext>
                </a:extLst>
              </p14:cNvPr>
              <p14:cNvContentPartPr/>
              <p14:nvPr/>
            </p14:nvContentPartPr>
            <p14:xfrm>
              <a:off x="1851994" y="669268"/>
              <a:ext cx="1252440" cy="109440"/>
            </p14:xfrm>
          </p:contentPart>
        </mc:Choice>
        <mc:Fallback xmlns="">
          <p:pic>
            <p:nvPicPr>
              <p:cNvPr id="129" name="Freihand 128">
                <a:extLst>
                  <a:ext uri="{FF2B5EF4-FFF2-40B4-BE49-F238E27FC236}">
                    <a16:creationId xmlns:a16="http://schemas.microsoft.com/office/drawing/2014/main" id="{86AC70AC-4D86-18F6-42C3-4820BCAC2B19}"/>
                  </a:ext>
                </a:extLst>
              </p:cNvPr>
              <p:cNvPicPr/>
              <p:nvPr/>
            </p:nvPicPr>
            <p:blipFill>
              <a:blip r:embed="rId4"/>
              <a:stretch>
                <a:fillRect/>
              </a:stretch>
            </p:blipFill>
            <p:spPr>
              <a:xfrm>
                <a:off x="1842994" y="660268"/>
                <a:ext cx="1270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0" name="Freihand 129">
                <a:extLst>
                  <a:ext uri="{FF2B5EF4-FFF2-40B4-BE49-F238E27FC236}">
                    <a16:creationId xmlns:a16="http://schemas.microsoft.com/office/drawing/2014/main" id="{C47989E4-A169-886C-6212-C9ED58C7FB5F}"/>
                  </a:ext>
                </a:extLst>
              </p14:cNvPr>
              <p14:cNvContentPartPr/>
              <p14:nvPr/>
            </p14:nvContentPartPr>
            <p14:xfrm>
              <a:off x="1930114" y="2822428"/>
              <a:ext cx="1580400" cy="158400"/>
            </p14:xfrm>
          </p:contentPart>
        </mc:Choice>
        <mc:Fallback xmlns="">
          <p:pic>
            <p:nvPicPr>
              <p:cNvPr id="130" name="Freihand 129">
                <a:extLst>
                  <a:ext uri="{FF2B5EF4-FFF2-40B4-BE49-F238E27FC236}">
                    <a16:creationId xmlns:a16="http://schemas.microsoft.com/office/drawing/2014/main" id="{C47989E4-A169-886C-6212-C9ED58C7FB5F}"/>
                  </a:ext>
                </a:extLst>
              </p:cNvPr>
              <p:cNvPicPr/>
              <p:nvPr/>
            </p:nvPicPr>
            <p:blipFill>
              <a:blip r:embed="rId6"/>
              <a:stretch>
                <a:fillRect/>
              </a:stretch>
            </p:blipFill>
            <p:spPr>
              <a:xfrm>
                <a:off x="1921474" y="2813788"/>
                <a:ext cx="1598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1" name="Freihand 130">
                <a:extLst>
                  <a:ext uri="{FF2B5EF4-FFF2-40B4-BE49-F238E27FC236}">
                    <a16:creationId xmlns:a16="http://schemas.microsoft.com/office/drawing/2014/main" id="{275F6F5D-D731-791B-F92C-F6CCC6065979}"/>
                  </a:ext>
                </a:extLst>
              </p14:cNvPr>
              <p14:cNvContentPartPr/>
              <p14:nvPr/>
            </p14:nvContentPartPr>
            <p14:xfrm>
              <a:off x="1526194" y="3647548"/>
              <a:ext cx="1764360" cy="100080"/>
            </p14:xfrm>
          </p:contentPart>
        </mc:Choice>
        <mc:Fallback xmlns="">
          <p:pic>
            <p:nvPicPr>
              <p:cNvPr id="131" name="Freihand 130">
                <a:extLst>
                  <a:ext uri="{FF2B5EF4-FFF2-40B4-BE49-F238E27FC236}">
                    <a16:creationId xmlns:a16="http://schemas.microsoft.com/office/drawing/2014/main" id="{275F6F5D-D731-791B-F92C-F6CCC6065979}"/>
                  </a:ext>
                </a:extLst>
              </p:cNvPr>
              <p:cNvPicPr/>
              <p:nvPr/>
            </p:nvPicPr>
            <p:blipFill>
              <a:blip r:embed="rId8"/>
              <a:stretch>
                <a:fillRect/>
              </a:stretch>
            </p:blipFill>
            <p:spPr>
              <a:xfrm>
                <a:off x="1517194" y="3638548"/>
                <a:ext cx="1782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3" name="Freihand 182">
                <a:extLst>
                  <a:ext uri="{FF2B5EF4-FFF2-40B4-BE49-F238E27FC236}">
                    <a16:creationId xmlns:a16="http://schemas.microsoft.com/office/drawing/2014/main" id="{81260B1A-F1E0-EB39-DA4E-AA0E648D86F8}"/>
                  </a:ext>
                </a:extLst>
              </p14:cNvPr>
              <p14:cNvContentPartPr/>
              <p14:nvPr/>
            </p14:nvContentPartPr>
            <p14:xfrm>
              <a:off x="1510714" y="4427308"/>
              <a:ext cx="1781280" cy="160920"/>
            </p14:xfrm>
          </p:contentPart>
        </mc:Choice>
        <mc:Fallback xmlns="">
          <p:pic>
            <p:nvPicPr>
              <p:cNvPr id="183" name="Freihand 182">
                <a:extLst>
                  <a:ext uri="{FF2B5EF4-FFF2-40B4-BE49-F238E27FC236}">
                    <a16:creationId xmlns:a16="http://schemas.microsoft.com/office/drawing/2014/main" id="{81260B1A-F1E0-EB39-DA4E-AA0E648D86F8}"/>
                  </a:ext>
                </a:extLst>
              </p:cNvPr>
              <p:cNvPicPr/>
              <p:nvPr/>
            </p:nvPicPr>
            <p:blipFill>
              <a:blip r:embed="rId10"/>
              <a:stretch>
                <a:fillRect/>
              </a:stretch>
            </p:blipFill>
            <p:spPr>
              <a:xfrm>
                <a:off x="1502074" y="4418308"/>
                <a:ext cx="1798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4" name="Freihand 213">
                <a:extLst>
                  <a:ext uri="{FF2B5EF4-FFF2-40B4-BE49-F238E27FC236}">
                    <a16:creationId xmlns:a16="http://schemas.microsoft.com/office/drawing/2014/main" id="{1A76C4C9-0268-7A00-269E-61557C5170FA}"/>
                  </a:ext>
                </a:extLst>
              </p14:cNvPr>
              <p14:cNvContentPartPr/>
              <p14:nvPr/>
            </p14:nvContentPartPr>
            <p14:xfrm>
              <a:off x="1612594" y="5180428"/>
              <a:ext cx="2341080" cy="111600"/>
            </p14:xfrm>
          </p:contentPart>
        </mc:Choice>
        <mc:Fallback xmlns="">
          <p:pic>
            <p:nvPicPr>
              <p:cNvPr id="214" name="Freihand 213">
                <a:extLst>
                  <a:ext uri="{FF2B5EF4-FFF2-40B4-BE49-F238E27FC236}">
                    <a16:creationId xmlns:a16="http://schemas.microsoft.com/office/drawing/2014/main" id="{1A76C4C9-0268-7A00-269E-61557C5170FA}"/>
                  </a:ext>
                </a:extLst>
              </p:cNvPr>
              <p:cNvPicPr/>
              <p:nvPr/>
            </p:nvPicPr>
            <p:blipFill>
              <a:blip r:embed="rId12"/>
              <a:stretch>
                <a:fillRect/>
              </a:stretch>
            </p:blipFill>
            <p:spPr>
              <a:xfrm>
                <a:off x="1603954" y="5171788"/>
                <a:ext cx="2358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5" name="Freihand 214">
                <a:extLst>
                  <a:ext uri="{FF2B5EF4-FFF2-40B4-BE49-F238E27FC236}">
                    <a16:creationId xmlns:a16="http://schemas.microsoft.com/office/drawing/2014/main" id="{500A9C75-006F-282F-2ECF-34FB5C352BF1}"/>
                  </a:ext>
                </a:extLst>
              </p14:cNvPr>
              <p14:cNvContentPartPr/>
              <p14:nvPr/>
            </p14:nvContentPartPr>
            <p14:xfrm>
              <a:off x="798634" y="1456948"/>
              <a:ext cx="3562560" cy="4371480"/>
            </p14:xfrm>
          </p:contentPart>
        </mc:Choice>
        <mc:Fallback xmlns="">
          <p:pic>
            <p:nvPicPr>
              <p:cNvPr id="215" name="Freihand 214">
                <a:extLst>
                  <a:ext uri="{FF2B5EF4-FFF2-40B4-BE49-F238E27FC236}">
                    <a16:creationId xmlns:a16="http://schemas.microsoft.com/office/drawing/2014/main" id="{500A9C75-006F-282F-2ECF-34FB5C352BF1}"/>
                  </a:ext>
                </a:extLst>
              </p:cNvPr>
              <p:cNvPicPr/>
              <p:nvPr/>
            </p:nvPicPr>
            <p:blipFill>
              <a:blip r:embed="rId14"/>
              <a:stretch>
                <a:fillRect/>
              </a:stretch>
            </p:blipFill>
            <p:spPr>
              <a:xfrm>
                <a:off x="789994" y="1447948"/>
                <a:ext cx="3580200" cy="438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1" name="Freihand 260">
                <a:extLst>
                  <a:ext uri="{FF2B5EF4-FFF2-40B4-BE49-F238E27FC236}">
                    <a16:creationId xmlns:a16="http://schemas.microsoft.com/office/drawing/2014/main" id="{E0F3ED54-AD99-159E-D887-C38CD59E6CF2}"/>
                  </a:ext>
                </a:extLst>
              </p14:cNvPr>
              <p14:cNvContentPartPr/>
              <p14:nvPr/>
            </p14:nvContentPartPr>
            <p14:xfrm>
              <a:off x="1500274" y="2091268"/>
              <a:ext cx="1749960" cy="185040"/>
            </p14:xfrm>
          </p:contentPart>
        </mc:Choice>
        <mc:Fallback xmlns="">
          <p:pic>
            <p:nvPicPr>
              <p:cNvPr id="261" name="Freihand 260">
                <a:extLst>
                  <a:ext uri="{FF2B5EF4-FFF2-40B4-BE49-F238E27FC236}">
                    <a16:creationId xmlns:a16="http://schemas.microsoft.com/office/drawing/2014/main" id="{E0F3ED54-AD99-159E-D887-C38CD59E6CF2}"/>
                  </a:ext>
                </a:extLst>
              </p:cNvPr>
              <p:cNvPicPr/>
              <p:nvPr/>
            </p:nvPicPr>
            <p:blipFill>
              <a:blip r:embed="rId16"/>
              <a:stretch>
                <a:fillRect/>
              </a:stretch>
            </p:blipFill>
            <p:spPr>
              <a:xfrm>
                <a:off x="1491274" y="2082628"/>
                <a:ext cx="1767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3" name="Freihand 262">
                <a:extLst>
                  <a:ext uri="{FF2B5EF4-FFF2-40B4-BE49-F238E27FC236}">
                    <a16:creationId xmlns:a16="http://schemas.microsoft.com/office/drawing/2014/main" id="{27A4DFD1-6F1E-3C57-36D2-7BF4A97EC50E}"/>
                  </a:ext>
                </a:extLst>
              </p14:cNvPr>
              <p14:cNvContentPartPr/>
              <p14:nvPr/>
            </p14:nvContentPartPr>
            <p14:xfrm>
              <a:off x="1383994" y="2856268"/>
              <a:ext cx="2221920" cy="120600"/>
            </p14:xfrm>
          </p:contentPart>
        </mc:Choice>
        <mc:Fallback xmlns="">
          <p:pic>
            <p:nvPicPr>
              <p:cNvPr id="263" name="Freihand 262">
                <a:extLst>
                  <a:ext uri="{FF2B5EF4-FFF2-40B4-BE49-F238E27FC236}">
                    <a16:creationId xmlns:a16="http://schemas.microsoft.com/office/drawing/2014/main" id="{27A4DFD1-6F1E-3C57-36D2-7BF4A97EC50E}"/>
                  </a:ext>
                </a:extLst>
              </p:cNvPr>
              <p:cNvPicPr/>
              <p:nvPr/>
            </p:nvPicPr>
            <p:blipFill>
              <a:blip r:embed="rId18"/>
              <a:stretch>
                <a:fillRect/>
              </a:stretch>
            </p:blipFill>
            <p:spPr>
              <a:xfrm>
                <a:off x="1374994" y="2847268"/>
                <a:ext cx="2239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4" name="Freihand 263">
                <a:extLst>
                  <a:ext uri="{FF2B5EF4-FFF2-40B4-BE49-F238E27FC236}">
                    <a16:creationId xmlns:a16="http://schemas.microsoft.com/office/drawing/2014/main" id="{B02F4194-01E8-CF0D-5CE5-8D2A58D34218}"/>
                  </a:ext>
                </a:extLst>
              </p14:cNvPr>
              <p14:cNvContentPartPr/>
              <p14:nvPr/>
            </p14:nvContentPartPr>
            <p14:xfrm>
              <a:off x="1579474" y="2904508"/>
              <a:ext cx="1759680" cy="116640"/>
            </p14:xfrm>
          </p:contentPart>
        </mc:Choice>
        <mc:Fallback xmlns="">
          <p:pic>
            <p:nvPicPr>
              <p:cNvPr id="264" name="Freihand 263">
                <a:extLst>
                  <a:ext uri="{FF2B5EF4-FFF2-40B4-BE49-F238E27FC236}">
                    <a16:creationId xmlns:a16="http://schemas.microsoft.com/office/drawing/2014/main" id="{B02F4194-01E8-CF0D-5CE5-8D2A58D34218}"/>
                  </a:ext>
                </a:extLst>
              </p:cNvPr>
              <p:cNvPicPr/>
              <p:nvPr/>
            </p:nvPicPr>
            <p:blipFill>
              <a:blip r:embed="rId20"/>
              <a:stretch>
                <a:fillRect/>
              </a:stretch>
            </p:blipFill>
            <p:spPr>
              <a:xfrm>
                <a:off x="1570834" y="2895868"/>
                <a:ext cx="1777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5" name="Freihand 264">
                <a:extLst>
                  <a:ext uri="{FF2B5EF4-FFF2-40B4-BE49-F238E27FC236}">
                    <a16:creationId xmlns:a16="http://schemas.microsoft.com/office/drawing/2014/main" id="{EF265AD3-5C51-0774-2C06-25D65F6D0D10}"/>
                  </a:ext>
                </a:extLst>
              </p14:cNvPr>
              <p14:cNvContentPartPr/>
              <p14:nvPr/>
            </p14:nvContentPartPr>
            <p14:xfrm>
              <a:off x="1479394" y="3599668"/>
              <a:ext cx="1836000" cy="167760"/>
            </p14:xfrm>
          </p:contentPart>
        </mc:Choice>
        <mc:Fallback xmlns="">
          <p:pic>
            <p:nvPicPr>
              <p:cNvPr id="265" name="Freihand 264">
                <a:extLst>
                  <a:ext uri="{FF2B5EF4-FFF2-40B4-BE49-F238E27FC236}">
                    <a16:creationId xmlns:a16="http://schemas.microsoft.com/office/drawing/2014/main" id="{EF265AD3-5C51-0774-2C06-25D65F6D0D10}"/>
                  </a:ext>
                </a:extLst>
              </p:cNvPr>
              <p:cNvPicPr/>
              <p:nvPr/>
            </p:nvPicPr>
            <p:blipFill>
              <a:blip r:embed="rId22"/>
              <a:stretch>
                <a:fillRect/>
              </a:stretch>
            </p:blipFill>
            <p:spPr>
              <a:xfrm>
                <a:off x="1470394" y="3591028"/>
                <a:ext cx="1853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7" name="Freihand 266">
                <a:extLst>
                  <a:ext uri="{FF2B5EF4-FFF2-40B4-BE49-F238E27FC236}">
                    <a16:creationId xmlns:a16="http://schemas.microsoft.com/office/drawing/2014/main" id="{8B0359E4-E7C3-8142-40BD-E0121DA187A5}"/>
                  </a:ext>
                </a:extLst>
              </p14:cNvPr>
              <p14:cNvContentPartPr/>
              <p14:nvPr/>
            </p14:nvContentPartPr>
            <p14:xfrm>
              <a:off x="1454194" y="4371868"/>
              <a:ext cx="1958040" cy="120960"/>
            </p14:xfrm>
          </p:contentPart>
        </mc:Choice>
        <mc:Fallback xmlns="">
          <p:pic>
            <p:nvPicPr>
              <p:cNvPr id="267" name="Freihand 266">
                <a:extLst>
                  <a:ext uri="{FF2B5EF4-FFF2-40B4-BE49-F238E27FC236}">
                    <a16:creationId xmlns:a16="http://schemas.microsoft.com/office/drawing/2014/main" id="{8B0359E4-E7C3-8142-40BD-E0121DA187A5}"/>
                  </a:ext>
                </a:extLst>
              </p:cNvPr>
              <p:cNvPicPr/>
              <p:nvPr/>
            </p:nvPicPr>
            <p:blipFill>
              <a:blip r:embed="rId24"/>
              <a:stretch>
                <a:fillRect/>
              </a:stretch>
            </p:blipFill>
            <p:spPr>
              <a:xfrm>
                <a:off x="1445554" y="4363228"/>
                <a:ext cx="1975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9" name="Freihand 268">
                <a:extLst>
                  <a:ext uri="{FF2B5EF4-FFF2-40B4-BE49-F238E27FC236}">
                    <a16:creationId xmlns:a16="http://schemas.microsoft.com/office/drawing/2014/main" id="{2C7C0098-C80C-8940-E245-05324348F9E9}"/>
                  </a:ext>
                </a:extLst>
              </p14:cNvPr>
              <p14:cNvContentPartPr/>
              <p14:nvPr/>
            </p14:nvContentPartPr>
            <p14:xfrm>
              <a:off x="1442314" y="5186188"/>
              <a:ext cx="2255400" cy="111240"/>
            </p14:xfrm>
          </p:contentPart>
        </mc:Choice>
        <mc:Fallback xmlns="">
          <p:pic>
            <p:nvPicPr>
              <p:cNvPr id="269" name="Freihand 268">
                <a:extLst>
                  <a:ext uri="{FF2B5EF4-FFF2-40B4-BE49-F238E27FC236}">
                    <a16:creationId xmlns:a16="http://schemas.microsoft.com/office/drawing/2014/main" id="{2C7C0098-C80C-8940-E245-05324348F9E9}"/>
                  </a:ext>
                </a:extLst>
              </p:cNvPr>
              <p:cNvPicPr/>
              <p:nvPr/>
            </p:nvPicPr>
            <p:blipFill>
              <a:blip r:embed="rId26"/>
              <a:stretch>
                <a:fillRect/>
              </a:stretch>
            </p:blipFill>
            <p:spPr>
              <a:xfrm>
                <a:off x="1433674" y="5177188"/>
                <a:ext cx="227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0" name="Freihand 269">
                <a:extLst>
                  <a:ext uri="{FF2B5EF4-FFF2-40B4-BE49-F238E27FC236}">
                    <a16:creationId xmlns:a16="http://schemas.microsoft.com/office/drawing/2014/main" id="{56309959-A49F-5C03-E718-C538B3069243}"/>
                  </a:ext>
                </a:extLst>
              </p14:cNvPr>
              <p14:cNvContentPartPr/>
              <p14:nvPr/>
            </p14:nvContentPartPr>
            <p14:xfrm>
              <a:off x="1391914" y="5210668"/>
              <a:ext cx="2696760" cy="65160"/>
            </p14:xfrm>
          </p:contentPart>
        </mc:Choice>
        <mc:Fallback xmlns="">
          <p:pic>
            <p:nvPicPr>
              <p:cNvPr id="270" name="Freihand 269">
                <a:extLst>
                  <a:ext uri="{FF2B5EF4-FFF2-40B4-BE49-F238E27FC236}">
                    <a16:creationId xmlns:a16="http://schemas.microsoft.com/office/drawing/2014/main" id="{56309959-A49F-5C03-E718-C538B3069243}"/>
                  </a:ext>
                </a:extLst>
              </p:cNvPr>
              <p:cNvPicPr/>
              <p:nvPr/>
            </p:nvPicPr>
            <p:blipFill>
              <a:blip r:embed="rId28"/>
              <a:stretch>
                <a:fillRect/>
              </a:stretch>
            </p:blipFill>
            <p:spPr>
              <a:xfrm>
                <a:off x="1383274" y="5202028"/>
                <a:ext cx="2714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2" name="Freihand 131">
                <a:extLst>
                  <a:ext uri="{FF2B5EF4-FFF2-40B4-BE49-F238E27FC236}">
                    <a16:creationId xmlns:a16="http://schemas.microsoft.com/office/drawing/2014/main" id="{663DE8A6-AFC7-6C1F-6908-A796E318D117}"/>
                  </a:ext>
                </a:extLst>
              </p14:cNvPr>
              <p14:cNvContentPartPr/>
              <p14:nvPr/>
            </p14:nvContentPartPr>
            <p14:xfrm>
              <a:off x="3407554" y="3271708"/>
              <a:ext cx="127440" cy="232200"/>
            </p14:xfrm>
          </p:contentPart>
        </mc:Choice>
        <mc:Fallback xmlns="">
          <p:pic>
            <p:nvPicPr>
              <p:cNvPr id="132" name="Freihand 131">
                <a:extLst>
                  <a:ext uri="{FF2B5EF4-FFF2-40B4-BE49-F238E27FC236}">
                    <a16:creationId xmlns:a16="http://schemas.microsoft.com/office/drawing/2014/main" id="{663DE8A6-AFC7-6C1F-6908-A796E318D117}"/>
                  </a:ext>
                </a:extLst>
              </p:cNvPr>
              <p:cNvPicPr/>
              <p:nvPr/>
            </p:nvPicPr>
            <p:blipFill>
              <a:blip r:embed="rId30"/>
              <a:stretch>
                <a:fillRect/>
              </a:stretch>
            </p:blipFill>
            <p:spPr>
              <a:xfrm>
                <a:off x="3398554" y="3262708"/>
                <a:ext cx="145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3" name="Freihand 132">
                <a:extLst>
                  <a:ext uri="{FF2B5EF4-FFF2-40B4-BE49-F238E27FC236}">
                    <a16:creationId xmlns:a16="http://schemas.microsoft.com/office/drawing/2014/main" id="{FC2B3E9C-8F0E-D3A0-A69B-25AD3DF34254}"/>
                  </a:ext>
                </a:extLst>
              </p14:cNvPr>
              <p14:cNvContentPartPr/>
              <p14:nvPr/>
            </p14:nvContentPartPr>
            <p14:xfrm>
              <a:off x="3569914" y="3390508"/>
              <a:ext cx="157680" cy="103680"/>
            </p14:xfrm>
          </p:contentPart>
        </mc:Choice>
        <mc:Fallback xmlns="">
          <p:pic>
            <p:nvPicPr>
              <p:cNvPr id="133" name="Freihand 132">
                <a:extLst>
                  <a:ext uri="{FF2B5EF4-FFF2-40B4-BE49-F238E27FC236}">
                    <a16:creationId xmlns:a16="http://schemas.microsoft.com/office/drawing/2014/main" id="{FC2B3E9C-8F0E-D3A0-A69B-25AD3DF34254}"/>
                  </a:ext>
                </a:extLst>
              </p:cNvPr>
              <p:cNvPicPr/>
              <p:nvPr/>
            </p:nvPicPr>
            <p:blipFill>
              <a:blip r:embed="rId32"/>
              <a:stretch>
                <a:fillRect/>
              </a:stretch>
            </p:blipFill>
            <p:spPr>
              <a:xfrm>
                <a:off x="3561274" y="3381508"/>
                <a:ext cx="175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4" name="Freihand 133">
                <a:extLst>
                  <a:ext uri="{FF2B5EF4-FFF2-40B4-BE49-F238E27FC236}">
                    <a16:creationId xmlns:a16="http://schemas.microsoft.com/office/drawing/2014/main" id="{708DA6BA-173E-D771-8027-D35F5B18CAE4}"/>
                  </a:ext>
                </a:extLst>
              </p14:cNvPr>
              <p14:cNvContentPartPr/>
              <p14:nvPr/>
            </p14:nvContentPartPr>
            <p14:xfrm>
              <a:off x="3746674" y="3222028"/>
              <a:ext cx="128160" cy="281880"/>
            </p14:xfrm>
          </p:contentPart>
        </mc:Choice>
        <mc:Fallback xmlns="">
          <p:pic>
            <p:nvPicPr>
              <p:cNvPr id="134" name="Freihand 133">
                <a:extLst>
                  <a:ext uri="{FF2B5EF4-FFF2-40B4-BE49-F238E27FC236}">
                    <a16:creationId xmlns:a16="http://schemas.microsoft.com/office/drawing/2014/main" id="{708DA6BA-173E-D771-8027-D35F5B18CAE4}"/>
                  </a:ext>
                </a:extLst>
              </p:cNvPr>
              <p:cNvPicPr/>
              <p:nvPr/>
            </p:nvPicPr>
            <p:blipFill>
              <a:blip r:embed="rId34"/>
              <a:stretch>
                <a:fillRect/>
              </a:stretch>
            </p:blipFill>
            <p:spPr>
              <a:xfrm>
                <a:off x="3738034" y="3213388"/>
                <a:ext cx="1458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Freihand 134">
                <a:extLst>
                  <a:ext uri="{FF2B5EF4-FFF2-40B4-BE49-F238E27FC236}">
                    <a16:creationId xmlns:a16="http://schemas.microsoft.com/office/drawing/2014/main" id="{BF6A0D80-491F-953E-769A-D1CC63E2797B}"/>
                  </a:ext>
                </a:extLst>
              </p14:cNvPr>
              <p14:cNvContentPartPr/>
              <p14:nvPr/>
            </p14:nvContentPartPr>
            <p14:xfrm>
              <a:off x="3894994" y="3338668"/>
              <a:ext cx="628560" cy="171000"/>
            </p14:xfrm>
          </p:contentPart>
        </mc:Choice>
        <mc:Fallback xmlns="">
          <p:pic>
            <p:nvPicPr>
              <p:cNvPr id="135" name="Freihand 134">
                <a:extLst>
                  <a:ext uri="{FF2B5EF4-FFF2-40B4-BE49-F238E27FC236}">
                    <a16:creationId xmlns:a16="http://schemas.microsoft.com/office/drawing/2014/main" id="{BF6A0D80-491F-953E-769A-D1CC63E2797B}"/>
                  </a:ext>
                </a:extLst>
              </p:cNvPr>
              <p:cNvPicPr/>
              <p:nvPr/>
            </p:nvPicPr>
            <p:blipFill>
              <a:blip r:embed="rId36"/>
              <a:stretch>
                <a:fillRect/>
              </a:stretch>
            </p:blipFill>
            <p:spPr>
              <a:xfrm>
                <a:off x="3886354" y="3329668"/>
                <a:ext cx="646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Freihand 8">
                <a:extLst>
                  <a:ext uri="{FF2B5EF4-FFF2-40B4-BE49-F238E27FC236}">
                    <a16:creationId xmlns:a16="http://schemas.microsoft.com/office/drawing/2014/main" id="{53897F99-6CD7-66CC-1093-44215658A6B4}"/>
                  </a:ext>
                </a:extLst>
              </p14:cNvPr>
              <p14:cNvContentPartPr/>
              <p14:nvPr/>
            </p14:nvContentPartPr>
            <p14:xfrm>
              <a:off x="4302874" y="2541988"/>
              <a:ext cx="503640" cy="166320"/>
            </p14:xfrm>
          </p:contentPart>
        </mc:Choice>
        <mc:Fallback xmlns="">
          <p:pic>
            <p:nvPicPr>
              <p:cNvPr id="9" name="Freihand 8">
                <a:extLst>
                  <a:ext uri="{FF2B5EF4-FFF2-40B4-BE49-F238E27FC236}">
                    <a16:creationId xmlns:a16="http://schemas.microsoft.com/office/drawing/2014/main" id="{53897F99-6CD7-66CC-1093-44215658A6B4}"/>
                  </a:ext>
                </a:extLst>
              </p:cNvPr>
              <p:cNvPicPr/>
              <p:nvPr/>
            </p:nvPicPr>
            <p:blipFill>
              <a:blip r:embed="rId38"/>
              <a:stretch>
                <a:fillRect/>
              </a:stretch>
            </p:blipFill>
            <p:spPr>
              <a:xfrm>
                <a:off x="4293874" y="2533348"/>
                <a:ext cx="521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 name="Freihand 10">
                <a:extLst>
                  <a:ext uri="{FF2B5EF4-FFF2-40B4-BE49-F238E27FC236}">
                    <a16:creationId xmlns:a16="http://schemas.microsoft.com/office/drawing/2014/main" id="{1410D064-F73F-9E51-D520-7FC6D1C49D6A}"/>
                  </a:ext>
                </a:extLst>
              </p14:cNvPr>
              <p14:cNvContentPartPr/>
              <p14:nvPr/>
            </p14:nvContentPartPr>
            <p14:xfrm>
              <a:off x="4193794" y="2539108"/>
              <a:ext cx="381960" cy="249120"/>
            </p14:xfrm>
          </p:contentPart>
        </mc:Choice>
        <mc:Fallback xmlns="">
          <p:pic>
            <p:nvPicPr>
              <p:cNvPr id="11" name="Freihand 10">
                <a:extLst>
                  <a:ext uri="{FF2B5EF4-FFF2-40B4-BE49-F238E27FC236}">
                    <a16:creationId xmlns:a16="http://schemas.microsoft.com/office/drawing/2014/main" id="{1410D064-F73F-9E51-D520-7FC6D1C49D6A}"/>
                  </a:ext>
                </a:extLst>
              </p:cNvPr>
              <p:cNvPicPr/>
              <p:nvPr/>
            </p:nvPicPr>
            <p:blipFill>
              <a:blip r:embed="rId40"/>
              <a:stretch>
                <a:fillRect/>
              </a:stretch>
            </p:blipFill>
            <p:spPr>
              <a:xfrm>
                <a:off x="4184794" y="2530468"/>
                <a:ext cx="399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3" name="Freihand 72">
                <a:extLst>
                  <a:ext uri="{FF2B5EF4-FFF2-40B4-BE49-F238E27FC236}">
                    <a16:creationId xmlns:a16="http://schemas.microsoft.com/office/drawing/2014/main" id="{E9E19A9F-B21E-B448-5E89-3F42F940ABEB}"/>
                  </a:ext>
                </a:extLst>
              </p14:cNvPr>
              <p14:cNvContentPartPr/>
              <p14:nvPr/>
            </p14:nvContentPartPr>
            <p14:xfrm>
              <a:off x="10775314" y="1763308"/>
              <a:ext cx="148320" cy="132480"/>
            </p14:xfrm>
          </p:contentPart>
        </mc:Choice>
        <mc:Fallback xmlns="">
          <p:pic>
            <p:nvPicPr>
              <p:cNvPr id="73" name="Freihand 72">
                <a:extLst>
                  <a:ext uri="{FF2B5EF4-FFF2-40B4-BE49-F238E27FC236}">
                    <a16:creationId xmlns:a16="http://schemas.microsoft.com/office/drawing/2014/main" id="{E9E19A9F-B21E-B448-5E89-3F42F940ABEB}"/>
                  </a:ext>
                </a:extLst>
              </p:cNvPr>
              <p:cNvPicPr/>
              <p:nvPr/>
            </p:nvPicPr>
            <p:blipFill>
              <a:blip r:embed="rId42"/>
              <a:stretch>
                <a:fillRect/>
              </a:stretch>
            </p:blipFill>
            <p:spPr>
              <a:xfrm>
                <a:off x="10766314" y="1754308"/>
                <a:ext cx="165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4" name="Freihand 73">
                <a:extLst>
                  <a:ext uri="{FF2B5EF4-FFF2-40B4-BE49-F238E27FC236}">
                    <a16:creationId xmlns:a16="http://schemas.microsoft.com/office/drawing/2014/main" id="{5D93C42E-8C4C-2D89-4872-75D349EE4841}"/>
                  </a:ext>
                </a:extLst>
              </p14:cNvPr>
              <p14:cNvContentPartPr/>
              <p14:nvPr/>
            </p14:nvContentPartPr>
            <p14:xfrm>
              <a:off x="10957114" y="1729468"/>
              <a:ext cx="146520" cy="100800"/>
            </p14:xfrm>
          </p:contentPart>
        </mc:Choice>
        <mc:Fallback xmlns="">
          <p:pic>
            <p:nvPicPr>
              <p:cNvPr id="74" name="Freihand 73">
                <a:extLst>
                  <a:ext uri="{FF2B5EF4-FFF2-40B4-BE49-F238E27FC236}">
                    <a16:creationId xmlns:a16="http://schemas.microsoft.com/office/drawing/2014/main" id="{5D93C42E-8C4C-2D89-4872-75D349EE4841}"/>
                  </a:ext>
                </a:extLst>
              </p:cNvPr>
              <p:cNvPicPr/>
              <p:nvPr/>
            </p:nvPicPr>
            <p:blipFill>
              <a:blip r:embed="rId44"/>
              <a:stretch>
                <a:fillRect/>
              </a:stretch>
            </p:blipFill>
            <p:spPr>
              <a:xfrm>
                <a:off x="10948114" y="1720828"/>
                <a:ext cx="164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6" name="Freihand 75">
                <a:extLst>
                  <a:ext uri="{FF2B5EF4-FFF2-40B4-BE49-F238E27FC236}">
                    <a16:creationId xmlns:a16="http://schemas.microsoft.com/office/drawing/2014/main" id="{E209DB9A-CE07-609F-D450-FF2F6858B752}"/>
                  </a:ext>
                </a:extLst>
              </p14:cNvPr>
              <p14:cNvContentPartPr/>
              <p14:nvPr/>
            </p14:nvContentPartPr>
            <p14:xfrm>
              <a:off x="11097514" y="1674388"/>
              <a:ext cx="161280" cy="119520"/>
            </p14:xfrm>
          </p:contentPart>
        </mc:Choice>
        <mc:Fallback xmlns="">
          <p:pic>
            <p:nvPicPr>
              <p:cNvPr id="76" name="Freihand 75">
                <a:extLst>
                  <a:ext uri="{FF2B5EF4-FFF2-40B4-BE49-F238E27FC236}">
                    <a16:creationId xmlns:a16="http://schemas.microsoft.com/office/drawing/2014/main" id="{E209DB9A-CE07-609F-D450-FF2F6858B752}"/>
                  </a:ext>
                </a:extLst>
              </p:cNvPr>
              <p:cNvPicPr/>
              <p:nvPr/>
            </p:nvPicPr>
            <p:blipFill>
              <a:blip r:embed="rId46"/>
              <a:stretch>
                <a:fillRect/>
              </a:stretch>
            </p:blipFill>
            <p:spPr>
              <a:xfrm>
                <a:off x="11088514" y="1665388"/>
                <a:ext cx="178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EF794394-6E51-C710-A8B9-767B48E63E25}"/>
                  </a:ext>
                </a:extLst>
              </p14:cNvPr>
              <p14:cNvContentPartPr/>
              <p14:nvPr/>
            </p14:nvContentPartPr>
            <p14:xfrm>
              <a:off x="8121034" y="1723348"/>
              <a:ext cx="224640" cy="162000"/>
            </p14:xfrm>
          </p:contentPart>
        </mc:Choice>
        <mc:Fallback xmlns="">
          <p:pic>
            <p:nvPicPr>
              <p:cNvPr id="27" name="Freihand 26">
                <a:extLst>
                  <a:ext uri="{FF2B5EF4-FFF2-40B4-BE49-F238E27FC236}">
                    <a16:creationId xmlns:a16="http://schemas.microsoft.com/office/drawing/2014/main" id="{EF794394-6E51-C710-A8B9-767B48E63E25}"/>
                  </a:ext>
                </a:extLst>
              </p:cNvPr>
              <p:cNvPicPr/>
              <p:nvPr/>
            </p:nvPicPr>
            <p:blipFill>
              <a:blip r:embed="rId48"/>
              <a:stretch>
                <a:fillRect/>
              </a:stretch>
            </p:blipFill>
            <p:spPr>
              <a:xfrm>
                <a:off x="8112394" y="1714708"/>
                <a:ext cx="242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59DEDE25-3055-9D94-A9B2-1CE584BA6617}"/>
                  </a:ext>
                </a:extLst>
              </p14:cNvPr>
              <p14:cNvContentPartPr/>
              <p14:nvPr/>
            </p14:nvContentPartPr>
            <p14:xfrm>
              <a:off x="8325874" y="1717588"/>
              <a:ext cx="195480" cy="110880"/>
            </p14:xfrm>
          </p:contentPart>
        </mc:Choice>
        <mc:Fallback xmlns="">
          <p:pic>
            <p:nvPicPr>
              <p:cNvPr id="28" name="Freihand 27">
                <a:extLst>
                  <a:ext uri="{FF2B5EF4-FFF2-40B4-BE49-F238E27FC236}">
                    <a16:creationId xmlns:a16="http://schemas.microsoft.com/office/drawing/2014/main" id="{59DEDE25-3055-9D94-A9B2-1CE584BA6617}"/>
                  </a:ext>
                </a:extLst>
              </p:cNvPr>
              <p:cNvPicPr/>
              <p:nvPr/>
            </p:nvPicPr>
            <p:blipFill>
              <a:blip r:embed="rId50"/>
              <a:stretch>
                <a:fillRect/>
              </a:stretch>
            </p:blipFill>
            <p:spPr>
              <a:xfrm>
                <a:off x="8317234" y="1708948"/>
                <a:ext cx="213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A398EDD0-22B6-861B-0328-18D9076A512A}"/>
                  </a:ext>
                </a:extLst>
              </p14:cNvPr>
              <p14:cNvContentPartPr/>
              <p14:nvPr/>
            </p14:nvContentPartPr>
            <p14:xfrm>
              <a:off x="8526754" y="1551268"/>
              <a:ext cx="28080" cy="245520"/>
            </p14:xfrm>
          </p:contentPart>
        </mc:Choice>
        <mc:Fallback xmlns="">
          <p:pic>
            <p:nvPicPr>
              <p:cNvPr id="29" name="Freihand 28">
                <a:extLst>
                  <a:ext uri="{FF2B5EF4-FFF2-40B4-BE49-F238E27FC236}">
                    <a16:creationId xmlns:a16="http://schemas.microsoft.com/office/drawing/2014/main" id="{A398EDD0-22B6-861B-0328-18D9076A512A}"/>
                  </a:ext>
                </a:extLst>
              </p:cNvPr>
              <p:cNvPicPr/>
              <p:nvPr/>
            </p:nvPicPr>
            <p:blipFill>
              <a:blip r:embed="rId52"/>
              <a:stretch>
                <a:fillRect/>
              </a:stretch>
            </p:blipFill>
            <p:spPr>
              <a:xfrm>
                <a:off x="8517754" y="1542628"/>
                <a:ext cx="45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20A3B8F1-08FE-D8B6-C3B2-5EADBB612E27}"/>
                  </a:ext>
                </a:extLst>
              </p14:cNvPr>
              <p14:cNvContentPartPr/>
              <p14:nvPr/>
            </p14:nvContentPartPr>
            <p14:xfrm>
              <a:off x="8787034" y="1619308"/>
              <a:ext cx="96120" cy="363600"/>
            </p14:xfrm>
          </p:contentPart>
        </mc:Choice>
        <mc:Fallback xmlns="">
          <p:pic>
            <p:nvPicPr>
              <p:cNvPr id="32" name="Freihand 31">
                <a:extLst>
                  <a:ext uri="{FF2B5EF4-FFF2-40B4-BE49-F238E27FC236}">
                    <a16:creationId xmlns:a16="http://schemas.microsoft.com/office/drawing/2014/main" id="{20A3B8F1-08FE-D8B6-C3B2-5EADBB612E27}"/>
                  </a:ext>
                </a:extLst>
              </p:cNvPr>
              <p:cNvPicPr/>
              <p:nvPr/>
            </p:nvPicPr>
            <p:blipFill>
              <a:blip r:embed="rId54"/>
              <a:stretch>
                <a:fillRect/>
              </a:stretch>
            </p:blipFill>
            <p:spPr>
              <a:xfrm>
                <a:off x="8778394" y="1610668"/>
                <a:ext cx="1137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5F9AE854-98FF-67CE-6018-382F1A4BA7AC}"/>
                  </a:ext>
                </a:extLst>
              </p14:cNvPr>
              <p14:cNvContentPartPr/>
              <p14:nvPr/>
            </p14:nvContentPartPr>
            <p14:xfrm>
              <a:off x="8934994" y="1606708"/>
              <a:ext cx="131760" cy="148320"/>
            </p14:xfrm>
          </p:contentPart>
        </mc:Choice>
        <mc:Fallback xmlns="">
          <p:pic>
            <p:nvPicPr>
              <p:cNvPr id="33" name="Freihand 32">
                <a:extLst>
                  <a:ext uri="{FF2B5EF4-FFF2-40B4-BE49-F238E27FC236}">
                    <a16:creationId xmlns:a16="http://schemas.microsoft.com/office/drawing/2014/main" id="{5F9AE854-98FF-67CE-6018-382F1A4BA7AC}"/>
                  </a:ext>
                </a:extLst>
              </p:cNvPr>
              <p:cNvPicPr/>
              <p:nvPr/>
            </p:nvPicPr>
            <p:blipFill>
              <a:blip r:embed="rId56"/>
              <a:stretch>
                <a:fillRect/>
              </a:stretch>
            </p:blipFill>
            <p:spPr>
              <a:xfrm>
                <a:off x="8926354" y="1597708"/>
                <a:ext cx="149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DDCD5BA-567C-5C97-1C0F-B69AE19B4939}"/>
                  </a:ext>
                </a:extLst>
              </p14:cNvPr>
              <p14:cNvContentPartPr/>
              <p14:nvPr/>
            </p14:nvContentPartPr>
            <p14:xfrm>
              <a:off x="9108154" y="1608508"/>
              <a:ext cx="105480" cy="122040"/>
            </p14:xfrm>
          </p:contentPart>
        </mc:Choice>
        <mc:Fallback xmlns="">
          <p:pic>
            <p:nvPicPr>
              <p:cNvPr id="35" name="Freihand 34">
                <a:extLst>
                  <a:ext uri="{FF2B5EF4-FFF2-40B4-BE49-F238E27FC236}">
                    <a16:creationId xmlns:a16="http://schemas.microsoft.com/office/drawing/2014/main" id="{0DDCD5BA-567C-5C97-1C0F-B69AE19B4939}"/>
                  </a:ext>
                </a:extLst>
              </p:cNvPr>
              <p:cNvPicPr/>
              <p:nvPr/>
            </p:nvPicPr>
            <p:blipFill>
              <a:blip r:embed="rId58"/>
              <a:stretch>
                <a:fillRect/>
              </a:stretch>
            </p:blipFill>
            <p:spPr>
              <a:xfrm>
                <a:off x="9099154" y="1599508"/>
                <a:ext cx="123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AEA5BA03-71C6-F61E-42AF-500E76CCE37B}"/>
                  </a:ext>
                </a:extLst>
              </p14:cNvPr>
              <p14:cNvContentPartPr/>
              <p14:nvPr/>
            </p14:nvContentPartPr>
            <p14:xfrm>
              <a:off x="9274474" y="1494388"/>
              <a:ext cx="213480" cy="227880"/>
            </p14:xfrm>
          </p:contentPart>
        </mc:Choice>
        <mc:Fallback xmlns="">
          <p:pic>
            <p:nvPicPr>
              <p:cNvPr id="37" name="Freihand 36">
                <a:extLst>
                  <a:ext uri="{FF2B5EF4-FFF2-40B4-BE49-F238E27FC236}">
                    <a16:creationId xmlns:a16="http://schemas.microsoft.com/office/drawing/2014/main" id="{AEA5BA03-71C6-F61E-42AF-500E76CCE37B}"/>
                  </a:ext>
                </a:extLst>
              </p:cNvPr>
              <p:cNvPicPr/>
              <p:nvPr/>
            </p:nvPicPr>
            <p:blipFill>
              <a:blip r:embed="rId60"/>
              <a:stretch>
                <a:fillRect/>
              </a:stretch>
            </p:blipFill>
            <p:spPr>
              <a:xfrm>
                <a:off x="9265474" y="1485748"/>
                <a:ext cx="2311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089A0866-A403-82E6-4A37-AC0A1A00F50B}"/>
                  </a:ext>
                </a:extLst>
              </p14:cNvPr>
              <p14:cNvContentPartPr/>
              <p14:nvPr/>
            </p14:nvContentPartPr>
            <p14:xfrm>
              <a:off x="9546634" y="1536148"/>
              <a:ext cx="123480" cy="144720"/>
            </p14:xfrm>
          </p:contentPart>
        </mc:Choice>
        <mc:Fallback xmlns="">
          <p:pic>
            <p:nvPicPr>
              <p:cNvPr id="38" name="Freihand 37">
                <a:extLst>
                  <a:ext uri="{FF2B5EF4-FFF2-40B4-BE49-F238E27FC236}">
                    <a16:creationId xmlns:a16="http://schemas.microsoft.com/office/drawing/2014/main" id="{089A0866-A403-82E6-4A37-AC0A1A00F50B}"/>
                  </a:ext>
                </a:extLst>
              </p:cNvPr>
              <p:cNvPicPr/>
              <p:nvPr/>
            </p:nvPicPr>
            <p:blipFill>
              <a:blip r:embed="rId62"/>
              <a:stretch>
                <a:fillRect/>
              </a:stretch>
            </p:blipFill>
            <p:spPr>
              <a:xfrm>
                <a:off x="9537994" y="1527148"/>
                <a:ext cx="141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3A3C17E8-CC33-7588-2242-06E8F0D53DA8}"/>
                  </a:ext>
                </a:extLst>
              </p14:cNvPr>
              <p14:cNvContentPartPr/>
              <p14:nvPr/>
            </p14:nvContentPartPr>
            <p14:xfrm>
              <a:off x="9823114" y="1666108"/>
              <a:ext cx="36000" cy="134640"/>
            </p14:xfrm>
          </p:contentPart>
        </mc:Choice>
        <mc:Fallback xmlns="">
          <p:pic>
            <p:nvPicPr>
              <p:cNvPr id="39" name="Freihand 38">
                <a:extLst>
                  <a:ext uri="{FF2B5EF4-FFF2-40B4-BE49-F238E27FC236}">
                    <a16:creationId xmlns:a16="http://schemas.microsoft.com/office/drawing/2014/main" id="{3A3C17E8-CC33-7588-2242-06E8F0D53DA8}"/>
                  </a:ext>
                </a:extLst>
              </p:cNvPr>
              <p:cNvPicPr/>
              <p:nvPr/>
            </p:nvPicPr>
            <p:blipFill>
              <a:blip r:embed="rId64"/>
              <a:stretch>
                <a:fillRect/>
              </a:stretch>
            </p:blipFill>
            <p:spPr>
              <a:xfrm>
                <a:off x="9814474" y="1657108"/>
                <a:ext cx="53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77AAAF15-2A56-FDBF-E9D9-ADE96FC031D0}"/>
                  </a:ext>
                </a:extLst>
              </p14:cNvPr>
              <p14:cNvContentPartPr/>
              <p14:nvPr/>
            </p14:nvContentPartPr>
            <p14:xfrm>
              <a:off x="9943354" y="1524988"/>
              <a:ext cx="224640" cy="134280"/>
            </p14:xfrm>
          </p:contentPart>
        </mc:Choice>
        <mc:Fallback xmlns="">
          <p:pic>
            <p:nvPicPr>
              <p:cNvPr id="41" name="Freihand 40">
                <a:extLst>
                  <a:ext uri="{FF2B5EF4-FFF2-40B4-BE49-F238E27FC236}">
                    <a16:creationId xmlns:a16="http://schemas.microsoft.com/office/drawing/2014/main" id="{77AAAF15-2A56-FDBF-E9D9-ADE96FC031D0}"/>
                  </a:ext>
                </a:extLst>
              </p:cNvPr>
              <p:cNvPicPr/>
              <p:nvPr/>
            </p:nvPicPr>
            <p:blipFill>
              <a:blip r:embed="rId66"/>
              <a:stretch>
                <a:fillRect/>
              </a:stretch>
            </p:blipFill>
            <p:spPr>
              <a:xfrm>
                <a:off x="9934714" y="1516348"/>
                <a:ext cx="242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0564336D-9F91-0F78-888F-529773039D57}"/>
                  </a:ext>
                </a:extLst>
              </p14:cNvPr>
              <p14:cNvContentPartPr/>
              <p14:nvPr/>
            </p14:nvContentPartPr>
            <p14:xfrm>
              <a:off x="10250794" y="1364068"/>
              <a:ext cx="208080" cy="244080"/>
            </p14:xfrm>
          </p:contentPart>
        </mc:Choice>
        <mc:Fallback xmlns="">
          <p:pic>
            <p:nvPicPr>
              <p:cNvPr id="42" name="Freihand 41">
                <a:extLst>
                  <a:ext uri="{FF2B5EF4-FFF2-40B4-BE49-F238E27FC236}">
                    <a16:creationId xmlns:a16="http://schemas.microsoft.com/office/drawing/2014/main" id="{0564336D-9F91-0F78-888F-529773039D57}"/>
                  </a:ext>
                </a:extLst>
              </p:cNvPr>
              <p:cNvPicPr/>
              <p:nvPr/>
            </p:nvPicPr>
            <p:blipFill>
              <a:blip r:embed="rId68"/>
              <a:stretch>
                <a:fillRect/>
              </a:stretch>
            </p:blipFill>
            <p:spPr>
              <a:xfrm>
                <a:off x="10242154" y="1355068"/>
                <a:ext cx="225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D7F4B32D-8DA2-CAB8-4D61-541087128075}"/>
                  </a:ext>
                </a:extLst>
              </p14:cNvPr>
              <p14:cNvContentPartPr/>
              <p14:nvPr/>
            </p14:nvContentPartPr>
            <p14:xfrm>
              <a:off x="10449874" y="1409788"/>
              <a:ext cx="24120" cy="57240"/>
            </p14:xfrm>
          </p:contentPart>
        </mc:Choice>
        <mc:Fallback xmlns="">
          <p:pic>
            <p:nvPicPr>
              <p:cNvPr id="43" name="Freihand 42">
                <a:extLst>
                  <a:ext uri="{FF2B5EF4-FFF2-40B4-BE49-F238E27FC236}">
                    <a16:creationId xmlns:a16="http://schemas.microsoft.com/office/drawing/2014/main" id="{D7F4B32D-8DA2-CAB8-4D61-541087128075}"/>
                  </a:ext>
                </a:extLst>
              </p:cNvPr>
              <p:cNvPicPr/>
              <p:nvPr/>
            </p:nvPicPr>
            <p:blipFill>
              <a:blip r:embed="rId70"/>
              <a:stretch>
                <a:fillRect/>
              </a:stretch>
            </p:blipFill>
            <p:spPr>
              <a:xfrm>
                <a:off x="10440874" y="1400788"/>
                <a:ext cx="41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5B16D308-849D-55D1-D34B-5E4CF358B9A6}"/>
                  </a:ext>
                </a:extLst>
              </p14:cNvPr>
              <p14:cNvContentPartPr/>
              <p14:nvPr/>
            </p14:nvContentPartPr>
            <p14:xfrm>
              <a:off x="10538074" y="1324468"/>
              <a:ext cx="160920" cy="226080"/>
            </p14:xfrm>
          </p:contentPart>
        </mc:Choice>
        <mc:Fallback xmlns="">
          <p:pic>
            <p:nvPicPr>
              <p:cNvPr id="44" name="Freihand 43">
                <a:extLst>
                  <a:ext uri="{FF2B5EF4-FFF2-40B4-BE49-F238E27FC236}">
                    <a16:creationId xmlns:a16="http://schemas.microsoft.com/office/drawing/2014/main" id="{5B16D308-849D-55D1-D34B-5E4CF358B9A6}"/>
                  </a:ext>
                </a:extLst>
              </p:cNvPr>
              <p:cNvPicPr/>
              <p:nvPr/>
            </p:nvPicPr>
            <p:blipFill>
              <a:blip r:embed="rId72"/>
              <a:stretch>
                <a:fillRect/>
              </a:stretch>
            </p:blipFill>
            <p:spPr>
              <a:xfrm>
                <a:off x="10529074" y="1315828"/>
                <a:ext cx="178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 name="Freihand 12">
                <a:extLst>
                  <a:ext uri="{FF2B5EF4-FFF2-40B4-BE49-F238E27FC236}">
                    <a16:creationId xmlns:a16="http://schemas.microsoft.com/office/drawing/2014/main" id="{CA9A5B99-C57E-BC04-1C80-4371BA39CC04}"/>
                  </a:ext>
                </a:extLst>
              </p14:cNvPr>
              <p14:cNvContentPartPr/>
              <p14:nvPr/>
            </p14:nvContentPartPr>
            <p14:xfrm>
              <a:off x="5182354" y="2319868"/>
              <a:ext cx="105480" cy="218160"/>
            </p14:xfrm>
          </p:contentPart>
        </mc:Choice>
        <mc:Fallback xmlns="">
          <p:pic>
            <p:nvPicPr>
              <p:cNvPr id="13" name="Freihand 12">
                <a:extLst>
                  <a:ext uri="{FF2B5EF4-FFF2-40B4-BE49-F238E27FC236}">
                    <a16:creationId xmlns:a16="http://schemas.microsoft.com/office/drawing/2014/main" id="{CA9A5B99-C57E-BC04-1C80-4371BA39CC04}"/>
                  </a:ext>
                </a:extLst>
              </p:cNvPr>
              <p:cNvPicPr/>
              <p:nvPr/>
            </p:nvPicPr>
            <p:blipFill>
              <a:blip r:embed="rId74"/>
              <a:stretch>
                <a:fillRect/>
              </a:stretch>
            </p:blipFill>
            <p:spPr>
              <a:xfrm>
                <a:off x="5173354" y="2310868"/>
                <a:ext cx="123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 name="Freihand 13">
                <a:extLst>
                  <a:ext uri="{FF2B5EF4-FFF2-40B4-BE49-F238E27FC236}">
                    <a16:creationId xmlns:a16="http://schemas.microsoft.com/office/drawing/2014/main" id="{D6345450-5A0F-A7EF-C590-0A3A4BB855D9}"/>
                  </a:ext>
                </a:extLst>
              </p14:cNvPr>
              <p14:cNvContentPartPr/>
              <p14:nvPr/>
            </p14:nvContentPartPr>
            <p14:xfrm>
              <a:off x="5359834" y="2308348"/>
              <a:ext cx="246600" cy="151560"/>
            </p14:xfrm>
          </p:contentPart>
        </mc:Choice>
        <mc:Fallback xmlns="">
          <p:pic>
            <p:nvPicPr>
              <p:cNvPr id="14" name="Freihand 13">
                <a:extLst>
                  <a:ext uri="{FF2B5EF4-FFF2-40B4-BE49-F238E27FC236}">
                    <a16:creationId xmlns:a16="http://schemas.microsoft.com/office/drawing/2014/main" id="{D6345450-5A0F-A7EF-C590-0A3A4BB855D9}"/>
                  </a:ext>
                </a:extLst>
              </p:cNvPr>
              <p:cNvPicPr/>
              <p:nvPr/>
            </p:nvPicPr>
            <p:blipFill>
              <a:blip r:embed="rId76"/>
              <a:stretch>
                <a:fillRect/>
              </a:stretch>
            </p:blipFill>
            <p:spPr>
              <a:xfrm>
                <a:off x="5350834" y="2299708"/>
                <a:ext cx="264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 name="Freihand 15">
                <a:extLst>
                  <a:ext uri="{FF2B5EF4-FFF2-40B4-BE49-F238E27FC236}">
                    <a16:creationId xmlns:a16="http://schemas.microsoft.com/office/drawing/2014/main" id="{796D12FC-0590-7898-FDCE-9518C150B0EF}"/>
                  </a:ext>
                </a:extLst>
              </p14:cNvPr>
              <p14:cNvContentPartPr/>
              <p14:nvPr/>
            </p14:nvContentPartPr>
            <p14:xfrm>
              <a:off x="5649994" y="2267308"/>
              <a:ext cx="384120" cy="257040"/>
            </p14:xfrm>
          </p:contentPart>
        </mc:Choice>
        <mc:Fallback xmlns="">
          <p:pic>
            <p:nvPicPr>
              <p:cNvPr id="16" name="Freihand 15">
                <a:extLst>
                  <a:ext uri="{FF2B5EF4-FFF2-40B4-BE49-F238E27FC236}">
                    <a16:creationId xmlns:a16="http://schemas.microsoft.com/office/drawing/2014/main" id="{796D12FC-0590-7898-FDCE-9518C150B0EF}"/>
                  </a:ext>
                </a:extLst>
              </p:cNvPr>
              <p:cNvPicPr/>
              <p:nvPr/>
            </p:nvPicPr>
            <p:blipFill>
              <a:blip r:embed="rId78"/>
              <a:stretch>
                <a:fillRect/>
              </a:stretch>
            </p:blipFill>
            <p:spPr>
              <a:xfrm>
                <a:off x="5641354" y="2258668"/>
                <a:ext cx="4017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 name="Freihand 16">
                <a:extLst>
                  <a:ext uri="{FF2B5EF4-FFF2-40B4-BE49-F238E27FC236}">
                    <a16:creationId xmlns:a16="http://schemas.microsoft.com/office/drawing/2014/main" id="{F5D5ED44-3DC4-8F61-FCF2-788A3F53E8B8}"/>
                  </a:ext>
                </a:extLst>
              </p14:cNvPr>
              <p14:cNvContentPartPr/>
              <p14:nvPr/>
            </p14:nvContentPartPr>
            <p14:xfrm>
              <a:off x="6220954" y="2163628"/>
              <a:ext cx="114840" cy="331560"/>
            </p14:xfrm>
          </p:contentPart>
        </mc:Choice>
        <mc:Fallback xmlns="">
          <p:pic>
            <p:nvPicPr>
              <p:cNvPr id="17" name="Freihand 16">
                <a:extLst>
                  <a:ext uri="{FF2B5EF4-FFF2-40B4-BE49-F238E27FC236}">
                    <a16:creationId xmlns:a16="http://schemas.microsoft.com/office/drawing/2014/main" id="{F5D5ED44-3DC4-8F61-FCF2-788A3F53E8B8}"/>
                  </a:ext>
                </a:extLst>
              </p:cNvPr>
              <p:cNvPicPr/>
              <p:nvPr/>
            </p:nvPicPr>
            <p:blipFill>
              <a:blip r:embed="rId80"/>
              <a:stretch>
                <a:fillRect/>
              </a:stretch>
            </p:blipFill>
            <p:spPr>
              <a:xfrm>
                <a:off x="6212314" y="2154628"/>
                <a:ext cx="1324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8" name="Freihand 17">
                <a:extLst>
                  <a:ext uri="{FF2B5EF4-FFF2-40B4-BE49-F238E27FC236}">
                    <a16:creationId xmlns:a16="http://schemas.microsoft.com/office/drawing/2014/main" id="{D6FF0708-D7B2-A113-0D84-5F919E90010A}"/>
                  </a:ext>
                </a:extLst>
              </p14:cNvPr>
              <p14:cNvContentPartPr/>
              <p14:nvPr/>
            </p14:nvContentPartPr>
            <p14:xfrm>
              <a:off x="6384034" y="2123308"/>
              <a:ext cx="78120" cy="137520"/>
            </p14:xfrm>
          </p:contentPart>
        </mc:Choice>
        <mc:Fallback xmlns="">
          <p:pic>
            <p:nvPicPr>
              <p:cNvPr id="18" name="Freihand 17">
                <a:extLst>
                  <a:ext uri="{FF2B5EF4-FFF2-40B4-BE49-F238E27FC236}">
                    <a16:creationId xmlns:a16="http://schemas.microsoft.com/office/drawing/2014/main" id="{D6FF0708-D7B2-A113-0D84-5F919E90010A}"/>
                  </a:ext>
                </a:extLst>
              </p:cNvPr>
              <p:cNvPicPr/>
              <p:nvPr/>
            </p:nvPicPr>
            <p:blipFill>
              <a:blip r:embed="rId82"/>
              <a:stretch>
                <a:fillRect/>
              </a:stretch>
            </p:blipFill>
            <p:spPr>
              <a:xfrm>
                <a:off x="6375394" y="2114308"/>
                <a:ext cx="95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 name="Freihand 18">
                <a:extLst>
                  <a:ext uri="{FF2B5EF4-FFF2-40B4-BE49-F238E27FC236}">
                    <a16:creationId xmlns:a16="http://schemas.microsoft.com/office/drawing/2014/main" id="{B2CAF4EE-F6F8-2C4E-5FBB-25C5881A79B0}"/>
                  </a:ext>
                </a:extLst>
              </p14:cNvPr>
              <p14:cNvContentPartPr/>
              <p14:nvPr/>
            </p14:nvContentPartPr>
            <p14:xfrm>
              <a:off x="6497074" y="2092708"/>
              <a:ext cx="93960" cy="101520"/>
            </p14:xfrm>
          </p:contentPart>
        </mc:Choice>
        <mc:Fallback xmlns="">
          <p:pic>
            <p:nvPicPr>
              <p:cNvPr id="19" name="Freihand 18">
                <a:extLst>
                  <a:ext uri="{FF2B5EF4-FFF2-40B4-BE49-F238E27FC236}">
                    <a16:creationId xmlns:a16="http://schemas.microsoft.com/office/drawing/2014/main" id="{B2CAF4EE-F6F8-2C4E-5FBB-25C5881A79B0}"/>
                  </a:ext>
                </a:extLst>
              </p:cNvPr>
              <p:cNvPicPr/>
              <p:nvPr/>
            </p:nvPicPr>
            <p:blipFill>
              <a:blip r:embed="rId84"/>
              <a:stretch>
                <a:fillRect/>
              </a:stretch>
            </p:blipFill>
            <p:spPr>
              <a:xfrm>
                <a:off x="6488434" y="2084068"/>
                <a:ext cx="111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BA6CEB6B-482D-7C1F-FE5C-7F39C14CA08B}"/>
                  </a:ext>
                </a:extLst>
              </p14:cNvPr>
              <p14:cNvContentPartPr/>
              <p14:nvPr/>
            </p14:nvContentPartPr>
            <p14:xfrm>
              <a:off x="6647194" y="2041228"/>
              <a:ext cx="106920" cy="278640"/>
            </p14:xfrm>
          </p:contentPart>
        </mc:Choice>
        <mc:Fallback xmlns="">
          <p:pic>
            <p:nvPicPr>
              <p:cNvPr id="21" name="Freihand 20">
                <a:extLst>
                  <a:ext uri="{FF2B5EF4-FFF2-40B4-BE49-F238E27FC236}">
                    <a16:creationId xmlns:a16="http://schemas.microsoft.com/office/drawing/2014/main" id="{BA6CEB6B-482D-7C1F-FE5C-7F39C14CA08B}"/>
                  </a:ext>
                </a:extLst>
              </p:cNvPr>
              <p:cNvPicPr/>
              <p:nvPr/>
            </p:nvPicPr>
            <p:blipFill>
              <a:blip r:embed="rId86"/>
              <a:stretch>
                <a:fillRect/>
              </a:stretch>
            </p:blipFill>
            <p:spPr>
              <a:xfrm>
                <a:off x="6638194" y="2032228"/>
                <a:ext cx="1245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 name="Freihand 21">
                <a:extLst>
                  <a:ext uri="{FF2B5EF4-FFF2-40B4-BE49-F238E27FC236}">
                    <a16:creationId xmlns:a16="http://schemas.microsoft.com/office/drawing/2014/main" id="{030E9BB6-C8F2-2CC7-278B-C8122D8EBA03}"/>
                  </a:ext>
                </a:extLst>
              </p14:cNvPr>
              <p14:cNvContentPartPr/>
              <p14:nvPr/>
            </p14:nvContentPartPr>
            <p14:xfrm>
              <a:off x="6792634" y="1981828"/>
              <a:ext cx="130320" cy="108000"/>
            </p14:xfrm>
          </p:contentPart>
        </mc:Choice>
        <mc:Fallback xmlns="">
          <p:pic>
            <p:nvPicPr>
              <p:cNvPr id="22" name="Freihand 21">
                <a:extLst>
                  <a:ext uri="{FF2B5EF4-FFF2-40B4-BE49-F238E27FC236}">
                    <a16:creationId xmlns:a16="http://schemas.microsoft.com/office/drawing/2014/main" id="{030E9BB6-C8F2-2CC7-278B-C8122D8EBA03}"/>
                  </a:ext>
                </a:extLst>
              </p:cNvPr>
              <p:cNvPicPr/>
              <p:nvPr/>
            </p:nvPicPr>
            <p:blipFill>
              <a:blip r:embed="rId88"/>
              <a:stretch>
                <a:fillRect/>
              </a:stretch>
            </p:blipFill>
            <p:spPr>
              <a:xfrm>
                <a:off x="6783634" y="1972828"/>
                <a:ext cx="147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3" name="Freihand 22">
                <a:extLst>
                  <a:ext uri="{FF2B5EF4-FFF2-40B4-BE49-F238E27FC236}">
                    <a16:creationId xmlns:a16="http://schemas.microsoft.com/office/drawing/2014/main" id="{27ACE69D-DA3F-E34F-5526-044970AA3B13}"/>
                  </a:ext>
                </a:extLst>
              </p14:cNvPr>
              <p14:cNvContentPartPr/>
              <p14:nvPr/>
            </p14:nvContentPartPr>
            <p14:xfrm>
              <a:off x="6966874" y="1838908"/>
              <a:ext cx="186480" cy="215640"/>
            </p14:xfrm>
          </p:contentPart>
        </mc:Choice>
        <mc:Fallback xmlns="">
          <p:pic>
            <p:nvPicPr>
              <p:cNvPr id="23" name="Freihand 22">
                <a:extLst>
                  <a:ext uri="{FF2B5EF4-FFF2-40B4-BE49-F238E27FC236}">
                    <a16:creationId xmlns:a16="http://schemas.microsoft.com/office/drawing/2014/main" id="{27ACE69D-DA3F-E34F-5526-044970AA3B13}"/>
                  </a:ext>
                </a:extLst>
              </p:cNvPr>
              <p:cNvPicPr/>
              <p:nvPr/>
            </p:nvPicPr>
            <p:blipFill>
              <a:blip r:embed="rId90"/>
              <a:stretch>
                <a:fillRect/>
              </a:stretch>
            </p:blipFill>
            <p:spPr>
              <a:xfrm>
                <a:off x="6957874" y="1830268"/>
                <a:ext cx="204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4" name="Freihand 23">
                <a:extLst>
                  <a:ext uri="{FF2B5EF4-FFF2-40B4-BE49-F238E27FC236}">
                    <a16:creationId xmlns:a16="http://schemas.microsoft.com/office/drawing/2014/main" id="{AD984D3A-AC94-4AC3-F340-11F4F1661CFA}"/>
                  </a:ext>
                </a:extLst>
              </p14:cNvPr>
              <p14:cNvContentPartPr/>
              <p14:nvPr/>
            </p14:nvContentPartPr>
            <p14:xfrm>
              <a:off x="7112674" y="1838548"/>
              <a:ext cx="27360" cy="52200"/>
            </p14:xfrm>
          </p:contentPart>
        </mc:Choice>
        <mc:Fallback xmlns="">
          <p:pic>
            <p:nvPicPr>
              <p:cNvPr id="24" name="Freihand 23">
                <a:extLst>
                  <a:ext uri="{FF2B5EF4-FFF2-40B4-BE49-F238E27FC236}">
                    <a16:creationId xmlns:a16="http://schemas.microsoft.com/office/drawing/2014/main" id="{AD984D3A-AC94-4AC3-F340-11F4F1661CFA}"/>
                  </a:ext>
                </a:extLst>
              </p:cNvPr>
              <p:cNvPicPr/>
              <p:nvPr/>
            </p:nvPicPr>
            <p:blipFill>
              <a:blip r:embed="rId92"/>
              <a:stretch>
                <a:fillRect/>
              </a:stretch>
            </p:blipFill>
            <p:spPr>
              <a:xfrm>
                <a:off x="7103674" y="1829548"/>
                <a:ext cx="45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 name="Freihand 24">
                <a:extLst>
                  <a:ext uri="{FF2B5EF4-FFF2-40B4-BE49-F238E27FC236}">
                    <a16:creationId xmlns:a16="http://schemas.microsoft.com/office/drawing/2014/main" id="{AE46F7E1-C7A2-C275-BF7B-7449473412FF}"/>
                  </a:ext>
                </a:extLst>
              </p14:cNvPr>
              <p14:cNvContentPartPr/>
              <p14:nvPr/>
            </p14:nvContentPartPr>
            <p14:xfrm>
              <a:off x="7187554" y="1915588"/>
              <a:ext cx="199080" cy="78120"/>
            </p14:xfrm>
          </p:contentPart>
        </mc:Choice>
        <mc:Fallback xmlns="">
          <p:pic>
            <p:nvPicPr>
              <p:cNvPr id="25" name="Freihand 24">
                <a:extLst>
                  <a:ext uri="{FF2B5EF4-FFF2-40B4-BE49-F238E27FC236}">
                    <a16:creationId xmlns:a16="http://schemas.microsoft.com/office/drawing/2014/main" id="{AE46F7E1-C7A2-C275-BF7B-7449473412FF}"/>
                  </a:ext>
                </a:extLst>
              </p:cNvPr>
              <p:cNvPicPr/>
              <p:nvPr/>
            </p:nvPicPr>
            <p:blipFill>
              <a:blip r:embed="rId94"/>
              <a:stretch>
                <a:fillRect/>
              </a:stretch>
            </p:blipFill>
            <p:spPr>
              <a:xfrm>
                <a:off x="7178554" y="1906588"/>
                <a:ext cx="21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 name="Freihand 25">
                <a:extLst>
                  <a:ext uri="{FF2B5EF4-FFF2-40B4-BE49-F238E27FC236}">
                    <a16:creationId xmlns:a16="http://schemas.microsoft.com/office/drawing/2014/main" id="{E282382F-759F-5F19-26C4-502FD650DEBE}"/>
                  </a:ext>
                </a:extLst>
              </p14:cNvPr>
              <p14:cNvContentPartPr/>
              <p14:nvPr/>
            </p14:nvContentPartPr>
            <p14:xfrm>
              <a:off x="7625674" y="1727668"/>
              <a:ext cx="268560" cy="360360"/>
            </p14:xfrm>
          </p:contentPart>
        </mc:Choice>
        <mc:Fallback xmlns="">
          <p:pic>
            <p:nvPicPr>
              <p:cNvPr id="26" name="Freihand 25">
                <a:extLst>
                  <a:ext uri="{FF2B5EF4-FFF2-40B4-BE49-F238E27FC236}">
                    <a16:creationId xmlns:a16="http://schemas.microsoft.com/office/drawing/2014/main" id="{E282382F-759F-5F19-26C4-502FD650DEBE}"/>
                  </a:ext>
                </a:extLst>
              </p:cNvPr>
              <p:cNvPicPr/>
              <p:nvPr/>
            </p:nvPicPr>
            <p:blipFill>
              <a:blip r:embed="rId96"/>
              <a:stretch>
                <a:fillRect/>
              </a:stretch>
            </p:blipFill>
            <p:spPr>
              <a:xfrm>
                <a:off x="7616674" y="1718668"/>
                <a:ext cx="28620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 name="Freihand 45">
                <a:extLst>
                  <a:ext uri="{FF2B5EF4-FFF2-40B4-BE49-F238E27FC236}">
                    <a16:creationId xmlns:a16="http://schemas.microsoft.com/office/drawing/2014/main" id="{29F2D5C7-1CAE-D967-0DC9-E0AE791ED254}"/>
                  </a:ext>
                </a:extLst>
              </p14:cNvPr>
              <p14:cNvContentPartPr/>
              <p14:nvPr/>
            </p14:nvContentPartPr>
            <p14:xfrm>
              <a:off x="5405554" y="2725228"/>
              <a:ext cx="461520" cy="228960"/>
            </p14:xfrm>
          </p:contentPart>
        </mc:Choice>
        <mc:Fallback xmlns="">
          <p:pic>
            <p:nvPicPr>
              <p:cNvPr id="46" name="Freihand 45">
                <a:extLst>
                  <a:ext uri="{FF2B5EF4-FFF2-40B4-BE49-F238E27FC236}">
                    <a16:creationId xmlns:a16="http://schemas.microsoft.com/office/drawing/2014/main" id="{29F2D5C7-1CAE-D967-0DC9-E0AE791ED254}"/>
                  </a:ext>
                </a:extLst>
              </p:cNvPr>
              <p:cNvPicPr/>
              <p:nvPr/>
            </p:nvPicPr>
            <p:blipFill>
              <a:blip r:embed="rId98"/>
              <a:stretch>
                <a:fillRect/>
              </a:stretch>
            </p:blipFill>
            <p:spPr>
              <a:xfrm>
                <a:off x="5396914" y="2716588"/>
                <a:ext cx="479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 name="Freihand 46">
                <a:extLst>
                  <a:ext uri="{FF2B5EF4-FFF2-40B4-BE49-F238E27FC236}">
                    <a16:creationId xmlns:a16="http://schemas.microsoft.com/office/drawing/2014/main" id="{00302D89-E6BA-AF29-6692-296E877210F3}"/>
                  </a:ext>
                </a:extLst>
              </p14:cNvPr>
              <p14:cNvContentPartPr/>
              <p14:nvPr/>
            </p14:nvContentPartPr>
            <p14:xfrm>
              <a:off x="6119434" y="2543068"/>
              <a:ext cx="332640" cy="277560"/>
            </p14:xfrm>
          </p:contentPart>
        </mc:Choice>
        <mc:Fallback xmlns="">
          <p:pic>
            <p:nvPicPr>
              <p:cNvPr id="47" name="Freihand 46">
                <a:extLst>
                  <a:ext uri="{FF2B5EF4-FFF2-40B4-BE49-F238E27FC236}">
                    <a16:creationId xmlns:a16="http://schemas.microsoft.com/office/drawing/2014/main" id="{00302D89-E6BA-AF29-6692-296E877210F3}"/>
                  </a:ext>
                </a:extLst>
              </p:cNvPr>
              <p:cNvPicPr/>
              <p:nvPr/>
            </p:nvPicPr>
            <p:blipFill>
              <a:blip r:embed="rId100"/>
              <a:stretch>
                <a:fillRect/>
              </a:stretch>
            </p:blipFill>
            <p:spPr>
              <a:xfrm>
                <a:off x="6110794" y="2534428"/>
                <a:ext cx="3502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 name="Freihand 47">
                <a:extLst>
                  <a:ext uri="{FF2B5EF4-FFF2-40B4-BE49-F238E27FC236}">
                    <a16:creationId xmlns:a16="http://schemas.microsoft.com/office/drawing/2014/main" id="{AC135B48-AD81-A92B-6D48-CE50ED25F3D9}"/>
                  </a:ext>
                </a:extLst>
              </p14:cNvPr>
              <p14:cNvContentPartPr/>
              <p14:nvPr/>
            </p14:nvContentPartPr>
            <p14:xfrm>
              <a:off x="6418954" y="2549908"/>
              <a:ext cx="30600" cy="20160"/>
            </p14:xfrm>
          </p:contentPart>
        </mc:Choice>
        <mc:Fallback xmlns="">
          <p:pic>
            <p:nvPicPr>
              <p:cNvPr id="48" name="Freihand 47">
                <a:extLst>
                  <a:ext uri="{FF2B5EF4-FFF2-40B4-BE49-F238E27FC236}">
                    <a16:creationId xmlns:a16="http://schemas.microsoft.com/office/drawing/2014/main" id="{AC135B48-AD81-A92B-6D48-CE50ED25F3D9}"/>
                  </a:ext>
                </a:extLst>
              </p:cNvPr>
              <p:cNvPicPr/>
              <p:nvPr/>
            </p:nvPicPr>
            <p:blipFill>
              <a:blip r:embed="rId102"/>
              <a:stretch>
                <a:fillRect/>
              </a:stretch>
            </p:blipFill>
            <p:spPr>
              <a:xfrm>
                <a:off x="6409954" y="2540908"/>
                <a:ext cx="48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Freihand 48">
                <a:extLst>
                  <a:ext uri="{FF2B5EF4-FFF2-40B4-BE49-F238E27FC236}">
                    <a16:creationId xmlns:a16="http://schemas.microsoft.com/office/drawing/2014/main" id="{1EDB51F9-FC09-42C7-855D-524417B23B36}"/>
                  </a:ext>
                </a:extLst>
              </p14:cNvPr>
              <p14:cNvContentPartPr/>
              <p14:nvPr/>
            </p14:nvContentPartPr>
            <p14:xfrm>
              <a:off x="6513634" y="2486908"/>
              <a:ext cx="139320" cy="200880"/>
            </p14:xfrm>
          </p:contentPart>
        </mc:Choice>
        <mc:Fallback xmlns="">
          <p:pic>
            <p:nvPicPr>
              <p:cNvPr id="49" name="Freihand 48">
                <a:extLst>
                  <a:ext uri="{FF2B5EF4-FFF2-40B4-BE49-F238E27FC236}">
                    <a16:creationId xmlns:a16="http://schemas.microsoft.com/office/drawing/2014/main" id="{1EDB51F9-FC09-42C7-855D-524417B23B36}"/>
                  </a:ext>
                </a:extLst>
              </p:cNvPr>
              <p:cNvPicPr/>
              <p:nvPr/>
            </p:nvPicPr>
            <p:blipFill>
              <a:blip r:embed="rId104"/>
              <a:stretch>
                <a:fillRect/>
              </a:stretch>
            </p:blipFill>
            <p:spPr>
              <a:xfrm>
                <a:off x="6504634" y="2477908"/>
                <a:ext cx="156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0" name="Freihand 49">
                <a:extLst>
                  <a:ext uri="{FF2B5EF4-FFF2-40B4-BE49-F238E27FC236}">
                    <a16:creationId xmlns:a16="http://schemas.microsoft.com/office/drawing/2014/main" id="{4F497646-20EB-3C80-4615-9890650B0485}"/>
                  </a:ext>
                </a:extLst>
              </p14:cNvPr>
              <p14:cNvContentPartPr/>
              <p14:nvPr/>
            </p14:nvContentPartPr>
            <p14:xfrm>
              <a:off x="6891274" y="2498428"/>
              <a:ext cx="280800" cy="91080"/>
            </p14:xfrm>
          </p:contentPart>
        </mc:Choice>
        <mc:Fallback xmlns="">
          <p:pic>
            <p:nvPicPr>
              <p:cNvPr id="50" name="Freihand 49">
                <a:extLst>
                  <a:ext uri="{FF2B5EF4-FFF2-40B4-BE49-F238E27FC236}">
                    <a16:creationId xmlns:a16="http://schemas.microsoft.com/office/drawing/2014/main" id="{4F497646-20EB-3C80-4615-9890650B0485}"/>
                  </a:ext>
                </a:extLst>
              </p:cNvPr>
              <p:cNvPicPr/>
              <p:nvPr/>
            </p:nvPicPr>
            <p:blipFill>
              <a:blip r:embed="rId106"/>
              <a:stretch>
                <a:fillRect/>
              </a:stretch>
            </p:blipFill>
            <p:spPr>
              <a:xfrm>
                <a:off x="6882274" y="2489788"/>
                <a:ext cx="298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18B64B4E-F0C1-191A-F344-0D4727A134C4}"/>
                  </a:ext>
                </a:extLst>
              </p14:cNvPr>
              <p14:cNvContentPartPr/>
              <p14:nvPr/>
            </p14:nvContentPartPr>
            <p14:xfrm>
              <a:off x="7072354" y="2329228"/>
              <a:ext cx="9720" cy="6480"/>
            </p14:xfrm>
          </p:contentPart>
        </mc:Choice>
        <mc:Fallback xmlns="">
          <p:pic>
            <p:nvPicPr>
              <p:cNvPr id="51" name="Freihand 50">
                <a:extLst>
                  <a:ext uri="{FF2B5EF4-FFF2-40B4-BE49-F238E27FC236}">
                    <a16:creationId xmlns:a16="http://schemas.microsoft.com/office/drawing/2014/main" id="{18B64B4E-F0C1-191A-F344-0D4727A134C4}"/>
                  </a:ext>
                </a:extLst>
              </p:cNvPr>
              <p:cNvPicPr/>
              <p:nvPr/>
            </p:nvPicPr>
            <p:blipFill>
              <a:blip r:embed="rId108"/>
              <a:stretch>
                <a:fillRect/>
              </a:stretch>
            </p:blipFill>
            <p:spPr>
              <a:xfrm>
                <a:off x="7063714" y="2320588"/>
                <a:ext cx="2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2" name="Freihand 51">
                <a:extLst>
                  <a:ext uri="{FF2B5EF4-FFF2-40B4-BE49-F238E27FC236}">
                    <a16:creationId xmlns:a16="http://schemas.microsoft.com/office/drawing/2014/main" id="{ED7EC1E9-884E-963E-C185-36AA33851F24}"/>
                  </a:ext>
                </a:extLst>
              </p14:cNvPr>
              <p14:cNvContentPartPr/>
              <p14:nvPr/>
            </p14:nvContentPartPr>
            <p14:xfrm>
              <a:off x="7388434" y="2363068"/>
              <a:ext cx="177120" cy="142920"/>
            </p14:xfrm>
          </p:contentPart>
        </mc:Choice>
        <mc:Fallback xmlns="">
          <p:pic>
            <p:nvPicPr>
              <p:cNvPr id="52" name="Freihand 51">
                <a:extLst>
                  <a:ext uri="{FF2B5EF4-FFF2-40B4-BE49-F238E27FC236}">
                    <a16:creationId xmlns:a16="http://schemas.microsoft.com/office/drawing/2014/main" id="{ED7EC1E9-884E-963E-C185-36AA33851F24}"/>
                  </a:ext>
                </a:extLst>
              </p:cNvPr>
              <p:cNvPicPr/>
              <p:nvPr/>
            </p:nvPicPr>
            <p:blipFill>
              <a:blip r:embed="rId110"/>
              <a:stretch>
                <a:fillRect/>
              </a:stretch>
            </p:blipFill>
            <p:spPr>
              <a:xfrm>
                <a:off x="7379434" y="2354428"/>
                <a:ext cx="194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Freihand 53">
                <a:extLst>
                  <a:ext uri="{FF2B5EF4-FFF2-40B4-BE49-F238E27FC236}">
                    <a16:creationId xmlns:a16="http://schemas.microsoft.com/office/drawing/2014/main" id="{BEF69205-FCE9-09BD-976B-92D790893D78}"/>
                  </a:ext>
                </a:extLst>
              </p14:cNvPr>
              <p14:cNvContentPartPr/>
              <p14:nvPr/>
            </p14:nvContentPartPr>
            <p14:xfrm>
              <a:off x="7776514" y="2300788"/>
              <a:ext cx="237240" cy="156240"/>
            </p14:xfrm>
          </p:contentPart>
        </mc:Choice>
        <mc:Fallback xmlns="">
          <p:pic>
            <p:nvPicPr>
              <p:cNvPr id="54" name="Freihand 53">
                <a:extLst>
                  <a:ext uri="{FF2B5EF4-FFF2-40B4-BE49-F238E27FC236}">
                    <a16:creationId xmlns:a16="http://schemas.microsoft.com/office/drawing/2014/main" id="{BEF69205-FCE9-09BD-976B-92D790893D78}"/>
                  </a:ext>
                </a:extLst>
              </p:cNvPr>
              <p:cNvPicPr/>
              <p:nvPr/>
            </p:nvPicPr>
            <p:blipFill>
              <a:blip r:embed="rId112"/>
              <a:stretch>
                <a:fillRect/>
              </a:stretch>
            </p:blipFill>
            <p:spPr>
              <a:xfrm>
                <a:off x="7767514" y="2291788"/>
                <a:ext cx="254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Freihand 54">
                <a:extLst>
                  <a:ext uri="{FF2B5EF4-FFF2-40B4-BE49-F238E27FC236}">
                    <a16:creationId xmlns:a16="http://schemas.microsoft.com/office/drawing/2014/main" id="{A3122715-0DB0-467C-581E-4F79CCD3530D}"/>
                  </a:ext>
                </a:extLst>
              </p14:cNvPr>
              <p14:cNvContentPartPr/>
              <p14:nvPr/>
            </p14:nvContentPartPr>
            <p14:xfrm>
              <a:off x="8007274" y="2260108"/>
              <a:ext cx="145080" cy="124560"/>
            </p14:xfrm>
          </p:contentPart>
        </mc:Choice>
        <mc:Fallback xmlns="">
          <p:pic>
            <p:nvPicPr>
              <p:cNvPr id="55" name="Freihand 54">
                <a:extLst>
                  <a:ext uri="{FF2B5EF4-FFF2-40B4-BE49-F238E27FC236}">
                    <a16:creationId xmlns:a16="http://schemas.microsoft.com/office/drawing/2014/main" id="{A3122715-0DB0-467C-581E-4F79CCD3530D}"/>
                  </a:ext>
                </a:extLst>
              </p:cNvPr>
              <p:cNvPicPr/>
              <p:nvPr/>
            </p:nvPicPr>
            <p:blipFill>
              <a:blip r:embed="rId114"/>
              <a:stretch>
                <a:fillRect/>
              </a:stretch>
            </p:blipFill>
            <p:spPr>
              <a:xfrm>
                <a:off x="7998274" y="2251108"/>
                <a:ext cx="162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Freihand 55">
                <a:extLst>
                  <a:ext uri="{FF2B5EF4-FFF2-40B4-BE49-F238E27FC236}">
                    <a16:creationId xmlns:a16="http://schemas.microsoft.com/office/drawing/2014/main" id="{F198D5BC-D16B-9E9B-B9A3-A7475147A343}"/>
                  </a:ext>
                </a:extLst>
              </p14:cNvPr>
              <p14:cNvContentPartPr/>
              <p14:nvPr/>
            </p14:nvContentPartPr>
            <p14:xfrm>
              <a:off x="8228674" y="2086948"/>
              <a:ext cx="100440" cy="216360"/>
            </p14:xfrm>
          </p:contentPart>
        </mc:Choice>
        <mc:Fallback xmlns="">
          <p:pic>
            <p:nvPicPr>
              <p:cNvPr id="56" name="Freihand 55">
                <a:extLst>
                  <a:ext uri="{FF2B5EF4-FFF2-40B4-BE49-F238E27FC236}">
                    <a16:creationId xmlns:a16="http://schemas.microsoft.com/office/drawing/2014/main" id="{F198D5BC-D16B-9E9B-B9A3-A7475147A343}"/>
                  </a:ext>
                </a:extLst>
              </p:cNvPr>
              <p:cNvPicPr/>
              <p:nvPr/>
            </p:nvPicPr>
            <p:blipFill>
              <a:blip r:embed="rId116"/>
              <a:stretch>
                <a:fillRect/>
              </a:stretch>
            </p:blipFill>
            <p:spPr>
              <a:xfrm>
                <a:off x="8220034" y="2077948"/>
                <a:ext cx="11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7" name="Freihand 56">
                <a:extLst>
                  <a:ext uri="{FF2B5EF4-FFF2-40B4-BE49-F238E27FC236}">
                    <a16:creationId xmlns:a16="http://schemas.microsoft.com/office/drawing/2014/main" id="{5FE179C6-C360-5E67-3D6E-6C8A9639FEE4}"/>
                  </a:ext>
                </a:extLst>
              </p14:cNvPr>
              <p14:cNvContentPartPr/>
              <p14:nvPr/>
            </p14:nvContentPartPr>
            <p14:xfrm>
              <a:off x="8303554" y="2236708"/>
              <a:ext cx="53640" cy="59760"/>
            </p14:xfrm>
          </p:contentPart>
        </mc:Choice>
        <mc:Fallback xmlns="">
          <p:pic>
            <p:nvPicPr>
              <p:cNvPr id="57" name="Freihand 56">
                <a:extLst>
                  <a:ext uri="{FF2B5EF4-FFF2-40B4-BE49-F238E27FC236}">
                    <a16:creationId xmlns:a16="http://schemas.microsoft.com/office/drawing/2014/main" id="{5FE179C6-C360-5E67-3D6E-6C8A9639FEE4}"/>
                  </a:ext>
                </a:extLst>
              </p:cNvPr>
              <p:cNvPicPr/>
              <p:nvPr/>
            </p:nvPicPr>
            <p:blipFill>
              <a:blip r:embed="rId118"/>
              <a:stretch>
                <a:fillRect/>
              </a:stretch>
            </p:blipFill>
            <p:spPr>
              <a:xfrm>
                <a:off x="8294554" y="2228068"/>
                <a:ext cx="71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A9F1FDAE-2507-0F8E-C526-E3322D4BE8E5}"/>
                  </a:ext>
                </a:extLst>
              </p14:cNvPr>
              <p14:cNvContentPartPr/>
              <p14:nvPr/>
            </p14:nvContentPartPr>
            <p14:xfrm>
              <a:off x="8372314" y="2152108"/>
              <a:ext cx="138240" cy="131760"/>
            </p14:xfrm>
          </p:contentPart>
        </mc:Choice>
        <mc:Fallback xmlns="">
          <p:pic>
            <p:nvPicPr>
              <p:cNvPr id="58" name="Freihand 57">
                <a:extLst>
                  <a:ext uri="{FF2B5EF4-FFF2-40B4-BE49-F238E27FC236}">
                    <a16:creationId xmlns:a16="http://schemas.microsoft.com/office/drawing/2014/main" id="{A9F1FDAE-2507-0F8E-C526-E3322D4BE8E5}"/>
                  </a:ext>
                </a:extLst>
              </p:cNvPr>
              <p:cNvPicPr/>
              <p:nvPr/>
            </p:nvPicPr>
            <p:blipFill>
              <a:blip r:embed="rId120"/>
              <a:stretch>
                <a:fillRect/>
              </a:stretch>
            </p:blipFill>
            <p:spPr>
              <a:xfrm>
                <a:off x="8363674" y="2143468"/>
                <a:ext cx="155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Freihand 59">
                <a:extLst>
                  <a:ext uri="{FF2B5EF4-FFF2-40B4-BE49-F238E27FC236}">
                    <a16:creationId xmlns:a16="http://schemas.microsoft.com/office/drawing/2014/main" id="{C17C6972-EBCE-D3A4-D569-E0ADC9770B86}"/>
                  </a:ext>
                </a:extLst>
              </p14:cNvPr>
              <p14:cNvContentPartPr/>
              <p14:nvPr/>
            </p14:nvContentPartPr>
            <p14:xfrm>
              <a:off x="8536114" y="2011348"/>
              <a:ext cx="98280" cy="231120"/>
            </p14:xfrm>
          </p:contentPart>
        </mc:Choice>
        <mc:Fallback xmlns="">
          <p:pic>
            <p:nvPicPr>
              <p:cNvPr id="60" name="Freihand 59">
                <a:extLst>
                  <a:ext uri="{FF2B5EF4-FFF2-40B4-BE49-F238E27FC236}">
                    <a16:creationId xmlns:a16="http://schemas.microsoft.com/office/drawing/2014/main" id="{C17C6972-EBCE-D3A4-D569-E0ADC9770B86}"/>
                  </a:ext>
                </a:extLst>
              </p:cNvPr>
              <p:cNvPicPr/>
              <p:nvPr/>
            </p:nvPicPr>
            <p:blipFill>
              <a:blip r:embed="rId122"/>
              <a:stretch>
                <a:fillRect/>
              </a:stretch>
            </p:blipFill>
            <p:spPr>
              <a:xfrm>
                <a:off x="8527114" y="2002348"/>
                <a:ext cx="1159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2" name="Freihand 61">
                <a:extLst>
                  <a:ext uri="{FF2B5EF4-FFF2-40B4-BE49-F238E27FC236}">
                    <a16:creationId xmlns:a16="http://schemas.microsoft.com/office/drawing/2014/main" id="{A55B50CC-1880-8FEE-C237-EBCBA9E63BDF}"/>
                  </a:ext>
                </a:extLst>
              </p14:cNvPr>
              <p14:cNvContentPartPr/>
              <p14:nvPr/>
            </p14:nvContentPartPr>
            <p14:xfrm>
              <a:off x="8911234" y="2065708"/>
              <a:ext cx="166320" cy="171360"/>
            </p14:xfrm>
          </p:contentPart>
        </mc:Choice>
        <mc:Fallback xmlns="">
          <p:pic>
            <p:nvPicPr>
              <p:cNvPr id="62" name="Freihand 61">
                <a:extLst>
                  <a:ext uri="{FF2B5EF4-FFF2-40B4-BE49-F238E27FC236}">
                    <a16:creationId xmlns:a16="http://schemas.microsoft.com/office/drawing/2014/main" id="{A55B50CC-1880-8FEE-C237-EBCBA9E63BDF}"/>
                  </a:ext>
                </a:extLst>
              </p:cNvPr>
              <p:cNvPicPr/>
              <p:nvPr/>
            </p:nvPicPr>
            <p:blipFill>
              <a:blip r:embed="rId124"/>
              <a:stretch>
                <a:fillRect/>
              </a:stretch>
            </p:blipFill>
            <p:spPr>
              <a:xfrm>
                <a:off x="8902594" y="2057068"/>
                <a:ext cx="183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3" name="Freihand 62">
                <a:extLst>
                  <a:ext uri="{FF2B5EF4-FFF2-40B4-BE49-F238E27FC236}">
                    <a16:creationId xmlns:a16="http://schemas.microsoft.com/office/drawing/2014/main" id="{13613934-CCDA-74EA-BF8A-571B6620CA64}"/>
                  </a:ext>
                </a:extLst>
              </p14:cNvPr>
              <p14:cNvContentPartPr/>
              <p14:nvPr/>
            </p14:nvContentPartPr>
            <p14:xfrm>
              <a:off x="9086914" y="2060308"/>
              <a:ext cx="156240" cy="161280"/>
            </p14:xfrm>
          </p:contentPart>
        </mc:Choice>
        <mc:Fallback xmlns="">
          <p:pic>
            <p:nvPicPr>
              <p:cNvPr id="63" name="Freihand 62">
                <a:extLst>
                  <a:ext uri="{FF2B5EF4-FFF2-40B4-BE49-F238E27FC236}">
                    <a16:creationId xmlns:a16="http://schemas.microsoft.com/office/drawing/2014/main" id="{13613934-CCDA-74EA-BF8A-571B6620CA64}"/>
                  </a:ext>
                </a:extLst>
              </p:cNvPr>
              <p:cNvPicPr/>
              <p:nvPr/>
            </p:nvPicPr>
            <p:blipFill>
              <a:blip r:embed="rId126"/>
              <a:stretch>
                <a:fillRect/>
              </a:stretch>
            </p:blipFill>
            <p:spPr>
              <a:xfrm>
                <a:off x="9078274" y="2051668"/>
                <a:ext cx="173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4" name="Freihand 63">
                <a:extLst>
                  <a:ext uri="{FF2B5EF4-FFF2-40B4-BE49-F238E27FC236}">
                    <a16:creationId xmlns:a16="http://schemas.microsoft.com/office/drawing/2014/main" id="{E6CD01FC-A79D-601C-A868-623652A32FCC}"/>
                  </a:ext>
                </a:extLst>
              </p14:cNvPr>
              <p14:cNvContentPartPr/>
              <p14:nvPr/>
            </p14:nvContentPartPr>
            <p14:xfrm>
              <a:off x="9301114" y="2053108"/>
              <a:ext cx="75240" cy="138960"/>
            </p14:xfrm>
          </p:contentPart>
        </mc:Choice>
        <mc:Fallback xmlns="">
          <p:pic>
            <p:nvPicPr>
              <p:cNvPr id="64" name="Freihand 63">
                <a:extLst>
                  <a:ext uri="{FF2B5EF4-FFF2-40B4-BE49-F238E27FC236}">
                    <a16:creationId xmlns:a16="http://schemas.microsoft.com/office/drawing/2014/main" id="{E6CD01FC-A79D-601C-A868-623652A32FCC}"/>
                  </a:ext>
                </a:extLst>
              </p:cNvPr>
              <p:cNvPicPr/>
              <p:nvPr/>
            </p:nvPicPr>
            <p:blipFill>
              <a:blip r:embed="rId128"/>
              <a:stretch>
                <a:fillRect/>
              </a:stretch>
            </p:blipFill>
            <p:spPr>
              <a:xfrm>
                <a:off x="9292114" y="2044468"/>
                <a:ext cx="92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5" name="Freihand 64">
                <a:extLst>
                  <a:ext uri="{FF2B5EF4-FFF2-40B4-BE49-F238E27FC236}">
                    <a16:creationId xmlns:a16="http://schemas.microsoft.com/office/drawing/2014/main" id="{C0480599-7008-DC3D-6D7B-44F8FE404AA9}"/>
                  </a:ext>
                </a:extLst>
              </p14:cNvPr>
              <p14:cNvContentPartPr/>
              <p14:nvPr/>
            </p14:nvContentPartPr>
            <p14:xfrm>
              <a:off x="9382834" y="1951948"/>
              <a:ext cx="140400" cy="192960"/>
            </p14:xfrm>
          </p:contentPart>
        </mc:Choice>
        <mc:Fallback xmlns="">
          <p:pic>
            <p:nvPicPr>
              <p:cNvPr id="65" name="Freihand 64">
                <a:extLst>
                  <a:ext uri="{FF2B5EF4-FFF2-40B4-BE49-F238E27FC236}">
                    <a16:creationId xmlns:a16="http://schemas.microsoft.com/office/drawing/2014/main" id="{C0480599-7008-DC3D-6D7B-44F8FE404AA9}"/>
                  </a:ext>
                </a:extLst>
              </p:cNvPr>
              <p:cNvPicPr/>
              <p:nvPr/>
            </p:nvPicPr>
            <p:blipFill>
              <a:blip r:embed="rId130"/>
              <a:stretch>
                <a:fillRect/>
              </a:stretch>
            </p:blipFill>
            <p:spPr>
              <a:xfrm>
                <a:off x="9374194" y="1942948"/>
                <a:ext cx="158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6" name="Freihand 65">
                <a:extLst>
                  <a:ext uri="{FF2B5EF4-FFF2-40B4-BE49-F238E27FC236}">
                    <a16:creationId xmlns:a16="http://schemas.microsoft.com/office/drawing/2014/main" id="{9FB81956-B9BD-484D-0A1A-4608ECA45421}"/>
                  </a:ext>
                </a:extLst>
              </p14:cNvPr>
              <p14:cNvContentPartPr/>
              <p14:nvPr/>
            </p14:nvContentPartPr>
            <p14:xfrm>
              <a:off x="9588034" y="1991188"/>
              <a:ext cx="436680" cy="317520"/>
            </p14:xfrm>
          </p:contentPart>
        </mc:Choice>
        <mc:Fallback xmlns="">
          <p:pic>
            <p:nvPicPr>
              <p:cNvPr id="66" name="Freihand 65">
                <a:extLst>
                  <a:ext uri="{FF2B5EF4-FFF2-40B4-BE49-F238E27FC236}">
                    <a16:creationId xmlns:a16="http://schemas.microsoft.com/office/drawing/2014/main" id="{9FB81956-B9BD-484D-0A1A-4608ECA45421}"/>
                  </a:ext>
                </a:extLst>
              </p:cNvPr>
              <p:cNvPicPr/>
              <p:nvPr/>
            </p:nvPicPr>
            <p:blipFill>
              <a:blip r:embed="rId132"/>
              <a:stretch>
                <a:fillRect/>
              </a:stretch>
            </p:blipFill>
            <p:spPr>
              <a:xfrm>
                <a:off x="9579034" y="1982548"/>
                <a:ext cx="4543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8" name="Freihand 67">
                <a:extLst>
                  <a:ext uri="{FF2B5EF4-FFF2-40B4-BE49-F238E27FC236}">
                    <a16:creationId xmlns:a16="http://schemas.microsoft.com/office/drawing/2014/main" id="{1A915CCF-022F-0810-556B-D9BCF97B6F4C}"/>
                  </a:ext>
                </a:extLst>
              </p14:cNvPr>
              <p14:cNvContentPartPr/>
              <p14:nvPr/>
            </p14:nvContentPartPr>
            <p14:xfrm>
              <a:off x="10232074" y="1879228"/>
              <a:ext cx="117000" cy="285840"/>
            </p14:xfrm>
          </p:contentPart>
        </mc:Choice>
        <mc:Fallback xmlns="">
          <p:pic>
            <p:nvPicPr>
              <p:cNvPr id="68" name="Freihand 67">
                <a:extLst>
                  <a:ext uri="{FF2B5EF4-FFF2-40B4-BE49-F238E27FC236}">
                    <a16:creationId xmlns:a16="http://schemas.microsoft.com/office/drawing/2014/main" id="{1A915CCF-022F-0810-556B-D9BCF97B6F4C}"/>
                  </a:ext>
                </a:extLst>
              </p:cNvPr>
              <p:cNvPicPr/>
              <p:nvPr/>
            </p:nvPicPr>
            <p:blipFill>
              <a:blip r:embed="rId134"/>
              <a:stretch>
                <a:fillRect/>
              </a:stretch>
            </p:blipFill>
            <p:spPr>
              <a:xfrm>
                <a:off x="10223434" y="1870228"/>
                <a:ext cx="1346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9" name="Freihand 68">
                <a:extLst>
                  <a:ext uri="{FF2B5EF4-FFF2-40B4-BE49-F238E27FC236}">
                    <a16:creationId xmlns:a16="http://schemas.microsoft.com/office/drawing/2014/main" id="{2D8AF136-FD33-DE96-053C-AD90B2CB3F30}"/>
                  </a:ext>
                </a:extLst>
              </p14:cNvPr>
              <p14:cNvContentPartPr/>
              <p14:nvPr/>
            </p14:nvContentPartPr>
            <p14:xfrm>
              <a:off x="10413874" y="1863388"/>
              <a:ext cx="66600" cy="137160"/>
            </p14:xfrm>
          </p:contentPart>
        </mc:Choice>
        <mc:Fallback xmlns="">
          <p:pic>
            <p:nvPicPr>
              <p:cNvPr id="69" name="Freihand 68">
                <a:extLst>
                  <a:ext uri="{FF2B5EF4-FFF2-40B4-BE49-F238E27FC236}">
                    <a16:creationId xmlns:a16="http://schemas.microsoft.com/office/drawing/2014/main" id="{2D8AF136-FD33-DE96-053C-AD90B2CB3F30}"/>
                  </a:ext>
                </a:extLst>
              </p:cNvPr>
              <p:cNvPicPr/>
              <p:nvPr/>
            </p:nvPicPr>
            <p:blipFill>
              <a:blip r:embed="rId136"/>
              <a:stretch>
                <a:fillRect/>
              </a:stretch>
            </p:blipFill>
            <p:spPr>
              <a:xfrm>
                <a:off x="10404874" y="1854388"/>
                <a:ext cx="84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 name="Freihand 69">
                <a:extLst>
                  <a:ext uri="{FF2B5EF4-FFF2-40B4-BE49-F238E27FC236}">
                    <a16:creationId xmlns:a16="http://schemas.microsoft.com/office/drawing/2014/main" id="{63C0E964-4711-72A3-7537-E111FCE90A53}"/>
                  </a:ext>
                </a:extLst>
              </p14:cNvPr>
              <p14:cNvContentPartPr/>
              <p14:nvPr/>
            </p14:nvContentPartPr>
            <p14:xfrm>
              <a:off x="10512874" y="1820188"/>
              <a:ext cx="91800" cy="144720"/>
            </p14:xfrm>
          </p:contentPart>
        </mc:Choice>
        <mc:Fallback xmlns="">
          <p:pic>
            <p:nvPicPr>
              <p:cNvPr id="70" name="Freihand 69">
                <a:extLst>
                  <a:ext uri="{FF2B5EF4-FFF2-40B4-BE49-F238E27FC236}">
                    <a16:creationId xmlns:a16="http://schemas.microsoft.com/office/drawing/2014/main" id="{63C0E964-4711-72A3-7537-E111FCE90A53}"/>
                  </a:ext>
                </a:extLst>
              </p:cNvPr>
              <p:cNvPicPr/>
              <p:nvPr/>
            </p:nvPicPr>
            <p:blipFill>
              <a:blip r:embed="rId138"/>
              <a:stretch>
                <a:fillRect/>
              </a:stretch>
            </p:blipFill>
            <p:spPr>
              <a:xfrm>
                <a:off x="10504234" y="1811548"/>
                <a:ext cx="109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1" name="Freihand 70">
                <a:extLst>
                  <a:ext uri="{FF2B5EF4-FFF2-40B4-BE49-F238E27FC236}">
                    <a16:creationId xmlns:a16="http://schemas.microsoft.com/office/drawing/2014/main" id="{BE29D172-C7F7-8B4E-CFD7-A247AC2C6714}"/>
                  </a:ext>
                </a:extLst>
              </p14:cNvPr>
              <p14:cNvContentPartPr/>
              <p14:nvPr/>
            </p14:nvContentPartPr>
            <p14:xfrm>
              <a:off x="10636714" y="1795708"/>
              <a:ext cx="111240" cy="133200"/>
            </p14:xfrm>
          </p:contentPart>
        </mc:Choice>
        <mc:Fallback xmlns="">
          <p:pic>
            <p:nvPicPr>
              <p:cNvPr id="71" name="Freihand 70">
                <a:extLst>
                  <a:ext uri="{FF2B5EF4-FFF2-40B4-BE49-F238E27FC236}">
                    <a16:creationId xmlns:a16="http://schemas.microsoft.com/office/drawing/2014/main" id="{BE29D172-C7F7-8B4E-CFD7-A247AC2C6714}"/>
                  </a:ext>
                </a:extLst>
              </p:cNvPr>
              <p:cNvPicPr/>
              <p:nvPr/>
            </p:nvPicPr>
            <p:blipFill>
              <a:blip r:embed="rId140"/>
              <a:stretch>
                <a:fillRect/>
              </a:stretch>
            </p:blipFill>
            <p:spPr>
              <a:xfrm>
                <a:off x="10627714" y="1787068"/>
                <a:ext cx="128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11605CCD-58A6-A9DC-C78F-9855AEFFCE91}"/>
                  </a:ext>
                </a:extLst>
              </p14:cNvPr>
              <p14:cNvContentPartPr/>
              <p14:nvPr/>
            </p14:nvContentPartPr>
            <p14:xfrm>
              <a:off x="5516434" y="3175228"/>
              <a:ext cx="358920" cy="179280"/>
            </p14:xfrm>
          </p:contentPart>
        </mc:Choice>
        <mc:Fallback xmlns="">
          <p:pic>
            <p:nvPicPr>
              <p:cNvPr id="78" name="Freihand 77">
                <a:extLst>
                  <a:ext uri="{FF2B5EF4-FFF2-40B4-BE49-F238E27FC236}">
                    <a16:creationId xmlns:a16="http://schemas.microsoft.com/office/drawing/2014/main" id="{11605CCD-58A6-A9DC-C78F-9855AEFFCE91}"/>
                  </a:ext>
                </a:extLst>
              </p:cNvPr>
              <p:cNvPicPr/>
              <p:nvPr/>
            </p:nvPicPr>
            <p:blipFill>
              <a:blip r:embed="rId142"/>
              <a:stretch>
                <a:fillRect/>
              </a:stretch>
            </p:blipFill>
            <p:spPr>
              <a:xfrm>
                <a:off x="5507434" y="3166588"/>
                <a:ext cx="376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A310977C-DC41-CF28-1D99-ED8E709FF66B}"/>
                  </a:ext>
                </a:extLst>
              </p14:cNvPr>
              <p14:cNvContentPartPr/>
              <p14:nvPr/>
            </p14:nvContentPartPr>
            <p14:xfrm>
              <a:off x="5903794" y="3111868"/>
              <a:ext cx="100800" cy="115560"/>
            </p14:xfrm>
          </p:contentPart>
        </mc:Choice>
        <mc:Fallback xmlns="">
          <p:pic>
            <p:nvPicPr>
              <p:cNvPr id="79" name="Freihand 78">
                <a:extLst>
                  <a:ext uri="{FF2B5EF4-FFF2-40B4-BE49-F238E27FC236}">
                    <a16:creationId xmlns:a16="http://schemas.microsoft.com/office/drawing/2014/main" id="{A310977C-DC41-CF28-1D99-ED8E709FF66B}"/>
                  </a:ext>
                </a:extLst>
              </p:cNvPr>
              <p:cNvPicPr/>
              <p:nvPr/>
            </p:nvPicPr>
            <p:blipFill>
              <a:blip r:embed="rId144"/>
              <a:stretch>
                <a:fillRect/>
              </a:stretch>
            </p:blipFill>
            <p:spPr>
              <a:xfrm>
                <a:off x="5895154" y="3102868"/>
                <a:ext cx="118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8A0E6AD9-E0B2-69EE-3530-E994398F9FC5}"/>
                  </a:ext>
                </a:extLst>
              </p14:cNvPr>
              <p14:cNvContentPartPr/>
              <p14:nvPr/>
            </p14:nvContentPartPr>
            <p14:xfrm>
              <a:off x="6010714" y="3004948"/>
              <a:ext cx="115200" cy="207720"/>
            </p14:xfrm>
          </p:contentPart>
        </mc:Choice>
        <mc:Fallback xmlns="">
          <p:pic>
            <p:nvPicPr>
              <p:cNvPr id="80" name="Freihand 79">
                <a:extLst>
                  <a:ext uri="{FF2B5EF4-FFF2-40B4-BE49-F238E27FC236}">
                    <a16:creationId xmlns:a16="http://schemas.microsoft.com/office/drawing/2014/main" id="{8A0E6AD9-E0B2-69EE-3530-E994398F9FC5}"/>
                  </a:ext>
                </a:extLst>
              </p:cNvPr>
              <p:cNvPicPr/>
              <p:nvPr/>
            </p:nvPicPr>
            <p:blipFill>
              <a:blip r:embed="rId146"/>
              <a:stretch>
                <a:fillRect/>
              </a:stretch>
            </p:blipFill>
            <p:spPr>
              <a:xfrm>
                <a:off x="6002074" y="2995948"/>
                <a:ext cx="132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3C71117C-879B-8F83-7039-BB11062B96EC}"/>
                  </a:ext>
                </a:extLst>
              </p14:cNvPr>
              <p14:cNvContentPartPr/>
              <p14:nvPr/>
            </p14:nvContentPartPr>
            <p14:xfrm>
              <a:off x="6349834" y="3023668"/>
              <a:ext cx="95040" cy="246240"/>
            </p14:xfrm>
          </p:contentPart>
        </mc:Choice>
        <mc:Fallback xmlns="">
          <p:pic>
            <p:nvPicPr>
              <p:cNvPr id="82" name="Freihand 81">
                <a:extLst>
                  <a:ext uri="{FF2B5EF4-FFF2-40B4-BE49-F238E27FC236}">
                    <a16:creationId xmlns:a16="http://schemas.microsoft.com/office/drawing/2014/main" id="{3C71117C-879B-8F83-7039-BB11062B96EC}"/>
                  </a:ext>
                </a:extLst>
              </p:cNvPr>
              <p:cNvPicPr/>
              <p:nvPr/>
            </p:nvPicPr>
            <p:blipFill>
              <a:blip r:embed="rId148"/>
              <a:stretch>
                <a:fillRect/>
              </a:stretch>
            </p:blipFill>
            <p:spPr>
              <a:xfrm>
                <a:off x="6341194" y="3015028"/>
                <a:ext cx="1126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B24043C5-1449-3D91-1584-5E768527CDEA}"/>
                  </a:ext>
                </a:extLst>
              </p14:cNvPr>
              <p14:cNvContentPartPr/>
              <p14:nvPr/>
            </p14:nvContentPartPr>
            <p14:xfrm>
              <a:off x="6525874" y="2973268"/>
              <a:ext cx="99000" cy="126000"/>
            </p14:xfrm>
          </p:contentPart>
        </mc:Choice>
        <mc:Fallback xmlns="">
          <p:pic>
            <p:nvPicPr>
              <p:cNvPr id="83" name="Freihand 82">
                <a:extLst>
                  <a:ext uri="{FF2B5EF4-FFF2-40B4-BE49-F238E27FC236}">
                    <a16:creationId xmlns:a16="http://schemas.microsoft.com/office/drawing/2014/main" id="{B24043C5-1449-3D91-1584-5E768527CDEA}"/>
                  </a:ext>
                </a:extLst>
              </p:cNvPr>
              <p:cNvPicPr/>
              <p:nvPr/>
            </p:nvPicPr>
            <p:blipFill>
              <a:blip r:embed="rId150"/>
              <a:stretch>
                <a:fillRect/>
              </a:stretch>
            </p:blipFill>
            <p:spPr>
              <a:xfrm>
                <a:off x="6516874" y="2964628"/>
                <a:ext cx="116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AFAD1031-0183-955F-B1B3-9CDF120A1B90}"/>
                  </a:ext>
                </a:extLst>
              </p14:cNvPr>
              <p14:cNvContentPartPr/>
              <p14:nvPr/>
            </p14:nvContentPartPr>
            <p14:xfrm>
              <a:off x="6637114" y="2924668"/>
              <a:ext cx="130680" cy="120960"/>
            </p14:xfrm>
          </p:contentPart>
        </mc:Choice>
        <mc:Fallback xmlns="">
          <p:pic>
            <p:nvPicPr>
              <p:cNvPr id="84" name="Freihand 83">
                <a:extLst>
                  <a:ext uri="{FF2B5EF4-FFF2-40B4-BE49-F238E27FC236}">
                    <a16:creationId xmlns:a16="http://schemas.microsoft.com/office/drawing/2014/main" id="{AFAD1031-0183-955F-B1B3-9CDF120A1B90}"/>
                  </a:ext>
                </a:extLst>
              </p:cNvPr>
              <p:cNvPicPr/>
              <p:nvPr/>
            </p:nvPicPr>
            <p:blipFill>
              <a:blip r:embed="rId152"/>
              <a:stretch>
                <a:fillRect/>
              </a:stretch>
            </p:blipFill>
            <p:spPr>
              <a:xfrm>
                <a:off x="6628114" y="2915668"/>
                <a:ext cx="148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Freihand 84">
                <a:extLst>
                  <a:ext uri="{FF2B5EF4-FFF2-40B4-BE49-F238E27FC236}">
                    <a16:creationId xmlns:a16="http://schemas.microsoft.com/office/drawing/2014/main" id="{23F0FC29-5930-ED20-6056-B731DE8F81B2}"/>
                  </a:ext>
                </a:extLst>
              </p14:cNvPr>
              <p14:cNvContentPartPr/>
              <p14:nvPr/>
            </p14:nvContentPartPr>
            <p14:xfrm>
              <a:off x="6769234" y="2912788"/>
              <a:ext cx="113400" cy="105480"/>
            </p14:xfrm>
          </p:contentPart>
        </mc:Choice>
        <mc:Fallback xmlns="">
          <p:pic>
            <p:nvPicPr>
              <p:cNvPr id="85" name="Freihand 84">
                <a:extLst>
                  <a:ext uri="{FF2B5EF4-FFF2-40B4-BE49-F238E27FC236}">
                    <a16:creationId xmlns:a16="http://schemas.microsoft.com/office/drawing/2014/main" id="{23F0FC29-5930-ED20-6056-B731DE8F81B2}"/>
                  </a:ext>
                </a:extLst>
              </p:cNvPr>
              <p:cNvPicPr/>
              <p:nvPr/>
            </p:nvPicPr>
            <p:blipFill>
              <a:blip r:embed="rId154"/>
              <a:stretch>
                <a:fillRect/>
              </a:stretch>
            </p:blipFill>
            <p:spPr>
              <a:xfrm>
                <a:off x="6760234" y="2904148"/>
                <a:ext cx="131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Freihand 85">
                <a:extLst>
                  <a:ext uri="{FF2B5EF4-FFF2-40B4-BE49-F238E27FC236}">
                    <a16:creationId xmlns:a16="http://schemas.microsoft.com/office/drawing/2014/main" id="{055565D1-90D2-A8E1-7D59-8EBFE7D5AA5D}"/>
                  </a:ext>
                </a:extLst>
              </p14:cNvPr>
              <p14:cNvContentPartPr/>
              <p14:nvPr/>
            </p14:nvContentPartPr>
            <p14:xfrm>
              <a:off x="6923674" y="2898748"/>
              <a:ext cx="48240" cy="96120"/>
            </p14:xfrm>
          </p:contentPart>
        </mc:Choice>
        <mc:Fallback xmlns="">
          <p:pic>
            <p:nvPicPr>
              <p:cNvPr id="86" name="Freihand 85">
                <a:extLst>
                  <a:ext uri="{FF2B5EF4-FFF2-40B4-BE49-F238E27FC236}">
                    <a16:creationId xmlns:a16="http://schemas.microsoft.com/office/drawing/2014/main" id="{055565D1-90D2-A8E1-7D59-8EBFE7D5AA5D}"/>
                  </a:ext>
                </a:extLst>
              </p:cNvPr>
              <p:cNvPicPr/>
              <p:nvPr/>
            </p:nvPicPr>
            <p:blipFill>
              <a:blip r:embed="rId156"/>
              <a:stretch>
                <a:fillRect/>
              </a:stretch>
            </p:blipFill>
            <p:spPr>
              <a:xfrm>
                <a:off x="6914674" y="2889748"/>
                <a:ext cx="65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Freihand 86">
                <a:extLst>
                  <a:ext uri="{FF2B5EF4-FFF2-40B4-BE49-F238E27FC236}">
                    <a16:creationId xmlns:a16="http://schemas.microsoft.com/office/drawing/2014/main" id="{99EE3766-F578-E918-6D37-7967FF257A86}"/>
                  </a:ext>
                </a:extLst>
              </p14:cNvPr>
              <p14:cNvContentPartPr/>
              <p14:nvPr/>
            </p14:nvContentPartPr>
            <p14:xfrm>
              <a:off x="6939514" y="2759788"/>
              <a:ext cx="175680" cy="201600"/>
            </p14:xfrm>
          </p:contentPart>
        </mc:Choice>
        <mc:Fallback xmlns="">
          <p:pic>
            <p:nvPicPr>
              <p:cNvPr id="87" name="Freihand 86">
                <a:extLst>
                  <a:ext uri="{FF2B5EF4-FFF2-40B4-BE49-F238E27FC236}">
                    <a16:creationId xmlns:a16="http://schemas.microsoft.com/office/drawing/2014/main" id="{99EE3766-F578-E918-6D37-7967FF257A86}"/>
                  </a:ext>
                </a:extLst>
              </p:cNvPr>
              <p:cNvPicPr/>
              <p:nvPr/>
            </p:nvPicPr>
            <p:blipFill>
              <a:blip r:embed="rId158"/>
              <a:stretch>
                <a:fillRect/>
              </a:stretch>
            </p:blipFill>
            <p:spPr>
              <a:xfrm>
                <a:off x="6930874" y="2750788"/>
                <a:ext cx="193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25CA5301-DDCF-8CF1-C2F3-49B2797480D7}"/>
                  </a:ext>
                </a:extLst>
              </p14:cNvPr>
              <p14:cNvContentPartPr/>
              <p14:nvPr/>
            </p14:nvContentPartPr>
            <p14:xfrm>
              <a:off x="7094314" y="2714788"/>
              <a:ext cx="86040" cy="203760"/>
            </p14:xfrm>
          </p:contentPart>
        </mc:Choice>
        <mc:Fallback xmlns="">
          <p:pic>
            <p:nvPicPr>
              <p:cNvPr id="88" name="Freihand 87">
                <a:extLst>
                  <a:ext uri="{FF2B5EF4-FFF2-40B4-BE49-F238E27FC236}">
                    <a16:creationId xmlns:a16="http://schemas.microsoft.com/office/drawing/2014/main" id="{25CA5301-DDCF-8CF1-C2F3-49B2797480D7}"/>
                  </a:ext>
                </a:extLst>
              </p:cNvPr>
              <p:cNvPicPr/>
              <p:nvPr/>
            </p:nvPicPr>
            <p:blipFill>
              <a:blip r:embed="rId160"/>
              <a:stretch>
                <a:fillRect/>
              </a:stretch>
            </p:blipFill>
            <p:spPr>
              <a:xfrm>
                <a:off x="7085674" y="2706148"/>
                <a:ext cx="10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2A2FC473-1DB1-3395-8ECF-FE33AD9DA860}"/>
                  </a:ext>
                </a:extLst>
              </p14:cNvPr>
              <p14:cNvContentPartPr/>
              <p14:nvPr/>
            </p14:nvContentPartPr>
            <p14:xfrm>
              <a:off x="7160194" y="2769508"/>
              <a:ext cx="209160" cy="139680"/>
            </p14:xfrm>
          </p:contentPart>
        </mc:Choice>
        <mc:Fallback xmlns="">
          <p:pic>
            <p:nvPicPr>
              <p:cNvPr id="89" name="Freihand 88">
                <a:extLst>
                  <a:ext uri="{FF2B5EF4-FFF2-40B4-BE49-F238E27FC236}">
                    <a16:creationId xmlns:a16="http://schemas.microsoft.com/office/drawing/2014/main" id="{2A2FC473-1DB1-3395-8ECF-FE33AD9DA860}"/>
                  </a:ext>
                </a:extLst>
              </p:cNvPr>
              <p:cNvPicPr/>
              <p:nvPr/>
            </p:nvPicPr>
            <p:blipFill>
              <a:blip r:embed="rId162"/>
              <a:stretch>
                <a:fillRect/>
              </a:stretch>
            </p:blipFill>
            <p:spPr>
              <a:xfrm>
                <a:off x="7151194" y="2760868"/>
                <a:ext cx="226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1" name="Freihand 90">
                <a:extLst>
                  <a:ext uri="{FF2B5EF4-FFF2-40B4-BE49-F238E27FC236}">
                    <a16:creationId xmlns:a16="http://schemas.microsoft.com/office/drawing/2014/main" id="{6EA863B6-94EF-CA98-73EB-F931BF44ED1C}"/>
                  </a:ext>
                </a:extLst>
              </p14:cNvPr>
              <p14:cNvContentPartPr/>
              <p14:nvPr/>
            </p14:nvContentPartPr>
            <p14:xfrm>
              <a:off x="6815674" y="2778148"/>
              <a:ext cx="30600" cy="45360"/>
            </p14:xfrm>
          </p:contentPart>
        </mc:Choice>
        <mc:Fallback xmlns="">
          <p:pic>
            <p:nvPicPr>
              <p:cNvPr id="91" name="Freihand 90">
                <a:extLst>
                  <a:ext uri="{FF2B5EF4-FFF2-40B4-BE49-F238E27FC236}">
                    <a16:creationId xmlns:a16="http://schemas.microsoft.com/office/drawing/2014/main" id="{6EA863B6-94EF-CA98-73EB-F931BF44ED1C}"/>
                  </a:ext>
                </a:extLst>
              </p:cNvPr>
              <p:cNvPicPr/>
              <p:nvPr/>
            </p:nvPicPr>
            <p:blipFill>
              <a:blip r:embed="rId164"/>
              <a:stretch>
                <a:fillRect/>
              </a:stretch>
            </p:blipFill>
            <p:spPr>
              <a:xfrm>
                <a:off x="6806674" y="2769508"/>
                <a:ext cx="48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3" name="Freihand 92">
                <a:extLst>
                  <a:ext uri="{FF2B5EF4-FFF2-40B4-BE49-F238E27FC236}">
                    <a16:creationId xmlns:a16="http://schemas.microsoft.com/office/drawing/2014/main" id="{C9794492-0719-4B7B-584C-4B78BCA327F5}"/>
                  </a:ext>
                </a:extLst>
              </p14:cNvPr>
              <p14:cNvContentPartPr/>
              <p14:nvPr/>
            </p14:nvContentPartPr>
            <p14:xfrm>
              <a:off x="7528114" y="2643508"/>
              <a:ext cx="128160" cy="196920"/>
            </p14:xfrm>
          </p:contentPart>
        </mc:Choice>
        <mc:Fallback xmlns="">
          <p:pic>
            <p:nvPicPr>
              <p:cNvPr id="93" name="Freihand 92">
                <a:extLst>
                  <a:ext uri="{FF2B5EF4-FFF2-40B4-BE49-F238E27FC236}">
                    <a16:creationId xmlns:a16="http://schemas.microsoft.com/office/drawing/2014/main" id="{C9794492-0719-4B7B-584C-4B78BCA327F5}"/>
                  </a:ext>
                </a:extLst>
              </p:cNvPr>
              <p:cNvPicPr/>
              <p:nvPr/>
            </p:nvPicPr>
            <p:blipFill>
              <a:blip r:embed="rId166"/>
              <a:stretch>
                <a:fillRect/>
              </a:stretch>
            </p:blipFill>
            <p:spPr>
              <a:xfrm>
                <a:off x="7519474" y="2634508"/>
                <a:ext cx="145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4" name="Freihand 93">
                <a:extLst>
                  <a:ext uri="{FF2B5EF4-FFF2-40B4-BE49-F238E27FC236}">
                    <a16:creationId xmlns:a16="http://schemas.microsoft.com/office/drawing/2014/main" id="{323C17A7-122D-EA83-F613-B5914311773E}"/>
                  </a:ext>
                </a:extLst>
              </p14:cNvPr>
              <p14:cNvContentPartPr/>
              <p14:nvPr/>
            </p14:nvContentPartPr>
            <p14:xfrm>
              <a:off x="7648714" y="2737108"/>
              <a:ext cx="123480" cy="61200"/>
            </p14:xfrm>
          </p:contentPart>
        </mc:Choice>
        <mc:Fallback xmlns="">
          <p:pic>
            <p:nvPicPr>
              <p:cNvPr id="94" name="Freihand 93">
                <a:extLst>
                  <a:ext uri="{FF2B5EF4-FFF2-40B4-BE49-F238E27FC236}">
                    <a16:creationId xmlns:a16="http://schemas.microsoft.com/office/drawing/2014/main" id="{323C17A7-122D-EA83-F613-B5914311773E}"/>
                  </a:ext>
                </a:extLst>
              </p:cNvPr>
              <p:cNvPicPr/>
              <p:nvPr/>
            </p:nvPicPr>
            <p:blipFill>
              <a:blip r:embed="rId168"/>
              <a:stretch>
                <a:fillRect/>
              </a:stretch>
            </p:blipFill>
            <p:spPr>
              <a:xfrm>
                <a:off x="7639714" y="2728468"/>
                <a:ext cx="141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A71AC6C0-5BC3-7D1F-4813-AAFA76BDA65F}"/>
                  </a:ext>
                </a:extLst>
              </p14:cNvPr>
              <p14:cNvContentPartPr/>
              <p14:nvPr/>
            </p14:nvContentPartPr>
            <p14:xfrm>
              <a:off x="7951474" y="2661508"/>
              <a:ext cx="104760" cy="109800"/>
            </p14:xfrm>
          </p:contentPart>
        </mc:Choice>
        <mc:Fallback xmlns="">
          <p:pic>
            <p:nvPicPr>
              <p:cNvPr id="96" name="Freihand 95">
                <a:extLst>
                  <a:ext uri="{FF2B5EF4-FFF2-40B4-BE49-F238E27FC236}">
                    <a16:creationId xmlns:a16="http://schemas.microsoft.com/office/drawing/2014/main" id="{A71AC6C0-5BC3-7D1F-4813-AAFA76BDA65F}"/>
                  </a:ext>
                </a:extLst>
              </p:cNvPr>
              <p:cNvPicPr/>
              <p:nvPr/>
            </p:nvPicPr>
            <p:blipFill>
              <a:blip r:embed="rId170"/>
              <a:stretch>
                <a:fillRect/>
              </a:stretch>
            </p:blipFill>
            <p:spPr>
              <a:xfrm>
                <a:off x="7942834" y="2652508"/>
                <a:ext cx="122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0BB5C425-FF06-4E4E-91B1-15F17D3467B9}"/>
                  </a:ext>
                </a:extLst>
              </p14:cNvPr>
              <p14:cNvContentPartPr/>
              <p14:nvPr/>
            </p14:nvContentPartPr>
            <p14:xfrm>
              <a:off x="8102674" y="2550988"/>
              <a:ext cx="120960" cy="180000"/>
            </p14:xfrm>
          </p:contentPart>
        </mc:Choice>
        <mc:Fallback xmlns="">
          <p:pic>
            <p:nvPicPr>
              <p:cNvPr id="97" name="Freihand 96">
                <a:extLst>
                  <a:ext uri="{FF2B5EF4-FFF2-40B4-BE49-F238E27FC236}">
                    <a16:creationId xmlns:a16="http://schemas.microsoft.com/office/drawing/2014/main" id="{0BB5C425-FF06-4E4E-91B1-15F17D3467B9}"/>
                  </a:ext>
                </a:extLst>
              </p:cNvPr>
              <p:cNvPicPr/>
              <p:nvPr/>
            </p:nvPicPr>
            <p:blipFill>
              <a:blip r:embed="rId172"/>
              <a:stretch>
                <a:fillRect/>
              </a:stretch>
            </p:blipFill>
            <p:spPr>
              <a:xfrm>
                <a:off x="8093674" y="2542348"/>
                <a:ext cx="138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96347B2E-AAAD-989E-8864-D1FF0628393C}"/>
                  </a:ext>
                </a:extLst>
              </p14:cNvPr>
              <p14:cNvContentPartPr/>
              <p14:nvPr/>
            </p14:nvContentPartPr>
            <p14:xfrm>
              <a:off x="8257114" y="2558908"/>
              <a:ext cx="380880" cy="218520"/>
            </p14:xfrm>
          </p:contentPart>
        </mc:Choice>
        <mc:Fallback xmlns="">
          <p:pic>
            <p:nvPicPr>
              <p:cNvPr id="98" name="Freihand 97">
                <a:extLst>
                  <a:ext uri="{FF2B5EF4-FFF2-40B4-BE49-F238E27FC236}">
                    <a16:creationId xmlns:a16="http://schemas.microsoft.com/office/drawing/2014/main" id="{96347B2E-AAAD-989E-8864-D1FF0628393C}"/>
                  </a:ext>
                </a:extLst>
              </p:cNvPr>
              <p:cNvPicPr/>
              <p:nvPr/>
            </p:nvPicPr>
            <p:blipFill>
              <a:blip r:embed="rId174"/>
              <a:stretch>
                <a:fillRect/>
              </a:stretch>
            </p:blipFill>
            <p:spPr>
              <a:xfrm>
                <a:off x="8248114" y="2549908"/>
                <a:ext cx="398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9" name="Freihand 98">
                <a:extLst>
                  <a:ext uri="{FF2B5EF4-FFF2-40B4-BE49-F238E27FC236}">
                    <a16:creationId xmlns:a16="http://schemas.microsoft.com/office/drawing/2014/main" id="{45586F7B-9B86-B696-4988-E748DCD6EF62}"/>
                  </a:ext>
                </a:extLst>
              </p14:cNvPr>
              <p14:cNvContentPartPr/>
              <p14:nvPr/>
            </p14:nvContentPartPr>
            <p14:xfrm>
              <a:off x="8658514" y="2475028"/>
              <a:ext cx="147960" cy="140040"/>
            </p14:xfrm>
          </p:contentPart>
        </mc:Choice>
        <mc:Fallback xmlns="">
          <p:pic>
            <p:nvPicPr>
              <p:cNvPr id="99" name="Freihand 98">
                <a:extLst>
                  <a:ext uri="{FF2B5EF4-FFF2-40B4-BE49-F238E27FC236}">
                    <a16:creationId xmlns:a16="http://schemas.microsoft.com/office/drawing/2014/main" id="{45586F7B-9B86-B696-4988-E748DCD6EF62}"/>
                  </a:ext>
                </a:extLst>
              </p:cNvPr>
              <p:cNvPicPr/>
              <p:nvPr/>
            </p:nvPicPr>
            <p:blipFill>
              <a:blip r:embed="rId176"/>
              <a:stretch>
                <a:fillRect/>
              </a:stretch>
            </p:blipFill>
            <p:spPr>
              <a:xfrm>
                <a:off x="8649514" y="2466388"/>
                <a:ext cx="165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0" name="Freihand 99">
                <a:extLst>
                  <a:ext uri="{FF2B5EF4-FFF2-40B4-BE49-F238E27FC236}">
                    <a16:creationId xmlns:a16="http://schemas.microsoft.com/office/drawing/2014/main" id="{C4E1185F-6977-9A4F-0BA2-DC7B4F90F861}"/>
                  </a:ext>
                </a:extLst>
              </p14:cNvPr>
              <p14:cNvContentPartPr/>
              <p14:nvPr/>
            </p14:nvContentPartPr>
            <p14:xfrm>
              <a:off x="9014914" y="2469628"/>
              <a:ext cx="197280" cy="88560"/>
            </p14:xfrm>
          </p:contentPart>
        </mc:Choice>
        <mc:Fallback xmlns="">
          <p:pic>
            <p:nvPicPr>
              <p:cNvPr id="100" name="Freihand 99">
                <a:extLst>
                  <a:ext uri="{FF2B5EF4-FFF2-40B4-BE49-F238E27FC236}">
                    <a16:creationId xmlns:a16="http://schemas.microsoft.com/office/drawing/2014/main" id="{C4E1185F-6977-9A4F-0BA2-DC7B4F90F861}"/>
                  </a:ext>
                </a:extLst>
              </p:cNvPr>
              <p:cNvPicPr/>
              <p:nvPr/>
            </p:nvPicPr>
            <p:blipFill>
              <a:blip r:embed="rId178"/>
              <a:stretch>
                <a:fillRect/>
              </a:stretch>
            </p:blipFill>
            <p:spPr>
              <a:xfrm>
                <a:off x="9005914" y="2460628"/>
                <a:ext cx="214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8810B663-E734-8239-DA81-941D01F1C4A1}"/>
                  </a:ext>
                </a:extLst>
              </p14:cNvPr>
              <p14:cNvContentPartPr/>
              <p14:nvPr/>
            </p14:nvContentPartPr>
            <p14:xfrm>
              <a:off x="9224794" y="2337148"/>
              <a:ext cx="52200" cy="191160"/>
            </p14:xfrm>
          </p:contentPart>
        </mc:Choice>
        <mc:Fallback xmlns="">
          <p:pic>
            <p:nvPicPr>
              <p:cNvPr id="102" name="Freihand 101">
                <a:extLst>
                  <a:ext uri="{FF2B5EF4-FFF2-40B4-BE49-F238E27FC236}">
                    <a16:creationId xmlns:a16="http://schemas.microsoft.com/office/drawing/2014/main" id="{8810B663-E734-8239-DA81-941D01F1C4A1}"/>
                  </a:ext>
                </a:extLst>
              </p:cNvPr>
              <p:cNvPicPr/>
              <p:nvPr/>
            </p:nvPicPr>
            <p:blipFill>
              <a:blip r:embed="rId180"/>
              <a:stretch>
                <a:fillRect/>
              </a:stretch>
            </p:blipFill>
            <p:spPr>
              <a:xfrm>
                <a:off x="9216154" y="2328148"/>
                <a:ext cx="69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E0C8EE28-E62B-75CD-6616-0E5AD015AFC8}"/>
                  </a:ext>
                </a:extLst>
              </p14:cNvPr>
              <p14:cNvContentPartPr/>
              <p14:nvPr/>
            </p14:nvContentPartPr>
            <p14:xfrm>
              <a:off x="9293194" y="2419588"/>
              <a:ext cx="136800" cy="123120"/>
            </p14:xfrm>
          </p:contentPart>
        </mc:Choice>
        <mc:Fallback xmlns="">
          <p:pic>
            <p:nvPicPr>
              <p:cNvPr id="103" name="Freihand 102">
                <a:extLst>
                  <a:ext uri="{FF2B5EF4-FFF2-40B4-BE49-F238E27FC236}">
                    <a16:creationId xmlns:a16="http://schemas.microsoft.com/office/drawing/2014/main" id="{E0C8EE28-E62B-75CD-6616-0E5AD015AFC8}"/>
                  </a:ext>
                </a:extLst>
              </p:cNvPr>
              <p:cNvPicPr/>
              <p:nvPr/>
            </p:nvPicPr>
            <p:blipFill>
              <a:blip r:embed="rId182"/>
              <a:stretch>
                <a:fillRect/>
              </a:stretch>
            </p:blipFill>
            <p:spPr>
              <a:xfrm>
                <a:off x="9284194" y="2410588"/>
                <a:ext cx="154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47599175-5267-8567-314C-EF68D72E3495}"/>
                  </a:ext>
                </a:extLst>
              </p14:cNvPr>
              <p14:cNvContentPartPr/>
              <p14:nvPr/>
            </p14:nvContentPartPr>
            <p14:xfrm>
              <a:off x="9481834" y="2412028"/>
              <a:ext cx="92520" cy="103320"/>
            </p14:xfrm>
          </p:contentPart>
        </mc:Choice>
        <mc:Fallback xmlns="">
          <p:pic>
            <p:nvPicPr>
              <p:cNvPr id="104" name="Freihand 103">
                <a:extLst>
                  <a:ext uri="{FF2B5EF4-FFF2-40B4-BE49-F238E27FC236}">
                    <a16:creationId xmlns:a16="http://schemas.microsoft.com/office/drawing/2014/main" id="{47599175-5267-8567-314C-EF68D72E3495}"/>
                  </a:ext>
                </a:extLst>
              </p:cNvPr>
              <p:cNvPicPr/>
              <p:nvPr/>
            </p:nvPicPr>
            <p:blipFill>
              <a:blip r:embed="rId184"/>
              <a:stretch>
                <a:fillRect/>
              </a:stretch>
            </p:blipFill>
            <p:spPr>
              <a:xfrm>
                <a:off x="9473194" y="2403388"/>
                <a:ext cx="11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32B8F80A-23B3-0228-6F89-CA96146405C9}"/>
                  </a:ext>
                </a:extLst>
              </p14:cNvPr>
              <p14:cNvContentPartPr/>
              <p14:nvPr/>
            </p14:nvContentPartPr>
            <p14:xfrm>
              <a:off x="9816994" y="2351548"/>
              <a:ext cx="253080" cy="135720"/>
            </p14:xfrm>
          </p:contentPart>
        </mc:Choice>
        <mc:Fallback xmlns="">
          <p:pic>
            <p:nvPicPr>
              <p:cNvPr id="106" name="Freihand 105">
                <a:extLst>
                  <a:ext uri="{FF2B5EF4-FFF2-40B4-BE49-F238E27FC236}">
                    <a16:creationId xmlns:a16="http://schemas.microsoft.com/office/drawing/2014/main" id="{32B8F80A-23B3-0228-6F89-CA96146405C9}"/>
                  </a:ext>
                </a:extLst>
              </p:cNvPr>
              <p:cNvPicPr/>
              <p:nvPr/>
            </p:nvPicPr>
            <p:blipFill>
              <a:blip r:embed="rId186"/>
              <a:stretch>
                <a:fillRect/>
              </a:stretch>
            </p:blipFill>
            <p:spPr>
              <a:xfrm>
                <a:off x="9807994" y="2342908"/>
                <a:ext cx="270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F68FC12E-DF9A-570A-1343-4DBCC2053EC5}"/>
                  </a:ext>
                </a:extLst>
              </p14:cNvPr>
              <p14:cNvContentPartPr/>
              <p14:nvPr/>
            </p14:nvContentPartPr>
            <p14:xfrm>
              <a:off x="10120834" y="2299708"/>
              <a:ext cx="10800" cy="145800"/>
            </p14:xfrm>
          </p:contentPart>
        </mc:Choice>
        <mc:Fallback xmlns="">
          <p:pic>
            <p:nvPicPr>
              <p:cNvPr id="107" name="Freihand 106">
                <a:extLst>
                  <a:ext uri="{FF2B5EF4-FFF2-40B4-BE49-F238E27FC236}">
                    <a16:creationId xmlns:a16="http://schemas.microsoft.com/office/drawing/2014/main" id="{F68FC12E-DF9A-570A-1343-4DBCC2053EC5}"/>
                  </a:ext>
                </a:extLst>
              </p:cNvPr>
              <p:cNvPicPr/>
              <p:nvPr/>
            </p:nvPicPr>
            <p:blipFill>
              <a:blip r:embed="rId188"/>
              <a:stretch>
                <a:fillRect/>
              </a:stretch>
            </p:blipFill>
            <p:spPr>
              <a:xfrm>
                <a:off x="10111834" y="2290708"/>
                <a:ext cx="2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F9142AE7-AD49-0330-96E1-94D1A6F2FF64}"/>
                  </a:ext>
                </a:extLst>
              </p14:cNvPr>
              <p14:cNvContentPartPr/>
              <p14:nvPr/>
            </p14:nvContentPartPr>
            <p14:xfrm>
              <a:off x="10157194" y="2276308"/>
              <a:ext cx="67320" cy="141120"/>
            </p14:xfrm>
          </p:contentPart>
        </mc:Choice>
        <mc:Fallback xmlns="">
          <p:pic>
            <p:nvPicPr>
              <p:cNvPr id="108" name="Freihand 107">
                <a:extLst>
                  <a:ext uri="{FF2B5EF4-FFF2-40B4-BE49-F238E27FC236}">
                    <a16:creationId xmlns:a16="http://schemas.microsoft.com/office/drawing/2014/main" id="{F9142AE7-AD49-0330-96E1-94D1A6F2FF64}"/>
                  </a:ext>
                </a:extLst>
              </p:cNvPr>
              <p:cNvPicPr/>
              <p:nvPr/>
            </p:nvPicPr>
            <p:blipFill>
              <a:blip r:embed="rId190"/>
              <a:stretch>
                <a:fillRect/>
              </a:stretch>
            </p:blipFill>
            <p:spPr>
              <a:xfrm>
                <a:off x="10148554" y="2267668"/>
                <a:ext cx="84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AA3091A3-7D1F-1599-7E9F-8BBEC29230F7}"/>
                  </a:ext>
                </a:extLst>
              </p14:cNvPr>
              <p14:cNvContentPartPr/>
              <p14:nvPr/>
            </p14:nvContentPartPr>
            <p14:xfrm>
              <a:off x="10194274" y="2171908"/>
              <a:ext cx="195120" cy="262080"/>
            </p14:xfrm>
          </p:contentPart>
        </mc:Choice>
        <mc:Fallback xmlns="">
          <p:pic>
            <p:nvPicPr>
              <p:cNvPr id="110" name="Freihand 109">
                <a:extLst>
                  <a:ext uri="{FF2B5EF4-FFF2-40B4-BE49-F238E27FC236}">
                    <a16:creationId xmlns:a16="http://schemas.microsoft.com/office/drawing/2014/main" id="{AA3091A3-7D1F-1599-7E9F-8BBEC29230F7}"/>
                  </a:ext>
                </a:extLst>
              </p:cNvPr>
              <p:cNvPicPr/>
              <p:nvPr/>
            </p:nvPicPr>
            <p:blipFill>
              <a:blip r:embed="rId192"/>
              <a:stretch>
                <a:fillRect/>
              </a:stretch>
            </p:blipFill>
            <p:spPr>
              <a:xfrm>
                <a:off x="10185274" y="2162908"/>
                <a:ext cx="2127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E0356384-B7F5-BC15-4B8F-E6C2679C72AE}"/>
                  </a:ext>
                </a:extLst>
              </p14:cNvPr>
              <p14:cNvContentPartPr/>
              <p14:nvPr/>
            </p14:nvContentPartPr>
            <p14:xfrm>
              <a:off x="10070794" y="2140948"/>
              <a:ext cx="4680" cy="24120"/>
            </p14:xfrm>
          </p:contentPart>
        </mc:Choice>
        <mc:Fallback xmlns="">
          <p:pic>
            <p:nvPicPr>
              <p:cNvPr id="111" name="Freihand 110">
                <a:extLst>
                  <a:ext uri="{FF2B5EF4-FFF2-40B4-BE49-F238E27FC236}">
                    <a16:creationId xmlns:a16="http://schemas.microsoft.com/office/drawing/2014/main" id="{E0356384-B7F5-BC15-4B8F-E6C2679C72AE}"/>
                  </a:ext>
                </a:extLst>
              </p:cNvPr>
              <p:cNvPicPr/>
              <p:nvPr/>
            </p:nvPicPr>
            <p:blipFill>
              <a:blip r:embed="rId194"/>
              <a:stretch>
                <a:fillRect/>
              </a:stretch>
            </p:blipFill>
            <p:spPr>
              <a:xfrm>
                <a:off x="10061794" y="2131948"/>
                <a:ext cx="22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0F790736-D2D3-27D9-9788-B9BB35C73CAF}"/>
                  </a:ext>
                </a:extLst>
              </p14:cNvPr>
              <p14:cNvContentPartPr/>
              <p14:nvPr/>
            </p14:nvContentPartPr>
            <p14:xfrm>
              <a:off x="10571554" y="2141308"/>
              <a:ext cx="293040" cy="211680"/>
            </p14:xfrm>
          </p:contentPart>
        </mc:Choice>
        <mc:Fallback xmlns="">
          <p:pic>
            <p:nvPicPr>
              <p:cNvPr id="112" name="Freihand 111">
                <a:extLst>
                  <a:ext uri="{FF2B5EF4-FFF2-40B4-BE49-F238E27FC236}">
                    <a16:creationId xmlns:a16="http://schemas.microsoft.com/office/drawing/2014/main" id="{0F790736-D2D3-27D9-9788-B9BB35C73CAF}"/>
                  </a:ext>
                </a:extLst>
              </p:cNvPr>
              <p:cNvPicPr/>
              <p:nvPr/>
            </p:nvPicPr>
            <p:blipFill>
              <a:blip r:embed="rId196"/>
              <a:stretch>
                <a:fillRect/>
              </a:stretch>
            </p:blipFill>
            <p:spPr>
              <a:xfrm>
                <a:off x="10562554" y="2132668"/>
                <a:ext cx="310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 name="Freihand 113">
                <a:extLst>
                  <a:ext uri="{FF2B5EF4-FFF2-40B4-BE49-F238E27FC236}">
                    <a16:creationId xmlns:a16="http://schemas.microsoft.com/office/drawing/2014/main" id="{693DCE46-8034-BA27-99A5-6C8521B726EA}"/>
                  </a:ext>
                </a:extLst>
              </p14:cNvPr>
              <p14:cNvContentPartPr/>
              <p14:nvPr/>
            </p14:nvContentPartPr>
            <p14:xfrm>
              <a:off x="6155434" y="3442348"/>
              <a:ext cx="160200" cy="273600"/>
            </p14:xfrm>
          </p:contentPart>
        </mc:Choice>
        <mc:Fallback xmlns="">
          <p:pic>
            <p:nvPicPr>
              <p:cNvPr id="114" name="Freihand 113">
                <a:extLst>
                  <a:ext uri="{FF2B5EF4-FFF2-40B4-BE49-F238E27FC236}">
                    <a16:creationId xmlns:a16="http://schemas.microsoft.com/office/drawing/2014/main" id="{693DCE46-8034-BA27-99A5-6C8521B726EA}"/>
                  </a:ext>
                </a:extLst>
              </p:cNvPr>
              <p:cNvPicPr/>
              <p:nvPr/>
            </p:nvPicPr>
            <p:blipFill>
              <a:blip r:embed="rId198"/>
              <a:stretch>
                <a:fillRect/>
              </a:stretch>
            </p:blipFill>
            <p:spPr>
              <a:xfrm>
                <a:off x="6146434" y="3433708"/>
                <a:ext cx="177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D8EAFD06-AC07-5860-63C4-E3A6007AD4FC}"/>
                  </a:ext>
                </a:extLst>
              </p14:cNvPr>
              <p14:cNvContentPartPr/>
              <p14:nvPr/>
            </p14:nvContentPartPr>
            <p14:xfrm>
              <a:off x="6333634" y="3307348"/>
              <a:ext cx="296280" cy="200520"/>
            </p14:xfrm>
          </p:contentPart>
        </mc:Choice>
        <mc:Fallback xmlns="">
          <p:pic>
            <p:nvPicPr>
              <p:cNvPr id="115" name="Freihand 114">
                <a:extLst>
                  <a:ext uri="{FF2B5EF4-FFF2-40B4-BE49-F238E27FC236}">
                    <a16:creationId xmlns:a16="http://schemas.microsoft.com/office/drawing/2014/main" id="{D8EAFD06-AC07-5860-63C4-E3A6007AD4FC}"/>
                  </a:ext>
                </a:extLst>
              </p:cNvPr>
              <p:cNvPicPr/>
              <p:nvPr/>
            </p:nvPicPr>
            <p:blipFill>
              <a:blip r:embed="rId200"/>
              <a:stretch>
                <a:fillRect/>
              </a:stretch>
            </p:blipFill>
            <p:spPr>
              <a:xfrm>
                <a:off x="6324634" y="3298348"/>
                <a:ext cx="313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E68BECBE-F99B-E10C-632C-550FF148FCEC}"/>
                  </a:ext>
                </a:extLst>
              </p14:cNvPr>
              <p14:cNvContentPartPr/>
              <p14:nvPr/>
            </p14:nvContentPartPr>
            <p14:xfrm>
              <a:off x="6501754" y="3303748"/>
              <a:ext cx="122040" cy="188280"/>
            </p14:xfrm>
          </p:contentPart>
        </mc:Choice>
        <mc:Fallback xmlns="">
          <p:pic>
            <p:nvPicPr>
              <p:cNvPr id="116" name="Freihand 115">
                <a:extLst>
                  <a:ext uri="{FF2B5EF4-FFF2-40B4-BE49-F238E27FC236}">
                    <a16:creationId xmlns:a16="http://schemas.microsoft.com/office/drawing/2014/main" id="{E68BECBE-F99B-E10C-632C-550FF148FCEC}"/>
                  </a:ext>
                </a:extLst>
              </p:cNvPr>
              <p:cNvPicPr/>
              <p:nvPr/>
            </p:nvPicPr>
            <p:blipFill>
              <a:blip r:embed="rId202"/>
              <a:stretch>
                <a:fillRect/>
              </a:stretch>
            </p:blipFill>
            <p:spPr>
              <a:xfrm>
                <a:off x="6493114" y="3295108"/>
                <a:ext cx="139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FAF9082D-838F-3FE2-ACD1-BE8D880CFBBB}"/>
                  </a:ext>
                </a:extLst>
              </p14:cNvPr>
              <p14:cNvContentPartPr/>
              <p14:nvPr/>
            </p14:nvContentPartPr>
            <p14:xfrm>
              <a:off x="6695074" y="3279988"/>
              <a:ext cx="189720" cy="115560"/>
            </p14:xfrm>
          </p:contentPart>
        </mc:Choice>
        <mc:Fallback xmlns="">
          <p:pic>
            <p:nvPicPr>
              <p:cNvPr id="117" name="Freihand 116">
                <a:extLst>
                  <a:ext uri="{FF2B5EF4-FFF2-40B4-BE49-F238E27FC236}">
                    <a16:creationId xmlns:a16="http://schemas.microsoft.com/office/drawing/2014/main" id="{FAF9082D-838F-3FE2-ACD1-BE8D880CFBBB}"/>
                  </a:ext>
                </a:extLst>
              </p:cNvPr>
              <p:cNvPicPr/>
              <p:nvPr/>
            </p:nvPicPr>
            <p:blipFill>
              <a:blip r:embed="rId204"/>
              <a:stretch>
                <a:fillRect/>
              </a:stretch>
            </p:blipFill>
            <p:spPr>
              <a:xfrm>
                <a:off x="6686074" y="3271348"/>
                <a:ext cx="207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7F1A1CBB-B6F7-E016-29C1-E38C1675C614}"/>
                  </a:ext>
                </a:extLst>
              </p14:cNvPr>
              <p14:cNvContentPartPr/>
              <p14:nvPr/>
            </p14:nvContentPartPr>
            <p14:xfrm>
              <a:off x="6921874" y="3070468"/>
              <a:ext cx="225720" cy="283680"/>
            </p14:xfrm>
          </p:contentPart>
        </mc:Choice>
        <mc:Fallback xmlns="">
          <p:pic>
            <p:nvPicPr>
              <p:cNvPr id="118" name="Freihand 117">
                <a:extLst>
                  <a:ext uri="{FF2B5EF4-FFF2-40B4-BE49-F238E27FC236}">
                    <a16:creationId xmlns:a16="http://schemas.microsoft.com/office/drawing/2014/main" id="{7F1A1CBB-B6F7-E016-29C1-E38C1675C614}"/>
                  </a:ext>
                </a:extLst>
              </p:cNvPr>
              <p:cNvPicPr/>
              <p:nvPr/>
            </p:nvPicPr>
            <p:blipFill>
              <a:blip r:embed="rId206"/>
              <a:stretch>
                <a:fillRect/>
              </a:stretch>
            </p:blipFill>
            <p:spPr>
              <a:xfrm>
                <a:off x="6912874" y="3061468"/>
                <a:ext cx="243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3DD975A9-9D4B-0350-D8FB-AF41625B3B29}"/>
                  </a:ext>
                </a:extLst>
              </p14:cNvPr>
              <p14:cNvContentPartPr/>
              <p14:nvPr/>
            </p14:nvContentPartPr>
            <p14:xfrm>
              <a:off x="7384834" y="3129148"/>
              <a:ext cx="133200" cy="293400"/>
            </p14:xfrm>
          </p:contentPart>
        </mc:Choice>
        <mc:Fallback xmlns="">
          <p:pic>
            <p:nvPicPr>
              <p:cNvPr id="119" name="Freihand 118">
                <a:extLst>
                  <a:ext uri="{FF2B5EF4-FFF2-40B4-BE49-F238E27FC236}">
                    <a16:creationId xmlns:a16="http://schemas.microsoft.com/office/drawing/2014/main" id="{3DD975A9-9D4B-0350-D8FB-AF41625B3B29}"/>
                  </a:ext>
                </a:extLst>
              </p:cNvPr>
              <p:cNvPicPr/>
              <p:nvPr/>
            </p:nvPicPr>
            <p:blipFill>
              <a:blip r:embed="rId208"/>
              <a:stretch>
                <a:fillRect/>
              </a:stretch>
            </p:blipFill>
            <p:spPr>
              <a:xfrm>
                <a:off x="7375834" y="3120508"/>
                <a:ext cx="1508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4ECEA543-9A2D-DE80-D082-5AF3747843CD}"/>
                  </a:ext>
                </a:extLst>
              </p14:cNvPr>
              <p14:cNvContentPartPr/>
              <p14:nvPr/>
            </p14:nvContentPartPr>
            <p14:xfrm>
              <a:off x="7541434" y="3125548"/>
              <a:ext cx="101520" cy="113400"/>
            </p14:xfrm>
          </p:contentPart>
        </mc:Choice>
        <mc:Fallback xmlns="">
          <p:pic>
            <p:nvPicPr>
              <p:cNvPr id="120" name="Freihand 119">
                <a:extLst>
                  <a:ext uri="{FF2B5EF4-FFF2-40B4-BE49-F238E27FC236}">
                    <a16:creationId xmlns:a16="http://schemas.microsoft.com/office/drawing/2014/main" id="{4ECEA543-9A2D-DE80-D082-5AF3747843CD}"/>
                  </a:ext>
                </a:extLst>
              </p:cNvPr>
              <p:cNvPicPr/>
              <p:nvPr/>
            </p:nvPicPr>
            <p:blipFill>
              <a:blip r:embed="rId210"/>
              <a:stretch>
                <a:fillRect/>
              </a:stretch>
            </p:blipFill>
            <p:spPr>
              <a:xfrm>
                <a:off x="7532794" y="3116548"/>
                <a:ext cx="119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4A1CC505-A56D-2015-51AC-94620BCEEE68}"/>
                  </a:ext>
                </a:extLst>
              </p14:cNvPr>
              <p14:cNvContentPartPr/>
              <p14:nvPr/>
            </p14:nvContentPartPr>
            <p14:xfrm>
              <a:off x="7677514" y="3099988"/>
              <a:ext cx="99360" cy="92880"/>
            </p14:xfrm>
          </p:contentPart>
        </mc:Choice>
        <mc:Fallback xmlns="">
          <p:pic>
            <p:nvPicPr>
              <p:cNvPr id="121" name="Freihand 120">
                <a:extLst>
                  <a:ext uri="{FF2B5EF4-FFF2-40B4-BE49-F238E27FC236}">
                    <a16:creationId xmlns:a16="http://schemas.microsoft.com/office/drawing/2014/main" id="{4A1CC505-A56D-2015-51AC-94620BCEEE68}"/>
                  </a:ext>
                </a:extLst>
              </p:cNvPr>
              <p:cNvPicPr/>
              <p:nvPr/>
            </p:nvPicPr>
            <p:blipFill>
              <a:blip r:embed="rId212"/>
              <a:stretch>
                <a:fillRect/>
              </a:stretch>
            </p:blipFill>
            <p:spPr>
              <a:xfrm>
                <a:off x="7668874" y="3091348"/>
                <a:ext cx="117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74F8A9AB-DE15-C942-9882-59BF97989520}"/>
                  </a:ext>
                </a:extLst>
              </p14:cNvPr>
              <p14:cNvContentPartPr/>
              <p14:nvPr/>
            </p14:nvContentPartPr>
            <p14:xfrm>
              <a:off x="7842754" y="2985868"/>
              <a:ext cx="122400" cy="168120"/>
            </p14:xfrm>
          </p:contentPart>
        </mc:Choice>
        <mc:Fallback xmlns="">
          <p:pic>
            <p:nvPicPr>
              <p:cNvPr id="122" name="Freihand 121">
                <a:extLst>
                  <a:ext uri="{FF2B5EF4-FFF2-40B4-BE49-F238E27FC236}">
                    <a16:creationId xmlns:a16="http://schemas.microsoft.com/office/drawing/2014/main" id="{74F8A9AB-DE15-C942-9882-59BF97989520}"/>
                  </a:ext>
                </a:extLst>
              </p:cNvPr>
              <p:cNvPicPr/>
              <p:nvPr/>
            </p:nvPicPr>
            <p:blipFill>
              <a:blip r:embed="rId214"/>
              <a:stretch>
                <a:fillRect/>
              </a:stretch>
            </p:blipFill>
            <p:spPr>
              <a:xfrm>
                <a:off x="7833754" y="2976868"/>
                <a:ext cx="140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3" name="Freihand 122">
                <a:extLst>
                  <a:ext uri="{FF2B5EF4-FFF2-40B4-BE49-F238E27FC236}">
                    <a16:creationId xmlns:a16="http://schemas.microsoft.com/office/drawing/2014/main" id="{63DF3E46-D755-9079-09E7-52B7E0AF53A5}"/>
                  </a:ext>
                </a:extLst>
              </p14:cNvPr>
              <p14:cNvContentPartPr/>
              <p14:nvPr/>
            </p14:nvContentPartPr>
            <p14:xfrm>
              <a:off x="8195554" y="2904508"/>
              <a:ext cx="279000" cy="346680"/>
            </p14:xfrm>
          </p:contentPart>
        </mc:Choice>
        <mc:Fallback xmlns="">
          <p:pic>
            <p:nvPicPr>
              <p:cNvPr id="123" name="Freihand 122">
                <a:extLst>
                  <a:ext uri="{FF2B5EF4-FFF2-40B4-BE49-F238E27FC236}">
                    <a16:creationId xmlns:a16="http://schemas.microsoft.com/office/drawing/2014/main" id="{63DF3E46-D755-9079-09E7-52B7E0AF53A5}"/>
                  </a:ext>
                </a:extLst>
              </p:cNvPr>
              <p:cNvPicPr/>
              <p:nvPr/>
            </p:nvPicPr>
            <p:blipFill>
              <a:blip r:embed="rId216"/>
              <a:stretch>
                <a:fillRect/>
              </a:stretch>
            </p:blipFill>
            <p:spPr>
              <a:xfrm>
                <a:off x="8186554" y="2895508"/>
                <a:ext cx="2966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Freihand 123">
                <a:extLst>
                  <a:ext uri="{FF2B5EF4-FFF2-40B4-BE49-F238E27FC236}">
                    <a16:creationId xmlns:a16="http://schemas.microsoft.com/office/drawing/2014/main" id="{39F3223B-52E4-96D2-8928-8911739A4629}"/>
                  </a:ext>
                </a:extLst>
              </p14:cNvPr>
              <p14:cNvContentPartPr/>
              <p14:nvPr/>
            </p14:nvContentPartPr>
            <p14:xfrm>
              <a:off x="8559514" y="2923948"/>
              <a:ext cx="244080" cy="82440"/>
            </p14:xfrm>
          </p:contentPart>
        </mc:Choice>
        <mc:Fallback xmlns="">
          <p:pic>
            <p:nvPicPr>
              <p:cNvPr id="124" name="Freihand 123">
                <a:extLst>
                  <a:ext uri="{FF2B5EF4-FFF2-40B4-BE49-F238E27FC236}">
                    <a16:creationId xmlns:a16="http://schemas.microsoft.com/office/drawing/2014/main" id="{39F3223B-52E4-96D2-8928-8911739A4629}"/>
                  </a:ext>
                </a:extLst>
              </p:cNvPr>
              <p:cNvPicPr/>
              <p:nvPr/>
            </p:nvPicPr>
            <p:blipFill>
              <a:blip r:embed="rId218"/>
              <a:stretch>
                <a:fillRect/>
              </a:stretch>
            </p:blipFill>
            <p:spPr>
              <a:xfrm>
                <a:off x="8550874" y="2914948"/>
                <a:ext cx="261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Freihand 124">
                <a:extLst>
                  <a:ext uri="{FF2B5EF4-FFF2-40B4-BE49-F238E27FC236}">
                    <a16:creationId xmlns:a16="http://schemas.microsoft.com/office/drawing/2014/main" id="{080D4AAC-DA71-60B5-07D5-FADEAFF3100D}"/>
                  </a:ext>
                </a:extLst>
              </p14:cNvPr>
              <p14:cNvContentPartPr/>
              <p14:nvPr/>
            </p14:nvContentPartPr>
            <p14:xfrm>
              <a:off x="8843194" y="2872108"/>
              <a:ext cx="126000" cy="119160"/>
            </p14:xfrm>
          </p:contentPart>
        </mc:Choice>
        <mc:Fallback xmlns="">
          <p:pic>
            <p:nvPicPr>
              <p:cNvPr id="125" name="Freihand 124">
                <a:extLst>
                  <a:ext uri="{FF2B5EF4-FFF2-40B4-BE49-F238E27FC236}">
                    <a16:creationId xmlns:a16="http://schemas.microsoft.com/office/drawing/2014/main" id="{080D4AAC-DA71-60B5-07D5-FADEAFF3100D}"/>
                  </a:ext>
                </a:extLst>
              </p:cNvPr>
              <p:cNvPicPr/>
              <p:nvPr/>
            </p:nvPicPr>
            <p:blipFill>
              <a:blip r:embed="rId220"/>
              <a:stretch>
                <a:fillRect/>
              </a:stretch>
            </p:blipFill>
            <p:spPr>
              <a:xfrm>
                <a:off x="8834554" y="2863108"/>
                <a:ext cx="143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6" name="Freihand 125">
                <a:extLst>
                  <a:ext uri="{FF2B5EF4-FFF2-40B4-BE49-F238E27FC236}">
                    <a16:creationId xmlns:a16="http://schemas.microsoft.com/office/drawing/2014/main" id="{5E5ABAA1-8BD1-C188-72C3-3EF751887266}"/>
                  </a:ext>
                </a:extLst>
              </p14:cNvPr>
              <p14:cNvContentPartPr/>
              <p14:nvPr/>
            </p14:nvContentPartPr>
            <p14:xfrm>
              <a:off x="8990794" y="2822428"/>
              <a:ext cx="134280" cy="112680"/>
            </p14:xfrm>
          </p:contentPart>
        </mc:Choice>
        <mc:Fallback xmlns="">
          <p:pic>
            <p:nvPicPr>
              <p:cNvPr id="126" name="Freihand 125">
                <a:extLst>
                  <a:ext uri="{FF2B5EF4-FFF2-40B4-BE49-F238E27FC236}">
                    <a16:creationId xmlns:a16="http://schemas.microsoft.com/office/drawing/2014/main" id="{5E5ABAA1-8BD1-C188-72C3-3EF751887266}"/>
                  </a:ext>
                </a:extLst>
              </p:cNvPr>
              <p:cNvPicPr/>
              <p:nvPr/>
            </p:nvPicPr>
            <p:blipFill>
              <a:blip r:embed="rId222"/>
              <a:stretch>
                <a:fillRect/>
              </a:stretch>
            </p:blipFill>
            <p:spPr>
              <a:xfrm>
                <a:off x="8981794" y="2813788"/>
                <a:ext cx="151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7" name="Freihand 126">
                <a:extLst>
                  <a:ext uri="{FF2B5EF4-FFF2-40B4-BE49-F238E27FC236}">
                    <a16:creationId xmlns:a16="http://schemas.microsoft.com/office/drawing/2014/main" id="{F485B714-AA63-420E-D286-E0FC5AECC6B6}"/>
                  </a:ext>
                </a:extLst>
              </p14:cNvPr>
              <p14:cNvContentPartPr/>
              <p14:nvPr/>
            </p14:nvContentPartPr>
            <p14:xfrm>
              <a:off x="9164314" y="2757988"/>
              <a:ext cx="335520" cy="349920"/>
            </p14:xfrm>
          </p:contentPart>
        </mc:Choice>
        <mc:Fallback xmlns="">
          <p:pic>
            <p:nvPicPr>
              <p:cNvPr id="127" name="Freihand 126">
                <a:extLst>
                  <a:ext uri="{FF2B5EF4-FFF2-40B4-BE49-F238E27FC236}">
                    <a16:creationId xmlns:a16="http://schemas.microsoft.com/office/drawing/2014/main" id="{F485B714-AA63-420E-D286-E0FC5AECC6B6}"/>
                  </a:ext>
                </a:extLst>
              </p:cNvPr>
              <p:cNvPicPr/>
              <p:nvPr/>
            </p:nvPicPr>
            <p:blipFill>
              <a:blip r:embed="rId224"/>
              <a:stretch>
                <a:fillRect/>
              </a:stretch>
            </p:blipFill>
            <p:spPr>
              <a:xfrm>
                <a:off x="9155314" y="2749348"/>
                <a:ext cx="3531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96850B90-316D-CEA9-E99A-699A8C5CDA36}"/>
                  </a:ext>
                </a:extLst>
              </p14:cNvPr>
              <p14:cNvContentPartPr/>
              <p14:nvPr/>
            </p14:nvContentPartPr>
            <p14:xfrm>
              <a:off x="4679794" y="3412468"/>
              <a:ext cx="165960" cy="240840"/>
            </p14:xfrm>
          </p:contentPart>
        </mc:Choice>
        <mc:Fallback xmlns="">
          <p:pic>
            <p:nvPicPr>
              <p:cNvPr id="145" name="Freihand 144">
                <a:extLst>
                  <a:ext uri="{FF2B5EF4-FFF2-40B4-BE49-F238E27FC236}">
                    <a16:creationId xmlns:a16="http://schemas.microsoft.com/office/drawing/2014/main" id="{96850B90-316D-CEA9-E99A-699A8C5CDA36}"/>
                  </a:ext>
                </a:extLst>
              </p:cNvPr>
              <p:cNvPicPr/>
              <p:nvPr/>
            </p:nvPicPr>
            <p:blipFill>
              <a:blip r:embed="rId226"/>
              <a:stretch>
                <a:fillRect/>
              </a:stretch>
            </p:blipFill>
            <p:spPr>
              <a:xfrm>
                <a:off x="4671154" y="3403468"/>
                <a:ext cx="183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6" name="Freihand 145">
                <a:extLst>
                  <a:ext uri="{FF2B5EF4-FFF2-40B4-BE49-F238E27FC236}">
                    <a16:creationId xmlns:a16="http://schemas.microsoft.com/office/drawing/2014/main" id="{2670A469-5B62-A2AA-874C-160622910D84}"/>
                  </a:ext>
                </a:extLst>
              </p14:cNvPr>
              <p14:cNvContentPartPr/>
              <p14:nvPr/>
            </p14:nvContentPartPr>
            <p14:xfrm>
              <a:off x="4884994" y="3563668"/>
              <a:ext cx="72360" cy="127440"/>
            </p14:xfrm>
          </p:contentPart>
        </mc:Choice>
        <mc:Fallback xmlns="">
          <p:pic>
            <p:nvPicPr>
              <p:cNvPr id="146" name="Freihand 145">
                <a:extLst>
                  <a:ext uri="{FF2B5EF4-FFF2-40B4-BE49-F238E27FC236}">
                    <a16:creationId xmlns:a16="http://schemas.microsoft.com/office/drawing/2014/main" id="{2670A469-5B62-A2AA-874C-160622910D84}"/>
                  </a:ext>
                </a:extLst>
              </p:cNvPr>
              <p:cNvPicPr/>
              <p:nvPr/>
            </p:nvPicPr>
            <p:blipFill>
              <a:blip r:embed="rId228"/>
              <a:stretch>
                <a:fillRect/>
              </a:stretch>
            </p:blipFill>
            <p:spPr>
              <a:xfrm>
                <a:off x="4876354" y="3555028"/>
                <a:ext cx="90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Freihand 146">
                <a:extLst>
                  <a:ext uri="{FF2B5EF4-FFF2-40B4-BE49-F238E27FC236}">
                    <a16:creationId xmlns:a16="http://schemas.microsoft.com/office/drawing/2014/main" id="{300FC926-8800-F699-C9E9-22F4DB93C7C8}"/>
                  </a:ext>
                </a:extLst>
              </p14:cNvPr>
              <p14:cNvContentPartPr/>
              <p14:nvPr/>
            </p14:nvContentPartPr>
            <p14:xfrm>
              <a:off x="5104954" y="3660508"/>
              <a:ext cx="157320" cy="104760"/>
            </p14:xfrm>
          </p:contentPart>
        </mc:Choice>
        <mc:Fallback xmlns="">
          <p:pic>
            <p:nvPicPr>
              <p:cNvPr id="147" name="Freihand 146">
                <a:extLst>
                  <a:ext uri="{FF2B5EF4-FFF2-40B4-BE49-F238E27FC236}">
                    <a16:creationId xmlns:a16="http://schemas.microsoft.com/office/drawing/2014/main" id="{300FC926-8800-F699-C9E9-22F4DB93C7C8}"/>
                  </a:ext>
                </a:extLst>
              </p:cNvPr>
              <p:cNvPicPr/>
              <p:nvPr/>
            </p:nvPicPr>
            <p:blipFill>
              <a:blip r:embed="rId230"/>
              <a:stretch>
                <a:fillRect/>
              </a:stretch>
            </p:blipFill>
            <p:spPr>
              <a:xfrm>
                <a:off x="5096314" y="3651868"/>
                <a:ext cx="174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Freihand 147">
                <a:extLst>
                  <a:ext uri="{FF2B5EF4-FFF2-40B4-BE49-F238E27FC236}">
                    <a16:creationId xmlns:a16="http://schemas.microsoft.com/office/drawing/2014/main" id="{7A0E1F6B-74E4-1133-3203-EF4ECCD5C096}"/>
                  </a:ext>
                </a:extLst>
              </p14:cNvPr>
              <p14:cNvContentPartPr/>
              <p14:nvPr/>
            </p14:nvContentPartPr>
            <p14:xfrm>
              <a:off x="5238154" y="3612628"/>
              <a:ext cx="10440" cy="9720"/>
            </p14:xfrm>
          </p:contentPart>
        </mc:Choice>
        <mc:Fallback xmlns="">
          <p:pic>
            <p:nvPicPr>
              <p:cNvPr id="148" name="Freihand 147">
                <a:extLst>
                  <a:ext uri="{FF2B5EF4-FFF2-40B4-BE49-F238E27FC236}">
                    <a16:creationId xmlns:a16="http://schemas.microsoft.com/office/drawing/2014/main" id="{7A0E1F6B-74E4-1133-3203-EF4ECCD5C096}"/>
                  </a:ext>
                </a:extLst>
              </p:cNvPr>
              <p:cNvPicPr/>
              <p:nvPr/>
            </p:nvPicPr>
            <p:blipFill>
              <a:blip r:embed="rId232"/>
              <a:stretch>
                <a:fillRect/>
              </a:stretch>
            </p:blipFill>
            <p:spPr>
              <a:xfrm>
                <a:off x="5229154" y="3603988"/>
                <a:ext cx="2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9" name="Freihand 148">
                <a:extLst>
                  <a:ext uri="{FF2B5EF4-FFF2-40B4-BE49-F238E27FC236}">
                    <a16:creationId xmlns:a16="http://schemas.microsoft.com/office/drawing/2014/main" id="{CE7E1912-EAD4-4EB8-B06E-4D71A72ACFC6}"/>
                  </a:ext>
                </a:extLst>
              </p14:cNvPr>
              <p14:cNvContentPartPr/>
              <p14:nvPr/>
            </p14:nvContentPartPr>
            <p14:xfrm>
              <a:off x="5341834" y="3711988"/>
              <a:ext cx="236880" cy="159120"/>
            </p14:xfrm>
          </p:contentPart>
        </mc:Choice>
        <mc:Fallback xmlns="">
          <p:pic>
            <p:nvPicPr>
              <p:cNvPr id="149" name="Freihand 148">
                <a:extLst>
                  <a:ext uri="{FF2B5EF4-FFF2-40B4-BE49-F238E27FC236}">
                    <a16:creationId xmlns:a16="http://schemas.microsoft.com/office/drawing/2014/main" id="{CE7E1912-EAD4-4EB8-B06E-4D71A72ACFC6}"/>
                  </a:ext>
                </a:extLst>
              </p:cNvPr>
              <p:cNvPicPr/>
              <p:nvPr/>
            </p:nvPicPr>
            <p:blipFill>
              <a:blip r:embed="rId234"/>
              <a:stretch>
                <a:fillRect/>
              </a:stretch>
            </p:blipFill>
            <p:spPr>
              <a:xfrm>
                <a:off x="5333194" y="3702988"/>
                <a:ext cx="254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0" name="Freihand 149">
                <a:extLst>
                  <a:ext uri="{FF2B5EF4-FFF2-40B4-BE49-F238E27FC236}">
                    <a16:creationId xmlns:a16="http://schemas.microsoft.com/office/drawing/2014/main" id="{526F4D6C-6F9A-87F3-E1C3-087E0D61CADD}"/>
                  </a:ext>
                </a:extLst>
              </p14:cNvPr>
              <p14:cNvContentPartPr/>
              <p14:nvPr/>
            </p14:nvContentPartPr>
            <p14:xfrm>
              <a:off x="5602114" y="3720628"/>
              <a:ext cx="11520" cy="7920"/>
            </p14:xfrm>
          </p:contentPart>
        </mc:Choice>
        <mc:Fallback xmlns="">
          <p:pic>
            <p:nvPicPr>
              <p:cNvPr id="150" name="Freihand 149">
                <a:extLst>
                  <a:ext uri="{FF2B5EF4-FFF2-40B4-BE49-F238E27FC236}">
                    <a16:creationId xmlns:a16="http://schemas.microsoft.com/office/drawing/2014/main" id="{526F4D6C-6F9A-87F3-E1C3-087E0D61CADD}"/>
                  </a:ext>
                </a:extLst>
              </p:cNvPr>
              <p:cNvPicPr/>
              <p:nvPr/>
            </p:nvPicPr>
            <p:blipFill>
              <a:blip r:embed="rId236"/>
              <a:stretch>
                <a:fillRect/>
              </a:stretch>
            </p:blipFill>
            <p:spPr>
              <a:xfrm>
                <a:off x="5593474" y="3711988"/>
                <a:ext cx="29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1" name="Freihand 150">
                <a:extLst>
                  <a:ext uri="{FF2B5EF4-FFF2-40B4-BE49-F238E27FC236}">
                    <a16:creationId xmlns:a16="http://schemas.microsoft.com/office/drawing/2014/main" id="{8E814848-B892-1848-ACBA-AD1BC57AB625}"/>
                  </a:ext>
                </a:extLst>
              </p14:cNvPr>
              <p14:cNvContentPartPr/>
              <p14:nvPr/>
            </p14:nvContentPartPr>
            <p14:xfrm>
              <a:off x="5638114" y="3825028"/>
              <a:ext cx="191160" cy="125640"/>
            </p14:xfrm>
          </p:contentPart>
        </mc:Choice>
        <mc:Fallback xmlns="">
          <p:pic>
            <p:nvPicPr>
              <p:cNvPr id="151" name="Freihand 150">
                <a:extLst>
                  <a:ext uri="{FF2B5EF4-FFF2-40B4-BE49-F238E27FC236}">
                    <a16:creationId xmlns:a16="http://schemas.microsoft.com/office/drawing/2014/main" id="{8E814848-B892-1848-ACBA-AD1BC57AB625}"/>
                  </a:ext>
                </a:extLst>
              </p:cNvPr>
              <p:cNvPicPr/>
              <p:nvPr/>
            </p:nvPicPr>
            <p:blipFill>
              <a:blip r:embed="rId238"/>
              <a:stretch>
                <a:fillRect/>
              </a:stretch>
            </p:blipFill>
            <p:spPr>
              <a:xfrm>
                <a:off x="5629114" y="3816388"/>
                <a:ext cx="208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2" name="Freihand 151">
                <a:extLst>
                  <a:ext uri="{FF2B5EF4-FFF2-40B4-BE49-F238E27FC236}">
                    <a16:creationId xmlns:a16="http://schemas.microsoft.com/office/drawing/2014/main" id="{CADDACD0-6018-BF0E-7630-E0163430C7AF}"/>
                  </a:ext>
                </a:extLst>
              </p14:cNvPr>
              <p14:cNvContentPartPr/>
              <p14:nvPr/>
            </p14:nvContentPartPr>
            <p14:xfrm>
              <a:off x="5829634" y="3784708"/>
              <a:ext cx="13680" cy="14040"/>
            </p14:xfrm>
          </p:contentPart>
        </mc:Choice>
        <mc:Fallback xmlns="">
          <p:pic>
            <p:nvPicPr>
              <p:cNvPr id="152" name="Freihand 151">
                <a:extLst>
                  <a:ext uri="{FF2B5EF4-FFF2-40B4-BE49-F238E27FC236}">
                    <a16:creationId xmlns:a16="http://schemas.microsoft.com/office/drawing/2014/main" id="{CADDACD0-6018-BF0E-7630-E0163430C7AF}"/>
                  </a:ext>
                </a:extLst>
              </p:cNvPr>
              <p:cNvPicPr/>
              <p:nvPr/>
            </p:nvPicPr>
            <p:blipFill>
              <a:blip r:embed="rId240"/>
              <a:stretch>
                <a:fillRect/>
              </a:stretch>
            </p:blipFill>
            <p:spPr>
              <a:xfrm>
                <a:off x="5820994" y="3775708"/>
                <a:ext cx="3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3" name="Freihand 152">
                <a:extLst>
                  <a:ext uri="{FF2B5EF4-FFF2-40B4-BE49-F238E27FC236}">
                    <a16:creationId xmlns:a16="http://schemas.microsoft.com/office/drawing/2014/main" id="{52BC4455-04AF-7133-E19C-947A041979C4}"/>
                  </a:ext>
                </a:extLst>
              </p14:cNvPr>
              <p14:cNvContentPartPr/>
              <p14:nvPr/>
            </p14:nvContentPartPr>
            <p14:xfrm>
              <a:off x="5862754" y="3811348"/>
              <a:ext cx="286200" cy="191880"/>
            </p14:xfrm>
          </p:contentPart>
        </mc:Choice>
        <mc:Fallback xmlns="">
          <p:pic>
            <p:nvPicPr>
              <p:cNvPr id="153" name="Freihand 152">
                <a:extLst>
                  <a:ext uri="{FF2B5EF4-FFF2-40B4-BE49-F238E27FC236}">
                    <a16:creationId xmlns:a16="http://schemas.microsoft.com/office/drawing/2014/main" id="{52BC4455-04AF-7133-E19C-947A041979C4}"/>
                  </a:ext>
                </a:extLst>
              </p:cNvPr>
              <p:cNvPicPr/>
              <p:nvPr/>
            </p:nvPicPr>
            <p:blipFill>
              <a:blip r:embed="rId242"/>
              <a:stretch>
                <a:fillRect/>
              </a:stretch>
            </p:blipFill>
            <p:spPr>
              <a:xfrm>
                <a:off x="5854114" y="3802348"/>
                <a:ext cx="303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C80AA321-2F84-F518-9C35-2520F3AAE82A}"/>
                  </a:ext>
                </a:extLst>
              </p14:cNvPr>
              <p14:cNvContentPartPr/>
              <p14:nvPr/>
            </p14:nvContentPartPr>
            <p14:xfrm>
              <a:off x="6171994" y="3903508"/>
              <a:ext cx="277560" cy="172080"/>
            </p14:xfrm>
          </p:contentPart>
        </mc:Choice>
        <mc:Fallback xmlns="">
          <p:pic>
            <p:nvPicPr>
              <p:cNvPr id="154" name="Freihand 153">
                <a:extLst>
                  <a:ext uri="{FF2B5EF4-FFF2-40B4-BE49-F238E27FC236}">
                    <a16:creationId xmlns:a16="http://schemas.microsoft.com/office/drawing/2014/main" id="{C80AA321-2F84-F518-9C35-2520F3AAE82A}"/>
                  </a:ext>
                </a:extLst>
              </p:cNvPr>
              <p:cNvPicPr/>
              <p:nvPr/>
            </p:nvPicPr>
            <p:blipFill>
              <a:blip r:embed="rId244"/>
              <a:stretch>
                <a:fillRect/>
              </a:stretch>
            </p:blipFill>
            <p:spPr>
              <a:xfrm>
                <a:off x="6163354" y="3894508"/>
                <a:ext cx="295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5" name="Freihand 154">
                <a:extLst>
                  <a:ext uri="{FF2B5EF4-FFF2-40B4-BE49-F238E27FC236}">
                    <a16:creationId xmlns:a16="http://schemas.microsoft.com/office/drawing/2014/main" id="{20377243-6A4D-2B21-FD01-FE7F304A3E93}"/>
                  </a:ext>
                </a:extLst>
              </p14:cNvPr>
              <p14:cNvContentPartPr/>
              <p14:nvPr/>
            </p14:nvContentPartPr>
            <p14:xfrm>
              <a:off x="6418234" y="3985228"/>
              <a:ext cx="140400" cy="100440"/>
            </p14:xfrm>
          </p:contentPart>
        </mc:Choice>
        <mc:Fallback xmlns="">
          <p:pic>
            <p:nvPicPr>
              <p:cNvPr id="155" name="Freihand 154">
                <a:extLst>
                  <a:ext uri="{FF2B5EF4-FFF2-40B4-BE49-F238E27FC236}">
                    <a16:creationId xmlns:a16="http://schemas.microsoft.com/office/drawing/2014/main" id="{20377243-6A4D-2B21-FD01-FE7F304A3E93}"/>
                  </a:ext>
                </a:extLst>
              </p:cNvPr>
              <p:cNvPicPr/>
              <p:nvPr/>
            </p:nvPicPr>
            <p:blipFill>
              <a:blip r:embed="rId246"/>
              <a:stretch>
                <a:fillRect/>
              </a:stretch>
            </p:blipFill>
            <p:spPr>
              <a:xfrm>
                <a:off x="6409594" y="3976588"/>
                <a:ext cx="158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9B102C8F-718A-FEF7-A679-88AF37E4C5AA}"/>
                  </a:ext>
                </a:extLst>
              </p14:cNvPr>
              <p14:cNvContentPartPr/>
              <p14:nvPr/>
            </p14:nvContentPartPr>
            <p14:xfrm>
              <a:off x="6726034" y="3938788"/>
              <a:ext cx="164160" cy="131400"/>
            </p14:xfrm>
          </p:contentPart>
        </mc:Choice>
        <mc:Fallback xmlns="">
          <p:pic>
            <p:nvPicPr>
              <p:cNvPr id="157" name="Freihand 156">
                <a:extLst>
                  <a:ext uri="{FF2B5EF4-FFF2-40B4-BE49-F238E27FC236}">
                    <a16:creationId xmlns:a16="http://schemas.microsoft.com/office/drawing/2014/main" id="{9B102C8F-718A-FEF7-A679-88AF37E4C5AA}"/>
                  </a:ext>
                </a:extLst>
              </p:cNvPr>
              <p:cNvPicPr/>
              <p:nvPr/>
            </p:nvPicPr>
            <p:blipFill>
              <a:blip r:embed="rId248"/>
              <a:stretch>
                <a:fillRect/>
              </a:stretch>
            </p:blipFill>
            <p:spPr>
              <a:xfrm>
                <a:off x="6717394" y="3930148"/>
                <a:ext cx="181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E34020B1-842D-829C-FEE8-C7495EC00629}"/>
                  </a:ext>
                </a:extLst>
              </p14:cNvPr>
              <p14:cNvContentPartPr/>
              <p14:nvPr/>
            </p14:nvContentPartPr>
            <p14:xfrm>
              <a:off x="6927634" y="3906388"/>
              <a:ext cx="116640" cy="93960"/>
            </p14:xfrm>
          </p:contentPart>
        </mc:Choice>
        <mc:Fallback xmlns="">
          <p:pic>
            <p:nvPicPr>
              <p:cNvPr id="158" name="Freihand 157">
                <a:extLst>
                  <a:ext uri="{FF2B5EF4-FFF2-40B4-BE49-F238E27FC236}">
                    <a16:creationId xmlns:a16="http://schemas.microsoft.com/office/drawing/2014/main" id="{E34020B1-842D-829C-FEE8-C7495EC00629}"/>
                  </a:ext>
                </a:extLst>
              </p:cNvPr>
              <p:cNvPicPr/>
              <p:nvPr/>
            </p:nvPicPr>
            <p:blipFill>
              <a:blip r:embed="rId250"/>
              <a:stretch>
                <a:fillRect/>
              </a:stretch>
            </p:blipFill>
            <p:spPr>
              <a:xfrm>
                <a:off x="6918634" y="3897748"/>
                <a:ext cx="134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C72FC76F-E20A-F474-4C50-2A945BE99445}"/>
                  </a:ext>
                </a:extLst>
              </p14:cNvPr>
              <p14:cNvContentPartPr/>
              <p14:nvPr/>
            </p14:nvContentPartPr>
            <p14:xfrm>
              <a:off x="7121674" y="3717388"/>
              <a:ext cx="291240" cy="258120"/>
            </p14:xfrm>
          </p:contentPart>
        </mc:Choice>
        <mc:Fallback xmlns="">
          <p:pic>
            <p:nvPicPr>
              <p:cNvPr id="160" name="Freihand 159">
                <a:extLst>
                  <a:ext uri="{FF2B5EF4-FFF2-40B4-BE49-F238E27FC236}">
                    <a16:creationId xmlns:a16="http://schemas.microsoft.com/office/drawing/2014/main" id="{C72FC76F-E20A-F474-4C50-2A945BE99445}"/>
                  </a:ext>
                </a:extLst>
              </p:cNvPr>
              <p:cNvPicPr/>
              <p:nvPr/>
            </p:nvPicPr>
            <p:blipFill>
              <a:blip r:embed="rId252"/>
              <a:stretch>
                <a:fillRect/>
              </a:stretch>
            </p:blipFill>
            <p:spPr>
              <a:xfrm>
                <a:off x="7112674" y="3708388"/>
                <a:ext cx="308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Freihand 160">
                <a:extLst>
                  <a:ext uri="{FF2B5EF4-FFF2-40B4-BE49-F238E27FC236}">
                    <a16:creationId xmlns:a16="http://schemas.microsoft.com/office/drawing/2014/main" id="{7E1D6EF0-8C3F-4372-2DA8-51C2AFDF928E}"/>
                  </a:ext>
                </a:extLst>
              </p14:cNvPr>
              <p14:cNvContentPartPr/>
              <p14:nvPr/>
            </p14:nvContentPartPr>
            <p14:xfrm>
              <a:off x="7373314" y="3752668"/>
              <a:ext cx="16200" cy="12960"/>
            </p14:xfrm>
          </p:contentPart>
        </mc:Choice>
        <mc:Fallback xmlns="">
          <p:pic>
            <p:nvPicPr>
              <p:cNvPr id="161" name="Freihand 160">
                <a:extLst>
                  <a:ext uri="{FF2B5EF4-FFF2-40B4-BE49-F238E27FC236}">
                    <a16:creationId xmlns:a16="http://schemas.microsoft.com/office/drawing/2014/main" id="{7E1D6EF0-8C3F-4372-2DA8-51C2AFDF928E}"/>
                  </a:ext>
                </a:extLst>
              </p:cNvPr>
              <p:cNvPicPr/>
              <p:nvPr/>
            </p:nvPicPr>
            <p:blipFill>
              <a:blip r:embed="rId254"/>
              <a:stretch>
                <a:fillRect/>
              </a:stretch>
            </p:blipFill>
            <p:spPr>
              <a:xfrm>
                <a:off x="7364314" y="3744028"/>
                <a:ext cx="33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83FD02B6-3780-5CC0-7D97-943F205CCC4F}"/>
                  </a:ext>
                </a:extLst>
              </p14:cNvPr>
              <p14:cNvContentPartPr/>
              <p14:nvPr/>
            </p14:nvContentPartPr>
            <p14:xfrm>
              <a:off x="7466554" y="3803788"/>
              <a:ext cx="122400" cy="364320"/>
            </p14:xfrm>
          </p:contentPart>
        </mc:Choice>
        <mc:Fallback xmlns="">
          <p:pic>
            <p:nvPicPr>
              <p:cNvPr id="162" name="Freihand 161">
                <a:extLst>
                  <a:ext uri="{FF2B5EF4-FFF2-40B4-BE49-F238E27FC236}">
                    <a16:creationId xmlns:a16="http://schemas.microsoft.com/office/drawing/2014/main" id="{83FD02B6-3780-5CC0-7D97-943F205CCC4F}"/>
                  </a:ext>
                </a:extLst>
              </p:cNvPr>
              <p:cNvPicPr/>
              <p:nvPr/>
            </p:nvPicPr>
            <p:blipFill>
              <a:blip r:embed="rId256"/>
              <a:stretch>
                <a:fillRect/>
              </a:stretch>
            </p:blipFill>
            <p:spPr>
              <a:xfrm>
                <a:off x="7457914" y="3795148"/>
                <a:ext cx="1400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Freihand 162">
                <a:extLst>
                  <a:ext uri="{FF2B5EF4-FFF2-40B4-BE49-F238E27FC236}">
                    <a16:creationId xmlns:a16="http://schemas.microsoft.com/office/drawing/2014/main" id="{45D58DBB-D4E4-AB27-B8CC-ED7C51B9E1F3}"/>
                  </a:ext>
                </a:extLst>
              </p14:cNvPr>
              <p14:cNvContentPartPr/>
              <p14:nvPr/>
            </p14:nvContentPartPr>
            <p14:xfrm>
              <a:off x="7670314" y="3733588"/>
              <a:ext cx="230760" cy="143640"/>
            </p14:xfrm>
          </p:contentPart>
        </mc:Choice>
        <mc:Fallback xmlns="">
          <p:pic>
            <p:nvPicPr>
              <p:cNvPr id="163" name="Freihand 162">
                <a:extLst>
                  <a:ext uri="{FF2B5EF4-FFF2-40B4-BE49-F238E27FC236}">
                    <a16:creationId xmlns:a16="http://schemas.microsoft.com/office/drawing/2014/main" id="{45D58DBB-D4E4-AB27-B8CC-ED7C51B9E1F3}"/>
                  </a:ext>
                </a:extLst>
              </p:cNvPr>
              <p:cNvPicPr/>
              <p:nvPr/>
            </p:nvPicPr>
            <p:blipFill>
              <a:blip r:embed="rId258"/>
              <a:stretch>
                <a:fillRect/>
              </a:stretch>
            </p:blipFill>
            <p:spPr>
              <a:xfrm>
                <a:off x="7661674" y="3724948"/>
                <a:ext cx="24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84969B91-717E-1E0A-EC35-621C643C32C2}"/>
                  </a:ext>
                </a:extLst>
              </p14:cNvPr>
              <p14:cNvContentPartPr/>
              <p14:nvPr/>
            </p14:nvContentPartPr>
            <p14:xfrm>
              <a:off x="7809634" y="3588868"/>
              <a:ext cx="7560" cy="21240"/>
            </p14:xfrm>
          </p:contentPart>
        </mc:Choice>
        <mc:Fallback xmlns="">
          <p:pic>
            <p:nvPicPr>
              <p:cNvPr id="164" name="Freihand 163">
                <a:extLst>
                  <a:ext uri="{FF2B5EF4-FFF2-40B4-BE49-F238E27FC236}">
                    <a16:creationId xmlns:a16="http://schemas.microsoft.com/office/drawing/2014/main" id="{84969B91-717E-1E0A-EC35-621C643C32C2}"/>
                  </a:ext>
                </a:extLst>
              </p:cNvPr>
              <p:cNvPicPr/>
              <p:nvPr/>
            </p:nvPicPr>
            <p:blipFill>
              <a:blip r:embed="rId260"/>
              <a:stretch>
                <a:fillRect/>
              </a:stretch>
            </p:blipFill>
            <p:spPr>
              <a:xfrm>
                <a:off x="7800994" y="3580228"/>
                <a:ext cx="25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56615F13-411D-2EE6-DF77-7A4F02934ACD}"/>
                  </a:ext>
                </a:extLst>
              </p14:cNvPr>
              <p14:cNvContentPartPr/>
              <p14:nvPr/>
            </p14:nvContentPartPr>
            <p14:xfrm>
              <a:off x="8099434" y="3533428"/>
              <a:ext cx="113760" cy="236520"/>
            </p14:xfrm>
          </p:contentPart>
        </mc:Choice>
        <mc:Fallback xmlns="">
          <p:pic>
            <p:nvPicPr>
              <p:cNvPr id="165" name="Freihand 164">
                <a:extLst>
                  <a:ext uri="{FF2B5EF4-FFF2-40B4-BE49-F238E27FC236}">
                    <a16:creationId xmlns:a16="http://schemas.microsoft.com/office/drawing/2014/main" id="{56615F13-411D-2EE6-DF77-7A4F02934ACD}"/>
                  </a:ext>
                </a:extLst>
              </p:cNvPr>
              <p:cNvPicPr/>
              <p:nvPr/>
            </p:nvPicPr>
            <p:blipFill>
              <a:blip r:embed="rId262"/>
              <a:stretch>
                <a:fillRect/>
              </a:stretch>
            </p:blipFill>
            <p:spPr>
              <a:xfrm>
                <a:off x="8090434" y="3524788"/>
                <a:ext cx="131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 name="Freihand 166">
                <a:extLst>
                  <a:ext uri="{FF2B5EF4-FFF2-40B4-BE49-F238E27FC236}">
                    <a16:creationId xmlns:a16="http://schemas.microsoft.com/office/drawing/2014/main" id="{4BB84FF7-6F69-1B0B-1319-A69D992B38F5}"/>
                  </a:ext>
                </a:extLst>
              </p14:cNvPr>
              <p14:cNvContentPartPr/>
              <p14:nvPr/>
            </p14:nvContentPartPr>
            <p14:xfrm>
              <a:off x="8150914" y="3459988"/>
              <a:ext cx="181440" cy="305640"/>
            </p14:xfrm>
          </p:contentPart>
        </mc:Choice>
        <mc:Fallback xmlns="">
          <p:pic>
            <p:nvPicPr>
              <p:cNvPr id="167" name="Freihand 166">
                <a:extLst>
                  <a:ext uri="{FF2B5EF4-FFF2-40B4-BE49-F238E27FC236}">
                    <a16:creationId xmlns:a16="http://schemas.microsoft.com/office/drawing/2014/main" id="{4BB84FF7-6F69-1B0B-1319-A69D992B38F5}"/>
                  </a:ext>
                </a:extLst>
              </p:cNvPr>
              <p:cNvPicPr/>
              <p:nvPr/>
            </p:nvPicPr>
            <p:blipFill>
              <a:blip r:embed="rId264"/>
              <a:stretch>
                <a:fillRect/>
              </a:stretch>
            </p:blipFill>
            <p:spPr>
              <a:xfrm>
                <a:off x="8141914" y="3450988"/>
                <a:ext cx="199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8" name="Freihand 167">
                <a:extLst>
                  <a:ext uri="{FF2B5EF4-FFF2-40B4-BE49-F238E27FC236}">
                    <a16:creationId xmlns:a16="http://schemas.microsoft.com/office/drawing/2014/main" id="{233F5C8E-EDA7-82DB-7689-79ED65FD3FCE}"/>
                  </a:ext>
                </a:extLst>
              </p14:cNvPr>
              <p14:cNvContentPartPr/>
              <p14:nvPr/>
            </p14:nvContentPartPr>
            <p14:xfrm>
              <a:off x="8357194" y="3547828"/>
              <a:ext cx="140400" cy="131400"/>
            </p14:xfrm>
          </p:contentPart>
        </mc:Choice>
        <mc:Fallback xmlns="">
          <p:pic>
            <p:nvPicPr>
              <p:cNvPr id="168" name="Freihand 167">
                <a:extLst>
                  <a:ext uri="{FF2B5EF4-FFF2-40B4-BE49-F238E27FC236}">
                    <a16:creationId xmlns:a16="http://schemas.microsoft.com/office/drawing/2014/main" id="{233F5C8E-EDA7-82DB-7689-79ED65FD3FCE}"/>
                  </a:ext>
                </a:extLst>
              </p:cNvPr>
              <p:cNvPicPr/>
              <p:nvPr/>
            </p:nvPicPr>
            <p:blipFill>
              <a:blip r:embed="rId266"/>
              <a:stretch>
                <a:fillRect/>
              </a:stretch>
            </p:blipFill>
            <p:spPr>
              <a:xfrm>
                <a:off x="8348554" y="3538828"/>
                <a:ext cx="158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Freihand 168">
                <a:extLst>
                  <a:ext uri="{FF2B5EF4-FFF2-40B4-BE49-F238E27FC236}">
                    <a16:creationId xmlns:a16="http://schemas.microsoft.com/office/drawing/2014/main" id="{6978D517-820E-195E-19A3-162A2D3EE06E}"/>
                  </a:ext>
                </a:extLst>
              </p14:cNvPr>
              <p14:cNvContentPartPr/>
              <p14:nvPr/>
            </p14:nvContentPartPr>
            <p14:xfrm>
              <a:off x="8598394" y="3482668"/>
              <a:ext cx="195840" cy="120960"/>
            </p14:xfrm>
          </p:contentPart>
        </mc:Choice>
        <mc:Fallback xmlns="">
          <p:pic>
            <p:nvPicPr>
              <p:cNvPr id="169" name="Freihand 168">
                <a:extLst>
                  <a:ext uri="{FF2B5EF4-FFF2-40B4-BE49-F238E27FC236}">
                    <a16:creationId xmlns:a16="http://schemas.microsoft.com/office/drawing/2014/main" id="{6978D517-820E-195E-19A3-162A2D3EE06E}"/>
                  </a:ext>
                </a:extLst>
              </p:cNvPr>
              <p:cNvPicPr/>
              <p:nvPr/>
            </p:nvPicPr>
            <p:blipFill>
              <a:blip r:embed="rId268"/>
              <a:stretch>
                <a:fillRect/>
              </a:stretch>
            </p:blipFill>
            <p:spPr>
              <a:xfrm>
                <a:off x="8589394" y="3474028"/>
                <a:ext cx="213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0" name="Freihand 169">
                <a:extLst>
                  <a:ext uri="{FF2B5EF4-FFF2-40B4-BE49-F238E27FC236}">
                    <a16:creationId xmlns:a16="http://schemas.microsoft.com/office/drawing/2014/main" id="{FF72F250-E712-475D-E571-96F608DF4E46}"/>
                  </a:ext>
                </a:extLst>
              </p14:cNvPr>
              <p14:cNvContentPartPr/>
              <p14:nvPr/>
            </p14:nvContentPartPr>
            <p14:xfrm>
              <a:off x="8797834" y="3450988"/>
              <a:ext cx="126720" cy="72360"/>
            </p14:xfrm>
          </p:contentPart>
        </mc:Choice>
        <mc:Fallback xmlns="">
          <p:pic>
            <p:nvPicPr>
              <p:cNvPr id="170" name="Freihand 169">
                <a:extLst>
                  <a:ext uri="{FF2B5EF4-FFF2-40B4-BE49-F238E27FC236}">
                    <a16:creationId xmlns:a16="http://schemas.microsoft.com/office/drawing/2014/main" id="{FF72F250-E712-475D-E571-96F608DF4E46}"/>
                  </a:ext>
                </a:extLst>
              </p:cNvPr>
              <p:cNvPicPr/>
              <p:nvPr/>
            </p:nvPicPr>
            <p:blipFill>
              <a:blip r:embed="rId270"/>
              <a:stretch>
                <a:fillRect/>
              </a:stretch>
            </p:blipFill>
            <p:spPr>
              <a:xfrm>
                <a:off x="8788834" y="3442348"/>
                <a:ext cx="144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 name="Freihand 170">
                <a:extLst>
                  <a:ext uri="{FF2B5EF4-FFF2-40B4-BE49-F238E27FC236}">
                    <a16:creationId xmlns:a16="http://schemas.microsoft.com/office/drawing/2014/main" id="{0CBD1391-03A8-970C-5285-C25AE2AD821F}"/>
                  </a:ext>
                </a:extLst>
              </p14:cNvPr>
              <p14:cNvContentPartPr/>
              <p14:nvPr/>
            </p14:nvContentPartPr>
            <p14:xfrm>
              <a:off x="8940754" y="3285388"/>
              <a:ext cx="101520" cy="206640"/>
            </p14:xfrm>
          </p:contentPart>
        </mc:Choice>
        <mc:Fallback xmlns="">
          <p:pic>
            <p:nvPicPr>
              <p:cNvPr id="171" name="Freihand 170">
                <a:extLst>
                  <a:ext uri="{FF2B5EF4-FFF2-40B4-BE49-F238E27FC236}">
                    <a16:creationId xmlns:a16="http://schemas.microsoft.com/office/drawing/2014/main" id="{0CBD1391-03A8-970C-5285-C25AE2AD821F}"/>
                  </a:ext>
                </a:extLst>
              </p:cNvPr>
              <p:cNvPicPr/>
              <p:nvPr/>
            </p:nvPicPr>
            <p:blipFill>
              <a:blip r:embed="rId272"/>
              <a:stretch>
                <a:fillRect/>
              </a:stretch>
            </p:blipFill>
            <p:spPr>
              <a:xfrm>
                <a:off x="8931754" y="3276748"/>
                <a:ext cx="119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997F87B5-0DF4-CCCB-26EC-AA5122BA3B97}"/>
                  </a:ext>
                </a:extLst>
              </p14:cNvPr>
              <p14:cNvContentPartPr/>
              <p14:nvPr/>
            </p14:nvContentPartPr>
            <p14:xfrm>
              <a:off x="9006634" y="3401668"/>
              <a:ext cx="61920" cy="95760"/>
            </p14:xfrm>
          </p:contentPart>
        </mc:Choice>
        <mc:Fallback xmlns="">
          <p:pic>
            <p:nvPicPr>
              <p:cNvPr id="172" name="Freihand 171">
                <a:extLst>
                  <a:ext uri="{FF2B5EF4-FFF2-40B4-BE49-F238E27FC236}">
                    <a16:creationId xmlns:a16="http://schemas.microsoft.com/office/drawing/2014/main" id="{997F87B5-0DF4-CCCB-26EC-AA5122BA3B97}"/>
                  </a:ext>
                </a:extLst>
              </p:cNvPr>
              <p:cNvPicPr/>
              <p:nvPr/>
            </p:nvPicPr>
            <p:blipFill>
              <a:blip r:embed="rId274"/>
              <a:stretch>
                <a:fillRect/>
              </a:stretch>
            </p:blipFill>
            <p:spPr>
              <a:xfrm>
                <a:off x="8997634" y="3393028"/>
                <a:ext cx="79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49D0C5ED-4FDC-699B-6750-F83186F1F7BB}"/>
                  </a:ext>
                </a:extLst>
              </p14:cNvPr>
              <p14:cNvContentPartPr/>
              <p14:nvPr/>
            </p14:nvContentPartPr>
            <p14:xfrm>
              <a:off x="9065314" y="3320308"/>
              <a:ext cx="149400" cy="164520"/>
            </p14:xfrm>
          </p:contentPart>
        </mc:Choice>
        <mc:Fallback xmlns="">
          <p:pic>
            <p:nvPicPr>
              <p:cNvPr id="173" name="Freihand 172">
                <a:extLst>
                  <a:ext uri="{FF2B5EF4-FFF2-40B4-BE49-F238E27FC236}">
                    <a16:creationId xmlns:a16="http://schemas.microsoft.com/office/drawing/2014/main" id="{49D0C5ED-4FDC-699B-6750-F83186F1F7BB}"/>
                  </a:ext>
                </a:extLst>
              </p:cNvPr>
              <p:cNvPicPr/>
              <p:nvPr/>
            </p:nvPicPr>
            <p:blipFill>
              <a:blip r:embed="rId276"/>
              <a:stretch>
                <a:fillRect/>
              </a:stretch>
            </p:blipFill>
            <p:spPr>
              <a:xfrm>
                <a:off x="9056314" y="3311308"/>
                <a:ext cx="167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 name="Freihand 173">
                <a:extLst>
                  <a:ext uri="{FF2B5EF4-FFF2-40B4-BE49-F238E27FC236}">
                    <a16:creationId xmlns:a16="http://schemas.microsoft.com/office/drawing/2014/main" id="{F1A9DF4B-4D5A-36C5-C0F3-995BB0CD9CD7}"/>
                  </a:ext>
                </a:extLst>
              </p14:cNvPr>
              <p14:cNvContentPartPr/>
              <p14:nvPr/>
            </p14:nvContentPartPr>
            <p14:xfrm>
              <a:off x="9167914" y="3245068"/>
              <a:ext cx="91800" cy="216720"/>
            </p14:xfrm>
          </p:contentPart>
        </mc:Choice>
        <mc:Fallback xmlns="">
          <p:pic>
            <p:nvPicPr>
              <p:cNvPr id="174" name="Freihand 173">
                <a:extLst>
                  <a:ext uri="{FF2B5EF4-FFF2-40B4-BE49-F238E27FC236}">
                    <a16:creationId xmlns:a16="http://schemas.microsoft.com/office/drawing/2014/main" id="{F1A9DF4B-4D5A-36C5-C0F3-995BB0CD9CD7}"/>
                  </a:ext>
                </a:extLst>
              </p:cNvPr>
              <p:cNvPicPr/>
              <p:nvPr/>
            </p:nvPicPr>
            <p:blipFill>
              <a:blip r:embed="rId278"/>
              <a:stretch>
                <a:fillRect/>
              </a:stretch>
            </p:blipFill>
            <p:spPr>
              <a:xfrm>
                <a:off x="9159274" y="3236068"/>
                <a:ext cx="109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80066BC5-B3D7-186C-06E4-387DD30E5D50}"/>
                  </a:ext>
                </a:extLst>
              </p14:cNvPr>
              <p14:cNvContentPartPr/>
              <p14:nvPr/>
            </p14:nvContentPartPr>
            <p14:xfrm>
              <a:off x="9459154" y="3256228"/>
              <a:ext cx="84600" cy="233280"/>
            </p14:xfrm>
          </p:contentPart>
        </mc:Choice>
        <mc:Fallback xmlns="">
          <p:pic>
            <p:nvPicPr>
              <p:cNvPr id="175" name="Freihand 174">
                <a:extLst>
                  <a:ext uri="{FF2B5EF4-FFF2-40B4-BE49-F238E27FC236}">
                    <a16:creationId xmlns:a16="http://schemas.microsoft.com/office/drawing/2014/main" id="{80066BC5-B3D7-186C-06E4-387DD30E5D50}"/>
                  </a:ext>
                </a:extLst>
              </p:cNvPr>
              <p:cNvPicPr/>
              <p:nvPr/>
            </p:nvPicPr>
            <p:blipFill>
              <a:blip r:embed="rId280"/>
              <a:stretch>
                <a:fillRect/>
              </a:stretch>
            </p:blipFill>
            <p:spPr>
              <a:xfrm>
                <a:off x="9450154" y="3247588"/>
                <a:ext cx="102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1CA9B531-7D76-B536-F2D5-A8B1A55B4F8E}"/>
                  </a:ext>
                </a:extLst>
              </p14:cNvPr>
              <p14:cNvContentPartPr/>
              <p14:nvPr/>
            </p14:nvContentPartPr>
            <p14:xfrm>
              <a:off x="9572554" y="3242908"/>
              <a:ext cx="45720" cy="89280"/>
            </p14:xfrm>
          </p:contentPart>
        </mc:Choice>
        <mc:Fallback xmlns="">
          <p:pic>
            <p:nvPicPr>
              <p:cNvPr id="176" name="Freihand 175">
                <a:extLst>
                  <a:ext uri="{FF2B5EF4-FFF2-40B4-BE49-F238E27FC236}">
                    <a16:creationId xmlns:a16="http://schemas.microsoft.com/office/drawing/2014/main" id="{1CA9B531-7D76-B536-F2D5-A8B1A55B4F8E}"/>
                  </a:ext>
                </a:extLst>
              </p:cNvPr>
              <p:cNvPicPr/>
              <p:nvPr/>
            </p:nvPicPr>
            <p:blipFill>
              <a:blip r:embed="rId282"/>
              <a:stretch>
                <a:fillRect/>
              </a:stretch>
            </p:blipFill>
            <p:spPr>
              <a:xfrm>
                <a:off x="9563914" y="3234268"/>
                <a:ext cx="63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CC17CEF3-A8E0-CDB2-8545-CF754C9A8E3A}"/>
                  </a:ext>
                </a:extLst>
              </p14:cNvPr>
              <p14:cNvContentPartPr/>
              <p14:nvPr/>
            </p14:nvContentPartPr>
            <p14:xfrm>
              <a:off x="9649594" y="3164068"/>
              <a:ext cx="217080" cy="135000"/>
            </p14:xfrm>
          </p:contentPart>
        </mc:Choice>
        <mc:Fallback xmlns="">
          <p:pic>
            <p:nvPicPr>
              <p:cNvPr id="177" name="Freihand 176">
                <a:extLst>
                  <a:ext uri="{FF2B5EF4-FFF2-40B4-BE49-F238E27FC236}">
                    <a16:creationId xmlns:a16="http://schemas.microsoft.com/office/drawing/2014/main" id="{CC17CEF3-A8E0-CDB2-8545-CF754C9A8E3A}"/>
                  </a:ext>
                </a:extLst>
              </p:cNvPr>
              <p:cNvPicPr/>
              <p:nvPr/>
            </p:nvPicPr>
            <p:blipFill>
              <a:blip r:embed="rId284"/>
              <a:stretch>
                <a:fillRect/>
              </a:stretch>
            </p:blipFill>
            <p:spPr>
              <a:xfrm>
                <a:off x="9640594" y="3155428"/>
                <a:ext cx="234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434E5EC0-BB3E-2651-E884-354EE91CE8E1}"/>
                  </a:ext>
                </a:extLst>
              </p14:cNvPr>
              <p14:cNvContentPartPr/>
              <p14:nvPr/>
            </p14:nvContentPartPr>
            <p14:xfrm>
              <a:off x="9897634" y="3103228"/>
              <a:ext cx="122040" cy="139320"/>
            </p14:xfrm>
          </p:contentPart>
        </mc:Choice>
        <mc:Fallback xmlns="">
          <p:pic>
            <p:nvPicPr>
              <p:cNvPr id="178" name="Freihand 177">
                <a:extLst>
                  <a:ext uri="{FF2B5EF4-FFF2-40B4-BE49-F238E27FC236}">
                    <a16:creationId xmlns:a16="http://schemas.microsoft.com/office/drawing/2014/main" id="{434E5EC0-BB3E-2651-E884-354EE91CE8E1}"/>
                  </a:ext>
                </a:extLst>
              </p:cNvPr>
              <p:cNvPicPr/>
              <p:nvPr/>
            </p:nvPicPr>
            <p:blipFill>
              <a:blip r:embed="rId286"/>
              <a:stretch>
                <a:fillRect/>
              </a:stretch>
            </p:blipFill>
            <p:spPr>
              <a:xfrm>
                <a:off x="9888634" y="3094588"/>
                <a:ext cx="139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F12776EE-FF83-2E39-2449-FC53A35B2DDA}"/>
                  </a:ext>
                </a:extLst>
              </p14:cNvPr>
              <p14:cNvContentPartPr/>
              <p14:nvPr/>
            </p14:nvContentPartPr>
            <p14:xfrm>
              <a:off x="10037674" y="3043108"/>
              <a:ext cx="176760" cy="156600"/>
            </p14:xfrm>
          </p:contentPart>
        </mc:Choice>
        <mc:Fallback xmlns="">
          <p:pic>
            <p:nvPicPr>
              <p:cNvPr id="179" name="Freihand 178">
                <a:extLst>
                  <a:ext uri="{FF2B5EF4-FFF2-40B4-BE49-F238E27FC236}">
                    <a16:creationId xmlns:a16="http://schemas.microsoft.com/office/drawing/2014/main" id="{F12776EE-FF83-2E39-2449-FC53A35B2DDA}"/>
                  </a:ext>
                </a:extLst>
              </p:cNvPr>
              <p:cNvPicPr/>
              <p:nvPr/>
            </p:nvPicPr>
            <p:blipFill>
              <a:blip r:embed="rId288"/>
              <a:stretch>
                <a:fillRect/>
              </a:stretch>
            </p:blipFill>
            <p:spPr>
              <a:xfrm>
                <a:off x="10029034" y="3034468"/>
                <a:ext cx="194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3082AB1C-692A-BEE2-86FD-2E3C63EC9397}"/>
                  </a:ext>
                </a:extLst>
              </p14:cNvPr>
              <p14:cNvContentPartPr/>
              <p14:nvPr/>
            </p14:nvContentPartPr>
            <p14:xfrm>
              <a:off x="10239994" y="2977948"/>
              <a:ext cx="155160" cy="189720"/>
            </p14:xfrm>
          </p:contentPart>
        </mc:Choice>
        <mc:Fallback xmlns="">
          <p:pic>
            <p:nvPicPr>
              <p:cNvPr id="180" name="Freihand 179">
                <a:extLst>
                  <a:ext uri="{FF2B5EF4-FFF2-40B4-BE49-F238E27FC236}">
                    <a16:creationId xmlns:a16="http://schemas.microsoft.com/office/drawing/2014/main" id="{3082AB1C-692A-BEE2-86FD-2E3C63EC9397}"/>
                  </a:ext>
                </a:extLst>
              </p:cNvPr>
              <p:cNvPicPr/>
              <p:nvPr/>
            </p:nvPicPr>
            <p:blipFill>
              <a:blip r:embed="rId290"/>
              <a:stretch>
                <a:fillRect/>
              </a:stretch>
            </p:blipFill>
            <p:spPr>
              <a:xfrm>
                <a:off x="10230994" y="2969308"/>
                <a:ext cx="172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Freihand 183">
                <a:extLst>
                  <a:ext uri="{FF2B5EF4-FFF2-40B4-BE49-F238E27FC236}">
                    <a16:creationId xmlns:a16="http://schemas.microsoft.com/office/drawing/2014/main" id="{60A1F149-C82D-BAC4-6EF7-0E162A461CD1}"/>
                  </a:ext>
                </a:extLst>
              </p14:cNvPr>
              <p14:cNvContentPartPr/>
              <p14:nvPr/>
            </p14:nvContentPartPr>
            <p14:xfrm>
              <a:off x="3511954" y="4180708"/>
              <a:ext cx="225360" cy="93960"/>
            </p14:xfrm>
          </p:contentPart>
        </mc:Choice>
        <mc:Fallback xmlns="">
          <p:pic>
            <p:nvPicPr>
              <p:cNvPr id="184" name="Freihand 183">
                <a:extLst>
                  <a:ext uri="{FF2B5EF4-FFF2-40B4-BE49-F238E27FC236}">
                    <a16:creationId xmlns:a16="http://schemas.microsoft.com/office/drawing/2014/main" id="{60A1F149-C82D-BAC4-6EF7-0E162A461CD1}"/>
                  </a:ext>
                </a:extLst>
              </p:cNvPr>
              <p:cNvPicPr/>
              <p:nvPr/>
            </p:nvPicPr>
            <p:blipFill>
              <a:blip r:embed="rId292"/>
              <a:stretch>
                <a:fillRect/>
              </a:stretch>
            </p:blipFill>
            <p:spPr>
              <a:xfrm>
                <a:off x="3503314" y="4172068"/>
                <a:ext cx="243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5" name="Freihand 184">
                <a:extLst>
                  <a:ext uri="{FF2B5EF4-FFF2-40B4-BE49-F238E27FC236}">
                    <a16:creationId xmlns:a16="http://schemas.microsoft.com/office/drawing/2014/main" id="{5CC234EB-FDCE-AD6D-3917-FC9FF37A993F}"/>
                  </a:ext>
                </a:extLst>
              </p14:cNvPr>
              <p14:cNvContentPartPr/>
              <p14:nvPr/>
            </p14:nvContentPartPr>
            <p14:xfrm>
              <a:off x="3635434" y="4010428"/>
              <a:ext cx="3600" cy="16920"/>
            </p14:xfrm>
          </p:contentPart>
        </mc:Choice>
        <mc:Fallback xmlns="">
          <p:pic>
            <p:nvPicPr>
              <p:cNvPr id="185" name="Freihand 184">
                <a:extLst>
                  <a:ext uri="{FF2B5EF4-FFF2-40B4-BE49-F238E27FC236}">
                    <a16:creationId xmlns:a16="http://schemas.microsoft.com/office/drawing/2014/main" id="{5CC234EB-FDCE-AD6D-3917-FC9FF37A993F}"/>
                  </a:ext>
                </a:extLst>
              </p:cNvPr>
              <p:cNvPicPr/>
              <p:nvPr/>
            </p:nvPicPr>
            <p:blipFill>
              <a:blip r:embed="rId294"/>
              <a:stretch>
                <a:fillRect/>
              </a:stretch>
            </p:blipFill>
            <p:spPr>
              <a:xfrm>
                <a:off x="3626794" y="4001788"/>
                <a:ext cx="21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6" name="Freihand 185">
                <a:extLst>
                  <a:ext uri="{FF2B5EF4-FFF2-40B4-BE49-F238E27FC236}">
                    <a16:creationId xmlns:a16="http://schemas.microsoft.com/office/drawing/2014/main" id="{6819BBE7-F8F7-1825-C63F-5C15BF4997D2}"/>
                  </a:ext>
                </a:extLst>
              </p14:cNvPr>
              <p14:cNvContentPartPr/>
              <p14:nvPr/>
            </p14:nvContentPartPr>
            <p14:xfrm>
              <a:off x="3683674" y="4178188"/>
              <a:ext cx="90000" cy="127800"/>
            </p14:xfrm>
          </p:contentPart>
        </mc:Choice>
        <mc:Fallback xmlns="">
          <p:pic>
            <p:nvPicPr>
              <p:cNvPr id="186" name="Freihand 185">
                <a:extLst>
                  <a:ext uri="{FF2B5EF4-FFF2-40B4-BE49-F238E27FC236}">
                    <a16:creationId xmlns:a16="http://schemas.microsoft.com/office/drawing/2014/main" id="{6819BBE7-F8F7-1825-C63F-5C15BF4997D2}"/>
                  </a:ext>
                </a:extLst>
              </p:cNvPr>
              <p:cNvPicPr/>
              <p:nvPr/>
            </p:nvPicPr>
            <p:blipFill>
              <a:blip r:embed="rId296"/>
              <a:stretch>
                <a:fillRect/>
              </a:stretch>
            </p:blipFill>
            <p:spPr>
              <a:xfrm>
                <a:off x="3674674" y="4169548"/>
                <a:ext cx="107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7" name="Freihand 186">
                <a:extLst>
                  <a:ext uri="{FF2B5EF4-FFF2-40B4-BE49-F238E27FC236}">
                    <a16:creationId xmlns:a16="http://schemas.microsoft.com/office/drawing/2014/main" id="{8B54939A-62B2-6A2B-CD92-6AF3DFB1E271}"/>
                  </a:ext>
                </a:extLst>
              </p14:cNvPr>
              <p14:cNvContentPartPr/>
              <p14:nvPr/>
            </p14:nvContentPartPr>
            <p14:xfrm>
              <a:off x="3983554" y="4189348"/>
              <a:ext cx="169920" cy="86760"/>
            </p14:xfrm>
          </p:contentPart>
        </mc:Choice>
        <mc:Fallback xmlns="">
          <p:pic>
            <p:nvPicPr>
              <p:cNvPr id="187" name="Freihand 186">
                <a:extLst>
                  <a:ext uri="{FF2B5EF4-FFF2-40B4-BE49-F238E27FC236}">
                    <a16:creationId xmlns:a16="http://schemas.microsoft.com/office/drawing/2014/main" id="{8B54939A-62B2-6A2B-CD92-6AF3DFB1E271}"/>
                  </a:ext>
                </a:extLst>
              </p:cNvPr>
              <p:cNvPicPr/>
              <p:nvPr/>
            </p:nvPicPr>
            <p:blipFill>
              <a:blip r:embed="rId298"/>
              <a:stretch>
                <a:fillRect/>
              </a:stretch>
            </p:blipFill>
            <p:spPr>
              <a:xfrm>
                <a:off x="3974554" y="4180348"/>
                <a:ext cx="187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8" name="Freihand 187">
                <a:extLst>
                  <a:ext uri="{FF2B5EF4-FFF2-40B4-BE49-F238E27FC236}">
                    <a16:creationId xmlns:a16="http://schemas.microsoft.com/office/drawing/2014/main" id="{4DBECEDE-CE03-0D24-0367-A4CBF8A12AA8}"/>
                  </a:ext>
                </a:extLst>
              </p14:cNvPr>
              <p14:cNvContentPartPr/>
              <p14:nvPr/>
            </p14:nvContentPartPr>
            <p14:xfrm>
              <a:off x="4220074" y="4065508"/>
              <a:ext cx="308160" cy="184320"/>
            </p14:xfrm>
          </p:contentPart>
        </mc:Choice>
        <mc:Fallback xmlns="">
          <p:pic>
            <p:nvPicPr>
              <p:cNvPr id="188" name="Freihand 187">
                <a:extLst>
                  <a:ext uri="{FF2B5EF4-FFF2-40B4-BE49-F238E27FC236}">
                    <a16:creationId xmlns:a16="http://schemas.microsoft.com/office/drawing/2014/main" id="{4DBECEDE-CE03-0D24-0367-A4CBF8A12AA8}"/>
                  </a:ext>
                </a:extLst>
              </p:cNvPr>
              <p:cNvPicPr/>
              <p:nvPr/>
            </p:nvPicPr>
            <p:blipFill>
              <a:blip r:embed="rId300"/>
              <a:stretch>
                <a:fillRect/>
              </a:stretch>
            </p:blipFill>
            <p:spPr>
              <a:xfrm>
                <a:off x="4211074" y="4056508"/>
                <a:ext cx="325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0" name="Freihand 189">
                <a:extLst>
                  <a:ext uri="{FF2B5EF4-FFF2-40B4-BE49-F238E27FC236}">
                    <a16:creationId xmlns:a16="http://schemas.microsoft.com/office/drawing/2014/main" id="{5355F0B2-F277-6EC9-7C2D-1C88383B3392}"/>
                  </a:ext>
                </a:extLst>
              </p14:cNvPr>
              <p14:cNvContentPartPr/>
              <p14:nvPr/>
            </p14:nvContentPartPr>
            <p14:xfrm>
              <a:off x="4715074" y="4095388"/>
              <a:ext cx="101520" cy="227520"/>
            </p14:xfrm>
          </p:contentPart>
        </mc:Choice>
        <mc:Fallback xmlns="">
          <p:pic>
            <p:nvPicPr>
              <p:cNvPr id="190" name="Freihand 189">
                <a:extLst>
                  <a:ext uri="{FF2B5EF4-FFF2-40B4-BE49-F238E27FC236}">
                    <a16:creationId xmlns:a16="http://schemas.microsoft.com/office/drawing/2014/main" id="{5355F0B2-F277-6EC9-7C2D-1C88383B3392}"/>
                  </a:ext>
                </a:extLst>
              </p:cNvPr>
              <p:cNvPicPr/>
              <p:nvPr/>
            </p:nvPicPr>
            <p:blipFill>
              <a:blip r:embed="rId302"/>
              <a:stretch>
                <a:fillRect/>
              </a:stretch>
            </p:blipFill>
            <p:spPr>
              <a:xfrm>
                <a:off x="4706434" y="4086748"/>
                <a:ext cx="119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1" name="Freihand 190">
                <a:extLst>
                  <a:ext uri="{FF2B5EF4-FFF2-40B4-BE49-F238E27FC236}">
                    <a16:creationId xmlns:a16="http://schemas.microsoft.com/office/drawing/2014/main" id="{CC417579-7C80-CB9C-3086-3D47257F3556}"/>
                  </a:ext>
                </a:extLst>
              </p14:cNvPr>
              <p14:cNvContentPartPr/>
              <p14:nvPr/>
            </p14:nvContentPartPr>
            <p14:xfrm>
              <a:off x="4890394" y="4221388"/>
              <a:ext cx="91800" cy="64800"/>
            </p14:xfrm>
          </p:contentPart>
        </mc:Choice>
        <mc:Fallback xmlns="">
          <p:pic>
            <p:nvPicPr>
              <p:cNvPr id="191" name="Freihand 190">
                <a:extLst>
                  <a:ext uri="{FF2B5EF4-FFF2-40B4-BE49-F238E27FC236}">
                    <a16:creationId xmlns:a16="http://schemas.microsoft.com/office/drawing/2014/main" id="{CC417579-7C80-CB9C-3086-3D47257F3556}"/>
                  </a:ext>
                </a:extLst>
              </p:cNvPr>
              <p:cNvPicPr/>
              <p:nvPr/>
            </p:nvPicPr>
            <p:blipFill>
              <a:blip r:embed="rId304"/>
              <a:stretch>
                <a:fillRect/>
              </a:stretch>
            </p:blipFill>
            <p:spPr>
              <a:xfrm>
                <a:off x="4881394" y="4212748"/>
                <a:ext cx="109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2" name="Freihand 191">
                <a:extLst>
                  <a:ext uri="{FF2B5EF4-FFF2-40B4-BE49-F238E27FC236}">
                    <a16:creationId xmlns:a16="http://schemas.microsoft.com/office/drawing/2014/main" id="{294D5BBD-6248-C413-7E17-41E276C38B73}"/>
                  </a:ext>
                </a:extLst>
              </p14:cNvPr>
              <p14:cNvContentPartPr/>
              <p14:nvPr/>
            </p14:nvContentPartPr>
            <p14:xfrm>
              <a:off x="5132314" y="4241908"/>
              <a:ext cx="60840" cy="213840"/>
            </p14:xfrm>
          </p:contentPart>
        </mc:Choice>
        <mc:Fallback xmlns="">
          <p:pic>
            <p:nvPicPr>
              <p:cNvPr id="192" name="Freihand 191">
                <a:extLst>
                  <a:ext uri="{FF2B5EF4-FFF2-40B4-BE49-F238E27FC236}">
                    <a16:creationId xmlns:a16="http://schemas.microsoft.com/office/drawing/2014/main" id="{294D5BBD-6248-C413-7E17-41E276C38B73}"/>
                  </a:ext>
                </a:extLst>
              </p:cNvPr>
              <p:cNvPicPr/>
              <p:nvPr/>
            </p:nvPicPr>
            <p:blipFill>
              <a:blip r:embed="rId306"/>
              <a:stretch>
                <a:fillRect/>
              </a:stretch>
            </p:blipFill>
            <p:spPr>
              <a:xfrm>
                <a:off x="5123314" y="4233268"/>
                <a:ext cx="78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3" name="Freihand 192">
                <a:extLst>
                  <a:ext uri="{FF2B5EF4-FFF2-40B4-BE49-F238E27FC236}">
                    <a16:creationId xmlns:a16="http://schemas.microsoft.com/office/drawing/2014/main" id="{AB5DFB25-D34D-A038-FE38-C1AE5D3B391D}"/>
                  </a:ext>
                </a:extLst>
              </p14:cNvPr>
              <p14:cNvContentPartPr/>
              <p14:nvPr/>
            </p14:nvContentPartPr>
            <p14:xfrm>
              <a:off x="5237074" y="4244068"/>
              <a:ext cx="91800" cy="75240"/>
            </p14:xfrm>
          </p:contentPart>
        </mc:Choice>
        <mc:Fallback xmlns="">
          <p:pic>
            <p:nvPicPr>
              <p:cNvPr id="193" name="Freihand 192">
                <a:extLst>
                  <a:ext uri="{FF2B5EF4-FFF2-40B4-BE49-F238E27FC236}">
                    <a16:creationId xmlns:a16="http://schemas.microsoft.com/office/drawing/2014/main" id="{AB5DFB25-D34D-A038-FE38-C1AE5D3B391D}"/>
                  </a:ext>
                </a:extLst>
              </p:cNvPr>
              <p:cNvPicPr/>
              <p:nvPr/>
            </p:nvPicPr>
            <p:blipFill>
              <a:blip r:embed="rId308"/>
              <a:stretch>
                <a:fillRect/>
              </a:stretch>
            </p:blipFill>
            <p:spPr>
              <a:xfrm>
                <a:off x="5228074" y="4235428"/>
                <a:ext cx="109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4" name="Freihand 193">
                <a:extLst>
                  <a:ext uri="{FF2B5EF4-FFF2-40B4-BE49-F238E27FC236}">
                    <a16:creationId xmlns:a16="http://schemas.microsoft.com/office/drawing/2014/main" id="{20A7738D-7EF8-2A1A-9316-EED23EDFAA64}"/>
                  </a:ext>
                </a:extLst>
              </p14:cNvPr>
              <p14:cNvContentPartPr/>
              <p14:nvPr/>
            </p14:nvContentPartPr>
            <p14:xfrm>
              <a:off x="5355514" y="4224988"/>
              <a:ext cx="104760" cy="93240"/>
            </p14:xfrm>
          </p:contentPart>
        </mc:Choice>
        <mc:Fallback xmlns="">
          <p:pic>
            <p:nvPicPr>
              <p:cNvPr id="194" name="Freihand 193">
                <a:extLst>
                  <a:ext uri="{FF2B5EF4-FFF2-40B4-BE49-F238E27FC236}">
                    <a16:creationId xmlns:a16="http://schemas.microsoft.com/office/drawing/2014/main" id="{20A7738D-7EF8-2A1A-9316-EED23EDFAA64}"/>
                  </a:ext>
                </a:extLst>
              </p:cNvPr>
              <p:cNvPicPr/>
              <p:nvPr/>
            </p:nvPicPr>
            <p:blipFill>
              <a:blip r:embed="rId310"/>
              <a:stretch>
                <a:fillRect/>
              </a:stretch>
            </p:blipFill>
            <p:spPr>
              <a:xfrm>
                <a:off x="5346514" y="4216348"/>
                <a:ext cx="122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5" name="Freihand 194">
                <a:extLst>
                  <a:ext uri="{FF2B5EF4-FFF2-40B4-BE49-F238E27FC236}">
                    <a16:creationId xmlns:a16="http://schemas.microsoft.com/office/drawing/2014/main" id="{8839613D-04AA-027C-F770-3DC7F2CBC38A}"/>
                  </a:ext>
                </a:extLst>
              </p14:cNvPr>
              <p14:cNvContentPartPr/>
              <p14:nvPr/>
            </p14:nvContentPartPr>
            <p14:xfrm>
              <a:off x="5471794" y="4235428"/>
              <a:ext cx="113400" cy="105120"/>
            </p14:xfrm>
          </p:contentPart>
        </mc:Choice>
        <mc:Fallback xmlns="">
          <p:pic>
            <p:nvPicPr>
              <p:cNvPr id="195" name="Freihand 194">
                <a:extLst>
                  <a:ext uri="{FF2B5EF4-FFF2-40B4-BE49-F238E27FC236}">
                    <a16:creationId xmlns:a16="http://schemas.microsoft.com/office/drawing/2014/main" id="{8839613D-04AA-027C-F770-3DC7F2CBC38A}"/>
                  </a:ext>
                </a:extLst>
              </p:cNvPr>
              <p:cNvPicPr/>
              <p:nvPr/>
            </p:nvPicPr>
            <p:blipFill>
              <a:blip r:embed="rId312"/>
              <a:stretch>
                <a:fillRect/>
              </a:stretch>
            </p:blipFill>
            <p:spPr>
              <a:xfrm>
                <a:off x="5462794" y="4226428"/>
                <a:ext cx="131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6" name="Freihand 195">
                <a:extLst>
                  <a:ext uri="{FF2B5EF4-FFF2-40B4-BE49-F238E27FC236}">
                    <a16:creationId xmlns:a16="http://schemas.microsoft.com/office/drawing/2014/main" id="{27184B32-4B1A-1345-D474-437E22AAE259}"/>
                  </a:ext>
                </a:extLst>
              </p14:cNvPr>
              <p14:cNvContentPartPr/>
              <p14:nvPr/>
            </p14:nvContentPartPr>
            <p14:xfrm>
              <a:off x="5669074" y="4245148"/>
              <a:ext cx="18000" cy="103320"/>
            </p14:xfrm>
          </p:contentPart>
        </mc:Choice>
        <mc:Fallback xmlns="">
          <p:pic>
            <p:nvPicPr>
              <p:cNvPr id="196" name="Freihand 195">
                <a:extLst>
                  <a:ext uri="{FF2B5EF4-FFF2-40B4-BE49-F238E27FC236}">
                    <a16:creationId xmlns:a16="http://schemas.microsoft.com/office/drawing/2014/main" id="{27184B32-4B1A-1345-D474-437E22AAE259}"/>
                  </a:ext>
                </a:extLst>
              </p:cNvPr>
              <p:cNvPicPr/>
              <p:nvPr/>
            </p:nvPicPr>
            <p:blipFill>
              <a:blip r:embed="rId314"/>
              <a:stretch>
                <a:fillRect/>
              </a:stretch>
            </p:blipFill>
            <p:spPr>
              <a:xfrm>
                <a:off x="5660074" y="4236508"/>
                <a:ext cx="3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7" name="Freihand 196">
                <a:extLst>
                  <a:ext uri="{FF2B5EF4-FFF2-40B4-BE49-F238E27FC236}">
                    <a16:creationId xmlns:a16="http://schemas.microsoft.com/office/drawing/2014/main" id="{B87CB9F4-98B6-EF36-141C-DD0635CBE804}"/>
                  </a:ext>
                </a:extLst>
              </p14:cNvPr>
              <p14:cNvContentPartPr/>
              <p14:nvPr/>
            </p14:nvContentPartPr>
            <p14:xfrm>
              <a:off x="5737114" y="4200508"/>
              <a:ext cx="110160" cy="187200"/>
            </p14:xfrm>
          </p:contentPart>
        </mc:Choice>
        <mc:Fallback xmlns="">
          <p:pic>
            <p:nvPicPr>
              <p:cNvPr id="197" name="Freihand 196">
                <a:extLst>
                  <a:ext uri="{FF2B5EF4-FFF2-40B4-BE49-F238E27FC236}">
                    <a16:creationId xmlns:a16="http://schemas.microsoft.com/office/drawing/2014/main" id="{B87CB9F4-98B6-EF36-141C-DD0635CBE804}"/>
                  </a:ext>
                </a:extLst>
              </p:cNvPr>
              <p:cNvPicPr/>
              <p:nvPr/>
            </p:nvPicPr>
            <p:blipFill>
              <a:blip r:embed="rId316"/>
              <a:stretch>
                <a:fillRect/>
              </a:stretch>
            </p:blipFill>
            <p:spPr>
              <a:xfrm>
                <a:off x="5728474" y="4191868"/>
                <a:ext cx="127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8" name="Freihand 197">
                <a:extLst>
                  <a:ext uri="{FF2B5EF4-FFF2-40B4-BE49-F238E27FC236}">
                    <a16:creationId xmlns:a16="http://schemas.microsoft.com/office/drawing/2014/main" id="{E3EB0576-6F46-EE36-D0F1-C3166B12C052}"/>
                  </a:ext>
                </a:extLst>
              </p14:cNvPr>
              <p14:cNvContentPartPr/>
              <p14:nvPr/>
            </p14:nvContentPartPr>
            <p14:xfrm>
              <a:off x="5880394" y="4172068"/>
              <a:ext cx="177840" cy="343800"/>
            </p14:xfrm>
          </p:contentPart>
        </mc:Choice>
        <mc:Fallback xmlns="">
          <p:pic>
            <p:nvPicPr>
              <p:cNvPr id="198" name="Freihand 197">
                <a:extLst>
                  <a:ext uri="{FF2B5EF4-FFF2-40B4-BE49-F238E27FC236}">
                    <a16:creationId xmlns:a16="http://schemas.microsoft.com/office/drawing/2014/main" id="{E3EB0576-6F46-EE36-D0F1-C3166B12C052}"/>
                  </a:ext>
                </a:extLst>
              </p:cNvPr>
              <p:cNvPicPr/>
              <p:nvPr/>
            </p:nvPicPr>
            <p:blipFill>
              <a:blip r:embed="rId318"/>
              <a:stretch>
                <a:fillRect/>
              </a:stretch>
            </p:blipFill>
            <p:spPr>
              <a:xfrm>
                <a:off x="5871754" y="4163068"/>
                <a:ext cx="1954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9" name="Freihand 198">
                <a:extLst>
                  <a:ext uri="{FF2B5EF4-FFF2-40B4-BE49-F238E27FC236}">
                    <a16:creationId xmlns:a16="http://schemas.microsoft.com/office/drawing/2014/main" id="{EB319704-4117-4F21-05F6-1B00F908CDFA}"/>
                  </a:ext>
                </a:extLst>
              </p14:cNvPr>
              <p14:cNvContentPartPr/>
              <p14:nvPr/>
            </p14:nvContentPartPr>
            <p14:xfrm>
              <a:off x="5632714" y="4043188"/>
              <a:ext cx="12960" cy="10440"/>
            </p14:xfrm>
          </p:contentPart>
        </mc:Choice>
        <mc:Fallback xmlns="">
          <p:pic>
            <p:nvPicPr>
              <p:cNvPr id="199" name="Freihand 198">
                <a:extLst>
                  <a:ext uri="{FF2B5EF4-FFF2-40B4-BE49-F238E27FC236}">
                    <a16:creationId xmlns:a16="http://schemas.microsoft.com/office/drawing/2014/main" id="{EB319704-4117-4F21-05F6-1B00F908CDFA}"/>
                  </a:ext>
                </a:extLst>
              </p:cNvPr>
              <p:cNvPicPr/>
              <p:nvPr/>
            </p:nvPicPr>
            <p:blipFill>
              <a:blip r:embed="rId254"/>
              <a:stretch>
                <a:fillRect/>
              </a:stretch>
            </p:blipFill>
            <p:spPr>
              <a:xfrm>
                <a:off x="5623714" y="4034188"/>
                <a:ext cx="30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Freihand 199">
                <a:extLst>
                  <a:ext uri="{FF2B5EF4-FFF2-40B4-BE49-F238E27FC236}">
                    <a16:creationId xmlns:a16="http://schemas.microsoft.com/office/drawing/2014/main" id="{84CB381F-67CE-9AB7-E0E3-842EEAAF7359}"/>
                  </a:ext>
                </a:extLst>
              </p14:cNvPr>
              <p14:cNvContentPartPr/>
              <p14:nvPr/>
            </p14:nvContentPartPr>
            <p14:xfrm>
              <a:off x="6294394" y="4329388"/>
              <a:ext cx="98280" cy="137880"/>
            </p14:xfrm>
          </p:contentPart>
        </mc:Choice>
        <mc:Fallback xmlns="">
          <p:pic>
            <p:nvPicPr>
              <p:cNvPr id="200" name="Freihand 199">
                <a:extLst>
                  <a:ext uri="{FF2B5EF4-FFF2-40B4-BE49-F238E27FC236}">
                    <a16:creationId xmlns:a16="http://schemas.microsoft.com/office/drawing/2014/main" id="{84CB381F-67CE-9AB7-E0E3-842EEAAF7359}"/>
                  </a:ext>
                </a:extLst>
              </p:cNvPr>
              <p:cNvPicPr/>
              <p:nvPr/>
            </p:nvPicPr>
            <p:blipFill>
              <a:blip r:embed="rId321"/>
              <a:stretch>
                <a:fillRect/>
              </a:stretch>
            </p:blipFill>
            <p:spPr>
              <a:xfrm>
                <a:off x="6285394" y="4320388"/>
                <a:ext cx="115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Freihand 200">
                <a:extLst>
                  <a:ext uri="{FF2B5EF4-FFF2-40B4-BE49-F238E27FC236}">
                    <a16:creationId xmlns:a16="http://schemas.microsoft.com/office/drawing/2014/main" id="{9D2B5D28-1734-2376-3430-F6C88AE78019}"/>
                  </a:ext>
                </a:extLst>
              </p14:cNvPr>
              <p14:cNvContentPartPr/>
              <p14:nvPr/>
            </p14:nvContentPartPr>
            <p14:xfrm>
              <a:off x="6447754" y="4352068"/>
              <a:ext cx="229320" cy="88200"/>
            </p14:xfrm>
          </p:contentPart>
        </mc:Choice>
        <mc:Fallback xmlns="">
          <p:pic>
            <p:nvPicPr>
              <p:cNvPr id="201" name="Freihand 200">
                <a:extLst>
                  <a:ext uri="{FF2B5EF4-FFF2-40B4-BE49-F238E27FC236}">
                    <a16:creationId xmlns:a16="http://schemas.microsoft.com/office/drawing/2014/main" id="{9D2B5D28-1734-2376-3430-F6C88AE78019}"/>
                  </a:ext>
                </a:extLst>
              </p:cNvPr>
              <p:cNvPicPr/>
              <p:nvPr/>
            </p:nvPicPr>
            <p:blipFill>
              <a:blip r:embed="rId323"/>
              <a:stretch>
                <a:fillRect/>
              </a:stretch>
            </p:blipFill>
            <p:spPr>
              <a:xfrm>
                <a:off x="6439114" y="4343428"/>
                <a:ext cx="246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4" name="Freihand 203">
                <a:extLst>
                  <a:ext uri="{FF2B5EF4-FFF2-40B4-BE49-F238E27FC236}">
                    <a16:creationId xmlns:a16="http://schemas.microsoft.com/office/drawing/2014/main" id="{9F91B6B2-CC56-3BDE-5D26-5ADA6CED43DA}"/>
                  </a:ext>
                </a:extLst>
              </p14:cNvPr>
              <p14:cNvContentPartPr/>
              <p14:nvPr/>
            </p14:nvContentPartPr>
            <p14:xfrm>
              <a:off x="6744034" y="4318948"/>
              <a:ext cx="124920" cy="137160"/>
            </p14:xfrm>
          </p:contentPart>
        </mc:Choice>
        <mc:Fallback xmlns="">
          <p:pic>
            <p:nvPicPr>
              <p:cNvPr id="204" name="Freihand 203">
                <a:extLst>
                  <a:ext uri="{FF2B5EF4-FFF2-40B4-BE49-F238E27FC236}">
                    <a16:creationId xmlns:a16="http://schemas.microsoft.com/office/drawing/2014/main" id="{9F91B6B2-CC56-3BDE-5D26-5ADA6CED43DA}"/>
                  </a:ext>
                </a:extLst>
              </p:cNvPr>
              <p:cNvPicPr/>
              <p:nvPr/>
            </p:nvPicPr>
            <p:blipFill>
              <a:blip r:embed="rId325"/>
              <a:stretch>
                <a:fillRect/>
              </a:stretch>
            </p:blipFill>
            <p:spPr>
              <a:xfrm>
                <a:off x="6735394" y="4309948"/>
                <a:ext cx="142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6" name="Freihand 205">
                <a:extLst>
                  <a:ext uri="{FF2B5EF4-FFF2-40B4-BE49-F238E27FC236}">
                    <a16:creationId xmlns:a16="http://schemas.microsoft.com/office/drawing/2014/main" id="{51A78963-10EB-CA02-4BB7-E43EE11A251F}"/>
                  </a:ext>
                </a:extLst>
              </p14:cNvPr>
              <p14:cNvContentPartPr/>
              <p14:nvPr/>
            </p14:nvContentPartPr>
            <p14:xfrm>
              <a:off x="6912154" y="4344148"/>
              <a:ext cx="292320" cy="109440"/>
            </p14:xfrm>
          </p:contentPart>
        </mc:Choice>
        <mc:Fallback xmlns="">
          <p:pic>
            <p:nvPicPr>
              <p:cNvPr id="206" name="Freihand 205">
                <a:extLst>
                  <a:ext uri="{FF2B5EF4-FFF2-40B4-BE49-F238E27FC236}">
                    <a16:creationId xmlns:a16="http://schemas.microsoft.com/office/drawing/2014/main" id="{51A78963-10EB-CA02-4BB7-E43EE11A251F}"/>
                  </a:ext>
                </a:extLst>
              </p:cNvPr>
              <p:cNvPicPr/>
              <p:nvPr/>
            </p:nvPicPr>
            <p:blipFill>
              <a:blip r:embed="rId327"/>
              <a:stretch>
                <a:fillRect/>
              </a:stretch>
            </p:blipFill>
            <p:spPr>
              <a:xfrm>
                <a:off x="6903154" y="4335148"/>
                <a:ext cx="309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7" name="Freihand 206">
                <a:extLst>
                  <a:ext uri="{FF2B5EF4-FFF2-40B4-BE49-F238E27FC236}">
                    <a16:creationId xmlns:a16="http://schemas.microsoft.com/office/drawing/2014/main" id="{1EC4DFDD-5711-052B-2AA8-AC53DE5FC2C3}"/>
                  </a:ext>
                </a:extLst>
              </p14:cNvPr>
              <p14:cNvContentPartPr/>
              <p14:nvPr/>
            </p14:nvContentPartPr>
            <p14:xfrm>
              <a:off x="7266754" y="4317868"/>
              <a:ext cx="102960" cy="135000"/>
            </p14:xfrm>
          </p:contentPart>
        </mc:Choice>
        <mc:Fallback xmlns="">
          <p:pic>
            <p:nvPicPr>
              <p:cNvPr id="207" name="Freihand 206">
                <a:extLst>
                  <a:ext uri="{FF2B5EF4-FFF2-40B4-BE49-F238E27FC236}">
                    <a16:creationId xmlns:a16="http://schemas.microsoft.com/office/drawing/2014/main" id="{1EC4DFDD-5711-052B-2AA8-AC53DE5FC2C3}"/>
                  </a:ext>
                </a:extLst>
              </p:cNvPr>
              <p:cNvPicPr/>
              <p:nvPr/>
            </p:nvPicPr>
            <p:blipFill>
              <a:blip r:embed="rId329"/>
              <a:stretch>
                <a:fillRect/>
              </a:stretch>
            </p:blipFill>
            <p:spPr>
              <a:xfrm>
                <a:off x="7258114" y="4308868"/>
                <a:ext cx="120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8" name="Freihand 207">
                <a:extLst>
                  <a:ext uri="{FF2B5EF4-FFF2-40B4-BE49-F238E27FC236}">
                    <a16:creationId xmlns:a16="http://schemas.microsoft.com/office/drawing/2014/main" id="{3C15F1B3-C34B-1EA1-A201-82FE39460B97}"/>
                  </a:ext>
                </a:extLst>
              </p14:cNvPr>
              <p14:cNvContentPartPr/>
              <p14:nvPr/>
            </p14:nvContentPartPr>
            <p14:xfrm>
              <a:off x="7614514" y="4257748"/>
              <a:ext cx="503640" cy="166680"/>
            </p14:xfrm>
          </p:contentPart>
        </mc:Choice>
        <mc:Fallback xmlns="">
          <p:pic>
            <p:nvPicPr>
              <p:cNvPr id="208" name="Freihand 207">
                <a:extLst>
                  <a:ext uri="{FF2B5EF4-FFF2-40B4-BE49-F238E27FC236}">
                    <a16:creationId xmlns:a16="http://schemas.microsoft.com/office/drawing/2014/main" id="{3C15F1B3-C34B-1EA1-A201-82FE39460B97}"/>
                  </a:ext>
                </a:extLst>
              </p:cNvPr>
              <p:cNvPicPr/>
              <p:nvPr/>
            </p:nvPicPr>
            <p:blipFill>
              <a:blip r:embed="rId331"/>
              <a:stretch>
                <a:fillRect/>
              </a:stretch>
            </p:blipFill>
            <p:spPr>
              <a:xfrm>
                <a:off x="7605514" y="4248748"/>
                <a:ext cx="521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0" name="Freihand 209">
                <a:extLst>
                  <a:ext uri="{FF2B5EF4-FFF2-40B4-BE49-F238E27FC236}">
                    <a16:creationId xmlns:a16="http://schemas.microsoft.com/office/drawing/2014/main" id="{ECFBBD97-8DF9-F125-C9C0-C84F6965F318}"/>
                  </a:ext>
                </a:extLst>
              </p14:cNvPr>
              <p14:cNvContentPartPr/>
              <p14:nvPr/>
            </p14:nvContentPartPr>
            <p14:xfrm>
              <a:off x="5062474" y="4555108"/>
              <a:ext cx="412920" cy="286200"/>
            </p14:xfrm>
          </p:contentPart>
        </mc:Choice>
        <mc:Fallback xmlns="">
          <p:pic>
            <p:nvPicPr>
              <p:cNvPr id="210" name="Freihand 209">
                <a:extLst>
                  <a:ext uri="{FF2B5EF4-FFF2-40B4-BE49-F238E27FC236}">
                    <a16:creationId xmlns:a16="http://schemas.microsoft.com/office/drawing/2014/main" id="{ECFBBD97-8DF9-F125-C9C0-C84F6965F318}"/>
                  </a:ext>
                </a:extLst>
              </p:cNvPr>
              <p:cNvPicPr/>
              <p:nvPr/>
            </p:nvPicPr>
            <p:blipFill>
              <a:blip r:embed="rId333"/>
              <a:stretch>
                <a:fillRect/>
              </a:stretch>
            </p:blipFill>
            <p:spPr>
              <a:xfrm>
                <a:off x="5053474" y="4546108"/>
                <a:ext cx="4305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 name="Freihand 210">
                <a:extLst>
                  <a:ext uri="{FF2B5EF4-FFF2-40B4-BE49-F238E27FC236}">
                    <a16:creationId xmlns:a16="http://schemas.microsoft.com/office/drawing/2014/main" id="{EA49EA8C-7171-3E10-3E77-D4A2018C51BA}"/>
                  </a:ext>
                </a:extLst>
              </p14:cNvPr>
              <p14:cNvContentPartPr/>
              <p14:nvPr/>
            </p14:nvContentPartPr>
            <p14:xfrm>
              <a:off x="5405914" y="4608028"/>
              <a:ext cx="31680" cy="64440"/>
            </p14:xfrm>
          </p:contentPart>
        </mc:Choice>
        <mc:Fallback xmlns="">
          <p:pic>
            <p:nvPicPr>
              <p:cNvPr id="211" name="Freihand 210">
                <a:extLst>
                  <a:ext uri="{FF2B5EF4-FFF2-40B4-BE49-F238E27FC236}">
                    <a16:creationId xmlns:a16="http://schemas.microsoft.com/office/drawing/2014/main" id="{EA49EA8C-7171-3E10-3E77-D4A2018C51BA}"/>
                  </a:ext>
                </a:extLst>
              </p:cNvPr>
              <p:cNvPicPr/>
              <p:nvPr/>
            </p:nvPicPr>
            <p:blipFill>
              <a:blip r:embed="rId335"/>
              <a:stretch>
                <a:fillRect/>
              </a:stretch>
            </p:blipFill>
            <p:spPr>
              <a:xfrm>
                <a:off x="5397274" y="4599028"/>
                <a:ext cx="49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2" name="Freihand 211">
                <a:extLst>
                  <a:ext uri="{FF2B5EF4-FFF2-40B4-BE49-F238E27FC236}">
                    <a16:creationId xmlns:a16="http://schemas.microsoft.com/office/drawing/2014/main" id="{979B4F70-307B-8087-9921-E3C0B2B4ABE0}"/>
                  </a:ext>
                </a:extLst>
              </p14:cNvPr>
              <p14:cNvContentPartPr/>
              <p14:nvPr/>
            </p14:nvContentPartPr>
            <p14:xfrm>
              <a:off x="5543794" y="4636828"/>
              <a:ext cx="118440" cy="129600"/>
            </p14:xfrm>
          </p:contentPart>
        </mc:Choice>
        <mc:Fallback xmlns="">
          <p:pic>
            <p:nvPicPr>
              <p:cNvPr id="212" name="Freihand 211">
                <a:extLst>
                  <a:ext uri="{FF2B5EF4-FFF2-40B4-BE49-F238E27FC236}">
                    <a16:creationId xmlns:a16="http://schemas.microsoft.com/office/drawing/2014/main" id="{979B4F70-307B-8087-9921-E3C0B2B4ABE0}"/>
                  </a:ext>
                </a:extLst>
              </p:cNvPr>
              <p:cNvPicPr/>
              <p:nvPr/>
            </p:nvPicPr>
            <p:blipFill>
              <a:blip r:embed="rId337"/>
              <a:stretch>
                <a:fillRect/>
              </a:stretch>
            </p:blipFill>
            <p:spPr>
              <a:xfrm>
                <a:off x="5534794" y="4627828"/>
                <a:ext cx="136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7" name="Freihand 216">
                <a:extLst>
                  <a:ext uri="{FF2B5EF4-FFF2-40B4-BE49-F238E27FC236}">
                    <a16:creationId xmlns:a16="http://schemas.microsoft.com/office/drawing/2014/main" id="{0D87D86B-9BAB-73AF-2741-13787483DBA5}"/>
                  </a:ext>
                </a:extLst>
              </p14:cNvPr>
              <p14:cNvContentPartPr/>
              <p14:nvPr/>
            </p14:nvContentPartPr>
            <p14:xfrm>
              <a:off x="4370194" y="5382028"/>
              <a:ext cx="358560" cy="38520"/>
            </p14:xfrm>
          </p:contentPart>
        </mc:Choice>
        <mc:Fallback xmlns="">
          <p:pic>
            <p:nvPicPr>
              <p:cNvPr id="217" name="Freihand 216">
                <a:extLst>
                  <a:ext uri="{FF2B5EF4-FFF2-40B4-BE49-F238E27FC236}">
                    <a16:creationId xmlns:a16="http://schemas.microsoft.com/office/drawing/2014/main" id="{0D87D86B-9BAB-73AF-2741-13787483DBA5}"/>
                  </a:ext>
                </a:extLst>
              </p:cNvPr>
              <p:cNvPicPr/>
              <p:nvPr/>
            </p:nvPicPr>
            <p:blipFill>
              <a:blip r:embed="rId339"/>
              <a:stretch>
                <a:fillRect/>
              </a:stretch>
            </p:blipFill>
            <p:spPr>
              <a:xfrm>
                <a:off x="4361194" y="5373388"/>
                <a:ext cx="376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8" name="Freihand 217">
                <a:extLst>
                  <a:ext uri="{FF2B5EF4-FFF2-40B4-BE49-F238E27FC236}">
                    <a16:creationId xmlns:a16="http://schemas.microsoft.com/office/drawing/2014/main" id="{B1561CA8-84D3-3CEB-1C66-47845E8AB9DE}"/>
                  </a:ext>
                </a:extLst>
              </p14:cNvPr>
              <p14:cNvContentPartPr/>
              <p14:nvPr/>
            </p14:nvContentPartPr>
            <p14:xfrm>
              <a:off x="4644514" y="5261428"/>
              <a:ext cx="193320" cy="253800"/>
            </p14:xfrm>
          </p:contentPart>
        </mc:Choice>
        <mc:Fallback xmlns="">
          <p:pic>
            <p:nvPicPr>
              <p:cNvPr id="218" name="Freihand 217">
                <a:extLst>
                  <a:ext uri="{FF2B5EF4-FFF2-40B4-BE49-F238E27FC236}">
                    <a16:creationId xmlns:a16="http://schemas.microsoft.com/office/drawing/2014/main" id="{B1561CA8-84D3-3CEB-1C66-47845E8AB9DE}"/>
                  </a:ext>
                </a:extLst>
              </p:cNvPr>
              <p:cNvPicPr/>
              <p:nvPr/>
            </p:nvPicPr>
            <p:blipFill>
              <a:blip r:embed="rId341"/>
              <a:stretch>
                <a:fillRect/>
              </a:stretch>
            </p:blipFill>
            <p:spPr>
              <a:xfrm>
                <a:off x="4635514" y="5252428"/>
                <a:ext cx="210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38941BD7-902E-0D79-7541-7BE3C6CFB8C3}"/>
                  </a:ext>
                </a:extLst>
              </p14:cNvPr>
              <p14:cNvContentPartPr/>
              <p14:nvPr/>
            </p14:nvContentPartPr>
            <p14:xfrm>
              <a:off x="5112874" y="5220748"/>
              <a:ext cx="124560" cy="164520"/>
            </p14:xfrm>
          </p:contentPart>
        </mc:Choice>
        <mc:Fallback xmlns="">
          <p:pic>
            <p:nvPicPr>
              <p:cNvPr id="219" name="Freihand 218">
                <a:extLst>
                  <a:ext uri="{FF2B5EF4-FFF2-40B4-BE49-F238E27FC236}">
                    <a16:creationId xmlns:a16="http://schemas.microsoft.com/office/drawing/2014/main" id="{38941BD7-902E-0D79-7541-7BE3C6CFB8C3}"/>
                  </a:ext>
                </a:extLst>
              </p:cNvPr>
              <p:cNvPicPr/>
              <p:nvPr/>
            </p:nvPicPr>
            <p:blipFill>
              <a:blip r:embed="rId343"/>
              <a:stretch>
                <a:fillRect/>
              </a:stretch>
            </p:blipFill>
            <p:spPr>
              <a:xfrm>
                <a:off x="5103874" y="5212108"/>
                <a:ext cx="142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0" name="Freihand 219">
                <a:extLst>
                  <a:ext uri="{FF2B5EF4-FFF2-40B4-BE49-F238E27FC236}">
                    <a16:creationId xmlns:a16="http://schemas.microsoft.com/office/drawing/2014/main" id="{C8831A08-9C49-F9FA-8E0A-B308BFAEF484}"/>
                  </a:ext>
                </a:extLst>
              </p14:cNvPr>
              <p14:cNvContentPartPr/>
              <p14:nvPr/>
            </p14:nvContentPartPr>
            <p14:xfrm>
              <a:off x="5307994" y="5071708"/>
              <a:ext cx="152640" cy="254520"/>
            </p14:xfrm>
          </p:contentPart>
        </mc:Choice>
        <mc:Fallback xmlns="">
          <p:pic>
            <p:nvPicPr>
              <p:cNvPr id="220" name="Freihand 219">
                <a:extLst>
                  <a:ext uri="{FF2B5EF4-FFF2-40B4-BE49-F238E27FC236}">
                    <a16:creationId xmlns:a16="http://schemas.microsoft.com/office/drawing/2014/main" id="{C8831A08-9C49-F9FA-8E0A-B308BFAEF484}"/>
                  </a:ext>
                </a:extLst>
              </p:cNvPr>
              <p:cNvPicPr/>
              <p:nvPr/>
            </p:nvPicPr>
            <p:blipFill>
              <a:blip r:embed="rId345"/>
              <a:stretch>
                <a:fillRect/>
              </a:stretch>
            </p:blipFill>
            <p:spPr>
              <a:xfrm>
                <a:off x="5298994" y="5062708"/>
                <a:ext cx="170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3" name="Freihand 222">
                <a:extLst>
                  <a:ext uri="{FF2B5EF4-FFF2-40B4-BE49-F238E27FC236}">
                    <a16:creationId xmlns:a16="http://schemas.microsoft.com/office/drawing/2014/main" id="{6B4C6755-2AD9-F445-73EE-B8DD59A59ED6}"/>
                  </a:ext>
                </a:extLst>
              </p14:cNvPr>
              <p14:cNvContentPartPr/>
              <p14:nvPr/>
            </p14:nvContentPartPr>
            <p14:xfrm>
              <a:off x="5716594" y="4981348"/>
              <a:ext cx="291600" cy="244080"/>
            </p14:xfrm>
          </p:contentPart>
        </mc:Choice>
        <mc:Fallback xmlns="">
          <p:pic>
            <p:nvPicPr>
              <p:cNvPr id="223" name="Freihand 222">
                <a:extLst>
                  <a:ext uri="{FF2B5EF4-FFF2-40B4-BE49-F238E27FC236}">
                    <a16:creationId xmlns:a16="http://schemas.microsoft.com/office/drawing/2014/main" id="{6B4C6755-2AD9-F445-73EE-B8DD59A59ED6}"/>
                  </a:ext>
                </a:extLst>
              </p:cNvPr>
              <p:cNvPicPr/>
              <p:nvPr/>
            </p:nvPicPr>
            <p:blipFill>
              <a:blip r:embed="rId347"/>
              <a:stretch>
                <a:fillRect/>
              </a:stretch>
            </p:blipFill>
            <p:spPr>
              <a:xfrm>
                <a:off x="5707594" y="4972708"/>
                <a:ext cx="309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 name="Freihand 223">
                <a:extLst>
                  <a:ext uri="{FF2B5EF4-FFF2-40B4-BE49-F238E27FC236}">
                    <a16:creationId xmlns:a16="http://schemas.microsoft.com/office/drawing/2014/main" id="{C06D7953-2B92-E727-1C0D-A9DF5CABE7AD}"/>
                  </a:ext>
                </a:extLst>
              </p14:cNvPr>
              <p14:cNvContentPartPr/>
              <p14:nvPr/>
            </p14:nvContentPartPr>
            <p14:xfrm>
              <a:off x="6023314" y="4989628"/>
              <a:ext cx="97920" cy="142200"/>
            </p14:xfrm>
          </p:contentPart>
        </mc:Choice>
        <mc:Fallback xmlns="">
          <p:pic>
            <p:nvPicPr>
              <p:cNvPr id="224" name="Freihand 223">
                <a:extLst>
                  <a:ext uri="{FF2B5EF4-FFF2-40B4-BE49-F238E27FC236}">
                    <a16:creationId xmlns:a16="http://schemas.microsoft.com/office/drawing/2014/main" id="{C06D7953-2B92-E727-1C0D-A9DF5CABE7AD}"/>
                  </a:ext>
                </a:extLst>
              </p:cNvPr>
              <p:cNvPicPr/>
              <p:nvPr/>
            </p:nvPicPr>
            <p:blipFill>
              <a:blip r:embed="rId349"/>
              <a:stretch>
                <a:fillRect/>
              </a:stretch>
            </p:blipFill>
            <p:spPr>
              <a:xfrm>
                <a:off x="6014674" y="4980988"/>
                <a:ext cx="115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Freihand 224">
                <a:extLst>
                  <a:ext uri="{FF2B5EF4-FFF2-40B4-BE49-F238E27FC236}">
                    <a16:creationId xmlns:a16="http://schemas.microsoft.com/office/drawing/2014/main" id="{FF9C13C6-60DE-1CBF-D810-C507065E4455}"/>
                  </a:ext>
                </a:extLst>
              </p14:cNvPr>
              <p14:cNvContentPartPr/>
              <p14:nvPr/>
            </p14:nvContentPartPr>
            <p14:xfrm>
              <a:off x="6164434" y="4974148"/>
              <a:ext cx="147600" cy="138240"/>
            </p14:xfrm>
          </p:contentPart>
        </mc:Choice>
        <mc:Fallback xmlns="">
          <p:pic>
            <p:nvPicPr>
              <p:cNvPr id="225" name="Freihand 224">
                <a:extLst>
                  <a:ext uri="{FF2B5EF4-FFF2-40B4-BE49-F238E27FC236}">
                    <a16:creationId xmlns:a16="http://schemas.microsoft.com/office/drawing/2014/main" id="{FF9C13C6-60DE-1CBF-D810-C507065E4455}"/>
                  </a:ext>
                </a:extLst>
              </p:cNvPr>
              <p:cNvPicPr/>
              <p:nvPr/>
            </p:nvPicPr>
            <p:blipFill>
              <a:blip r:embed="rId351"/>
              <a:stretch>
                <a:fillRect/>
              </a:stretch>
            </p:blipFill>
            <p:spPr>
              <a:xfrm>
                <a:off x="6155434" y="4965148"/>
                <a:ext cx="165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Freihand 225">
                <a:extLst>
                  <a:ext uri="{FF2B5EF4-FFF2-40B4-BE49-F238E27FC236}">
                    <a16:creationId xmlns:a16="http://schemas.microsoft.com/office/drawing/2014/main" id="{4426FA87-A341-5925-C63A-99409C589892}"/>
                  </a:ext>
                </a:extLst>
              </p14:cNvPr>
              <p14:cNvContentPartPr/>
              <p14:nvPr/>
            </p14:nvContentPartPr>
            <p14:xfrm>
              <a:off x="6530194" y="4960468"/>
              <a:ext cx="116280" cy="273240"/>
            </p14:xfrm>
          </p:contentPart>
        </mc:Choice>
        <mc:Fallback xmlns="">
          <p:pic>
            <p:nvPicPr>
              <p:cNvPr id="226" name="Freihand 225">
                <a:extLst>
                  <a:ext uri="{FF2B5EF4-FFF2-40B4-BE49-F238E27FC236}">
                    <a16:creationId xmlns:a16="http://schemas.microsoft.com/office/drawing/2014/main" id="{4426FA87-A341-5925-C63A-99409C589892}"/>
                  </a:ext>
                </a:extLst>
              </p:cNvPr>
              <p:cNvPicPr/>
              <p:nvPr/>
            </p:nvPicPr>
            <p:blipFill>
              <a:blip r:embed="rId353"/>
              <a:stretch>
                <a:fillRect/>
              </a:stretch>
            </p:blipFill>
            <p:spPr>
              <a:xfrm>
                <a:off x="6521554" y="4951828"/>
                <a:ext cx="1339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8" name="Freihand 227">
                <a:extLst>
                  <a:ext uri="{FF2B5EF4-FFF2-40B4-BE49-F238E27FC236}">
                    <a16:creationId xmlns:a16="http://schemas.microsoft.com/office/drawing/2014/main" id="{E87D1D8F-4B86-698C-60EF-D50B62EF2614}"/>
                  </a:ext>
                </a:extLst>
              </p14:cNvPr>
              <p14:cNvContentPartPr/>
              <p14:nvPr/>
            </p14:nvContentPartPr>
            <p14:xfrm>
              <a:off x="6689314" y="4955788"/>
              <a:ext cx="119520" cy="146160"/>
            </p14:xfrm>
          </p:contentPart>
        </mc:Choice>
        <mc:Fallback xmlns="">
          <p:pic>
            <p:nvPicPr>
              <p:cNvPr id="228" name="Freihand 227">
                <a:extLst>
                  <a:ext uri="{FF2B5EF4-FFF2-40B4-BE49-F238E27FC236}">
                    <a16:creationId xmlns:a16="http://schemas.microsoft.com/office/drawing/2014/main" id="{E87D1D8F-4B86-698C-60EF-D50B62EF2614}"/>
                  </a:ext>
                </a:extLst>
              </p:cNvPr>
              <p:cNvPicPr/>
              <p:nvPr/>
            </p:nvPicPr>
            <p:blipFill>
              <a:blip r:embed="rId355"/>
              <a:stretch>
                <a:fillRect/>
              </a:stretch>
            </p:blipFill>
            <p:spPr>
              <a:xfrm>
                <a:off x="6680674" y="4947148"/>
                <a:ext cx="137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9" name="Freihand 228">
                <a:extLst>
                  <a:ext uri="{FF2B5EF4-FFF2-40B4-BE49-F238E27FC236}">
                    <a16:creationId xmlns:a16="http://schemas.microsoft.com/office/drawing/2014/main" id="{61338D78-8C7B-2CFB-00EA-EE4AD0E22D62}"/>
                  </a:ext>
                </a:extLst>
              </p14:cNvPr>
              <p14:cNvContentPartPr/>
              <p14:nvPr/>
            </p14:nvContentPartPr>
            <p14:xfrm>
              <a:off x="6818194" y="4966588"/>
              <a:ext cx="74160" cy="87120"/>
            </p14:xfrm>
          </p:contentPart>
        </mc:Choice>
        <mc:Fallback xmlns="">
          <p:pic>
            <p:nvPicPr>
              <p:cNvPr id="229" name="Freihand 228">
                <a:extLst>
                  <a:ext uri="{FF2B5EF4-FFF2-40B4-BE49-F238E27FC236}">
                    <a16:creationId xmlns:a16="http://schemas.microsoft.com/office/drawing/2014/main" id="{61338D78-8C7B-2CFB-00EA-EE4AD0E22D62}"/>
                  </a:ext>
                </a:extLst>
              </p:cNvPr>
              <p:cNvPicPr/>
              <p:nvPr/>
            </p:nvPicPr>
            <p:blipFill>
              <a:blip r:embed="rId357"/>
              <a:stretch>
                <a:fillRect/>
              </a:stretch>
            </p:blipFill>
            <p:spPr>
              <a:xfrm>
                <a:off x="6809554" y="4957948"/>
                <a:ext cx="91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0" name="Freihand 229">
                <a:extLst>
                  <a:ext uri="{FF2B5EF4-FFF2-40B4-BE49-F238E27FC236}">
                    <a16:creationId xmlns:a16="http://schemas.microsoft.com/office/drawing/2014/main" id="{A5F8187A-5A71-0B65-6304-D9C5BBFC4402}"/>
                  </a:ext>
                </a:extLst>
              </p14:cNvPr>
              <p14:cNvContentPartPr/>
              <p14:nvPr/>
            </p14:nvContentPartPr>
            <p14:xfrm>
              <a:off x="6915394" y="4915108"/>
              <a:ext cx="124200" cy="295200"/>
            </p14:xfrm>
          </p:contentPart>
        </mc:Choice>
        <mc:Fallback xmlns="">
          <p:pic>
            <p:nvPicPr>
              <p:cNvPr id="230" name="Freihand 229">
                <a:extLst>
                  <a:ext uri="{FF2B5EF4-FFF2-40B4-BE49-F238E27FC236}">
                    <a16:creationId xmlns:a16="http://schemas.microsoft.com/office/drawing/2014/main" id="{A5F8187A-5A71-0B65-6304-D9C5BBFC4402}"/>
                  </a:ext>
                </a:extLst>
              </p:cNvPr>
              <p:cNvPicPr/>
              <p:nvPr/>
            </p:nvPicPr>
            <p:blipFill>
              <a:blip r:embed="rId359"/>
              <a:stretch>
                <a:fillRect/>
              </a:stretch>
            </p:blipFill>
            <p:spPr>
              <a:xfrm>
                <a:off x="6906754" y="4906108"/>
                <a:ext cx="141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1" name="Freihand 230">
                <a:extLst>
                  <a:ext uri="{FF2B5EF4-FFF2-40B4-BE49-F238E27FC236}">
                    <a16:creationId xmlns:a16="http://schemas.microsoft.com/office/drawing/2014/main" id="{27B0D3FC-6FFE-5DB8-62AB-D3551C92511F}"/>
                  </a:ext>
                </a:extLst>
              </p14:cNvPr>
              <p14:cNvContentPartPr/>
              <p14:nvPr/>
            </p14:nvContentPartPr>
            <p14:xfrm>
              <a:off x="7068034" y="4893148"/>
              <a:ext cx="127080" cy="102960"/>
            </p14:xfrm>
          </p:contentPart>
        </mc:Choice>
        <mc:Fallback xmlns="">
          <p:pic>
            <p:nvPicPr>
              <p:cNvPr id="231" name="Freihand 230">
                <a:extLst>
                  <a:ext uri="{FF2B5EF4-FFF2-40B4-BE49-F238E27FC236}">
                    <a16:creationId xmlns:a16="http://schemas.microsoft.com/office/drawing/2014/main" id="{27B0D3FC-6FFE-5DB8-62AB-D3551C92511F}"/>
                  </a:ext>
                </a:extLst>
              </p:cNvPr>
              <p:cNvPicPr/>
              <p:nvPr/>
            </p:nvPicPr>
            <p:blipFill>
              <a:blip r:embed="rId361"/>
              <a:stretch>
                <a:fillRect/>
              </a:stretch>
            </p:blipFill>
            <p:spPr>
              <a:xfrm>
                <a:off x="7059034" y="4884508"/>
                <a:ext cx="144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3" name="Freihand 232">
                <a:extLst>
                  <a:ext uri="{FF2B5EF4-FFF2-40B4-BE49-F238E27FC236}">
                    <a16:creationId xmlns:a16="http://schemas.microsoft.com/office/drawing/2014/main" id="{10DA71E9-2B4B-BF42-EABB-DABC8FC8A6E2}"/>
                  </a:ext>
                </a:extLst>
              </p14:cNvPr>
              <p14:cNvContentPartPr/>
              <p14:nvPr/>
            </p14:nvContentPartPr>
            <p14:xfrm>
              <a:off x="7280794" y="4718188"/>
              <a:ext cx="251640" cy="219600"/>
            </p14:xfrm>
          </p:contentPart>
        </mc:Choice>
        <mc:Fallback xmlns="">
          <p:pic>
            <p:nvPicPr>
              <p:cNvPr id="233" name="Freihand 232">
                <a:extLst>
                  <a:ext uri="{FF2B5EF4-FFF2-40B4-BE49-F238E27FC236}">
                    <a16:creationId xmlns:a16="http://schemas.microsoft.com/office/drawing/2014/main" id="{10DA71E9-2B4B-BF42-EABB-DABC8FC8A6E2}"/>
                  </a:ext>
                </a:extLst>
              </p:cNvPr>
              <p:cNvPicPr/>
              <p:nvPr/>
            </p:nvPicPr>
            <p:blipFill>
              <a:blip r:embed="rId363"/>
              <a:stretch>
                <a:fillRect/>
              </a:stretch>
            </p:blipFill>
            <p:spPr>
              <a:xfrm>
                <a:off x="7271794" y="4709188"/>
                <a:ext cx="2692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4" name="Freihand 233">
                <a:extLst>
                  <a:ext uri="{FF2B5EF4-FFF2-40B4-BE49-F238E27FC236}">
                    <a16:creationId xmlns:a16="http://schemas.microsoft.com/office/drawing/2014/main" id="{E01765F5-068E-BBCF-E81F-7AD7BFB0C205}"/>
                  </a:ext>
                </a:extLst>
              </p14:cNvPr>
              <p14:cNvContentPartPr/>
              <p14:nvPr/>
            </p14:nvContentPartPr>
            <p14:xfrm>
              <a:off x="7423354" y="4713148"/>
              <a:ext cx="14760" cy="12960"/>
            </p14:xfrm>
          </p:contentPart>
        </mc:Choice>
        <mc:Fallback xmlns="">
          <p:pic>
            <p:nvPicPr>
              <p:cNvPr id="234" name="Freihand 233">
                <a:extLst>
                  <a:ext uri="{FF2B5EF4-FFF2-40B4-BE49-F238E27FC236}">
                    <a16:creationId xmlns:a16="http://schemas.microsoft.com/office/drawing/2014/main" id="{E01765F5-068E-BBCF-E81F-7AD7BFB0C205}"/>
                  </a:ext>
                </a:extLst>
              </p:cNvPr>
              <p:cNvPicPr/>
              <p:nvPr/>
            </p:nvPicPr>
            <p:blipFill>
              <a:blip r:embed="rId254"/>
              <a:stretch>
                <a:fillRect/>
              </a:stretch>
            </p:blipFill>
            <p:spPr>
              <a:xfrm>
                <a:off x="7414714" y="4704148"/>
                <a:ext cx="3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5" name="Freihand 234">
                <a:extLst>
                  <a:ext uri="{FF2B5EF4-FFF2-40B4-BE49-F238E27FC236}">
                    <a16:creationId xmlns:a16="http://schemas.microsoft.com/office/drawing/2014/main" id="{460E8F80-FC4D-A17F-9C0F-174FC18CFD2B}"/>
                  </a:ext>
                </a:extLst>
              </p14:cNvPr>
              <p14:cNvContentPartPr/>
              <p14:nvPr/>
            </p14:nvContentPartPr>
            <p14:xfrm>
              <a:off x="7541794" y="4766068"/>
              <a:ext cx="101520" cy="162360"/>
            </p14:xfrm>
          </p:contentPart>
        </mc:Choice>
        <mc:Fallback xmlns="">
          <p:pic>
            <p:nvPicPr>
              <p:cNvPr id="235" name="Freihand 234">
                <a:extLst>
                  <a:ext uri="{FF2B5EF4-FFF2-40B4-BE49-F238E27FC236}">
                    <a16:creationId xmlns:a16="http://schemas.microsoft.com/office/drawing/2014/main" id="{460E8F80-FC4D-A17F-9C0F-174FC18CFD2B}"/>
                  </a:ext>
                </a:extLst>
              </p:cNvPr>
              <p:cNvPicPr/>
              <p:nvPr/>
            </p:nvPicPr>
            <p:blipFill>
              <a:blip r:embed="rId366"/>
              <a:stretch>
                <a:fillRect/>
              </a:stretch>
            </p:blipFill>
            <p:spPr>
              <a:xfrm>
                <a:off x="7533154" y="4757068"/>
                <a:ext cx="119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6" name="Freihand 235">
                <a:extLst>
                  <a:ext uri="{FF2B5EF4-FFF2-40B4-BE49-F238E27FC236}">
                    <a16:creationId xmlns:a16="http://schemas.microsoft.com/office/drawing/2014/main" id="{8A950677-35FE-517E-E72A-33BFA44D90DD}"/>
                  </a:ext>
                </a:extLst>
              </p14:cNvPr>
              <p14:cNvContentPartPr/>
              <p14:nvPr/>
            </p14:nvContentPartPr>
            <p14:xfrm>
              <a:off x="7781554" y="4743748"/>
              <a:ext cx="299160" cy="178920"/>
            </p14:xfrm>
          </p:contentPart>
        </mc:Choice>
        <mc:Fallback xmlns="">
          <p:pic>
            <p:nvPicPr>
              <p:cNvPr id="236" name="Freihand 235">
                <a:extLst>
                  <a:ext uri="{FF2B5EF4-FFF2-40B4-BE49-F238E27FC236}">
                    <a16:creationId xmlns:a16="http://schemas.microsoft.com/office/drawing/2014/main" id="{8A950677-35FE-517E-E72A-33BFA44D90DD}"/>
                  </a:ext>
                </a:extLst>
              </p:cNvPr>
              <p:cNvPicPr/>
              <p:nvPr/>
            </p:nvPicPr>
            <p:blipFill>
              <a:blip r:embed="rId368"/>
              <a:stretch>
                <a:fillRect/>
              </a:stretch>
            </p:blipFill>
            <p:spPr>
              <a:xfrm>
                <a:off x="7772914" y="4734748"/>
                <a:ext cx="316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7" name="Freihand 236">
                <a:extLst>
                  <a:ext uri="{FF2B5EF4-FFF2-40B4-BE49-F238E27FC236}">
                    <a16:creationId xmlns:a16="http://schemas.microsoft.com/office/drawing/2014/main" id="{C6387B0F-4EEF-DA9B-8EC7-1FCEDB2DD279}"/>
                  </a:ext>
                </a:extLst>
              </p14:cNvPr>
              <p14:cNvContentPartPr/>
              <p14:nvPr/>
            </p14:nvContentPartPr>
            <p14:xfrm>
              <a:off x="5189554" y="5651668"/>
              <a:ext cx="233280" cy="119160"/>
            </p14:xfrm>
          </p:contentPart>
        </mc:Choice>
        <mc:Fallback xmlns="">
          <p:pic>
            <p:nvPicPr>
              <p:cNvPr id="237" name="Freihand 236">
                <a:extLst>
                  <a:ext uri="{FF2B5EF4-FFF2-40B4-BE49-F238E27FC236}">
                    <a16:creationId xmlns:a16="http://schemas.microsoft.com/office/drawing/2014/main" id="{C6387B0F-4EEF-DA9B-8EC7-1FCEDB2DD279}"/>
                  </a:ext>
                </a:extLst>
              </p:cNvPr>
              <p:cNvPicPr/>
              <p:nvPr/>
            </p:nvPicPr>
            <p:blipFill>
              <a:blip r:embed="rId370"/>
              <a:stretch>
                <a:fillRect/>
              </a:stretch>
            </p:blipFill>
            <p:spPr>
              <a:xfrm>
                <a:off x="5180554" y="5642668"/>
                <a:ext cx="250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8" name="Freihand 237">
                <a:extLst>
                  <a:ext uri="{FF2B5EF4-FFF2-40B4-BE49-F238E27FC236}">
                    <a16:creationId xmlns:a16="http://schemas.microsoft.com/office/drawing/2014/main" id="{32558B1C-B4E6-E453-6B44-32D37FD8B088}"/>
                  </a:ext>
                </a:extLst>
              </p14:cNvPr>
              <p14:cNvContentPartPr/>
              <p14:nvPr/>
            </p14:nvContentPartPr>
            <p14:xfrm>
              <a:off x="5481514" y="5645908"/>
              <a:ext cx="146520" cy="64440"/>
            </p14:xfrm>
          </p:contentPart>
        </mc:Choice>
        <mc:Fallback xmlns="">
          <p:pic>
            <p:nvPicPr>
              <p:cNvPr id="238" name="Freihand 237">
                <a:extLst>
                  <a:ext uri="{FF2B5EF4-FFF2-40B4-BE49-F238E27FC236}">
                    <a16:creationId xmlns:a16="http://schemas.microsoft.com/office/drawing/2014/main" id="{32558B1C-B4E6-E453-6B44-32D37FD8B088}"/>
                  </a:ext>
                </a:extLst>
              </p:cNvPr>
              <p:cNvPicPr/>
              <p:nvPr/>
            </p:nvPicPr>
            <p:blipFill>
              <a:blip r:embed="rId372"/>
              <a:stretch>
                <a:fillRect/>
              </a:stretch>
            </p:blipFill>
            <p:spPr>
              <a:xfrm>
                <a:off x="5472874" y="5637268"/>
                <a:ext cx="164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1" name="Freihand 240">
                <a:extLst>
                  <a:ext uri="{FF2B5EF4-FFF2-40B4-BE49-F238E27FC236}">
                    <a16:creationId xmlns:a16="http://schemas.microsoft.com/office/drawing/2014/main" id="{2D437893-51D1-2EC6-8C97-813222FC4DF2}"/>
                  </a:ext>
                </a:extLst>
              </p14:cNvPr>
              <p14:cNvContentPartPr/>
              <p14:nvPr/>
            </p14:nvContentPartPr>
            <p14:xfrm>
              <a:off x="5661154" y="5573548"/>
              <a:ext cx="124920" cy="106920"/>
            </p14:xfrm>
          </p:contentPart>
        </mc:Choice>
        <mc:Fallback xmlns="">
          <p:pic>
            <p:nvPicPr>
              <p:cNvPr id="241" name="Freihand 240">
                <a:extLst>
                  <a:ext uri="{FF2B5EF4-FFF2-40B4-BE49-F238E27FC236}">
                    <a16:creationId xmlns:a16="http://schemas.microsoft.com/office/drawing/2014/main" id="{2D437893-51D1-2EC6-8C97-813222FC4DF2}"/>
                  </a:ext>
                </a:extLst>
              </p:cNvPr>
              <p:cNvPicPr/>
              <p:nvPr/>
            </p:nvPicPr>
            <p:blipFill>
              <a:blip r:embed="rId374"/>
              <a:stretch>
                <a:fillRect/>
              </a:stretch>
            </p:blipFill>
            <p:spPr>
              <a:xfrm>
                <a:off x="5652154" y="5564908"/>
                <a:ext cx="142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2" name="Freihand 241">
                <a:extLst>
                  <a:ext uri="{FF2B5EF4-FFF2-40B4-BE49-F238E27FC236}">
                    <a16:creationId xmlns:a16="http://schemas.microsoft.com/office/drawing/2014/main" id="{654D0837-08BF-D142-B39D-C3E043E97D93}"/>
                  </a:ext>
                </a:extLst>
              </p14:cNvPr>
              <p14:cNvContentPartPr/>
              <p14:nvPr/>
            </p14:nvContentPartPr>
            <p14:xfrm>
              <a:off x="6020074" y="5509828"/>
              <a:ext cx="163080" cy="115920"/>
            </p14:xfrm>
          </p:contentPart>
        </mc:Choice>
        <mc:Fallback xmlns="">
          <p:pic>
            <p:nvPicPr>
              <p:cNvPr id="242" name="Freihand 241">
                <a:extLst>
                  <a:ext uri="{FF2B5EF4-FFF2-40B4-BE49-F238E27FC236}">
                    <a16:creationId xmlns:a16="http://schemas.microsoft.com/office/drawing/2014/main" id="{654D0837-08BF-D142-B39D-C3E043E97D93}"/>
                  </a:ext>
                </a:extLst>
              </p:cNvPr>
              <p:cNvPicPr/>
              <p:nvPr/>
            </p:nvPicPr>
            <p:blipFill>
              <a:blip r:embed="rId376"/>
              <a:stretch>
                <a:fillRect/>
              </a:stretch>
            </p:blipFill>
            <p:spPr>
              <a:xfrm>
                <a:off x="6011074" y="5501188"/>
                <a:ext cx="180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3" name="Freihand 242">
                <a:extLst>
                  <a:ext uri="{FF2B5EF4-FFF2-40B4-BE49-F238E27FC236}">
                    <a16:creationId xmlns:a16="http://schemas.microsoft.com/office/drawing/2014/main" id="{6734DE23-CFB4-B321-B788-EE5C9DA24B71}"/>
                  </a:ext>
                </a:extLst>
              </p14:cNvPr>
              <p14:cNvContentPartPr/>
              <p14:nvPr/>
            </p14:nvContentPartPr>
            <p14:xfrm>
              <a:off x="6394474" y="5257468"/>
              <a:ext cx="258840" cy="278280"/>
            </p14:xfrm>
          </p:contentPart>
        </mc:Choice>
        <mc:Fallback xmlns="">
          <p:pic>
            <p:nvPicPr>
              <p:cNvPr id="243" name="Freihand 242">
                <a:extLst>
                  <a:ext uri="{FF2B5EF4-FFF2-40B4-BE49-F238E27FC236}">
                    <a16:creationId xmlns:a16="http://schemas.microsoft.com/office/drawing/2014/main" id="{6734DE23-CFB4-B321-B788-EE5C9DA24B71}"/>
                  </a:ext>
                </a:extLst>
              </p:cNvPr>
              <p:cNvPicPr/>
              <p:nvPr/>
            </p:nvPicPr>
            <p:blipFill>
              <a:blip r:embed="rId378"/>
              <a:stretch>
                <a:fillRect/>
              </a:stretch>
            </p:blipFill>
            <p:spPr>
              <a:xfrm>
                <a:off x="6385834" y="5248828"/>
                <a:ext cx="276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4" name="Freihand 243">
                <a:extLst>
                  <a:ext uri="{FF2B5EF4-FFF2-40B4-BE49-F238E27FC236}">
                    <a16:creationId xmlns:a16="http://schemas.microsoft.com/office/drawing/2014/main" id="{F317633B-F724-40A2-7AE6-DBF8C531235E}"/>
                  </a:ext>
                </a:extLst>
              </p14:cNvPr>
              <p14:cNvContentPartPr/>
              <p14:nvPr/>
            </p14:nvContentPartPr>
            <p14:xfrm>
              <a:off x="6678514" y="5349988"/>
              <a:ext cx="120600" cy="126360"/>
            </p14:xfrm>
          </p:contentPart>
        </mc:Choice>
        <mc:Fallback xmlns="">
          <p:pic>
            <p:nvPicPr>
              <p:cNvPr id="244" name="Freihand 243">
                <a:extLst>
                  <a:ext uri="{FF2B5EF4-FFF2-40B4-BE49-F238E27FC236}">
                    <a16:creationId xmlns:a16="http://schemas.microsoft.com/office/drawing/2014/main" id="{F317633B-F724-40A2-7AE6-DBF8C531235E}"/>
                  </a:ext>
                </a:extLst>
              </p:cNvPr>
              <p:cNvPicPr/>
              <p:nvPr/>
            </p:nvPicPr>
            <p:blipFill>
              <a:blip r:embed="rId380"/>
              <a:stretch>
                <a:fillRect/>
              </a:stretch>
            </p:blipFill>
            <p:spPr>
              <a:xfrm>
                <a:off x="6669874" y="5341348"/>
                <a:ext cx="138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5" name="Freihand 244">
                <a:extLst>
                  <a:ext uri="{FF2B5EF4-FFF2-40B4-BE49-F238E27FC236}">
                    <a16:creationId xmlns:a16="http://schemas.microsoft.com/office/drawing/2014/main" id="{CAF45743-5BB5-9F8D-7395-9469493E1D7B}"/>
                  </a:ext>
                </a:extLst>
              </p14:cNvPr>
              <p14:cNvContentPartPr/>
              <p14:nvPr/>
            </p14:nvContentPartPr>
            <p14:xfrm>
              <a:off x="6857074" y="5309308"/>
              <a:ext cx="78480" cy="136440"/>
            </p14:xfrm>
          </p:contentPart>
        </mc:Choice>
        <mc:Fallback xmlns="">
          <p:pic>
            <p:nvPicPr>
              <p:cNvPr id="245" name="Freihand 244">
                <a:extLst>
                  <a:ext uri="{FF2B5EF4-FFF2-40B4-BE49-F238E27FC236}">
                    <a16:creationId xmlns:a16="http://schemas.microsoft.com/office/drawing/2014/main" id="{CAF45743-5BB5-9F8D-7395-9469493E1D7B}"/>
                  </a:ext>
                </a:extLst>
              </p:cNvPr>
              <p:cNvPicPr/>
              <p:nvPr/>
            </p:nvPicPr>
            <p:blipFill>
              <a:blip r:embed="rId382"/>
              <a:stretch>
                <a:fillRect/>
              </a:stretch>
            </p:blipFill>
            <p:spPr>
              <a:xfrm>
                <a:off x="6848434" y="5300668"/>
                <a:ext cx="96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6" name="Freihand 245">
                <a:extLst>
                  <a:ext uri="{FF2B5EF4-FFF2-40B4-BE49-F238E27FC236}">
                    <a16:creationId xmlns:a16="http://schemas.microsoft.com/office/drawing/2014/main" id="{D5A89D2E-0EA3-CD24-90D1-9DDB0F94874A}"/>
                  </a:ext>
                </a:extLst>
              </p14:cNvPr>
              <p14:cNvContentPartPr/>
              <p14:nvPr/>
            </p14:nvContentPartPr>
            <p14:xfrm>
              <a:off x="7159834" y="5178268"/>
              <a:ext cx="338400" cy="339840"/>
            </p14:xfrm>
          </p:contentPart>
        </mc:Choice>
        <mc:Fallback xmlns="">
          <p:pic>
            <p:nvPicPr>
              <p:cNvPr id="246" name="Freihand 245">
                <a:extLst>
                  <a:ext uri="{FF2B5EF4-FFF2-40B4-BE49-F238E27FC236}">
                    <a16:creationId xmlns:a16="http://schemas.microsoft.com/office/drawing/2014/main" id="{D5A89D2E-0EA3-CD24-90D1-9DDB0F94874A}"/>
                  </a:ext>
                </a:extLst>
              </p:cNvPr>
              <p:cNvPicPr/>
              <p:nvPr/>
            </p:nvPicPr>
            <p:blipFill>
              <a:blip r:embed="rId384"/>
              <a:stretch>
                <a:fillRect/>
              </a:stretch>
            </p:blipFill>
            <p:spPr>
              <a:xfrm>
                <a:off x="7150834" y="5169628"/>
                <a:ext cx="3560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7" name="Freihand 246">
                <a:extLst>
                  <a:ext uri="{FF2B5EF4-FFF2-40B4-BE49-F238E27FC236}">
                    <a16:creationId xmlns:a16="http://schemas.microsoft.com/office/drawing/2014/main" id="{278C2D09-94A9-0EA7-7F82-F48D6BC82C27}"/>
                  </a:ext>
                </a:extLst>
              </p14:cNvPr>
              <p14:cNvContentPartPr/>
              <p14:nvPr/>
            </p14:nvContentPartPr>
            <p14:xfrm>
              <a:off x="7599034" y="5098348"/>
              <a:ext cx="409680" cy="317880"/>
            </p14:xfrm>
          </p:contentPart>
        </mc:Choice>
        <mc:Fallback xmlns="">
          <p:pic>
            <p:nvPicPr>
              <p:cNvPr id="247" name="Freihand 246">
                <a:extLst>
                  <a:ext uri="{FF2B5EF4-FFF2-40B4-BE49-F238E27FC236}">
                    <a16:creationId xmlns:a16="http://schemas.microsoft.com/office/drawing/2014/main" id="{278C2D09-94A9-0EA7-7F82-F48D6BC82C27}"/>
                  </a:ext>
                </a:extLst>
              </p:cNvPr>
              <p:cNvPicPr/>
              <p:nvPr/>
            </p:nvPicPr>
            <p:blipFill>
              <a:blip r:embed="rId386"/>
              <a:stretch>
                <a:fillRect/>
              </a:stretch>
            </p:blipFill>
            <p:spPr>
              <a:xfrm>
                <a:off x="7590034" y="5089348"/>
                <a:ext cx="4273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8" name="Freihand 247">
                <a:extLst>
                  <a:ext uri="{FF2B5EF4-FFF2-40B4-BE49-F238E27FC236}">
                    <a16:creationId xmlns:a16="http://schemas.microsoft.com/office/drawing/2014/main" id="{8BC6ABEC-D81A-25D0-79DC-99A77E988EEF}"/>
                  </a:ext>
                </a:extLst>
              </p14:cNvPr>
              <p14:cNvContentPartPr/>
              <p14:nvPr/>
            </p14:nvContentPartPr>
            <p14:xfrm>
              <a:off x="8029594" y="5056228"/>
              <a:ext cx="93600" cy="167400"/>
            </p14:xfrm>
          </p:contentPart>
        </mc:Choice>
        <mc:Fallback xmlns="">
          <p:pic>
            <p:nvPicPr>
              <p:cNvPr id="248" name="Freihand 247">
                <a:extLst>
                  <a:ext uri="{FF2B5EF4-FFF2-40B4-BE49-F238E27FC236}">
                    <a16:creationId xmlns:a16="http://schemas.microsoft.com/office/drawing/2014/main" id="{8BC6ABEC-D81A-25D0-79DC-99A77E988EEF}"/>
                  </a:ext>
                </a:extLst>
              </p:cNvPr>
              <p:cNvPicPr/>
              <p:nvPr/>
            </p:nvPicPr>
            <p:blipFill>
              <a:blip r:embed="rId388"/>
              <a:stretch>
                <a:fillRect/>
              </a:stretch>
            </p:blipFill>
            <p:spPr>
              <a:xfrm>
                <a:off x="8020954" y="5047228"/>
                <a:ext cx="111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9" name="Freihand 248">
                <a:extLst>
                  <a:ext uri="{FF2B5EF4-FFF2-40B4-BE49-F238E27FC236}">
                    <a16:creationId xmlns:a16="http://schemas.microsoft.com/office/drawing/2014/main" id="{1CA884F6-F585-74FE-D038-BA85BBA24548}"/>
                  </a:ext>
                </a:extLst>
              </p14:cNvPr>
              <p14:cNvContentPartPr/>
              <p14:nvPr/>
            </p14:nvContentPartPr>
            <p14:xfrm>
              <a:off x="7722154" y="5012308"/>
              <a:ext cx="43200" cy="1440"/>
            </p14:xfrm>
          </p:contentPart>
        </mc:Choice>
        <mc:Fallback xmlns="">
          <p:pic>
            <p:nvPicPr>
              <p:cNvPr id="249" name="Freihand 248">
                <a:extLst>
                  <a:ext uri="{FF2B5EF4-FFF2-40B4-BE49-F238E27FC236}">
                    <a16:creationId xmlns:a16="http://schemas.microsoft.com/office/drawing/2014/main" id="{1CA884F6-F585-74FE-D038-BA85BBA24548}"/>
                  </a:ext>
                </a:extLst>
              </p:cNvPr>
              <p:cNvPicPr/>
              <p:nvPr/>
            </p:nvPicPr>
            <p:blipFill>
              <a:blip r:embed="rId390"/>
              <a:stretch>
                <a:fillRect/>
              </a:stretch>
            </p:blipFill>
            <p:spPr>
              <a:xfrm>
                <a:off x="7713154" y="5003668"/>
                <a:ext cx="60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0" name="Freihand 249">
                <a:extLst>
                  <a:ext uri="{FF2B5EF4-FFF2-40B4-BE49-F238E27FC236}">
                    <a16:creationId xmlns:a16="http://schemas.microsoft.com/office/drawing/2014/main" id="{F7FAFB4F-5D14-27C6-1942-ADC34333D170}"/>
                  </a:ext>
                </a:extLst>
              </p14:cNvPr>
              <p14:cNvContentPartPr/>
              <p14:nvPr/>
            </p14:nvContentPartPr>
            <p14:xfrm>
              <a:off x="5415994" y="5942548"/>
              <a:ext cx="166680" cy="249840"/>
            </p14:xfrm>
          </p:contentPart>
        </mc:Choice>
        <mc:Fallback xmlns="">
          <p:pic>
            <p:nvPicPr>
              <p:cNvPr id="250" name="Freihand 249">
                <a:extLst>
                  <a:ext uri="{FF2B5EF4-FFF2-40B4-BE49-F238E27FC236}">
                    <a16:creationId xmlns:a16="http://schemas.microsoft.com/office/drawing/2014/main" id="{F7FAFB4F-5D14-27C6-1942-ADC34333D170}"/>
                  </a:ext>
                </a:extLst>
              </p:cNvPr>
              <p:cNvPicPr/>
              <p:nvPr/>
            </p:nvPicPr>
            <p:blipFill>
              <a:blip r:embed="rId392"/>
              <a:stretch>
                <a:fillRect/>
              </a:stretch>
            </p:blipFill>
            <p:spPr>
              <a:xfrm>
                <a:off x="5407354" y="5933548"/>
                <a:ext cx="184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1" name="Freihand 250">
                <a:extLst>
                  <a:ext uri="{FF2B5EF4-FFF2-40B4-BE49-F238E27FC236}">
                    <a16:creationId xmlns:a16="http://schemas.microsoft.com/office/drawing/2014/main" id="{17DDB8CA-F7E5-6859-3181-209D4C573E03}"/>
                  </a:ext>
                </a:extLst>
              </p14:cNvPr>
              <p14:cNvContentPartPr/>
              <p14:nvPr/>
            </p14:nvContentPartPr>
            <p14:xfrm>
              <a:off x="5621554" y="6046228"/>
              <a:ext cx="129600" cy="270720"/>
            </p14:xfrm>
          </p:contentPart>
        </mc:Choice>
        <mc:Fallback xmlns="">
          <p:pic>
            <p:nvPicPr>
              <p:cNvPr id="251" name="Freihand 250">
                <a:extLst>
                  <a:ext uri="{FF2B5EF4-FFF2-40B4-BE49-F238E27FC236}">
                    <a16:creationId xmlns:a16="http://schemas.microsoft.com/office/drawing/2014/main" id="{17DDB8CA-F7E5-6859-3181-209D4C573E03}"/>
                  </a:ext>
                </a:extLst>
              </p:cNvPr>
              <p:cNvPicPr/>
              <p:nvPr/>
            </p:nvPicPr>
            <p:blipFill>
              <a:blip r:embed="rId394"/>
              <a:stretch>
                <a:fillRect/>
              </a:stretch>
            </p:blipFill>
            <p:spPr>
              <a:xfrm>
                <a:off x="5612554" y="6037228"/>
                <a:ext cx="1472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2" name="Freihand 251">
                <a:extLst>
                  <a:ext uri="{FF2B5EF4-FFF2-40B4-BE49-F238E27FC236}">
                    <a16:creationId xmlns:a16="http://schemas.microsoft.com/office/drawing/2014/main" id="{DF1EAF8B-76B0-0932-5E43-536E80B69A89}"/>
                  </a:ext>
                </a:extLst>
              </p14:cNvPr>
              <p14:cNvContentPartPr/>
              <p14:nvPr/>
            </p14:nvContentPartPr>
            <p14:xfrm>
              <a:off x="6003154" y="5961628"/>
              <a:ext cx="155160" cy="298080"/>
            </p14:xfrm>
          </p:contentPart>
        </mc:Choice>
        <mc:Fallback xmlns="">
          <p:pic>
            <p:nvPicPr>
              <p:cNvPr id="252" name="Freihand 251">
                <a:extLst>
                  <a:ext uri="{FF2B5EF4-FFF2-40B4-BE49-F238E27FC236}">
                    <a16:creationId xmlns:a16="http://schemas.microsoft.com/office/drawing/2014/main" id="{DF1EAF8B-76B0-0932-5E43-536E80B69A89}"/>
                  </a:ext>
                </a:extLst>
              </p:cNvPr>
              <p:cNvPicPr/>
              <p:nvPr/>
            </p:nvPicPr>
            <p:blipFill>
              <a:blip r:embed="rId396"/>
              <a:stretch>
                <a:fillRect/>
              </a:stretch>
            </p:blipFill>
            <p:spPr>
              <a:xfrm>
                <a:off x="5994154" y="5952628"/>
                <a:ext cx="1728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3" name="Freihand 252">
                <a:extLst>
                  <a:ext uri="{FF2B5EF4-FFF2-40B4-BE49-F238E27FC236}">
                    <a16:creationId xmlns:a16="http://schemas.microsoft.com/office/drawing/2014/main" id="{0062EC0C-A87F-9BA1-EE70-E7CB23E7BFD8}"/>
                  </a:ext>
                </a:extLst>
              </p14:cNvPr>
              <p14:cNvContentPartPr/>
              <p14:nvPr/>
            </p14:nvContentPartPr>
            <p14:xfrm>
              <a:off x="6184594" y="5944708"/>
              <a:ext cx="67320" cy="102960"/>
            </p14:xfrm>
          </p:contentPart>
        </mc:Choice>
        <mc:Fallback xmlns="">
          <p:pic>
            <p:nvPicPr>
              <p:cNvPr id="253" name="Freihand 252">
                <a:extLst>
                  <a:ext uri="{FF2B5EF4-FFF2-40B4-BE49-F238E27FC236}">
                    <a16:creationId xmlns:a16="http://schemas.microsoft.com/office/drawing/2014/main" id="{0062EC0C-A87F-9BA1-EE70-E7CB23E7BFD8}"/>
                  </a:ext>
                </a:extLst>
              </p:cNvPr>
              <p:cNvPicPr/>
              <p:nvPr/>
            </p:nvPicPr>
            <p:blipFill>
              <a:blip r:embed="rId398"/>
              <a:stretch>
                <a:fillRect/>
              </a:stretch>
            </p:blipFill>
            <p:spPr>
              <a:xfrm>
                <a:off x="6175594" y="5935708"/>
                <a:ext cx="84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4" name="Freihand 253">
                <a:extLst>
                  <a:ext uri="{FF2B5EF4-FFF2-40B4-BE49-F238E27FC236}">
                    <a16:creationId xmlns:a16="http://schemas.microsoft.com/office/drawing/2014/main" id="{688C9E48-39E2-1C9E-CBAD-0D88A073D343}"/>
                  </a:ext>
                </a:extLst>
              </p14:cNvPr>
              <p14:cNvContentPartPr/>
              <p14:nvPr/>
            </p14:nvContentPartPr>
            <p14:xfrm>
              <a:off x="6334714" y="5843548"/>
              <a:ext cx="133920" cy="165600"/>
            </p14:xfrm>
          </p:contentPart>
        </mc:Choice>
        <mc:Fallback xmlns="">
          <p:pic>
            <p:nvPicPr>
              <p:cNvPr id="254" name="Freihand 253">
                <a:extLst>
                  <a:ext uri="{FF2B5EF4-FFF2-40B4-BE49-F238E27FC236}">
                    <a16:creationId xmlns:a16="http://schemas.microsoft.com/office/drawing/2014/main" id="{688C9E48-39E2-1C9E-CBAD-0D88A073D343}"/>
                  </a:ext>
                </a:extLst>
              </p:cNvPr>
              <p:cNvPicPr/>
              <p:nvPr/>
            </p:nvPicPr>
            <p:blipFill>
              <a:blip r:embed="rId400"/>
              <a:stretch>
                <a:fillRect/>
              </a:stretch>
            </p:blipFill>
            <p:spPr>
              <a:xfrm>
                <a:off x="6326074" y="5834548"/>
                <a:ext cx="151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5" name="Freihand 254">
                <a:extLst>
                  <a:ext uri="{FF2B5EF4-FFF2-40B4-BE49-F238E27FC236}">
                    <a16:creationId xmlns:a16="http://schemas.microsoft.com/office/drawing/2014/main" id="{E2F1DE06-3C6C-66F4-CFE0-DAD49C0FCE48}"/>
                  </a:ext>
                </a:extLst>
              </p14:cNvPr>
              <p14:cNvContentPartPr/>
              <p14:nvPr/>
            </p14:nvContentPartPr>
            <p14:xfrm>
              <a:off x="6291874" y="5704948"/>
              <a:ext cx="60840" cy="349920"/>
            </p14:xfrm>
          </p:contentPart>
        </mc:Choice>
        <mc:Fallback xmlns="">
          <p:pic>
            <p:nvPicPr>
              <p:cNvPr id="255" name="Freihand 254">
                <a:extLst>
                  <a:ext uri="{FF2B5EF4-FFF2-40B4-BE49-F238E27FC236}">
                    <a16:creationId xmlns:a16="http://schemas.microsoft.com/office/drawing/2014/main" id="{E2F1DE06-3C6C-66F4-CFE0-DAD49C0FCE48}"/>
                  </a:ext>
                </a:extLst>
              </p:cNvPr>
              <p:cNvPicPr/>
              <p:nvPr/>
            </p:nvPicPr>
            <p:blipFill>
              <a:blip r:embed="rId402"/>
              <a:stretch>
                <a:fillRect/>
              </a:stretch>
            </p:blipFill>
            <p:spPr>
              <a:xfrm>
                <a:off x="6283234" y="5696308"/>
                <a:ext cx="784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6" name="Freihand 255">
                <a:extLst>
                  <a:ext uri="{FF2B5EF4-FFF2-40B4-BE49-F238E27FC236}">
                    <a16:creationId xmlns:a16="http://schemas.microsoft.com/office/drawing/2014/main" id="{5E245BAE-E7BA-F551-6DBE-01B8A7AB24D0}"/>
                  </a:ext>
                </a:extLst>
              </p14:cNvPr>
              <p14:cNvContentPartPr/>
              <p14:nvPr/>
            </p14:nvContentPartPr>
            <p14:xfrm>
              <a:off x="6442714" y="5674708"/>
              <a:ext cx="54720" cy="326520"/>
            </p14:xfrm>
          </p:contentPart>
        </mc:Choice>
        <mc:Fallback xmlns="">
          <p:pic>
            <p:nvPicPr>
              <p:cNvPr id="256" name="Freihand 255">
                <a:extLst>
                  <a:ext uri="{FF2B5EF4-FFF2-40B4-BE49-F238E27FC236}">
                    <a16:creationId xmlns:a16="http://schemas.microsoft.com/office/drawing/2014/main" id="{5E245BAE-E7BA-F551-6DBE-01B8A7AB24D0}"/>
                  </a:ext>
                </a:extLst>
              </p:cNvPr>
              <p:cNvPicPr/>
              <p:nvPr/>
            </p:nvPicPr>
            <p:blipFill>
              <a:blip r:embed="rId404"/>
              <a:stretch>
                <a:fillRect/>
              </a:stretch>
            </p:blipFill>
            <p:spPr>
              <a:xfrm>
                <a:off x="6433714" y="5665708"/>
                <a:ext cx="723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7" name="Freihand 256">
                <a:extLst>
                  <a:ext uri="{FF2B5EF4-FFF2-40B4-BE49-F238E27FC236}">
                    <a16:creationId xmlns:a16="http://schemas.microsoft.com/office/drawing/2014/main" id="{A69FCF50-70AB-8738-0062-3EAB154FECB6}"/>
                  </a:ext>
                </a:extLst>
              </p14:cNvPr>
              <p14:cNvContentPartPr/>
              <p14:nvPr/>
            </p14:nvContentPartPr>
            <p14:xfrm>
              <a:off x="5988754" y="6155308"/>
              <a:ext cx="744120" cy="225360"/>
            </p14:xfrm>
          </p:contentPart>
        </mc:Choice>
        <mc:Fallback xmlns="">
          <p:pic>
            <p:nvPicPr>
              <p:cNvPr id="257" name="Freihand 256">
                <a:extLst>
                  <a:ext uri="{FF2B5EF4-FFF2-40B4-BE49-F238E27FC236}">
                    <a16:creationId xmlns:a16="http://schemas.microsoft.com/office/drawing/2014/main" id="{A69FCF50-70AB-8738-0062-3EAB154FECB6}"/>
                  </a:ext>
                </a:extLst>
              </p:cNvPr>
              <p:cNvPicPr/>
              <p:nvPr/>
            </p:nvPicPr>
            <p:blipFill>
              <a:blip r:embed="rId406"/>
              <a:stretch>
                <a:fillRect/>
              </a:stretch>
            </p:blipFill>
            <p:spPr>
              <a:xfrm>
                <a:off x="5980114" y="6146308"/>
                <a:ext cx="761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8043D602-2B7D-7645-4592-287096B1B814}"/>
                  </a:ext>
                </a:extLst>
              </p14:cNvPr>
              <p14:cNvContentPartPr/>
              <p14:nvPr/>
            </p14:nvContentPartPr>
            <p14:xfrm>
              <a:off x="1101394" y="1902268"/>
              <a:ext cx="459720" cy="1498320"/>
            </p14:xfrm>
          </p:contentPart>
        </mc:Choice>
        <mc:Fallback xmlns="">
          <p:pic>
            <p:nvPicPr>
              <p:cNvPr id="271" name="Freihand 270">
                <a:extLst>
                  <a:ext uri="{FF2B5EF4-FFF2-40B4-BE49-F238E27FC236}">
                    <a16:creationId xmlns:a16="http://schemas.microsoft.com/office/drawing/2014/main" id="{8043D602-2B7D-7645-4592-287096B1B814}"/>
                  </a:ext>
                </a:extLst>
              </p:cNvPr>
              <p:cNvPicPr/>
              <p:nvPr/>
            </p:nvPicPr>
            <p:blipFill>
              <a:blip r:embed="rId408"/>
              <a:stretch>
                <a:fillRect/>
              </a:stretch>
            </p:blipFill>
            <p:spPr>
              <a:xfrm>
                <a:off x="1092754" y="1893628"/>
                <a:ext cx="477360" cy="1515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C595013E-90A6-71AC-FAE9-799442FC2AC2}"/>
                  </a:ext>
                </a:extLst>
              </p14:cNvPr>
              <p14:cNvContentPartPr/>
              <p14:nvPr/>
            </p14:nvContentPartPr>
            <p14:xfrm>
              <a:off x="1120474" y="3393748"/>
              <a:ext cx="354240" cy="823680"/>
            </p14:xfrm>
          </p:contentPart>
        </mc:Choice>
        <mc:Fallback xmlns="">
          <p:pic>
            <p:nvPicPr>
              <p:cNvPr id="272" name="Freihand 271">
                <a:extLst>
                  <a:ext uri="{FF2B5EF4-FFF2-40B4-BE49-F238E27FC236}">
                    <a16:creationId xmlns:a16="http://schemas.microsoft.com/office/drawing/2014/main" id="{C595013E-90A6-71AC-FAE9-799442FC2AC2}"/>
                  </a:ext>
                </a:extLst>
              </p:cNvPr>
              <p:cNvPicPr/>
              <p:nvPr/>
            </p:nvPicPr>
            <p:blipFill>
              <a:blip r:embed="rId410"/>
              <a:stretch>
                <a:fillRect/>
              </a:stretch>
            </p:blipFill>
            <p:spPr>
              <a:xfrm>
                <a:off x="1111834" y="3385108"/>
                <a:ext cx="371880"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FAB0588F-E41C-3FA0-CBB3-F87123364DDC}"/>
                  </a:ext>
                </a:extLst>
              </p14:cNvPr>
              <p14:cNvContentPartPr/>
              <p14:nvPr/>
            </p14:nvContentPartPr>
            <p14:xfrm>
              <a:off x="1306234" y="4083148"/>
              <a:ext cx="206280" cy="232920"/>
            </p14:xfrm>
          </p:contentPart>
        </mc:Choice>
        <mc:Fallback xmlns="">
          <p:pic>
            <p:nvPicPr>
              <p:cNvPr id="273" name="Freihand 272">
                <a:extLst>
                  <a:ext uri="{FF2B5EF4-FFF2-40B4-BE49-F238E27FC236}">
                    <a16:creationId xmlns:a16="http://schemas.microsoft.com/office/drawing/2014/main" id="{FAB0588F-E41C-3FA0-CBB3-F87123364DDC}"/>
                  </a:ext>
                </a:extLst>
              </p:cNvPr>
              <p:cNvPicPr/>
              <p:nvPr/>
            </p:nvPicPr>
            <p:blipFill>
              <a:blip r:embed="rId412"/>
              <a:stretch>
                <a:fillRect/>
              </a:stretch>
            </p:blipFill>
            <p:spPr>
              <a:xfrm>
                <a:off x="1297234" y="4074508"/>
                <a:ext cx="223920" cy="250560"/>
              </a:xfrm>
              <a:prstGeom prst="rect">
                <a:avLst/>
              </a:prstGeom>
            </p:spPr>
          </p:pic>
        </mc:Fallback>
      </mc:AlternateContent>
      <p:grpSp>
        <p:nvGrpSpPr>
          <p:cNvPr id="277" name="Gruppieren 276">
            <a:extLst>
              <a:ext uri="{FF2B5EF4-FFF2-40B4-BE49-F238E27FC236}">
                <a16:creationId xmlns:a16="http://schemas.microsoft.com/office/drawing/2014/main" id="{D8999297-9E10-F5A9-BD8C-D1F48B9B2F6D}"/>
              </a:ext>
            </a:extLst>
          </p:cNvPr>
          <p:cNvGrpSpPr/>
          <p:nvPr/>
        </p:nvGrpSpPr>
        <p:grpSpPr>
          <a:xfrm>
            <a:off x="1452754" y="1653868"/>
            <a:ext cx="1653120" cy="637560"/>
            <a:chOff x="1452754" y="1653868"/>
            <a:chExt cx="1653120" cy="637560"/>
          </a:xfrm>
        </p:grpSpPr>
        <mc:AlternateContent xmlns:mc="http://schemas.openxmlformats.org/markup-compatibility/2006" xmlns:p14="http://schemas.microsoft.com/office/powerpoint/2010/main">
          <mc:Choice Requires="p14">
            <p:contentPart p14:bwMode="auto" r:id="rId413">
              <p14:nvContentPartPr>
                <p14:cNvPr id="2" name="Freihand 1">
                  <a:extLst>
                    <a:ext uri="{FF2B5EF4-FFF2-40B4-BE49-F238E27FC236}">
                      <a16:creationId xmlns:a16="http://schemas.microsoft.com/office/drawing/2014/main" id="{D4AA1C85-749C-4FB6-308B-55E62CA6A77A}"/>
                    </a:ext>
                  </a:extLst>
                </p14:cNvPr>
                <p14:cNvContentPartPr/>
                <p14:nvPr/>
              </p14:nvContentPartPr>
              <p14:xfrm>
                <a:off x="1579114" y="2217268"/>
                <a:ext cx="1473480" cy="56520"/>
              </p14:xfrm>
            </p:contentPart>
          </mc:Choice>
          <mc:Fallback xmlns="">
            <p:pic>
              <p:nvPicPr>
                <p:cNvPr id="2" name="Freihand 1">
                  <a:extLst>
                    <a:ext uri="{FF2B5EF4-FFF2-40B4-BE49-F238E27FC236}">
                      <a16:creationId xmlns:a16="http://schemas.microsoft.com/office/drawing/2014/main" id="{D4AA1C85-749C-4FB6-308B-55E62CA6A77A}"/>
                    </a:ext>
                  </a:extLst>
                </p:cNvPr>
                <p:cNvPicPr/>
                <p:nvPr/>
              </p:nvPicPr>
              <p:blipFill>
                <a:blip r:embed="rId414"/>
                <a:stretch>
                  <a:fillRect/>
                </a:stretch>
              </p:blipFill>
              <p:spPr>
                <a:xfrm>
                  <a:off x="1570114" y="2208268"/>
                  <a:ext cx="1491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 name="Freihand 4">
                  <a:extLst>
                    <a:ext uri="{FF2B5EF4-FFF2-40B4-BE49-F238E27FC236}">
                      <a16:creationId xmlns:a16="http://schemas.microsoft.com/office/drawing/2014/main" id="{9C053165-B031-67E5-C624-A0F6E577A8E4}"/>
                    </a:ext>
                  </a:extLst>
                </p14:cNvPr>
                <p14:cNvContentPartPr/>
                <p14:nvPr/>
              </p14:nvContentPartPr>
              <p14:xfrm>
                <a:off x="3061234" y="1725148"/>
                <a:ext cx="44640" cy="437760"/>
              </p14:xfrm>
            </p:contentPart>
          </mc:Choice>
          <mc:Fallback xmlns="">
            <p:pic>
              <p:nvPicPr>
                <p:cNvPr id="5" name="Freihand 4">
                  <a:extLst>
                    <a:ext uri="{FF2B5EF4-FFF2-40B4-BE49-F238E27FC236}">
                      <a16:creationId xmlns:a16="http://schemas.microsoft.com/office/drawing/2014/main" id="{9C053165-B031-67E5-C624-A0F6E577A8E4}"/>
                    </a:ext>
                  </a:extLst>
                </p:cNvPr>
                <p:cNvPicPr/>
                <p:nvPr/>
              </p:nvPicPr>
              <p:blipFill>
                <a:blip r:embed="rId416"/>
                <a:stretch>
                  <a:fillRect/>
                </a:stretch>
              </p:blipFill>
              <p:spPr>
                <a:xfrm>
                  <a:off x="3052234" y="1716148"/>
                  <a:ext cx="6228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7" name="Freihand 6">
                  <a:extLst>
                    <a:ext uri="{FF2B5EF4-FFF2-40B4-BE49-F238E27FC236}">
                      <a16:creationId xmlns:a16="http://schemas.microsoft.com/office/drawing/2014/main" id="{8821CE3D-284F-4A58-79FE-EA7BA30DCF96}"/>
                    </a:ext>
                  </a:extLst>
                </p14:cNvPr>
                <p14:cNvContentPartPr/>
                <p14:nvPr/>
              </p14:nvContentPartPr>
              <p14:xfrm>
                <a:off x="1452754" y="1653868"/>
                <a:ext cx="1620360" cy="637560"/>
              </p14:xfrm>
            </p:contentPart>
          </mc:Choice>
          <mc:Fallback xmlns="">
            <p:pic>
              <p:nvPicPr>
                <p:cNvPr id="7" name="Freihand 6">
                  <a:extLst>
                    <a:ext uri="{FF2B5EF4-FFF2-40B4-BE49-F238E27FC236}">
                      <a16:creationId xmlns:a16="http://schemas.microsoft.com/office/drawing/2014/main" id="{8821CE3D-284F-4A58-79FE-EA7BA30DCF96}"/>
                    </a:ext>
                  </a:extLst>
                </p:cNvPr>
                <p:cNvPicPr/>
                <p:nvPr/>
              </p:nvPicPr>
              <p:blipFill>
                <a:blip r:embed="rId418"/>
                <a:stretch>
                  <a:fillRect/>
                </a:stretch>
              </p:blipFill>
              <p:spPr>
                <a:xfrm>
                  <a:off x="1444114" y="1645228"/>
                  <a:ext cx="163800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5" name="Freihand 274">
                  <a:extLst>
                    <a:ext uri="{FF2B5EF4-FFF2-40B4-BE49-F238E27FC236}">
                      <a16:creationId xmlns:a16="http://schemas.microsoft.com/office/drawing/2014/main" id="{FBC2A4C1-FA45-1C74-DA79-5E4CB28B7A14}"/>
                    </a:ext>
                  </a:extLst>
                </p14:cNvPr>
                <p14:cNvContentPartPr/>
                <p14:nvPr/>
              </p14:nvContentPartPr>
              <p14:xfrm>
                <a:off x="1645714" y="2153548"/>
                <a:ext cx="1349640" cy="117360"/>
              </p14:xfrm>
            </p:contentPart>
          </mc:Choice>
          <mc:Fallback xmlns="">
            <p:pic>
              <p:nvPicPr>
                <p:cNvPr id="275" name="Freihand 274">
                  <a:extLst>
                    <a:ext uri="{FF2B5EF4-FFF2-40B4-BE49-F238E27FC236}">
                      <a16:creationId xmlns:a16="http://schemas.microsoft.com/office/drawing/2014/main" id="{FBC2A4C1-FA45-1C74-DA79-5E4CB28B7A14}"/>
                    </a:ext>
                  </a:extLst>
                </p:cNvPr>
                <p:cNvPicPr/>
                <p:nvPr/>
              </p:nvPicPr>
              <p:blipFill>
                <a:blip r:embed="rId420"/>
                <a:stretch>
                  <a:fillRect/>
                </a:stretch>
              </p:blipFill>
              <p:spPr>
                <a:xfrm>
                  <a:off x="1636714" y="2144908"/>
                  <a:ext cx="136728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1">
            <p14:nvContentPartPr>
              <p14:cNvPr id="276" name="Freihand 275">
                <a:extLst>
                  <a:ext uri="{FF2B5EF4-FFF2-40B4-BE49-F238E27FC236}">
                    <a16:creationId xmlns:a16="http://schemas.microsoft.com/office/drawing/2014/main" id="{37C309AB-7D5D-4C76-F726-1BE436F7D2EE}"/>
                  </a:ext>
                </a:extLst>
              </p14:cNvPr>
              <p14:cNvContentPartPr/>
              <p14:nvPr/>
            </p14:nvContentPartPr>
            <p14:xfrm>
              <a:off x="1668754" y="2931148"/>
              <a:ext cx="1727280" cy="62640"/>
            </p14:xfrm>
          </p:contentPart>
        </mc:Choice>
        <mc:Fallback xmlns="">
          <p:pic>
            <p:nvPicPr>
              <p:cNvPr id="276" name="Freihand 275">
                <a:extLst>
                  <a:ext uri="{FF2B5EF4-FFF2-40B4-BE49-F238E27FC236}">
                    <a16:creationId xmlns:a16="http://schemas.microsoft.com/office/drawing/2014/main" id="{37C309AB-7D5D-4C76-F726-1BE436F7D2EE}"/>
                  </a:ext>
                </a:extLst>
              </p:cNvPr>
              <p:cNvPicPr/>
              <p:nvPr/>
            </p:nvPicPr>
            <p:blipFill>
              <a:blip r:embed="rId422"/>
              <a:stretch>
                <a:fillRect/>
              </a:stretch>
            </p:blipFill>
            <p:spPr>
              <a:xfrm>
                <a:off x="1660114" y="2922508"/>
                <a:ext cx="1744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6" name="Freihand 5">
                <a:extLst>
                  <a:ext uri="{FF2B5EF4-FFF2-40B4-BE49-F238E27FC236}">
                    <a16:creationId xmlns:a16="http://schemas.microsoft.com/office/drawing/2014/main" id="{558E438D-5387-C1AB-CAA6-06A2B8045F52}"/>
                  </a:ext>
                </a:extLst>
              </p14:cNvPr>
              <p14:cNvContentPartPr/>
              <p14:nvPr/>
            </p14:nvContentPartPr>
            <p14:xfrm>
              <a:off x="1596034" y="139708"/>
              <a:ext cx="1867320" cy="863280"/>
            </p14:xfrm>
          </p:contentPart>
        </mc:Choice>
        <mc:Fallback>
          <p:pic>
            <p:nvPicPr>
              <p:cNvPr id="6" name="Freihand 5">
                <a:extLst>
                  <a:ext uri="{FF2B5EF4-FFF2-40B4-BE49-F238E27FC236}">
                    <a16:creationId xmlns:a16="http://schemas.microsoft.com/office/drawing/2014/main" id="{558E438D-5387-C1AB-CAA6-06A2B8045F52}"/>
                  </a:ext>
                </a:extLst>
              </p:cNvPr>
              <p:cNvPicPr/>
              <p:nvPr/>
            </p:nvPicPr>
            <p:blipFill>
              <a:blip r:embed="rId424"/>
              <a:stretch>
                <a:fillRect/>
              </a:stretch>
            </p:blipFill>
            <p:spPr>
              <a:xfrm>
                <a:off x="1587394" y="130708"/>
                <a:ext cx="1884960" cy="880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8" name="Freihand 7">
                <a:extLst>
                  <a:ext uri="{FF2B5EF4-FFF2-40B4-BE49-F238E27FC236}">
                    <a16:creationId xmlns:a16="http://schemas.microsoft.com/office/drawing/2014/main" id="{3D410C12-86AF-6667-1AE2-27FCFC67416C}"/>
                  </a:ext>
                </a:extLst>
              </p14:cNvPr>
              <p14:cNvContentPartPr/>
              <p14:nvPr/>
            </p14:nvContentPartPr>
            <p14:xfrm>
              <a:off x="1316314" y="1626148"/>
              <a:ext cx="2108880" cy="795600"/>
            </p14:xfrm>
          </p:contentPart>
        </mc:Choice>
        <mc:Fallback>
          <p:pic>
            <p:nvPicPr>
              <p:cNvPr id="8" name="Freihand 7">
                <a:extLst>
                  <a:ext uri="{FF2B5EF4-FFF2-40B4-BE49-F238E27FC236}">
                    <a16:creationId xmlns:a16="http://schemas.microsoft.com/office/drawing/2014/main" id="{3D410C12-86AF-6667-1AE2-27FCFC67416C}"/>
                  </a:ext>
                </a:extLst>
              </p:cNvPr>
              <p:cNvPicPr/>
              <p:nvPr/>
            </p:nvPicPr>
            <p:blipFill>
              <a:blip r:embed="rId426"/>
              <a:stretch>
                <a:fillRect/>
              </a:stretch>
            </p:blipFill>
            <p:spPr>
              <a:xfrm>
                <a:off x="1307314" y="1617508"/>
                <a:ext cx="2126520" cy="813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13" name="Freihand 112">
                <a:extLst>
                  <a:ext uri="{FF2B5EF4-FFF2-40B4-BE49-F238E27FC236}">
                    <a16:creationId xmlns:a16="http://schemas.microsoft.com/office/drawing/2014/main" id="{5EE4F148-E81F-8B4E-BB00-A79F634FD8D5}"/>
                  </a:ext>
                </a:extLst>
              </p14:cNvPr>
              <p14:cNvContentPartPr/>
              <p14:nvPr/>
            </p14:nvContentPartPr>
            <p14:xfrm>
              <a:off x="1323874" y="3845908"/>
              <a:ext cx="2752920" cy="940320"/>
            </p14:xfrm>
          </p:contentPart>
        </mc:Choice>
        <mc:Fallback>
          <p:pic>
            <p:nvPicPr>
              <p:cNvPr id="113" name="Freihand 112">
                <a:extLst>
                  <a:ext uri="{FF2B5EF4-FFF2-40B4-BE49-F238E27FC236}">
                    <a16:creationId xmlns:a16="http://schemas.microsoft.com/office/drawing/2014/main" id="{5EE4F148-E81F-8B4E-BB00-A79F634FD8D5}"/>
                  </a:ext>
                </a:extLst>
              </p:cNvPr>
              <p:cNvPicPr/>
              <p:nvPr/>
            </p:nvPicPr>
            <p:blipFill>
              <a:blip r:embed="rId428"/>
              <a:stretch>
                <a:fillRect/>
              </a:stretch>
            </p:blipFill>
            <p:spPr>
              <a:xfrm>
                <a:off x="1314874" y="3837268"/>
                <a:ext cx="2770560" cy="9579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28" name="Freihand 127">
                <a:extLst>
                  <a:ext uri="{FF2B5EF4-FFF2-40B4-BE49-F238E27FC236}">
                    <a16:creationId xmlns:a16="http://schemas.microsoft.com/office/drawing/2014/main" id="{EB6B6DFD-CDD4-2E94-693E-B33C2D289D6E}"/>
                  </a:ext>
                </a:extLst>
              </p14:cNvPr>
              <p14:cNvContentPartPr/>
              <p14:nvPr/>
            </p14:nvContentPartPr>
            <p14:xfrm>
              <a:off x="1485514" y="3879748"/>
              <a:ext cx="2388600" cy="802080"/>
            </p14:xfrm>
          </p:contentPart>
        </mc:Choice>
        <mc:Fallback>
          <p:pic>
            <p:nvPicPr>
              <p:cNvPr id="128" name="Freihand 127">
                <a:extLst>
                  <a:ext uri="{FF2B5EF4-FFF2-40B4-BE49-F238E27FC236}">
                    <a16:creationId xmlns:a16="http://schemas.microsoft.com/office/drawing/2014/main" id="{EB6B6DFD-CDD4-2E94-693E-B33C2D289D6E}"/>
                  </a:ext>
                </a:extLst>
              </p:cNvPr>
              <p:cNvPicPr/>
              <p:nvPr/>
            </p:nvPicPr>
            <p:blipFill>
              <a:blip r:embed="rId430"/>
              <a:stretch>
                <a:fillRect/>
              </a:stretch>
            </p:blipFill>
            <p:spPr>
              <a:xfrm>
                <a:off x="1476514" y="3870748"/>
                <a:ext cx="2406240" cy="819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4" name="Freihand 143">
                <a:extLst>
                  <a:ext uri="{FF2B5EF4-FFF2-40B4-BE49-F238E27FC236}">
                    <a16:creationId xmlns:a16="http://schemas.microsoft.com/office/drawing/2014/main" id="{1B3EAC70-F404-18C1-9AFA-D770B6E1627E}"/>
                  </a:ext>
                </a:extLst>
              </p14:cNvPr>
              <p14:cNvContentPartPr/>
              <p14:nvPr/>
            </p14:nvContentPartPr>
            <p14:xfrm>
              <a:off x="1297954" y="2353593"/>
              <a:ext cx="2624040" cy="799920"/>
            </p14:xfrm>
          </p:contentPart>
        </mc:Choice>
        <mc:Fallback>
          <p:pic>
            <p:nvPicPr>
              <p:cNvPr id="144" name="Freihand 143">
                <a:extLst>
                  <a:ext uri="{FF2B5EF4-FFF2-40B4-BE49-F238E27FC236}">
                    <a16:creationId xmlns:a16="http://schemas.microsoft.com/office/drawing/2014/main" id="{1B3EAC70-F404-18C1-9AFA-D770B6E1627E}"/>
                  </a:ext>
                </a:extLst>
              </p:cNvPr>
              <p:cNvPicPr/>
              <p:nvPr/>
            </p:nvPicPr>
            <p:blipFill>
              <a:blip r:embed="rId432"/>
              <a:stretch>
                <a:fillRect/>
              </a:stretch>
            </p:blipFill>
            <p:spPr>
              <a:xfrm>
                <a:off x="1289314" y="2344953"/>
                <a:ext cx="2641680" cy="817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82" name="Freihand 181">
                <a:extLst>
                  <a:ext uri="{FF2B5EF4-FFF2-40B4-BE49-F238E27FC236}">
                    <a16:creationId xmlns:a16="http://schemas.microsoft.com/office/drawing/2014/main" id="{C37F197F-6B27-1592-BBEF-87693642FBA0}"/>
                  </a:ext>
                </a:extLst>
              </p14:cNvPr>
              <p14:cNvContentPartPr/>
              <p14:nvPr/>
            </p14:nvContentPartPr>
            <p14:xfrm>
              <a:off x="1293634" y="4617633"/>
              <a:ext cx="3049200" cy="926280"/>
            </p14:xfrm>
          </p:contentPart>
        </mc:Choice>
        <mc:Fallback>
          <p:pic>
            <p:nvPicPr>
              <p:cNvPr id="182" name="Freihand 181">
                <a:extLst>
                  <a:ext uri="{FF2B5EF4-FFF2-40B4-BE49-F238E27FC236}">
                    <a16:creationId xmlns:a16="http://schemas.microsoft.com/office/drawing/2014/main" id="{C37F197F-6B27-1592-BBEF-87693642FBA0}"/>
                  </a:ext>
                </a:extLst>
              </p:cNvPr>
              <p:cNvPicPr/>
              <p:nvPr/>
            </p:nvPicPr>
            <p:blipFill>
              <a:blip r:embed="rId434"/>
              <a:stretch>
                <a:fillRect/>
              </a:stretch>
            </p:blipFill>
            <p:spPr>
              <a:xfrm>
                <a:off x="1284634" y="4608993"/>
                <a:ext cx="3066840" cy="943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05" name="Freihand 204">
                <a:extLst>
                  <a:ext uri="{FF2B5EF4-FFF2-40B4-BE49-F238E27FC236}">
                    <a16:creationId xmlns:a16="http://schemas.microsoft.com/office/drawing/2014/main" id="{7A69FC2B-5110-8906-4847-459DCC8F0268}"/>
                  </a:ext>
                </a:extLst>
              </p14:cNvPr>
              <p14:cNvContentPartPr/>
              <p14:nvPr/>
            </p14:nvContentPartPr>
            <p14:xfrm>
              <a:off x="1178434" y="3033633"/>
              <a:ext cx="2490480" cy="915480"/>
            </p14:xfrm>
          </p:contentPart>
        </mc:Choice>
        <mc:Fallback>
          <p:pic>
            <p:nvPicPr>
              <p:cNvPr id="205" name="Freihand 204">
                <a:extLst>
                  <a:ext uri="{FF2B5EF4-FFF2-40B4-BE49-F238E27FC236}">
                    <a16:creationId xmlns:a16="http://schemas.microsoft.com/office/drawing/2014/main" id="{7A69FC2B-5110-8906-4847-459DCC8F0268}"/>
                  </a:ext>
                </a:extLst>
              </p:cNvPr>
              <p:cNvPicPr/>
              <p:nvPr/>
            </p:nvPicPr>
            <p:blipFill>
              <a:blip r:embed="rId436"/>
              <a:stretch>
                <a:fillRect/>
              </a:stretch>
            </p:blipFill>
            <p:spPr>
              <a:xfrm>
                <a:off x="1169434" y="3024633"/>
                <a:ext cx="2508120" cy="933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13" name="Freihand 212">
                <a:extLst>
                  <a:ext uri="{FF2B5EF4-FFF2-40B4-BE49-F238E27FC236}">
                    <a16:creationId xmlns:a16="http://schemas.microsoft.com/office/drawing/2014/main" id="{4B9FDECC-6526-543D-0766-132C3B1FAAED}"/>
                  </a:ext>
                </a:extLst>
              </p14:cNvPr>
              <p14:cNvContentPartPr/>
              <p14:nvPr/>
            </p14:nvContentPartPr>
            <p14:xfrm>
              <a:off x="1369594" y="2245953"/>
              <a:ext cx="2584440" cy="826200"/>
            </p14:xfrm>
          </p:contentPart>
        </mc:Choice>
        <mc:Fallback>
          <p:pic>
            <p:nvPicPr>
              <p:cNvPr id="213" name="Freihand 212">
                <a:extLst>
                  <a:ext uri="{FF2B5EF4-FFF2-40B4-BE49-F238E27FC236}">
                    <a16:creationId xmlns:a16="http://schemas.microsoft.com/office/drawing/2014/main" id="{4B9FDECC-6526-543D-0766-132C3B1FAAED}"/>
                  </a:ext>
                </a:extLst>
              </p:cNvPr>
              <p:cNvPicPr/>
              <p:nvPr/>
            </p:nvPicPr>
            <p:blipFill>
              <a:blip r:embed="rId438"/>
              <a:stretch>
                <a:fillRect/>
              </a:stretch>
            </p:blipFill>
            <p:spPr>
              <a:xfrm>
                <a:off x="1360594" y="2237313"/>
                <a:ext cx="2602080" cy="843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2" name="Freihand 231">
                <a:extLst>
                  <a:ext uri="{FF2B5EF4-FFF2-40B4-BE49-F238E27FC236}">
                    <a16:creationId xmlns:a16="http://schemas.microsoft.com/office/drawing/2014/main" id="{0023E555-C6E8-F8D0-2F63-94D7C33B1805}"/>
                  </a:ext>
                </a:extLst>
              </p14:cNvPr>
              <p14:cNvContentPartPr/>
              <p14:nvPr/>
            </p14:nvContentPartPr>
            <p14:xfrm>
              <a:off x="1212994" y="3094113"/>
              <a:ext cx="2479320" cy="806400"/>
            </p14:xfrm>
          </p:contentPart>
        </mc:Choice>
        <mc:Fallback>
          <p:pic>
            <p:nvPicPr>
              <p:cNvPr id="232" name="Freihand 231">
                <a:extLst>
                  <a:ext uri="{FF2B5EF4-FFF2-40B4-BE49-F238E27FC236}">
                    <a16:creationId xmlns:a16="http://schemas.microsoft.com/office/drawing/2014/main" id="{0023E555-C6E8-F8D0-2F63-94D7C33B1805}"/>
                  </a:ext>
                </a:extLst>
              </p:cNvPr>
              <p:cNvPicPr/>
              <p:nvPr/>
            </p:nvPicPr>
            <p:blipFill>
              <a:blip r:embed="rId440"/>
              <a:stretch>
                <a:fillRect/>
              </a:stretch>
            </p:blipFill>
            <p:spPr>
              <a:xfrm>
                <a:off x="1203994" y="3085473"/>
                <a:ext cx="2496960" cy="824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0" name="Freihand 239">
                <a:extLst>
                  <a:ext uri="{FF2B5EF4-FFF2-40B4-BE49-F238E27FC236}">
                    <a16:creationId xmlns:a16="http://schemas.microsoft.com/office/drawing/2014/main" id="{6382E87A-8E21-1549-5B82-8DF6A091DC12}"/>
                  </a:ext>
                </a:extLst>
              </p14:cNvPr>
              <p14:cNvContentPartPr/>
              <p14:nvPr/>
            </p14:nvContentPartPr>
            <p14:xfrm>
              <a:off x="5723434" y="5616993"/>
              <a:ext cx="1228320" cy="784080"/>
            </p14:xfrm>
          </p:contentPart>
        </mc:Choice>
        <mc:Fallback>
          <p:pic>
            <p:nvPicPr>
              <p:cNvPr id="240" name="Freihand 239">
                <a:extLst>
                  <a:ext uri="{FF2B5EF4-FFF2-40B4-BE49-F238E27FC236}">
                    <a16:creationId xmlns:a16="http://schemas.microsoft.com/office/drawing/2014/main" id="{6382E87A-8E21-1549-5B82-8DF6A091DC12}"/>
                  </a:ext>
                </a:extLst>
              </p:cNvPr>
              <p:cNvPicPr/>
              <p:nvPr/>
            </p:nvPicPr>
            <p:blipFill>
              <a:blip r:embed="rId442"/>
              <a:stretch>
                <a:fillRect/>
              </a:stretch>
            </p:blipFill>
            <p:spPr>
              <a:xfrm>
                <a:off x="5714434" y="5608353"/>
                <a:ext cx="1245960" cy="801720"/>
              </a:xfrm>
              <a:prstGeom prst="rect">
                <a:avLst/>
              </a:prstGeom>
            </p:spPr>
          </p:pic>
        </mc:Fallback>
      </mc:AlternateContent>
      <p:grpSp>
        <p:nvGrpSpPr>
          <p:cNvPr id="260" name="Gruppieren 259">
            <a:extLst>
              <a:ext uri="{FF2B5EF4-FFF2-40B4-BE49-F238E27FC236}">
                <a16:creationId xmlns:a16="http://schemas.microsoft.com/office/drawing/2014/main" id="{7DE533AE-BB1D-F53F-21A5-3A6D7FA9C4EB}"/>
              </a:ext>
            </a:extLst>
          </p:cNvPr>
          <p:cNvGrpSpPr/>
          <p:nvPr/>
        </p:nvGrpSpPr>
        <p:grpSpPr>
          <a:xfrm>
            <a:off x="1193914" y="-9332"/>
            <a:ext cx="6264720" cy="6270365"/>
            <a:chOff x="1193914" y="-9332"/>
            <a:chExt cx="6264720" cy="6270365"/>
          </a:xfrm>
        </p:grpSpPr>
        <mc:AlternateContent xmlns:mc="http://schemas.openxmlformats.org/markup-compatibility/2006">
          <mc:Choice xmlns:p14="http://schemas.microsoft.com/office/powerpoint/2010/main" Requires="p14">
            <p:contentPart p14:bwMode="auto" r:id="rId443">
              <p14:nvContentPartPr>
                <p14:cNvPr id="12" name="Freihand 11">
                  <a:extLst>
                    <a:ext uri="{FF2B5EF4-FFF2-40B4-BE49-F238E27FC236}">
                      <a16:creationId xmlns:a16="http://schemas.microsoft.com/office/drawing/2014/main" id="{4D048EE7-27EB-7468-1B81-0EF03D8E8044}"/>
                    </a:ext>
                  </a:extLst>
                </p14:cNvPr>
                <p14:cNvContentPartPr/>
                <p14:nvPr/>
              </p14:nvContentPartPr>
              <p14:xfrm>
                <a:off x="3271114" y="593308"/>
                <a:ext cx="1950120" cy="1217880"/>
              </p14:xfrm>
            </p:contentPart>
          </mc:Choice>
          <mc:Fallback>
            <p:pic>
              <p:nvPicPr>
                <p:cNvPr id="12" name="Freihand 11">
                  <a:extLst>
                    <a:ext uri="{FF2B5EF4-FFF2-40B4-BE49-F238E27FC236}">
                      <a16:creationId xmlns:a16="http://schemas.microsoft.com/office/drawing/2014/main" id="{4D048EE7-27EB-7468-1B81-0EF03D8E8044}"/>
                    </a:ext>
                  </a:extLst>
                </p:cNvPr>
                <p:cNvPicPr/>
                <p:nvPr/>
              </p:nvPicPr>
              <p:blipFill>
                <a:blip r:embed="rId444"/>
                <a:stretch>
                  <a:fillRect/>
                </a:stretch>
              </p:blipFill>
              <p:spPr>
                <a:xfrm>
                  <a:off x="3262474" y="584668"/>
                  <a:ext cx="1967760" cy="1235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5" name="Freihand 14">
                  <a:extLst>
                    <a:ext uri="{FF2B5EF4-FFF2-40B4-BE49-F238E27FC236}">
                      <a16:creationId xmlns:a16="http://schemas.microsoft.com/office/drawing/2014/main" id="{E40E04F8-F907-14C5-7C4F-B8DD20053411}"/>
                    </a:ext>
                  </a:extLst>
                </p14:cNvPr>
                <p14:cNvContentPartPr/>
                <p14:nvPr/>
              </p14:nvContentPartPr>
              <p14:xfrm>
                <a:off x="2992474" y="1480348"/>
                <a:ext cx="549720" cy="497160"/>
              </p14:xfrm>
            </p:contentPart>
          </mc:Choice>
          <mc:Fallback>
            <p:pic>
              <p:nvPicPr>
                <p:cNvPr id="15" name="Freihand 14">
                  <a:extLst>
                    <a:ext uri="{FF2B5EF4-FFF2-40B4-BE49-F238E27FC236}">
                      <a16:creationId xmlns:a16="http://schemas.microsoft.com/office/drawing/2014/main" id="{E40E04F8-F907-14C5-7C4F-B8DD20053411}"/>
                    </a:ext>
                  </a:extLst>
                </p:cNvPr>
                <p:cNvPicPr/>
                <p:nvPr/>
              </p:nvPicPr>
              <p:blipFill>
                <a:blip r:embed="rId446"/>
                <a:stretch>
                  <a:fillRect/>
                </a:stretch>
              </p:blipFill>
              <p:spPr>
                <a:xfrm>
                  <a:off x="2983834" y="1471708"/>
                  <a:ext cx="56736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0" name="Freihand 19">
                  <a:extLst>
                    <a:ext uri="{FF2B5EF4-FFF2-40B4-BE49-F238E27FC236}">
                      <a16:creationId xmlns:a16="http://schemas.microsoft.com/office/drawing/2014/main" id="{5E585244-24F8-5F81-38EC-5F942D2F8CF4}"/>
                    </a:ext>
                  </a:extLst>
                </p14:cNvPr>
                <p14:cNvContentPartPr/>
                <p14:nvPr/>
              </p14:nvContentPartPr>
              <p14:xfrm>
                <a:off x="5601754" y="178228"/>
                <a:ext cx="115920" cy="689400"/>
              </p14:xfrm>
            </p:contentPart>
          </mc:Choice>
          <mc:Fallback>
            <p:pic>
              <p:nvPicPr>
                <p:cNvPr id="20" name="Freihand 19">
                  <a:extLst>
                    <a:ext uri="{FF2B5EF4-FFF2-40B4-BE49-F238E27FC236}">
                      <a16:creationId xmlns:a16="http://schemas.microsoft.com/office/drawing/2014/main" id="{5E585244-24F8-5F81-38EC-5F942D2F8CF4}"/>
                    </a:ext>
                  </a:extLst>
                </p:cNvPr>
                <p:cNvPicPr/>
                <p:nvPr/>
              </p:nvPicPr>
              <p:blipFill>
                <a:blip r:embed="rId448"/>
                <a:stretch>
                  <a:fillRect/>
                </a:stretch>
              </p:blipFill>
              <p:spPr>
                <a:xfrm>
                  <a:off x="5593114" y="169228"/>
                  <a:ext cx="13356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 name="Freihand 29">
                  <a:extLst>
                    <a:ext uri="{FF2B5EF4-FFF2-40B4-BE49-F238E27FC236}">
                      <a16:creationId xmlns:a16="http://schemas.microsoft.com/office/drawing/2014/main" id="{5AA10179-A0E5-81DE-1F92-487A366F17CE}"/>
                    </a:ext>
                  </a:extLst>
                </p14:cNvPr>
                <p14:cNvContentPartPr/>
                <p14:nvPr/>
              </p14:nvContentPartPr>
              <p14:xfrm>
                <a:off x="5429674" y="819748"/>
                <a:ext cx="1602720" cy="54720"/>
              </p14:xfrm>
            </p:contentPart>
          </mc:Choice>
          <mc:Fallback>
            <p:pic>
              <p:nvPicPr>
                <p:cNvPr id="30" name="Freihand 29">
                  <a:extLst>
                    <a:ext uri="{FF2B5EF4-FFF2-40B4-BE49-F238E27FC236}">
                      <a16:creationId xmlns:a16="http://schemas.microsoft.com/office/drawing/2014/main" id="{5AA10179-A0E5-81DE-1F92-487A366F17CE}"/>
                    </a:ext>
                  </a:extLst>
                </p:cNvPr>
                <p:cNvPicPr/>
                <p:nvPr/>
              </p:nvPicPr>
              <p:blipFill>
                <a:blip r:embed="rId450"/>
                <a:stretch>
                  <a:fillRect/>
                </a:stretch>
              </p:blipFill>
              <p:spPr>
                <a:xfrm>
                  <a:off x="5421034" y="811108"/>
                  <a:ext cx="1620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1" name="Freihand 30">
                  <a:extLst>
                    <a:ext uri="{FF2B5EF4-FFF2-40B4-BE49-F238E27FC236}">
                      <a16:creationId xmlns:a16="http://schemas.microsoft.com/office/drawing/2014/main" id="{4F230616-D7D2-0C6F-A50A-66BFF0223EEF}"/>
                    </a:ext>
                  </a:extLst>
                </p14:cNvPr>
                <p14:cNvContentPartPr/>
                <p14:nvPr/>
              </p14:nvContentPartPr>
              <p14:xfrm>
                <a:off x="7021234" y="762508"/>
                <a:ext cx="273960" cy="216720"/>
              </p14:xfrm>
            </p:contentPart>
          </mc:Choice>
          <mc:Fallback>
            <p:pic>
              <p:nvPicPr>
                <p:cNvPr id="31" name="Freihand 30">
                  <a:extLst>
                    <a:ext uri="{FF2B5EF4-FFF2-40B4-BE49-F238E27FC236}">
                      <a16:creationId xmlns:a16="http://schemas.microsoft.com/office/drawing/2014/main" id="{4F230616-D7D2-0C6F-A50A-66BFF0223EEF}"/>
                    </a:ext>
                  </a:extLst>
                </p:cNvPr>
                <p:cNvPicPr/>
                <p:nvPr/>
              </p:nvPicPr>
              <p:blipFill>
                <a:blip r:embed="rId452"/>
                <a:stretch>
                  <a:fillRect/>
                </a:stretch>
              </p:blipFill>
              <p:spPr>
                <a:xfrm>
                  <a:off x="7012234" y="753508"/>
                  <a:ext cx="291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4" name="Freihand 33">
                  <a:extLst>
                    <a:ext uri="{FF2B5EF4-FFF2-40B4-BE49-F238E27FC236}">
                      <a16:creationId xmlns:a16="http://schemas.microsoft.com/office/drawing/2014/main" id="{90BACB2F-93F4-6C23-014C-5DA411B5F43B}"/>
                    </a:ext>
                  </a:extLst>
                </p14:cNvPr>
                <p14:cNvContentPartPr/>
                <p14:nvPr/>
              </p14:nvContentPartPr>
              <p14:xfrm>
                <a:off x="5576914" y="23788"/>
                <a:ext cx="280800" cy="214200"/>
              </p14:xfrm>
            </p:contentPart>
          </mc:Choice>
          <mc:Fallback>
            <p:pic>
              <p:nvPicPr>
                <p:cNvPr id="34" name="Freihand 33">
                  <a:extLst>
                    <a:ext uri="{FF2B5EF4-FFF2-40B4-BE49-F238E27FC236}">
                      <a16:creationId xmlns:a16="http://schemas.microsoft.com/office/drawing/2014/main" id="{90BACB2F-93F4-6C23-014C-5DA411B5F43B}"/>
                    </a:ext>
                  </a:extLst>
                </p:cNvPr>
                <p:cNvPicPr/>
                <p:nvPr/>
              </p:nvPicPr>
              <p:blipFill>
                <a:blip r:embed="rId454"/>
                <a:stretch>
                  <a:fillRect/>
                </a:stretch>
              </p:blipFill>
              <p:spPr>
                <a:xfrm>
                  <a:off x="5567914" y="15148"/>
                  <a:ext cx="298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0" name="Freihand 39">
                  <a:extLst>
                    <a:ext uri="{FF2B5EF4-FFF2-40B4-BE49-F238E27FC236}">
                      <a16:creationId xmlns:a16="http://schemas.microsoft.com/office/drawing/2014/main" id="{88C5913E-EA78-BC06-0B71-A024CD2940A6}"/>
                    </a:ext>
                  </a:extLst>
                </p14:cNvPr>
                <p14:cNvContentPartPr/>
                <p14:nvPr/>
              </p14:nvContentPartPr>
              <p14:xfrm>
                <a:off x="5276674" y="60148"/>
                <a:ext cx="135720" cy="286920"/>
              </p14:xfrm>
            </p:contentPart>
          </mc:Choice>
          <mc:Fallback>
            <p:pic>
              <p:nvPicPr>
                <p:cNvPr id="40" name="Freihand 39">
                  <a:extLst>
                    <a:ext uri="{FF2B5EF4-FFF2-40B4-BE49-F238E27FC236}">
                      <a16:creationId xmlns:a16="http://schemas.microsoft.com/office/drawing/2014/main" id="{88C5913E-EA78-BC06-0B71-A024CD2940A6}"/>
                    </a:ext>
                  </a:extLst>
                </p:cNvPr>
                <p:cNvPicPr/>
                <p:nvPr/>
              </p:nvPicPr>
              <p:blipFill>
                <a:blip r:embed="rId456"/>
                <a:stretch>
                  <a:fillRect/>
                </a:stretch>
              </p:blipFill>
              <p:spPr>
                <a:xfrm>
                  <a:off x="5268034" y="51148"/>
                  <a:ext cx="1533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5" name="Freihand 44">
                  <a:extLst>
                    <a:ext uri="{FF2B5EF4-FFF2-40B4-BE49-F238E27FC236}">
                      <a16:creationId xmlns:a16="http://schemas.microsoft.com/office/drawing/2014/main" id="{4423798B-ACB5-B066-F64F-6825DADB316D}"/>
                    </a:ext>
                  </a:extLst>
                </p14:cNvPr>
                <p14:cNvContentPartPr/>
                <p14:nvPr/>
              </p14:nvContentPartPr>
              <p14:xfrm>
                <a:off x="6832954" y="944308"/>
                <a:ext cx="187560" cy="266040"/>
              </p14:xfrm>
            </p:contentPart>
          </mc:Choice>
          <mc:Fallback>
            <p:pic>
              <p:nvPicPr>
                <p:cNvPr id="45" name="Freihand 44">
                  <a:extLst>
                    <a:ext uri="{FF2B5EF4-FFF2-40B4-BE49-F238E27FC236}">
                      <a16:creationId xmlns:a16="http://schemas.microsoft.com/office/drawing/2014/main" id="{4423798B-ACB5-B066-F64F-6825DADB316D}"/>
                    </a:ext>
                  </a:extLst>
                </p:cNvPr>
                <p:cNvPicPr/>
                <p:nvPr/>
              </p:nvPicPr>
              <p:blipFill>
                <a:blip r:embed="rId458"/>
                <a:stretch>
                  <a:fillRect/>
                </a:stretch>
              </p:blipFill>
              <p:spPr>
                <a:xfrm>
                  <a:off x="6823954" y="935308"/>
                  <a:ext cx="2052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59" name="Freihand 58">
                  <a:extLst>
                    <a:ext uri="{FF2B5EF4-FFF2-40B4-BE49-F238E27FC236}">
                      <a16:creationId xmlns:a16="http://schemas.microsoft.com/office/drawing/2014/main" id="{E3CC56F4-8821-1A46-6F9D-3EC81441B85E}"/>
                    </a:ext>
                  </a:extLst>
                </p14:cNvPr>
                <p14:cNvContentPartPr/>
                <p14:nvPr/>
              </p14:nvContentPartPr>
              <p14:xfrm>
                <a:off x="5926474" y="195868"/>
                <a:ext cx="844920" cy="515520"/>
              </p14:xfrm>
            </p:contentPart>
          </mc:Choice>
          <mc:Fallback>
            <p:pic>
              <p:nvPicPr>
                <p:cNvPr id="59" name="Freihand 58">
                  <a:extLst>
                    <a:ext uri="{FF2B5EF4-FFF2-40B4-BE49-F238E27FC236}">
                      <a16:creationId xmlns:a16="http://schemas.microsoft.com/office/drawing/2014/main" id="{E3CC56F4-8821-1A46-6F9D-3EC81441B85E}"/>
                    </a:ext>
                  </a:extLst>
                </p:cNvPr>
                <p:cNvPicPr/>
                <p:nvPr/>
              </p:nvPicPr>
              <p:blipFill>
                <a:blip r:embed="rId460"/>
                <a:stretch>
                  <a:fillRect/>
                </a:stretch>
              </p:blipFill>
              <p:spPr>
                <a:xfrm>
                  <a:off x="5917834" y="186868"/>
                  <a:ext cx="86256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61" name="Freihand 60">
                  <a:extLst>
                    <a:ext uri="{FF2B5EF4-FFF2-40B4-BE49-F238E27FC236}">
                      <a16:creationId xmlns:a16="http://schemas.microsoft.com/office/drawing/2014/main" id="{1EE81465-E4EE-6DFB-D870-22604FC3045A}"/>
                    </a:ext>
                  </a:extLst>
                </p14:cNvPr>
                <p14:cNvContentPartPr/>
                <p14:nvPr/>
              </p14:nvContentPartPr>
              <p14:xfrm>
                <a:off x="6125914" y="109108"/>
                <a:ext cx="696960" cy="566280"/>
              </p14:xfrm>
            </p:contentPart>
          </mc:Choice>
          <mc:Fallback>
            <p:pic>
              <p:nvPicPr>
                <p:cNvPr id="61" name="Freihand 60">
                  <a:extLst>
                    <a:ext uri="{FF2B5EF4-FFF2-40B4-BE49-F238E27FC236}">
                      <a16:creationId xmlns:a16="http://schemas.microsoft.com/office/drawing/2014/main" id="{1EE81465-E4EE-6DFB-D870-22604FC3045A}"/>
                    </a:ext>
                  </a:extLst>
                </p:cNvPr>
                <p:cNvPicPr/>
                <p:nvPr/>
              </p:nvPicPr>
              <p:blipFill>
                <a:blip r:embed="rId462"/>
                <a:stretch>
                  <a:fillRect/>
                </a:stretch>
              </p:blipFill>
              <p:spPr>
                <a:xfrm>
                  <a:off x="6116914" y="100468"/>
                  <a:ext cx="71460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72" name="Freihand 71">
                  <a:extLst>
                    <a:ext uri="{FF2B5EF4-FFF2-40B4-BE49-F238E27FC236}">
                      <a16:creationId xmlns:a16="http://schemas.microsoft.com/office/drawing/2014/main" id="{80B04165-1769-93BD-77DF-A0561E58EC41}"/>
                    </a:ext>
                  </a:extLst>
                </p14:cNvPr>
                <p14:cNvContentPartPr/>
                <p14:nvPr/>
              </p14:nvContentPartPr>
              <p14:xfrm>
                <a:off x="7019074" y="75268"/>
                <a:ext cx="104400" cy="175320"/>
              </p14:xfrm>
            </p:contentPart>
          </mc:Choice>
          <mc:Fallback>
            <p:pic>
              <p:nvPicPr>
                <p:cNvPr id="72" name="Freihand 71">
                  <a:extLst>
                    <a:ext uri="{FF2B5EF4-FFF2-40B4-BE49-F238E27FC236}">
                      <a16:creationId xmlns:a16="http://schemas.microsoft.com/office/drawing/2014/main" id="{80B04165-1769-93BD-77DF-A0561E58EC41}"/>
                    </a:ext>
                  </a:extLst>
                </p:cNvPr>
                <p:cNvPicPr/>
                <p:nvPr/>
              </p:nvPicPr>
              <p:blipFill>
                <a:blip r:embed="rId464"/>
                <a:stretch>
                  <a:fillRect/>
                </a:stretch>
              </p:blipFill>
              <p:spPr>
                <a:xfrm>
                  <a:off x="7010074" y="66268"/>
                  <a:ext cx="122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75" name="Freihand 74">
                  <a:extLst>
                    <a:ext uri="{FF2B5EF4-FFF2-40B4-BE49-F238E27FC236}">
                      <a16:creationId xmlns:a16="http://schemas.microsoft.com/office/drawing/2014/main" id="{A9DFF6C9-82AA-321F-6046-127EE9E91B1A}"/>
                    </a:ext>
                  </a:extLst>
                </p14:cNvPr>
                <p14:cNvContentPartPr/>
                <p14:nvPr/>
              </p14:nvContentPartPr>
              <p14:xfrm>
                <a:off x="6930874" y="65548"/>
                <a:ext cx="184680" cy="237960"/>
              </p14:xfrm>
            </p:contentPart>
          </mc:Choice>
          <mc:Fallback>
            <p:pic>
              <p:nvPicPr>
                <p:cNvPr id="75" name="Freihand 74">
                  <a:extLst>
                    <a:ext uri="{FF2B5EF4-FFF2-40B4-BE49-F238E27FC236}">
                      <a16:creationId xmlns:a16="http://schemas.microsoft.com/office/drawing/2014/main" id="{A9DFF6C9-82AA-321F-6046-127EE9E91B1A}"/>
                    </a:ext>
                  </a:extLst>
                </p:cNvPr>
                <p:cNvPicPr/>
                <p:nvPr/>
              </p:nvPicPr>
              <p:blipFill>
                <a:blip r:embed="rId466"/>
                <a:stretch>
                  <a:fillRect/>
                </a:stretch>
              </p:blipFill>
              <p:spPr>
                <a:xfrm>
                  <a:off x="6922234" y="56908"/>
                  <a:ext cx="2023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77" name="Freihand 76">
                  <a:extLst>
                    <a:ext uri="{FF2B5EF4-FFF2-40B4-BE49-F238E27FC236}">
                      <a16:creationId xmlns:a16="http://schemas.microsoft.com/office/drawing/2014/main" id="{4E998D09-566F-7ED7-482C-FF025EA0F40D}"/>
                    </a:ext>
                  </a:extLst>
                </p14:cNvPr>
                <p14:cNvContentPartPr/>
                <p14:nvPr/>
              </p14:nvContentPartPr>
              <p14:xfrm>
                <a:off x="7040314" y="546868"/>
                <a:ext cx="39240" cy="184320"/>
              </p14:xfrm>
            </p:contentPart>
          </mc:Choice>
          <mc:Fallback>
            <p:pic>
              <p:nvPicPr>
                <p:cNvPr id="77" name="Freihand 76">
                  <a:extLst>
                    <a:ext uri="{FF2B5EF4-FFF2-40B4-BE49-F238E27FC236}">
                      <a16:creationId xmlns:a16="http://schemas.microsoft.com/office/drawing/2014/main" id="{4E998D09-566F-7ED7-482C-FF025EA0F40D}"/>
                    </a:ext>
                  </a:extLst>
                </p:cNvPr>
                <p:cNvPicPr/>
                <p:nvPr/>
              </p:nvPicPr>
              <p:blipFill>
                <a:blip r:embed="rId468"/>
                <a:stretch>
                  <a:fillRect/>
                </a:stretch>
              </p:blipFill>
              <p:spPr>
                <a:xfrm>
                  <a:off x="7031674" y="538228"/>
                  <a:ext cx="56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81" name="Freihand 80">
                  <a:extLst>
                    <a:ext uri="{FF2B5EF4-FFF2-40B4-BE49-F238E27FC236}">
                      <a16:creationId xmlns:a16="http://schemas.microsoft.com/office/drawing/2014/main" id="{82E92DED-B552-1EE1-5F5C-B03F62412FEA}"/>
                    </a:ext>
                  </a:extLst>
                </p14:cNvPr>
                <p14:cNvContentPartPr/>
                <p14:nvPr/>
              </p14:nvContentPartPr>
              <p14:xfrm>
                <a:off x="6956074" y="524908"/>
                <a:ext cx="218880" cy="178560"/>
              </p14:xfrm>
            </p:contentPart>
          </mc:Choice>
          <mc:Fallback>
            <p:pic>
              <p:nvPicPr>
                <p:cNvPr id="81" name="Freihand 80">
                  <a:extLst>
                    <a:ext uri="{FF2B5EF4-FFF2-40B4-BE49-F238E27FC236}">
                      <a16:creationId xmlns:a16="http://schemas.microsoft.com/office/drawing/2014/main" id="{82E92DED-B552-1EE1-5F5C-B03F62412FEA}"/>
                    </a:ext>
                  </a:extLst>
                </p:cNvPr>
                <p:cNvPicPr/>
                <p:nvPr/>
              </p:nvPicPr>
              <p:blipFill>
                <a:blip r:embed="rId470"/>
                <a:stretch>
                  <a:fillRect/>
                </a:stretch>
              </p:blipFill>
              <p:spPr>
                <a:xfrm>
                  <a:off x="6947434" y="515908"/>
                  <a:ext cx="236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90" name="Freihand 89">
                  <a:extLst>
                    <a:ext uri="{FF2B5EF4-FFF2-40B4-BE49-F238E27FC236}">
                      <a16:creationId xmlns:a16="http://schemas.microsoft.com/office/drawing/2014/main" id="{076C1152-68F1-9A48-832A-E1D21AD0172C}"/>
                    </a:ext>
                  </a:extLst>
                </p14:cNvPr>
                <p14:cNvContentPartPr/>
                <p14:nvPr/>
              </p14:nvContentPartPr>
              <p14:xfrm>
                <a:off x="5691034" y="395308"/>
                <a:ext cx="157320" cy="29520"/>
              </p14:xfrm>
            </p:contentPart>
          </mc:Choice>
          <mc:Fallback>
            <p:pic>
              <p:nvPicPr>
                <p:cNvPr id="90" name="Freihand 89">
                  <a:extLst>
                    <a:ext uri="{FF2B5EF4-FFF2-40B4-BE49-F238E27FC236}">
                      <a16:creationId xmlns:a16="http://schemas.microsoft.com/office/drawing/2014/main" id="{076C1152-68F1-9A48-832A-E1D21AD0172C}"/>
                    </a:ext>
                  </a:extLst>
                </p:cNvPr>
                <p:cNvPicPr/>
                <p:nvPr/>
              </p:nvPicPr>
              <p:blipFill>
                <a:blip r:embed="rId472"/>
                <a:stretch>
                  <a:fillRect/>
                </a:stretch>
              </p:blipFill>
              <p:spPr>
                <a:xfrm>
                  <a:off x="5682034" y="386308"/>
                  <a:ext cx="174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92" name="Freihand 91">
                  <a:extLst>
                    <a:ext uri="{FF2B5EF4-FFF2-40B4-BE49-F238E27FC236}">
                      <a16:creationId xmlns:a16="http://schemas.microsoft.com/office/drawing/2014/main" id="{F4F68ACA-6B07-4C6F-6CA7-82F7EF6EEBBE}"/>
                    </a:ext>
                  </a:extLst>
                </p14:cNvPr>
                <p14:cNvContentPartPr/>
                <p14:nvPr/>
              </p14:nvContentPartPr>
              <p14:xfrm>
                <a:off x="6191794" y="379468"/>
                <a:ext cx="279720" cy="59760"/>
              </p14:xfrm>
            </p:contentPart>
          </mc:Choice>
          <mc:Fallback>
            <p:pic>
              <p:nvPicPr>
                <p:cNvPr id="92" name="Freihand 91">
                  <a:extLst>
                    <a:ext uri="{FF2B5EF4-FFF2-40B4-BE49-F238E27FC236}">
                      <a16:creationId xmlns:a16="http://schemas.microsoft.com/office/drawing/2014/main" id="{F4F68ACA-6B07-4C6F-6CA7-82F7EF6EEBBE}"/>
                    </a:ext>
                  </a:extLst>
                </p:cNvPr>
                <p:cNvPicPr/>
                <p:nvPr/>
              </p:nvPicPr>
              <p:blipFill>
                <a:blip r:embed="rId474"/>
                <a:stretch>
                  <a:fillRect/>
                </a:stretch>
              </p:blipFill>
              <p:spPr>
                <a:xfrm>
                  <a:off x="6183154" y="370468"/>
                  <a:ext cx="297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95" name="Freihand 94">
                  <a:extLst>
                    <a:ext uri="{FF2B5EF4-FFF2-40B4-BE49-F238E27FC236}">
                      <a16:creationId xmlns:a16="http://schemas.microsoft.com/office/drawing/2014/main" id="{FD93F252-1FF8-5DAD-57D6-9544E63F0DF5}"/>
                    </a:ext>
                  </a:extLst>
                </p14:cNvPr>
                <p14:cNvContentPartPr/>
                <p14:nvPr/>
              </p14:nvContentPartPr>
              <p14:xfrm>
                <a:off x="6445954" y="554428"/>
                <a:ext cx="38520" cy="296280"/>
              </p14:xfrm>
            </p:contentPart>
          </mc:Choice>
          <mc:Fallback>
            <p:pic>
              <p:nvPicPr>
                <p:cNvPr id="95" name="Freihand 94">
                  <a:extLst>
                    <a:ext uri="{FF2B5EF4-FFF2-40B4-BE49-F238E27FC236}">
                      <a16:creationId xmlns:a16="http://schemas.microsoft.com/office/drawing/2014/main" id="{FD93F252-1FF8-5DAD-57D6-9544E63F0DF5}"/>
                    </a:ext>
                  </a:extLst>
                </p:cNvPr>
                <p:cNvPicPr/>
                <p:nvPr/>
              </p:nvPicPr>
              <p:blipFill>
                <a:blip r:embed="rId476"/>
                <a:stretch>
                  <a:fillRect/>
                </a:stretch>
              </p:blipFill>
              <p:spPr>
                <a:xfrm>
                  <a:off x="6436954" y="545788"/>
                  <a:ext cx="561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05" name="Freihand 104">
                  <a:extLst>
                    <a:ext uri="{FF2B5EF4-FFF2-40B4-BE49-F238E27FC236}">
                      <a16:creationId xmlns:a16="http://schemas.microsoft.com/office/drawing/2014/main" id="{5E814C9D-275B-2B31-7826-419795DD00AB}"/>
                    </a:ext>
                  </a:extLst>
                </p14:cNvPr>
                <p14:cNvContentPartPr/>
                <p14:nvPr/>
              </p14:nvContentPartPr>
              <p14:xfrm>
                <a:off x="5139514" y="29188"/>
                <a:ext cx="381960" cy="355320"/>
              </p14:xfrm>
            </p:contentPart>
          </mc:Choice>
          <mc:Fallback>
            <p:pic>
              <p:nvPicPr>
                <p:cNvPr id="105" name="Freihand 104">
                  <a:extLst>
                    <a:ext uri="{FF2B5EF4-FFF2-40B4-BE49-F238E27FC236}">
                      <a16:creationId xmlns:a16="http://schemas.microsoft.com/office/drawing/2014/main" id="{5E814C9D-275B-2B31-7826-419795DD00AB}"/>
                    </a:ext>
                  </a:extLst>
                </p:cNvPr>
                <p:cNvPicPr/>
                <p:nvPr/>
              </p:nvPicPr>
              <p:blipFill>
                <a:blip r:embed="rId478"/>
                <a:stretch>
                  <a:fillRect/>
                </a:stretch>
              </p:blipFill>
              <p:spPr>
                <a:xfrm>
                  <a:off x="5130874" y="20188"/>
                  <a:ext cx="3996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36" name="Freihand 135">
                  <a:extLst>
                    <a:ext uri="{FF2B5EF4-FFF2-40B4-BE49-F238E27FC236}">
                      <a16:creationId xmlns:a16="http://schemas.microsoft.com/office/drawing/2014/main" id="{BAD0A164-B1AA-F824-89AF-4F6823DE652C}"/>
                    </a:ext>
                  </a:extLst>
                </p14:cNvPr>
                <p14:cNvContentPartPr/>
                <p14:nvPr/>
              </p14:nvContentPartPr>
              <p14:xfrm>
                <a:off x="6092074" y="-9332"/>
                <a:ext cx="1025280" cy="83520"/>
              </p14:xfrm>
            </p:contentPart>
          </mc:Choice>
          <mc:Fallback>
            <p:pic>
              <p:nvPicPr>
                <p:cNvPr id="136" name="Freihand 135">
                  <a:extLst>
                    <a:ext uri="{FF2B5EF4-FFF2-40B4-BE49-F238E27FC236}">
                      <a16:creationId xmlns:a16="http://schemas.microsoft.com/office/drawing/2014/main" id="{BAD0A164-B1AA-F824-89AF-4F6823DE652C}"/>
                    </a:ext>
                  </a:extLst>
                </p:cNvPr>
                <p:cNvPicPr/>
                <p:nvPr/>
              </p:nvPicPr>
              <p:blipFill>
                <a:blip r:embed="rId480"/>
                <a:stretch>
                  <a:fillRect/>
                </a:stretch>
              </p:blipFill>
              <p:spPr>
                <a:xfrm>
                  <a:off x="6083434" y="-17972"/>
                  <a:ext cx="1042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37" name="Freihand 136">
                  <a:extLst>
                    <a:ext uri="{FF2B5EF4-FFF2-40B4-BE49-F238E27FC236}">
                      <a16:creationId xmlns:a16="http://schemas.microsoft.com/office/drawing/2014/main" id="{7F06B958-C083-3D77-0C4F-6FAE61443A58}"/>
                    </a:ext>
                  </a:extLst>
                </p14:cNvPr>
                <p14:cNvContentPartPr/>
                <p14:nvPr/>
              </p14:nvContentPartPr>
              <p14:xfrm>
                <a:off x="5071834" y="84513"/>
                <a:ext cx="2386800" cy="1011240"/>
              </p14:xfrm>
            </p:contentPart>
          </mc:Choice>
          <mc:Fallback>
            <p:pic>
              <p:nvPicPr>
                <p:cNvPr id="137" name="Freihand 136">
                  <a:extLst>
                    <a:ext uri="{FF2B5EF4-FFF2-40B4-BE49-F238E27FC236}">
                      <a16:creationId xmlns:a16="http://schemas.microsoft.com/office/drawing/2014/main" id="{7F06B958-C083-3D77-0C4F-6FAE61443A58}"/>
                    </a:ext>
                  </a:extLst>
                </p:cNvPr>
                <p:cNvPicPr/>
                <p:nvPr/>
              </p:nvPicPr>
              <p:blipFill>
                <a:blip r:embed="rId482"/>
                <a:stretch>
                  <a:fillRect/>
                </a:stretch>
              </p:blipFill>
              <p:spPr>
                <a:xfrm>
                  <a:off x="5062834" y="75513"/>
                  <a:ext cx="2404440" cy="1028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59" name="Freihand 158">
                  <a:extLst>
                    <a:ext uri="{FF2B5EF4-FFF2-40B4-BE49-F238E27FC236}">
                      <a16:creationId xmlns:a16="http://schemas.microsoft.com/office/drawing/2014/main" id="{B6BB7254-8511-8640-1ABA-F0E2DA0955E1}"/>
                    </a:ext>
                  </a:extLst>
                </p14:cNvPr>
                <p14:cNvContentPartPr/>
                <p14:nvPr/>
              </p14:nvContentPartPr>
              <p14:xfrm>
                <a:off x="1202554" y="2324793"/>
                <a:ext cx="2857320" cy="813960"/>
              </p14:xfrm>
            </p:contentPart>
          </mc:Choice>
          <mc:Fallback>
            <p:pic>
              <p:nvPicPr>
                <p:cNvPr id="159" name="Freihand 158">
                  <a:extLst>
                    <a:ext uri="{FF2B5EF4-FFF2-40B4-BE49-F238E27FC236}">
                      <a16:creationId xmlns:a16="http://schemas.microsoft.com/office/drawing/2014/main" id="{B6BB7254-8511-8640-1ABA-F0E2DA0955E1}"/>
                    </a:ext>
                  </a:extLst>
                </p:cNvPr>
                <p:cNvPicPr/>
                <p:nvPr/>
              </p:nvPicPr>
              <p:blipFill>
                <a:blip r:embed="rId484"/>
                <a:stretch>
                  <a:fillRect/>
                </a:stretch>
              </p:blipFill>
              <p:spPr>
                <a:xfrm>
                  <a:off x="1193554" y="2316153"/>
                  <a:ext cx="2874960" cy="831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6" name="Freihand 165">
                  <a:extLst>
                    <a:ext uri="{FF2B5EF4-FFF2-40B4-BE49-F238E27FC236}">
                      <a16:creationId xmlns:a16="http://schemas.microsoft.com/office/drawing/2014/main" id="{0EB17CBA-804F-96CC-8181-7F99C2F8E8ED}"/>
                    </a:ext>
                  </a:extLst>
                </p14:cNvPr>
                <p14:cNvContentPartPr/>
                <p14:nvPr/>
              </p14:nvContentPartPr>
              <p14:xfrm>
                <a:off x="1598914" y="2334153"/>
                <a:ext cx="1623240" cy="192240"/>
              </p14:xfrm>
            </p:contentPart>
          </mc:Choice>
          <mc:Fallback>
            <p:pic>
              <p:nvPicPr>
                <p:cNvPr id="166" name="Freihand 165">
                  <a:extLst>
                    <a:ext uri="{FF2B5EF4-FFF2-40B4-BE49-F238E27FC236}">
                      <a16:creationId xmlns:a16="http://schemas.microsoft.com/office/drawing/2014/main" id="{0EB17CBA-804F-96CC-8181-7F99C2F8E8ED}"/>
                    </a:ext>
                  </a:extLst>
                </p:cNvPr>
                <p:cNvPicPr/>
                <p:nvPr/>
              </p:nvPicPr>
              <p:blipFill>
                <a:blip r:embed="rId486"/>
                <a:stretch>
                  <a:fillRect/>
                </a:stretch>
              </p:blipFill>
              <p:spPr>
                <a:xfrm>
                  <a:off x="1589914" y="2325513"/>
                  <a:ext cx="1640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39" name="Freihand 138">
                  <a:extLst>
                    <a:ext uri="{FF2B5EF4-FFF2-40B4-BE49-F238E27FC236}">
                      <a16:creationId xmlns:a16="http://schemas.microsoft.com/office/drawing/2014/main" id="{46289BE7-9E2F-786D-77D9-7FCA921D9407}"/>
                    </a:ext>
                  </a:extLst>
                </p14:cNvPr>
                <p14:cNvContentPartPr/>
                <p14:nvPr/>
              </p14:nvContentPartPr>
              <p14:xfrm>
                <a:off x="2150434" y="3154593"/>
                <a:ext cx="466560" cy="60480"/>
              </p14:xfrm>
            </p:contentPart>
          </mc:Choice>
          <mc:Fallback>
            <p:pic>
              <p:nvPicPr>
                <p:cNvPr id="139" name="Freihand 138">
                  <a:extLst>
                    <a:ext uri="{FF2B5EF4-FFF2-40B4-BE49-F238E27FC236}">
                      <a16:creationId xmlns:a16="http://schemas.microsoft.com/office/drawing/2014/main" id="{46289BE7-9E2F-786D-77D9-7FCA921D9407}"/>
                    </a:ext>
                  </a:extLst>
                </p:cNvPr>
                <p:cNvPicPr/>
                <p:nvPr/>
              </p:nvPicPr>
              <p:blipFill>
                <a:blip r:embed="rId488"/>
                <a:stretch>
                  <a:fillRect/>
                </a:stretch>
              </p:blipFill>
              <p:spPr>
                <a:xfrm>
                  <a:off x="2141794" y="3145953"/>
                  <a:ext cx="484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0" name="Freihand 139">
                  <a:extLst>
                    <a:ext uri="{FF2B5EF4-FFF2-40B4-BE49-F238E27FC236}">
                      <a16:creationId xmlns:a16="http://schemas.microsoft.com/office/drawing/2014/main" id="{0EBB7E30-516E-9C23-3AE8-FE00B62FAB95}"/>
                    </a:ext>
                  </a:extLst>
                </p14:cNvPr>
                <p14:cNvContentPartPr/>
                <p14:nvPr/>
              </p14:nvContentPartPr>
              <p14:xfrm>
                <a:off x="1193914" y="3505593"/>
                <a:ext cx="33480" cy="108360"/>
              </p14:xfrm>
            </p:contentPart>
          </mc:Choice>
          <mc:Fallback>
            <p:pic>
              <p:nvPicPr>
                <p:cNvPr id="140" name="Freihand 139">
                  <a:extLst>
                    <a:ext uri="{FF2B5EF4-FFF2-40B4-BE49-F238E27FC236}">
                      <a16:creationId xmlns:a16="http://schemas.microsoft.com/office/drawing/2014/main" id="{0EBB7E30-516E-9C23-3AE8-FE00B62FAB95}"/>
                    </a:ext>
                  </a:extLst>
                </p:cNvPr>
                <p:cNvPicPr/>
                <p:nvPr/>
              </p:nvPicPr>
              <p:blipFill>
                <a:blip r:embed="rId490"/>
                <a:stretch>
                  <a:fillRect/>
                </a:stretch>
              </p:blipFill>
              <p:spPr>
                <a:xfrm>
                  <a:off x="1184914" y="3496953"/>
                  <a:ext cx="51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2" name="Freihand 141">
                  <a:extLst>
                    <a:ext uri="{FF2B5EF4-FFF2-40B4-BE49-F238E27FC236}">
                      <a16:creationId xmlns:a16="http://schemas.microsoft.com/office/drawing/2014/main" id="{5AEBB25B-87F9-C1FD-FD30-D52CDFA94B04}"/>
                    </a:ext>
                  </a:extLst>
                </p14:cNvPr>
                <p14:cNvContentPartPr/>
                <p14:nvPr/>
              </p14:nvContentPartPr>
              <p14:xfrm>
                <a:off x="1269874" y="3110673"/>
                <a:ext cx="2376000" cy="672480"/>
              </p14:xfrm>
            </p:contentPart>
          </mc:Choice>
          <mc:Fallback>
            <p:pic>
              <p:nvPicPr>
                <p:cNvPr id="142" name="Freihand 141">
                  <a:extLst>
                    <a:ext uri="{FF2B5EF4-FFF2-40B4-BE49-F238E27FC236}">
                      <a16:creationId xmlns:a16="http://schemas.microsoft.com/office/drawing/2014/main" id="{5AEBB25B-87F9-C1FD-FD30-D52CDFA94B04}"/>
                    </a:ext>
                  </a:extLst>
                </p:cNvPr>
                <p:cNvPicPr/>
                <p:nvPr/>
              </p:nvPicPr>
              <p:blipFill>
                <a:blip r:embed="rId492"/>
                <a:stretch>
                  <a:fillRect/>
                </a:stretch>
              </p:blipFill>
              <p:spPr>
                <a:xfrm>
                  <a:off x="1261234" y="3101673"/>
                  <a:ext cx="2393640" cy="690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21" name="Freihand 220">
                  <a:extLst>
                    <a:ext uri="{FF2B5EF4-FFF2-40B4-BE49-F238E27FC236}">
                      <a16:creationId xmlns:a16="http://schemas.microsoft.com/office/drawing/2014/main" id="{02D29E82-3708-3215-FAFA-83E43AF3E9C9}"/>
                    </a:ext>
                  </a:extLst>
                </p14:cNvPr>
                <p14:cNvContentPartPr/>
                <p14:nvPr/>
              </p14:nvContentPartPr>
              <p14:xfrm>
                <a:off x="1445914" y="2372673"/>
                <a:ext cx="744120" cy="719280"/>
              </p14:xfrm>
            </p:contentPart>
          </mc:Choice>
          <mc:Fallback>
            <p:pic>
              <p:nvPicPr>
                <p:cNvPr id="221" name="Freihand 220">
                  <a:extLst>
                    <a:ext uri="{FF2B5EF4-FFF2-40B4-BE49-F238E27FC236}">
                      <a16:creationId xmlns:a16="http://schemas.microsoft.com/office/drawing/2014/main" id="{02D29E82-3708-3215-FAFA-83E43AF3E9C9}"/>
                    </a:ext>
                  </a:extLst>
                </p:cNvPr>
                <p:cNvPicPr/>
                <p:nvPr/>
              </p:nvPicPr>
              <p:blipFill>
                <a:blip r:embed="rId494"/>
                <a:stretch>
                  <a:fillRect/>
                </a:stretch>
              </p:blipFill>
              <p:spPr>
                <a:xfrm>
                  <a:off x="1437274" y="2364033"/>
                  <a:ext cx="761760" cy="7369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22" name="Freihand 221">
                  <a:extLst>
                    <a:ext uri="{FF2B5EF4-FFF2-40B4-BE49-F238E27FC236}">
                      <a16:creationId xmlns:a16="http://schemas.microsoft.com/office/drawing/2014/main" id="{9801EFF7-B1E0-F39B-D958-343EE1A8DCB3}"/>
                    </a:ext>
                  </a:extLst>
                </p14:cNvPr>
                <p14:cNvContentPartPr/>
                <p14:nvPr/>
              </p14:nvContentPartPr>
              <p14:xfrm>
                <a:off x="2432674" y="3029673"/>
                <a:ext cx="1028160" cy="174960"/>
              </p14:xfrm>
            </p:contentPart>
          </mc:Choice>
          <mc:Fallback>
            <p:pic>
              <p:nvPicPr>
                <p:cNvPr id="222" name="Freihand 221">
                  <a:extLst>
                    <a:ext uri="{FF2B5EF4-FFF2-40B4-BE49-F238E27FC236}">
                      <a16:creationId xmlns:a16="http://schemas.microsoft.com/office/drawing/2014/main" id="{9801EFF7-B1E0-F39B-D958-343EE1A8DCB3}"/>
                    </a:ext>
                  </a:extLst>
                </p:cNvPr>
                <p:cNvPicPr/>
                <p:nvPr/>
              </p:nvPicPr>
              <p:blipFill>
                <a:blip r:embed="rId496"/>
                <a:stretch>
                  <a:fillRect/>
                </a:stretch>
              </p:blipFill>
              <p:spPr>
                <a:xfrm>
                  <a:off x="2423674" y="3020673"/>
                  <a:ext cx="1045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89" name="Freihand 188">
                  <a:extLst>
                    <a:ext uri="{FF2B5EF4-FFF2-40B4-BE49-F238E27FC236}">
                      <a16:creationId xmlns:a16="http://schemas.microsoft.com/office/drawing/2014/main" id="{2EE4C7E9-AD9D-1459-481F-F68751311529}"/>
                    </a:ext>
                  </a:extLst>
                </p14:cNvPr>
                <p14:cNvContentPartPr/>
                <p14:nvPr/>
              </p14:nvContentPartPr>
              <p14:xfrm>
                <a:off x="5818834" y="5627073"/>
                <a:ext cx="741960" cy="633960"/>
              </p14:xfrm>
            </p:contentPart>
          </mc:Choice>
          <mc:Fallback>
            <p:pic>
              <p:nvPicPr>
                <p:cNvPr id="189" name="Freihand 188">
                  <a:extLst>
                    <a:ext uri="{FF2B5EF4-FFF2-40B4-BE49-F238E27FC236}">
                      <a16:creationId xmlns:a16="http://schemas.microsoft.com/office/drawing/2014/main" id="{2EE4C7E9-AD9D-1459-481F-F68751311529}"/>
                    </a:ext>
                  </a:extLst>
                </p:cNvPr>
                <p:cNvPicPr/>
                <p:nvPr/>
              </p:nvPicPr>
              <p:blipFill>
                <a:blip r:embed="rId498"/>
                <a:stretch>
                  <a:fillRect/>
                </a:stretch>
              </p:blipFill>
              <p:spPr>
                <a:xfrm>
                  <a:off x="5809834" y="5618073"/>
                  <a:ext cx="759600" cy="6516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02" name="Freihand 201">
                  <a:extLst>
                    <a:ext uri="{FF2B5EF4-FFF2-40B4-BE49-F238E27FC236}">
                      <a16:creationId xmlns:a16="http://schemas.microsoft.com/office/drawing/2014/main" id="{F1DEA5E3-8A97-191E-B462-85C47129B468}"/>
                    </a:ext>
                  </a:extLst>
                </p14:cNvPr>
                <p14:cNvContentPartPr/>
                <p14:nvPr/>
              </p14:nvContentPartPr>
              <p14:xfrm>
                <a:off x="6099994" y="5589273"/>
                <a:ext cx="837000" cy="652680"/>
              </p14:xfrm>
            </p:contentPart>
          </mc:Choice>
          <mc:Fallback>
            <p:pic>
              <p:nvPicPr>
                <p:cNvPr id="202" name="Freihand 201">
                  <a:extLst>
                    <a:ext uri="{FF2B5EF4-FFF2-40B4-BE49-F238E27FC236}">
                      <a16:creationId xmlns:a16="http://schemas.microsoft.com/office/drawing/2014/main" id="{F1DEA5E3-8A97-191E-B462-85C47129B468}"/>
                    </a:ext>
                  </a:extLst>
                </p:cNvPr>
                <p:cNvPicPr/>
                <p:nvPr/>
              </p:nvPicPr>
              <p:blipFill>
                <a:blip r:embed="rId500"/>
                <a:stretch>
                  <a:fillRect/>
                </a:stretch>
              </p:blipFill>
              <p:spPr>
                <a:xfrm>
                  <a:off x="6090994" y="5580273"/>
                  <a:ext cx="85464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59" name="Freihand 258">
                  <a:extLst>
                    <a:ext uri="{FF2B5EF4-FFF2-40B4-BE49-F238E27FC236}">
                      <a16:creationId xmlns:a16="http://schemas.microsoft.com/office/drawing/2014/main" id="{E7C97917-7C3E-51CE-1949-75E9537E4B7E}"/>
                    </a:ext>
                  </a:extLst>
                </p14:cNvPr>
                <p14:cNvContentPartPr/>
                <p14:nvPr/>
              </p14:nvContentPartPr>
              <p14:xfrm>
                <a:off x="1293634" y="1363593"/>
                <a:ext cx="2709720" cy="4152600"/>
              </p14:xfrm>
            </p:contentPart>
          </mc:Choice>
          <mc:Fallback>
            <p:pic>
              <p:nvPicPr>
                <p:cNvPr id="259" name="Freihand 258">
                  <a:extLst>
                    <a:ext uri="{FF2B5EF4-FFF2-40B4-BE49-F238E27FC236}">
                      <a16:creationId xmlns:a16="http://schemas.microsoft.com/office/drawing/2014/main" id="{E7C97917-7C3E-51CE-1949-75E9537E4B7E}"/>
                    </a:ext>
                  </a:extLst>
                </p:cNvPr>
                <p:cNvPicPr/>
                <p:nvPr/>
              </p:nvPicPr>
              <p:blipFill>
                <a:blip r:embed="rId502"/>
                <a:stretch>
                  <a:fillRect/>
                </a:stretch>
              </p:blipFill>
              <p:spPr>
                <a:xfrm>
                  <a:off x="1284634" y="1354593"/>
                  <a:ext cx="2727360" cy="417024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3443</Words>
  <Application>Microsoft Office PowerPoint</Application>
  <PresentationFormat>Breitbild</PresentationFormat>
  <Paragraphs>415</Paragraphs>
  <Slides>47</Slides>
  <Notes>47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47</vt:i4>
      </vt:variant>
    </vt:vector>
  </HeadingPairs>
  <TitlesOfParts>
    <vt:vector size="54"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186</cp:revision>
  <cp:lastPrinted>2022-03-02T20:18:27Z</cp:lastPrinted>
  <dcterms:created xsi:type="dcterms:W3CDTF">2022-03-01T20:52:11Z</dcterms:created>
  <dcterms:modified xsi:type="dcterms:W3CDTF">2022-10-25T07:47:59Z</dcterms:modified>
</cp:coreProperties>
</file>